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2" r:id="rId6"/>
    <p:sldId id="277" r:id="rId7"/>
    <p:sldId id="274" r:id="rId8"/>
    <p:sldId id="280" r:id="rId9"/>
    <p:sldId id="281" r:id="rId10"/>
    <p:sldId id="278" r:id="rId11"/>
    <p:sldId id="290" r:id="rId12"/>
    <p:sldId id="316" r:id="rId13"/>
    <p:sldId id="283" r:id="rId14"/>
    <p:sldId id="284" r:id="rId15"/>
    <p:sldId id="317" r:id="rId16"/>
    <p:sldId id="288" r:id="rId17"/>
    <p:sldId id="286" r:id="rId18"/>
    <p:sldId id="318" r:id="rId19"/>
    <p:sldId id="291" r:id="rId20"/>
    <p:sldId id="282" r:id="rId21"/>
    <p:sldId id="268" r:id="rId22"/>
    <p:sldId id="292" r:id="rId23"/>
    <p:sldId id="294" r:id="rId24"/>
    <p:sldId id="287" r:id="rId25"/>
    <p:sldId id="296" r:id="rId26"/>
    <p:sldId id="320" r:id="rId27"/>
    <p:sldId id="297" r:id="rId28"/>
    <p:sldId id="298" r:id="rId29"/>
    <p:sldId id="299" r:id="rId30"/>
    <p:sldId id="300" r:id="rId31"/>
    <p:sldId id="269" r:id="rId32"/>
    <p:sldId id="302" r:id="rId33"/>
    <p:sldId id="303" r:id="rId34"/>
    <p:sldId id="319" r:id="rId35"/>
    <p:sldId id="313" r:id="rId36"/>
    <p:sldId id="305" r:id="rId37"/>
    <p:sldId id="293" r:id="rId38"/>
    <p:sldId id="306" r:id="rId39"/>
    <p:sldId id="309" r:id="rId40"/>
    <p:sldId id="310" r:id="rId41"/>
    <p:sldId id="311" r:id="rId42"/>
    <p:sldId id="308" r:id="rId43"/>
    <p:sldId id="314" r:id="rId44"/>
    <p:sldId id="315" r:id="rId45"/>
    <p:sldId id="312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548" y="108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D9-42EE-92BA-30E35714E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D9-42EE-92BA-30E35714E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D9-42EE-92BA-30E35714E5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D9-42EE-92BA-30E35714E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14912"/>
        <c:axId val="35492224"/>
      </c:lineChart>
      <c:catAx>
        <c:axId val="4981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5492224"/>
        <c:crosses val="autoZero"/>
        <c:auto val="1"/>
        <c:lblAlgn val="ctr"/>
        <c:lblOffset val="100"/>
        <c:noMultiLvlLbl val="0"/>
      </c:catAx>
      <c:valAx>
        <c:axId val="354922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9814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02-46E7-8575-6DF55CF6B4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602-46E7-8575-6DF55CF6B45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2-46E7-8575-6DF55CF6B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69A-419C-9B08-F9DA7D1A6BF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69A-419C-9B08-F9DA7D1A6B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A-419C-9B08-F9DA7D1A6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icture Placeholder 479">
            <a:extLst>
              <a:ext uri="{FF2B5EF4-FFF2-40B4-BE49-F238E27FC236}">
                <a16:creationId xmlns:a16="http://schemas.microsoft.com/office/drawing/2014/main" id="{2468C3D1-5B35-499A-809F-7C1472D69A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757" y="227175"/>
            <a:ext cx="12300465" cy="4949499"/>
          </a:xfrm>
          <a:custGeom>
            <a:avLst/>
            <a:gdLst>
              <a:gd name="connsiteX0" fmla="*/ 7313364 w 12300465"/>
              <a:gd name="connsiteY0" fmla="*/ 4920360 h 4949499"/>
              <a:gd name="connsiteX1" fmla="*/ 7331341 w 12300465"/>
              <a:gd name="connsiteY1" fmla="*/ 4929035 h 4949499"/>
              <a:gd name="connsiteX2" fmla="*/ 7313364 w 12300465"/>
              <a:gd name="connsiteY2" fmla="*/ 4920360 h 4949499"/>
              <a:gd name="connsiteX3" fmla="*/ 7221752 w 12300465"/>
              <a:gd name="connsiteY3" fmla="*/ 4903556 h 4949499"/>
              <a:gd name="connsiteX4" fmla="*/ 7221752 w 12300465"/>
              <a:gd name="connsiteY4" fmla="*/ 4903556 h 4949499"/>
              <a:gd name="connsiteX5" fmla="*/ 7050477 w 12300465"/>
              <a:gd name="connsiteY5" fmla="*/ 4901112 h 4949499"/>
              <a:gd name="connsiteX6" fmla="*/ 7062062 w 12300465"/>
              <a:gd name="connsiteY6" fmla="*/ 4904133 h 4949499"/>
              <a:gd name="connsiteX7" fmla="*/ 7039693 w 12300465"/>
              <a:gd name="connsiteY7" fmla="*/ 4903614 h 4949499"/>
              <a:gd name="connsiteX8" fmla="*/ 7050477 w 12300465"/>
              <a:gd name="connsiteY8" fmla="*/ 4901112 h 4949499"/>
              <a:gd name="connsiteX9" fmla="*/ 7109694 w 12300465"/>
              <a:gd name="connsiteY9" fmla="*/ 4896292 h 4949499"/>
              <a:gd name="connsiteX10" fmla="*/ 7113546 w 12300465"/>
              <a:gd name="connsiteY10" fmla="*/ 4900434 h 4949499"/>
              <a:gd name="connsiteX11" fmla="*/ 7103914 w 12300465"/>
              <a:gd name="connsiteY11" fmla="*/ 4898070 h 4949499"/>
              <a:gd name="connsiteX12" fmla="*/ 7109694 w 12300465"/>
              <a:gd name="connsiteY12" fmla="*/ 4896292 h 4949499"/>
              <a:gd name="connsiteX13" fmla="*/ 6893710 w 12300465"/>
              <a:gd name="connsiteY13" fmla="*/ 4883408 h 4949499"/>
              <a:gd name="connsiteX14" fmla="*/ 6937163 w 12300465"/>
              <a:gd name="connsiteY14" fmla="*/ 4888391 h 4949499"/>
              <a:gd name="connsiteX15" fmla="*/ 6893710 w 12300465"/>
              <a:gd name="connsiteY15" fmla="*/ 4883408 h 4949499"/>
              <a:gd name="connsiteX16" fmla="*/ 7502825 w 12300465"/>
              <a:gd name="connsiteY16" fmla="*/ 4881632 h 4949499"/>
              <a:gd name="connsiteX17" fmla="*/ 7524975 w 12300465"/>
              <a:gd name="connsiteY17" fmla="*/ 4893462 h 4949499"/>
              <a:gd name="connsiteX18" fmla="*/ 7502825 w 12300465"/>
              <a:gd name="connsiteY18" fmla="*/ 4881632 h 4949499"/>
              <a:gd name="connsiteX19" fmla="*/ 7598122 w 12300465"/>
              <a:gd name="connsiteY19" fmla="*/ 4880397 h 4949499"/>
              <a:gd name="connsiteX20" fmla="*/ 7612100 w 12300465"/>
              <a:gd name="connsiteY20" fmla="*/ 4892118 h 4949499"/>
              <a:gd name="connsiteX21" fmla="*/ 7598122 w 12300465"/>
              <a:gd name="connsiteY21" fmla="*/ 4880397 h 4949499"/>
              <a:gd name="connsiteX22" fmla="*/ 7573039 w 12300465"/>
              <a:gd name="connsiteY22" fmla="*/ 4878978 h 4949499"/>
              <a:gd name="connsiteX23" fmla="*/ 7573039 w 12300465"/>
              <a:gd name="connsiteY23" fmla="*/ 4878978 h 4949499"/>
              <a:gd name="connsiteX24" fmla="*/ 7457772 w 12300465"/>
              <a:gd name="connsiteY24" fmla="*/ 4865599 h 4949499"/>
              <a:gd name="connsiteX25" fmla="*/ 7485162 w 12300465"/>
              <a:gd name="connsiteY25" fmla="*/ 4887950 h 4949499"/>
              <a:gd name="connsiteX26" fmla="*/ 7457772 w 12300465"/>
              <a:gd name="connsiteY26" fmla="*/ 4865599 h 4949499"/>
              <a:gd name="connsiteX27" fmla="*/ 6833786 w 12300465"/>
              <a:gd name="connsiteY27" fmla="*/ 4859527 h 4949499"/>
              <a:gd name="connsiteX28" fmla="*/ 6853202 w 12300465"/>
              <a:gd name="connsiteY28" fmla="*/ 4862322 h 4949499"/>
              <a:gd name="connsiteX29" fmla="*/ 6853584 w 12300465"/>
              <a:gd name="connsiteY29" fmla="*/ 4862902 h 4949499"/>
              <a:gd name="connsiteX30" fmla="*/ 6840336 w 12300465"/>
              <a:gd name="connsiteY30" fmla="*/ 4867642 h 4949499"/>
              <a:gd name="connsiteX31" fmla="*/ 6622701 w 12300465"/>
              <a:gd name="connsiteY31" fmla="*/ 4832731 h 4949499"/>
              <a:gd name="connsiteX32" fmla="*/ 6634283 w 12300465"/>
              <a:gd name="connsiteY32" fmla="*/ 4849558 h 4949499"/>
              <a:gd name="connsiteX33" fmla="*/ 6619412 w 12300465"/>
              <a:gd name="connsiteY33" fmla="*/ 4836674 h 4949499"/>
              <a:gd name="connsiteX34" fmla="*/ 6622701 w 12300465"/>
              <a:gd name="connsiteY34" fmla="*/ 4832731 h 4949499"/>
              <a:gd name="connsiteX35" fmla="*/ 7184701 w 12300465"/>
              <a:gd name="connsiteY35" fmla="*/ 4762851 h 4949499"/>
              <a:gd name="connsiteX36" fmla="*/ 7183231 w 12300465"/>
              <a:gd name="connsiteY36" fmla="*/ 4767939 h 4949499"/>
              <a:gd name="connsiteX37" fmla="*/ 7182228 w 12300465"/>
              <a:gd name="connsiteY37" fmla="*/ 4771409 h 4949499"/>
              <a:gd name="connsiteX38" fmla="*/ 7187139 w 12300465"/>
              <a:gd name="connsiteY38" fmla="*/ 4754419 h 4949499"/>
              <a:gd name="connsiteX39" fmla="*/ 7185225 w 12300465"/>
              <a:gd name="connsiteY39" fmla="*/ 4761041 h 4949499"/>
              <a:gd name="connsiteX40" fmla="*/ 7184701 w 12300465"/>
              <a:gd name="connsiteY40" fmla="*/ 4762851 h 4949499"/>
              <a:gd name="connsiteX41" fmla="*/ 6515749 w 12300465"/>
              <a:gd name="connsiteY41" fmla="*/ 4723860 h 4949499"/>
              <a:gd name="connsiteX42" fmla="*/ 6533726 w 12300465"/>
              <a:gd name="connsiteY42" fmla="*/ 4732535 h 4949499"/>
              <a:gd name="connsiteX43" fmla="*/ 6515749 w 12300465"/>
              <a:gd name="connsiteY43" fmla="*/ 4723860 h 4949499"/>
              <a:gd name="connsiteX44" fmla="*/ 7326938 w 12300465"/>
              <a:gd name="connsiteY44" fmla="*/ 4719126 h 4949499"/>
              <a:gd name="connsiteX45" fmla="*/ 7326938 w 12300465"/>
              <a:gd name="connsiteY45" fmla="*/ 4719126 h 4949499"/>
              <a:gd name="connsiteX46" fmla="*/ 6435612 w 12300465"/>
              <a:gd name="connsiteY46" fmla="*/ 4715732 h 4949499"/>
              <a:gd name="connsiteX47" fmla="*/ 6426272 w 12300465"/>
              <a:gd name="connsiteY47" fmla="*/ 4721785 h 4949499"/>
              <a:gd name="connsiteX48" fmla="*/ 6441896 w 12300465"/>
              <a:gd name="connsiteY48" fmla="*/ 4727040 h 4949499"/>
              <a:gd name="connsiteX49" fmla="*/ 6435612 w 12300465"/>
              <a:gd name="connsiteY49" fmla="*/ 4715732 h 4949499"/>
              <a:gd name="connsiteX50" fmla="*/ 7741693 w 12300465"/>
              <a:gd name="connsiteY50" fmla="*/ 4696632 h 4949499"/>
              <a:gd name="connsiteX51" fmla="*/ 7741693 w 12300465"/>
              <a:gd name="connsiteY51" fmla="*/ 4696632 h 4949499"/>
              <a:gd name="connsiteX52" fmla="*/ 7072589 w 12300465"/>
              <a:gd name="connsiteY52" fmla="*/ 4696289 h 4949499"/>
              <a:gd name="connsiteX53" fmla="*/ 7062365 w 12300465"/>
              <a:gd name="connsiteY53" fmla="*/ 4701060 h 4949499"/>
              <a:gd name="connsiteX54" fmla="*/ 7083448 w 12300465"/>
              <a:gd name="connsiteY54" fmla="*/ 4705525 h 4949499"/>
              <a:gd name="connsiteX55" fmla="*/ 7072589 w 12300465"/>
              <a:gd name="connsiteY55" fmla="*/ 4696289 h 4949499"/>
              <a:gd name="connsiteX56" fmla="*/ 6309130 w 12300465"/>
              <a:gd name="connsiteY56" fmla="*/ 4695461 h 4949499"/>
              <a:gd name="connsiteX57" fmla="*/ 6294628 w 12300465"/>
              <a:gd name="connsiteY57" fmla="*/ 4710779 h 4949499"/>
              <a:gd name="connsiteX58" fmla="*/ 6309130 w 12300465"/>
              <a:gd name="connsiteY58" fmla="*/ 4695461 h 4949499"/>
              <a:gd name="connsiteX59" fmla="*/ 7362976 w 12300465"/>
              <a:gd name="connsiteY59" fmla="*/ 4695452 h 4949499"/>
              <a:gd name="connsiteX60" fmla="*/ 7363177 w 12300465"/>
              <a:gd name="connsiteY60" fmla="*/ 4698366 h 4949499"/>
              <a:gd name="connsiteX61" fmla="*/ 7362264 w 12300465"/>
              <a:gd name="connsiteY61" fmla="*/ 4706488 h 4949499"/>
              <a:gd name="connsiteX62" fmla="*/ 7362560 w 12300465"/>
              <a:gd name="connsiteY62" fmla="*/ 4689382 h 4949499"/>
              <a:gd name="connsiteX63" fmla="*/ 7363343 w 12300465"/>
              <a:gd name="connsiteY63" fmla="*/ 4689787 h 4949499"/>
              <a:gd name="connsiteX64" fmla="*/ 7362976 w 12300465"/>
              <a:gd name="connsiteY64" fmla="*/ 4695452 h 4949499"/>
              <a:gd name="connsiteX65" fmla="*/ 6913894 w 12300465"/>
              <a:gd name="connsiteY65" fmla="*/ 4689321 h 4949499"/>
              <a:gd name="connsiteX66" fmla="*/ 6920337 w 12300465"/>
              <a:gd name="connsiteY66" fmla="*/ 4695320 h 4949499"/>
              <a:gd name="connsiteX67" fmla="*/ 6897969 w 12300465"/>
              <a:gd name="connsiteY67" fmla="*/ 4694801 h 4949499"/>
              <a:gd name="connsiteX68" fmla="*/ 6908352 w 12300465"/>
              <a:gd name="connsiteY68" fmla="*/ 4689537 h 4949499"/>
              <a:gd name="connsiteX69" fmla="*/ 6913894 w 12300465"/>
              <a:gd name="connsiteY69" fmla="*/ 4689321 h 4949499"/>
              <a:gd name="connsiteX70" fmla="*/ 6338235 w 12300465"/>
              <a:gd name="connsiteY70" fmla="*/ 4687528 h 4949499"/>
              <a:gd name="connsiteX71" fmla="*/ 6358725 w 12300465"/>
              <a:gd name="connsiteY71" fmla="*/ 4742850 h 4949499"/>
              <a:gd name="connsiteX72" fmla="*/ 6353076 w 12300465"/>
              <a:gd name="connsiteY72" fmla="*/ 4691032 h 4949499"/>
              <a:gd name="connsiteX73" fmla="*/ 6338235 w 12300465"/>
              <a:gd name="connsiteY73" fmla="*/ 4687528 h 4949499"/>
              <a:gd name="connsiteX74" fmla="*/ 7024591 w 12300465"/>
              <a:gd name="connsiteY74" fmla="*/ 4683975 h 4949499"/>
              <a:gd name="connsiteX75" fmla="*/ 7005281 w 12300465"/>
              <a:gd name="connsiteY75" fmla="*/ 4684130 h 4949499"/>
              <a:gd name="connsiteX76" fmla="*/ 6999650 w 12300465"/>
              <a:gd name="connsiteY76" fmla="*/ 4691349 h 4949499"/>
              <a:gd name="connsiteX77" fmla="*/ 7024591 w 12300465"/>
              <a:gd name="connsiteY77" fmla="*/ 4683975 h 4949499"/>
              <a:gd name="connsiteX78" fmla="*/ 7644438 w 12300465"/>
              <a:gd name="connsiteY78" fmla="*/ 4682347 h 4949499"/>
              <a:gd name="connsiteX79" fmla="*/ 7651149 w 12300465"/>
              <a:gd name="connsiteY79" fmla="*/ 4687191 h 4949499"/>
              <a:gd name="connsiteX80" fmla="*/ 7644438 w 12300465"/>
              <a:gd name="connsiteY80" fmla="*/ 4682347 h 4949499"/>
              <a:gd name="connsiteX81" fmla="*/ 6218837 w 12300465"/>
              <a:gd name="connsiteY81" fmla="*/ 4681344 h 4949499"/>
              <a:gd name="connsiteX82" fmla="*/ 6211583 w 12300465"/>
              <a:gd name="connsiteY82" fmla="*/ 4688974 h 4949499"/>
              <a:gd name="connsiteX83" fmla="*/ 6228492 w 12300465"/>
              <a:gd name="connsiteY83" fmla="*/ 4690284 h 4949499"/>
              <a:gd name="connsiteX84" fmla="*/ 6218837 w 12300465"/>
              <a:gd name="connsiteY84" fmla="*/ 4681344 h 4949499"/>
              <a:gd name="connsiteX85" fmla="*/ 7687813 w 12300465"/>
              <a:gd name="connsiteY85" fmla="*/ 4680332 h 4949499"/>
              <a:gd name="connsiteX86" fmla="*/ 7701347 w 12300465"/>
              <a:gd name="connsiteY86" fmla="*/ 4687438 h 4949499"/>
              <a:gd name="connsiteX87" fmla="*/ 7687871 w 12300465"/>
              <a:gd name="connsiteY87" fmla="*/ 4688803 h 4949499"/>
              <a:gd name="connsiteX88" fmla="*/ 6116905 w 12300465"/>
              <a:gd name="connsiteY88" fmla="*/ 4678253 h 4949499"/>
              <a:gd name="connsiteX89" fmla="*/ 6107547 w 12300465"/>
              <a:gd name="connsiteY89" fmla="*/ 4689007 h 4949499"/>
              <a:gd name="connsiteX90" fmla="*/ 6133556 w 12300465"/>
              <a:gd name="connsiteY90" fmla="*/ 4688999 h 4949499"/>
              <a:gd name="connsiteX91" fmla="*/ 6116905 w 12300465"/>
              <a:gd name="connsiteY91" fmla="*/ 4678253 h 4949499"/>
              <a:gd name="connsiteX92" fmla="*/ 7664779 w 12300465"/>
              <a:gd name="connsiteY92" fmla="*/ 4677286 h 4949499"/>
              <a:gd name="connsiteX93" fmla="*/ 7678444 w 12300465"/>
              <a:gd name="connsiteY93" fmla="*/ 4683237 h 4949499"/>
              <a:gd name="connsiteX94" fmla="*/ 7661000 w 12300465"/>
              <a:gd name="connsiteY94" fmla="*/ 4678245 h 4949499"/>
              <a:gd name="connsiteX95" fmla="*/ 7664779 w 12300465"/>
              <a:gd name="connsiteY95" fmla="*/ 4677286 h 4949499"/>
              <a:gd name="connsiteX96" fmla="*/ 7776081 w 12300465"/>
              <a:gd name="connsiteY96" fmla="*/ 4670912 h 4949499"/>
              <a:gd name="connsiteX97" fmla="*/ 7787937 w 12300465"/>
              <a:gd name="connsiteY97" fmla="*/ 4682412 h 4949499"/>
              <a:gd name="connsiteX98" fmla="*/ 7776081 w 12300465"/>
              <a:gd name="connsiteY98" fmla="*/ 4670912 h 4949499"/>
              <a:gd name="connsiteX99" fmla="*/ 7850201 w 12300465"/>
              <a:gd name="connsiteY99" fmla="*/ 4668574 h 4949499"/>
              <a:gd name="connsiteX100" fmla="*/ 7855263 w 12300465"/>
              <a:gd name="connsiteY100" fmla="*/ 4672657 h 4949499"/>
              <a:gd name="connsiteX101" fmla="*/ 7836533 w 12300465"/>
              <a:gd name="connsiteY101" fmla="*/ 4671611 h 4949499"/>
              <a:gd name="connsiteX102" fmla="*/ 7850201 w 12300465"/>
              <a:gd name="connsiteY102" fmla="*/ 4668574 h 4949499"/>
              <a:gd name="connsiteX103" fmla="*/ 6844977 w 12300465"/>
              <a:gd name="connsiteY103" fmla="*/ 4667236 h 4949499"/>
              <a:gd name="connsiteX104" fmla="*/ 6852916 w 12300465"/>
              <a:gd name="connsiteY104" fmla="*/ 4678769 h 4949499"/>
              <a:gd name="connsiteX105" fmla="*/ 6841503 w 12300465"/>
              <a:gd name="connsiteY105" fmla="*/ 4678543 h 4949499"/>
              <a:gd name="connsiteX106" fmla="*/ 6838043 w 12300465"/>
              <a:gd name="connsiteY106" fmla="*/ 4673939 h 4949499"/>
              <a:gd name="connsiteX107" fmla="*/ 9320305 w 12300465"/>
              <a:gd name="connsiteY107" fmla="*/ 4667185 h 4949499"/>
              <a:gd name="connsiteX108" fmla="*/ 9338282 w 12300465"/>
              <a:gd name="connsiteY108" fmla="*/ 4675859 h 4949499"/>
              <a:gd name="connsiteX109" fmla="*/ 9320305 w 12300465"/>
              <a:gd name="connsiteY109" fmla="*/ 4667185 h 4949499"/>
              <a:gd name="connsiteX110" fmla="*/ 7360256 w 12300465"/>
              <a:gd name="connsiteY110" fmla="*/ 4663784 h 4949499"/>
              <a:gd name="connsiteX111" fmla="*/ 7364207 w 12300465"/>
              <a:gd name="connsiteY111" fmla="*/ 4668608 h 4949499"/>
              <a:gd name="connsiteX112" fmla="*/ 7361046 w 12300465"/>
              <a:gd name="connsiteY112" fmla="*/ 4669234 h 4949499"/>
              <a:gd name="connsiteX113" fmla="*/ 6713476 w 12300465"/>
              <a:gd name="connsiteY113" fmla="*/ 4660435 h 4949499"/>
              <a:gd name="connsiteX114" fmla="*/ 6703828 w 12300465"/>
              <a:gd name="connsiteY114" fmla="*/ 4662772 h 4949499"/>
              <a:gd name="connsiteX115" fmla="*/ 6722559 w 12300465"/>
              <a:gd name="connsiteY115" fmla="*/ 4663818 h 4949499"/>
              <a:gd name="connsiteX116" fmla="*/ 6713476 w 12300465"/>
              <a:gd name="connsiteY116" fmla="*/ 4660435 h 4949499"/>
              <a:gd name="connsiteX117" fmla="*/ 6599342 w 12300465"/>
              <a:gd name="connsiteY117" fmla="*/ 4659094 h 4949499"/>
              <a:gd name="connsiteX118" fmla="*/ 6601920 w 12300465"/>
              <a:gd name="connsiteY118" fmla="*/ 4659817 h 4949499"/>
              <a:gd name="connsiteX119" fmla="*/ 6599260 w 12300465"/>
              <a:gd name="connsiteY119" fmla="*/ 4659123 h 4949499"/>
              <a:gd name="connsiteX120" fmla="*/ 9228694 w 12300465"/>
              <a:gd name="connsiteY120" fmla="*/ 4650379 h 4949499"/>
              <a:gd name="connsiteX121" fmla="*/ 9228694 w 12300465"/>
              <a:gd name="connsiteY121" fmla="*/ 4650379 h 4949499"/>
              <a:gd name="connsiteX122" fmla="*/ 9057418 w 12300465"/>
              <a:gd name="connsiteY122" fmla="*/ 4647935 h 4949499"/>
              <a:gd name="connsiteX123" fmla="*/ 9069003 w 12300465"/>
              <a:gd name="connsiteY123" fmla="*/ 4650956 h 4949499"/>
              <a:gd name="connsiteX124" fmla="*/ 9046633 w 12300465"/>
              <a:gd name="connsiteY124" fmla="*/ 4650437 h 4949499"/>
              <a:gd name="connsiteX125" fmla="*/ 9057418 w 12300465"/>
              <a:gd name="connsiteY125" fmla="*/ 4647935 h 4949499"/>
              <a:gd name="connsiteX126" fmla="*/ 7652174 w 12300465"/>
              <a:gd name="connsiteY126" fmla="*/ 4646831 h 4949499"/>
              <a:gd name="connsiteX127" fmla="*/ 7653658 w 12300465"/>
              <a:gd name="connsiteY127" fmla="*/ 4648360 h 4949499"/>
              <a:gd name="connsiteX128" fmla="*/ 7651133 w 12300465"/>
              <a:gd name="connsiteY128" fmla="*/ 4658231 h 4949499"/>
              <a:gd name="connsiteX129" fmla="*/ 7647414 w 12300465"/>
              <a:gd name="connsiteY129" fmla="*/ 4661414 h 4949499"/>
              <a:gd name="connsiteX130" fmla="*/ 7651146 w 12300465"/>
              <a:gd name="connsiteY130" fmla="*/ 4649308 h 4949499"/>
              <a:gd name="connsiteX131" fmla="*/ 9116635 w 12300465"/>
              <a:gd name="connsiteY131" fmla="*/ 4643115 h 4949499"/>
              <a:gd name="connsiteX132" fmla="*/ 9120486 w 12300465"/>
              <a:gd name="connsiteY132" fmla="*/ 4647257 h 4949499"/>
              <a:gd name="connsiteX133" fmla="*/ 9110855 w 12300465"/>
              <a:gd name="connsiteY133" fmla="*/ 4644893 h 4949499"/>
              <a:gd name="connsiteX134" fmla="*/ 9116635 w 12300465"/>
              <a:gd name="connsiteY134" fmla="*/ 4643115 h 4949499"/>
              <a:gd name="connsiteX135" fmla="*/ 5931823 w 12300465"/>
              <a:gd name="connsiteY135" fmla="*/ 4643031 h 4949499"/>
              <a:gd name="connsiteX136" fmla="*/ 5924933 w 12300465"/>
              <a:gd name="connsiteY136" fmla="*/ 4643559 h 4949499"/>
              <a:gd name="connsiteX137" fmla="*/ 5921972 w 12300465"/>
              <a:gd name="connsiteY137" fmla="*/ 4651978 h 4949499"/>
              <a:gd name="connsiteX138" fmla="*/ 5931823 w 12300465"/>
              <a:gd name="connsiteY138" fmla="*/ 4643031 h 4949499"/>
              <a:gd name="connsiteX139" fmla="*/ 7830008 w 12300465"/>
              <a:gd name="connsiteY139" fmla="*/ 4631787 h 4949499"/>
              <a:gd name="connsiteX140" fmla="*/ 7835370 w 12300465"/>
              <a:gd name="connsiteY140" fmla="*/ 4637942 h 4949499"/>
              <a:gd name="connsiteX141" fmla="*/ 7816641 w 12300465"/>
              <a:gd name="connsiteY141" fmla="*/ 4636896 h 4949499"/>
              <a:gd name="connsiteX142" fmla="*/ 7825204 w 12300465"/>
              <a:gd name="connsiteY142" fmla="*/ 4631895 h 4949499"/>
              <a:gd name="connsiteX143" fmla="*/ 7830008 w 12300465"/>
              <a:gd name="connsiteY143" fmla="*/ 4631787 h 4949499"/>
              <a:gd name="connsiteX144" fmla="*/ 8900651 w 12300465"/>
              <a:gd name="connsiteY144" fmla="*/ 4630231 h 4949499"/>
              <a:gd name="connsiteX145" fmla="*/ 8944105 w 12300465"/>
              <a:gd name="connsiteY145" fmla="*/ 4635214 h 4949499"/>
              <a:gd name="connsiteX146" fmla="*/ 8900651 w 12300465"/>
              <a:gd name="connsiteY146" fmla="*/ 4630231 h 4949499"/>
              <a:gd name="connsiteX147" fmla="*/ 7700002 w 12300465"/>
              <a:gd name="connsiteY147" fmla="*/ 4629474 h 4949499"/>
              <a:gd name="connsiteX148" fmla="*/ 7706929 w 12300465"/>
              <a:gd name="connsiteY148" fmla="*/ 4649031 h 4949499"/>
              <a:gd name="connsiteX149" fmla="*/ 7694765 w 12300465"/>
              <a:gd name="connsiteY149" fmla="*/ 4640407 h 4949499"/>
              <a:gd name="connsiteX150" fmla="*/ 7695003 w 12300465"/>
              <a:gd name="connsiteY150" fmla="*/ 4639524 h 4949499"/>
              <a:gd name="connsiteX151" fmla="*/ 7700002 w 12300465"/>
              <a:gd name="connsiteY151" fmla="*/ 4629474 h 4949499"/>
              <a:gd name="connsiteX152" fmla="*/ 7795024 w 12300465"/>
              <a:gd name="connsiteY152" fmla="*/ 4628748 h 4949499"/>
              <a:gd name="connsiteX153" fmla="*/ 7795024 w 12300465"/>
              <a:gd name="connsiteY153" fmla="*/ 4628748 h 4949499"/>
              <a:gd name="connsiteX154" fmla="*/ 9509767 w 12300465"/>
              <a:gd name="connsiteY154" fmla="*/ 4628455 h 4949499"/>
              <a:gd name="connsiteX155" fmla="*/ 9531917 w 12300465"/>
              <a:gd name="connsiteY155" fmla="*/ 4640285 h 4949499"/>
              <a:gd name="connsiteX156" fmla="*/ 9509767 w 12300465"/>
              <a:gd name="connsiteY156" fmla="*/ 4628455 h 4949499"/>
              <a:gd name="connsiteX157" fmla="*/ 7905003 w 12300465"/>
              <a:gd name="connsiteY157" fmla="*/ 4627677 h 4949499"/>
              <a:gd name="connsiteX158" fmla="*/ 7956849 w 12300465"/>
              <a:gd name="connsiteY158" fmla="*/ 4642900 h 4949499"/>
              <a:gd name="connsiteX159" fmla="*/ 7917382 w 12300465"/>
              <a:gd name="connsiteY159" fmla="*/ 4633578 h 4949499"/>
              <a:gd name="connsiteX160" fmla="*/ 7903049 w 12300465"/>
              <a:gd name="connsiteY160" fmla="*/ 4629036 h 4949499"/>
              <a:gd name="connsiteX161" fmla="*/ 9605064 w 12300465"/>
              <a:gd name="connsiteY161" fmla="*/ 4627220 h 4949499"/>
              <a:gd name="connsiteX162" fmla="*/ 9619041 w 12300465"/>
              <a:gd name="connsiteY162" fmla="*/ 4638941 h 4949499"/>
              <a:gd name="connsiteX163" fmla="*/ 9605064 w 12300465"/>
              <a:gd name="connsiteY163" fmla="*/ 4627220 h 4949499"/>
              <a:gd name="connsiteX164" fmla="*/ 9579980 w 12300465"/>
              <a:gd name="connsiteY164" fmla="*/ 4625802 h 4949499"/>
              <a:gd name="connsiteX165" fmla="*/ 9579980 w 12300465"/>
              <a:gd name="connsiteY165" fmla="*/ 4625802 h 4949499"/>
              <a:gd name="connsiteX166" fmla="*/ 3309088 w 12300465"/>
              <a:gd name="connsiteY166" fmla="*/ 4620727 h 4949499"/>
              <a:gd name="connsiteX167" fmla="*/ 3309088 w 12300465"/>
              <a:gd name="connsiteY167" fmla="*/ 4620727 h 4949499"/>
              <a:gd name="connsiteX168" fmla="*/ 7862653 w 12300465"/>
              <a:gd name="connsiteY168" fmla="*/ 4618480 h 4949499"/>
              <a:gd name="connsiteX169" fmla="*/ 7878710 w 12300465"/>
              <a:gd name="connsiteY169" fmla="*/ 4621323 h 4949499"/>
              <a:gd name="connsiteX170" fmla="*/ 7903049 w 12300465"/>
              <a:gd name="connsiteY170" fmla="*/ 4629036 h 4949499"/>
              <a:gd name="connsiteX171" fmla="*/ 7891026 w 12300465"/>
              <a:gd name="connsiteY171" fmla="*/ 4637397 h 4949499"/>
              <a:gd name="connsiteX172" fmla="*/ 7862653 w 12300465"/>
              <a:gd name="connsiteY172" fmla="*/ 4618480 h 4949499"/>
              <a:gd name="connsiteX173" fmla="*/ 9464713 w 12300465"/>
              <a:gd name="connsiteY173" fmla="*/ 4612423 h 4949499"/>
              <a:gd name="connsiteX174" fmla="*/ 9492104 w 12300465"/>
              <a:gd name="connsiteY174" fmla="*/ 4634774 h 4949499"/>
              <a:gd name="connsiteX175" fmla="*/ 9464713 w 12300465"/>
              <a:gd name="connsiteY175" fmla="*/ 4612423 h 4949499"/>
              <a:gd name="connsiteX176" fmla="*/ 8843738 w 12300465"/>
              <a:gd name="connsiteY176" fmla="*/ 4610079 h 4949499"/>
              <a:gd name="connsiteX177" fmla="*/ 8855240 w 12300465"/>
              <a:gd name="connsiteY177" fmla="*/ 4611618 h 4949499"/>
              <a:gd name="connsiteX178" fmla="*/ 8847278 w 12300465"/>
              <a:gd name="connsiteY178" fmla="*/ 4614466 h 4949499"/>
              <a:gd name="connsiteX179" fmla="*/ 7599818 w 12300465"/>
              <a:gd name="connsiteY179" fmla="*/ 4589354 h 4949499"/>
              <a:gd name="connsiteX180" fmla="*/ 7620148 w 12300465"/>
              <a:gd name="connsiteY180" fmla="*/ 4601448 h 4949499"/>
              <a:gd name="connsiteX181" fmla="*/ 7599818 w 12300465"/>
              <a:gd name="connsiteY181" fmla="*/ 4589354 h 4949499"/>
              <a:gd name="connsiteX182" fmla="*/ 8628219 w 12300465"/>
              <a:gd name="connsiteY182" fmla="*/ 4581261 h 4949499"/>
              <a:gd name="connsiteX183" fmla="*/ 8632173 w 12300465"/>
              <a:gd name="connsiteY183" fmla="*/ 4581789 h 4949499"/>
              <a:gd name="connsiteX184" fmla="*/ 8633471 w 12300465"/>
              <a:gd name="connsiteY184" fmla="*/ 4582936 h 4949499"/>
              <a:gd name="connsiteX185" fmla="*/ 8641225 w 12300465"/>
              <a:gd name="connsiteY185" fmla="*/ 4596381 h 4949499"/>
              <a:gd name="connsiteX186" fmla="*/ 8626353 w 12300465"/>
              <a:gd name="connsiteY186" fmla="*/ 4583497 h 4949499"/>
              <a:gd name="connsiteX187" fmla="*/ 5235000 w 12300465"/>
              <a:gd name="connsiteY187" fmla="*/ 4547542 h 4949499"/>
              <a:gd name="connsiteX188" fmla="*/ 5237119 w 12300465"/>
              <a:gd name="connsiteY188" fmla="*/ 4566973 h 4949499"/>
              <a:gd name="connsiteX189" fmla="*/ 5235000 w 12300465"/>
              <a:gd name="connsiteY189" fmla="*/ 4547542 h 4949499"/>
              <a:gd name="connsiteX190" fmla="*/ 7288809 w 12300465"/>
              <a:gd name="connsiteY190" fmla="*/ 4532901 h 4949499"/>
              <a:gd name="connsiteX191" fmla="*/ 7288809 w 12300465"/>
              <a:gd name="connsiteY191" fmla="*/ 4532901 h 4949499"/>
              <a:gd name="connsiteX192" fmla="*/ 7410957 w 12300465"/>
              <a:gd name="connsiteY192" fmla="*/ 4528656 h 4949499"/>
              <a:gd name="connsiteX193" fmla="*/ 7387384 w 12300465"/>
              <a:gd name="connsiteY193" fmla="*/ 4533657 h 4949499"/>
              <a:gd name="connsiteX194" fmla="*/ 7410957 w 12300465"/>
              <a:gd name="connsiteY194" fmla="*/ 4528656 h 4949499"/>
              <a:gd name="connsiteX195" fmla="*/ 2831250 w 12300465"/>
              <a:gd name="connsiteY195" fmla="*/ 4528288 h 4949499"/>
              <a:gd name="connsiteX196" fmla="*/ 2900712 w 12300465"/>
              <a:gd name="connsiteY196" fmla="*/ 4533264 h 4949499"/>
              <a:gd name="connsiteX197" fmla="*/ 2831250 w 12300465"/>
              <a:gd name="connsiteY197" fmla="*/ 4528288 h 4949499"/>
              <a:gd name="connsiteX198" fmla="*/ 2697035 w 12300465"/>
              <a:gd name="connsiteY198" fmla="*/ 4525176 h 4949499"/>
              <a:gd name="connsiteX199" fmla="*/ 2717584 w 12300465"/>
              <a:gd name="connsiteY199" fmla="*/ 4525958 h 4949499"/>
              <a:gd name="connsiteX200" fmla="*/ 2697035 w 12300465"/>
              <a:gd name="connsiteY200" fmla="*/ 4525176 h 4949499"/>
              <a:gd name="connsiteX201" fmla="*/ 5095856 w 12300465"/>
              <a:gd name="connsiteY201" fmla="*/ 4524229 h 4949499"/>
              <a:gd name="connsiteX202" fmla="*/ 5094462 w 12300465"/>
              <a:gd name="connsiteY202" fmla="*/ 4531245 h 4949499"/>
              <a:gd name="connsiteX203" fmla="*/ 5115011 w 12300465"/>
              <a:gd name="connsiteY203" fmla="*/ 4532027 h 4949499"/>
              <a:gd name="connsiteX204" fmla="*/ 5095856 w 12300465"/>
              <a:gd name="connsiteY204" fmla="*/ 4524229 h 4949499"/>
              <a:gd name="connsiteX205" fmla="*/ 2727583 w 12300465"/>
              <a:gd name="connsiteY205" fmla="*/ 4522629 h 4949499"/>
              <a:gd name="connsiteX206" fmla="*/ 2770671 w 12300465"/>
              <a:gd name="connsiteY206" fmla="*/ 4533305 h 4949499"/>
              <a:gd name="connsiteX207" fmla="*/ 2720471 w 12300465"/>
              <a:gd name="connsiteY207" fmla="*/ 4533059 h 4949499"/>
              <a:gd name="connsiteX208" fmla="*/ 2727583 w 12300465"/>
              <a:gd name="connsiteY208" fmla="*/ 4522629 h 4949499"/>
              <a:gd name="connsiteX209" fmla="*/ 9189154 w 12300465"/>
              <a:gd name="connsiteY209" fmla="*/ 4518288 h 4949499"/>
              <a:gd name="connsiteX210" fmla="*/ 9188977 w 12300465"/>
              <a:gd name="connsiteY210" fmla="*/ 4518901 h 4949499"/>
              <a:gd name="connsiteX211" fmla="*/ 9188338 w 12300465"/>
              <a:gd name="connsiteY211" fmla="*/ 4521108 h 4949499"/>
              <a:gd name="connsiteX212" fmla="*/ 7496563 w 12300465"/>
              <a:gd name="connsiteY212" fmla="*/ 4517840 h 4949499"/>
              <a:gd name="connsiteX213" fmla="*/ 7481034 w 12300465"/>
              <a:gd name="connsiteY213" fmla="*/ 4538889 h 4949499"/>
              <a:gd name="connsiteX214" fmla="*/ 7496563 w 12300465"/>
              <a:gd name="connsiteY214" fmla="*/ 4517840 h 4949499"/>
              <a:gd name="connsiteX215" fmla="*/ 7086754 w 12300465"/>
              <a:gd name="connsiteY215" fmla="*/ 4506542 h 4949499"/>
              <a:gd name="connsiteX216" fmla="*/ 7085353 w 12300465"/>
              <a:gd name="connsiteY216" fmla="*/ 4513501 h 4949499"/>
              <a:gd name="connsiteX217" fmla="*/ 7106435 w 12300465"/>
              <a:gd name="connsiteY217" fmla="*/ 4517965 h 4949499"/>
              <a:gd name="connsiteX218" fmla="*/ 7086754 w 12300465"/>
              <a:gd name="connsiteY218" fmla="*/ 4506542 h 4949499"/>
              <a:gd name="connsiteX219" fmla="*/ 9194081 w 12300465"/>
              <a:gd name="connsiteY219" fmla="*/ 4501243 h 4949499"/>
              <a:gd name="connsiteX220" fmla="*/ 9192167 w 12300465"/>
              <a:gd name="connsiteY220" fmla="*/ 4507865 h 4949499"/>
              <a:gd name="connsiteX221" fmla="*/ 9189154 w 12300465"/>
              <a:gd name="connsiteY221" fmla="*/ 4518288 h 4949499"/>
              <a:gd name="connsiteX222" fmla="*/ 9190173 w 12300465"/>
              <a:gd name="connsiteY222" fmla="*/ 4514763 h 4949499"/>
              <a:gd name="connsiteX223" fmla="*/ 9194081 w 12300465"/>
              <a:gd name="connsiteY223" fmla="*/ 4501243 h 4949499"/>
              <a:gd name="connsiteX224" fmla="*/ 2504407 w 12300465"/>
              <a:gd name="connsiteY224" fmla="*/ 4496217 h 4949499"/>
              <a:gd name="connsiteX225" fmla="*/ 2509358 w 12300465"/>
              <a:gd name="connsiteY225" fmla="*/ 4499729 h 4949499"/>
              <a:gd name="connsiteX226" fmla="*/ 2504407 w 12300465"/>
              <a:gd name="connsiteY226" fmla="*/ 4496217 h 4949499"/>
              <a:gd name="connsiteX227" fmla="*/ 2582668 w 12300465"/>
              <a:gd name="connsiteY227" fmla="*/ 4490400 h 4949499"/>
              <a:gd name="connsiteX228" fmla="*/ 2573360 w 12300465"/>
              <a:gd name="connsiteY228" fmla="*/ 4505496 h 4949499"/>
              <a:gd name="connsiteX229" fmla="*/ 2582668 w 12300465"/>
              <a:gd name="connsiteY229" fmla="*/ 4490400 h 4949499"/>
              <a:gd name="connsiteX230" fmla="*/ 2524440 w 12300465"/>
              <a:gd name="connsiteY230" fmla="*/ 4490025 h 4949499"/>
              <a:gd name="connsiteX231" fmla="*/ 2518771 w 12300465"/>
              <a:gd name="connsiteY231" fmla="*/ 4513405 h 4949499"/>
              <a:gd name="connsiteX232" fmla="*/ 2524440 w 12300465"/>
              <a:gd name="connsiteY232" fmla="*/ 4490025 h 4949499"/>
              <a:gd name="connsiteX233" fmla="*/ 2553369 w 12300465"/>
              <a:gd name="connsiteY233" fmla="*/ 4479724 h 4949499"/>
              <a:gd name="connsiteX234" fmla="*/ 2553877 w 12300465"/>
              <a:gd name="connsiteY234" fmla="*/ 4512078 h 4949499"/>
              <a:gd name="connsiteX235" fmla="*/ 2553369 w 12300465"/>
              <a:gd name="connsiteY235" fmla="*/ 4479724 h 4949499"/>
              <a:gd name="connsiteX236" fmla="*/ 8522690 w 12300465"/>
              <a:gd name="connsiteY236" fmla="*/ 4470684 h 4949499"/>
              <a:gd name="connsiteX237" fmla="*/ 8540667 w 12300465"/>
              <a:gd name="connsiteY237" fmla="*/ 4479358 h 4949499"/>
              <a:gd name="connsiteX238" fmla="*/ 8522690 w 12300465"/>
              <a:gd name="connsiteY238" fmla="*/ 4470684 h 4949499"/>
              <a:gd name="connsiteX239" fmla="*/ 9333879 w 12300465"/>
              <a:gd name="connsiteY239" fmla="*/ 4465949 h 4949499"/>
              <a:gd name="connsiteX240" fmla="*/ 9333879 w 12300465"/>
              <a:gd name="connsiteY240" fmla="*/ 4465949 h 4949499"/>
              <a:gd name="connsiteX241" fmla="*/ 8442553 w 12300465"/>
              <a:gd name="connsiteY241" fmla="*/ 4462555 h 4949499"/>
              <a:gd name="connsiteX242" fmla="*/ 8433213 w 12300465"/>
              <a:gd name="connsiteY242" fmla="*/ 4468608 h 4949499"/>
              <a:gd name="connsiteX243" fmla="*/ 8448837 w 12300465"/>
              <a:gd name="connsiteY243" fmla="*/ 4473864 h 4949499"/>
              <a:gd name="connsiteX244" fmla="*/ 8442553 w 12300465"/>
              <a:gd name="connsiteY244" fmla="*/ 4462555 h 4949499"/>
              <a:gd name="connsiteX245" fmla="*/ 4546572 w 12300465"/>
              <a:gd name="connsiteY245" fmla="*/ 4451892 h 4949499"/>
              <a:gd name="connsiteX246" fmla="*/ 4548312 w 12300465"/>
              <a:gd name="connsiteY246" fmla="*/ 4467502 h 4949499"/>
              <a:gd name="connsiteX247" fmla="*/ 4546572 w 12300465"/>
              <a:gd name="connsiteY247" fmla="*/ 4451892 h 4949499"/>
              <a:gd name="connsiteX248" fmla="*/ 7321277 w 12300465"/>
              <a:gd name="connsiteY248" fmla="*/ 4449241 h 4949499"/>
              <a:gd name="connsiteX249" fmla="*/ 7321277 w 12300465"/>
              <a:gd name="connsiteY249" fmla="*/ 4449241 h 4949499"/>
              <a:gd name="connsiteX250" fmla="*/ 9372271 w 12300465"/>
              <a:gd name="connsiteY250" fmla="*/ 4445689 h 4949499"/>
              <a:gd name="connsiteX251" fmla="*/ 9372473 w 12300465"/>
              <a:gd name="connsiteY251" fmla="*/ 4448608 h 4949499"/>
              <a:gd name="connsiteX252" fmla="*/ 9371559 w 12300465"/>
              <a:gd name="connsiteY252" fmla="*/ 4456730 h 4949499"/>
              <a:gd name="connsiteX253" fmla="*/ 9748634 w 12300465"/>
              <a:gd name="connsiteY253" fmla="*/ 4443456 h 4949499"/>
              <a:gd name="connsiteX254" fmla="*/ 9748634 w 12300465"/>
              <a:gd name="connsiteY254" fmla="*/ 4443456 h 4949499"/>
              <a:gd name="connsiteX255" fmla="*/ 9079531 w 12300465"/>
              <a:gd name="connsiteY255" fmla="*/ 4443113 h 4949499"/>
              <a:gd name="connsiteX256" fmla="*/ 9069307 w 12300465"/>
              <a:gd name="connsiteY256" fmla="*/ 4447884 h 4949499"/>
              <a:gd name="connsiteX257" fmla="*/ 9090390 w 12300465"/>
              <a:gd name="connsiteY257" fmla="*/ 4452349 h 4949499"/>
              <a:gd name="connsiteX258" fmla="*/ 9079531 w 12300465"/>
              <a:gd name="connsiteY258" fmla="*/ 4443113 h 4949499"/>
              <a:gd name="connsiteX259" fmla="*/ 8316071 w 12300465"/>
              <a:gd name="connsiteY259" fmla="*/ 4442284 h 4949499"/>
              <a:gd name="connsiteX260" fmla="*/ 8301570 w 12300465"/>
              <a:gd name="connsiteY260" fmla="*/ 4457602 h 4949499"/>
              <a:gd name="connsiteX261" fmla="*/ 8316071 w 12300465"/>
              <a:gd name="connsiteY261" fmla="*/ 4442284 h 4949499"/>
              <a:gd name="connsiteX262" fmla="*/ 9371854 w 12300465"/>
              <a:gd name="connsiteY262" fmla="*/ 4439625 h 4949499"/>
              <a:gd name="connsiteX263" fmla="*/ 9372637 w 12300465"/>
              <a:gd name="connsiteY263" fmla="*/ 4440029 h 4949499"/>
              <a:gd name="connsiteX264" fmla="*/ 9372271 w 12300465"/>
              <a:gd name="connsiteY264" fmla="*/ 4445689 h 4949499"/>
              <a:gd name="connsiteX265" fmla="*/ 4500148 w 12300465"/>
              <a:gd name="connsiteY265" fmla="*/ 4436412 h 4949499"/>
              <a:gd name="connsiteX266" fmla="*/ 4497362 w 12300465"/>
              <a:gd name="connsiteY266" fmla="*/ 4474884 h 4949499"/>
              <a:gd name="connsiteX267" fmla="*/ 4500148 w 12300465"/>
              <a:gd name="connsiteY267" fmla="*/ 4436412 h 4949499"/>
              <a:gd name="connsiteX268" fmla="*/ 8345177 w 12300465"/>
              <a:gd name="connsiteY268" fmla="*/ 4434351 h 4949499"/>
              <a:gd name="connsiteX269" fmla="*/ 8365667 w 12300465"/>
              <a:gd name="connsiteY269" fmla="*/ 4489674 h 4949499"/>
              <a:gd name="connsiteX270" fmla="*/ 8360017 w 12300465"/>
              <a:gd name="connsiteY270" fmla="*/ 4437856 h 4949499"/>
              <a:gd name="connsiteX271" fmla="*/ 8345177 w 12300465"/>
              <a:gd name="connsiteY271" fmla="*/ 4434351 h 4949499"/>
              <a:gd name="connsiteX272" fmla="*/ 7261982 w 12300465"/>
              <a:gd name="connsiteY272" fmla="*/ 4433687 h 4949499"/>
              <a:gd name="connsiteX273" fmla="*/ 7263487 w 12300465"/>
              <a:gd name="connsiteY273" fmla="*/ 4435054 h 4949499"/>
              <a:gd name="connsiteX274" fmla="*/ 7261982 w 12300465"/>
              <a:gd name="connsiteY274" fmla="*/ 4433687 h 4949499"/>
              <a:gd name="connsiteX275" fmla="*/ 9031533 w 12300465"/>
              <a:gd name="connsiteY275" fmla="*/ 4430798 h 4949499"/>
              <a:gd name="connsiteX276" fmla="*/ 9012221 w 12300465"/>
              <a:gd name="connsiteY276" fmla="*/ 4430953 h 4949499"/>
              <a:gd name="connsiteX277" fmla="*/ 9006591 w 12300465"/>
              <a:gd name="connsiteY277" fmla="*/ 4438172 h 4949499"/>
              <a:gd name="connsiteX278" fmla="*/ 9031533 w 12300465"/>
              <a:gd name="connsiteY278" fmla="*/ 4430798 h 4949499"/>
              <a:gd name="connsiteX279" fmla="*/ 9697107 w 12300465"/>
              <a:gd name="connsiteY279" fmla="*/ 4430574 h 4949499"/>
              <a:gd name="connsiteX280" fmla="*/ 9710641 w 12300465"/>
              <a:gd name="connsiteY280" fmla="*/ 4437680 h 4949499"/>
              <a:gd name="connsiteX281" fmla="*/ 9697166 w 12300465"/>
              <a:gd name="connsiteY281" fmla="*/ 4439045 h 4949499"/>
              <a:gd name="connsiteX282" fmla="*/ 9651380 w 12300465"/>
              <a:gd name="connsiteY282" fmla="*/ 4429171 h 4949499"/>
              <a:gd name="connsiteX283" fmla="*/ 9658090 w 12300465"/>
              <a:gd name="connsiteY283" fmla="*/ 4434015 h 4949499"/>
              <a:gd name="connsiteX284" fmla="*/ 9651380 w 12300465"/>
              <a:gd name="connsiteY284" fmla="*/ 4429171 h 4949499"/>
              <a:gd name="connsiteX285" fmla="*/ 4457887 w 12300465"/>
              <a:gd name="connsiteY285" fmla="*/ 4428436 h 4949499"/>
              <a:gd name="connsiteX286" fmla="*/ 4453280 w 12300465"/>
              <a:gd name="connsiteY286" fmla="*/ 4439913 h 4949499"/>
              <a:gd name="connsiteX287" fmla="*/ 4470190 w 12300465"/>
              <a:gd name="connsiteY287" fmla="*/ 4441222 h 4949499"/>
              <a:gd name="connsiteX288" fmla="*/ 4457887 w 12300465"/>
              <a:gd name="connsiteY288" fmla="*/ 4428436 h 4949499"/>
              <a:gd name="connsiteX289" fmla="*/ 8225779 w 12300465"/>
              <a:gd name="connsiteY289" fmla="*/ 4428167 h 4949499"/>
              <a:gd name="connsiteX290" fmla="*/ 8218524 w 12300465"/>
              <a:gd name="connsiteY290" fmla="*/ 4435797 h 4949499"/>
              <a:gd name="connsiteX291" fmla="*/ 8235434 w 12300465"/>
              <a:gd name="connsiteY291" fmla="*/ 4437107 h 4949499"/>
              <a:gd name="connsiteX292" fmla="*/ 8225779 w 12300465"/>
              <a:gd name="connsiteY292" fmla="*/ 4428167 h 4949499"/>
              <a:gd name="connsiteX293" fmla="*/ 8123846 w 12300465"/>
              <a:gd name="connsiteY293" fmla="*/ 4425076 h 4949499"/>
              <a:gd name="connsiteX294" fmla="*/ 8114489 w 12300465"/>
              <a:gd name="connsiteY294" fmla="*/ 4435830 h 4949499"/>
              <a:gd name="connsiteX295" fmla="*/ 8140498 w 12300465"/>
              <a:gd name="connsiteY295" fmla="*/ 4435822 h 4949499"/>
              <a:gd name="connsiteX296" fmla="*/ 8123846 w 12300465"/>
              <a:gd name="connsiteY296" fmla="*/ 4425076 h 4949499"/>
              <a:gd name="connsiteX297" fmla="*/ 9671721 w 12300465"/>
              <a:gd name="connsiteY297" fmla="*/ 4424109 h 4949499"/>
              <a:gd name="connsiteX298" fmla="*/ 9685385 w 12300465"/>
              <a:gd name="connsiteY298" fmla="*/ 4430060 h 4949499"/>
              <a:gd name="connsiteX299" fmla="*/ 9667941 w 12300465"/>
              <a:gd name="connsiteY299" fmla="*/ 4425068 h 4949499"/>
              <a:gd name="connsiteX300" fmla="*/ 9671721 w 12300465"/>
              <a:gd name="connsiteY300" fmla="*/ 4424109 h 4949499"/>
              <a:gd name="connsiteX301" fmla="*/ 7212065 w 12300465"/>
              <a:gd name="connsiteY301" fmla="*/ 4419946 h 4949499"/>
              <a:gd name="connsiteX302" fmla="*/ 7205477 w 12300465"/>
              <a:gd name="connsiteY302" fmla="*/ 4432181 h 4949499"/>
              <a:gd name="connsiteX303" fmla="*/ 7212065 w 12300465"/>
              <a:gd name="connsiteY303" fmla="*/ 4419946 h 4949499"/>
              <a:gd name="connsiteX304" fmla="*/ 9783022 w 12300465"/>
              <a:gd name="connsiteY304" fmla="*/ 4417735 h 4949499"/>
              <a:gd name="connsiteX305" fmla="*/ 9794878 w 12300465"/>
              <a:gd name="connsiteY305" fmla="*/ 4429235 h 4949499"/>
              <a:gd name="connsiteX306" fmla="*/ 9783022 w 12300465"/>
              <a:gd name="connsiteY306" fmla="*/ 4417735 h 4949499"/>
              <a:gd name="connsiteX307" fmla="*/ 9857143 w 12300465"/>
              <a:gd name="connsiteY307" fmla="*/ 4415397 h 4949499"/>
              <a:gd name="connsiteX308" fmla="*/ 9862205 w 12300465"/>
              <a:gd name="connsiteY308" fmla="*/ 4419480 h 4949499"/>
              <a:gd name="connsiteX309" fmla="*/ 9843475 w 12300465"/>
              <a:gd name="connsiteY309" fmla="*/ 4418434 h 4949499"/>
              <a:gd name="connsiteX310" fmla="*/ 9857143 w 12300465"/>
              <a:gd name="connsiteY310" fmla="*/ 4415397 h 4949499"/>
              <a:gd name="connsiteX311" fmla="*/ 8572149 w 12300465"/>
              <a:gd name="connsiteY311" fmla="*/ 4415067 h 4949499"/>
              <a:gd name="connsiteX312" fmla="*/ 8575367 w 12300465"/>
              <a:gd name="connsiteY312" fmla="*/ 4419718 h 4949499"/>
              <a:gd name="connsiteX313" fmla="*/ 8566174 w 12300465"/>
              <a:gd name="connsiteY313" fmla="*/ 4415997 h 4949499"/>
              <a:gd name="connsiteX314" fmla="*/ 8572149 w 12300465"/>
              <a:gd name="connsiteY314" fmla="*/ 4415067 h 4949499"/>
              <a:gd name="connsiteX315" fmla="*/ 9369456 w 12300465"/>
              <a:gd name="connsiteY315" fmla="*/ 4413364 h 4949499"/>
              <a:gd name="connsiteX316" fmla="*/ 9371149 w 12300465"/>
              <a:gd name="connsiteY316" fmla="*/ 4415432 h 4949499"/>
              <a:gd name="connsiteX317" fmla="*/ 9369794 w 12300465"/>
              <a:gd name="connsiteY317" fmla="*/ 4415701 h 4949499"/>
              <a:gd name="connsiteX318" fmla="*/ 8512853 w 12300465"/>
              <a:gd name="connsiteY318" fmla="*/ 4411346 h 4949499"/>
              <a:gd name="connsiteX319" fmla="*/ 8523885 w 12300465"/>
              <a:gd name="connsiteY319" fmla="*/ 4415997 h 4949499"/>
              <a:gd name="connsiteX320" fmla="*/ 8501821 w 12300465"/>
              <a:gd name="connsiteY320" fmla="*/ 4412276 h 4949499"/>
              <a:gd name="connsiteX321" fmla="*/ 8512853 w 12300465"/>
              <a:gd name="connsiteY321" fmla="*/ 4411346 h 4949499"/>
              <a:gd name="connsiteX322" fmla="*/ 8616785 w 12300465"/>
              <a:gd name="connsiteY322" fmla="*/ 4402081 h 4949499"/>
              <a:gd name="connsiteX323" fmla="*/ 8606202 w 12300465"/>
              <a:gd name="connsiteY323" fmla="*/ 4405947 h 4949499"/>
              <a:gd name="connsiteX324" fmla="*/ 8640557 w 12300465"/>
              <a:gd name="connsiteY324" fmla="*/ 4412248 h 4949499"/>
              <a:gd name="connsiteX325" fmla="*/ 8638432 w 12300465"/>
              <a:gd name="connsiteY325" fmla="*/ 4408391 h 4949499"/>
              <a:gd name="connsiteX326" fmla="*/ 4173933 w 12300465"/>
              <a:gd name="connsiteY326" fmla="*/ 4399022 h 4949499"/>
              <a:gd name="connsiteX327" fmla="*/ 4173083 w 12300465"/>
              <a:gd name="connsiteY327" fmla="*/ 4416593 h 4949499"/>
              <a:gd name="connsiteX328" fmla="*/ 4180581 w 12300465"/>
              <a:gd name="connsiteY328" fmla="*/ 4404227 h 4949499"/>
              <a:gd name="connsiteX329" fmla="*/ 4173933 w 12300465"/>
              <a:gd name="connsiteY329" fmla="*/ 4399022 h 4949499"/>
              <a:gd name="connsiteX330" fmla="*/ 9658826 w 12300465"/>
              <a:gd name="connsiteY330" fmla="*/ 4394352 h 4949499"/>
              <a:gd name="connsiteX331" fmla="*/ 9660398 w 12300465"/>
              <a:gd name="connsiteY331" fmla="*/ 4395971 h 4949499"/>
              <a:gd name="connsiteX332" fmla="*/ 9658075 w 12300465"/>
              <a:gd name="connsiteY332" fmla="*/ 4405055 h 4949499"/>
              <a:gd name="connsiteX333" fmla="*/ 9654356 w 12300465"/>
              <a:gd name="connsiteY333" fmla="*/ 4408237 h 4949499"/>
              <a:gd name="connsiteX334" fmla="*/ 9658088 w 12300465"/>
              <a:gd name="connsiteY334" fmla="*/ 4396131 h 4949499"/>
              <a:gd name="connsiteX335" fmla="*/ 4284331 w 12300465"/>
              <a:gd name="connsiteY335" fmla="*/ 4392016 h 4949499"/>
              <a:gd name="connsiteX336" fmla="*/ 4280442 w 12300465"/>
              <a:gd name="connsiteY336" fmla="*/ 4401038 h 4949499"/>
              <a:gd name="connsiteX337" fmla="*/ 4311375 w 12300465"/>
              <a:gd name="connsiteY337" fmla="*/ 4396557 h 4949499"/>
              <a:gd name="connsiteX338" fmla="*/ 4284331 w 12300465"/>
              <a:gd name="connsiteY338" fmla="*/ 4392016 h 4949499"/>
              <a:gd name="connsiteX339" fmla="*/ 7938765 w 12300465"/>
              <a:gd name="connsiteY339" fmla="*/ 4389855 h 4949499"/>
              <a:gd name="connsiteX340" fmla="*/ 7931874 w 12300465"/>
              <a:gd name="connsiteY340" fmla="*/ 4390384 h 4949499"/>
              <a:gd name="connsiteX341" fmla="*/ 7928914 w 12300465"/>
              <a:gd name="connsiteY341" fmla="*/ 4398801 h 4949499"/>
              <a:gd name="connsiteX342" fmla="*/ 7938765 w 12300465"/>
              <a:gd name="connsiteY342" fmla="*/ 4389855 h 4949499"/>
              <a:gd name="connsiteX343" fmla="*/ 4081168 w 12300465"/>
              <a:gd name="connsiteY343" fmla="*/ 4389668 h 4949499"/>
              <a:gd name="connsiteX344" fmla="*/ 4071307 w 12300465"/>
              <a:gd name="connsiteY344" fmla="*/ 4393740 h 4949499"/>
              <a:gd name="connsiteX345" fmla="*/ 4081168 w 12300465"/>
              <a:gd name="connsiteY345" fmla="*/ 4389668 h 4949499"/>
              <a:gd name="connsiteX346" fmla="*/ 4218478 w 12300465"/>
              <a:gd name="connsiteY346" fmla="*/ 4386652 h 4949499"/>
              <a:gd name="connsiteX347" fmla="*/ 4216221 w 12300465"/>
              <a:gd name="connsiteY347" fmla="*/ 4406583 h 4949499"/>
              <a:gd name="connsiteX348" fmla="*/ 4219737 w 12300465"/>
              <a:gd name="connsiteY348" fmla="*/ 4387569 h 4949499"/>
              <a:gd name="connsiteX349" fmla="*/ 4218478 w 12300465"/>
              <a:gd name="connsiteY349" fmla="*/ 4386652 h 4949499"/>
              <a:gd name="connsiteX350" fmla="*/ 4025502 w 12300465"/>
              <a:gd name="connsiteY350" fmla="*/ 4385337 h 4949499"/>
              <a:gd name="connsiteX351" fmla="*/ 4018756 w 12300465"/>
              <a:gd name="connsiteY351" fmla="*/ 4390076 h 4949499"/>
              <a:gd name="connsiteX352" fmla="*/ 4033847 w 12300465"/>
              <a:gd name="connsiteY352" fmla="*/ 4391648 h 4949499"/>
              <a:gd name="connsiteX353" fmla="*/ 4025502 w 12300465"/>
              <a:gd name="connsiteY353" fmla="*/ 4385337 h 4949499"/>
              <a:gd name="connsiteX354" fmla="*/ 9709297 w 12300465"/>
              <a:gd name="connsiteY354" fmla="*/ 4379715 h 4949499"/>
              <a:gd name="connsiteX355" fmla="*/ 9716224 w 12300465"/>
              <a:gd name="connsiteY355" fmla="*/ 4399273 h 4949499"/>
              <a:gd name="connsiteX356" fmla="*/ 9704059 w 12300465"/>
              <a:gd name="connsiteY356" fmla="*/ 4390648 h 4949499"/>
              <a:gd name="connsiteX357" fmla="*/ 9704297 w 12300465"/>
              <a:gd name="connsiteY357" fmla="*/ 4389766 h 4949499"/>
              <a:gd name="connsiteX358" fmla="*/ 9709297 w 12300465"/>
              <a:gd name="connsiteY358" fmla="*/ 4379715 h 4949499"/>
              <a:gd name="connsiteX359" fmla="*/ 9836950 w 12300465"/>
              <a:gd name="connsiteY359" fmla="*/ 4378611 h 4949499"/>
              <a:gd name="connsiteX360" fmla="*/ 9842312 w 12300465"/>
              <a:gd name="connsiteY360" fmla="*/ 4384766 h 4949499"/>
              <a:gd name="connsiteX361" fmla="*/ 9823583 w 12300465"/>
              <a:gd name="connsiteY361" fmla="*/ 4383720 h 4949499"/>
              <a:gd name="connsiteX362" fmla="*/ 9832147 w 12300465"/>
              <a:gd name="connsiteY362" fmla="*/ 4378719 h 4949499"/>
              <a:gd name="connsiteX363" fmla="*/ 9836950 w 12300465"/>
              <a:gd name="connsiteY363" fmla="*/ 4378611 h 4949499"/>
              <a:gd name="connsiteX364" fmla="*/ 6921458 w 12300465"/>
              <a:gd name="connsiteY364" fmla="*/ 4376869 h 4949499"/>
              <a:gd name="connsiteX365" fmla="*/ 6924432 w 12300465"/>
              <a:gd name="connsiteY365" fmla="*/ 4390184 h 4949499"/>
              <a:gd name="connsiteX366" fmla="*/ 6921458 w 12300465"/>
              <a:gd name="connsiteY366" fmla="*/ 4376869 h 4949499"/>
              <a:gd name="connsiteX367" fmla="*/ 9801965 w 12300465"/>
              <a:gd name="connsiteY367" fmla="*/ 4375571 h 4949499"/>
              <a:gd name="connsiteX368" fmla="*/ 9801965 w 12300465"/>
              <a:gd name="connsiteY368" fmla="*/ 4375571 h 4949499"/>
              <a:gd name="connsiteX369" fmla="*/ 3989571 w 12300465"/>
              <a:gd name="connsiteY369" fmla="*/ 4374565 h 4949499"/>
              <a:gd name="connsiteX370" fmla="*/ 3978724 w 12300465"/>
              <a:gd name="connsiteY370" fmla="*/ 4395876 h 4949499"/>
              <a:gd name="connsiteX371" fmla="*/ 3989571 w 12300465"/>
              <a:gd name="connsiteY371" fmla="*/ 4374565 h 4949499"/>
              <a:gd name="connsiteX372" fmla="*/ 9911945 w 12300465"/>
              <a:gd name="connsiteY372" fmla="*/ 4374500 h 4949499"/>
              <a:gd name="connsiteX373" fmla="*/ 9963791 w 12300465"/>
              <a:gd name="connsiteY373" fmla="*/ 4389724 h 4949499"/>
              <a:gd name="connsiteX374" fmla="*/ 9924324 w 12300465"/>
              <a:gd name="connsiteY374" fmla="*/ 4380402 h 4949499"/>
              <a:gd name="connsiteX375" fmla="*/ 9909991 w 12300465"/>
              <a:gd name="connsiteY375" fmla="*/ 4375860 h 4949499"/>
              <a:gd name="connsiteX376" fmla="*/ 8360245 w 12300465"/>
              <a:gd name="connsiteY376" fmla="*/ 4371346 h 4949499"/>
              <a:gd name="connsiteX377" fmla="*/ 8402535 w 12300465"/>
              <a:gd name="connsiteY377" fmla="*/ 4382509 h 4949499"/>
              <a:gd name="connsiteX378" fmla="*/ 8360245 w 12300465"/>
              <a:gd name="connsiteY378" fmla="*/ 4371346 h 4949499"/>
              <a:gd name="connsiteX379" fmla="*/ 4040177 w 12300465"/>
              <a:gd name="connsiteY379" fmla="*/ 4371227 h 4949499"/>
              <a:gd name="connsiteX380" fmla="*/ 4034818 w 12300465"/>
              <a:gd name="connsiteY380" fmla="*/ 4372709 h 4949499"/>
              <a:gd name="connsiteX381" fmla="*/ 4043478 w 12300465"/>
              <a:gd name="connsiteY381" fmla="*/ 4394012 h 4949499"/>
              <a:gd name="connsiteX382" fmla="*/ 4040177 w 12300465"/>
              <a:gd name="connsiteY382" fmla="*/ 4371227 h 4949499"/>
              <a:gd name="connsiteX383" fmla="*/ 9869595 w 12300465"/>
              <a:gd name="connsiteY383" fmla="*/ 4365304 h 4949499"/>
              <a:gd name="connsiteX384" fmla="*/ 9885653 w 12300465"/>
              <a:gd name="connsiteY384" fmla="*/ 4368147 h 4949499"/>
              <a:gd name="connsiteX385" fmla="*/ 9909991 w 12300465"/>
              <a:gd name="connsiteY385" fmla="*/ 4375860 h 4949499"/>
              <a:gd name="connsiteX386" fmla="*/ 9897968 w 12300465"/>
              <a:gd name="connsiteY386" fmla="*/ 4384221 h 4949499"/>
              <a:gd name="connsiteX387" fmla="*/ 9869595 w 12300465"/>
              <a:gd name="connsiteY387" fmla="*/ 4365304 h 4949499"/>
              <a:gd name="connsiteX388" fmla="*/ 6941920 w 12300465"/>
              <a:gd name="connsiteY388" fmla="*/ 4364622 h 4949499"/>
              <a:gd name="connsiteX389" fmla="*/ 6977516 w 12300465"/>
              <a:gd name="connsiteY389" fmla="*/ 4397532 h 4949499"/>
              <a:gd name="connsiteX390" fmla="*/ 6941920 w 12300465"/>
              <a:gd name="connsiteY390" fmla="*/ 4364622 h 4949499"/>
              <a:gd name="connsiteX391" fmla="*/ 1460413 w 12300465"/>
              <a:gd name="connsiteY391" fmla="*/ 4350923 h 4949499"/>
              <a:gd name="connsiteX392" fmla="*/ 1460413 w 12300465"/>
              <a:gd name="connsiteY392" fmla="*/ 4350923 h 4949499"/>
              <a:gd name="connsiteX393" fmla="*/ 9606759 w 12300465"/>
              <a:gd name="connsiteY393" fmla="*/ 4336178 h 4949499"/>
              <a:gd name="connsiteX394" fmla="*/ 9627089 w 12300465"/>
              <a:gd name="connsiteY394" fmla="*/ 4348272 h 4949499"/>
              <a:gd name="connsiteX395" fmla="*/ 9606759 w 12300465"/>
              <a:gd name="connsiteY395" fmla="*/ 4336178 h 4949499"/>
              <a:gd name="connsiteX396" fmla="*/ 6464787 w 12300465"/>
              <a:gd name="connsiteY396" fmla="*/ 4322793 h 4949499"/>
              <a:gd name="connsiteX397" fmla="*/ 6465334 w 12300465"/>
              <a:gd name="connsiteY397" fmla="*/ 4328537 h 4949499"/>
              <a:gd name="connsiteX398" fmla="*/ 6473218 w 12300465"/>
              <a:gd name="connsiteY398" fmla="*/ 4327725 h 4949499"/>
              <a:gd name="connsiteX399" fmla="*/ 6469167 w 12300465"/>
              <a:gd name="connsiteY399" fmla="*/ 4324125 h 4949499"/>
              <a:gd name="connsiteX400" fmla="*/ 1069009 w 12300465"/>
              <a:gd name="connsiteY400" fmla="*/ 4295837 h 4949499"/>
              <a:gd name="connsiteX401" fmla="*/ 1096714 w 12300465"/>
              <a:gd name="connsiteY401" fmla="*/ 4308856 h 4949499"/>
              <a:gd name="connsiteX402" fmla="*/ 1081160 w 12300465"/>
              <a:gd name="connsiteY402" fmla="*/ 4318397 h 4949499"/>
              <a:gd name="connsiteX403" fmla="*/ 1073027 w 12300465"/>
              <a:gd name="connsiteY403" fmla="*/ 4305535 h 4949499"/>
              <a:gd name="connsiteX404" fmla="*/ 1065467 w 12300465"/>
              <a:gd name="connsiteY404" fmla="*/ 4296180 h 4949499"/>
              <a:gd name="connsiteX405" fmla="*/ 1069009 w 12300465"/>
              <a:gd name="connsiteY405" fmla="*/ 4295837 h 4949499"/>
              <a:gd name="connsiteX406" fmla="*/ 1179102 w 12300465"/>
              <a:gd name="connsiteY406" fmla="*/ 4293926 h 4949499"/>
              <a:gd name="connsiteX407" fmla="*/ 1179102 w 12300465"/>
              <a:gd name="connsiteY407" fmla="*/ 4293926 h 4949499"/>
              <a:gd name="connsiteX408" fmla="*/ 1139755 w 12300465"/>
              <a:gd name="connsiteY408" fmla="*/ 4290051 h 4949499"/>
              <a:gd name="connsiteX409" fmla="*/ 1173954 w 12300465"/>
              <a:gd name="connsiteY409" fmla="*/ 4309711 h 4949499"/>
              <a:gd name="connsiteX410" fmla="*/ 1098725 w 12300465"/>
              <a:gd name="connsiteY410" fmla="*/ 4309801 h 4949499"/>
              <a:gd name="connsiteX411" fmla="*/ 1096714 w 12300465"/>
              <a:gd name="connsiteY411" fmla="*/ 4308856 h 4949499"/>
              <a:gd name="connsiteX412" fmla="*/ 1106113 w 12300465"/>
              <a:gd name="connsiteY412" fmla="*/ 4303091 h 4949499"/>
              <a:gd name="connsiteX413" fmla="*/ 1139755 w 12300465"/>
              <a:gd name="connsiteY413" fmla="*/ 4290051 h 4949499"/>
              <a:gd name="connsiteX414" fmla="*/ 7236686 w 12300465"/>
              <a:gd name="connsiteY414" fmla="*/ 4288546 h 4949499"/>
              <a:gd name="connsiteX415" fmla="*/ 7236686 w 12300465"/>
              <a:gd name="connsiteY415" fmla="*/ 4288546 h 4949499"/>
              <a:gd name="connsiteX416" fmla="*/ 9295751 w 12300465"/>
              <a:gd name="connsiteY416" fmla="*/ 4279723 h 4949499"/>
              <a:gd name="connsiteX417" fmla="*/ 9295751 w 12300465"/>
              <a:gd name="connsiteY417" fmla="*/ 4279723 h 4949499"/>
              <a:gd name="connsiteX418" fmla="*/ 9417900 w 12300465"/>
              <a:gd name="connsiteY418" fmla="*/ 4275480 h 4949499"/>
              <a:gd name="connsiteX419" fmla="*/ 9394327 w 12300465"/>
              <a:gd name="connsiteY419" fmla="*/ 4280481 h 4949499"/>
              <a:gd name="connsiteX420" fmla="*/ 9417900 w 12300465"/>
              <a:gd name="connsiteY420" fmla="*/ 4275480 h 4949499"/>
              <a:gd name="connsiteX421" fmla="*/ 7203741 w 12300465"/>
              <a:gd name="connsiteY421" fmla="*/ 4270881 h 4949499"/>
              <a:gd name="connsiteX422" fmla="*/ 7203741 w 12300465"/>
              <a:gd name="connsiteY422" fmla="*/ 4270881 h 4949499"/>
              <a:gd name="connsiteX423" fmla="*/ 1506150 w 12300465"/>
              <a:gd name="connsiteY423" fmla="*/ 4269100 h 4949499"/>
              <a:gd name="connsiteX424" fmla="*/ 1530218 w 12300465"/>
              <a:gd name="connsiteY424" fmla="*/ 4271722 h 4949499"/>
              <a:gd name="connsiteX425" fmla="*/ 1530850 w 12300465"/>
              <a:gd name="connsiteY425" fmla="*/ 4280131 h 4949499"/>
              <a:gd name="connsiteX426" fmla="*/ 1667662 w 12300465"/>
              <a:gd name="connsiteY426" fmla="*/ 4268258 h 4949499"/>
              <a:gd name="connsiteX427" fmla="*/ 1667662 w 12300465"/>
              <a:gd name="connsiteY427" fmla="*/ 4268258 h 4949499"/>
              <a:gd name="connsiteX428" fmla="*/ 7102338 w 12300465"/>
              <a:gd name="connsiteY428" fmla="*/ 4267888 h 4949499"/>
              <a:gd name="connsiteX429" fmla="*/ 7121420 w 12300465"/>
              <a:gd name="connsiteY429" fmla="*/ 4275168 h 4949499"/>
              <a:gd name="connsiteX430" fmla="*/ 7100870 w 12300465"/>
              <a:gd name="connsiteY430" fmla="*/ 4274386 h 4949499"/>
              <a:gd name="connsiteX431" fmla="*/ 7102338 w 12300465"/>
              <a:gd name="connsiteY431" fmla="*/ 4267888 h 4949499"/>
              <a:gd name="connsiteX432" fmla="*/ 9503505 w 12300465"/>
              <a:gd name="connsiteY432" fmla="*/ 4264662 h 4949499"/>
              <a:gd name="connsiteX433" fmla="*/ 9487976 w 12300465"/>
              <a:gd name="connsiteY433" fmla="*/ 4285712 h 4949499"/>
              <a:gd name="connsiteX434" fmla="*/ 9503505 w 12300465"/>
              <a:gd name="connsiteY434" fmla="*/ 4264662 h 4949499"/>
              <a:gd name="connsiteX435" fmla="*/ 9112649 w 12300465"/>
              <a:gd name="connsiteY435" fmla="*/ 4264099 h 4949499"/>
              <a:gd name="connsiteX436" fmla="*/ 9112617 w 12300465"/>
              <a:gd name="connsiteY436" fmla="*/ 4264933 h 4949499"/>
              <a:gd name="connsiteX437" fmla="*/ 9113377 w 12300465"/>
              <a:gd name="connsiteY437" fmla="*/ 4264789 h 4949499"/>
              <a:gd name="connsiteX438" fmla="*/ 9397757 w 12300465"/>
              <a:gd name="connsiteY438" fmla="*/ 4263265 h 4949499"/>
              <a:gd name="connsiteX439" fmla="*/ 9446884 w 12300465"/>
              <a:gd name="connsiteY439" fmla="*/ 4285765 h 4949499"/>
              <a:gd name="connsiteX440" fmla="*/ 9409162 w 12300465"/>
              <a:gd name="connsiteY440" fmla="*/ 4270881 h 4949499"/>
              <a:gd name="connsiteX441" fmla="*/ 9395628 w 12300465"/>
              <a:gd name="connsiteY441" fmla="*/ 4264330 h 4949499"/>
              <a:gd name="connsiteX442" fmla="*/ 7315151 w 12300465"/>
              <a:gd name="connsiteY442" fmla="*/ 4258672 h 4949499"/>
              <a:gd name="connsiteX443" fmla="*/ 7319575 w 12300465"/>
              <a:gd name="connsiteY443" fmla="*/ 4263439 h 4949499"/>
              <a:gd name="connsiteX444" fmla="*/ 7301189 w 12300465"/>
              <a:gd name="connsiteY444" fmla="*/ 4259718 h 4949499"/>
              <a:gd name="connsiteX445" fmla="*/ 7315151 w 12300465"/>
              <a:gd name="connsiteY445" fmla="*/ 4258672 h 4949499"/>
              <a:gd name="connsiteX446" fmla="*/ 1628499 w 12300465"/>
              <a:gd name="connsiteY446" fmla="*/ 4257424 h 4949499"/>
              <a:gd name="connsiteX447" fmla="*/ 1602906 w 12300465"/>
              <a:gd name="connsiteY447" fmla="*/ 4270121 h 4949499"/>
              <a:gd name="connsiteX448" fmla="*/ 1628499 w 12300465"/>
              <a:gd name="connsiteY448" fmla="*/ 4257424 h 4949499"/>
              <a:gd name="connsiteX449" fmla="*/ 9318179 w 12300465"/>
              <a:gd name="connsiteY449" fmla="*/ 4255998 h 4949499"/>
              <a:gd name="connsiteX450" fmla="*/ 9327372 w 12300465"/>
              <a:gd name="connsiteY450" fmla="*/ 4263440 h 4949499"/>
              <a:gd name="connsiteX451" fmla="*/ 9308986 w 12300465"/>
              <a:gd name="connsiteY451" fmla="*/ 4259719 h 4949499"/>
              <a:gd name="connsiteX452" fmla="*/ 9318179 w 12300465"/>
              <a:gd name="connsiteY452" fmla="*/ 4255998 h 4949499"/>
              <a:gd name="connsiteX453" fmla="*/ 7241462 w 12300465"/>
              <a:gd name="connsiteY453" fmla="*/ 4250358 h 4949499"/>
              <a:gd name="connsiteX454" fmla="*/ 7251546 w 12300465"/>
              <a:gd name="connsiteY454" fmla="*/ 4263439 h 4949499"/>
              <a:gd name="connsiteX455" fmla="*/ 7241462 w 12300465"/>
              <a:gd name="connsiteY455" fmla="*/ 4250358 h 4949499"/>
              <a:gd name="connsiteX456" fmla="*/ 9288760 w 12300465"/>
              <a:gd name="connsiteY456" fmla="*/ 4248555 h 4949499"/>
              <a:gd name="connsiteX457" fmla="*/ 9288760 w 12300465"/>
              <a:gd name="connsiteY457" fmla="*/ 4248555 h 4949499"/>
              <a:gd name="connsiteX458" fmla="*/ 9357163 w 12300465"/>
              <a:gd name="connsiteY458" fmla="*/ 4248091 h 4949499"/>
              <a:gd name="connsiteX459" fmla="*/ 9372648 w 12300465"/>
              <a:gd name="connsiteY459" fmla="*/ 4253207 h 4949499"/>
              <a:gd name="connsiteX460" fmla="*/ 9395628 w 12300465"/>
              <a:gd name="connsiteY460" fmla="*/ 4264330 h 4949499"/>
              <a:gd name="connsiteX461" fmla="*/ 9382531 w 12300465"/>
              <a:gd name="connsiteY461" fmla="*/ 4270881 h 4949499"/>
              <a:gd name="connsiteX462" fmla="*/ 9357163 w 12300465"/>
              <a:gd name="connsiteY462" fmla="*/ 4248091 h 4949499"/>
              <a:gd name="connsiteX463" fmla="*/ 7152755 w 12300465"/>
              <a:gd name="connsiteY463" fmla="*/ 4247024 h 4949499"/>
              <a:gd name="connsiteX464" fmla="*/ 7165130 w 12300465"/>
              <a:gd name="connsiteY464" fmla="*/ 4255997 h 4949499"/>
              <a:gd name="connsiteX465" fmla="*/ 7151598 w 12300465"/>
              <a:gd name="connsiteY465" fmla="*/ 4255416 h 4949499"/>
              <a:gd name="connsiteX466" fmla="*/ 9144407 w 12300465"/>
              <a:gd name="connsiteY466" fmla="*/ 4246617 h 4949499"/>
              <a:gd name="connsiteX467" fmla="*/ 9145731 w 12300465"/>
              <a:gd name="connsiteY467" fmla="*/ 4248445 h 4949499"/>
              <a:gd name="connsiteX468" fmla="*/ 9142129 w 12300465"/>
              <a:gd name="connsiteY468" fmla="*/ 4257102 h 4949499"/>
              <a:gd name="connsiteX469" fmla="*/ 9137992 w 12300465"/>
              <a:gd name="connsiteY469" fmla="*/ 4259718 h 4949499"/>
              <a:gd name="connsiteX470" fmla="*/ 9143422 w 12300465"/>
              <a:gd name="connsiteY470" fmla="*/ 4248272 h 4949499"/>
              <a:gd name="connsiteX471" fmla="*/ 11227407 w 12300465"/>
              <a:gd name="connsiteY471" fmla="*/ 4246114 h 4949499"/>
              <a:gd name="connsiteX472" fmla="*/ 11239559 w 12300465"/>
              <a:gd name="connsiteY472" fmla="*/ 4259718 h 4949499"/>
              <a:gd name="connsiteX473" fmla="*/ 11227407 w 12300465"/>
              <a:gd name="connsiteY473" fmla="*/ 4246114 h 4949499"/>
              <a:gd name="connsiteX474" fmla="*/ 10939860 w 12300465"/>
              <a:gd name="connsiteY474" fmla="*/ 4244834 h 4949499"/>
              <a:gd name="connsiteX475" fmla="*/ 10956408 w 12300465"/>
              <a:gd name="connsiteY475" fmla="*/ 4255997 h 4949499"/>
              <a:gd name="connsiteX476" fmla="*/ 10939860 w 12300465"/>
              <a:gd name="connsiteY476" fmla="*/ 4244834 h 4949499"/>
              <a:gd name="connsiteX477" fmla="*/ 7109539 w 12300465"/>
              <a:gd name="connsiteY477" fmla="*/ 4242799 h 4949499"/>
              <a:gd name="connsiteX478" fmla="*/ 7115486 w 12300465"/>
              <a:gd name="connsiteY478" fmla="*/ 4248555 h 4949499"/>
              <a:gd name="connsiteX479" fmla="*/ 7109539 w 12300465"/>
              <a:gd name="connsiteY479" fmla="*/ 4242799 h 4949499"/>
              <a:gd name="connsiteX480" fmla="*/ 11202786 w 12300465"/>
              <a:gd name="connsiteY480" fmla="*/ 4241114 h 4949499"/>
              <a:gd name="connsiteX481" fmla="*/ 11202786 w 12300465"/>
              <a:gd name="connsiteY481" fmla="*/ 4241114 h 4949499"/>
              <a:gd name="connsiteX482" fmla="*/ 7130396 w 12300465"/>
              <a:gd name="connsiteY482" fmla="*/ 4240707 h 4949499"/>
              <a:gd name="connsiteX483" fmla="*/ 7143066 w 12300465"/>
              <a:gd name="connsiteY483" fmla="*/ 4248556 h 4949499"/>
              <a:gd name="connsiteX484" fmla="*/ 7126518 w 12300465"/>
              <a:gd name="connsiteY484" fmla="*/ 4241114 h 4949499"/>
              <a:gd name="connsiteX485" fmla="*/ 7130396 w 12300465"/>
              <a:gd name="connsiteY485" fmla="*/ 4240707 h 4949499"/>
              <a:gd name="connsiteX486" fmla="*/ 9196455 w 12300465"/>
              <a:gd name="connsiteY486" fmla="*/ 4239369 h 4949499"/>
              <a:gd name="connsiteX487" fmla="*/ 9200506 w 12300465"/>
              <a:gd name="connsiteY487" fmla="*/ 4259718 h 4949499"/>
              <a:gd name="connsiteX488" fmla="*/ 9189704 w 12300465"/>
              <a:gd name="connsiteY488" fmla="*/ 4249438 h 4949499"/>
              <a:gd name="connsiteX489" fmla="*/ 9190066 w 12300465"/>
              <a:gd name="connsiteY489" fmla="*/ 4248599 h 4949499"/>
              <a:gd name="connsiteX490" fmla="*/ 9196455 w 12300465"/>
              <a:gd name="connsiteY490" fmla="*/ 4239369 h 4949499"/>
              <a:gd name="connsiteX491" fmla="*/ 11132918 w 12300465"/>
              <a:gd name="connsiteY491" fmla="*/ 4233672 h 4949499"/>
              <a:gd name="connsiteX492" fmla="*/ 11153143 w 12300465"/>
              <a:gd name="connsiteY492" fmla="*/ 4248556 h 4949499"/>
              <a:gd name="connsiteX493" fmla="*/ 11132918 w 12300465"/>
              <a:gd name="connsiteY493" fmla="*/ 4233672 h 4949499"/>
              <a:gd name="connsiteX494" fmla="*/ 1734413 w 12300465"/>
              <a:gd name="connsiteY494" fmla="*/ 4225689 h 4949499"/>
              <a:gd name="connsiteX495" fmla="*/ 1773733 w 12300465"/>
              <a:gd name="connsiteY495" fmla="*/ 4256650 h 4949499"/>
              <a:gd name="connsiteX496" fmla="*/ 1734413 w 12300465"/>
              <a:gd name="connsiteY496" fmla="*/ 4225689 h 4949499"/>
              <a:gd name="connsiteX497" fmla="*/ 9126181 w 12300465"/>
              <a:gd name="connsiteY497" fmla="*/ 4225416 h 4949499"/>
              <a:gd name="connsiteX498" fmla="*/ 9113533 w 12300465"/>
              <a:gd name="connsiteY498" fmla="*/ 4240765 h 4949499"/>
              <a:gd name="connsiteX499" fmla="*/ 9113224 w 12300465"/>
              <a:gd name="connsiteY499" fmla="*/ 4248905 h 4949499"/>
              <a:gd name="connsiteX500" fmla="*/ 9164440 w 12300465"/>
              <a:gd name="connsiteY500" fmla="*/ 4273726 h 4949499"/>
              <a:gd name="connsiteX501" fmla="*/ 9161636 w 12300465"/>
              <a:gd name="connsiteY501" fmla="*/ 4270416 h 4949499"/>
              <a:gd name="connsiteX502" fmla="*/ 9145731 w 12300465"/>
              <a:gd name="connsiteY502" fmla="*/ 4248445 h 4949499"/>
              <a:gd name="connsiteX503" fmla="*/ 9146266 w 12300465"/>
              <a:gd name="connsiteY503" fmla="*/ 4247160 h 4949499"/>
              <a:gd name="connsiteX504" fmla="*/ 9146266 w 12300465"/>
              <a:gd name="connsiteY504" fmla="*/ 4243497 h 4949499"/>
              <a:gd name="connsiteX505" fmla="*/ 9144407 w 12300465"/>
              <a:gd name="connsiteY505" fmla="*/ 4246617 h 4949499"/>
              <a:gd name="connsiteX506" fmla="*/ 9136383 w 12300465"/>
              <a:gd name="connsiteY506" fmla="*/ 4235532 h 4949499"/>
              <a:gd name="connsiteX507" fmla="*/ 9126181 w 12300465"/>
              <a:gd name="connsiteY507" fmla="*/ 4225416 h 4949499"/>
              <a:gd name="connsiteX508" fmla="*/ 6829107 w 12300465"/>
              <a:gd name="connsiteY508" fmla="*/ 4215410 h 4949499"/>
              <a:gd name="connsiteX509" fmla="*/ 6828888 w 12300465"/>
              <a:gd name="connsiteY509" fmla="*/ 4218323 h 4949499"/>
              <a:gd name="connsiteX510" fmla="*/ 6826820 w 12300465"/>
              <a:gd name="connsiteY510" fmla="*/ 4226230 h 4949499"/>
              <a:gd name="connsiteX511" fmla="*/ 10851606 w 12300465"/>
              <a:gd name="connsiteY511" fmla="*/ 4215067 h 4949499"/>
              <a:gd name="connsiteX512" fmla="*/ 10851606 w 12300465"/>
              <a:gd name="connsiteY512" fmla="*/ 4215067 h 4949499"/>
              <a:gd name="connsiteX513" fmla="*/ 11090628 w 12300465"/>
              <a:gd name="connsiteY513" fmla="*/ 4211346 h 4949499"/>
              <a:gd name="connsiteX514" fmla="*/ 11114531 w 12300465"/>
              <a:gd name="connsiteY514" fmla="*/ 4237393 h 4949499"/>
              <a:gd name="connsiteX515" fmla="*/ 11090628 w 12300465"/>
              <a:gd name="connsiteY515" fmla="*/ 4211346 h 4949499"/>
              <a:gd name="connsiteX516" fmla="*/ 6829565 w 12300465"/>
              <a:gd name="connsiteY516" fmla="*/ 4209343 h 4949499"/>
              <a:gd name="connsiteX517" fmla="*/ 6830282 w 12300465"/>
              <a:gd name="connsiteY517" fmla="*/ 4209856 h 4949499"/>
              <a:gd name="connsiteX518" fmla="*/ 6829107 w 12300465"/>
              <a:gd name="connsiteY518" fmla="*/ 4215410 h 4949499"/>
              <a:gd name="connsiteX519" fmla="*/ 7122288 w 12300465"/>
              <a:gd name="connsiteY519" fmla="*/ 4208759 h 4949499"/>
              <a:gd name="connsiteX520" fmla="*/ 7123537 w 12300465"/>
              <a:gd name="connsiteY520" fmla="*/ 4210485 h 4949499"/>
              <a:gd name="connsiteX521" fmla="*/ 7119623 w 12300465"/>
              <a:gd name="connsiteY521" fmla="*/ 4219892 h 4949499"/>
              <a:gd name="connsiteX522" fmla="*/ 7115486 w 12300465"/>
              <a:gd name="connsiteY522" fmla="*/ 4222509 h 4949499"/>
              <a:gd name="connsiteX523" fmla="*/ 7120915 w 12300465"/>
              <a:gd name="connsiteY523" fmla="*/ 4211063 h 4949499"/>
              <a:gd name="connsiteX524" fmla="*/ 6549733 w 12300465"/>
              <a:gd name="connsiteY524" fmla="*/ 4199069 h 4949499"/>
              <a:gd name="connsiteX525" fmla="*/ 6542464 w 12300465"/>
              <a:gd name="connsiteY525" fmla="*/ 4203195 h 4949499"/>
              <a:gd name="connsiteX526" fmla="*/ 6545625 w 12300465"/>
              <a:gd name="connsiteY526" fmla="*/ 4203971 h 4949499"/>
              <a:gd name="connsiteX527" fmla="*/ 6551185 w 12300465"/>
              <a:gd name="connsiteY527" fmla="*/ 4199467 h 4949499"/>
              <a:gd name="connsiteX528" fmla="*/ 9328219 w 12300465"/>
              <a:gd name="connsiteY528" fmla="*/ 4196064 h 4949499"/>
              <a:gd name="connsiteX529" fmla="*/ 9328219 w 12300465"/>
              <a:gd name="connsiteY529" fmla="*/ 4196064 h 4949499"/>
              <a:gd name="connsiteX530" fmla="*/ 10741746 w 12300465"/>
              <a:gd name="connsiteY530" fmla="*/ 4191811 h 4949499"/>
              <a:gd name="connsiteX531" fmla="*/ 10744964 w 12300465"/>
              <a:gd name="connsiteY531" fmla="*/ 4196462 h 4949499"/>
              <a:gd name="connsiteX532" fmla="*/ 10735771 w 12300465"/>
              <a:gd name="connsiteY532" fmla="*/ 4192741 h 4949499"/>
              <a:gd name="connsiteX533" fmla="*/ 10741746 w 12300465"/>
              <a:gd name="connsiteY533" fmla="*/ 4191811 h 4949499"/>
              <a:gd name="connsiteX534" fmla="*/ 9399116 w 12300465"/>
              <a:gd name="connsiteY534" fmla="*/ 4190316 h 4949499"/>
              <a:gd name="connsiteX535" fmla="*/ 9404424 w 12300465"/>
              <a:gd name="connsiteY535" fmla="*/ 4196303 h 4949499"/>
              <a:gd name="connsiteX536" fmla="*/ 9389114 w 12300465"/>
              <a:gd name="connsiteY536" fmla="*/ 4206040 h 4949499"/>
              <a:gd name="connsiteX537" fmla="*/ 9399116 w 12300465"/>
              <a:gd name="connsiteY537" fmla="*/ 4190316 h 4949499"/>
              <a:gd name="connsiteX538" fmla="*/ 10682450 w 12300465"/>
              <a:gd name="connsiteY538" fmla="*/ 4188090 h 4949499"/>
              <a:gd name="connsiteX539" fmla="*/ 10693482 w 12300465"/>
              <a:gd name="connsiteY539" fmla="*/ 4192741 h 4949499"/>
              <a:gd name="connsiteX540" fmla="*/ 10671418 w 12300465"/>
              <a:gd name="connsiteY540" fmla="*/ 4189020 h 4949499"/>
              <a:gd name="connsiteX541" fmla="*/ 10682450 w 12300465"/>
              <a:gd name="connsiteY541" fmla="*/ 4188090 h 4949499"/>
              <a:gd name="connsiteX542" fmla="*/ 6506994 w 12300465"/>
              <a:gd name="connsiteY542" fmla="*/ 4187344 h 4949499"/>
              <a:gd name="connsiteX543" fmla="*/ 6509521 w 12300465"/>
              <a:gd name="connsiteY543" fmla="*/ 4199215 h 4949499"/>
              <a:gd name="connsiteX544" fmla="*/ 6515362 w 12300465"/>
              <a:gd name="connsiteY544" fmla="*/ 4196254 h 4949499"/>
              <a:gd name="connsiteX545" fmla="*/ 6509287 w 12300465"/>
              <a:gd name="connsiteY545" fmla="*/ 4187973 h 4949499"/>
              <a:gd name="connsiteX546" fmla="*/ 6830956 w 12300465"/>
              <a:gd name="connsiteY546" fmla="*/ 4183680 h 4949499"/>
              <a:gd name="connsiteX547" fmla="*/ 6834174 w 12300465"/>
              <a:gd name="connsiteY547" fmla="*/ 4189020 h 4949499"/>
              <a:gd name="connsiteX548" fmla="*/ 6830956 w 12300465"/>
              <a:gd name="connsiteY548" fmla="*/ 4189187 h 4949499"/>
              <a:gd name="connsiteX549" fmla="*/ 6490360 w 12300465"/>
              <a:gd name="connsiteY549" fmla="*/ 4181744 h 4949499"/>
              <a:gd name="connsiteX550" fmla="*/ 6490142 w 12300465"/>
              <a:gd name="connsiteY550" fmla="*/ 4182173 h 4949499"/>
              <a:gd name="connsiteX551" fmla="*/ 6487831 w 12300465"/>
              <a:gd name="connsiteY551" fmla="*/ 4197775 h 4949499"/>
              <a:gd name="connsiteX552" fmla="*/ 6499282 w 12300465"/>
              <a:gd name="connsiteY552" fmla="*/ 4191159 h 4949499"/>
              <a:gd name="connsiteX553" fmla="*/ 6498112 w 12300465"/>
              <a:gd name="connsiteY553" fmla="*/ 4184746 h 4949499"/>
              <a:gd name="connsiteX554" fmla="*/ 9101219 w 12300465"/>
              <a:gd name="connsiteY554" fmla="*/ 4181579 h 4949499"/>
              <a:gd name="connsiteX555" fmla="*/ 9119605 w 12300465"/>
              <a:gd name="connsiteY555" fmla="*/ 4196463 h 4949499"/>
              <a:gd name="connsiteX556" fmla="*/ 9101219 w 12300465"/>
              <a:gd name="connsiteY556" fmla="*/ 4181579 h 4949499"/>
              <a:gd name="connsiteX557" fmla="*/ 6459387 w 12300465"/>
              <a:gd name="connsiteY557" fmla="*/ 4176165 h 4949499"/>
              <a:gd name="connsiteX558" fmla="*/ 6470072 w 12300465"/>
              <a:gd name="connsiteY558" fmla="*/ 4177789 h 4949499"/>
              <a:gd name="connsiteX559" fmla="*/ 6459387 w 12300465"/>
              <a:gd name="connsiteY559" fmla="*/ 4176165 h 4949499"/>
              <a:gd name="connsiteX560" fmla="*/ 6476731 w 12300465"/>
              <a:gd name="connsiteY560" fmla="*/ 4152916 h 4949499"/>
              <a:gd name="connsiteX561" fmla="*/ 6475558 w 12300465"/>
              <a:gd name="connsiteY561" fmla="*/ 4154041 h 4949499"/>
              <a:gd name="connsiteX562" fmla="*/ 6493453 w 12300465"/>
              <a:gd name="connsiteY562" fmla="*/ 4157972 h 4949499"/>
              <a:gd name="connsiteX563" fmla="*/ 6495864 w 12300465"/>
              <a:gd name="connsiteY563" fmla="*/ 4155532 h 4949499"/>
              <a:gd name="connsiteX564" fmla="*/ 6476731 w 12300465"/>
              <a:gd name="connsiteY564" fmla="*/ 4152916 h 4949499"/>
              <a:gd name="connsiteX565" fmla="*/ 10529842 w 12300465"/>
              <a:gd name="connsiteY565" fmla="*/ 4148090 h 4949499"/>
              <a:gd name="connsiteX566" fmla="*/ 10572132 w 12300465"/>
              <a:gd name="connsiteY566" fmla="*/ 4159253 h 4949499"/>
              <a:gd name="connsiteX567" fmla="*/ 10529842 w 12300465"/>
              <a:gd name="connsiteY567" fmla="*/ 4148090 h 4949499"/>
              <a:gd name="connsiteX568" fmla="*/ 6607552 w 12300465"/>
              <a:gd name="connsiteY568" fmla="*/ 4145852 h 4949499"/>
              <a:gd name="connsiteX569" fmla="*/ 6605723 w 12300465"/>
              <a:gd name="connsiteY569" fmla="*/ 4146811 h 4949499"/>
              <a:gd name="connsiteX570" fmla="*/ 6614457 w 12300465"/>
              <a:gd name="connsiteY570" fmla="*/ 4160183 h 4949499"/>
              <a:gd name="connsiteX571" fmla="*/ 6657437 w 12300465"/>
              <a:gd name="connsiteY571" fmla="*/ 4198348 h 4949499"/>
              <a:gd name="connsiteX572" fmla="*/ 6731305 w 12300465"/>
              <a:gd name="connsiteY572" fmla="*/ 4217487 h 4949499"/>
              <a:gd name="connsiteX573" fmla="*/ 7899923 w 12300465"/>
              <a:gd name="connsiteY573" fmla="*/ 4365404 h 4949499"/>
              <a:gd name="connsiteX574" fmla="*/ 8460851 w 12300465"/>
              <a:gd name="connsiteY574" fmla="*/ 4415727 h 4949499"/>
              <a:gd name="connsiteX575" fmla="*/ 8582738 w 12300465"/>
              <a:gd name="connsiteY575" fmla="*/ 4461984 h 4949499"/>
              <a:gd name="connsiteX576" fmla="*/ 8550642 w 12300465"/>
              <a:gd name="connsiteY576" fmla="*/ 4432795 h 4949499"/>
              <a:gd name="connsiteX577" fmla="*/ 8591202 w 12300465"/>
              <a:gd name="connsiteY577" fmla="*/ 4423203 h 4949499"/>
              <a:gd name="connsiteX578" fmla="*/ 8660057 w 12300465"/>
              <a:gd name="connsiteY578" fmla="*/ 4423761 h 4949499"/>
              <a:gd name="connsiteX579" fmla="*/ 8686010 w 12300465"/>
              <a:gd name="connsiteY579" fmla="*/ 4431042 h 4949499"/>
              <a:gd name="connsiteX580" fmla="*/ 8796015 w 12300465"/>
              <a:gd name="connsiteY580" fmla="*/ 4443772 h 4949499"/>
              <a:gd name="connsiteX581" fmla="*/ 8798434 w 12300465"/>
              <a:gd name="connsiteY581" fmla="*/ 4443157 h 4949499"/>
              <a:gd name="connsiteX582" fmla="*/ 8767736 w 12300465"/>
              <a:gd name="connsiteY582" fmla="*/ 4440591 h 4949499"/>
              <a:gd name="connsiteX583" fmla="*/ 8711194 w 12300465"/>
              <a:gd name="connsiteY583" fmla="*/ 4427540 h 4949499"/>
              <a:gd name="connsiteX584" fmla="*/ 8670018 w 12300465"/>
              <a:gd name="connsiteY584" fmla="*/ 4423842 h 4949499"/>
              <a:gd name="connsiteX585" fmla="*/ 8660057 w 12300465"/>
              <a:gd name="connsiteY585" fmla="*/ 4423761 h 4949499"/>
              <a:gd name="connsiteX586" fmla="*/ 8568909 w 12300465"/>
              <a:gd name="connsiteY586" fmla="*/ 4398190 h 4949499"/>
              <a:gd name="connsiteX587" fmla="*/ 8477350 w 12300465"/>
              <a:gd name="connsiteY587" fmla="*/ 4375738 h 4949499"/>
              <a:gd name="connsiteX588" fmla="*/ 7436987 w 12300465"/>
              <a:gd name="connsiteY588" fmla="*/ 4244487 h 4949499"/>
              <a:gd name="connsiteX589" fmla="*/ 7416207 w 12300465"/>
              <a:gd name="connsiteY589" fmla="*/ 4241859 h 4949499"/>
              <a:gd name="connsiteX590" fmla="*/ 7424378 w 12300465"/>
              <a:gd name="connsiteY590" fmla="*/ 4248555 h 4949499"/>
              <a:gd name="connsiteX591" fmla="*/ 7403260 w 12300465"/>
              <a:gd name="connsiteY591" fmla="*/ 4240223 h 4949499"/>
              <a:gd name="connsiteX592" fmla="*/ 7298044 w 12300465"/>
              <a:gd name="connsiteY592" fmla="*/ 4226921 h 4949499"/>
              <a:gd name="connsiteX593" fmla="*/ 7295673 w 12300465"/>
              <a:gd name="connsiteY593" fmla="*/ 4227161 h 4949499"/>
              <a:gd name="connsiteX594" fmla="*/ 7290904 w 12300465"/>
              <a:gd name="connsiteY594" fmla="*/ 4227277 h 4949499"/>
              <a:gd name="connsiteX595" fmla="*/ 7289581 w 12300465"/>
              <a:gd name="connsiteY595" fmla="*/ 4225851 h 4949499"/>
              <a:gd name="connsiteX596" fmla="*/ 7260881 w 12300465"/>
              <a:gd name="connsiteY596" fmla="*/ 4222222 h 4949499"/>
              <a:gd name="connsiteX597" fmla="*/ 7259360 w 12300465"/>
              <a:gd name="connsiteY597" fmla="*/ 4225300 h 4949499"/>
              <a:gd name="connsiteX598" fmla="*/ 7258499 w 12300465"/>
              <a:gd name="connsiteY598" fmla="*/ 4224951 h 4949499"/>
              <a:gd name="connsiteX599" fmla="*/ 7260110 w 12300465"/>
              <a:gd name="connsiteY599" fmla="*/ 4222125 h 4949499"/>
              <a:gd name="connsiteX600" fmla="*/ 7176184 w 12300465"/>
              <a:gd name="connsiteY600" fmla="*/ 4211514 h 4949499"/>
              <a:gd name="connsiteX601" fmla="*/ 7176162 w 12300465"/>
              <a:gd name="connsiteY601" fmla="*/ 4218788 h 4949499"/>
              <a:gd name="connsiteX602" fmla="*/ 7167345 w 12300465"/>
              <a:gd name="connsiteY602" fmla="*/ 4210397 h 4949499"/>
              <a:gd name="connsiteX603" fmla="*/ 7164691 w 12300465"/>
              <a:gd name="connsiteY603" fmla="*/ 4210061 h 4949499"/>
              <a:gd name="connsiteX604" fmla="*/ 7158924 w 12300465"/>
              <a:gd name="connsiteY604" fmla="*/ 4223439 h 4949499"/>
              <a:gd name="connsiteX605" fmla="*/ 7153591 w 12300465"/>
              <a:gd name="connsiteY605" fmla="*/ 4240954 h 4949499"/>
              <a:gd name="connsiteX606" fmla="*/ 7152755 w 12300465"/>
              <a:gd name="connsiteY606" fmla="*/ 4247024 h 4949499"/>
              <a:gd name="connsiteX607" fmla="*/ 7151178 w 12300465"/>
              <a:gd name="connsiteY607" fmla="*/ 4245881 h 4949499"/>
              <a:gd name="connsiteX608" fmla="*/ 7137292 w 12300465"/>
              <a:gd name="connsiteY608" fmla="*/ 4229485 h 4949499"/>
              <a:gd name="connsiteX609" fmla="*/ 7123537 w 12300465"/>
              <a:gd name="connsiteY609" fmla="*/ 4210485 h 4949499"/>
              <a:gd name="connsiteX610" fmla="*/ 7123760 w 12300465"/>
              <a:gd name="connsiteY610" fmla="*/ 4209951 h 4949499"/>
              <a:gd name="connsiteX611" fmla="*/ 7123760 w 12300465"/>
              <a:gd name="connsiteY611" fmla="*/ 4206288 h 4949499"/>
              <a:gd name="connsiteX612" fmla="*/ 7122288 w 12300465"/>
              <a:gd name="connsiteY612" fmla="*/ 4208759 h 4949499"/>
              <a:gd name="connsiteX613" fmla="*/ 7119054 w 12300465"/>
              <a:gd name="connsiteY613" fmla="*/ 4204291 h 4949499"/>
              <a:gd name="connsiteX614" fmla="*/ 7089163 w 12300465"/>
              <a:gd name="connsiteY614" fmla="*/ 4200512 h 4949499"/>
              <a:gd name="connsiteX615" fmla="*/ 7087906 w 12300465"/>
              <a:gd name="connsiteY615" fmla="*/ 4233672 h 4949499"/>
              <a:gd name="connsiteX616" fmla="*/ 6992297 w 12300465"/>
              <a:gd name="connsiteY616" fmla="*/ 4222509 h 4949499"/>
              <a:gd name="connsiteX617" fmla="*/ 6961213 w 12300465"/>
              <a:gd name="connsiteY617" fmla="*/ 4205474 h 4949499"/>
              <a:gd name="connsiteX618" fmla="*/ 6906311 w 12300465"/>
              <a:gd name="connsiteY618" fmla="*/ 4177616 h 4949499"/>
              <a:gd name="connsiteX619" fmla="*/ 6872567 w 12300465"/>
              <a:gd name="connsiteY619" fmla="*/ 4174029 h 4949499"/>
              <a:gd name="connsiteX620" fmla="*/ 6873698 w 12300465"/>
              <a:gd name="connsiteY620" fmla="*/ 4175859 h 4949499"/>
              <a:gd name="connsiteX621" fmla="*/ 6905881 w 12300465"/>
              <a:gd name="connsiteY621" fmla="*/ 4203904 h 4949499"/>
              <a:gd name="connsiteX622" fmla="*/ 6870947 w 12300465"/>
              <a:gd name="connsiteY622" fmla="*/ 4189020 h 4949499"/>
              <a:gd name="connsiteX623" fmla="*/ 6843367 w 12300465"/>
              <a:gd name="connsiteY623" fmla="*/ 4177857 h 4949499"/>
              <a:gd name="connsiteX624" fmla="*/ 6846556 w 12300465"/>
              <a:gd name="connsiteY624" fmla="*/ 4176927 h 4949499"/>
              <a:gd name="connsiteX625" fmla="*/ 6853295 w 12300465"/>
              <a:gd name="connsiteY625" fmla="*/ 4171980 h 4949499"/>
              <a:gd name="connsiteX626" fmla="*/ 6844155 w 12300465"/>
              <a:gd name="connsiteY626" fmla="*/ 4171008 h 4949499"/>
              <a:gd name="connsiteX627" fmla="*/ 6843680 w 12300465"/>
              <a:gd name="connsiteY627" fmla="*/ 4172937 h 4949499"/>
              <a:gd name="connsiteX628" fmla="*/ 6835180 w 12300465"/>
              <a:gd name="connsiteY628" fmla="*/ 4170125 h 4949499"/>
              <a:gd name="connsiteX629" fmla="*/ 6835137 w 12300465"/>
              <a:gd name="connsiteY629" fmla="*/ 4170049 h 4949499"/>
              <a:gd name="connsiteX630" fmla="*/ 6830956 w 12300465"/>
              <a:gd name="connsiteY630" fmla="*/ 4169605 h 4949499"/>
              <a:gd name="connsiteX631" fmla="*/ 6830956 w 12300465"/>
              <a:gd name="connsiteY631" fmla="*/ 4183680 h 4949499"/>
              <a:gd name="connsiteX632" fmla="*/ 6828744 w 12300465"/>
              <a:gd name="connsiteY632" fmla="*/ 4180008 h 4949499"/>
              <a:gd name="connsiteX633" fmla="*/ 6817626 w 12300465"/>
              <a:gd name="connsiteY633" fmla="*/ 4181578 h 4949499"/>
              <a:gd name="connsiteX634" fmla="*/ 6825211 w 12300465"/>
              <a:gd name="connsiteY634" fmla="*/ 4189485 h 4949499"/>
              <a:gd name="connsiteX635" fmla="*/ 6830956 w 12300465"/>
              <a:gd name="connsiteY635" fmla="*/ 4189187 h 4949499"/>
              <a:gd name="connsiteX636" fmla="*/ 6830956 w 12300465"/>
              <a:gd name="connsiteY636" fmla="*/ 4190881 h 4949499"/>
              <a:gd name="connsiteX637" fmla="*/ 6829565 w 12300465"/>
              <a:gd name="connsiteY637" fmla="*/ 4209343 h 4949499"/>
              <a:gd name="connsiteX638" fmla="*/ 6818316 w 12300465"/>
              <a:gd name="connsiteY638" fmla="*/ 4201288 h 4949499"/>
              <a:gd name="connsiteX639" fmla="*/ 6745920 w 12300465"/>
              <a:gd name="connsiteY639" fmla="*/ 4203904 h 4949499"/>
              <a:gd name="connsiteX640" fmla="*/ 6639394 w 12300465"/>
              <a:gd name="connsiteY640" fmla="*/ 4168846 h 4949499"/>
              <a:gd name="connsiteX641" fmla="*/ 6629814 w 12300465"/>
              <a:gd name="connsiteY641" fmla="*/ 4148219 h 4949499"/>
              <a:gd name="connsiteX642" fmla="*/ 6337445 w 12300465"/>
              <a:gd name="connsiteY642" fmla="*/ 4136554 h 4949499"/>
              <a:gd name="connsiteX643" fmla="*/ 6323243 w 12300465"/>
              <a:gd name="connsiteY643" fmla="*/ 4138906 h 4949499"/>
              <a:gd name="connsiteX644" fmla="*/ 6323692 w 12300465"/>
              <a:gd name="connsiteY644" fmla="*/ 4142008 h 4949499"/>
              <a:gd name="connsiteX645" fmla="*/ 6354058 w 12300465"/>
              <a:gd name="connsiteY645" fmla="*/ 4150881 h 4949499"/>
              <a:gd name="connsiteX646" fmla="*/ 6366492 w 12300465"/>
              <a:gd name="connsiteY646" fmla="*/ 4155149 h 4949499"/>
              <a:gd name="connsiteX647" fmla="*/ 6377910 w 12300465"/>
              <a:gd name="connsiteY647" fmla="*/ 4154961 h 4949499"/>
              <a:gd name="connsiteX648" fmla="*/ 6368998 w 12300465"/>
              <a:gd name="connsiteY648" fmla="*/ 4148090 h 4949499"/>
              <a:gd name="connsiteX649" fmla="*/ 6380029 w 12300465"/>
              <a:gd name="connsiteY649" fmla="*/ 4144369 h 4949499"/>
              <a:gd name="connsiteX650" fmla="*/ 6391061 w 12300465"/>
              <a:gd name="connsiteY650" fmla="*/ 4151811 h 4949499"/>
              <a:gd name="connsiteX651" fmla="*/ 6380709 w 12300465"/>
              <a:gd name="connsiteY651" fmla="*/ 4154915 h 4949499"/>
              <a:gd name="connsiteX652" fmla="*/ 6389289 w 12300465"/>
              <a:gd name="connsiteY652" fmla="*/ 4154774 h 4949499"/>
              <a:gd name="connsiteX653" fmla="*/ 6398215 w 12300465"/>
              <a:gd name="connsiteY653" fmla="*/ 4146064 h 4949499"/>
              <a:gd name="connsiteX654" fmla="*/ 6394739 w 12300465"/>
              <a:gd name="connsiteY654" fmla="*/ 4144718 h 4949499"/>
              <a:gd name="connsiteX655" fmla="*/ 6388145 w 12300465"/>
              <a:gd name="connsiteY655" fmla="*/ 4141046 h 4949499"/>
              <a:gd name="connsiteX656" fmla="*/ 6382176 w 12300465"/>
              <a:gd name="connsiteY656" fmla="*/ 4140318 h 4949499"/>
              <a:gd name="connsiteX657" fmla="*/ 6337445 w 12300465"/>
              <a:gd name="connsiteY657" fmla="*/ 4136554 h 4949499"/>
              <a:gd name="connsiteX658" fmla="*/ 11435470 w 12300465"/>
              <a:gd name="connsiteY658" fmla="*/ 4135142 h 4949499"/>
              <a:gd name="connsiteX659" fmla="*/ 11453448 w 12300465"/>
              <a:gd name="connsiteY659" fmla="*/ 4143817 h 4949499"/>
              <a:gd name="connsiteX660" fmla="*/ 11435470 w 12300465"/>
              <a:gd name="connsiteY660" fmla="*/ 4135142 h 4949499"/>
              <a:gd name="connsiteX661" fmla="*/ 9083082 w 12300465"/>
              <a:gd name="connsiteY661" fmla="*/ 4125707 h 4949499"/>
              <a:gd name="connsiteX662" fmla="*/ 9084005 w 12300465"/>
              <a:gd name="connsiteY662" fmla="*/ 4126172 h 4949499"/>
              <a:gd name="connsiteX663" fmla="*/ 9082335 w 12300465"/>
              <a:gd name="connsiteY663" fmla="*/ 4126638 h 4949499"/>
              <a:gd name="connsiteX664" fmla="*/ 9082412 w 12300465"/>
              <a:gd name="connsiteY664" fmla="*/ 4126404 h 4949499"/>
              <a:gd name="connsiteX665" fmla="*/ 9447590 w 12300465"/>
              <a:gd name="connsiteY665" fmla="*/ 4122373 h 4949499"/>
              <a:gd name="connsiteX666" fmla="*/ 9447590 w 12300465"/>
              <a:gd name="connsiteY666" fmla="*/ 4122373 h 4949499"/>
              <a:gd name="connsiteX667" fmla="*/ 9418995 w 12300465"/>
              <a:gd name="connsiteY667" fmla="*/ 4119349 h 4949499"/>
              <a:gd name="connsiteX668" fmla="*/ 9420611 w 12300465"/>
              <a:gd name="connsiteY668" fmla="*/ 4141321 h 4949499"/>
              <a:gd name="connsiteX669" fmla="*/ 9418995 w 12300465"/>
              <a:gd name="connsiteY669" fmla="*/ 4119349 h 4949499"/>
              <a:gd name="connsiteX670" fmla="*/ 11343860 w 12300465"/>
              <a:gd name="connsiteY670" fmla="*/ 4118337 h 4949499"/>
              <a:gd name="connsiteX671" fmla="*/ 11343860 w 12300465"/>
              <a:gd name="connsiteY671" fmla="*/ 4118337 h 4949499"/>
              <a:gd name="connsiteX672" fmla="*/ 11172584 w 12300465"/>
              <a:gd name="connsiteY672" fmla="*/ 4115894 h 4949499"/>
              <a:gd name="connsiteX673" fmla="*/ 11184169 w 12300465"/>
              <a:gd name="connsiteY673" fmla="*/ 4118915 h 4949499"/>
              <a:gd name="connsiteX674" fmla="*/ 11161799 w 12300465"/>
              <a:gd name="connsiteY674" fmla="*/ 4118396 h 4949499"/>
              <a:gd name="connsiteX675" fmla="*/ 11172584 w 12300465"/>
              <a:gd name="connsiteY675" fmla="*/ 4115894 h 4949499"/>
              <a:gd name="connsiteX676" fmla="*/ 9268988 w 12300465"/>
              <a:gd name="connsiteY676" fmla="*/ 4115234 h 4949499"/>
              <a:gd name="connsiteX677" fmla="*/ 9287148 w 12300465"/>
              <a:gd name="connsiteY677" fmla="*/ 4130579 h 4949499"/>
              <a:gd name="connsiteX678" fmla="*/ 9263178 w 12300465"/>
              <a:gd name="connsiteY678" fmla="*/ 4119013 h 4949499"/>
              <a:gd name="connsiteX679" fmla="*/ 9268988 w 12300465"/>
              <a:gd name="connsiteY679" fmla="*/ 4115234 h 4949499"/>
              <a:gd name="connsiteX680" fmla="*/ 11231801 w 12300465"/>
              <a:gd name="connsiteY680" fmla="*/ 4111074 h 4949499"/>
              <a:gd name="connsiteX681" fmla="*/ 11235652 w 12300465"/>
              <a:gd name="connsiteY681" fmla="*/ 4115215 h 4949499"/>
              <a:gd name="connsiteX682" fmla="*/ 11226021 w 12300465"/>
              <a:gd name="connsiteY682" fmla="*/ 4112851 h 4949499"/>
              <a:gd name="connsiteX683" fmla="*/ 11231801 w 12300465"/>
              <a:gd name="connsiteY683" fmla="*/ 4111074 h 4949499"/>
              <a:gd name="connsiteX684" fmla="*/ 10482729 w 12300465"/>
              <a:gd name="connsiteY684" fmla="*/ 4108090 h 4949499"/>
              <a:gd name="connsiteX685" fmla="*/ 10471007 w 12300465"/>
              <a:gd name="connsiteY685" fmla="*/ 4110881 h 4949499"/>
              <a:gd name="connsiteX686" fmla="*/ 10493071 w 12300465"/>
              <a:gd name="connsiteY686" fmla="*/ 4122043 h 4949499"/>
              <a:gd name="connsiteX687" fmla="*/ 10482729 w 12300465"/>
              <a:gd name="connsiteY687" fmla="*/ 4108090 h 4949499"/>
              <a:gd name="connsiteX688" fmla="*/ 1455096 w 12300465"/>
              <a:gd name="connsiteY688" fmla="*/ 4104252 h 4949499"/>
              <a:gd name="connsiteX689" fmla="*/ 1451741 w 12300465"/>
              <a:gd name="connsiteY689" fmla="*/ 4111553 h 4949499"/>
              <a:gd name="connsiteX690" fmla="*/ 1466832 w 12300465"/>
              <a:gd name="connsiteY690" fmla="*/ 4113126 h 4949499"/>
              <a:gd name="connsiteX691" fmla="*/ 1455096 w 12300465"/>
              <a:gd name="connsiteY691" fmla="*/ 4104252 h 4949499"/>
              <a:gd name="connsiteX692" fmla="*/ 9278796 w 12300465"/>
              <a:gd name="connsiteY692" fmla="*/ 4103715 h 4949499"/>
              <a:gd name="connsiteX693" fmla="*/ 9342585 w 12300465"/>
              <a:gd name="connsiteY693" fmla="*/ 4141345 h 4949499"/>
              <a:gd name="connsiteX694" fmla="*/ 9266169 w 12300465"/>
              <a:gd name="connsiteY694" fmla="*/ 4104171 h 4949499"/>
              <a:gd name="connsiteX695" fmla="*/ 9278796 w 12300465"/>
              <a:gd name="connsiteY695" fmla="*/ 4103715 h 4949499"/>
              <a:gd name="connsiteX696" fmla="*/ 9008121 w 12300465"/>
              <a:gd name="connsiteY696" fmla="*/ 4099599 h 4949499"/>
              <a:gd name="connsiteX697" fmla="*/ 9004920 w 12300465"/>
              <a:gd name="connsiteY697" fmla="*/ 4109486 h 4949499"/>
              <a:gd name="connsiteX698" fmla="*/ 8995456 w 12300465"/>
              <a:gd name="connsiteY698" fmla="*/ 4112939 h 4949499"/>
              <a:gd name="connsiteX699" fmla="*/ 9025024 w 12300465"/>
              <a:gd name="connsiteY699" fmla="*/ 4142238 h 4949499"/>
              <a:gd name="connsiteX700" fmla="*/ 9071282 w 12300465"/>
              <a:gd name="connsiteY700" fmla="*/ 4129719 h 4949499"/>
              <a:gd name="connsiteX701" fmla="*/ 9082335 w 12300465"/>
              <a:gd name="connsiteY701" fmla="*/ 4126638 h 4949499"/>
              <a:gd name="connsiteX702" fmla="*/ 9075695 w 12300465"/>
              <a:gd name="connsiteY702" fmla="*/ 4146764 h 4949499"/>
              <a:gd name="connsiteX703" fmla="*/ 9099944 w 12300465"/>
              <a:gd name="connsiteY703" fmla="*/ 4146422 h 4949499"/>
              <a:gd name="connsiteX704" fmla="*/ 9090446 w 12300465"/>
              <a:gd name="connsiteY704" fmla="*/ 4118058 h 4949499"/>
              <a:gd name="connsiteX705" fmla="*/ 9083082 w 12300465"/>
              <a:gd name="connsiteY705" fmla="*/ 4125707 h 4949499"/>
              <a:gd name="connsiteX706" fmla="*/ 9057321 w 12300465"/>
              <a:gd name="connsiteY706" fmla="*/ 4112708 h 4949499"/>
              <a:gd name="connsiteX707" fmla="*/ 9023803 w 12300465"/>
              <a:gd name="connsiteY707" fmla="*/ 4101695 h 4949499"/>
              <a:gd name="connsiteX708" fmla="*/ 11015817 w 12300465"/>
              <a:gd name="connsiteY708" fmla="*/ 4098189 h 4949499"/>
              <a:gd name="connsiteX709" fmla="*/ 11059271 w 12300465"/>
              <a:gd name="connsiteY709" fmla="*/ 4103173 h 4949499"/>
              <a:gd name="connsiteX710" fmla="*/ 11015817 w 12300465"/>
              <a:gd name="connsiteY710" fmla="*/ 4098189 h 4949499"/>
              <a:gd name="connsiteX711" fmla="*/ 8996546 w 12300465"/>
              <a:gd name="connsiteY711" fmla="*/ 4098052 h 4949499"/>
              <a:gd name="connsiteX712" fmla="*/ 8991601 w 12300465"/>
              <a:gd name="connsiteY712" fmla="*/ 4109120 h 4949499"/>
              <a:gd name="connsiteX713" fmla="*/ 8993436 w 12300465"/>
              <a:gd name="connsiteY713" fmla="*/ 4110937 h 4949499"/>
              <a:gd name="connsiteX714" fmla="*/ 8997336 w 12300465"/>
              <a:gd name="connsiteY714" fmla="*/ 4105300 h 4949499"/>
              <a:gd name="connsiteX715" fmla="*/ 9005167 w 12300465"/>
              <a:gd name="connsiteY715" fmla="*/ 4099204 h 4949499"/>
              <a:gd name="connsiteX716" fmla="*/ 11624933 w 12300465"/>
              <a:gd name="connsiteY716" fmla="*/ 4096413 h 4949499"/>
              <a:gd name="connsiteX717" fmla="*/ 11647083 w 12300465"/>
              <a:gd name="connsiteY717" fmla="*/ 4108243 h 4949499"/>
              <a:gd name="connsiteX718" fmla="*/ 11624933 w 12300465"/>
              <a:gd name="connsiteY718" fmla="*/ 4096413 h 4949499"/>
              <a:gd name="connsiteX719" fmla="*/ 11720229 w 12300465"/>
              <a:gd name="connsiteY719" fmla="*/ 4095178 h 4949499"/>
              <a:gd name="connsiteX720" fmla="*/ 11734206 w 12300465"/>
              <a:gd name="connsiteY720" fmla="*/ 4106899 h 4949499"/>
              <a:gd name="connsiteX721" fmla="*/ 11720229 w 12300465"/>
              <a:gd name="connsiteY721" fmla="*/ 4095178 h 4949499"/>
              <a:gd name="connsiteX722" fmla="*/ 11695146 w 12300465"/>
              <a:gd name="connsiteY722" fmla="*/ 4093760 h 4949499"/>
              <a:gd name="connsiteX723" fmla="*/ 11695146 w 12300465"/>
              <a:gd name="connsiteY723" fmla="*/ 4093760 h 4949499"/>
              <a:gd name="connsiteX724" fmla="*/ 9392068 w 12300465"/>
              <a:gd name="connsiteY724" fmla="*/ 4092584 h 4949499"/>
              <a:gd name="connsiteX725" fmla="*/ 9363038 w 12300465"/>
              <a:gd name="connsiteY725" fmla="*/ 4115824 h 4949499"/>
              <a:gd name="connsiteX726" fmla="*/ 9392068 w 12300465"/>
              <a:gd name="connsiteY726" fmla="*/ 4092584 h 4949499"/>
              <a:gd name="connsiteX727" fmla="*/ 8838840 w 12300465"/>
              <a:gd name="connsiteY727" fmla="*/ 4089788 h 4949499"/>
              <a:gd name="connsiteX728" fmla="*/ 8828750 w 12300465"/>
              <a:gd name="connsiteY728" fmla="*/ 4095479 h 4949499"/>
              <a:gd name="connsiteX729" fmla="*/ 8838167 w 12300465"/>
              <a:gd name="connsiteY729" fmla="*/ 4101683 h 4949499"/>
              <a:gd name="connsiteX730" fmla="*/ 8840166 w 12300465"/>
              <a:gd name="connsiteY730" fmla="*/ 4101490 h 4949499"/>
              <a:gd name="connsiteX731" fmla="*/ 8848766 w 12300465"/>
              <a:gd name="connsiteY731" fmla="*/ 4092579 h 4949499"/>
              <a:gd name="connsiteX732" fmla="*/ 8838840 w 12300465"/>
              <a:gd name="connsiteY732" fmla="*/ 4089788 h 4949499"/>
              <a:gd name="connsiteX733" fmla="*/ 8918402 w 12300465"/>
              <a:gd name="connsiteY733" fmla="*/ 4084164 h 4949499"/>
              <a:gd name="connsiteX734" fmla="*/ 8911166 w 12300465"/>
              <a:gd name="connsiteY734" fmla="*/ 4087298 h 4949499"/>
              <a:gd name="connsiteX735" fmla="*/ 8951076 w 12300465"/>
              <a:gd name="connsiteY735" fmla="*/ 4119114 h 4949499"/>
              <a:gd name="connsiteX736" fmla="*/ 8904543 w 12300465"/>
              <a:gd name="connsiteY736" fmla="*/ 4106293 h 4949499"/>
              <a:gd name="connsiteX737" fmla="*/ 8904702 w 12300465"/>
              <a:gd name="connsiteY737" fmla="*/ 4106606 h 4949499"/>
              <a:gd name="connsiteX738" fmla="*/ 8963864 w 12300465"/>
              <a:gd name="connsiteY738" fmla="*/ 4127294 h 4949499"/>
              <a:gd name="connsiteX739" fmla="*/ 8983445 w 12300465"/>
              <a:gd name="connsiteY739" fmla="*/ 4117126 h 4949499"/>
              <a:gd name="connsiteX740" fmla="*/ 8986894 w 12300465"/>
              <a:gd name="connsiteY740" fmla="*/ 4115032 h 4949499"/>
              <a:gd name="connsiteX741" fmla="*/ 8988621 w 12300465"/>
              <a:gd name="connsiteY741" fmla="*/ 4115760 h 4949499"/>
              <a:gd name="connsiteX742" fmla="*/ 8989288 w 12300465"/>
              <a:gd name="connsiteY742" fmla="*/ 4113577 h 4949499"/>
              <a:gd name="connsiteX743" fmla="*/ 8986894 w 12300465"/>
              <a:gd name="connsiteY743" fmla="*/ 4115032 h 4949499"/>
              <a:gd name="connsiteX744" fmla="*/ 8982032 w 12300465"/>
              <a:gd name="connsiteY744" fmla="*/ 4112984 h 4949499"/>
              <a:gd name="connsiteX745" fmla="*/ 8967882 w 12300465"/>
              <a:gd name="connsiteY745" fmla="*/ 4105045 h 4949499"/>
              <a:gd name="connsiteX746" fmla="*/ 8974731 w 12300465"/>
              <a:gd name="connsiteY746" fmla="*/ 4115687 h 4949499"/>
              <a:gd name="connsiteX747" fmla="*/ 8949694 w 12300465"/>
              <a:gd name="connsiteY747" fmla="*/ 4096755 h 4949499"/>
              <a:gd name="connsiteX748" fmla="*/ 8953370 w 12300465"/>
              <a:gd name="connsiteY748" fmla="*/ 4097314 h 4949499"/>
              <a:gd name="connsiteX749" fmla="*/ 8929682 w 12300465"/>
              <a:gd name="connsiteY749" fmla="*/ 4086260 h 4949499"/>
              <a:gd name="connsiteX750" fmla="*/ 8918402 w 12300465"/>
              <a:gd name="connsiteY750" fmla="*/ 4084164 h 4949499"/>
              <a:gd name="connsiteX751" fmla="*/ 8874935 w 12300465"/>
              <a:gd name="connsiteY751" fmla="*/ 4083265 h 4949499"/>
              <a:gd name="connsiteX752" fmla="*/ 8871963 w 12300465"/>
              <a:gd name="connsiteY752" fmla="*/ 4087546 h 4949499"/>
              <a:gd name="connsiteX753" fmla="*/ 8873128 w 12300465"/>
              <a:gd name="connsiteY753" fmla="*/ 4093168 h 4949499"/>
              <a:gd name="connsiteX754" fmla="*/ 8886560 w 12300465"/>
              <a:gd name="connsiteY754" fmla="*/ 4099916 h 4949499"/>
              <a:gd name="connsiteX755" fmla="*/ 8880583 w 12300465"/>
              <a:gd name="connsiteY755" fmla="*/ 4089188 h 4949499"/>
              <a:gd name="connsiteX756" fmla="*/ 8874935 w 12300465"/>
              <a:gd name="connsiteY756" fmla="*/ 4083265 h 4949499"/>
              <a:gd name="connsiteX757" fmla="*/ 8801520 w 12300465"/>
              <a:gd name="connsiteY757" fmla="*/ 4081113 h 4949499"/>
              <a:gd name="connsiteX758" fmla="*/ 8801520 w 12300465"/>
              <a:gd name="connsiteY758" fmla="*/ 4081113 h 4949499"/>
              <a:gd name="connsiteX759" fmla="*/ 11579878 w 12300465"/>
              <a:gd name="connsiteY759" fmla="*/ 4080382 h 4949499"/>
              <a:gd name="connsiteX760" fmla="*/ 11607269 w 12300465"/>
              <a:gd name="connsiteY760" fmla="*/ 4102732 h 4949499"/>
              <a:gd name="connsiteX761" fmla="*/ 11579878 w 12300465"/>
              <a:gd name="connsiteY761" fmla="*/ 4080382 h 4949499"/>
              <a:gd name="connsiteX762" fmla="*/ 10831797 w 12300465"/>
              <a:gd name="connsiteY762" fmla="*/ 4077827 h 4949499"/>
              <a:gd name="connsiteX763" fmla="*/ 10831151 w 12300465"/>
              <a:gd name="connsiteY763" fmla="*/ 4079253 h 4949499"/>
              <a:gd name="connsiteX764" fmla="*/ 10830202 w 12300465"/>
              <a:gd name="connsiteY764" fmla="*/ 4081346 h 4949499"/>
              <a:gd name="connsiteX765" fmla="*/ 1477523 w 12300465"/>
              <a:gd name="connsiteY765" fmla="*/ 4076563 h 4949499"/>
              <a:gd name="connsiteX766" fmla="*/ 1480761 w 12300465"/>
              <a:gd name="connsiteY766" fmla="*/ 4081029 h 4949499"/>
              <a:gd name="connsiteX767" fmla="*/ 1477523 w 12300465"/>
              <a:gd name="connsiteY767" fmla="*/ 4076563 h 4949499"/>
              <a:gd name="connsiteX768" fmla="*/ 9089807 w 12300465"/>
              <a:gd name="connsiteY768" fmla="*/ 4076455 h 4949499"/>
              <a:gd name="connsiteX769" fmla="*/ 9089807 w 12300465"/>
              <a:gd name="connsiteY769" fmla="*/ 4076455 h 4949499"/>
              <a:gd name="connsiteX770" fmla="*/ 1068097 w 12300465"/>
              <a:gd name="connsiteY770" fmla="*/ 4076079 h 4949499"/>
              <a:gd name="connsiteX771" fmla="*/ 1064624 w 12300465"/>
              <a:gd name="connsiteY771" fmla="*/ 4081164 h 4949499"/>
              <a:gd name="connsiteX772" fmla="*/ 1084421 w 12300465"/>
              <a:gd name="connsiteY772" fmla="*/ 4089576 h 4949499"/>
              <a:gd name="connsiteX773" fmla="*/ 1068097 w 12300465"/>
              <a:gd name="connsiteY773" fmla="*/ 4076079 h 4949499"/>
              <a:gd name="connsiteX774" fmla="*/ 8811539 w 12300465"/>
              <a:gd name="connsiteY774" fmla="*/ 4075062 h 4949499"/>
              <a:gd name="connsiteX775" fmla="*/ 8785297 w 12300465"/>
              <a:gd name="connsiteY775" fmla="*/ 4090496 h 4949499"/>
              <a:gd name="connsiteX776" fmla="*/ 8800009 w 12300465"/>
              <a:gd name="connsiteY776" fmla="*/ 4101814 h 4949499"/>
              <a:gd name="connsiteX777" fmla="*/ 8813878 w 12300465"/>
              <a:gd name="connsiteY777" fmla="*/ 4104028 h 4949499"/>
              <a:gd name="connsiteX778" fmla="*/ 8815935 w 12300465"/>
              <a:gd name="connsiteY778" fmla="*/ 4103829 h 4949499"/>
              <a:gd name="connsiteX779" fmla="*/ 8822799 w 12300465"/>
              <a:gd name="connsiteY779" fmla="*/ 4100263 h 4949499"/>
              <a:gd name="connsiteX780" fmla="*/ 8811539 w 12300465"/>
              <a:gd name="connsiteY780" fmla="*/ 4075062 h 4949499"/>
              <a:gd name="connsiteX781" fmla="*/ 8762869 w 12300465"/>
              <a:gd name="connsiteY781" fmla="*/ 4073536 h 4949499"/>
              <a:gd name="connsiteX782" fmla="*/ 8756402 w 12300465"/>
              <a:gd name="connsiteY782" fmla="*/ 4083403 h 4949499"/>
              <a:gd name="connsiteX783" fmla="*/ 8775666 w 12300465"/>
              <a:gd name="connsiteY783" fmla="*/ 4088131 h 4949499"/>
              <a:gd name="connsiteX784" fmla="*/ 8762869 w 12300465"/>
              <a:gd name="connsiteY784" fmla="*/ 4073536 h 4949499"/>
              <a:gd name="connsiteX785" fmla="*/ 8710063 w 12300465"/>
              <a:gd name="connsiteY785" fmla="*/ 4071317 h 4949499"/>
              <a:gd name="connsiteX786" fmla="*/ 8702264 w 12300465"/>
              <a:gd name="connsiteY786" fmla="*/ 4071458 h 4949499"/>
              <a:gd name="connsiteX787" fmla="*/ 8709802 w 12300465"/>
              <a:gd name="connsiteY787" fmla="*/ 4075205 h 4949499"/>
              <a:gd name="connsiteX788" fmla="*/ 9113309 w 12300465"/>
              <a:gd name="connsiteY788" fmla="*/ 4071170 h 4949499"/>
              <a:gd name="connsiteX789" fmla="*/ 9109823 w 12300465"/>
              <a:gd name="connsiteY789" fmla="*/ 4073555 h 4949499"/>
              <a:gd name="connsiteX790" fmla="*/ 9122874 w 12300465"/>
              <a:gd name="connsiteY790" fmla="*/ 4086703 h 4949499"/>
              <a:gd name="connsiteX791" fmla="*/ 9113309 w 12300465"/>
              <a:gd name="connsiteY791" fmla="*/ 4071170 h 4949499"/>
              <a:gd name="connsiteX792" fmla="*/ 10835000 w 12300465"/>
              <a:gd name="connsiteY792" fmla="*/ 4070755 h 4949499"/>
              <a:gd name="connsiteX793" fmla="*/ 10831797 w 12300465"/>
              <a:gd name="connsiteY793" fmla="*/ 4077827 h 4949499"/>
              <a:gd name="connsiteX794" fmla="*/ 10832928 w 12300465"/>
              <a:gd name="connsiteY794" fmla="*/ 4075329 h 4949499"/>
              <a:gd name="connsiteX795" fmla="*/ 10266221 w 12300465"/>
              <a:gd name="connsiteY795" fmla="*/ 4068020 h 4949499"/>
              <a:gd name="connsiteX796" fmla="*/ 10275204 w 12300465"/>
              <a:gd name="connsiteY796" fmla="*/ 4070501 h 4949499"/>
              <a:gd name="connsiteX797" fmla="*/ 10277950 w 12300465"/>
              <a:gd name="connsiteY797" fmla="*/ 4077392 h 4949499"/>
              <a:gd name="connsiteX798" fmla="*/ 10268067 w 12300465"/>
              <a:gd name="connsiteY798" fmla="*/ 4076927 h 4949499"/>
              <a:gd name="connsiteX799" fmla="*/ 10963456 w 12300465"/>
              <a:gd name="connsiteY799" fmla="*/ 4065358 h 4949499"/>
              <a:gd name="connsiteX800" fmla="*/ 10952255 w 12300465"/>
              <a:gd name="connsiteY800" fmla="*/ 4069801 h 4949499"/>
              <a:gd name="connsiteX801" fmla="*/ 10975691 w 12300465"/>
              <a:gd name="connsiteY801" fmla="*/ 4077684 h 4949499"/>
              <a:gd name="connsiteX802" fmla="*/ 10963456 w 12300465"/>
              <a:gd name="connsiteY802" fmla="*/ 4065358 h 4949499"/>
              <a:gd name="connsiteX803" fmla="*/ 9156066 w 12300465"/>
              <a:gd name="connsiteY803" fmla="*/ 4059335 h 4949499"/>
              <a:gd name="connsiteX804" fmla="*/ 9170468 w 12300465"/>
              <a:gd name="connsiteY804" fmla="*/ 4076988 h 4949499"/>
              <a:gd name="connsiteX805" fmla="*/ 9174834 w 12300465"/>
              <a:gd name="connsiteY805" fmla="*/ 4084957 h 4949499"/>
              <a:gd name="connsiteX806" fmla="*/ 9166722 w 12300465"/>
              <a:gd name="connsiteY806" fmla="*/ 4077589 h 4949499"/>
              <a:gd name="connsiteX807" fmla="*/ 9156066 w 12300465"/>
              <a:gd name="connsiteY807" fmla="*/ 4059335 h 4949499"/>
              <a:gd name="connsiteX808" fmla="*/ 8908471 w 12300465"/>
              <a:gd name="connsiteY808" fmla="*/ 4043041 h 4949499"/>
              <a:gd name="connsiteX809" fmla="*/ 8900373 w 12300465"/>
              <a:gd name="connsiteY809" fmla="*/ 4051264 h 4949499"/>
              <a:gd name="connsiteX810" fmla="*/ 8924028 w 12300465"/>
              <a:gd name="connsiteY810" fmla="*/ 4047837 h 4949499"/>
              <a:gd name="connsiteX811" fmla="*/ 8908471 w 12300465"/>
              <a:gd name="connsiteY811" fmla="*/ 4043041 h 4949499"/>
              <a:gd name="connsiteX812" fmla="*/ 11567353 w 12300465"/>
              <a:gd name="connsiteY812" fmla="*/ 4040009 h 4949499"/>
              <a:gd name="connsiteX813" fmla="*/ 11616480 w 12300465"/>
              <a:gd name="connsiteY813" fmla="*/ 4062509 h 4949499"/>
              <a:gd name="connsiteX814" fmla="*/ 11578758 w 12300465"/>
              <a:gd name="connsiteY814" fmla="*/ 4047625 h 4949499"/>
              <a:gd name="connsiteX815" fmla="*/ 11565224 w 12300465"/>
              <a:gd name="connsiteY815" fmla="*/ 4041074 h 4949499"/>
              <a:gd name="connsiteX816" fmla="*/ 11487776 w 12300465"/>
              <a:gd name="connsiteY816" fmla="*/ 4032741 h 4949499"/>
              <a:gd name="connsiteX817" fmla="*/ 11496969 w 12300465"/>
              <a:gd name="connsiteY817" fmla="*/ 4040183 h 4949499"/>
              <a:gd name="connsiteX818" fmla="*/ 11478583 w 12300465"/>
              <a:gd name="connsiteY818" fmla="*/ 4036462 h 4949499"/>
              <a:gd name="connsiteX819" fmla="*/ 11487776 w 12300465"/>
              <a:gd name="connsiteY819" fmla="*/ 4032741 h 4949499"/>
              <a:gd name="connsiteX820" fmla="*/ 11458357 w 12300465"/>
              <a:gd name="connsiteY820" fmla="*/ 4025299 h 4949499"/>
              <a:gd name="connsiteX821" fmla="*/ 11458357 w 12300465"/>
              <a:gd name="connsiteY821" fmla="*/ 4025299 h 4949499"/>
              <a:gd name="connsiteX822" fmla="*/ 11526759 w 12300465"/>
              <a:gd name="connsiteY822" fmla="*/ 4024835 h 4949499"/>
              <a:gd name="connsiteX823" fmla="*/ 11542244 w 12300465"/>
              <a:gd name="connsiteY823" fmla="*/ 4029951 h 4949499"/>
              <a:gd name="connsiteX824" fmla="*/ 11565224 w 12300465"/>
              <a:gd name="connsiteY824" fmla="*/ 4041074 h 4949499"/>
              <a:gd name="connsiteX825" fmla="*/ 11552127 w 12300465"/>
              <a:gd name="connsiteY825" fmla="*/ 4047625 h 4949499"/>
              <a:gd name="connsiteX826" fmla="*/ 11526759 w 12300465"/>
              <a:gd name="connsiteY826" fmla="*/ 4024835 h 4949499"/>
              <a:gd name="connsiteX827" fmla="*/ 8631333 w 12300465"/>
              <a:gd name="connsiteY827" fmla="*/ 3985734 h 4949499"/>
              <a:gd name="connsiteX828" fmla="*/ 8629931 w 12300465"/>
              <a:gd name="connsiteY828" fmla="*/ 3992693 h 4949499"/>
              <a:gd name="connsiteX829" fmla="*/ 8651014 w 12300465"/>
              <a:gd name="connsiteY829" fmla="*/ 3997157 h 4949499"/>
              <a:gd name="connsiteX830" fmla="*/ 8631333 w 12300465"/>
              <a:gd name="connsiteY830" fmla="*/ 3985734 h 4949499"/>
              <a:gd name="connsiteX831" fmla="*/ 11304577 w 12300465"/>
              <a:gd name="connsiteY831" fmla="*/ 3985356 h 4949499"/>
              <a:gd name="connsiteX832" fmla="*/ 11304142 w 12300465"/>
              <a:gd name="connsiteY832" fmla="*/ 3986859 h 4949499"/>
              <a:gd name="connsiteX833" fmla="*/ 11303503 w 12300465"/>
              <a:gd name="connsiteY833" fmla="*/ 3989067 h 4949499"/>
              <a:gd name="connsiteX834" fmla="*/ 11306733 w 12300465"/>
              <a:gd name="connsiteY834" fmla="*/ 3977897 h 4949499"/>
              <a:gd name="connsiteX835" fmla="*/ 11304577 w 12300465"/>
              <a:gd name="connsiteY835" fmla="*/ 3985356 h 4949499"/>
              <a:gd name="connsiteX836" fmla="*/ 11305338 w 12300465"/>
              <a:gd name="connsiteY836" fmla="*/ 3982721 h 4949499"/>
              <a:gd name="connsiteX837" fmla="*/ 11309247 w 12300465"/>
              <a:gd name="connsiteY837" fmla="*/ 3969201 h 4949499"/>
              <a:gd name="connsiteX838" fmla="*/ 11307333 w 12300465"/>
              <a:gd name="connsiteY838" fmla="*/ 3975823 h 4949499"/>
              <a:gd name="connsiteX839" fmla="*/ 11306733 w 12300465"/>
              <a:gd name="connsiteY839" fmla="*/ 3977897 h 4949499"/>
              <a:gd name="connsiteX840" fmla="*/ 11270816 w 12300465"/>
              <a:gd name="connsiteY840" fmla="*/ 3958323 h 4949499"/>
              <a:gd name="connsiteX841" fmla="*/ 11289202 w 12300465"/>
              <a:gd name="connsiteY841" fmla="*/ 3973207 h 4949499"/>
              <a:gd name="connsiteX842" fmla="*/ 11270816 w 12300465"/>
              <a:gd name="connsiteY842" fmla="*/ 3958323 h 4949499"/>
              <a:gd name="connsiteX843" fmla="*/ 10479632 w 12300465"/>
              <a:gd name="connsiteY843" fmla="*/ 3954408 h 4949499"/>
              <a:gd name="connsiteX844" fmla="*/ 10480545 w 12300465"/>
              <a:gd name="connsiteY844" fmla="*/ 3956859 h 4949499"/>
              <a:gd name="connsiteX845" fmla="*/ 10482672 w 12300465"/>
              <a:gd name="connsiteY845" fmla="*/ 3956245 h 4949499"/>
              <a:gd name="connsiteX846" fmla="*/ 10483578 w 12300465"/>
              <a:gd name="connsiteY846" fmla="*/ 3955561 h 4949499"/>
              <a:gd name="connsiteX847" fmla="*/ 8974352 w 12300465"/>
              <a:gd name="connsiteY847" fmla="*/ 3947160 h 4949499"/>
              <a:gd name="connsiteX848" fmla="*/ 8974352 w 12300465"/>
              <a:gd name="connsiteY848" fmla="*/ 3947160 h 4949499"/>
              <a:gd name="connsiteX849" fmla="*/ 8946486 w 12300465"/>
              <a:gd name="connsiteY849" fmla="*/ 3940067 h 4949499"/>
              <a:gd name="connsiteX850" fmla="*/ 8944935 w 12300465"/>
              <a:gd name="connsiteY850" fmla="*/ 3962044 h 4949499"/>
              <a:gd name="connsiteX851" fmla="*/ 8946486 w 12300465"/>
              <a:gd name="connsiteY851" fmla="*/ 3940067 h 4949499"/>
              <a:gd name="connsiteX852" fmla="*/ 9283593 w 12300465"/>
              <a:gd name="connsiteY852" fmla="*/ 3939344 h 4949499"/>
              <a:gd name="connsiteX853" fmla="*/ 9283593 w 12300465"/>
              <a:gd name="connsiteY853" fmla="*/ 3939344 h 4949499"/>
              <a:gd name="connsiteX854" fmla="*/ 8638772 w 12300465"/>
              <a:gd name="connsiteY854" fmla="*/ 3938090 h 4949499"/>
              <a:gd name="connsiteX855" fmla="*/ 8626714 w 12300465"/>
              <a:gd name="connsiteY855" fmla="*/ 3939751 h 4949499"/>
              <a:gd name="connsiteX856" fmla="*/ 8735083 w 12300465"/>
              <a:gd name="connsiteY856" fmla="*/ 3953626 h 4949499"/>
              <a:gd name="connsiteX857" fmla="*/ 8816471 w 12300465"/>
              <a:gd name="connsiteY857" fmla="*/ 3971457 h 4949499"/>
              <a:gd name="connsiteX858" fmla="*/ 8741076 w 12300465"/>
              <a:gd name="connsiteY858" fmla="*/ 3949020 h 4949499"/>
              <a:gd name="connsiteX859" fmla="*/ 8638772 w 12300465"/>
              <a:gd name="connsiteY859" fmla="*/ 3938090 h 4949499"/>
              <a:gd name="connsiteX860" fmla="*/ 9370716 w 12300465"/>
              <a:gd name="connsiteY860" fmla="*/ 3938001 h 4949499"/>
              <a:gd name="connsiteX861" fmla="*/ 9390294 w 12300465"/>
              <a:gd name="connsiteY861" fmla="*/ 3957724 h 4949499"/>
              <a:gd name="connsiteX862" fmla="*/ 9370716 w 12300465"/>
              <a:gd name="connsiteY862" fmla="*/ 3938001 h 4949499"/>
              <a:gd name="connsiteX863" fmla="*/ 11449045 w 12300465"/>
              <a:gd name="connsiteY863" fmla="*/ 3933907 h 4949499"/>
              <a:gd name="connsiteX864" fmla="*/ 11449045 w 12300465"/>
              <a:gd name="connsiteY864" fmla="*/ 3933907 h 4949499"/>
              <a:gd name="connsiteX865" fmla="*/ 10019720 w 12300465"/>
              <a:gd name="connsiteY865" fmla="*/ 3928479 h 4949499"/>
              <a:gd name="connsiteX866" fmla="*/ 10020540 w 12300465"/>
              <a:gd name="connsiteY866" fmla="*/ 3932276 h 4949499"/>
              <a:gd name="connsiteX867" fmla="*/ 10024851 w 12300465"/>
              <a:gd name="connsiteY867" fmla="*/ 3929907 h 4949499"/>
              <a:gd name="connsiteX868" fmla="*/ 10500425 w 12300465"/>
              <a:gd name="connsiteY868" fmla="*/ 3924834 h 4949499"/>
              <a:gd name="connsiteX869" fmla="*/ 10507402 w 12300465"/>
              <a:gd name="connsiteY869" fmla="*/ 3937588 h 4949499"/>
              <a:gd name="connsiteX870" fmla="*/ 10512444 w 12300465"/>
              <a:gd name="connsiteY870" fmla="*/ 3933783 h 4949499"/>
              <a:gd name="connsiteX871" fmla="*/ 10500548 w 12300465"/>
              <a:gd name="connsiteY871" fmla="*/ 3924853 h 4949499"/>
              <a:gd name="connsiteX872" fmla="*/ 9090489 w 12300465"/>
              <a:gd name="connsiteY872" fmla="*/ 3924085 h 4949499"/>
              <a:gd name="connsiteX873" fmla="*/ 9088796 w 12300465"/>
              <a:gd name="connsiteY873" fmla="*/ 3941250 h 4949499"/>
              <a:gd name="connsiteX874" fmla="*/ 9090489 w 12300465"/>
              <a:gd name="connsiteY874" fmla="*/ 3924085 h 4949499"/>
              <a:gd name="connsiteX875" fmla="*/ 9136127 w 12300465"/>
              <a:gd name="connsiteY875" fmla="*/ 3923524 h 4949499"/>
              <a:gd name="connsiteX876" fmla="*/ 9140060 w 12300465"/>
              <a:gd name="connsiteY876" fmla="*/ 3948861 h 4949499"/>
              <a:gd name="connsiteX877" fmla="*/ 9136127 w 12300465"/>
              <a:gd name="connsiteY877" fmla="*/ 3923524 h 4949499"/>
              <a:gd name="connsiteX878" fmla="*/ 11492143 w 12300465"/>
              <a:gd name="connsiteY878" fmla="*/ 3920486 h 4949499"/>
              <a:gd name="connsiteX879" fmla="*/ 11492344 w 12300465"/>
              <a:gd name="connsiteY879" fmla="*/ 3923404 h 4949499"/>
              <a:gd name="connsiteX880" fmla="*/ 11491430 w 12300465"/>
              <a:gd name="connsiteY880" fmla="*/ 3931526 h 4949499"/>
              <a:gd name="connsiteX881" fmla="*/ 8798619 w 12300465"/>
              <a:gd name="connsiteY881" fmla="*/ 3914486 h 4949499"/>
              <a:gd name="connsiteX882" fmla="*/ 8814391 w 12300465"/>
              <a:gd name="connsiteY882" fmla="*/ 3932276 h 4949499"/>
              <a:gd name="connsiteX883" fmla="*/ 8792327 w 12300465"/>
              <a:gd name="connsiteY883" fmla="*/ 3917393 h 4949499"/>
              <a:gd name="connsiteX884" fmla="*/ 8798619 w 12300465"/>
              <a:gd name="connsiteY884" fmla="*/ 3914486 h 4949499"/>
              <a:gd name="connsiteX885" fmla="*/ 11491726 w 12300465"/>
              <a:gd name="connsiteY885" fmla="*/ 3914421 h 4949499"/>
              <a:gd name="connsiteX886" fmla="*/ 11492509 w 12300465"/>
              <a:gd name="connsiteY886" fmla="*/ 3914826 h 4949499"/>
              <a:gd name="connsiteX887" fmla="*/ 11492143 w 12300465"/>
              <a:gd name="connsiteY887" fmla="*/ 3920486 h 4949499"/>
              <a:gd name="connsiteX888" fmla="*/ 11863800 w 12300465"/>
              <a:gd name="connsiteY888" fmla="*/ 3911414 h 4949499"/>
              <a:gd name="connsiteX889" fmla="*/ 11863800 w 12300465"/>
              <a:gd name="connsiteY889" fmla="*/ 3911414 h 4949499"/>
              <a:gd name="connsiteX890" fmla="*/ 11194696 w 12300465"/>
              <a:gd name="connsiteY890" fmla="*/ 3911071 h 4949499"/>
              <a:gd name="connsiteX891" fmla="*/ 11184473 w 12300465"/>
              <a:gd name="connsiteY891" fmla="*/ 3915843 h 4949499"/>
              <a:gd name="connsiteX892" fmla="*/ 11205556 w 12300465"/>
              <a:gd name="connsiteY892" fmla="*/ 3920307 h 4949499"/>
              <a:gd name="connsiteX893" fmla="*/ 11194696 w 12300465"/>
              <a:gd name="connsiteY893" fmla="*/ 3911071 h 4949499"/>
              <a:gd name="connsiteX894" fmla="*/ 9359170 w 12300465"/>
              <a:gd name="connsiteY894" fmla="*/ 3909595 h 4949499"/>
              <a:gd name="connsiteX895" fmla="*/ 9401336 w 12300465"/>
              <a:gd name="connsiteY895" fmla="*/ 3918525 h 4949499"/>
              <a:gd name="connsiteX896" fmla="*/ 9359170 w 12300465"/>
              <a:gd name="connsiteY896" fmla="*/ 3909595 h 4949499"/>
              <a:gd name="connsiteX897" fmla="*/ 10244530 w 12300465"/>
              <a:gd name="connsiteY897" fmla="*/ 3905603 h 4949499"/>
              <a:gd name="connsiteX898" fmla="*/ 10237804 w 12300465"/>
              <a:gd name="connsiteY898" fmla="*/ 3906676 h 4949499"/>
              <a:gd name="connsiteX899" fmla="*/ 10241895 w 12300465"/>
              <a:gd name="connsiteY899" fmla="*/ 3908125 h 4949499"/>
              <a:gd name="connsiteX900" fmla="*/ 10248610 w 12300465"/>
              <a:gd name="connsiteY900" fmla="*/ 3906006 h 4949499"/>
              <a:gd name="connsiteX901" fmla="*/ 11816979 w 12300465"/>
              <a:gd name="connsiteY901" fmla="*/ 3905370 h 4949499"/>
              <a:gd name="connsiteX902" fmla="*/ 11830513 w 12300465"/>
              <a:gd name="connsiteY902" fmla="*/ 3912476 h 4949499"/>
              <a:gd name="connsiteX903" fmla="*/ 11817038 w 12300465"/>
              <a:gd name="connsiteY903" fmla="*/ 3913841 h 4949499"/>
              <a:gd name="connsiteX904" fmla="*/ 11146699 w 12300465"/>
              <a:gd name="connsiteY904" fmla="*/ 3898756 h 4949499"/>
              <a:gd name="connsiteX905" fmla="*/ 11127388 w 12300465"/>
              <a:gd name="connsiteY905" fmla="*/ 3898911 h 4949499"/>
              <a:gd name="connsiteX906" fmla="*/ 11121775 w 12300465"/>
              <a:gd name="connsiteY906" fmla="*/ 3906107 h 4949499"/>
              <a:gd name="connsiteX907" fmla="*/ 11122069 w 12300465"/>
              <a:gd name="connsiteY907" fmla="*/ 3906210 h 4949499"/>
              <a:gd name="connsiteX908" fmla="*/ 11138158 w 12300465"/>
              <a:gd name="connsiteY908" fmla="*/ 3910333 h 4949499"/>
              <a:gd name="connsiteX909" fmla="*/ 11146699 w 12300465"/>
              <a:gd name="connsiteY909" fmla="*/ 3898756 h 4949499"/>
              <a:gd name="connsiteX910" fmla="*/ 8613133 w 12300465"/>
              <a:gd name="connsiteY910" fmla="*/ 3898194 h 4949499"/>
              <a:gd name="connsiteX911" fmla="*/ 8613979 w 12300465"/>
              <a:gd name="connsiteY911" fmla="*/ 3898787 h 4949499"/>
              <a:gd name="connsiteX912" fmla="*/ 8612260 w 12300465"/>
              <a:gd name="connsiteY912" fmla="*/ 3899008 h 4949499"/>
              <a:gd name="connsiteX913" fmla="*/ 8612370 w 12300465"/>
              <a:gd name="connsiteY913" fmla="*/ 3898788 h 4949499"/>
              <a:gd name="connsiteX914" fmla="*/ 11766545 w 12300465"/>
              <a:gd name="connsiteY914" fmla="*/ 3897129 h 4949499"/>
              <a:gd name="connsiteX915" fmla="*/ 11773256 w 12300465"/>
              <a:gd name="connsiteY915" fmla="*/ 3901973 h 4949499"/>
              <a:gd name="connsiteX916" fmla="*/ 11766545 w 12300465"/>
              <a:gd name="connsiteY916" fmla="*/ 3897129 h 4949499"/>
              <a:gd name="connsiteX917" fmla="*/ 11786887 w 12300465"/>
              <a:gd name="connsiteY917" fmla="*/ 3892067 h 4949499"/>
              <a:gd name="connsiteX918" fmla="*/ 11800551 w 12300465"/>
              <a:gd name="connsiteY918" fmla="*/ 3898019 h 4949499"/>
              <a:gd name="connsiteX919" fmla="*/ 11783107 w 12300465"/>
              <a:gd name="connsiteY919" fmla="*/ 3893026 h 4949499"/>
              <a:gd name="connsiteX920" fmla="*/ 11786887 w 12300465"/>
              <a:gd name="connsiteY920" fmla="*/ 3892067 h 4949499"/>
              <a:gd name="connsiteX921" fmla="*/ 9040949 w 12300465"/>
              <a:gd name="connsiteY921" fmla="*/ 3889905 h 4949499"/>
              <a:gd name="connsiteX922" fmla="*/ 9026203 w 12300465"/>
              <a:gd name="connsiteY922" fmla="*/ 3893920 h 4949499"/>
              <a:gd name="connsiteX923" fmla="*/ 9054564 w 12300465"/>
              <a:gd name="connsiteY923" fmla="*/ 3897331 h 4949499"/>
              <a:gd name="connsiteX924" fmla="*/ 9040949 w 12300465"/>
              <a:gd name="connsiteY924" fmla="*/ 3889905 h 4949499"/>
              <a:gd name="connsiteX925" fmla="*/ 11898188 w 12300465"/>
              <a:gd name="connsiteY925" fmla="*/ 3885693 h 4949499"/>
              <a:gd name="connsiteX926" fmla="*/ 11910043 w 12300465"/>
              <a:gd name="connsiteY926" fmla="*/ 3897193 h 4949499"/>
              <a:gd name="connsiteX927" fmla="*/ 11898188 w 12300465"/>
              <a:gd name="connsiteY927" fmla="*/ 3885693 h 4949499"/>
              <a:gd name="connsiteX928" fmla="*/ 11972309 w 12300465"/>
              <a:gd name="connsiteY928" fmla="*/ 3883355 h 4949499"/>
              <a:gd name="connsiteX929" fmla="*/ 11977370 w 12300465"/>
              <a:gd name="connsiteY929" fmla="*/ 3887439 h 4949499"/>
              <a:gd name="connsiteX930" fmla="*/ 11958641 w 12300465"/>
              <a:gd name="connsiteY930" fmla="*/ 3886392 h 4949499"/>
              <a:gd name="connsiteX931" fmla="*/ 11972309 w 12300465"/>
              <a:gd name="connsiteY931" fmla="*/ 3883355 h 4949499"/>
              <a:gd name="connsiteX932" fmla="*/ 10954692 w 12300465"/>
              <a:gd name="connsiteY932" fmla="*/ 3881458 h 4949499"/>
              <a:gd name="connsiteX933" fmla="*/ 10956036 w 12300465"/>
              <a:gd name="connsiteY933" fmla="*/ 3883247 h 4949499"/>
              <a:gd name="connsiteX934" fmla="*/ 10969398 w 12300465"/>
              <a:gd name="connsiteY934" fmla="*/ 3885380 h 4949499"/>
              <a:gd name="connsiteX935" fmla="*/ 10966787 w 12300465"/>
              <a:gd name="connsiteY935" fmla="*/ 3881586 h 4949499"/>
              <a:gd name="connsiteX936" fmla="*/ 10954692 w 12300465"/>
              <a:gd name="connsiteY936" fmla="*/ 3881458 h 4949499"/>
              <a:gd name="connsiteX937" fmla="*/ 10986160 w 12300465"/>
              <a:gd name="connsiteY937" fmla="*/ 3880659 h 4949499"/>
              <a:gd name="connsiteX938" fmla="*/ 10980144 w 12300465"/>
              <a:gd name="connsiteY938" fmla="*/ 3887095 h 4949499"/>
              <a:gd name="connsiteX939" fmla="*/ 10987152 w 12300465"/>
              <a:gd name="connsiteY939" fmla="*/ 3888214 h 4949499"/>
              <a:gd name="connsiteX940" fmla="*/ 10996194 w 12300465"/>
              <a:gd name="connsiteY940" fmla="*/ 3887341 h 4949499"/>
              <a:gd name="connsiteX941" fmla="*/ 8707275 w 12300465"/>
              <a:gd name="connsiteY941" fmla="*/ 3879130 h 4949499"/>
              <a:gd name="connsiteX942" fmla="*/ 8711427 w 12300465"/>
              <a:gd name="connsiteY942" fmla="*/ 3887624 h 4949499"/>
              <a:gd name="connsiteX943" fmla="*/ 8711990 w 12300465"/>
              <a:gd name="connsiteY943" fmla="*/ 3880288 h 4949499"/>
              <a:gd name="connsiteX944" fmla="*/ 11474545 w 12300465"/>
              <a:gd name="connsiteY944" fmla="*/ 3874285 h 4949499"/>
              <a:gd name="connsiteX945" fmla="*/ 11468870 w 12300465"/>
              <a:gd name="connsiteY945" fmla="*/ 3878398 h 4949499"/>
              <a:gd name="connsiteX946" fmla="*/ 11486314 w 12300465"/>
              <a:gd name="connsiteY946" fmla="*/ 3883389 h 4949499"/>
              <a:gd name="connsiteX947" fmla="*/ 11474545 w 12300465"/>
              <a:gd name="connsiteY947" fmla="*/ 3874285 h 4949499"/>
              <a:gd name="connsiteX948" fmla="*/ 8927554 w 12300465"/>
              <a:gd name="connsiteY948" fmla="*/ 3872613 h 4949499"/>
              <a:gd name="connsiteX949" fmla="*/ 8946358 w 12300465"/>
              <a:gd name="connsiteY949" fmla="*/ 3894210 h 4949499"/>
              <a:gd name="connsiteX950" fmla="*/ 8927554 w 12300465"/>
              <a:gd name="connsiteY950" fmla="*/ 3872613 h 4949499"/>
              <a:gd name="connsiteX951" fmla="*/ 8646073 w 12300465"/>
              <a:gd name="connsiteY951" fmla="*/ 3870553 h 4949499"/>
              <a:gd name="connsiteX952" fmla="*/ 8626850 w 12300465"/>
              <a:gd name="connsiteY952" fmla="*/ 3872741 h 4949499"/>
              <a:gd name="connsiteX953" fmla="*/ 8690283 w 12300465"/>
              <a:gd name="connsiteY953" fmla="*/ 3891810 h 4949499"/>
              <a:gd name="connsiteX954" fmla="*/ 8703450 w 12300465"/>
              <a:gd name="connsiteY954" fmla="*/ 3891919 h 4949499"/>
              <a:gd name="connsiteX955" fmla="*/ 8722355 w 12300465"/>
              <a:gd name="connsiteY955" fmla="*/ 3900539 h 4949499"/>
              <a:gd name="connsiteX956" fmla="*/ 8753061 w 12300465"/>
              <a:gd name="connsiteY956" fmla="*/ 3916798 h 4949499"/>
              <a:gd name="connsiteX957" fmla="*/ 8751097 w 12300465"/>
              <a:gd name="connsiteY957" fmla="*/ 3910278 h 4949499"/>
              <a:gd name="connsiteX958" fmla="*/ 8761766 w 12300465"/>
              <a:gd name="connsiteY958" fmla="*/ 3894309 h 4949499"/>
              <a:gd name="connsiteX959" fmla="*/ 8735323 w 12300465"/>
              <a:gd name="connsiteY959" fmla="*/ 3886020 h 4949499"/>
              <a:gd name="connsiteX960" fmla="*/ 8720221 w 12300465"/>
              <a:gd name="connsiteY960" fmla="*/ 3882310 h 4949499"/>
              <a:gd name="connsiteX961" fmla="*/ 8720161 w 12300465"/>
              <a:gd name="connsiteY961" fmla="*/ 3882973 h 4949499"/>
              <a:gd name="connsiteX962" fmla="*/ 8737168 w 12300465"/>
              <a:gd name="connsiteY962" fmla="*/ 3891345 h 4949499"/>
              <a:gd name="connsiteX963" fmla="*/ 8725619 w 12300465"/>
              <a:gd name="connsiteY963" fmla="*/ 3892101 h 4949499"/>
              <a:gd name="connsiteX964" fmla="*/ 8703450 w 12300465"/>
              <a:gd name="connsiteY964" fmla="*/ 3891919 h 4949499"/>
              <a:gd name="connsiteX965" fmla="*/ 8679624 w 12300465"/>
              <a:gd name="connsiteY965" fmla="*/ 3881055 h 4949499"/>
              <a:gd name="connsiteX966" fmla="*/ 8646073 w 12300465"/>
              <a:gd name="connsiteY966" fmla="*/ 3870553 h 4949499"/>
              <a:gd name="connsiteX967" fmla="*/ 11773414 w 12300465"/>
              <a:gd name="connsiteY967" fmla="*/ 3863703 h 4949499"/>
              <a:gd name="connsiteX968" fmla="*/ 11775162 w 12300465"/>
              <a:gd name="connsiteY968" fmla="*/ 3865503 h 4949499"/>
              <a:gd name="connsiteX969" fmla="*/ 11773241 w 12300465"/>
              <a:gd name="connsiteY969" fmla="*/ 3873013 h 4949499"/>
              <a:gd name="connsiteX970" fmla="*/ 11769521 w 12300465"/>
              <a:gd name="connsiteY970" fmla="*/ 3876195 h 4949499"/>
              <a:gd name="connsiteX971" fmla="*/ 11773254 w 12300465"/>
              <a:gd name="connsiteY971" fmla="*/ 3864089 h 4949499"/>
              <a:gd name="connsiteX972" fmla="*/ 8620056 w 12300465"/>
              <a:gd name="connsiteY972" fmla="*/ 3862742 h 4949499"/>
              <a:gd name="connsiteX973" fmla="*/ 8619351 w 12300465"/>
              <a:gd name="connsiteY973" fmla="*/ 3864020 h 4949499"/>
              <a:gd name="connsiteX974" fmla="*/ 8624781 w 12300465"/>
              <a:gd name="connsiteY974" fmla="*/ 3867160 h 4949499"/>
              <a:gd name="connsiteX975" fmla="*/ 8628403 w 12300465"/>
              <a:gd name="connsiteY975" fmla="*/ 3864228 h 4949499"/>
              <a:gd name="connsiteX976" fmla="*/ 8441518 w 12300465"/>
              <a:gd name="connsiteY976" fmla="*/ 3860121 h 4949499"/>
              <a:gd name="connsiteX977" fmla="*/ 8441883 w 12300465"/>
              <a:gd name="connsiteY977" fmla="*/ 3861193 h 4949499"/>
              <a:gd name="connsiteX978" fmla="*/ 8449630 w 12300465"/>
              <a:gd name="connsiteY978" fmla="*/ 3875181 h 4949499"/>
              <a:gd name="connsiteX979" fmla="*/ 8450931 w 12300465"/>
              <a:gd name="connsiteY979" fmla="*/ 3873816 h 4949499"/>
              <a:gd name="connsiteX980" fmla="*/ 8460227 w 12300465"/>
              <a:gd name="connsiteY980" fmla="*/ 3885687 h 4949499"/>
              <a:gd name="connsiteX981" fmla="*/ 8456016 w 12300465"/>
              <a:gd name="connsiteY981" fmla="*/ 3887928 h 4949499"/>
              <a:gd name="connsiteX982" fmla="*/ 8456695 w 12300465"/>
              <a:gd name="connsiteY982" fmla="*/ 3889298 h 4949499"/>
              <a:gd name="connsiteX983" fmla="*/ 8515756 w 12300465"/>
              <a:gd name="connsiteY983" fmla="*/ 3875415 h 4949499"/>
              <a:gd name="connsiteX984" fmla="*/ 8519469 w 12300465"/>
              <a:gd name="connsiteY984" fmla="*/ 3873837 h 4949499"/>
              <a:gd name="connsiteX985" fmla="*/ 8521074 w 12300465"/>
              <a:gd name="connsiteY985" fmla="*/ 3874805 h 4949499"/>
              <a:gd name="connsiteX986" fmla="*/ 8522047 w 12300465"/>
              <a:gd name="connsiteY986" fmla="*/ 3872741 h 4949499"/>
              <a:gd name="connsiteX987" fmla="*/ 8519469 w 12300465"/>
              <a:gd name="connsiteY987" fmla="*/ 3873837 h 4949499"/>
              <a:gd name="connsiteX988" fmla="*/ 8514951 w 12300465"/>
              <a:gd name="connsiteY988" fmla="*/ 3871113 h 4949499"/>
              <a:gd name="connsiteX989" fmla="*/ 8502086 w 12300465"/>
              <a:gd name="connsiteY989" fmla="*/ 3861227 h 4949499"/>
              <a:gd name="connsiteX990" fmla="*/ 8507338 w 12300465"/>
              <a:gd name="connsiteY990" fmla="*/ 3872741 h 4949499"/>
              <a:gd name="connsiteX991" fmla="*/ 8494238 w 12300465"/>
              <a:gd name="connsiteY991" fmla="*/ 3867159 h 4949499"/>
              <a:gd name="connsiteX992" fmla="*/ 8490603 w 12300465"/>
              <a:gd name="connsiteY992" fmla="*/ 3860369 h 4949499"/>
              <a:gd name="connsiteX993" fmla="*/ 8483733 w 12300465"/>
              <a:gd name="connsiteY993" fmla="*/ 3862594 h 4949499"/>
              <a:gd name="connsiteX994" fmla="*/ 8481887 w 12300465"/>
              <a:gd name="connsiteY994" fmla="*/ 3870168 h 4949499"/>
              <a:gd name="connsiteX995" fmla="*/ 8483436 w 12300465"/>
              <a:gd name="connsiteY995" fmla="*/ 3872741 h 4949499"/>
              <a:gd name="connsiteX996" fmla="*/ 8481471 w 12300465"/>
              <a:gd name="connsiteY996" fmla="*/ 3871876 h 4949499"/>
              <a:gd name="connsiteX997" fmla="*/ 8479710 w 12300465"/>
              <a:gd name="connsiteY997" fmla="*/ 3879104 h 4949499"/>
              <a:gd name="connsiteX998" fmla="*/ 8454345 w 12300465"/>
              <a:gd name="connsiteY998" fmla="*/ 3864920 h 4949499"/>
              <a:gd name="connsiteX999" fmla="*/ 8531456 w 12300465"/>
              <a:gd name="connsiteY999" fmla="*/ 3858417 h 4949499"/>
              <a:gd name="connsiteX1000" fmla="*/ 8553304 w 12300465"/>
              <a:gd name="connsiteY1000" fmla="*/ 3906229 h 4949499"/>
              <a:gd name="connsiteX1001" fmla="*/ 8600879 w 12300465"/>
              <a:gd name="connsiteY1001" fmla="*/ 3900473 h 4949499"/>
              <a:gd name="connsiteX1002" fmla="*/ 8612260 w 12300465"/>
              <a:gd name="connsiteY1002" fmla="*/ 3899008 h 4949499"/>
              <a:gd name="connsiteX1003" fmla="*/ 8602803 w 12300465"/>
              <a:gd name="connsiteY1003" fmla="*/ 3917974 h 4949499"/>
              <a:gd name="connsiteX1004" fmla="*/ 8626850 w 12300465"/>
              <a:gd name="connsiteY1004" fmla="*/ 3921113 h 4949499"/>
              <a:gd name="connsiteX1005" fmla="*/ 8621517 w 12300465"/>
              <a:gd name="connsiteY1005" fmla="*/ 3891680 h 4949499"/>
              <a:gd name="connsiteX1006" fmla="*/ 8613133 w 12300465"/>
              <a:gd name="connsiteY1006" fmla="*/ 3898194 h 4949499"/>
              <a:gd name="connsiteX1007" fmla="*/ 8589502 w 12300465"/>
              <a:gd name="connsiteY1007" fmla="*/ 3881636 h 4949499"/>
              <a:gd name="connsiteX1008" fmla="*/ 8531456 w 12300465"/>
              <a:gd name="connsiteY1008" fmla="*/ 3858417 h 4949499"/>
              <a:gd name="connsiteX1009" fmla="*/ 8769881 w 12300465"/>
              <a:gd name="connsiteY1009" fmla="*/ 3855863 h 4949499"/>
              <a:gd name="connsiteX1010" fmla="*/ 8785286 w 12300465"/>
              <a:gd name="connsiteY1010" fmla="*/ 3872429 h 4949499"/>
              <a:gd name="connsiteX1011" fmla="*/ 8769881 w 12300465"/>
              <a:gd name="connsiteY1011" fmla="*/ 3855863 h 4949499"/>
              <a:gd name="connsiteX1012" fmla="*/ 9088124 w 12300465"/>
              <a:gd name="connsiteY1012" fmla="*/ 3854871 h 4949499"/>
              <a:gd name="connsiteX1013" fmla="*/ 9089043 w 12300465"/>
              <a:gd name="connsiteY1013" fmla="*/ 3866018 h 4949499"/>
              <a:gd name="connsiteX1014" fmla="*/ 9088124 w 12300465"/>
              <a:gd name="connsiteY1014" fmla="*/ 3854871 h 4949499"/>
              <a:gd name="connsiteX1015" fmla="*/ 11829169 w 12300465"/>
              <a:gd name="connsiteY1015" fmla="*/ 3854512 h 4949499"/>
              <a:gd name="connsiteX1016" fmla="*/ 11836096 w 12300465"/>
              <a:gd name="connsiteY1016" fmla="*/ 3874069 h 4949499"/>
              <a:gd name="connsiteX1017" fmla="*/ 11823932 w 12300465"/>
              <a:gd name="connsiteY1017" fmla="*/ 3865445 h 4949499"/>
              <a:gd name="connsiteX1018" fmla="*/ 11824170 w 12300465"/>
              <a:gd name="connsiteY1018" fmla="*/ 3864562 h 4949499"/>
              <a:gd name="connsiteX1019" fmla="*/ 11829169 w 12300465"/>
              <a:gd name="connsiteY1019" fmla="*/ 3854512 h 4949499"/>
              <a:gd name="connsiteX1020" fmla="*/ 9074220 w 12300465"/>
              <a:gd name="connsiteY1020" fmla="*/ 3851070 h 4949499"/>
              <a:gd name="connsiteX1021" fmla="*/ 9080163 w 12300465"/>
              <a:gd name="connsiteY1021" fmla="*/ 3856025 h 4949499"/>
              <a:gd name="connsiteX1022" fmla="*/ 9074220 w 12300465"/>
              <a:gd name="connsiteY1022" fmla="*/ 3851070 h 4949499"/>
              <a:gd name="connsiteX1023" fmla="*/ 8414393 w 12300465"/>
              <a:gd name="connsiteY1023" fmla="*/ 3849971 h 4949499"/>
              <a:gd name="connsiteX1024" fmla="*/ 8415356 w 12300465"/>
              <a:gd name="connsiteY1024" fmla="*/ 3851903 h 4949499"/>
              <a:gd name="connsiteX1025" fmla="*/ 8418293 w 12300465"/>
              <a:gd name="connsiteY1025" fmla="*/ 3851431 h 4949499"/>
              <a:gd name="connsiteX1026" fmla="*/ 11952115 w 12300465"/>
              <a:gd name="connsiteY1026" fmla="*/ 3846568 h 4949499"/>
              <a:gd name="connsiteX1027" fmla="*/ 11957478 w 12300465"/>
              <a:gd name="connsiteY1027" fmla="*/ 3852723 h 4949499"/>
              <a:gd name="connsiteX1028" fmla="*/ 11938748 w 12300465"/>
              <a:gd name="connsiteY1028" fmla="*/ 3851677 h 4949499"/>
              <a:gd name="connsiteX1029" fmla="*/ 11947313 w 12300465"/>
              <a:gd name="connsiteY1029" fmla="*/ 3846676 h 4949499"/>
              <a:gd name="connsiteX1030" fmla="*/ 11952115 w 12300465"/>
              <a:gd name="connsiteY1030" fmla="*/ 3846568 h 4949499"/>
              <a:gd name="connsiteX1031" fmla="*/ 11917131 w 12300465"/>
              <a:gd name="connsiteY1031" fmla="*/ 3843529 h 4949499"/>
              <a:gd name="connsiteX1032" fmla="*/ 11917131 w 12300465"/>
              <a:gd name="connsiteY1032" fmla="*/ 3843529 h 4949499"/>
              <a:gd name="connsiteX1033" fmla="*/ 12027110 w 12300465"/>
              <a:gd name="connsiteY1033" fmla="*/ 3842459 h 4949499"/>
              <a:gd name="connsiteX1034" fmla="*/ 12078955 w 12300465"/>
              <a:gd name="connsiteY1034" fmla="*/ 3857682 h 4949499"/>
              <a:gd name="connsiteX1035" fmla="*/ 12039489 w 12300465"/>
              <a:gd name="connsiteY1035" fmla="*/ 3848361 h 4949499"/>
              <a:gd name="connsiteX1036" fmla="*/ 12025155 w 12300465"/>
              <a:gd name="connsiteY1036" fmla="*/ 3843818 h 4949499"/>
              <a:gd name="connsiteX1037" fmla="*/ 1024598 w 12300465"/>
              <a:gd name="connsiteY1037" fmla="*/ 3836234 h 4949499"/>
              <a:gd name="connsiteX1038" fmla="*/ 1031810 w 12300465"/>
              <a:gd name="connsiteY1038" fmla="*/ 3841533 h 4949499"/>
              <a:gd name="connsiteX1039" fmla="*/ 1004515 w 12300465"/>
              <a:gd name="connsiteY1039" fmla="*/ 3845488 h 4949499"/>
              <a:gd name="connsiteX1040" fmla="*/ 1024598 w 12300465"/>
              <a:gd name="connsiteY1040" fmla="*/ 3836234 h 4949499"/>
              <a:gd name="connsiteX1041" fmla="*/ 8370068 w 12300465"/>
              <a:gd name="connsiteY1041" fmla="*/ 3835635 h 4949499"/>
              <a:gd name="connsiteX1042" fmla="*/ 8375186 w 12300465"/>
              <a:gd name="connsiteY1042" fmla="*/ 3840182 h 4949499"/>
              <a:gd name="connsiteX1043" fmla="*/ 8378030 w 12300465"/>
              <a:gd name="connsiteY1043" fmla="*/ 3837978 h 4949499"/>
              <a:gd name="connsiteX1044" fmla="*/ 11984759 w 12300465"/>
              <a:gd name="connsiteY1044" fmla="*/ 3833262 h 4949499"/>
              <a:gd name="connsiteX1045" fmla="*/ 12000818 w 12300465"/>
              <a:gd name="connsiteY1045" fmla="*/ 3836105 h 4949499"/>
              <a:gd name="connsiteX1046" fmla="*/ 12025155 w 12300465"/>
              <a:gd name="connsiteY1046" fmla="*/ 3843818 h 4949499"/>
              <a:gd name="connsiteX1047" fmla="*/ 12013133 w 12300465"/>
              <a:gd name="connsiteY1047" fmla="*/ 3852179 h 4949499"/>
              <a:gd name="connsiteX1048" fmla="*/ 11984759 w 12300465"/>
              <a:gd name="connsiteY1048" fmla="*/ 3833262 h 4949499"/>
              <a:gd name="connsiteX1049" fmla="*/ 8351119 w 12300465"/>
              <a:gd name="connsiteY1049" fmla="*/ 3830059 h 4949499"/>
              <a:gd name="connsiteX1050" fmla="*/ 8352896 w 12300465"/>
              <a:gd name="connsiteY1050" fmla="*/ 3837321 h 4949499"/>
              <a:gd name="connsiteX1051" fmla="*/ 8334346 w 12300465"/>
              <a:gd name="connsiteY1051" fmla="*/ 3831834 h 4949499"/>
              <a:gd name="connsiteX1052" fmla="*/ 8336552 w 12300465"/>
              <a:gd name="connsiteY1052" fmla="*/ 3834104 h 4949499"/>
              <a:gd name="connsiteX1053" fmla="*/ 8359187 w 12300465"/>
              <a:gd name="connsiteY1053" fmla="*/ 3835692 h 4949499"/>
              <a:gd name="connsiteX1054" fmla="*/ 8359517 w 12300465"/>
              <a:gd name="connsiteY1054" fmla="*/ 3832530 h 4949499"/>
              <a:gd name="connsiteX1055" fmla="*/ 8377461 w 12300465"/>
              <a:gd name="connsiteY1055" fmla="*/ 3828023 h 4949499"/>
              <a:gd name="connsiteX1056" fmla="*/ 8379658 w 12300465"/>
              <a:gd name="connsiteY1056" fmla="*/ 3829684 h 4949499"/>
              <a:gd name="connsiteX1057" fmla="*/ 8381674 w 12300465"/>
              <a:gd name="connsiteY1057" fmla="*/ 3829894 h 4949499"/>
              <a:gd name="connsiteX1058" fmla="*/ 1178151 w 12300465"/>
              <a:gd name="connsiteY1058" fmla="*/ 3821269 h 4949499"/>
              <a:gd name="connsiteX1059" fmla="*/ 1181186 w 12300465"/>
              <a:gd name="connsiteY1059" fmla="*/ 3824995 h 4949499"/>
              <a:gd name="connsiteX1060" fmla="*/ 1169731 w 12300465"/>
              <a:gd name="connsiteY1060" fmla="*/ 3825662 h 4949499"/>
              <a:gd name="connsiteX1061" fmla="*/ 1143830 w 12300465"/>
              <a:gd name="connsiteY1061" fmla="*/ 3832822 h 4949499"/>
              <a:gd name="connsiteX1062" fmla="*/ 1163737 w 12300465"/>
              <a:gd name="connsiteY1062" fmla="*/ 3821361 h 4949499"/>
              <a:gd name="connsiteX1063" fmla="*/ 1178151 w 12300465"/>
              <a:gd name="connsiteY1063" fmla="*/ 3821269 h 4949499"/>
              <a:gd name="connsiteX1064" fmla="*/ 1414518 w 12300465"/>
              <a:gd name="connsiteY1064" fmla="*/ 3816163 h 4949499"/>
              <a:gd name="connsiteX1065" fmla="*/ 1404898 w 12300465"/>
              <a:gd name="connsiteY1065" fmla="*/ 3817087 h 4949499"/>
              <a:gd name="connsiteX1066" fmla="*/ 1399208 w 12300465"/>
              <a:gd name="connsiteY1066" fmla="*/ 3825900 h 4949499"/>
              <a:gd name="connsiteX1067" fmla="*/ 1414518 w 12300465"/>
              <a:gd name="connsiteY1067" fmla="*/ 3816163 h 4949499"/>
              <a:gd name="connsiteX1068" fmla="*/ 11721924 w 12300465"/>
              <a:gd name="connsiteY1068" fmla="*/ 3804137 h 4949499"/>
              <a:gd name="connsiteX1069" fmla="*/ 11742254 w 12300465"/>
              <a:gd name="connsiteY1069" fmla="*/ 3816230 h 4949499"/>
              <a:gd name="connsiteX1070" fmla="*/ 11721924 w 12300465"/>
              <a:gd name="connsiteY1070" fmla="*/ 3804137 h 4949499"/>
              <a:gd name="connsiteX1071" fmla="*/ 1359052 w 12300465"/>
              <a:gd name="connsiteY1071" fmla="*/ 3781174 h 4949499"/>
              <a:gd name="connsiteX1072" fmla="*/ 1353502 w 12300465"/>
              <a:gd name="connsiteY1072" fmla="*/ 3798618 h 4949499"/>
              <a:gd name="connsiteX1073" fmla="*/ 1353010 w 12300465"/>
              <a:gd name="connsiteY1073" fmla="*/ 3813904 h 4949499"/>
              <a:gd name="connsiteX1074" fmla="*/ 1350451 w 12300465"/>
              <a:gd name="connsiteY1074" fmla="*/ 3814752 h 4949499"/>
              <a:gd name="connsiteX1075" fmla="*/ 1352650 w 12300465"/>
              <a:gd name="connsiteY1075" fmla="*/ 3825126 h 4949499"/>
              <a:gd name="connsiteX1076" fmla="*/ 1353010 w 12300465"/>
              <a:gd name="connsiteY1076" fmla="*/ 3813904 h 4949499"/>
              <a:gd name="connsiteX1077" fmla="*/ 1371530 w 12300465"/>
              <a:gd name="connsiteY1077" fmla="*/ 3807760 h 4949499"/>
              <a:gd name="connsiteX1078" fmla="*/ 1373419 w 12300465"/>
              <a:gd name="connsiteY1078" fmla="*/ 3814598 h 4949499"/>
              <a:gd name="connsiteX1079" fmla="*/ 1373717 w 12300465"/>
              <a:gd name="connsiteY1079" fmla="*/ 3807035 h 4949499"/>
              <a:gd name="connsiteX1080" fmla="*/ 1371530 w 12300465"/>
              <a:gd name="connsiteY1080" fmla="*/ 3807760 h 4949499"/>
              <a:gd name="connsiteX1081" fmla="*/ 1369940 w 12300465"/>
              <a:gd name="connsiteY1081" fmla="*/ 3802001 h 4949499"/>
              <a:gd name="connsiteX1082" fmla="*/ 1359052 w 12300465"/>
              <a:gd name="connsiteY1082" fmla="*/ 3781174 h 4949499"/>
              <a:gd name="connsiteX1083" fmla="*/ 1387032 w 12300465"/>
              <a:gd name="connsiteY1083" fmla="*/ 3767508 h 4949499"/>
              <a:gd name="connsiteX1084" fmla="*/ 1387032 w 12300465"/>
              <a:gd name="connsiteY1084" fmla="*/ 3767508 h 4949499"/>
              <a:gd name="connsiteX1085" fmla="*/ 9758505 w 12300465"/>
              <a:gd name="connsiteY1085" fmla="*/ 3763644 h 4949499"/>
              <a:gd name="connsiteX1086" fmla="*/ 9763348 w 12300465"/>
              <a:gd name="connsiteY1086" fmla="*/ 3765593 h 4949499"/>
              <a:gd name="connsiteX1087" fmla="*/ 9828406 w 12300465"/>
              <a:gd name="connsiteY1087" fmla="*/ 3787366 h 4949499"/>
              <a:gd name="connsiteX1088" fmla="*/ 9872383 w 12300465"/>
              <a:gd name="connsiteY1088" fmla="*/ 3801693 h 4949499"/>
              <a:gd name="connsiteX1089" fmla="*/ 9796749 w 12300465"/>
              <a:gd name="connsiteY1089" fmla="*/ 3767288 h 4949499"/>
              <a:gd name="connsiteX1090" fmla="*/ 11410917 w 12300465"/>
              <a:gd name="connsiteY1090" fmla="*/ 3747682 h 4949499"/>
              <a:gd name="connsiteX1091" fmla="*/ 11410917 w 12300465"/>
              <a:gd name="connsiteY1091" fmla="*/ 3747682 h 4949499"/>
              <a:gd name="connsiteX1092" fmla="*/ 11533065 w 12300465"/>
              <a:gd name="connsiteY1092" fmla="*/ 3743438 h 4949499"/>
              <a:gd name="connsiteX1093" fmla="*/ 11509493 w 12300465"/>
              <a:gd name="connsiteY1093" fmla="*/ 3748439 h 4949499"/>
              <a:gd name="connsiteX1094" fmla="*/ 11533065 w 12300465"/>
              <a:gd name="connsiteY1094" fmla="*/ 3743438 h 4949499"/>
              <a:gd name="connsiteX1095" fmla="*/ 975080 w 12300465"/>
              <a:gd name="connsiteY1095" fmla="*/ 3733258 h 4949499"/>
              <a:gd name="connsiteX1096" fmla="*/ 977595 w 12300465"/>
              <a:gd name="connsiteY1096" fmla="*/ 3736594 h 4949499"/>
              <a:gd name="connsiteX1097" fmla="*/ 964857 w 12300465"/>
              <a:gd name="connsiteY1097" fmla="*/ 3738439 h 4949499"/>
              <a:gd name="connsiteX1098" fmla="*/ 975080 w 12300465"/>
              <a:gd name="connsiteY1098" fmla="*/ 3733258 h 4949499"/>
              <a:gd name="connsiteX1099" fmla="*/ 11618671 w 12300465"/>
              <a:gd name="connsiteY1099" fmla="*/ 3732621 h 4949499"/>
              <a:gd name="connsiteX1100" fmla="*/ 11603142 w 12300465"/>
              <a:gd name="connsiteY1100" fmla="*/ 3753670 h 4949499"/>
              <a:gd name="connsiteX1101" fmla="*/ 11618671 w 12300465"/>
              <a:gd name="connsiteY1101" fmla="*/ 3732621 h 4949499"/>
              <a:gd name="connsiteX1102" fmla="*/ 11208861 w 12300465"/>
              <a:gd name="connsiteY1102" fmla="*/ 3721324 h 4949499"/>
              <a:gd name="connsiteX1103" fmla="*/ 11207460 w 12300465"/>
              <a:gd name="connsiteY1103" fmla="*/ 3728282 h 4949499"/>
              <a:gd name="connsiteX1104" fmla="*/ 11228543 w 12300465"/>
              <a:gd name="connsiteY1104" fmla="*/ 3732748 h 4949499"/>
              <a:gd name="connsiteX1105" fmla="*/ 11208861 w 12300465"/>
              <a:gd name="connsiteY1105" fmla="*/ 3721324 h 4949499"/>
              <a:gd name="connsiteX1106" fmla="*/ 9493796 w 12300465"/>
              <a:gd name="connsiteY1106" fmla="*/ 3703342 h 4949499"/>
              <a:gd name="connsiteX1107" fmla="*/ 9481028 w 12300465"/>
              <a:gd name="connsiteY1107" fmla="*/ 3711069 h 4949499"/>
              <a:gd name="connsiteX1108" fmla="*/ 9515867 w 12300465"/>
              <a:gd name="connsiteY1108" fmla="*/ 3727818 h 4949499"/>
              <a:gd name="connsiteX1109" fmla="*/ 9532311 w 12300465"/>
              <a:gd name="connsiteY1109" fmla="*/ 3734573 h 4949499"/>
              <a:gd name="connsiteX1110" fmla="*/ 9577989 w 12300465"/>
              <a:gd name="connsiteY1110" fmla="*/ 3743303 h 4949499"/>
              <a:gd name="connsiteX1111" fmla="*/ 9588250 w 12300465"/>
              <a:gd name="connsiteY1111" fmla="*/ 3744490 h 4949499"/>
              <a:gd name="connsiteX1112" fmla="*/ 9606343 w 12300465"/>
              <a:gd name="connsiteY1112" fmla="*/ 3725874 h 4949499"/>
              <a:gd name="connsiteX1113" fmla="*/ 9624222 w 12300465"/>
              <a:gd name="connsiteY1113" fmla="*/ 3723213 h 4949499"/>
              <a:gd name="connsiteX1114" fmla="*/ 9555356 w 12300465"/>
              <a:gd name="connsiteY1114" fmla="*/ 3707105 h 4949499"/>
              <a:gd name="connsiteX1115" fmla="*/ 9493796 w 12300465"/>
              <a:gd name="connsiteY1115" fmla="*/ 3703342 h 4949499"/>
              <a:gd name="connsiteX1116" fmla="*/ 11443384 w 12300465"/>
              <a:gd name="connsiteY1116" fmla="*/ 3664023 h 4949499"/>
              <a:gd name="connsiteX1117" fmla="*/ 11443384 w 12300465"/>
              <a:gd name="connsiteY1117" fmla="*/ 3664023 h 4949499"/>
              <a:gd name="connsiteX1118" fmla="*/ 11514282 w 12300465"/>
              <a:gd name="connsiteY1118" fmla="*/ 3658275 h 4949499"/>
              <a:gd name="connsiteX1119" fmla="*/ 11519590 w 12300465"/>
              <a:gd name="connsiteY1119" fmla="*/ 3664261 h 4949499"/>
              <a:gd name="connsiteX1120" fmla="*/ 11504280 w 12300465"/>
              <a:gd name="connsiteY1120" fmla="*/ 3673998 h 4949499"/>
              <a:gd name="connsiteX1121" fmla="*/ 11514282 w 12300465"/>
              <a:gd name="connsiteY1121" fmla="*/ 3658275 h 4949499"/>
              <a:gd name="connsiteX1122" fmla="*/ 11198248 w 12300465"/>
              <a:gd name="connsiteY1122" fmla="*/ 3593666 h 4949499"/>
              <a:gd name="connsiteX1123" fmla="*/ 11199170 w 12300465"/>
              <a:gd name="connsiteY1123" fmla="*/ 3594131 h 4949499"/>
              <a:gd name="connsiteX1124" fmla="*/ 11197501 w 12300465"/>
              <a:gd name="connsiteY1124" fmla="*/ 3594596 h 4949499"/>
              <a:gd name="connsiteX1125" fmla="*/ 11197578 w 12300465"/>
              <a:gd name="connsiteY1125" fmla="*/ 3594362 h 4949499"/>
              <a:gd name="connsiteX1126" fmla="*/ 11562757 w 12300465"/>
              <a:gd name="connsiteY1126" fmla="*/ 3590331 h 4949499"/>
              <a:gd name="connsiteX1127" fmla="*/ 11562757 w 12300465"/>
              <a:gd name="connsiteY1127" fmla="*/ 3590331 h 4949499"/>
              <a:gd name="connsiteX1128" fmla="*/ 1061557 w 12300465"/>
              <a:gd name="connsiteY1128" fmla="*/ 3590017 h 4949499"/>
              <a:gd name="connsiteX1129" fmla="*/ 1068632 w 12300465"/>
              <a:gd name="connsiteY1129" fmla="*/ 3595572 h 4949499"/>
              <a:gd name="connsiteX1130" fmla="*/ 1051189 w 12300465"/>
              <a:gd name="connsiteY1130" fmla="*/ 3590579 h 4949499"/>
              <a:gd name="connsiteX1131" fmla="*/ 1061557 w 12300465"/>
              <a:gd name="connsiteY1131" fmla="*/ 3590017 h 4949499"/>
              <a:gd name="connsiteX1132" fmla="*/ 11534160 w 12300465"/>
              <a:gd name="connsiteY1132" fmla="*/ 3587307 h 4949499"/>
              <a:gd name="connsiteX1133" fmla="*/ 11535777 w 12300465"/>
              <a:gd name="connsiteY1133" fmla="*/ 3609279 h 4949499"/>
              <a:gd name="connsiteX1134" fmla="*/ 11534160 w 12300465"/>
              <a:gd name="connsiteY1134" fmla="*/ 3587307 h 4949499"/>
              <a:gd name="connsiteX1135" fmla="*/ 972627 w 12300465"/>
              <a:gd name="connsiteY1135" fmla="*/ 3586922 h 4949499"/>
              <a:gd name="connsiteX1136" fmla="*/ 972627 w 12300465"/>
              <a:gd name="connsiteY1136" fmla="*/ 3586922 h 4949499"/>
              <a:gd name="connsiteX1137" fmla="*/ 11384153 w 12300465"/>
              <a:gd name="connsiteY1137" fmla="*/ 3583193 h 4949499"/>
              <a:gd name="connsiteX1138" fmla="*/ 11402313 w 12300465"/>
              <a:gd name="connsiteY1138" fmla="*/ 3598537 h 4949499"/>
              <a:gd name="connsiteX1139" fmla="*/ 11378343 w 12300465"/>
              <a:gd name="connsiteY1139" fmla="*/ 3586972 h 4949499"/>
              <a:gd name="connsiteX1140" fmla="*/ 11384153 w 12300465"/>
              <a:gd name="connsiteY1140" fmla="*/ 3583193 h 4949499"/>
              <a:gd name="connsiteX1141" fmla="*/ 11393961 w 12300465"/>
              <a:gd name="connsiteY1141" fmla="*/ 3571673 h 4949499"/>
              <a:gd name="connsiteX1142" fmla="*/ 11457750 w 12300465"/>
              <a:gd name="connsiteY1142" fmla="*/ 3609304 h 4949499"/>
              <a:gd name="connsiteX1143" fmla="*/ 11381334 w 12300465"/>
              <a:gd name="connsiteY1143" fmla="*/ 3572129 h 4949499"/>
              <a:gd name="connsiteX1144" fmla="*/ 11393961 w 12300465"/>
              <a:gd name="connsiteY1144" fmla="*/ 3571673 h 4949499"/>
              <a:gd name="connsiteX1145" fmla="*/ 11111712 w 12300465"/>
              <a:gd name="connsiteY1145" fmla="*/ 3566011 h 4949499"/>
              <a:gd name="connsiteX1146" fmla="*/ 11140189 w 12300465"/>
              <a:gd name="connsiteY1146" fmla="*/ 3610196 h 4949499"/>
              <a:gd name="connsiteX1147" fmla="*/ 11186447 w 12300465"/>
              <a:gd name="connsiteY1147" fmla="*/ 3597678 h 4949499"/>
              <a:gd name="connsiteX1148" fmla="*/ 11197501 w 12300465"/>
              <a:gd name="connsiteY1148" fmla="*/ 3594596 h 4949499"/>
              <a:gd name="connsiteX1149" fmla="*/ 11190862 w 12300465"/>
              <a:gd name="connsiteY1149" fmla="*/ 3614722 h 4949499"/>
              <a:gd name="connsiteX1150" fmla="*/ 11215110 w 12300465"/>
              <a:gd name="connsiteY1150" fmla="*/ 3614381 h 4949499"/>
              <a:gd name="connsiteX1151" fmla="*/ 11205611 w 12300465"/>
              <a:gd name="connsiteY1151" fmla="*/ 3586016 h 4949499"/>
              <a:gd name="connsiteX1152" fmla="*/ 11198248 w 12300465"/>
              <a:gd name="connsiteY1152" fmla="*/ 3593666 h 4949499"/>
              <a:gd name="connsiteX1153" fmla="*/ 11172487 w 12300465"/>
              <a:gd name="connsiteY1153" fmla="*/ 3580667 h 4949499"/>
              <a:gd name="connsiteX1154" fmla="*/ 11111712 w 12300465"/>
              <a:gd name="connsiteY1154" fmla="*/ 3566011 h 4949499"/>
              <a:gd name="connsiteX1155" fmla="*/ 11507233 w 12300465"/>
              <a:gd name="connsiteY1155" fmla="*/ 3560542 h 4949499"/>
              <a:gd name="connsiteX1156" fmla="*/ 11478205 w 12300465"/>
              <a:gd name="connsiteY1156" fmla="*/ 3583782 h 4949499"/>
              <a:gd name="connsiteX1157" fmla="*/ 11507233 w 12300465"/>
              <a:gd name="connsiteY1157" fmla="*/ 3560542 h 4949499"/>
              <a:gd name="connsiteX1158" fmla="*/ 10954006 w 12300465"/>
              <a:gd name="connsiteY1158" fmla="*/ 3557745 h 4949499"/>
              <a:gd name="connsiteX1159" fmla="*/ 10943916 w 12300465"/>
              <a:gd name="connsiteY1159" fmla="*/ 3563437 h 4949499"/>
              <a:gd name="connsiteX1160" fmla="*/ 10963932 w 12300465"/>
              <a:gd name="connsiteY1160" fmla="*/ 3560537 h 4949499"/>
              <a:gd name="connsiteX1161" fmla="*/ 10954006 w 12300465"/>
              <a:gd name="connsiteY1161" fmla="*/ 3557745 h 4949499"/>
              <a:gd name="connsiteX1162" fmla="*/ 11361293 w 12300465"/>
              <a:gd name="connsiteY1162" fmla="*/ 3552842 h 4949499"/>
              <a:gd name="connsiteX1163" fmla="*/ 11371817 w 12300465"/>
              <a:gd name="connsiteY1163" fmla="*/ 3580396 h 4949499"/>
              <a:gd name="connsiteX1164" fmla="*/ 11361293 w 12300465"/>
              <a:gd name="connsiteY1164" fmla="*/ 3552842 h 4949499"/>
              <a:gd name="connsiteX1165" fmla="*/ 11033568 w 12300465"/>
              <a:gd name="connsiteY1165" fmla="*/ 3552122 h 4949499"/>
              <a:gd name="connsiteX1166" fmla="*/ 11026332 w 12300465"/>
              <a:gd name="connsiteY1166" fmla="*/ 3555256 h 4949499"/>
              <a:gd name="connsiteX1167" fmla="*/ 11066242 w 12300465"/>
              <a:gd name="connsiteY1167" fmla="*/ 3587072 h 4949499"/>
              <a:gd name="connsiteX1168" fmla="*/ 11034021 w 12300465"/>
              <a:gd name="connsiteY1168" fmla="*/ 3595499 h 4949499"/>
              <a:gd name="connsiteX1169" fmla="*/ 11098611 w 12300465"/>
              <a:gd name="connsiteY1169" fmla="*/ 3585084 h 4949499"/>
              <a:gd name="connsiteX1170" fmla="*/ 11102059 w 12300465"/>
              <a:gd name="connsiteY1170" fmla="*/ 3582990 h 4949499"/>
              <a:gd name="connsiteX1171" fmla="*/ 11103787 w 12300465"/>
              <a:gd name="connsiteY1171" fmla="*/ 3583718 h 4949499"/>
              <a:gd name="connsiteX1172" fmla="*/ 11104454 w 12300465"/>
              <a:gd name="connsiteY1172" fmla="*/ 3581536 h 4949499"/>
              <a:gd name="connsiteX1173" fmla="*/ 11102059 w 12300465"/>
              <a:gd name="connsiteY1173" fmla="*/ 3582990 h 4949499"/>
              <a:gd name="connsiteX1174" fmla="*/ 11097198 w 12300465"/>
              <a:gd name="connsiteY1174" fmla="*/ 3580942 h 4949499"/>
              <a:gd name="connsiteX1175" fmla="*/ 11083048 w 12300465"/>
              <a:gd name="connsiteY1175" fmla="*/ 3573002 h 4949499"/>
              <a:gd name="connsiteX1176" fmla="*/ 11089897 w 12300465"/>
              <a:gd name="connsiteY1176" fmla="*/ 3583645 h 4949499"/>
              <a:gd name="connsiteX1177" fmla="*/ 11064859 w 12300465"/>
              <a:gd name="connsiteY1177" fmla="*/ 3564713 h 4949499"/>
              <a:gd name="connsiteX1178" fmla="*/ 11068537 w 12300465"/>
              <a:gd name="connsiteY1178" fmla="*/ 3565273 h 4949499"/>
              <a:gd name="connsiteX1179" fmla="*/ 11044848 w 12300465"/>
              <a:gd name="connsiteY1179" fmla="*/ 3554218 h 4949499"/>
              <a:gd name="connsiteX1180" fmla="*/ 11033568 w 12300465"/>
              <a:gd name="connsiteY1180" fmla="*/ 3552122 h 4949499"/>
              <a:gd name="connsiteX1181" fmla="*/ 10990101 w 12300465"/>
              <a:gd name="connsiteY1181" fmla="*/ 3551223 h 4949499"/>
              <a:gd name="connsiteX1182" fmla="*/ 11004811 w 12300465"/>
              <a:gd name="connsiteY1182" fmla="*/ 3573413 h 4949499"/>
              <a:gd name="connsiteX1183" fmla="*/ 10990101 w 12300465"/>
              <a:gd name="connsiteY1183" fmla="*/ 3551223 h 4949499"/>
              <a:gd name="connsiteX1184" fmla="*/ 11204972 w 12300465"/>
              <a:gd name="connsiteY1184" fmla="*/ 3544413 h 4949499"/>
              <a:gd name="connsiteX1185" fmla="*/ 11204972 w 12300465"/>
              <a:gd name="connsiteY1185" fmla="*/ 3544413 h 4949499"/>
              <a:gd name="connsiteX1186" fmla="*/ 10926704 w 12300465"/>
              <a:gd name="connsiteY1186" fmla="*/ 3543019 h 4949499"/>
              <a:gd name="connsiteX1187" fmla="*/ 10900463 w 12300465"/>
              <a:gd name="connsiteY1187" fmla="*/ 3558453 h 4949499"/>
              <a:gd name="connsiteX1188" fmla="*/ 10926704 w 12300465"/>
              <a:gd name="connsiteY1188" fmla="*/ 3543019 h 4949499"/>
              <a:gd name="connsiteX1189" fmla="*/ 10878033 w 12300465"/>
              <a:gd name="connsiteY1189" fmla="*/ 3541494 h 4949499"/>
              <a:gd name="connsiteX1190" fmla="*/ 10871567 w 12300465"/>
              <a:gd name="connsiteY1190" fmla="*/ 3551361 h 4949499"/>
              <a:gd name="connsiteX1191" fmla="*/ 10890832 w 12300465"/>
              <a:gd name="connsiteY1191" fmla="*/ 3556090 h 4949499"/>
              <a:gd name="connsiteX1192" fmla="*/ 10878033 w 12300465"/>
              <a:gd name="connsiteY1192" fmla="*/ 3541494 h 4949499"/>
              <a:gd name="connsiteX1193" fmla="*/ 1002777 w 12300465"/>
              <a:gd name="connsiteY1193" fmla="*/ 3541373 h 4949499"/>
              <a:gd name="connsiteX1194" fmla="*/ 1028407 w 12300465"/>
              <a:gd name="connsiteY1194" fmla="*/ 3548763 h 4949499"/>
              <a:gd name="connsiteX1195" fmla="*/ 1002777 w 12300465"/>
              <a:gd name="connsiteY1195" fmla="*/ 3541373 h 4949499"/>
              <a:gd name="connsiteX1196" fmla="*/ 10825229 w 12300465"/>
              <a:gd name="connsiteY1196" fmla="*/ 3539275 h 4949499"/>
              <a:gd name="connsiteX1197" fmla="*/ 10795581 w 12300465"/>
              <a:gd name="connsiteY1197" fmla="*/ 3539811 h 4949499"/>
              <a:gd name="connsiteX1198" fmla="*/ 10825229 w 12300465"/>
              <a:gd name="connsiteY1198" fmla="*/ 3539275 h 4949499"/>
              <a:gd name="connsiteX1199" fmla="*/ 11228475 w 12300465"/>
              <a:gd name="connsiteY1199" fmla="*/ 3539129 h 4949499"/>
              <a:gd name="connsiteX1200" fmla="*/ 11224988 w 12300465"/>
              <a:gd name="connsiteY1200" fmla="*/ 3541513 h 4949499"/>
              <a:gd name="connsiteX1201" fmla="*/ 11238041 w 12300465"/>
              <a:gd name="connsiteY1201" fmla="*/ 3554661 h 4949499"/>
              <a:gd name="connsiteX1202" fmla="*/ 11228475 w 12300465"/>
              <a:gd name="connsiteY1202" fmla="*/ 3539129 h 4949499"/>
              <a:gd name="connsiteX1203" fmla="*/ 10762488 w 12300465"/>
              <a:gd name="connsiteY1203" fmla="*/ 3536205 h 4949499"/>
              <a:gd name="connsiteX1204" fmla="*/ 10752443 w 12300465"/>
              <a:gd name="connsiteY1204" fmla="*/ 3549821 h 4949499"/>
              <a:gd name="connsiteX1205" fmla="*/ 10762488 w 12300465"/>
              <a:gd name="connsiteY1205" fmla="*/ 3536205 h 4949499"/>
              <a:gd name="connsiteX1206" fmla="*/ 11275938 w 12300465"/>
              <a:gd name="connsiteY1206" fmla="*/ 3534131 h 4949499"/>
              <a:gd name="connsiteX1207" fmla="*/ 11290339 w 12300465"/>
              <a:gd name="connsiteY1207" fmla="*/ 3551784 h 4949499"/>
              <a:gd name="connsiteX1208" fmla="*/ 11294706 w 12300465"/>
              <a:gd name="connsiteY1208" fmla="*/ 3559751 h 4949499"/>
              <a:gd name="connsiteX1209" fmla="*/ 11286595 w 12300465"/>
              <a:gd name="connsiteY1209" fmla="*/ 3552385 h 4949499"/>
              <a:gd name="connsiteX1210" fmla="*/ 11275938 w 12300465"/>
              <a:gd name="connsiteY1210" fmla="*/ 3534131 h 4949499"/>
              <a:gd name="connsiteX1211" fmla="*/ 10773964 w 12300465"/>
              <a:gd name="connsiteY1211" fmla="*/ 3531664 h 4949499"/>
              <a:gd name="connsiteX1212" fmla="*/ 10794295 w 12300465"/>
              <a:gd name="connsiteY1212" fmla="*/ 3543757 h 4949499"/>
              <a:gd name="connsiteX1213" fmla="*/ 10773964 w 12300465"/>
              <a:gd name="connsiteY1213" fmla="*/ 3531664 h 4949499"/>
              <a:gd name="connsiteX1214" fmla="*/ 10741941 w 12300465"/>
              <a:gd name="connsiteY1214" fmla="*/ 3518209 h 4949499"/>
              <a:gd name="connsiteX1215" fmla="*/ 10754701 w 12300465"/>
              <a:gd name="connsiteY1215" fmla="*/ 3526936 h 4949499"/>
              <a:gd name="connsiteX1216" fmla="*/ 10741941 w 12300465"/>
              <a:gd name="connsiteY1216" fmla="*/ 3518209 h 4949499"/>
              <a:gd name="connsiteX1217" fmla="*/ 11259554 w 12300465"/>
              <a:gd name="connsiteY1217" fmla="*/ 3513671 h 4949499"/>
              <a:gd name="connsiteX1218" fmla="*/ 11268977 w 12300465"/>
              <a:gd name="connsiteY1218" fmla="*/ 3519253 h 4949499"/>
              <a:gd name="connsiteX1219" fmla="*/ 11248752 w 12300465"/>
              <a:gd name="connsiteY1219" fmla="*/ 3519253 h 4949499"/>
              <a:gd name="connsiteX1220" fmla="*/ 11259554 w 12300465"/>
              <a:gd name="connsiteY1220" fmla="*/ 3513671 h 4949499"/>
              <a:gd name="connsiteX1221" fmla="*/ 11023635 w 12300465"/>
              <a:gd name="connsiteY1221" fmla="*/ 3510999 h 4949499"/>
              <a:gd name="connsiteX1222" fmla="*/ 11015538 w 12300465"/>
              <a:gd name="connsiteY1222" fmla="*/ 3519222 h 4949499"/>
              <a:gd name="connsiteX1223" fmla="*/ 11039194 w 12300465"/>
              <a:gd name="connsiteY1223" fmla="*/ 3515795 h 4949499"/>
              <a:gd name="connsiteX1224" fmla="*/ 11023635 w 12300465"/>
              <a:gd name="connsiteY1224" fmla="*/ 3510999 h 4949499"/>
              <a:gd name="connsiteX1225" fmla="*/ 11261795 w 12300465"/>
              <a:gd name="connsiteY1225" fmla="*/ 3491228 h 4949499"/>
              <a:gd name="connsiteX1226" fmla="*/ 11272654 w 12300465"/>
              <a:gd name="connsiteY1226" fmla="*/ 3500647 h 4949499"/>
              <a:gd name="connsiteX1227" fmla="*/ 11257945 w 12300465"/>
              <a:gd name="connsiteY1227" fmla="*/ 3496926 h 4949499"/>
              <a:gd name="connsiteX1228" fmla="*/ 11261795 w 12300465"/>
              <a:gd name="connsiteY1228" fmla="*/ 3491228 h 4949499"/>
              <a:gd name="connsiteX1229" fmla="*/ 11243237 w 12300465"/>
              <a:gd name="connsiteY1229" fmla="*/ 3488089 h 4949499"/>
              <a:gd name="connsiteX1230" fmla="*/ 11243237 w 12300465"/>
              <a:gd name="connsiteY1230" fmla="*/ 3511811 h 4949499"/>
              <a:gd name="connsiteX1231" fmla="*/ 11243237 w 12300465"/>
              <a:gd name="connsiteY1231" fmla="*/ 3488089 h 4949499"/>
              <a:gd name="connsiteX1232" fmla="*/ 11086722 w 12300465"/>
              <a:gd name="connsiteY1232" fmla="*/ 3468554 h 4949499"/>
              <a:gd name="connsiteX1233" fmla="*/ 11075920 w 12300465"/>
              <a:gd name="connsiteY1233" fmla="*/ 3474601 h 4949499"/>
              <a:gd name="connsiteX1234" fmla="*/ 11096145 w 12300465"/>
              <a:gd name="connsiteY1234" fmla="*/ 3482043 h 4949499"/>
              <a:gd name="connsiteX1235" fmla="*/ 11086722 w 12300465"/>
              <a:gd name="connsiteY1235" fmla="*/ 3468554 h 4949499"/>
              <a:gd name="connsiteX1236" fmla="*/ 947741 w 12300465"/>
              <a:gd name="connsiteY1236" fmla="*/ 3466456 h 4949499"/>
              <a:gd name="connsiteX1237" fmla="*/ 960041 w 12300465"/>
              <a:gd name="connsiteY1237" fmla="*/ 3487233 h 4949499"/>
              <a:gd name="connsiteX1238" fmla="*/ 947741 w 12300465"/>
              <a:gd name="connsiteY1238" fmla="*/ 3466456 h 4949499"/>
              <a:gd name="connsiteX1239" fmla="*/ 11133378 w 12300465"/>
              <a:gd name="connsiteY1239" fmla="*/ 3452740 h 4949499"/>
              <a:gd name="connsiteX1240" fmla="*/ 11131079 w 12300465"/>
              <a:gd name="connsiteY1240" fmla="*/ 3463438 h 4949499"/>
              <a:gd name="connsiteX1241" fmla="*/ 11143950 w 12300465"/>
              <a:gd name="connsiteY1241" fmla="*/ 3455996 h 4949499"/>
              <a:gd name="connsiteX1242" fmla="*/ 11133378 w 12300465"/>
              <a:gd name="connsiteY1242" fmla="*/ 3452740 h 4949499"/>
              <a:gd name="connsiteX1243" fmla="*/ 11116370 w 12300465"/>
              <a:gd name="connsiteY1243" fmla="*/ 3448554 h 4949499"/>
              <a:gd name="connsiteX1244" fmla="*/ 11116370 w 12300465"/>
              <a:gd name="connsiteY1244" fmla="*/ 3448554 h 4949499"/>
              <a:gd name="connsiteX1245" fmla="*/ 10624262 w 12300465"/>
              <a:gd name="connsiteY1245" fmla="*/ 3445031 h 4949499"/>
              <a:gd name="connsiteX1246" fmla="*/ 10625098 w 12300465"/>
              <a:gd name="connsiteY1246" fmla="*/ 3446104 h 4949499"/>
              <a:gd name="connsiteX1247" fmla="*/ 10629536 w 12300465"/>
              <a:gd name="connsiteY1247" fmla="*/ 3446845 h 4949499"/>
              <a:gd name="connsiteX1248" fmla="*/ 10634715 w 12300465"/>
              <a:gd name="connsiteY1248" fmla="*/ 3447146 h 4949499"/>
              <a:gd name="connsiteX1249" fmla="*/ 10610672 w 12300465"/>
              <a:gd name="connsiteY1249" fmla="*/ 3442282 h 4949499"/>
              <a:gd name="connsiteX1250" fmla="*/ 10606927 w 12300465"/>
              <a:gd name="connsiteY1250" fmla="*/ 3443071 h 4949499"/>
              <a:gd name="connsiteX1251" fmla="*/ 10611942 w 12300465"/>
              <a:gd name="connsiteY1251" fmla="*/ 3443908 h 4949499"/>
              <a:gd name="connsiteX1252" fmla="*/ 10610734 w 12300465"/>
              <a:gd name="connsiteY1252" fmla="*/ 3442294 h 4949499"/>
              <a:gd name="connsiteX1253" fmla="*/ 11020071 w 12300465"/>
              <a:gd name="connsiteY1253" fmla="*/ 3440647 h 4949499"/>
              <a:gd name="connsiteX1254" fmla="*/ 11020761 w 12300465"/>
              <a:gd name="connsiteY1254" fmla="*/ 3455996 h 4949499"/>
              <a:gd name="connsiteX1255" fmla="*/ 11020071 w 12300465"/>
              <a:gd name="connsiteY1255" fmla="*/ 3440647 h 4949499"/>
              <a:gd name="connsiteX1256" fmla="*/ 10948738 w 12300465"/>
              <a:gd name="connsiteY1256" fmla="*/ 3432333 h 4949499"/>
              <a:gd name="connsiteX1257" fmla="*/ 10943538 w 12300465"/>
              <a:gd name="connsiteY1257" fmla="*/ 3433671 h 4949499"/>
              <a:gd name="connsiteX1258" fmla="*/ 10961924 w 12300465"/>
              <a:gd name="connsiteY1258" fmla="*/ 3448554 h 4949499"/>
              <a:gd name="connsiteX1259" fmla="*/ 10948738 w 12300465"/>
              <a:gd name="connsiteY1259" fmla="*/ 3432333 h 4949499"/>
              <a:gd name="connsiteX1260" fmla="*/ 10520183 w 12300465"/>
              <a:gd name="connsiteY1260" fmla="*/ 3423772 h 4949499"/>
              <a:gd name="connsiteX1261" fmla="*/ 10508130 w 12300465"/>
              <a:gd name="connsiteY1261" fmla="*/ 3425955 h 4949499"/>
              <a:gd name="connsiteX1262" fmla="*/ 10511992 w 12300465"/>
              <a:gd name="connsiteY1262" fmla="*/ 3441786 h 4949499"/>
              <a:gd name="connsiteX1263" fmla="*/ 10520183 w 12300465"/>
              <a:gd name="connsiteY1263" fmla="*/ 3423772 h 4949499"/>
              <a:gd name="connsiteX1264" fmla="*/ 539166 w 12300465"/>
              <a:gd name="connsiteY1264" fmla="*/ 3416148 h 4949499"/>
              <a:gd name="connsiteX1265" fmla="*/ 549398 w 12300465"/>
              <a:gd name="connsiteY1265" fmla="*/ 3422655 h 4949499"/>
              <a:gd name="connsiteX1266" fmla="*/ 524675 w 12300465"/>
              <a:gd name="connsiteY1266" fmla="*/ 3418718 h 4949499"/>
              <a:gd name="connsiteX1267" fmla="*/ 539166 w 12300465"/>
              <a:gd name="connsiteY1267" fmla="*/ 3416148 h 4949499"/>
              <a:gd name="connsiteX1268" fmla="*/ 11122960 w 12300465"/>
              <a:gd name="connsiteY1268" fmla="*/ 3412994 h 4949499"/>
              <a:gd name="connsiteX1269" fmla="*/ 11125009 w 12300465"/>
              <a:gd name="connsiteY1269" fmla="*/ 3413841 h 4949499"/>
              <a:gd name="connsiteX1270" fmla="*/ 11121986 w 12300465"/>
              <a:gd name="connsiteY1270" fmla="*/ 3418628 h 4949499"/>
              <a:gd name="connsiteX1271" fmla="*/ 11121922 w 12300465"/>
              <a:gd name="connsiteY1271" fmla="*/ 3418595 h 4949499"/>
              <a:gd name="connsiteX1272" fmla="*/ 11113178 w 12300465"/>
              <a:gd name="connsiteY1272" fmla="*/ 3409103 h 4949499"/>
              <a:gd name="connsiteX1273" fmla="*/ 11116567 w 12300465"/>
              <a:gd name="connsiteY1273" fmla="*/ 3410400 h 4949499"/>
              <a:gd name="connsiteX1274" fmla="*/ 11116887 w 12300465"/>
              <a:gd name="connsiteY1274" fmla="*/ 3410880 h 4949499"/>
              <a:gd name="connsiteX1275" fmla="*/ 11116370 w 12300465"/>
              <a:gd name="connsiteY1275" fmla="*/ 3415066 h 4949499"/>
              <a:gd name="connsiteX1276" fmla="*/ 11398759 w 12300465"/>
              <a:gd name="connsiteY1276" fmla="*/ 3407303 h 4949499"/>
              <a:gd name="connsiteX1277" fmla="*/ 11398759 w 12300465"/>
              <a:gd name="connsiteY1277" fmla="*/ 3407303 h 4949499"/>
              <a:gd name="connsiteX1278" fmla="*/ 10925382 w 12300465"/>
              <a:gd name="connsiteY1278" fmla="*/ 3403903 h 4949499"/>
              <a:gd name="connsiteX1279" fmla="*/ 10928829 w 12300465"/>
              <a:gd name="connsiteY1279" fmla="*/ 3437391 h 4949499"/>
              <a:gd name="connsiteX1280" fmla="*/ 10925382 w 12300465"/>
              <a:gd name="connsiteY1280" fmla="*/ 3403903 h 4949499"/>
              <a:gd name="connsiteX1281" fmla="*/ 10665099 w 12300465"/>
              <a:gd name="connsiteY1281" fmla="*/ 3402158 h 4949499"/>
              <a:gd name="connsiteX1282" fmla="*/ 10658599 w 12300465"/>
              <a:gd name="connsiteY1282" fmla="*/ 3409646 h 4949499"/>
              <a:gd name="connsiteX1283" fmla="*/ 10663573 w 12300465"/>
              <a:gd name="connsiteY1283" fmla="*/ 3409383 h 4949499"/>
              <a:gd name="connsiteX1284" fmla="*/ 10673179 w 12300465"/>
              <a:gd name="connsiteY1284" fmla="*/ 3409843 h 4949499"/>
              <a:gd name="connsiteX1285" fmla="*/ 10672166 w 12300465"/>
              <a:gd name="connsiteY1285" fmla="*/ 3407609 h 4949499"/>
              <a:gd name="connsiteX1286" fmla="*/ 10665099 w 12300465"/>
              <a:gd name="connsiteY1286" fmla="*/ 3402158 h 4949499"/>
              <a:gd name="connsiteX1287" fmla="*/ 991445 w 12300465"/>
              <a:gd name="connsiteY1287" fmla="*/ 3396207 h 4949499"/>
              <a:gd name="connsiteX1288" fmla="*/ 979240 w 12300465"/>
              <a:gd name="connsiteY1288" fmla="*/ 3401735 h 4949499"/>
              <a:gd name="connsiteX1289" fmla="*/ 991445 w 12300465"/>
              <a:gd name="connsiteY1289" fmla="*/ 3396207 h 4949499"/>
              <a:gd name="connsiteX1290" fmla="*/ 10817275 w 12300465"/>
              <a:gd name="connsiteY1290" fmla="*/ 3395414 h 4949499"/>
              <a:gd name="connsiteX1291" fmla="*/ 10805640 w 12300465"/>
              <a:gd name="connsiteY1291" fmla="*/ 3396461 h 4949499"/>
              <a:gd name="connsiteX1292" fmla="*/ 10817275 w 12300465"/>
              <a:gd name="connsiteY1292" fmla="*/ 3395414 h 4949499"/>
              <a:gd name="connsiteX1293" fmla="*/ 10970639 w 12300465"/>
              <a:gd name="connsiteY1293" fmla="*/ 3386747 h 4949499"/>
              <a:gd name="connsiteX1294" fmla="*/ 10966693 w 12300465"/>
              <a:gd name="connsiteY1294" fmla="*/ 3397333 h 4949499"/>
              <a:gd name="connsiteX1295" fmla="*/ 10969279 w 12300465"/>
              <a:gd name="connsiteY1295" fmla="*/ 3418787 h 4949499"/>
              <a:gd name="connsiteX1296" fmla="*/ 10973933 w 12300465"/>
              <a:gd name="connsiteY1296" fmla="*/ 3392101 h 4949499"/>
              <a:gd name="connsiteX1297" fmla="*/ 10970692 w 12300465"/>
              <a:gd name="connsiteY1297" fmla="*/ 3386750 h 4949499"/>
              <a:gd name="connsiteX1298" fmla="*/ 10341302 w 12300465"/>
              <a:gd name="connsiteY1298" fmla="*/ 3385681 h 4949499"/>
              <a:gd name="connsiteX1299" fmla="*/ 10329741 w 12300465"/>
              <a:gd name="connsiteY1299" fmla="*/ 3389237 h 4949499"/>
              <a:gd name="connsiteX1300" fmla="*/ 10354464 w 12300465"/>
              <a:gd name="connsiteY1300" fmla="*/ 3393174 h 4949499"/>
              <a:gd name="connsiteX1301" fmla="*/ 10341302 w 12300465"/>
              <a:gd name="connsiteY1301" fmla="*/ 3385681 h 4949499"/>
              <a:gd name="connsiteX1302" fmla="*/ 10938796 w 12300465"/>
              <a:gd name="connsiteY1302" fmla="*/ 3383211 h 4949499"/>
              <a:gd name="connsiteX1303" fmla="*/ 10938022 w 12300465"/>
              <a:gd name="connsiteY1303" fmla="*/ 3385298 h 4949499"/>
              <a:gd name="connsiteX1304" fmla="*/ 10940931 w 12300465"/>
              <a:gd name="connsiteY1304" fmla="*/ 3383990 h 4949499"/>
              <a:gd name="connsiteX1305" fmla="*/ 10940671 w 12300465"/>
              <a:gd name="connsiteY1305" fmla="*/ 3383439 h 4949499"/>
              <a:gd name="connsiteX1306" fmla="*/ 11474335 w 12300465"/>
              <a:gd name="connsiteY1306" fmla="*/ 3377554 h 4949499"/>
              <a:gd name="connsiteX1307" fmla="*/ 11516501 w 12300465"/>
              <a:gd name="connsiteY1307" fmla="*/ 3386484 h 4949499"/>
              <a:gd name="connsiteX1308" fmla="*/ 11474335 w 12300465"/>
              <a:gd name="connsiteY1308" fmla="*/ 3377554 h 4949499"/>
              <a:gd name="connsiteX1309" fmla="*/ 10881147 w 12300465"/>
              <a:gd name="connsiteY1309" fmla="*/ 3368951 h 4949499"/>
              <a:gd name="connsiteX1310" fmla="*/ 10879800 w 12300465"/>
              <a:gd name="connsiteY1310" fmla="*/ 3374978 h 4949499"/>
              <a:gd name="connsiteX1311" fmla="*/ 10884702 w 12300465"/>
              <a:gd name="connsiteY1311" fmla="*/ 3389019 h 4949499"/>
              <a:gd name="connsiteX1312" fmla="*/ 10901462 w 12300465"/>
              <a:gd name="connsiteY1312" fmla="*/ 3379147 h 4949499"/>
              <a:gd name="connsiteX1313" fmla="*/ 10897893 w 12300465"/>
              <a:gd name="connsiteY1313" fmla="*/ 3375523 h 4949499"/>
              <a:gd name="connsiteX1314" fmla="*/ 10882351 w 12300465"/>
              <a:gd name="connsiteY1314" fmla="*/ 3369329 h 4949499"/>
              <a:gd name="connsiteX1315" fmla="*/ 10514730 w 12300465"/>
              <a:gd name="connsiteY1315" fmla="*/ 3367704 h 4949499"/>
              <a:gd name="connsiteX1316" fmla="*/ 10514020 w 12300465"/>
              <a:gd name="connsiteY1316" fmla="*/ 3370645 h 4949499"/>
              <a:gd name="connsiteX1317" fmla="*/ 10511557 w 12300465"/>
              <a:gd name="connsiteY1317" fmla="*/ 3370077 h 4949499"/>
              <a:gd name="connsiteX1318" fmla="*/ 10511687 w 12300465"/>
              <a:gd name="connsiteY1318" fmla="*/ 3379252 h 4949499"/>
              <a:gd name="connsiteX1319" fmla="*/ 10524328 w 12300465"/>
              <a:gd name="connsiteY1319" fmla="*/ 3381577 h 4949499"/>
              <a:gd name="connsiteX1320" fmla="*/ 10517892 w 12300465"/>
              <a:gd name="connsiteY1320" fmla="*/ 3372275 h 4949499"/>
              <a:gd name="connsiteX1321" fmla="*/ 1212472 w 12300465"/>
              <a:gd name="connsiteY1321" fmla="*/ 3367003 h 4949499"/>
              <a:gd name="connsiteX1322" fmla="*/ 1225422 w 12300465"/>
              <a:gd name="connsiteY1322" fmla="*/ 3369826 h 4949499"/>
              <a:gd name="connsiteX1323" fmla="*/ 1197593 w 12300465"/>
              <a:gd name="connsiteY1323" fmla="*/ 3370099 h 4949499"/>
              <a:gd name="connsiteX1324" fmla="*/ 1212472 w 12300465"/>
              <a:gd name="connsiteY1324" fmla="*/ 3367003 h 4949499"/>
              <a:gd name="connsiteX1325" fmla="*/ 10399373 w 12300465"/>
              <a:gd name="connsiteY1325" fmla="*/ 3366845 h 4949499"/>
              <a:gd name="connsiteX1326" fmla="*/ 10424202 w 12300465"/>
              <a:gd name="connsiteY1326" fmla="*/ 3376021 h 4949499"/>
              <a:gd name="connsiteX1327" fmla="*/ 10463767 w 12300465"/>
              <a:gd name="connsiteY1327" fmla="*/ 3390885 h 4949499"/>
              <a:gd name="connsiteX1328" fmla="*/ 10437682 w 12300465"/>
              <a:gd name="connsiteY1328" fmla="*/ 3379542 h 4949499"/>
              <a:gd name="connsiteX1329" fmla="*/ 11647021 w 12300465"/>
              <a:gd name="connsiteY1329" fmla="*/ 3365694 h 4949499"/>
              <a:gd name="connsiteX1330" fmla="*/ 11657147 w 12300465"/>
              <a:gd name="connsiteY1330" fmla="*/ 3369867 h 4949499"/>
              <a:gd name="connsiteX1331" fmla="*/ 11637131 w 12300465"/>
              <a:gd name="connsiteY1331" fmla="*/ 3372767 h 4949499"/>
              <a:gd name="connsiteX1332" fmla="*/ 11647021 w 12300465"/>
              <a:gd name="connsiteY1332" fmla="*/ 3365694 h 4949499"/>
              <a:gd name="connsiteX1333" fmla="*/ 10511486 w 12300465"/>
              <a:gd name="connsiteY1333" fmla="*/ 3365000 h 4949499"/>
              <a:gd name="connsiteX1334" fmla="*/ 10511525 w 12300465"/>
              <a:gd name="connsiteY1334" fmla="*/ 3367812 h 4949499"/>
              <a:gd name="connsiteX1335" fmla="*/ 10514592 w 12300465"/>
              <a:gd name="connsiteY1335" fmla="*/ 3367505 h 4949499"/>
              <a:gd name="connsiteX1336" fmla="*/ 10513903 w 12300465"/>
              <a:gd name="connsiteY1336" fmla="*/ 3366509 h 4949499"/>
              <a:gd name="connsiteX1337" fmla="*/ 10846412 w 12300465"/>
              <a:gd name="connsiteY1337" fmla="*/ 3358659 h 4949499"/>
              <a:gd name="connsiteX1338" fmla="*/ 10844240 w 12300465"/>
              <a:gd name="connsiteY1338" fmla="*/ 3364084 h 4949499"/>
              <a:gd name="connsiteX1339" fmla="*/ 10838735 w 12300465"/>
              <a:gd name="connsiteY1339" fmla="*/ 3385298 h 4949499"/>
              <a:gd name="connsiteX1340" fmla="*/ 10848152 w 12300465"/>
              <a:gd name="connsiteY1340" fmla="*/ 3362463 h 4949499"/>
              <a:gd name="connsiteX1341" fmla="*/ 10847631 w 12300465"/>
              <a:gd name="connsiteY1341" fmla="*/ 3358958 h 4949499"/>
              <a:gd name="connsiteX1342" fmla="*/ 10128641 w 12300465"/>
              <a:gd name="connsiteY1342" fmla="*/ 3352650 h 4949499"/>
              <a:gd name="connsiteX1343" fmla="*/ 10138759 w 12300465"/>
              <a:gd name="connsiteY1343" fmla="*/ 3353096 h 4949499"/>
              <a:gd name="connsiteX1344" fmla="*/ 10137551 w 12300465"/>
              <a:gd name="connsiteY1344" fmla="*/ 3356113 h 4949499"/>
              <a:gd name="connsiteX1345" fmla="*/ 10817166 w 12300465"/>
              <a:gd name="connsiteY1345" fmla="*/ 3351475 h 4949499"/>
              <a:gd name="connsiteX1346" fmla="*/ 10818740 w 12300465"/>
              <a:gd name="connsiteY1346" fmla="*/ 3356461 h 4949499"/>
              <a:gd name="connsiteX1347" fmla="*/ 10822446 w 12300465"/>
              <a:gd name="connsiteY1347" fmla="*/ 3358554 h 4949499"/>
              <a:gd name="connsiteX1348" fmla="*/ 10822303 w 12300465"/>
              <a:gd name="connsiteY1348" fmla="*/ 3352736 h 4949499"/>
              <a:gd name="connsiteX1349" fmla="*/ 9962850 w 12300465"/>
              <a:gd name="connsiteY1349" fmla="*/ 3346479 h 4949499"/>
              <a:gd name="connsiteX1350" fmla="*/ 9961396 w 12300465"/>
              <a:gd name="connsiteY1350" fmla="*/ 3346705 h 4949499"/>
              <a:gd name="connsiteX1351" fmla="*/ 9961578 w 12300465"/>
              <a:gd name="connsiteY1351" fmla="*/ 3346821 h 4949499"/>
              <a:gd name="connsiteX1352" fmla="*/ 11469506 w 12300465"/>
              <a:gd name="connsiteY1352" fmla="*/ 3345825 h 4949499"/>
              <a:gd name="connsiteX1353" fmla="*/ 11459683 w 12300465"/>
              <a:gd name="connsiteY1353" fmla="*/ 3353359 h 4949499"/>
              <a:gd name="connsiteX1354" fmla="*/ 11480766 w 12300465"/>
              <a:gd name="connsiteY1354" fmla="*/ 3357824 h 4949499"/>
              <a:gd name="connsiteX1355" fmla="*/ 11469506 w 12300465"/>
              <a:gd name="connsiteY1355" fmla="*/ 3345825 h 4949499"/>
              <a:gd name="connsiteX1356" fmla="*/ 11646021 w 12300465"/>
              <a:gd name="connsiteY1356" fmla="*/ 3343162 h 4949499"/>
              <a:gd name="connsiteX1357" fmla="*/ 11658118 w 12300465"/>
              <a:gd name="connsiteY1357" fmla="*/ 3350926 h 4949499"/>
              <a:gd name="connsiteX1358" fmla="*/ 11643028 w 12300465"/>
              <a:gd name="connsiteY1358" fmla="*/ 3349353 h 4949499"/>
              <a:gd name="connsiteX1359" fmla="*/ 11646021 w 12300465"/>
              <a:gd name="connsiteY1359" fmla="*/ 3343162 h 4949499"/>
              <a:gd name="connsiteX1360" fmla="*/ 11627205 w 12300465"/>
              <a:gd name="connsiteY1360" fmla="*/ 3342716 h 4949499"/>
              <a:gd name="connsiteX1361" fmla="*/ 11630606 w 12300465"/>
              <a:gd name="connsiteY1361" fmla="*/ 3366193 h 4949499"/>
              <a:gd name="connsiteX1362" fmla="*/ 11627205 w 12300465"/>
              <a:gd name="connsiteY1362" fmla="*/ 3342716 h 4949499"/>
              <a:gd name="connsiteX1363" fmla="*/ 10097762 w 12300465"/>
              <a:gd name="connsiteY1363" fmla="*/ 3340648 h 4949499"/>
              <a:gd name="connsiteX1364" fmla="*/ 10128641 w 12300465"/>
              <a:gd name="connsiteY1364" fmla="*/ 3352650 h 4949499"/>
              <a:gd name="connsiteX1365" fmla="*/ 10124106 w 12300465"/>
              <a:gd name="connsiteY1365" fmla="*/ 3352450 h 4949499"/>
              <a:gd name="connsiteX1366" fmla="*/ 10097762 w 12300465"/>
              <a:gd name="connsiteY1366" fmla="*/ 3340648 h 4949499"/>
              <a:gd name="connsiteX1367" fmla="*/ 10169428 w 12300465"/>
              <a:gd name="connsiteY1367" fmla="*/ 3339162 h 4949499"/>
              <a:gd name="connsiteX1368" fmla="*/ 10176824 w 12300465"/>
              <a:gd name="connsiteY1368" fmla="*/ 3344368 h 4949499"/>
              <a:gd name="connsiteX1369" fmla="*/ 10170877 w 12300465"/>
              <a:gd name="connsiteY1369" fmla="*/ 3340182 h 4949499"/>
              <a:gd name="connsiteX1370" fmla="*/ 10290858 w 12300465"/>
              <a:gd name="connsiteY1370" fmla="*/ 3336322 h 4949499"/>
              <a:gd name="connsiteX1371" fmla="*/ 10276781 w 12300465"/>
              <a:gd name="connsiteY1371" fmla="*/ 3344273 h 4949499"/>
              <a:gd name="connsiteX1372" fmla="*/ 10309491 w 12300465"/>
              <a:gd name="connsiteY1372" fmla="*/ 3343235 h 4949499"/>
              <a:gd name="connsiteX1373" fmla="*/ 10353963 w 12300465"/>
              <a:gd name="connsiteY1373" fmla="*/ 3351794 h 4949499"/>
              <a:gd name="connsiteX1374" fmla="*/ 10341383 w 12300465"/>
              <a:gd name="connsiteY1374" fmla="*/ 3347624 h 4949499"/>
              <a:gd name="connsiteX1375" fmla="*/ 10300827 w 12300465"/>
              <a:gd name="connsiteY1375" fmla="*/ 3337908 h 4949499"/>
              <a:gd name="connsiteX1376" fmla="*/ 10158983 w 12300465"/>
              <a:gd name="connsiteY1376" fmla="*/ 3331810 h 4949499"/>
              <a:gd name="connsiteX1377" fmla="*/ 10160966 w 12300465"/>
              <a:gd name="connsiteY1377" fmla="*/ 3333205 h 4949499"/>
              <a:gd name="connsiteX1378" fmla="*/ 10169428 w 12300465"/>
              <a:gd name="connsiteY1378" fmla="*/ 3339162 h 4949499"/>
              <a:gd name="connsiteX1379" fmla="*/ 11327754 w 12300465"/>
              <a:gd name="connsiteY1379" fmla="*/ 3329764 h 4949499"/>
              <a:gd name="connsiteX1380" fmla="*/ 11322800 w 12300465"/>
              <a:gd name="connsiteY1380" fmla="*/ 3331833 h 4949499"/>
              <a:gd name="connsiteX1381" fmla="*/ 11338807 w 12300465"/>
              <a:gd name="connsiteY1381" fmla="*/ 3348548 h 4949499"/>
              <a:gd name="connsiteX1382" fmla="*/ 11342646 w 12300465"/>
              <a:gd name="connsiteY1382" fmla="*/ 3344444 h 4949499"/>
              <a:gd name="connsiteX1383" fmla="*/ 11342740 w 12300465"/>
              <a:gd name="connsiteY1383" fmla="*/ 3343542 h 4949499"/>
              <a:gd name="connsiteX1384" fmla="*/ 11335702 w 12300465"/>
              <a:gd name="connsiteY1384" fmla="*/ 3336609 h 4949499"/>
              <a:gd name="connsiteX1385" fmla="*/ 11327754 w 12300465"/>
              <a:gd name="connsiteY1385" fmla="*/ 3329764 h 4949499"/>
              <a:gd name="connsiteX1386" fmla="*/ 11399542 w 12300465"/>
              <a:gd name="connsiteY1386" fmla="*/ 3327764 h 4949499"/>
              <a:gd name="connsiteX1387" fmla="*/ 11402426 w 12300465"/>
              <a:gd name="connsiteY1387" fmla="*/ 3342855 h 4949499"/>
              <a:gd name="connsiteX1388" fmla="*/ 11399542 w 12300465"/>
              <a:gd name="connsiteY1388" fmla="*/ 3327764 h 4949499"/>
              <a:gd name="connsiteX1389" fmla="*/ 11513412 w 12300465"/>
              <a:gd name="connsiteY1389" fmla="*/ 3323485 h 4949499"/>
              <a:gd name="connsiteX1390" fmla="*/ 11512671 w 12300465"/>
              <a:gd name="connsiteY1390" fmla="*/ 3334402 h 4949499"/>
              <a:gd name="connsiteX1391" fmla="*/ 11524342 w 12300465"/>
              <a:gd name="connsiteY1391" fmla="*/ 3325191 h 4949499"/>
              <a:gd name="connsiteX1392" fmla="*/ 11513412 w 12300465"/>
              <a:gd name="connsiteY1392" fmla="*/ 3323485 h 4949499"/>
              <a:gd name="connsiteX1393" fmla="*/ 10392635 w 12300465"/>
              <a:gd name="connsiteY1393" fmla="*/ 3322507 h 4949499"/>
              <a:gd name="connsiteX1394" fmla="*/ 10390588 w 12300465"/>
              <a:gd name="connsiteY1394" fmla="*/ 3324283 h 4949499"/>
              <a:gd name="connsiteX1395" fmla="*/ 10394078 w 12300465"/>
              <a:gd name="connsiteY1395" fmla="*/ 3324018 h 4949499"/>
              <a:gd name="connsiteX1396" fmla="*/ 11495980 w 12300465"/>
              <a:gd name="connsiteY1396" fmla="*/ 3321781 h 4949499"/>
              <a:gd name="connsiteX1397" fmla="*/ 11495980 w 12300465"/>
              <a:gd name="connsiteY1397" fmla="*/ 3321781 h 4949499"/>
              <a:gd name="connsiteX1398" fmla="*/ 10115335 w 12300465"/>
              <a:gd name="connsiteY1398" fmla="*/ 3318317 h 4949499"/>
              <a:gd name="connsiteX1399" fmla="*/ 10120311 w 12300465"/>
              <a:gd name="connsiteY1399" fmla="*/ 3322002 h 4949499"/>
              <a:gd name="connsiteX1400" fmla="*/ 10118141 w 12300465"/>
              <a:gd name="connsiteY1400" fmla="*/ 3327312 h 4949499"/>
              <a:gd name="connsiteX1401" fmla="*/ 10153392 w 12300465"/>
              <a:gd name="connsiteY1401" fmla="*/ 3336934 h 4949499"/>
              <a:gd name="connsiteX1402" fmla="*/ 10162345 w 12300465"/>
              <a:gd name="connsiteY1402" fmla="*/ 3354136 h 4949499"/>
              <a:gd name="connsiteX1403" fmla="*/ 10138759 w 12300465"/>
              <a:gd name="connsiteY1403" fmla="*/ 3353096 h 4949499"/>
              <a:gd name="connsiteX1404" fmla="*/ 10138901 w 12300465"/>
              <a:gd name="connsiteY1404" fmla="*/ 3352741 h 4949499"/>
              <a:gd name="connsiteX1405" fmla="*/ 10123359 w 12300465"/>
              <a:gd name="connsiteY1405" fmla="*/ 3339601 h 4949499"/>
              <a:gd name="connsiteX1406" fmla="*/ 10116620 w 12300465"/>
              <a:gd name="connsiteY1406" fmla="*/ 3331037 h 4949499"/>
              <a:gd name="connsiteX1407" fmla="*/ 10115490 w 12300465"/>
              <a:gd name="connsiteY1407" fmla="*/ 3333803 h 4949499"/>
              <a:gd name="connsiteX1408" fmla="*/ 10115335 w 12300465"/>
              <a:gd name="connsiteY1408" fmla="*/ 3318317 h 4949499"/>
              <a:gd name="connsiteX1409" fmla="*/ 10102853 w 12300465"/>
              <a:gd name="connsiteY1409" fmla="*/ 3315980 h 4949499"/>
              <a:gd name="connsiteX1410" fmla="*/ 10103014 w 12300465"/>
              <a:gd name="connsiteY1410" fmla="*/ 3320692 h 4949499"/>
              <a:gd name="connsiteX1411" fmla="*/ 10104258 w 12300465"/>
              <a:gd name="connsiteY1411" fmla="*/ 3320392 h 4949499"/>
              <a:gd name="connsiteX1412" fmla="*/ 10103068 w 12300465"/>
              <a:gd name="connsiteY1412" fmla="*/ 3322252 h 4949499"/>
              <a:gd name="connsiteX1413" fmla="*/ 10103199 w 12300465"/>
              <a:gd name="connsiteY1413" fmla="*/ 3326067 h 4949499"/>
              <a:gd name="connsiteX1414" fmla="*/ 10097763 w 12300465"/>
              <a:gd name="connsiteY1414" fmla="*/ 3336927 h 4949499"/>
              <a:gd name="connsiteX1415" fmla="*/ 10098850 w 12300465"/>
              <a:gd name="connsiteY1415" fmla="*/ 3327470 h 4949499"/>
              <a:gd name="connsiteX1416" fmla="*/ 10086634 w 12300465"/>
              <a:gd name="connsiteY1416" fmla="*/ 3328585 h 4949499"/>
              <a:gd name="connsiteX1417" fmla="*/ 10082296 w 12300465"/>
              <a:gd name="connsiteY1417" fmla="*/ 3325688 h 4949499"/>
              <a:gd name="connsiteX1418" fmla="*/ 10099823 w 12300465"/>
              <a:gd name="connsiteY1418" fmla="*/ 3321461 h 4949499"/>
              <a:gd name="connsiteX1419" fmla="*/ 10100865 w 12300465"/>
              <a:gd name="connsiteY1419" fmla="*/ 3317043 h 4949499"/>
              <a:gd name="connsiteX1420" fmla="*/ 10102853 w 12300465"/>
              <a:gd name="connsiteY1420" fmla="*/ 3315980 h 4949499"/>
              <a:gd name="connsiteX1421" fmla="*/ 9968672 w 12300465"/>
              <a:gd name="connsiteY1421" fmla="*/ 3307320 h 4949499"/>
              <a:gd name="connsiteX1422" fmla="*/ 9970541 w 12300465"/>
              <a:gd name="connsiteY1422" fmla="*/ 3310581 h 4949499"/>
              <a:gd name="connsiteX1423" fmla="*/ 9973354 w 12300465"/>
              <a:gd name="connsiteY1423" fmla="*/ 3311558 h 4949499"/>
              <a:gd name="connsiteX1424" fmla="*/ 9976405 w 12300465"/>
              <a:gd name="connsiteY1424" fmla="*/ 3311034 h 4949499"/>
              <a:gd name="connsiteX1425" fmla="*/ 10075540 w 12300465"/>
              <a:gd name="connsiteY1425" fmla="*/ 3306232 h 4949499"/>
              <a:gd name="connsiteX1426" fmla="*/ 10083283 w 12300465"/>
              <a:gd name="connsiteY1426" fmla="*/ 3309775 h 4949499"/>
              <a:gd name="connsiteX1427" fmla="*/ 10077538 w 12300465"/>
              <a:gd name="connsiteY1427" fmla="*/ 3322042 h 4949499"/>
              <a:gd name="connsiteX1428" fmla="*/ 11300563 w 12300465"/>
              <a:gd name="connsiteY1428" fmla="*/ 3304976 h 4949499"/>
              <a:gd name="connsiteX1429" fmla="*/ 11293421 w 12300465"/>
              <a:gd name="connsiteY1429" fmla="*/ 3309183 h 4949499"/>
              <a:gd name="connsiteX1430" fmla="*/ 11294549 w 12300465"/>
              <a:gd name="connsiteY1430" fmla="*/ 3312428 h 4949499"/>
              <a:gd name="connsiteX1431" fmla="*/ 11300234 w 12300465"/>
              <a:gd name="connsiteY1431" fmla="*/ 3322042 h 4949499"/>
              <a:gd name="connsiteX1432" fmla="*/ 11297541 w 12300465"/>
              <a:gd name="connsiteY1432" fmla="*/ 3320495 h 4949499"/>
              <a:gd name="connsiteX1433" fmla="*/ 11308776 w 12300465"/>
              <a:gd name="connsiteY1433" fmla="*/ 3337624 h 4949499"/>
              <a:gd name="connsiteX1434" fmla="*/ 11310486 w 12300465"/>
              <a:gd name="connsiteY1434" fmla="*/ 3326052 h 4949499"/>
              <a:gd name="connsiteX1435" fmla="*/ 11305750 w 12300465"/>
              <a:gd name="connsiteY1435" fmla="*/ 3318322 h 4949499"/>
              <a:gd name="connsiteX1436" fmla="*/ 11310912 w 12300465"/>
              <a:gd name="connsiteY1436" fmla="*/ 3323172 h 4949499"/>
              <a:gd name="connsiteX1437" fmla="*/ 11311811 w 12300465"/>
              <a:gd name="connsiteY1437" fmla="*/ 3317093 h 4949499"/>
              <a:gd name="connsiteX1438" fmla="*/ 11300563 w 12300465"/>
              <a:gd name="connsiteY1438" fmla="*/ 3304976 h 4949499"/>
              <a:gd name="connsiteX1439" fmla="*/ 9950067 w 12300465"/>
              <a:gd name="connsiteY1439" fmla="*/ 3298998 h 4949499"/>
              <a:gd name="connsiteX1440" fmla="*/ 9952199 w 12300465"/>
              <a:gd name="connsiteY1440" fmla="*/ 3304217 h 4949499"/>
              <a:gd name="connsiteX1441" fmla="*/ 9965834 w 12300465"/>
              <a:gd name="connsiteY1441" fmla="*/ 3308948 h 4949499"/>
              <a:gd name="connsiteX1442" fmla="*/ 9965955 w 12300465"/>
              <a:gd name="connsiteY1442" fmla="*/ 3306016 h 4949499"/>
              <a:gd name="connsiteX1443" fmla="*/ 9953688 w 12300465"/>
              <a:gd name="connsiteY1443" fmla="*/ 3300124 h 4949499"/>
              <a:gd name="connsiteX1444" fmla="*/ 11497403 w 12300465"/>
              <a:gd name="connsiteY1444" fmla="*/ 3285643 h 4949499"/>
              <a:gd name="connsiteX1445" fmla="*/ 11499552 w 12300465"/>
              <a:gd name="connsiteY1445" fmla="*/ 3286188 h 4949499"/>
              <a:gd name="connsiteX1446" fmla="*/ 11497247 w 12300465"/>
              <a:gd name="connsiteY1446" fmla="*/ 3291359 h 4949499"/>
              <a:gd name="connsiteX1447" fmla="*/ 11497179 w 12300465"/>
              <a:gd name="connsiteY1447" fmla="*/ 3291335 h 4949499"/>
              <a:gd name="connsiteX1448" fmla="*/ 11487164 w 12300465"/>
              <a:gd name="connsiteY1448" fmla="*/ 3283195 h 4949499"/>
              <a:gd name="connsiteX1449" fmla="*/ 11490704 w 12300465"/>
              <a:gd name="connsiteY1449" fmla="*/ 3283993 h 4949499"/>
              <a:gd name="connsiteX1450" fmla="*/ 11491090 w 12300465"/>
              <a:gd name="connsiteY1450" fmla="*/ 3284422 h 4949499"/>
              <a:gd name="connsiteX1451" fmla="*/ 11491178 w 12300465"/>
              <a:gd name="connsiteY1451" fmla="*/ 3288639 h 4949499"/>
              <a:gd name="connsiteX1452" fmla="*/ 10082147 w 12300465"/>
              <a:gd name="connsiteY1452" fmla="*/ 3281699 h 4949499"/>
              <a:gd name="connsiteX1453" fmla="*/ 10079670 w 12300465"/>
              <a:gd name="connsiteY1453" fmla="*/ 3282126 h 4949499"/>
              <a:gd name="connsiteX1454" fmla="*/ 10048560 w 12300465"/>
              <a:gd name="connsiteY1454" fmla="*/ 3290864 h 4949499"/>
              <a:gd name="connsiteX1455" fmla="*/ 10060073 w 12300465"/>
              <a:gd name="connsiteY1455" fmla="*/ 3289097 h 4949499"/>
              <a:gd name="connsiteX1456" fmla="*/ 10068997 w 12300465"/>
              <a:gd name="connsiteY1456" fmla="*/ 3291369 h 4949499"/>
              <a:gd name="connsiteX1457" fmla="*/ 10073500 w 12300465"/>
              <a:gd name="connsiteY1457" fmla="*/ 3298279 h 4949499"/>
              <a:gd name="connsiteX1458" fmla="*/ 10078863 w 12300465"/>
              <a:gd name="connsiteY1458" fmla="*/ 3292582 h 4949499"/>
              <a:gd name="connsiteX1459" fmla="*/ 10084898 w 12300465"/>
              <a:gd name="connsiteY1459" fmla="*/ 3289358 h 4949499"/>
              <a:gd name="connsiteX1460" fmla="*/ 10080545 w 12300465"/>
              <a:gd name="connsiteY1460" fmla="*/ 3299388 h 4949499"/>
              <a:gd name="connsiteX1461" fmla="*/ 10073725 w 12300465"/>
              <a:gd name="connsiteY1461" fmla="*/ 3298624 h 4949499"/>
              <a:gd name="connsiteX1462" fmla="*/ 10074783 w 12300465"/>
              <a:gd name="connsiteY1462" fmla="*/ 3300247 h 4949499"/>
              <a:gd name="connsiteX1463" fmla="*/ 10075540 w 12300465"/>
              <a:gd name="connsiteY1463" fmla="*/ 3306232 h 4949499"/>
              <a:gd name="connsiteX1464" fmla="*/ 10072482 w 12300465"/>
              <a:gd name="connsiteY1464" fmla="*/ 3304833 h 4949499"/>
              <a:gd name="connsiteX1465" fmla="*/ 10048120 w 12300465"/>
              <a:gd name="connsiteY1465" fmla="*/ 3307159 h 4949499"/>
              <a:gd name="connsiteX1466" fmla="*/ 10068345 w 12300465"/>
              <a:gd name="connsiteY1466" fmla="*/ 3329484 h 4949499"/>
              <a:gd name="connsiteX1467" fmla="*/ 10066201 w 12300465"/>
              <a:gd name="connsiteY1467" fmla="*/ 3330306 h 4949499"/>
              <a:gd name="connsiteX1468" fmla="*/ 10095590 w 12300465"/>
              <a:gd name="connsiteY1468" fmla="*/ 3346320 h 4949499"/>
              <a:gd name="connsiteX1469" fmla="*/ 10112479 w 12300465"/>
              <a:gd name="connsiteY1469" fmla="*/ 3364318 h 4949499"/>
              <a:gd name="connsiteX1470" fmla="*/ 10276876 w 12300465"/>
              <a:gd name="connsiteY1470" fmla="*/ 3370577 h 4949499"/>
              <a:gd name="connsiteX1471" fmla="*/ 10275714 w 12300465"/>
              <a:gd name="connsiteY1471" fmla="*/ 3336908 h 4949499"/>
              <a:gd name="connsiteX1472" fmla="*/ 10279065 w 12300465"/>
              <a:gd name="connsiteY1472" fmla="*/ 3334540 h 4949499"/>
              <a:gd name="connsiteX1473" fmla="*/ 10256116 w 12300465"/>
              <a:gd name="connsiteY1473" fmla="*/ 3331752 h 4949499"/>
              <a:gd name="connsiteX1474" fmla="*/ 10224629 w 12300465"/>
              <a:gd name="connsiteY1474" fmla="*/ 3351810 h 4949499"/>
              <a:gd name="connsiteX1475" fmla="*/ 10219117 w 12300465"/>
              <a:gd name="connsiteY1475" fmla="*/ 3345589 h 4949499"/>
              <a:gd name="connsiteX1476" fmla="*/ 10206009 w 12300465"/>
              <a:gd name="connsiteY1476" fmla="*/ 3337038 h 4949499"/>
              <a:gd name="connsiteX1477" fmla="*/ 10197576 w 12300465"/>
              <a:gd name="connsiteY1477" fmla="*/ 3339631 h 4949499"/>
              <a:gd name="connsiteX1478" fmla="*/ 10200727 w 12300465"/>
              <a:gd name="connsiteY1478" fmla="*/ 3348089 h 4949499"/>
              <a:gd name="connsiteX1479" fmla="*/ 10188595 w 12300465"/>
              <a:gd name="connsiteY1479" fmla="*/ 3338646 h 4949499"/>
              <a:gd name="connsiteX1480" fmla="*/ 10190403 w 12300465"/>
              <a:gd name="connsiteY1480" fmla="*/ 3337227 h 4949499"/>
              <a:gd name="connsiteX1481" fmla="*/ 10185394 w 12300465"/>
              <a:gd name="connsiteY1481" fmla="*/ 3332767 h 4949499"/>
              <a:gd name="connsiteX1482" fmla="*/ 10185684 w 12300465"/>
              <a:gd name="connsiteY1482" fmla="*/ 3325423 h 4949499"/>
              <a:gd name="connsiteX1483" fmla="*/ 10149015 w 12300465"/>
              <a:gd name="connsiteY1483" fmla="*/ 3305299 h 4949499"/>
              <a:gd name="connsiteX1484" fmla="*/ 10105117 w 12300465"/>
              <a:gd name="connsiteY1484" fmla="*/ 3292275 h 4949499"/>
              <a:gd name="connsiteX1485" fmla="*/ 11342904 w 12300465"/>
              <a:gd name="connsiteY1485" fmla="*/ 3281453 h 4949499"/>
              <a:gd name="connsiteX1486" fmla="*/ 11346141 w 12300465"/>
              <a:gd name="connsiteY1486" fmla="*/ 3313412 h 4949499"/>
              <a:gd name="connsiteX1487" fmla="*/ 11342904 w 12300465"/>
              <a:gd name="connsiteY1487" fmla="*/ 3281453 h 4949499"/>
              <a:gd name="connsiteX1488" fmla="*/ 9807380 w 12300465"/>
              <a:gd name="connsiteY1488" fmla="*/ 3280512 h 4949499"/>
              <a:gd name="connsiteX1489" fmla="*/ 9801377 w 12300465"/>
              <a:gd name="connsiteY1489" fmla="*/ 3281559 h 4949499"/>
              <a:gd name="connsiteX1490" fmla="*/ 9811622 w 12300465"/>
              <a:gd name="connsiteY1490" fmla="*/ 3292764 h 4949499"/>
              <a:gd name="connsiteX1491" fmla="*/ 9812074 w 12300465"/>
              <a:gd name="connsiteY1491" fmla="*/ 3294871 h 4949499"/>
              <a:gd name="connsiteX1492" fmla="*/ 9815159 w 12300465"/>
              <a:gd name="connsiteY1492" fmla="*/ 3295202 h 4949499"/>
              <a:gd name="connsiteX1493" fmla="*/ 9815986 w 12300465"/>
              <a:gd name="connsiteY1493" fmla="*/ 3291228 h 4949499"/>
              <a:gd name="connsiteX1494" fmla="*/ 9807380 w 12300465"/>
              <a:gd name="connsiteY1494" fmla="*/ 3280512 h 4949499"/>
              <a:gd name="connsiteX1495" fmla="*/ 11311340 w 12300465"/>
              <a:gd name="connsiteY1495" fmla="*/ 3280386 h 4949499"/>
              <a:gd name="connsiteX1496" fmla="*/ 11310405 w 12300465"/>
              <a:gd name="connsiteY1496" fmla="*/ 3284751 h 4949499"/>
              <a:gd name="connsiteX1497" fmla="*/ 11311340 w 12300465"/>
              <a:gd name="connsiteY1497" fmla="*/ 3280386 h 4949499"/>
              <a:gd name="connsiteX1498" fmla="*/ 9963916 w 12300465"/>
              <a:gd name="connsiteY1498" fmla="*/ 3275888 h 4949499"/>
              <a:gd name="connsiteX1499" fmla="*/ 9968916 w 12300465"/>
              <a:gd name="connsiteY1499" fmla="*/ 3279699 h 4949499"/>
              <a:gd name="connsiteX1500" fmla="*/ 9993305 w 12300465"/>
              <a:gd name="connsiteY1500" fmla="*/ 3290568 h 4949499"/>
              <a:gd name="connsiteX1501" fmla="*/ 9993829 w 12300465"/>
              <a:gd name="connsiteY1501" fmla="*/ 3290604 h 4949499"/>
              <a:gd name="connsiteX1502" fmla="*/ 9980226 w 12300465"/>
              <a:gd name="connsiteY1502" fmla="*/ 3277462 h 4949499"/>
              <a:gd name="connsiteX1503" fmla="*/ 11413675 w 12300465"/>
              <a:gd name="connsiteY1503" fmla="*/ 3274437 h 4949499"/>
              <a:gd name="connsiteX1504" fmla="*/ 11413687 w 12300465"/>
              <a:gd name="connsiteY1504" fmla="*/ 3277380 h 4949499"/>
              <a:gd name="connsiteX1505" fmla="*/ 11413372 w 12300465"/>
              <a:gd name="connsiteY1505" fmla="*/ 3277353 h 4949499"/>
              <a:gd name="connsiteX1506" fmla="*/ 11413675 w 12300465"/>
              <a:gd name="connsiteY1506" fmla="*/ 3274437 h 4949499"/>
              <a:gd name="connsiteX1507" fmla="*/ 10132124 w 12300465"/>
              <a:gd name="connsiteY1507" fmla="*/ 3273090 h 4949499"/>
              <a:gd name="connsiteX1508" fmla="*/ 10122697 w 12300465"/>
              <a:gd name="connsiteY1508" fmla="*/ 3274714 h 4949499"/>
              <a:gd name="connsiteX1509" fmla="*/ 10129020 w 12300465"/>
              <a:gd name="connsiteY1509" fmla="*/ 3281112 h 4949499"/>
              <a:gd name="connsiteX1510" fmla="*/ 10143729 w 12300465"/>
              <a:gd name="connsiteY1510" fmla="*/ 3284833 h 4949499"/>
              <a:gd name="connsiteX1511" fmla="*/ 9841924 w 12300465"/>
              <a:gd name="connsiteY1511" fmla="*/ 3270220 h 4949499"/>
              <a:gd name="connsiteX1512" fmla="*/ 9845869 w 12300465"/>
              <a:gd name="connsiteY1512" fmla="*/ 3277392 h 4949499"/>
              <a:gd name="connsiteX1513" fmla="*/ 9838430 w 12300465"/>
              <a:gd name="connsiteY1513" fmla="*/ 3278550 h 4949499"/>
              <a:gd name="connsiteX1514" fmla="*/ 9849755 w 12300465"/>
              <a:gd name="connsiteY1514" fmla="*/ 3282069 h 4949499"/>
              <a:gd name="connsiteX1515" fmla="*/ 9897863 w 12300465"/>
              <a:gd name="connsiteY1515" fmla="*/ 3316787 h 4949499"/>
              <a:gd name="connsiteX1516" fmla="*/ 9902706 w 12300465"/>
              <a:gd name="connsiteY1516" fmla="*/ 3313663 h 4949499"/>
              <a:gd name="connsiteX1517" fmla="*/ 9902465 w 12300465"/>
              <a:gd name="connsiteY1517" fmla="*/ 3301112 h 4949499"/>
              <a:gd name="connsiteX1518" fmla="*/ 9902654 w 12300465"/>
              <a:gd name="connsiteY1518" fmla="*/ 3300531 h 4949499"/>
              <a:gd name="connsiteX1519" fmla="*/ 9897717 w 12300465"/>
              <a:gd name="connsiteY1519" fmla="*/ 3284520 h 4949499"/>
              <a:gd name="connsiteX1520" fmla="*/ 9910336 w 12300465"/>
              <a:gd name="connsiteY1520" fmla="*/ 3277052 h 4949499"/>
              <a:gd name="connsiteX1521" fmla="*/ 9852272 w 12300465"/>
              <a:gd name="connsiteY1521" fmla="*/ 3270601 h 4949499"/>
              <a:gd name="connsiteX1522" fmla="*/ 9782500 w 12300465"/>
              <a:gd name="connsiteY1522" fmla="*/ 3269056 h 4949499"/>
              <a:gd name="connsiteX1523" fmla="*/ 9784285 w 12300465"/>
              <a:gd name="connsiteY1523" fmla="*/ 3274589 h 4949499"/>
              <a:gd name="connsiteX1524" fmla="*/ 9793856 w 12300465"/>
              <a:gd name="connsiteY1524" fmla="*/ 3294863 h 4949499"/>
              <a:gd name="connsiteX1525" fmla="*/ 9795488 w 12300465"/>
              <a:gd name="connsiteY1525" fmla="*/ 3294835 h 4949499"/>
              <a:gd name="connsiteX1526" fmla="*/ 9791228 w 12300465"/>
              <a:gd name="connsiteY1526" fmla="*/ 3285016 h 4949499"/>
              <a:gd name="connsiteX1527" fmla="*/ 9782500 w 12300465"/>
              <a:gd name="connsiteY1527" fmla="*/ 3269056 h 4949499"/>
              <a:gd name="connsiteX1528" fmla="*/ 598168 w 12300465"/>
              <a:gd name="connsiteY1528" fmla="*/ 3235141 h 4949499"/>
              <a:gd name="connsiteX1529" fmla="*/ 612200 w 12300465"/>
              <a:gd name="connsiteY1529" fmla="*/ 3240629 h 4949499"/>
              <a:gd name="connsiteX1530" fmla="*/ 584372 w 12300465"/>
              <a:gd name="connsiteY1530" fmla="*/ 3240899 h 4949499"/>
              <a:gd name="connsiteX1531" fmla="*/ 598168 w 12300465"/>
              <a:gd name="connsiteY1531" fmla="*/ 3235141 h 4949499"/>
              <a:gd name="connsiteX1532" fmla="*/ 649214 w 12300465"/>
              <a:gd name="connsiteY1532" fmla="*/ 3233854 h 4949499"/>
              <a:gd name="connsiteX1533" fmla="*/ 653829 w 12300465"/>
              <a:gd name="connsiteY1533" fmla="*/ 3245875 h 4949499"/>
              <a:gd name="connsiteX1534" fmla="*/ 649214 w 12300465"/>
              <a:gd name="connsiteY1534" fmla="*/ 3233854 h 4949499"/>
              <a:gd name="connsiteX1535" fmla="*/ 538011 w 12300465"/>
              <a:gd name="connsiteY1535" fmla="*/ 3222239 h 4949499"/>
              <a:gd name="connsiteX1536" fmla="*/ 544560 w 12300465"/>
              <a:gd name="connsiteY1536" fmla="*/ 3235389 h 4949499"/>
              <a:gd name="connsiteX1537" fmla="*/ 535461 w 12300465"/>
              <a:gd name="connsiteY1537" fmla="*/ 3236707 h 4949499"/>
              <a:gd name="connsiteX1538" fmla="*/ 538011 w 12300465"/>
              <a:gd name="connsiteY1538" fmla="*/ 3222239 h 4949499"/>
              <a:gd name="connsiteX1539" fmla="*/ 11628515 w 12300465"/>
              <a:gd name="connsiteY1539" fmla="*/ 3186671 h 4949499"/>
              <a:gd name="connsiteX1540" fmla="*/ 11641170 w 12300465"/>
              <a:gd name="connsiteY1540" fmla="*/ 3195471 h 4949499"/>
              <a:gd name="connsiteX1541" fmla="*/ 11622439 w 12300465"/>
              <a:gd name="connsiteY1541" fmla="*/ 3194425 h 4949499"/>
              <a:gd name="connsiteX1542" fmla="*/ 11624257 w 12300465"/>
              <a:gd name="connsiteY1542" fmla="*/ 3187772 h 4949499"/>
              <a:gd name="connsiteX1543" fmla="*/ 11709432 w 12300465"/>
              <a:gd name="connsiteY1543" fmla="*/ 3183760 h 4949499"/>
              <a:gd name="connsiteX1544" fmla="*/ 11722082 w 12300465"/>
              <a:gd name="connsiteY1544" fmla="*/ 3202548 h 4949499"/>
              <a:gd name="connsiteX1545" fmla="*/ 11709432 w 12300465"/>
              <a:gd name="connsiteY1545" fmla="*/ 3183760 h 4949499"/>
              <a:gd name="connsiteX1546" fmla="*/ 11664729 w 12300465"/>
              <a:gd name="connsiteY1546" fmla="*/ 3165740 h 4949499"/>
              <a:gd name="connsiteX1547" fmla="*/ 11694473 w 12300465"/>
              <a:gd name="connsiteY1547" fmla="*/ 3191509 h 4949499"/>
              <a:gd name="connsiteX1548" fmla="*/ 11664729 w 12300465"/>
              <a:gd name="connsiteY1548" fmla="*/ 3165740 h 4949499"/>
              <a:gd name="connsiteX1549" fmla="*/ 11513690 w 12300465"/>
              <a:gd name="connsiteY1549" fmla="*/ 3086578 h 4949499"/>
              <a:gd name="connsiteX1550" fmla="*/ 11523797 w 12300465"/>
              <a:gd name="connsiteY1550" fmla="*/ 3103443 h 4949499"/>
              <a:gd name="connsiteX1551" fmla="*/ 11513690 w 12300465"/>
              <a:gd name="connsiteY1551" fmla="*/ 3086578 h 4949499"/>
              <a:gd name="connsiteX1552" fmla="*/ 697683 w 12300465"/>
              <a:gd name="connsiteY1552" fmla="*/ 3074091 h 4949499"/>
              <a:gd name="connsiteX1553" fmla="*/ 721120 w 12300465"/>
              <a:gd name="connsiteY1553" fmla="*/ 3081975 h 4949499"/>
              <a:gd name="connsiteX1554" fmla="*/ 697683 w 12300465"/>
              <a:gd name="connsiteY1554" fmla="*/ 3074091 h 4949499"/>
              <a:gd name="connsiteX1555" fmla="*/ 842061 w 12300465"/>
              <a:gd name="connsiteY1555" fmla="*/ 3051004 h 4949499"/>
              <a:gd name="connsiteX1556" fmla="*/ 850850 w 12300465"/>
              <a:gd name="connsiteY1556" fmla="*/ 3058949 h 4949499"/>
              <a:gd name="connsiteX1557" fmla="*/ 851089 w 12300465"/>
              <a:gd name="connsiteY1557" fmla="*/ 3059222 h 4949499"/>
              <a:gd name="connsiteX1558" fmla="*/ 853993 w 12300465"/>
              <a:gd name="connsiteY1558" fmla="*/ 3052275 h 4949499"/>
              <a:gd name="connsiteX1559" fmla="*/ 1046078 w 12300465"/>
              <a:gd name="connsiteY1559" fmla="*/ 3041444 h 4949499"/>
              <a:gd name="connsiteX1560" fmla="*/ 1044642 w 12300465"/>
              <a:gd name="connsiteY1560" fmla="*/ 3041608 h 4949499"/>
              <a:gd name="connsiteX1561" fmla="*/ 1047970 w 12300465"/>
              <a:gd name="connsiteY1561" fmla="*/ 3046228 h 4949499"/>
              <a:gd name="connsiteX1562" fmla="*/ 1049866 w 12300465"/>
              <a:gd name="connsiteY1562" fmla="*/ 3047449 h 4949499"/>
              <a:gd name="connsiteX1563" fmla="*/ 793868 w 12300465"/>
              <a:gd name="connsiteY1563" fmla="*/ 3034308 h 4949499"/>
              <a:gd name="connsiteX1564" fmla="*/ 820352 w 12300465"/>
              <a:gd name="connsiteY1564" fmla="*/ 3048798 h 4949499"/>
              <a:gd name="connsiteX1565" fmla="*/ 793868 w 12300465"/>
              <a:gd name="connsiteY1565" fmla="*/ 3034308 h 4949499"/>
              <a:gd name="connsiteX1566" fmla="*/ 452404 w 12300465"/>
              <a:gd name="connsiteY1566" fmla="*/ 2996835 h 4949499"/>
              <a:gd name="connsiteX1567" fmla="*/ 452404 w 12300465"/>
              <a:gd name="connsiteY1567" fmla="*/ 2996835 h 4949499"/>
              <a:gd name="connsiteX1568" fmla="*/ 521012 w 12300465"/>
              <a:gd name="connsiteY1568" fmla="*/ 2983132 h 4949499"/>
              <a:gd name="connsiteX1569" fmla="*/ 521012 w 12300465"/>
              <a:gd name="connsiteY1569" fmla="*/ 2983132 h 4949499"/>
              <a:gd name="connsiteX1570" fmla="*/ 387241 w 12300465"/>
              <a:gd name="connsiteY1570" fmla="*/ 2957400 h 4949499"/>
              <a:gd name="connsiteX1571" fmla="*/ 413030 w 12300465"/>
              <a:gd name="connsiteY1571" fmla="*/ 2968704 h 4949499"/>
              <a:gd name="connsiteX1572" fmla="*/ 387241 w 12300465"/>
              <a:gd name="connsiteY1572" fmla="*/ 2957400 h 4949499"/>
              <a:gd name="connsiteX1573" fmla="*/ 11534582 w 12300465"/>
              <a:gd name="connsiteY1573" fmla="*/ 2948669 h 4949499"/>
              <a:gd name="connsiteX1574" fmla="*/ 11542802 w 12300465"/>
              <a:gd name="connsiteY1574" fmla="*/ 2965337 h 4949499"/>
              <a:gd name="connsiteX1575" fmla="*/ 11521939 w 12300465"/>
              <a:gd name="connsiteY1575" fmla="*/ 2949561 h 4949499"/>
              <a:gd name="connsiteX1576" fmla="*/ 11534582 w 12300465"/>
              <a:gd name="connsiteY1576" fmla="*/ 2948669 h 4949499"/>
              <a:gd name="connsiteX1577" fmla="*/ 11398314 w 12300465"/>
              <a:gd name="connsiteY1577" fmla="*/ 2944619 h 4949499"/>
              <a:gd name="connsiteX1578" fmla="*/ 11396068 w 12300465"/>
              <a:gd name="connsiteY1578" fmla="*/ 2952759 h 4949499"/>
              <a:gd name="connsiteX1579" fmla="*/ 11415332 w 12300465"/>
              <a:gd name="connsiteY1579" fmla="*/ 2957487 h 4949499"/>
              <a:gd name="connsiteX1580" fmla="*/ 11398314 w 12300465"/>
              <a:gd name="connsiteY1580" fmla="*/ 2944619 h 4949499"/>
              <a:gd name="connsiteX1581" fmla="*/ 541540 w 12300465"/>
              <a:gd name="connsiteY1581" fmla="*/ 2919982 h 4949499"/>
              <a:gd name="connsiteX1582" fmla="*/ 563908 w 12300465"/>
              <a:gd name="connsiteY1582" fmla="*/ 2920501 h 4949499"/>
              <a:gd name="connsiteX1583" fmla="*/ 541540 w 12300465"/>
              <a:gd name="connsiteY1583" fmla="*/ 2919982 h 4949499"/>
              <a:gd name="connsiteX1584" fmla="*/ 11440835 w 12300465"/>
              <a:gd name="connsiteY1584" fmla="*/ 2889876 h 4949499"/>
              <a:gd name="connsiteX1585" fmla="*/ 11440835 w 12300465"/>
              <a:gd name="connsiteY1585" fmla="*/ 2889876 h 4949499"/>
              <a:gd name="connsiteX1586" fmla="*/ 391228 w 12300465"/>
              <a:gd name="connsiteY1586" fmla="*/ 2850489 h 4949499"/>
              <a:gd name="connsiteX1587" fmla="*/ 381399 w 12300465"/>
              <a:gd name="connsiteY1587" fmla="*/ 2852971 h 4949499"/>
              <a:gd name="connsiteX1588" fmla="*/ 391228 w 12300465"/>
              <a:gd name="connsiteY1588" fmla="*/ 2850489 h 4949499"/>
              <a:gd name="connsiteX1589" fmla="*/ 267539 w 12300465"/>
              <a:gd name="connsiteY1589" fmla="*/ 2798030 h 4949499"/>
              <a:gd name="connsiteX1590" fmla="*/ 289908 w 12300465"/>
              <a:gd name="connsiteY1590" fmla="*/ 2798548 h 4949499"/>
              <a:gd name="connsiteX1591" fmla="*/ 267539 w 12300465"/>
              <a:gd name="connsiteY1591" fmla="*/ 2798030 h 4949499"/>
              <a:gd name="connsiteX1592" fmla="*/ 244947 w 12300465"/>
              <a:gd name="connsiteY1592" fmla="*/ 2797545 h 4949499"/>
              <a:gd name="connsiteX1593" fmla="*/ 267325 w 12300465"/>
              <a:gd name="connsiteY1593" fmla="*/ 2809343 h 4949499"/>
              <a:gd name="connsiteX1594" fmla="*/ 217347 w 12300465"/>
              <a:gd name="connsiteY1594" fmla="*/ 2797784 h 4949499"/>
              <a:gd name="connsiteX1595" fmla="*/ 244947 w 12300465"/>
              <a:gd name="connsiteY1595" fmla="*/ 2797545 h 4949499"/>
              <a:gd name="connsiteX1596" fmla="*/ 406369 w 12300465"/>
              <a:gd name="connsiteY1596" fmla="*/ 2795871 h 4949499"/>
              <a:gd name="connsiteX1597" fmla="*/ 416040 w 12300465"/>
              <a:gd name="connsiteY1597" fmla="*/ 2810332 h 4949499"/>
              <a:gd name="connsiteX1598" fmla="*/ 406369 w 12300465"/>
              <a:gd name="connsiteY1598" fmla="*/ 2795871 h 4949499"/>
              <a:gd name="connsiteX1599" fmla="*/ 205895 w 12300465"/>
              <a:gd name="connsiteY1599" fmla="*/ 2795684 h 4949499"/>
              <a:gd name="connsiteX1600" fmla="*/ 187700 w 12300465"/>
              <a:gd name="connsiteY1600" fmla="*/ 2798320 h 4949499"/>
              <a:gd name="connsiteX1601" fmla="*/ 205895 w 12300465"/>
              <a:gd name="connsiteY1601" fmla="*/ 2795684 h 4949499"/>
              <a:gd name="connsiteX1602" fmla="*/ 313368 w 12300465"/>
              <a:gd name="connsiteY1602" fmla="*/ 2793741 h 4949499"/>
              <a:gd name="connsiteX1603" fmla="*/ 335719 w 12300465"/>
              <a:gd name="connsiteY1603" fmla="*/ 2806953 h 4949499"/>
              <a:gd name="connsiteX1604" fmla="*/ 296219 w 12300465"/>
              <a:gd name="connsiteY1604" fmla="*/ 2816434 h 4949499"/>
              <a:gd name="connsiteX1605" fmla="*/ 313368 w 12300465"/>
              <a:gd name="connsiteY1605" fmla="*/ 2793741 h 4949499"/>
              <a:gd name="connsiteX1606" fmla="*/ 11194925 w 12300465"/>
              <a:gd name="connsiteY1606" fmla="*/ 2782632 h 4949499"/>
              <a:gd name="connsiteX1607" fmla="*/ 11194925 w 12300465"/>
              <a:gd name="connsiteY1607" fmla="*/ 2782632 h 4949499"/>
              <a:gd name="connsiteX1608" fmla="*/ 11277343 w 12300465"/>
              <a:gd name="connsiteY1608" fmla="*/ 2774452 h 4949499"/>
              <a:gd name="connsiteX1609" fmla="*/ 11295854 w 12300465"/>
              <a:gd name="connsiteY1609" fmla="*/ 2786809 h 4949499"/>
              <a:gd name="connsiteX1610" fmla="*/ 11277343 w 12300465"/>
              <a:gd name="connsiteY1610" fmla="*/ 2774452 h 4949499"/>
              <a:gd name="connsiteX1611" fmla="*/ 11238815 w 12300465"/>
              <a:gd name="connsiteY1611" fmla="*/ 2764994 h 4949499"/>
              <a:gd name="connsiteX1612" fmla="*/ 11265138 w 12300465"/>
              <a:gd name="connsiteY1612" fmla="*/ 2779980 h 4949499"/>
              <a:gd name="connsiteX1613" fmla="*/ 11238815 w 12300465"/>
              <a:gd name="connsiteY1613" fmla="*/ 2764994 h 4949499"/>
              <a:gd name="connsiteX1614" fmla="*/ 11169085 w 12300465"/>
              <a:gd name="connsiteY1614" fmla="*/ 2764170 h 4949499"/>
              <a:gd name="connsiteX1615" fmla="*/ 11184007 w 12300465"/>
              <a:gd name="connsiteY1615" fmla="*/ 2784214 h 4949499"/>
              <a:gd name="connsiteX1616" fmla="*/ 11169085 w 12300465"/>
              <a:gd name="connsiteY1616" fmla="*/ 2764170 h 4949499"/>
              <a:gd name="connsiteX1617" fmla="*/ 299012 w 12300465"/>
              <a:gd name="connsiteY1617" fmla="*/ 2683674 h 4949499"/>
              <a:gd name="connsiteX1618" fmla="*/ 298164 w 12300465"/>
              <a:gd name="connsiteY1618" fmla="*/ 2689180 h 4949499"/>
              <a:gd name="connsiteX1619" fmla="*/ 296726 w 12300465"/>
              <a:gd name="connsiteY1619" fmla="*/ 2690052 h 4949499"/>
              <a:gd name="connsiteX1620" fmla="*/ 298307 w 12300465"/>
              <a:gd name="connsiteY1620" fmla="*/ 2683771 h 4949499"/>
              <a:gd name="connsiteX1621" fmla="*/ 11004753 w 12300465"/>
              <a:gd name="connsiteY1621" fmla="*/ 2678396 h 4949499"/>
              <a:gd name="connsiteX1622" fmla="*/ 11041402 w 12300465"/>
              <a:gd name="connsiteY1622" fmla="*/ 2682918 h 4949499"/>
              <a:gd name="connsiteX1623" fmla="*/ 11342535 w 12300465"/>
              <a:gd name="connsiteY1623" fmla="*/ 2749967 h 4949499"/>
              <a:gd name="connsiteX1624" fmla="*/ 11058150 w 12300465"/>
              <a:gd name="connsiteY1624" fmla="*/ 2689524 h 4949499"/>
              <a:gd name="connsiteX1625" fmla="*/ 283328 w 12300465"/>
              <a:gd name="connsiteY1625" fmla="*/ 2668124 h 4949499"/>
              <a:gd name="connsiteX1626" fmla="*/ 278775 w 12300465"/>
              <a:gd name="connsiteY1626" fmla="*/ 2683587 h 4949499"/>
              <a:gd name="connsiteX1627" fmla="*/ 283328 w 12300465"/>
              <a:gd name="connsiteY1627" fmla="*/ 2668124 h 4949499"/>
              <a:gd name="connsiteX1628" fmla="*/ 10634445 w 12300465"/>
              <a:gd name="connsiteY1628" fmla="*/ 2645589 h 4949499"/>
              <a:gd name="connsiteX1629" fmla="*/ 10630371 w 12300465"/>
              <a:gd name="connsiteY1629" fmla="*/ 2646235 h 4949499"/>
              <a:gd name="connsiteX1630" fmla="*/ 10638453 w 12300465"/>
              <a:gd name="connsiteY1630" fmla="*/ 2646901 h 4949499"/>
              <a:gd name="connsiteX1631" fmla="*/ 11639004 w 12300465"/>
              <a:gd name="connsiteY1631" fmla="*/ 2644019 h 4949499"/>
              <a:gd name="connsiteX1632" fmla="*/ 11651415 w 12300465"/>
              <a:gd name="connsiteY1632" fmla="*/ 2659717 h 4949499"/>
              <a:gd name="connsiteX1633" fmla="*/ 11639004 w 12300465"/>
              <a:gd name="connsiteY1633" fmla="*/ 2644019 h 4949499"/>
              <a:gd name="connsiteX1634" fmla="*/ 11615790 w 12300465"/>
              <a:gd name="connsiteY1634" fmla="*/ 2642506 h 4949499"/>
              <a:gd name="connsiteX1635" fmla="*/ 11605448 w 12300465"/>
              <a:gd name="connsiteY1635" fmla="*/ 2663437 h 4949499"/>
              <a:gd name="connsiteX1636" fmla="*/ 11615790 w 12300465"/>
              <a:gd name="connsiteY1636" fmla="*/ 2642506 h 4949499"/>
              <a:gd name="connsiteX1637" fmla="*/ 10552485 w 12300465"/>
              <a:gd name="connsiteY1637" fmla="*/ 2631325 h 4949499"/>
              <a:gd name="connsiteX1638" fmla="*/ 10555723 w 12300465"/>
              <a:gd name="connsiteY1638" fmla="*/ 2634990 h 4949499"/>
              <a:gd name="connsiteX1639" fmla="*/ 10561183 w 12300465"/>
              <a:gd name="connsiteY1639" fmla="*/ 2633819 h 4949499"/>
              <a:gd name="connsiteX1640" fmla="*/ 10560609 w 12300465"/>
              <a:gd name="connsiteY1640" fmla="*/ 2632966 h 4949499"/>
              <a:gd name="connsiteX1641" fmla="*/ 10573657 w 12300465"/>
              <a:gd name="connsiteY1641" fmla="*/ 2628525 h 4949499"/>
              <a:gd name="connsiteX1642" fmla="*/ 10565563 w 12300465"/>
              <a:gd name="connsiteY1642" fmla="*/ 2632802 h 4949499"/>
              <a:gd name="connsiteX1643" fmla="*/ 10566404 w 12300465"/>
              <a:gd name="connsiteY1643" fmla="*/ 2634136 h 4949499"/>
              <a:gd name="connsiteX1644" fmla="*/ 10579086 w 12300465"/>
              <a:gd name="connsiteY1644" fmla="*/ 2636697 h 4949499"/>
              <a:gd name="connsiteX1645" fmla="*/ 10612122 w 12300465"/>
              <a:gd name="connsiteY1645" fmla="*/ 2624852 h 4949499"/>
              <a:gd name="connsiteX1646" fmla="*/ 10622175 w 12300465"/>
              <a:gd name="connsiteY1646" fmla="*/ 2626497 h 4949499"/>
              <a:gd name="connsiteX1647" fmla="*/ 10622698 w 12300465"/>
              <a:gd name="connsiteY1647" fmla="*/ 2628672 h 4949499"/>
              <a:gd name="connsiteX1648" fmla="*/ 10616824 w 12300465"/>
              <a:gd name="connsiteY1648" fmla="*/ 2631403 h 4949499"/>
              <a:gd name="connsiteX1649" fmla="*/ 11535580 w 12300465"/>
              <a:gd name="connsiteY1649" fmla="*/ 2622507 h 4949499"/>
              <a:gd name="connsiteX1650" fmla="*/ 11557644 w 12300465"/>
              <a:gd name="connsiteY1650" fmla="*/ 2637391 h 4949499"/>
              <a:gd name="connsiteX1651" fmla="*/ 11535580 w 12300465"/>
              <a:gd name="connsiteY1651" fmla="*/ 2622507 h 4949499"/>
              <a:gd name="connsiteX1652" fmla="*/ 11325975 w 12300465"/>
              <a:gd name="connsiteY1652" fmla="*/ 2618786 h 4949499"/>
              <a:gd name="connsiteX1653" fmla="*/ 11342523 w 12300465"/>
              <a:gd name="connsiteY1653" fmla="*/ 2629949 h 4949499"/>
              <a:gd name="connsiteX1654" fmla="*/ 11325975 w 12300465"/>
              <a:gd name="connsiteY1654" fmla="*/ 2618786 h 4949499"/>
              <a:gd name="connsiteX1655" fmla="*/ 10600794 w 12300465"/>
              <a:gd name="connsiteY1655" fmla="*/ 2607921 h 4949499"/>
              <a:gd name="connsiteX1656" fmla="*/ 10922825 w 12300465"/>
              <a:gd name="connsiteY1656" fmla="*/ 2661324 h 4949499"/>
              <a:gd name="connsiteX1657" fmla="*/ 11004753 w 12300465"/>
              <a:gd name="connsiteY1657" fmla="*/ 2678396 h 4949499"/>
              <a:gd name="connsiteX1658" fmla="*/ 10988660 w 12300465"/>
              <a:gd name="connsiteY1658" fmla="*/ 2676411 h 4949499"/>
              <a:gd name="connsiteX1659" fmla="*/ 10940569 w 12300465"/>
              <a:gd name="connsiteY1659" fmla="*/ 2665678 h 4949499"/>
              <a:gd name="connsiteX1660" fmla="*/ 10860522 w 12300465"/>
              <a:gd name="connsiteY1660" fmla="*/ 2657662 h 4949499"/>
              <a:gd name="connsiteX1661" fmla="*/ 10827061 w 12300465"/>
              <a:gd name="connsiteY1661" fmla="*/ 2656475 h 4949499"/>
              <a:gd name="connsiteX1662" fmla="*/ 10739181 w 12300465"/>
              <a:gd name="connsiteY1662" fmla="*/ 2645634 h 4949499"/>
              <a:gd name="connsiteX1663" fmla="*/ 10622175 w 12300465"/>
              <a:gd name="connsiteY1663" fmla="*/ 2626497 h 4949499"/>
              <a:gd name="connsiteX1664" fmla="*/ 10620949 w 12300465"/>
              <a:gd name="connsiteY1664" fmla="*/ 2621406 h 4949499"/>
              <a:gd name="connsiteX1665" fmla="*/ 10610713 w 12300465"/>
              <a:gd name="connsiteY1665" fmla="*/ 2622889 h 4949499"/>
              <a:gd name="connsiteX1666" fmla="*/ 10612122 w 12300465"/>
              <a:gd name="connsiteY1666" fmla="*/ 2624852 h 4949499"/>
              <a:gd name="connsiteX1667" fmla="*/ 10588057 w 12300465"/>
              <a:gd name="connsiteY1667" fmla="*/ 2620916 h 4949499"/>
              <a:gd name="connsiteX1668" fmla="*/ 10590285 w 12300465"/>
              <a:gd name="connsiteY1668" fmla="*/ 2619739 h 4949499"/>
              <a:gd name="connsiteX1669" fmla="*/ 10600824 w 12300465"/>
              <a:gd name="connsiteY1669" fmla="*/ 2607932 h 4949499"/>
              <a:gd name="connsiteX1670" fmla="*/ 10600753 w 12300465"/>
              <a:gd name="connsiteY1670" fmla="*/ 2607929 h 4949499"/>
              <a:gd name="connsiteX1671" fmla="*/ 10592381 w 12300465"/>
              <a:gd name="connsiteY1671" fmla="*/ 2607606 h 4949499"/>
              <a:gd name="connsiteX1672" fmla="*/ 10600753 w 12300465"/>
              <a:gd name="connsiteY1672" fmla="*/ 2607929 h 4949499"/>
              <a:gd name="connsiteX1673" fmla="*/ 10570367 w 12300465"/>
              <a:gd name="connsiteY1673" fmla="*/ 2613696 h 4949499"/>
              <a:gd name="connsiteX1674" fmla="*/ 10592381 w 12300465"/>
              <a:gd name="connsiteY1674" fmla="*/ 2607606 h 4949499"/>
              <a:gd name="connsiteX1675" fmla="*/ 10479823 w 12300465"/>
              <a:gd name="connsiteY1675" fmla="*/ 2604255 h 4949499"/>
              <a:gd name="connsiteX1676" fmla="*/ 10542320 w 12300465"/>
              <a:gd name="connsiteY1676" fmla="*/ 2625279 h 4949499"/>
              <a:gd name="connsiteX1677" fmla="*/ 10479823 w 12300465"/>
              <a:gd name="connsiteY1677" fmla="*/ 2604255 h 4949499"/>
              <a:gd name="connsiteX1678" fmla="*/ 10253752 w 12300465"/>
              <a:gd name="connsiteY1678" fmla="*/ 2602196 h 4949499"/>
              <a:gd name="connsiteX1679" fmla="*/ 10268430 w 12300465"/>
              <a:gd name="connsiteY1679" fmla="*/ 2619844 h 4949499"/>
              <a:gd name="connsiteX1680" fmla="*/ 10270075 w 12300465"/>
              <a:gd name="connsiteY1680" fmla="*/ 2618817 h 4949499"/>
              <a:gd name="connsiteX1681" fmla="*/ 10261431 w 12300465"/>
              <a:gd name="connsiteY1681" fmla="*/ 2605298 h 4949499"/>
              <a:gd name="connsiteX1682" fmla="*/ 11489615 w 12300465"/>
              <a:gd name="connsiteY1682" fmla="*/ 2596460 h 4949499"/>
              <a:gd name="connsiteX1683" fmla="*/ 11515356 w 12300465"/>
              <a:gd name="connsiteY1683" fmla="*/ 2626228 h 4949499"/>
              <a:gd name="connsiteX1684" fmla="*/ 11489615 w 12300465"/>
              <a:gd name="connsiteY1684" fmla="*/ 2596460 h 4949499"/>
              <a:gd name="connsiteX1685" fmla="*/ 10183604 w 12300465"/>
              <a:gd name="connsiteY1685" fmla="*/ 2588727 h 4949499"/>
              <a:gd name="connsiteX1686" fmla="*/ 10183273 w 12300465"/>
              <a:gd name="connsiteY1686" fmla="*/ 2589884 h 4949499"/>
              <a:gd name="connsiteX1687" fmla="*/ 10183943 w 12300465"/>
              <a:gd name="connsiteY1687" fmla="*/ 2593158 h 4949499"/>
              <a:gd name="connsiteX1688" fmla="*/ 10188867 w 12300465"/>
              <a:gd name="connsiteY1688" fmla="*/ 2594942 h 4949499"/>
              <a:gd name="connsiteX1689" fmla="*/ 10188255 w 12300465"/>
              <a:gd name="connsiteY1689" fmla="*/ 2591081 h 4949499"/>
              <a:gd name="connsiteX1690" fmla="*/ 10839454 w 12300465"/>
              <a:gd name="connsiteY1690" fmla="*/ 2585989 h 4949499"/>
              <a:gd name="connsiteX1691" fmla="*/ 10925073 w 12300465"/>
              <a:gd name="connsiteY1691" fmla="*/ 2599903 h 4949499"/>
              <a:gd name="connsiteX1692" fmla="*/ 10839454 w 12300465"/>
              <a:gd name="connsiteY1692" fmla="*/ 2585989 h 4949499"/>
              <a:gd name="connsiteX1693" fmla="*/ 10171325 w 12300465"/>
              <a:gd name="connsiteY1693" fmla="*/ 2582515 h 4949499"/>
              <a:gd name="connsiteX1694" fmla="*/ 10171118 w 12300465"/>
              <a:gd name="connsiteY1694" fmla="*/ 2583546 h 4949499"/>
              <a:gd name="connsiteX1695" fmla="*/ 10171520 w 12300465"/>
              <a:gd name="connsiteY1695" fmla="*/ 2588656 h 4949499"/>
              <a:gd name="connsiteX1696" fmla="*/ 10178659 w 12300465"/>
              <a:gd name="connsiteY1696" fmla="*/ 2591243 h 4949499"/>
              <a:gd name="connsiteX1697" fmla="*/ 10179882 w 12300465"/>
              <a:gd name="connsiteY1697" fmla="*/ 2590317 h 4949499"/>
              <a:gd name="connsiteX1698" fmla="*/ 10178946 w 12300465"/>
              <a:gd name="connsiteY1698" fmla="*/ 2586371 h 4949499"/>
              <a:gd name="connsiteX1699" fmla="*/ 10207767 w 12300465"/>
              <a:gd name="connsiteY1699" fmla="*/ 2572058 h 4949499"/>
              <a:gd name="connsiteX1700" fmla="*/ 10212811 w 12300465"/>
              <a:gd name="connsiteY1700" fmla="*/ 2573860 h 4949499"/>
              <a:gd name="connsiteX1701" fmla="*/ 10210544 w 12300465"/>
              <a:gd name="connsiteY1701" fmla="*/ 2579353 h 4949499"/>
              <a:gd name="connsiteX1702" fmla="*/ 10811856 w 12300465"/>
              <a:gd name="connsiteY1702" fmla="*/ 2569015 h 4949499"/>
              <a:gd name="connsiteX1703" fmla="*/ 10837416 w 12300465"/>
              <a:gd name="connsiteY1703" fmla="*/ 2597564 h 4949499"/>
              <a:gd name="connsiteX1704" fmla="*/ 10811856 w 12300465"/>
              <a:gd name="connsiteY1704" fmla="*/ 2569015 h 4949499"/>
              <a:gd name="connsiteX1705" fmla="*/ 10197374 w 12300465"/>
              <a:gd name="connsiteY1705" fmla="*/ 2568612 h 4949499"/>
              <a:gd name="connsiteX1706" fmla="*/ 10196206 w 12300465"/>
              <a:gd name="connsiteY1706" fmla="*/ 2570151 h 4949499"/>
              <a:gd name="connsiteX1707" fmla="*/ 10196570 w 12300465"/>
              <a:gd name="connsiteY1707" fmla="*/ 2568799 h 4949499"/>
              <a:gd name="connsiteX1708" fmla="*/ 10216731 w 12300465"/>
              <a:gd name="connsiteY1708" fmla="*/ 2564358 h 4949499"/>
              <a:gd name="connsiteX1709" fmla="*/ 10226920 w 12300465"/>
              <a:gd name="connsiteY1709" fmla="*/ 2576980 h 4949499"/>
              <a:gd name="connsiteX1710" fmla="*/ 10225115 w 12300465"/>
              <a:gd name="connsiteY1710" fmla="*/ 2578257 h 4949499"/>
              <a:gd name="connsiteX1711" fmla="*/ 10212811 w 12300465"/>
              <a:gd name="connsiteY1711" fmla="*/ 2573860 h 4949499"/>
              <a:gd name="connsiteX1712" fmla="*/ 396603 w 12300465"/>
              <a:gd name="connsiteY1712" fmla="*/ 2560772 h 4949499"/>
              <a:gd name="connsiteX1713" fmla="*/ 409262 w 12300465"/>
              <a:gd name="connsiteY1713" fmla="*/ 2566399 h 4949499"/>
              <a:gd name="connsiteX1714" fmla="*/ 414481 w 12300465"/>
              <a:gd name="connsiteY1714" fmla="*/ 2572171 h 4949499"/>
              <a:gd name="connsiteX1715" fmla="*/ 370443 w 12300465"/>
              <a:gd name="connsiteY1715" fmla="*/ 2572552 h 4949499"/>
              <a:gd name="connsiteX1716" fmla="*/ 396603 w 12300465"/>
              <a:gd name="connsiteY1716" fmla="*/ 2560772 h 4949499"/>
              <a:gd name="connsiteX1717" fmla="*/ 10203421 w 12300465"/>
              <a:gd name="connsiteY1717" fmla="*/ 2560646 h 4949499"/>
              <a:gd name="connsiteX1718" fmla="*/ 10207767 w 12300465"/>
              <a:gd name="connsiteY1718" fmla="*/ 2572058 h 4949499"/>
              <a:gd name="connsiteX1719" fmla="*/ 10197826 w 12300465"/>
              <a:gd name="connsiteY1719" fmla="*/ 2568507 h 4949499"/>
              <a:gd name="connsiteX1720" fmla="*/ 10197374 w 12300465"/>
              <a:gd name="connsiteY1720" fmla="*/ 2568612 h 4949499"/>
              <a:gd name="connsiteX1721" fmla="*/ 11111083 w 12300465"/>
              <a:gd name="connsiteY1721" fmla="*/ 2550879 h 4949499"/>
              <a:gd name="connsiteX1722" fmla="*/ 11114531 w 12300465"/>
              <a:gd name="connsiteY1722" fmla="*/ 2555530 h 4949499"/>
              <a:gd name="connsiteX1723" fmla="*/ 11103499 w 12300465"/>
              <a:gd name="connsiteY1723" fmla="*/ 2551809 h 4949499"/>
              <a:gd name="connsiteX1724" fmla="*/ 11111083 w 12300465"/>
              <a:gd name="connsiteY1724" fmla="*/ 2550879 h 4949499"/>
              <a:gd name="connsiteX1725" fmla="*/ 11033631 w 12300465"/>
              <a:gd name="connsiteY1725" fmla="*/ 2544367 h 4949499"/>
              <a:gd name="connsiteX1726" fmla="*/ 11057533 w 12300465"/>
              <a:gd name="connsiteY1726" fmla="*/ 2551809 h 4949499"/>
              <a:gd name="connsiteX1727" fmla="*/ 11033631 w 12300465"/>
              <a:gd name="connsiteY1727" fmla="*/ 2544367 h 4949499"/>
              <a:gd name="connsiteX1728" fmla="*/ 10220020 w 12300465"/>
              <a:gd name="connsiteY1728" fmla="*/ 2537883 h 4949499"/>
              <a:gd name="connsiteX1729" fmla="*/ 10202881 w 12300465"/>
              <a:gd name="connsiteY1729" fmla="*/ 2545347 h 4949499"/>
              <a:gd name="connsiteX1730" fmla="*/ 10196570 w 12300465"/>
              <a:gd name="connsiteY1730" fmla="*/ 2568799 h 4949499"/>
              <a:gd name="connsiteX1731" fmla="*/ 10187814 w 12300465"/>
              <a:gd name="connsiteY1731" fmla="*/ 2570834 h 4949499"/>
              <a:gd name="connsiteX1732" fmla="*/ 10206636 w 12300465"/>
              <a:gd name="connsiteY1732" fmla="*/ 2580204 h 4949499"/>
              <a:gd name="connsiteX1733" fmla="*/ 10220313 w 12300465"/>
              <a:gd name="connsiteY1733" fmla="*/ 2581650 h 4949499"/>
              <a:gd name="connsiteX1734" fmla="*/ 10225115 w 12300465"/>
              <a:gd name="connsiteY1734" fmla="*/ 2578257 h 4949499"/>
              <a:gd name="connsiteX1735" fmla="*/ 10229296 w 12300465"/>
              <a:gd name="connsiteY1735" fmla="*/ 2579750 h 4949499"/>
              <a:gd name="connsiteX1736" fmla="*/ 10234461 w 12300465"/>
              <a:gd name="connsiteY1736" fmla="*/ 2584047 h 4949499"/>
              <a:gd name="connsiteX1737" fmla="*/ 10246347 w 12300465"/>
              <a:gd name="connsiteY1737" fmla="*/ 2585048 h 4949499"/>
              <a:gd name="connsiteX1738" fmla="*/ 10269741 w 12300465"/>
              <a:gd name="connsiteY1738" fmla="*/ 2596092 h 4949499"/>
              <a:gd name="connsiteX1739" fmla="*/ 10243143 w 12300465"/>
              <a:gd name="connsiteY1739" fmla="*/ 2591272 h 4949499"/>
              <a:gd name="connsiteX1740" fmla="*/ 10248094 w 12300465"/>
              <a:gd name="connsiteY1740" fmla="*/ 2595393 h 4949499"/>
              <a:gd name="connsiteX1741" fmla="*/ 10250039 w 12300465"/>
              <a:gd name="connsiteY1741" fmla="*/ 2597731 h 4949499"/>
              <a:gd name="connsiteX1742" fmla="*/ 10282969 w 12300465"/>
              <a:gd name="connsiteY1742" fmla="*/ 2610760 h 4949499"/>
              <a:gd name="connsiteX1743" fmla="*/ 10294011 w 12300465"/>
              <a:gd name="connsiteY1743" fmla="*/ 2603860 h 4949499"/>
              <a:gd name="connsiteX1744" fmla="*/ 10481423 w 12300465"/>
              <a:gd name="connsiteY1744" fmla="*/ 2615303 h 4949499"/>
              <a:gd name="connsiteX1745" fmla="*/ 10382972 w 12300465"/>
              <a:gd name="connsiteY1745" fmla="*/ 2576930 h 4949499"/>
              <a:gd name="connsiteX1746" fmla="*/ 10220020 w 12300465"/>
              <a:gd name="connsiteY1746" fmla="*/ 2537883 h 4949499"/>
              <a:gd name="connsiteX1747" fmla="*/ 559626 w 12300465"/>
              <a:gd name="connsiteY1747" fmla="*/ 2531536 h 4949499"/>
              <a:gd name="connsiteX1748" fmla="*/ 567771 w 12300465"/>
              <a:gd name="connsiteY1748" fmla="*/ 2536465 h 4949499"/>
              <a:gd name="connsiteX1749" fmla="*/ 554281 w 12300465"/>
              <a:gd name="connsiteY1749" fmla="*/ 2545939 h 4949499"/>
              <a:gd name="connsiteX1750" fmla="*/ 559626 w 12300465"/>
              <a:gd name="connsiteY1750" fmla="*/ 2531536 h 4949499"/>
              <a:gd name="connsiteX1751" fmla="*/ 9926769 w 12300465"/>
              <a:gd name="connsiteY1751" fmla="*/ 2525762 h 4949499"/>
              <a:gd name="connsiteX1752" fmla="*/ 9926430 w 12300465"/>
              <a:gd name="connsiteY1752" fmla="*/ 2526517 h 4949499"/>
              <a:gd name="connsiteX1753" fmla="*/ 9926778 w 12300465"/>
              <a:gd name="connsiteY1753" fmla="*/ 2526461 h 4949499"/>
              <a:gd name="connsiteX1754" fmla="*/ 10196549 w 12300465"/>
              <a:gd name="connsiteY1754" fmla="*/ 2521224 h 4949499"/>
              <a:gd name="connsiteX1755" fmla="*/ 10196549 w 12300465"/>
              <a:gd name="connsiteY1755" fmla="*/ 2521224 h 4949499"/>
              <a:gd name="connsiteX1756" fmla="*/ 9939178 w 12300465"/>
              <a:gd name="connsiteY1756" fmla="*/ 2516964 h 4949499"/>
              <a:gd name="connsiteX1757" fmla="*/ 9937801 w 12300465"/>
              <a:gd name="connsiteY1757" fmla="*/ 2518320 h 4949499"/>
              <a:gd name="connsiteX1758" fmla="*/ 9938355 w 12300465"/>
              <a:gd name="connsiteY1758" fmla="*/ 2517034 h 4949499"/>
              <a:gd name="connsiteX1759" fmla="*/ 9958945 w 12300465"/>
              <a:gd name="connsiteY1759" fmla="*/ 2515530 h 4949499"/>
              <a:gd name="connsiteX1760" fmla="*/ 9967219 w 12300465"/>
              <a:gd name="connsiteY1760" fmla="*/ 2529483 h 4949499"/>
              <a:gd name="connsiteX1761" fmla="*/ 9965249 w 12300465"/>
              <a:gd name="connsiteY1761" fmla="*/ 2530487 h 4949499"/>
              <a:gd name="connsiteX1762" fmla="*/ 9953703 w 12300465"/>
              <a:gd name="connsiteY1762" fmla="*/ 2524372 h 4949499"/>
              <a:gd name="connsiteX1763" fmla="*/ 9972322 w 12300465"/>
              <a:gd name="connsiteY1763" fmla="*/ 2512354 h 4949499"/>
              <a:gd name="connsiteX1764" fmla="*/ 9972322 w 12300465"/>
              <a:gd name="connsiteY1764" fmla="*/ 2512354 h 4949499"/>
              <a:gd name="connsiteX1765" fmla="*/ 9946305 w 12300465"/>
              <a:gd name="connsiteY1765" fmla="*/ 2509948 h 4949499"/>
              <a:gd name="connsiteX1766" fmla="*/ 9948969 w 12300465"/>
              <a:gd name="connsiteY1766" fmla="*/ 2521865 h 4949499"/>
              <a:gd name="connsiteX1767" fmla="*/ 9939640 w 12300465"/>
              <a:gd name="connsiteY1767" fmla="*/ 2516925 h 4949499"/>
              <a:gd name="connsiteX1768" fmla="*/ 9939178 w 12300465"/>
              <a:gd name="connsiteY1768" fmla="*/ 2516964 h 4949499"/>
              <a:gd name="connsiteX1769" fmla="*/ 11822408 w 12300465"/>
              <a:gd name="connsiteY1769" fmla="*/ 2507158 h 4949499"/>
              <a:gd name="connsiteX1770" fmla="*/ 11822408 w 12300465"/>
              <a:gd name="connsiteY1770" fmla="*/ 2507158 h 4949499"/>
              <a:gd name="connsiteX1771" fmla="*/ 10827704 w 12300465"/>
              <a:gd name="connsiteY1771" fmla="*/ 2504832 h 4949499"/>
              <a:gd name="connsiteX1772" fmla="*/ 10833220 w 12300465"/>
              <a:gd name="connsiteY1772" fmla="*/ 2514600 h 4949499"/>
              <a:gd name="connsiteX1773" fmla="*/ 10822188 w 12300465"/>
              <a:gd name="connsiteY1773" fmla="*/ 2514600 h 4949499"/>
              <a:gd name="connsiteX1774" fmla="*/ 10827704 w 12300465"/>
              <a:gd name="connsiteY1774" fmla="*/ 2504832 h 4949499"/>
              <a:gd name="connsiteX1775" fmla="*/ 11765557 w 12300465"/>
              <a:gd name="connsiteY1775" fmla="*/ 2504738 h 4949499"/>
              <a:gd name="connsiteX1776" fmla="*/ 11778281 w 12300465"/>
              <a:gd name="connsiteY1776" fmla="*/ 2514599 h 4949499"/>
              <a:gd name="connsiteX1777" fmla="*/ 11764003 w 12300465"/>
              <a:gd name="connsiteY1777" fmla="*/ 2510355 h 4949499"/>
              <a:gd name="connsiteX1778" fmla="*/ 11929050 w 12300465"/>
              <a:gd name="connsiteY1778" fmla="*/ 2503437 h 4949499"/>
              <a:gd name="connsiteX1779" fmla="*/ 11949275 w 12300465"/>
              <a:gd name="connsiteY1779" fmla="*/ 2510879 h 4949499"/>
              <a:gd name="connsiteX1780" fmla="*/ 11929050 w 12300465"/>
              <a:gd name="connsiteY1780" fmla="*/ 2503437 h 4949499"/>
              <a:gd name="connsiteX1781" fmla="*/ 10881023 w 12300465"/>
              <a:gd name="connsiteY1781" fmla="*/ 2495995 h 4949499"/>
              <a:gd name="connsiteX1782" fmla="*/ 10926990 w 12300465"/>
              <a:gd name="connsiteY1782" fmla="*/ 2510879 h 4949499"/>
              <a:gd name="connsiteX1783" fmla="*/ 10881023 w 12300465"/>
              <a:gd name="connsiteY1783" fmla="*/ 2495995 h 4949499"/>
              <a:gd name="connsiteX1784" fmla="*/ 1058542 w 12300465"/>
              <a:gd name="connsiteY1784" fmla="*/ 2491809 h 4949499"/>
              <a:gd name="connsiteX1785" fmla="*/ 1051647 w 12300465"/>
              <a:gd name="connsiteY1785" fmla="*/ 2499716 h 4949499"/>
              <a:gd name="connsiteX1786" fmla="*/ 1052047 w 12300465"/>
              <a:gd name="connsiteY1786" fmla="*/ 2499861 h 4949499"/>
              <a:gd name="connsiteX1787" fmla="*/ 1065807 w 12300465"/>
              <a:gd name="connsiteY1787" fmla="*/ 2492159 h 4949499"/>
              <a:gd name="connsiteX1788" fmla="*/ 11872051 w 12300465"/>
              <a:gd name="connsiteY1788" fmla="*/ 2484833 h 4949499"/>
              <a:gd name="connsiteX1789" fmla="*/ 11872051 w 12300465"/>
              <a:gd name="connsiteY1789" fmla="*/ 2484833 h 4949499"/>
              <a:gd name="connsiteX1790" fmla="*/ 11584441 w 12300465"/>
              <a:gd name="connsiteY1790" fmla="*/ 2470532 h 4949499"/>
              <a:gd name="connsiteX1791" fmla="*/ 11602418 w 12300465"/>
              <a:gd name="connsiteY1791" fmla="*/ 2479207 h 4949499"/>
              <a:gd name="connsiteX1792" fmla="*/ 11584441 w 12300465"/>
              <a:gd name="connsiteY1792" fmla="*/ 2470532 h 4949499"/>
              <a:gd name="connsiteX1793" fmla="*/ 9945156 w 12300465"/>
              <a:gd name="connsiteY1793" fmla="*/ 2469948 h 4949499"/>
              <a:gd name="connsiteX1794" fmla="*/ 9945156 w 12300465"/>
              <a:gd name="connsiteY1794" fmla="*/ 2469948 h 4949499"/>
              <a:gd name="connsiteX1795" fmla="*/ 11925142 w 12300465"/>
              <a:gd name="connsiteY1795" fmla="*/ 2464367 h 4949499"/>
              <a:gd name="connsiteX1796" fmla="*/ 11934565 w 12300465"/>
              <a:gd name="connsiteY1796" fmla="*/ 2473669 h 4949499"/>
              <a:gd name="connsiteX1797" fmla="*/ 11914340 w 12300465"/>
              <a:gd name="connsiteY1797" fmla="*/ 2466228 h 4949499"/>
              <a:gd name="connsiteX1798" fmla="*/ 11925142 w 12300465"/>
              <a:gd name="connsiteY1798" fmla="*/ 2464367 h 4949499"/>
              <a:gd name="connsiteX1799" fmla="*/ 10632807 w 12300465"/>
              <a:gd name="connsiteY1799" fmla="*/ 2462507 h 4949499"/>
              <a:gd name="connsiteX1800" fmla="*/ 10654871 w 12300465"/>
              <a:gd name="connsiteY1800" fmla="*/ 2469949 h 4949499"/>
              <a:gd name="connsiteX1801" fmla="*/ 10632807 w 12300465"/>
              <a:gd name="connsiteY1801" fmla="*/ 2462507 h 4949499"/>
              <a:gd name="connsiteX1802" fmla="*/ 11721369 w 12300465"/>
              <a:gd name="connsiteY1802" fmla="*/ 2462099 h 4949499"/>
              <a:gd name="connsiteX1803" fmla="*/ 11726799 w 12300465"/>
              <a:gd name="connsiteY1803" fmla="*/ 2469948 h 4949499"/>
              <a:gd name="connsiteX1804" fmla="*/ 11721369 w 12300465"/>
              <a:gd name="connsiteY1804" fmla="*/ 2462099 h 4949499"/>
              <a:gd name="connsiteX1805" fmla="*/ 11964903 w 12300465"/>
              <a:gd name="connsiteY1805" fmla="*/ 2462042 h 4949499"/>
              <a:gd name="connsiteX1806" fmla="*/ 11995241 w 12300465"/>
              <a:gd name="connsiteY1806" fmla="*/ 2488554 h 4949499"/>
              <a:gd name="connsiteX1807" fmla="*/ 12065109 w 12300465"/>
              <a:gd name="connsiteY1807" fmla="*/ 2510879 h 4949499"/>
              <a:gd name="connsiteX1808" fmla="*/ 11967661 w 12300465"/>
              <a:gd name="connsiteY1808" fmla="*/ 2499716 h 4949499"/>
              <a:gd name="connsiteX1809" fmla="*/ 11964903 w 12300465"/>
              <a:gd name="connsiteY1809" fmla="*/ 2462042 h 4949499"/>
              <a:gd name="connsiteX1810" fmla="*/ 819260 w 12300465"/>
              <a:gd name="connsiteY1810" fmla="*/ 2461460 h 4949499"/>
              <a:gd name="connsiteX1811" fmla="*/ 833538 w 12300465"/>
              <a:gd name="connsiteY1811" fmla="*/ 2463436 h 4949499"/>
              <a:gd name="connsiteX1812" fmla="*/ 836008 w 12300465"/>
              <a:gd name="connsiteY1812" fmla="*/ 2467558 h 4949499"/>
              <a:gd name="connsiteX1813" fmla="*/ 824575 w 12300465"/>
              <a:gd name="connsiteY1813" fmla="*/ 2466576 h 4949499"/>
              <a:gd name="connsiteX1814" fmla="*/ 797915 w 12300465"/>
              <a:gd name="connsiteY1814" fmla="*/ 2469948 h 4949499"/>
              <a:gd name="connsiteX1815" fmla="*/ 819260 w 12300465"/>
              <a:gd name="connsiteY1815" fmla="*/ 2461460 h 4949499"/>
              <a:gd name="connsiteX1816" fmla="*/ 679426 w 12300465"/>
              <a:gd name="connsiteY1816" fmla="*/ 2456228 h 4949499"/>
              <a:gd name="connsiteX1817" fmla="*/ 685804 w 12300465"/>
              <a:gd name="connsiteY1817" fmla="*/ 2462507 h 4949499"/>
              <a:gd name="connsiteX1818" fmla="*/ 658224 w 12300465"/>
              <a:gd name="connsiteY1818" fmla="*/ 2462507 h 4949499"/>
              <a:gd name="connsiteX1819" fmla="*/ 679426 w 12300465"/>
              <a:gd name="connsiteY1819" fmla="*/ 2456228 h 4949499"/>
              <a:gd name="connsiteX1820" fmla="*/ 10829312 w 12300465"/>
              <a:gd name="connsiteY1820" fmla="*/ 2454599 h 4949499"/>
              <a:gd name="connsiteX1821" fmla="*/ 10816672 w 12300465"/>
              <a:gd name="connsiteY1821" fmla="*/ 2458785 h 4949499"/>
              <a:gd name="connsiteX1822" fmla="*/ 10840574 w 12300465"/>
              <a:gd name="connsiteY1822" fmla="*/ 2469948 h 4949499"/>
              <a:gd name="connsiteX1823" fmla="*/ 10829312 w 12300465"/>
              <a:gd name="connsiteY1823" fmla="*/ 2454599 h 4949499"/>
              <a:gd name="connsiteX1824" fmla="*/ 11874662 w 12300465"/>
              <a:gd name="connsiteY1824" fmla="*/ 2452451 h 4949499"/>
              <a:gd name="connsiteX1825" fmla="*/ 11867428 w 12300465"/>
              <a:gd name="connsiteY1825" fmla="*/ 2474649 h 4949499"/>
              <a:gd name="connsiteX1826" fmla="*/ 11874662 w 12300465"/>
              <a:gd name="connsiteY1826" fmla="*/ 2452451 h 4949499"/>
              <a:gd name="connsiteX1827" fmla="*/ 11892277 w 12300465"/>
              <a:gd name="connsiteY1827" fmla="*/ 2451344 h 4949499"/>
              <a:gd name="connsiteX1828" fmla="*/ 11892277 w 12300465"/>
              <a:gd name="connsiteY1828" fmla="*/ 2451344 h 4949499"/>
              <a:gd name="connsiteX1829" fmla="*/ 11897853 w 12300465"/>
              <a:gd name="connsiteY1829" fmla="*/ 2450620 h 4949499"/>
              <a:gd name="connsiteX1830" fmla="*/ 11912387 w 12300465"/>
              <a:gd name="connsiteY1830" fmla="*/ 2464376 h 4949499"/>
              <a:gd name="connsiteX1831" fmla="*/ 11897853 w 12300465"/>
              <a:gd name="connsiteY1831" fmla="*/ 2450620 h 4949499"/>
              <a:gd name="connsiteX1832" fmla="*/ 9777553 w 12300465"/>
              <a:gd name="connsiteY1832" fmla="*/ 2450338 h 4949499"/>
              <a:gd name="connsiteX1833" fmla="*/ 9800771 w 12300465"/>
              <a:gd name="connsiteY1833" fmla="*/ 2469533 h 4949499"/>
              <a:gd name="connsiteX1834" fmla="*/ 9777553 w 12300465"/>
              <a:gd name="connsiteY1834" fmla="*/ 2450338 h 4949499"/>
              <a:gd name="connsiteX1835" fmla="*/ 1018319 w 12300465"/>
              <a:gd name="connsiteY1835" fmla="*/ 2449694 h 4949499"/>
              <a:gd name="connsiteX1836" fmla="*/ 1010325 w 12300465"/>
              <a:gd name="connsiteY1836" fmla="*/ 2466162 h 4949499"/>
              <a:gd name="connsiteX1837" fmla="*/ 1007647 w 12300465"/>
              <a:gd name="connsiteY1837" fmla="*/ 2481219 h 4949499"/>
              <a:gd name="connsiteX1838" fmla="*/ 1004992 w 12300465"/>
              <a:gd name="connsiteY1838" fmla="*/ 2481692 h 4949499"/>
              <a:gd name="connsiteX1839" fmla="*/ 1005681 w 12300465"/>
              <a:gd name="connsiteY1839" fmla="*/ 2492274 h 4949499"/>
              <a:gd name="connsiteX1840" fmla="*/ 1007647 w 12300465"/>
              <a:gd name="connsiteY1840" fmla="*/ 2481219 h 4949499"/>
              <a:gd name="connsiteX1841" fmla="*/ 1026856 w 12300465"/>
              <a:gd name="connsiteY1841" fmla="*/ 2477794 h 4949499"/>
              <a:gd name="connsiteX1842" fmla="*/ 1027745 w 12300465"/>
              <a:gd name="connsiteY1842" fmla="*/ 2484832 h 4949499"/>
              <a:gd name="connsiteX1843" fmla="*/ 1029124 w 12300465"/>
              <a:gd name="connsiteY1843" fmla="*/ 2477390 h 4949499"/>
              <a:gd name="connsiteX1844" fmla="*/ 1026856 w 12300465"/>
              <a:gd name="connsiteY1844" fmla="*/ 2477794 h 4949499"/>
              <a:gd name="connsiteX1845" fmla="*/ 1026108 w 12300465"/>
              <a:gd name="connsiteY1845" fmla="*/ 2471867 h 4949499"/>
              <a:gd name="connsiteX1846" fmla="*/ 1018319 w 12300465"/>
              <a:gd name="connsiteY1846" fmla="*/ 2449694 h 4949499"/>
              <a:gd name="connsiteX1847" fmla="*/ 10557802 w 12300465"/>
              <a:gd name="connsiteY1847" fmla="*/ 2446660 h 4949499"/>
              <a:gd name="connsiteX1848" fmla="*/ 10581326 w 12300465"/>
              <a:gd name="connsiteY1848" fmla="*/ 2462506 h 4949499"/>
              <a:gd name="connsiteX1849" fmla="*/ 10567418 w 12300465"/>
              <a:gd name="connsiteY1849" fmla="*/ 2456568 h 4949499"/>
              <a:gd name="connsiteX1850" fmla="*/ 11792413 w 12300465"/>
              <a:gd name="connsiteY1850" fmla="*/ 2444160 h 4949499"/>
              <a:gd name="connsiteX1851" fmla="*/ 11816384 w 12300465"/>
              <a:gd name="connsiteY1851" fmla="*/ 2455727 h 4949499"/>
              <a:gd name="connsiteX1852" fmla="*/ 11792413 w 12300465"/>
              <a:gd name="connsiteY1852" fmla="*/ 2444160 h 4949499"/>
              <a:gd name="connsiteX1853" fmla="*/ 10540875 w 12300465"/>
              <a:gd name="connsiteY1853" fmla="*/ 2443902 h 4949499"/>
              <a:gd name="connsiteX1854" fmla="*/ 10540875 w 12300465"/>
              <a:gd name="connsiteY1854" fmla="*/ 2443902 h 4949499"/>
              <a:gd name="connsiteX1855" fmla="*/ 10504102 w 12300465"/>
              <a:gd name="connsiteY1855" fmla="*/ 2443902 h 4949499"/>
              <a:gd name="connsiteX1856" fmla="*/ 10516973 w 12300465"/>
              <a:gd name="connsiteY1856" fmla="*/ 2462507 h 4949499"/>
              <a:gd name="connsiteX1857" fmla="*/ 10504102 w 12300465"/>
              <a:gd name="connsiteY1857" fmla="*/ 2443902 h 4949499"/>
              <a:gd name="connsiteX1858" fmla="*/ 10284734 w 12300465"/>
              <a:gd name="connsiteY1858" fmla="*/ 2441286 h 4949499"/>
              <a:gd name="connsiteX1859" fmla="*/ 10296608 w 12300465"/>
              <a:gd name="connsiteY1859" fmla="*/ 2444096 h 4949499"/>
              <a:gd name="connsiteX1860" fmla="*/ 10297724 w 12300465"/>
              <a:gd name="connsiteY1860" fmla="*/ 2450169 h 4949499"/>
              <a:gd name="connsiteX1861" fmla="*/ 11208646 w 12300465"/>
              <a:gd name="connsiteY1861" fmla="*/ 2440667 h 4949499"/>
              <a:gd name="connsiteX1862" fmla="*/ 11206349 w 12300465"/>
              <a:gd name="connsiteY1862" fmla="*/ 2445704 h 4949499"/>
              <a:gd name="connsiteX1863" fmla="*/ 11207383 w 12300465"/>
              <a:gd name="connsiteY1863" fmla="*/ 2443436 h 4949499"/>
              <a:gd name="connsiteX1864" fmla="*/ 9803622 w 12300465"/>
              <a:gd name="connsiteY1864" fmla="*/ 2440433 h 4949499"/>
              <a:gd name="connsiteX1865" fmla="*/ 9799389 w 12300465"/>
              <a:gd name="connsiteY1865" fmla="*/ 2447175 h 4949499"/>
              <a:gd name="connsiteX1866" fmla="*/ 9803124 w 12300465"/>
              <a:gd name="connsiteY1866" fmla="*/ 2472952 h 4949499"/>
              <a:gd name="connsiteX1867" fmla="*/ 9897642 w 12300465"/>
              <a:gd name="connsiteY1867" fmla="*/ 2515830 h 4949499"/>
              <a:gd name="connsiteX1868" fmla="*/ 9914399 w 12300465"/>
              <a:gd name="connsiteY1868" fmla="*/ 2522161 h 4949499"/>
              <a:gd name="connsiteX1869" fmla="*/ 9918381 w 12300465"/>
              <a:gd name="connsiteY1869" fmla="*/ 2518727 h 4949499"/>
              <a:gd name="connsiteX1870" fmla="*/ 9924977 w 12300465"/>
              <a:gd name="connsiteY1870" fmla="*/ 2518168 h 4949499"/>
              <a:gd name="connsiteX1871" fmla="*/ 9938281 w 12300465"/>
              <a:gd name="connsiteY1871" fmla="*/ 2525412 h 4949499"/>
              <a:gd name="connsiteX1872" fmla="*/ 9950337 w 12300465"/>
              <a:gd name="connsiteY1872" fmla="*/ 2527986 h 4949499"/>
              <a:gd name="connsiteX1873" fmla="*/ 9948969 w 12300465"/>
              <a:gd name="connsiteY1873" fmla="*/ 2521865 h 4949499"/>
              <a:gd name="connsiteX1874" fmla="*/ 9953703 w 12300465"/>
              <a:gd name="connsiteY1874" fmla="*/ 2524372 h 4949499"/>
              <a:gd name="connsiteX1875" fmla="*/ 9951422 w 12300465"/>
              <a:gd name="connsiteY1875" fmla="*/ 2528218 h 4949499"/>
              <a:gd name="connsiteX1876" fmla="*/ 9960684 w 12300465"/>
              <a:gd name="connsiteY1876" fmla="*/ 2530195 h 4949499"/>
              <a:gd name="connsiteX1877" fmla="*/ 9963933 w 12300465"/>
              <a:gd name="connsiteY1877" fmla="*/ 2531158 h 4949499"/>
              <a:gd name="connsiteX1878" fmla="*/ 9965249 w 12300465"/>
              <a:gd name="connsiteY1878" fmla="*/ 2530487 h 4949499"/>
              <a:gd name="connsiteX1879" fmla="*/ 9969173 w 12300465"/>
              <a:gd name="connsiteY1879" fmla="*/ 2532565 h 4949499"/>
              <a:gd name="connsiteX1880" fmla="*/ 9969352 w 12300465"/>
              <a:gd name="connsiteY1880" fmla="*/ 2532763 h 4949499"/>
              <a:gd name="connsiteX1881" fmla="*/ 10007382 w 12300465"/>
              <a:gd name="connsiteY1881" fmla="*/ 2544033 h 4949499"/>
              <a:gd name="connsiteX1882" fmla="*/ 10005984 w 12300465"/>
              <a:gd name="connsiteY1882" fmla="*/ 2542725 h 4949499"/>
              <a:gd name="connsiteX1883" fmla="*/ 9999179 w 12300465"/>
              <a:gd name="connsiteY1883" fmla="*/ 2531022 h 4949499"/>
              <a:gd name="connsiteX1884" fmla="*/ 10009278 w 12300465"/>
              <a:gd name="connsiteY1884" fmla="*/ 2536608 h 4949499"/>
              <a:gd name="connsiteX1885" fmla="*/ 10012884 w 12300465"/>
              <a:gd name="connsiteY1885" fmla="*/ 2545664 h 4949499"/>
              <a:gd name="connsiteX1886" fmla="*/ 10033781 w 12300465"/>
              <a:gd name="connsiteY1886" fmla="*/ 2551857 h 4949499"/>
              <a:gd name="connsiteX1887" fmla="*/ 10068454 w 12300465"/>
              <a:gd name="connsiteY1887" fmla="*/ 2561817 h 4949499"/>
              <a:gd name="connsiteX1888" fmla="*/ 10069681 w 12300465"/>
              <a:gd name="connsiteY1888" fmla="*/ 2556407 h 4949499"/>
              <a:gd name="connsiteX1889" fmla="*/ 10076443 w 12300465"/>
              <a:gd name="connsiteY1889" fmla="*/ 2562962 h 4949499"/>
              <a:gd name="connsiteX1890" fmla="*/ 10076148 w 12300465"/>
              <a:gd name="connsiteY1890" fmla="*/ 2564027 h 4949499"/>
              <a:gd name="connsiteX1891" fmla="*/ 10081113 w 12300465"/>
              <a:gd name="connsiteY1891" fmla="*/ 2565454 h 4949499"/>
              <a:gd name="connsiteX1892" fmla="*/ 10135594 w 12300465"/>
              <a:gd name="connsiteY1892" fmla="*/ 2575942 h 4949499"/>
              <a:gd name="connsiteX1893" fmla="*/ 10141083 w 12300465"/>
              <a:gd name="connsiteY1893" fmla="*/ 2574378 h 4949499"/>
              <a:gd name="connsiteX1894" fmla="*/ 10158510 w 12300465"/>
              <a:gd name="connsiteY1894" fmla="*/ 2579255 h 4949499"/>
              <a:gd name="connsiteX1895" fmla="*/ 10168817 w 12300465"/>
              <a:gd name="connsiteY1895" fmla="*/ 2581246 h 4949499"/>
              <a:gd name="connsiteX1896" fmla="*/ 10167631 w 12300465"/>
              <a:gd name="connsiteY1896" fmla="*/ 2580646 h 4949499"/>
              <a:gd name="connsiteX1897" fmla="*/ 10121665 w 12300465"/>
              <a:gd name="connsiteY1897" fmla="*/ 2551809 h 4949499"/>
              <a:gd name="connsiteX1898" fmla="*/ 9947964 w 12300465"/>
              <a:gd name="connsiteY1898" fmla="*/ 2494730 h 4949499"/>
              <a:gd name="connsiteX1899" fmla="*/ 9938355 w 12300465"/>
              <a:gd name="connsiteY1899" fmla="*/ 2517034 h 4949499"/>
              <a:gd name="connsiteX1900" fmla="*/ 9924977 w 12300465"/>
              <a:gd name="connsiteY1900" fmla="*/ 2518168 h 4949499"/>
              <a:gd name="connsiteX1901" fmla="*/ 9913602 w 12300465"/>
              <a:gd name="connsiteY1901" fmla="*/ 2511974 h 4949499"/>
              <a:gd name="connsiteX1902" fmla="*/ 9910139 w 12300465"/>
              <a:gd name="connsiteY1902" fmla="*/ 2514137 h 4949499"/>
              <a:gd name="connsiteX1903" fmla="*/ 9906691 w 12300465"/>
              <a:gd name="connsiteY1903" fmla="*/ 2509944 h 4949499"/>
              <a:gd name="connsiteX1904" fmla="*/ 9906065 w 12300465"/>
              <a:gd name="connsiteY1904" fmla="*/ 2507870 h 4949499"/>
              <a:gd name="connsiteX1905" fmla="*/ 9900913 w 12300465"/>
              <a:gd name="connsiteY1905" fmla="*/ 2505065 h 4949499"/>
              <a:gd name="connsiteX1906" fmla="*/ 9823015 w 12300465"/>
              <a:gd name="connsiteY1906" fmla="*/ 2453400 h 4949499"/>
              <a:gd name="connsiteX1907" fmla="*/ 1047969 w 12300465"/>
              <a:gd name="connsiteY1907" fmla="*/ 2440181 h 4949499"/>
              <a:gd name="connsiteX1908" fmla="*/ 1047969 w 12300465"/>
              <a:gd name="connsiteY1908" fmla="*/ 2440181 h 4949499"/>
              <a:gd name="connsiteX1909" fmla="*/ 10095401 w 12300465"/>
              <a:gd name="connsiteY1909" fmla="*/ 2438595 h 4949499"/>
              <a:gd name="connsiteX1910" fmla="*/ 10086769 w 12300465"/>
              <a:gd name="connsiteY1910" fmla="*/ 2443135 h 4949499"/>
              <a:gd name="connsiteX1911" fmla="*/ 10100574 w 12300465"/>
              <a:gd name="connsiteY1911" fmla="*/ 2448655 h 4949499"/>
              <a:gd name="connsiteX1912" fmla="*/ 10095401 w 12300465"/>
              <a:gd name="connsiteY1912" fmla="*/ 2438595 h 4949499"/>
              <a:gd name="connsiteX1913" fmla="*/ 11296407 w 12300465"/>
              <a:gd name="connsiteY1913" fmla="*/ 2438008 h 4949499"/>
              <a:gd name="connsiteX1914" fmla="*/ 11309169 w 12300465"/>
              <a:gd name="connsiteY1914" fmla="*/ 2442739 h 4949499"/>
              <a:gd name="connsiteX1915" fmla="*/ 11284447 w 12300465"/>
              <a:gd name="connsiteY1915" fmla="*/ 2438801 h 4949499"/>
              <a:gd name="connsiteX1916" fmla="*/ 11296407 w 12300465"/>
              <a:gd name="connsiteY1916" fmla="*/ 2438008 h 4949499"/>
              <a:gd name="connsiteX1917" fmla="*/ 11211119 w 12300465"/>
              <a:gd name="connsiteY1917" fmla="*/ 2435245 h 4949499"/>
              <a:gd name="connsiteX1918" fmla="*/ 11209322 w 12300465"/>
              <a:gd name="connsiteY1918" fmla="*/ 2439185 h 4949499"/>
              <a:gd name="connsiteX1919" fmla="*/ 11208646 w 12300465"/>
              <a:gd name="connsiteY1919" fmla="*/ 2440667 h 4949499"/>
              <a:gd name="connsiteX1920" fmla="*/ 11362032 w 12300465"/>
              <a:gd name="connsiteY1920" fmla="*/ 2434140 h 4949499"/>
              <a:gd name="connsiteX1921" fmla="*/ 11366112 w 12300465"/>
              <a:gd name="connsiteY1921" fmla="*/ 2438248 h 4949499"/>
              <a:gd name="connsiteX1922" fmla="*/ 11354660 w 12300465"/>
              <a:gd name="connsiteY1922" fmla="*/ 2436148 h 4949499"/>
              <a:gd name="connsiteX1923" fmla="*/ 11362032 w 12300465"/>
              <a:gd name="connsiteY1923" fmla="*/ 2434140 h 4949499"/>
              <a:gd name="connsiteX1924" fmla="*/ 10543983 w 12300465"/>
              <a:gd name="connsiteY1924" fmla="*/ 2430367 h 4949499"/>
              <a:gd name="connsiteX1925" fmla="*/ 10553488 w 12300465"/>
              <a:gd name="connsiteY1925" fmla="*/ 2442215 h 4949499"/>
              <a:gd name="connsiteX1926" fmla="*/ 10557802 w 12300465"/>
              <a:gd name="connsiteY1926" fmla="*/ 2446660 h 4949499"/>
              <a:gd name="connsiteX1927" fmla="*/ 10542140 w 12300465"/>
              <a:gd name="connsiteY1927" fmla="*/ 2436111 h 4949499"/>
              <a:gd name="connsiteX1928" fmla="*/ 11737659 w 12300465"/>
              <a:gd name="connsiteY1928" fmla="*/ 2427681 h 4949499"/>
              <a:gd name="connsiteX1929" fmla="*/ 11726799 w 12300465"/>
              <a:gd name="connsiteY1929" fmla="*/ 2443902 h 4949499"/>
              <a:gd name="connsiteX1930" fmla="*/ 11737659 w 12300465"/>
              <a:gd name="connsiteY1930" fmla="*/ 2427681 h 4949499"/>
              <a:gd name="connsiteX1931" fmla="*/ 9758218 w 12300465"/>
              <a:gd name="connsiteY1931" fmla="*/ 2425881 h 4949499"/>
              <a:gd name="connsiteX1932" fmla="*/ 9763435 w 12300465"/>
              <a:gd name="connsiteY1932" fmla="*/ 2429825 h 4949499"/>
              <a:gd name="connsiteX1933" fmla="*/ 9771780 w 12300465"/>
              <a:gd name="connsiteY1933" fmla="*/ 2436135 h 4949499"/>
              <a:gd name="connsiteX1934" fmla="*/ 9758218 w 12300465"/>
              <a:gd name="connsiteY1934" fmla="*/ 2425881 h 4949499"/>
              <a:gd name="connsiteX1935" fmla="*/ 11215657 w 12300465"/>
              <a:gd name="connsiteY1935" fmla="*/ 2425297 h 4949499"/>
              <a:gd name="connsiteX1936" fmla="*/ 11211119 w 12300465"/>
              <a:gd name="connsiteY1936" fmla="*/ 2435245 h 4949499"/>
              <a:gd name="connsiteX1937" fmla="*/ 11212554 w 12300465"/>
              <a:gd name="connsiteY1937" fmla="*/ 2432099 h 4949499"/>
              <a:gd name="connsiteX1938" fmla="*/ 11215657 w 12300465"/>
              <a:gd name="connsiteY1938" fmla="*/ 2425297 h 4949499"/>
              <a:gd name="connsiteX1939" fmla="*/ 10876027 w 12300465"/>
              <a:gd name="connsiteY1939" fmla="*/ 2415260 h 4949499"/>
              <a:gd name="connsiteX1940" fmla="*/ 10898930 w 12300465"/>
              <a:gd name="connsiteY1940" fmla="*/ 2419461 h 4949499"/>
              <a:gd name="connsiteX1941" fmla="*/ 10876027 w 12300465"/>
              <a:gd name="connsiteY1941" fmla="*/ 2415260 h 4949499"/>
              <a:gd name="connsiteX1942" fmla="*/ 10290694 w 12300465"/>
              <a:gd name="connsiteY1942" fmla="*/ 2403250 h 4949499"/>
              <a:gd name="connsiteX1943" fmla="*/ 10300953 w 12300465"/>
              <a:gd name="connsiteY1943" fmla="*/ 2408344 h 4949499"/>
              <a:gd name="connsiteX1944" fmla="*/ 10279870 w 12300465"/>
              <a:gd name="connsiteY1944" fmla="*/ 2403878 h 4949499"/>
              <a:gd name="connsiteX1945" fmla="*/ 10290694 w 12300465"/>
              <a:gd name="connsiteY1945" fmla="*/ 2403250 h 4949499"/>
              <a:gd name="connsiteX1946" fmla="*/ 10300639 w 12300465"/>
              <a:gd name="connsiteY1946" fmla="*/ 2393351 h 4949499"/>
              <a:gd name="connsiteX1947" fmla="*/ 10314978 w 12300465"/>
              <a:gd name="connsiteY1947" fmla="*/ 2402553 h 4949499"/>
              <a:gd name="connsiteX1948" fmla="*/ 10300639 w 12300465"/>
              <a:gd name="connsiteY1948" fmla="*/ 2393351 h 4949499"/>
              <a:gd name="connsiteX1949" fmla="*/ 11064011 w 12300465"/>
              <a:gd name="connsiteY1949" fmla="*/ 2392402 h 4949499"/>
              <a:gd name="connsiteX1950" fmla="*/ 11067675 w 12300465"/>
              <a:gd name="connsiteY1950" fmla="*/ 2396422 h 4949499"/>
              <a:gd name="connsiteX1951" fmla="*/ 11072934 w 12300465"/>
              <a:gd name="connsiteY1951" fmla="*/ 2395167 h 4949499"/>
              <a:gd name="connsiteX1952" fmla="*/ 10259047 w 12300465"/>
              <a:gd name="connsiteY1952" fmla="*/ 2378649 h 4949499"/>
              <a:gd name="connsiteX1953" fmla="*/ 10274741 w 12300465"/>
              <a:gd name="connsiteY1953" fmla="*/ 2385659 h 4949499"/>
              <a:gd name="connsiteX1954" fmla="*/ 10274834 w 12300465"/>
              <a:gd name="connsiteY1954" fmla="*/ 2404785 h 4949499"/>
              <a:gd name="connsiteX1955" fmla="*/ 10272372 w 12300465"/>
              <a:gd name="connsiteY1955" fmla="*/ 2416244 h 4949499"/>
              <a:gd name="connsiteX1956" fmla="*/ 10247498 w 12300465"/>
              <a:gd name="connsiteY1956" fmla="*/ 2398075 h 4949499"/>
              <a:gd name="connsiteX1957" fmla="*/ 10252866 w 12300465"/>
              <a:gd name="connsiteY1957" fmla="*/ 2387149 h 4949499"/>
              <a:gd name="connsiteX1958" fmla="*/ 10260048 w 12300465"/>
              <a:gd name="connsiteY1958" fmla="*/ 2377274 h 4949499"/>
              <a:gd name="connsiteX1959" fmla="*/ 10260198 w 12300465"/>
              <a:gd name="connsiteY1959" fmla="*/ 2377296 h 4949499"/>
              <a:gd name="connsiteX1960" fmla="*/ 10261213 w 12300465"/>
              <a:gd name="connsiteY1960" fmla="*/ 2377612 h 4949499"/>
              <a:gd name="connsiteX1961" fmla="*/ 10260036 w 12300465"/>
              <a:gd name="connsiteY1961" fmla="*/ 2377290 h 4949499"/>
              <a:gd name="connsiteX1962" fmla="*/ 10253888 w 12300465"/>
              <a:gd name="connsiteY1962" fmla="*/ 2376345 h 4949499"/>
              <a:gd name="connsiteX1963" fmla="*/ 10259892 w 12300465"/>
              <a:gd name="connsiteY1963" fmla="*/ 2377251 h 4949499"/>
              <a:gd name="connsiteX1964" fmla="*/ 10260036 w 12300465"/>
              <a:gd name="connsiteY1964" fmla="*/ 2377290 h 4949499"/>
              <a:gd name="connsiteX1965" fmla="*/ 10259047 w 12300465"/>
              <a:gd name="connsiteY1965" fmla="*/ 2378649 h 4949499"/>
              <a:gd name="connsiteX1966" fmla="*/ 11690027 w 12300465"/>
              <a:gd name="connsiteY1966" fmla="*/ 2358321 h 4949499"/>
              <a:gd name="connsiteX1967" fmla="*/ 11708413 w 12300465"/>
              <a:gd name="connsiteY1967" fmla="*/ 2376926 h 4949499"/>
              <a:gd name="connsiteX1968" fmla="*/ 11690027 w 12300465"/>
              <a:gd name="connsiteY1968" fmla="*/ 2358321 h 4949499"/>
              <a:gd name="connsiteX1969" fmla="*/ 645185 w 12300465"/>
              <a:gd name="connsiteY1969" fmla="*/ 2347216 h 4949499"/>
              <a:gd name="connsiteX1970" fmla="*/ 647196 w 12300465"/>
              <a:gd name="connsiteY1970" fmla="*/ 2350878 h 4949499"/>
              <a:gd name="connsiteX1971" fmla="*/ 634325 w 12300465"/>
              <a:gd name="connsiteY1971" fmla="*/ 2350878 h 4949499"/>
              <a:gd name="connsiteX1972" fmla="*/ 645185 w 12300465"/>
              <a:gd name="connsiteY1972" fmla="*/ 2347216 h 4949499"/>
              <a:gd name="connsiteX1973" fmla="*/ 11618319 w 12300465"/>
              <a:gd name="connsiteY1973" fmla="*/ 2343437 h 4949499"/>
              <a:gd name="connsiteX1974" fmla="*/ 11640383 w 12300465"/>
              <a:gd name="connsiteY1974" fmla="*/ 2354600 h 4949499"/>
              <a:gd name="connsiteX1975" fmla="*/ 11618319 w 12300465"/>
              <a:gd name="connsiteY1975" fmla="*/ 2343437 h 4949499"/>
              <a:gd name="connsiteX1976" fmla="*/ 12003127 w 12300465"/>
              <a:gd name="connsiteY1976" fmla="*/ 2294632 h 4949499"/>
              <a:gd name="connsiteX1977" fmla="*/ 12017134 w 12300465"/>
              <a:gd name="connsiteY1977" fmla="*/ 2302567 h 4949499"/>
              <a:gd name="connsiteX1978" fmla="*/ 12002395 w 12300465"/>
              <a:gd name="connsiteY1978" fmla="*/ 2300414 h 4949499"/>
              <a:gd name="connsiteX1979" fmla="*/ 12059738 w 12300465"/>
              <a:gd name="connsiteY1979" fmla="*/ 2288876 h 4949499"/>
              <a:gd name="connsiteX1980" fmla="*/ 12059738 w 12300465"/>
              <a:gd name="connsiteY1980" fmla="*/ 2288876 h 4949499"/>
              <a:gd name="connsiteX1981" fmla="*/ 12175568 w 12300465"/>
              <a:gd name="connsiteY1981" fmla="*/ 2269274 h 4949499"/>
              <a:gd name="connsiteX1982" fmla="*/ 12185827 w 12300465"/>
              <a:gd name="connsiteY1982" fmla="*/ 2274367 h 4949499"/>
              <a:gd name="connsiteX1983" fmla="*/ 12164744 w 12300465"/>
              <a:gd name="connsiteY1983" fmla="*/ 2269902 h 4949499"/>
              <a:gd name="connsiteX1984" fmla="*/ 12175568 w 12300465"/>
              <a:gd name="connsiteY1984" fmla="*/ 2269274 h 4949499"/>
              <a:gd name="connsiteX1985" fmla="*/ 12105667 w 12300465"/>
              <a:gd name="connsiteY1985" fmla="*/ 2259663 h 4949499"/>
              <a:gd name="connsiteX1986" fmla="*/ 12105667 w 12300465"/>
              <a:gd name="connsiteY1986" fmla="*/ 2259663 h 4949499"/>
              <a:gd name="connsiteX1987" fmla="*/ 11953282 w 12300465"/>
              <a:gd name="connsiteY1987" fmla="*/ 2258770 h 4949499"/>
              <a:gd name="connsiteX1988" fmla="*/ 11959781 w 12300465"/>
              <a:gd name="connsiteY1988" fmla="*/ 2265759 h 4949499"/>
              <a:gd name="connsiteX1989" fmla="*/ 11953282 w 12300465"/>
              <a:gd name="connsiteY1989" fmla="*/ 2258770 h 4949499"/>
              <a:gd name="connsiteX1990" fmla="*/ 963634 w 12300465"/>
              <a:gd name="connsiteY1990" fmla="*/ 2245908 h 4949499"/>
              <a:gd name="connsiteX1991" fmla="*/ 969434 w 12300465"/>
              <a:gd name="connsiteY1991" fmla="*/ 2254071 h 4949499"/>
              <a:gd name="connsiteX1992" fmla="*/ 967162 w 12300465"/>
              <a:gd name="connsiteY1992" fmla="*/ 2247857 h 4949499"/>
              <a:gd name="connsiteX1993" fmla="*/ 966253 w 12300465"/>
              <a:gd name="connsiteY1993" fmla="*/ 2246506 h 4949499"/>
              <a:gd name="connsiteX1994" fmla="*/ 12017974 w 12300465"/>
              <a:gd name="connsiteY1994" fmla="*/ 2241643 h 4949499"/>
              <a:gd name="connsiteX1995" fmla="*/ 12024537 w 12300465"/>
              <a:gd name="connsiteY1995" fmla="*/ 2263897 h 4949499"/>
              <a:gd name="connsiteX1996" fmla="*/ 12011068 w 12300465"/>
              <a:gd name="connsiteY1996" fmla="*/ 2254009 h 4949499"/>
              <a:gd name="connsiteX1997" fmla="*/ 12012159 w 12300465"/>
              <a:gd name="connsiteY1997" fmla="*/ 2250821 h 4949499"/>
              <a:gd name="connsiteX1998" fmla="*/ 12017974 w 12300465"/>
              <a:gd name="connsiteY1998" fmla="*/ 2241643 h 4949499"/>
              <a:gd name="connsiteX1999" fmla="*/ 11321743 w 12300465"/>
              <a:gd name="connsiteY1999" fmla="*/ 2234598 h 4949499"/>
              <a:gd name="connsiteX2000" fmla="*/ 11311293 w 12300465"/>
              <a:gd name="connsiteY2000" fmla="*/ 2239402 h 4949499"/>
              <a:gd name="connsiteX2001" fmla="*/ 11334195 w 12300465"/>
              <a:gd name="connsiteY2001" fmla="*/ 2243603 h 4949499"/>
              <a:gd name="connsiteX2002" fmla="*/ 11321743 w 12300465"/>
              <a:gd name="connsiteY2002" fmla="*/ 2234598 h 4949499"/>
              <a:gd name="connsiteX2003" fmla="*/ 12155275 w 12300465"/>
              <a:gd name="connsiteY2003" fmla="*/ 2231796 h 4949499"/>
              <a:gd name="connsiteX2004" fmla="*/ 12165934 w 12300465"/>
              <a:gd name="connsiteY2004" fmla="*/ 2239651 h 4949499"/>
              <a:gd name="connsiteX2005" fmla="*/ 12144851 w 12300465"/>
              <a:gd name="connsiteY2005" fmla="*/ 2235187 h 4949499"/>
              <a:gd name="connsiteX2006" fmla="*/ 12155275 w 12300465"/>
              <a:gd name="connsiteY2006" fmla="*/ 2231796 h 4949499"/>
              <a:gd name="connsiteX2007" fmla="*/ 12194291 w 12300465"/>
              <a:gd name="connsiteY2007" fmla="*/ 2223794 h 4949499"/>
              <a:gd name="connsiteX2008" fmla="*/ 12228117 w 12300465"/>
              <a:gd name="connsiteY2008" fmla="*/ 2245682 h 4949499"/>
              <a:gd name="connsiteX2009" fmla="*/ 12300465 w 12300465"/>
              <a:gd name="connsiteY2009" fmla="*/ 2257758 h 4949499"/>
              <a:gd name="connsiteX2010" fmla="*/ 12202423 w 12300465"/>
              <a:gd name="connsiteY2010" fmla="*/ 2260683 h 4949499"/>
              <a:gd name="connsiteX2011" fmla="*/ 12194291 w 12300465"/>
              <a:gd name="connsiteY2011" fmla="*/ 2223794 h 4949499"/>
              <a:gd name="connsiteX2012" fmla="*/ 12120882 w 12300465"/>
              <a:gd name="connsiteY2012" fmla="*/ 2223620 h 4949499"/>
              <a:gd name="connsiteX2013" fmla="*/ 12120882 w 12300465"/>
              <a:gd name="connsiteY2013" fmla="*/ 2223620 h 4949499"/>
              <a:gd name="connsiteX2014" fmla="*/ 11635819 w 12300465"/>
              <a:gd name="connsiteY2014" fmla="*/ 2222462 h 4949499"/>
              <a:gd name="connsiteX2015" fmla="*/ 11636125 w 12300465"/>
              <a:gd name="connsiteY2015" fmla="*/ 2222843 h 4949499"/>
              <a:gd name="connsiteX2016" fmla="*/ 11636019 w 12300465"/>
              <a:gd name="connsiteY2016" fmla="*/ 2222863 h 4949499"/>
              <a:gd name="connsiteX2017" fmla="*/ 11964469 w 12300465"/>
              <a:gd name="connsiteY2017" fmla="*/ 2222372 h 4949499"/>
              <a:gd name="connsiteX2018" fmla="*/ 11956047 w 12300465"/>
              <a:gd name="connsiteY2018" fmla="*/ 2239982 h 4949499"/>
              <a:gd name="connsiteX2019" fmla="*/ 11964469 w 12300465"/>
              <a:gd name="connsiteY2019" fmla="*/ 2222372 h 4949499"/>
              <a:gd name="connsiteX2020" fmla="*/ 11271165 w 12300465"/>
              <a:gd name="connsiteY2020" fmla="*/ 2218898 h 4949499"/>
              <a:gd name="connsiteX2021" fmla="*/ 11250319 w 12300465"/>
              <a:gd name="connsiteY2021" fmla="*/ 2219275 h 4949499"/>
              <a:gd name="connsiteX2022" fmla="*/ 11244404 w 12300465"/>
              <a:gd name="connsiteY2022" fmla="*/ 2226535 h 4949499"/>
              <a:gd name="connsiteX2023" fmla="*/ 11271165 w 12300465"/>
              <a:gd name="connsiteY2023" fmla="*/ 2218898 h 4949499"/>
              <a:gd name="connsiteX2024" fmla="*/ 11412126 w 12300465"/>
              <a:gd name="connsiteY2024" fmla="*/ 2217274 h 4949499"/>
              <a:gd name="connsiteX2025" fmla="*/ 11404409 w 12300465"/>
              <a:gd name="connsiteY2025" fmla="*/ 2240950 h 4949499"/>
              <a:gd name="connsiteX2026" fmla="*/ 11411530 w 12300465"/>
              <a:gd name="connsiteY2026" fmla="*/ 2245120 h 4949499"/>
              <a:gd name="connsiteX2027" fmla="*/ 11426221 w 12300465"/>
              <a:gd name="connsiteY2027" fmla="*/ 2239582 h 4949499"/>
              <a:gd name="connsiteX2028" fmla="*/ 740966 w 12300465"/>
              <a:gd name="connsiteY2028" fmla="*/ 2216925 h 4949499"/>
              <a:gd name="connsiteX2029" fmla="*/ 757513 w 12300465"/>
              <a:gd name="connsiteY2029" fmla="*/ 2224367 h 4949499"/>
              <a:gd name="connsiteX2030" fmla="*/ 740966 w 12300465"/>
              <a:gd name="connsiteY2030" fmla="*/ 2216925 h 4949499"/>
              <a:gd name="connsiteX2031" fmla="*/ 663741 w 12300465"/>
              <a:gd name="connsiteY2031" fmla="*/ 2202041 h 4949499"/>
              <a:gd name="connsiteX2032" fmla="*/ 663741 w 12300465"/>
              <a:gd name="connsiteY2032" fmla="*/ 2202041 h 4949499"/>
              <a:gd name="connsiteX2033" fmla="*/ 700110 w 12300465"/>
              <a:gd name="connsiteY2033" fmla="*/ 2161285 h 4949499"/>
              <a:gd name="connsiteX2034" fmla="*/ 724416 w 12300465"/>
              <a:gd name="connsiteY2034" fmla="*/ 2172274 h 4949499"/>
              <a:gd name="connsiteX2035" fmla="*/ 700110 w 12300465"/>
              <a:gd name="connsiteY2035" fmla="*/ 2161285 h 4949499"/>
              <a:gd name="connsiteX2036" fmla="*/ 11907384 w 12300465"/>
              <a:gd name="connsiteY2036" fmla="*/ 2160558 h 4949499"/>
              <a:gd name="connsiteX2037" fmla="*/ 11928247 w 12300465"/>
              <a:gd name="connsiteY2037" fmla="*/ 2176335 h 4949499"/>
              <a:gd name="connsiteX2038" fmla="*/ 11907384 w 12300465"/>
              <a:gd name="connsiteY2038" fmla="*/ 2160558 h 4949499"/>
              <a:gd name="connsiteX2039" fmla="*/ 11845400 w 12300465"/>
              <a:gd name="connsiteY2039" fmla="*/ 2155909 h 4949499"/>
              <a:gd name="connsiteX2040" fmla="*/ 11857719 w 12300465"/>
              <a:gd name="connsiteY2040" fmla="*/ 2163994 h 4949499"/>
              <a:gd name="connsiteX2041" fmla="*/ 11834282 w 12300465"/>
              <a:gd name="connsiteY2041" fmla="*/ 2156110 h 4949499"/>
              <a:gd name="connsiteX2042" fmla="*/ 11845400 w 12300465"/>
              <a:gd name="connsiteY2042" fmla="*/ 2155909 h 4949499"/>
              <a:gd name="connsiteX2043" fmla="*/ 11698923 w 12300465"/>
              <a:gd name="connsiteY2043" fmla="*/ 2087602 h 4949499"/>
              <a:gd name="connsiteX2044" fmla="*/ 11672267 w 12300465"/>
              <a:gd name="connsiteY2044" fmla="*/ 2089348 h 4949499"/>
              <a:gd name="connsiteX2045" fmla="*/ 11698923 w 12300465"/>
              <a:gd name="connsiteY2045" fmla="*/ 2087602 h 4949499"/>
              <a:gd name="connsiteX2046" fmla="*/ 11476686 w 12300465"/>
              <a:gd name="connsiteY2046" fmla="*/ 2086576 h 4949499"/>
              <a:gd name="connsiteX2047" fmla="*/ 11506162 w 12300465"/>
              <a:gd name="connsiteY2047" fmla="*/ 2112739 h 4949499"/>
              <a:gd name="connsiteX2048" fmla="*/ 11460196 w 12300465"/>
              <a:gd name="connsiteY2048" fmla="*/ 2086692 h 4949499"/>
              <a:gd name="connsiteX2049" fmla="*/ 11476686 w 12300465"/>
              <a:gd name="connsiteY2049" fmla="*/ 2086576 h 4949499"/>
              <a:gd name="connsiteX2050" fmla="*/ 11793963 w 12300465"/>
              <a:gd name="connsiteY2050" fmla="*/ 2082996 h 4949499"/>
              <a:gd name="connsiteX2051" fmla="*/ 11776081 w 12300465"/>
              <a:gd name="connsiteY2051" fmla="*/ 2100626 h 4949499"/>
              <a:gd name="connsiteX2052" fmla="*/ 11793963 w 12300465"/>
              <a:gd name="connsiteY2052" fmla="*/ 2082996 h 4949499"/>
              <a:gd name="connsiteX2053" fmla="*/ 656385 w 12300465"/>
              <a:gd name="connsiteY2053" fmla="*/ 2079251 h 4949499"/>
              <a:gd name="connsiteX2054" fmla="*/ 665579 w 12300465"/>
              <a:gd name="connsiteY2054" fmla="*/ 2101577 h 4949499"/>
              <a:gd name="connsiteX2055" fmla="*/ 656385 w 12300465"/>
              <a:gd name="connsiteY2055" fmla="*/ 2079251 h 4949499"/>
              <a:gd name="connsiteX2056" fmla="*/ 709710 w 12300465"/>
              <a:gd name="connsiteY2056" fmla="*/ 2015995 h 4949499"/>
              <a:gd name="connsiteX2057" fmla="*/ 696839 w 12300465"/>
              <a:gd name="connsiteY2057" fmla="*/ 2019716 h 4949499"/>
              <a:gd name="connsiteX2058" fmla="*/ 709710 w 12300465"/>
              <a:gd name="connsiteY2058" fmla="*/ 2015995 h 4949499"/>
              <a:gd name="connsiteX2059" fmla="*/ 11600166 w 12300465"/>
              <a:gd name="connsiteY2059" fmla="*/ 2002040 h 4949499"/>
              <a:gd name="connsiteX2060" fmla="*/ 11600166 w 12300465"/>
              <a:gd name="connsiteY2060" fmla="*/ 2002040 h 4949499"/>
              <a:gd name="connsiteX2061" fmla="*/ 11680605 w 12300465"/>
              <a:gd name="connsiteY2061" fmla="*/ 2001842 h 4949499"/>
              <a:gd name="connsiteX2062" fmla="*/ 11686537 w 12300465"/>
              <a:gd name="connsiteY2062" fmla="*/ 2008326 h 4949499"/>
              <a:gd name="connsiteX2063" fmla="*/ 11668875 w 12300465"/>
              <a:gd name="connsiteY2063" fmla="*/ 2014645 h 4949499"/>
              <a:gd name="connsiteX2064" fmla="*/ 11673576 w 12300465"/>
              <a:gd name="connsiteY2064" fmla="*/ 2002214 h 4949499"/>
              <a:gd name="connsiteX2065" fmla="*/ 11680605 w 12300465"/>
              <a:gd name="connsiteY2065" fmla="*/ 2001842 h 4949499"/>
              <a:gd name="connsiteX2066" fmla="*/ 981697 w 12300465"/>
              <a:gd name="connsiteY2066" fmla="*/ 1998097 h 4949499"/>
              <a:gd name="connsiteX2067" fmla="*/ 977237 w 12300465"/>
              <a:gd name="connsiteY2067" fmla="*/ 2003384 h 4949499"/>
              <a:gd name="connsiteX2068" fmla="*/ 994682 w 12300465"/>
              <a:gd name="connsiteY2068" fmla="*/ 2008376 h 4949499"/>
              <a:gd name="connsiteX2069" fmla="*/ 981697 w 12300465"/>
              <a:gd name="connsiteY2069" fmla="*/ 1998097 h 4949499"/>
              <a:gd name="connsiteX2070" fmla="*/ 259245 w 12300465"/>
              <a:gd name="connsiteY2070" fmla="*/ 1970879 h 4949499"/>
              <a:gd name="connsiteX2071" fmla="*/ 268439 w 12300465"/>
              <a:gd name="connsiteY2071" fmla="*/ 1978786 h 4949499"/>
              <a:gd name="connsiteX2072" fmla="*/ 244536 w 12300465"/>
              <a:gd name="connsiteY2072" fmla="*/ 1971344 h 4949499"/>
              <a:gd name="connsiteX2073" fmla="*/ 259245 w 12300465"/>
              <a:gd name="connsiteY2073" fmla="*/ 1970879 h 4949499"/>
              <a:gd name="connsiteX2074" fmla="*/ 995558 w 12300465"/>
              <a:gd name="connsiteY2074" fmla="*/ 1963132 h 4949499"/>
              <a:gd name="connsiteX2075" fmla="*/ 1011905 w 12300465"/>
              <a:gd name="connsiteY2075" fmla="*/ 1993016 h 4949499"/>
              <a:gd name="connsiteX2076" fmla="*/ 1010881 w 12300465"/>
              <a:gd name="connsiteY2076" fmla="*/ 1990040 h 4949499"/>
              <a:gd name="connsiteX2077" fmla="*/ 994650 w 12300465"/>
              <a:gd name="connsiteY2077" fmla="*/ 1982506 h 4949499"/>
              <a:gd name="connsiteX2078" fmla="*/ 1007526 w 12300465"/>
              <a:gd name="connsiteY2078" fmla="*/ 1981308 h 4949499"/>
              <a:gd name="connsiteX2079" fmla="*/ 11741268 w 12300465"/>
              <a:gd name="connsiteY2079" fmla="*/ 1940649 h 4949499"/>
              <a:gd name="connsiteX2080" fmla="*/ 11741863 w 12300465"/>
              <a:gd name="connsiteY2080" fmla="*/ 1940976 h 4949499"/>
              <a:gd name="connsiteX2081" fmla="*/ 11731619 w 12300465"/>
              <a:gd name="connsiteY2081" fmla="*/ 1960437 h 4949499"/>
              <a:gd name="connsiteX2082" fmla="*/ 11741268 w 12300465"/>
              <a:gd name="connsiteY2082" fmla="*/ 1940649 h 4949499"/>
              <a:gd name="connsiteX2083" fmla="*/ 11703236 w 12300465"/>
              <a:gd name="connsiteY2083" fmla="*/ 1933237 h 4949499"/>
              <a:gd name="connsiteX2084" fmla="*/ 11705077 w 12300465"/>
              <a:gd name="connsiteY2084" fmla="*/ 1956763 h 4949499"/>
              <a:gd name="connsiteX2085" fmla="*/ 11703236 w 12300465"/>
              <a:gd name="connsiteY2085" fmla="*/ 1933237 h 4949499"/>
              <a:gd name="connsiteX2086" fmla="*/ 11657282 w 12300465"/>
              <a:gd name="connsiteY2086" fmla="*/ 1922212 h 4949499"/>
              <a:gd name="connsiteX2087" fmla="*/ 11690205 w 12300465"/>
              <a:gd name="connsiteY2087" fmla="*/ 1943878 h 4949499"/>
              <a:gd name="connsiteX2088" fmla="*/ 11640979 w 12300465"/>
              <a:gd name="connsiteY2088" fmla="*/ 1924691 h 4949499"/>
              <a:gd name="connsiteX2089" fmla="*/ 11657282 w 12300465"/>
              <a:gd name="connsiteY2089" fmla="*/ 1922212 h 4949499"/>
              <a:gd name="connsiteX2090" fmla="*/ 11329907 w 12300465"/>
              <a:gd name="connsiteY2090" fmla="*/ 1919352 h 4949499"/>
              <a:gd name="connsiteX2091" fmla="*/ 11331983 w 12300465"/>
              <a:gd name="connsiteY2091" fmla="*/ 1920583 h 4949499"/>
              <a:gd name="connsiteX2092" fmla="*/ 11329343 w 12300465"/>
              <a:gd name="connsiteY2092" fmla="*/ 1920779 h 4949499"/>
              <a:gd name="connsiteX2093" fmla="*/ 11678764 w 12300465"/>
              <a:gd name="connsiteY2093" fmla="*/ 1913203 h 4949499"/>
              <a:gd name="connsiteX2094" fmla="*/ 11690026 w 12300465"/>
              <a:gd name="connsiteY2094" fmla="*/ 1919250 h 4949499"/>
              <a:gd name="connsiteX2095" fmla="*/ 11666124 w 12300465"/>
              <a:gd name="connsiteY2095" fmla="*/ 1915529 h 4949499"/>
              <a:gd name="connsiteX2096" fmla="*/ 11678764 w 12300465"/>
              <a:gd name="connsiteY2096" fmla="*/ 1913203 h 4949499"/>
              <a:gd name="connsiteX2097" fmla="*/ 11348054 w 12300465"/>
              <a:gd name="connsiteY2097" fmla="*/ 1909090 h 4949499"/>
              <a:gd name="connsiteX2098" fmla="*/ 11348525 w 12300465"/>
              <a:gd name="connsiteY2098" fmla="*/ 1910033 h 4949499"/>
              <a:gd name="connsiteX2099" fmla="*/ 11346778 w 12300465"/>
              <a:gd name="connsiteY2099" fmla="*/ 1909275 h 4949499"/>
              <a:gd name="connsiteX2100" fmla="*/ 11556715 w 12300465"/>
              <a:gd name="connsiteY2100" fmla="*/ 1908701 h 4949499"/>
              <a:gd name="connsiteX2101" fmla="*/ 11616886 w 12300465"/>
              <a:gd name="connsiteY2101" fmla="*/ 1950741 h 4949499"/>
              <a:gd name="connsiteX2102" fmla="*/ 11541337 w 12300465"/>
              <a:gd name="connsiteY2102" fmla="*/ 1916570 h 4949499"/>
              <a:gd name="connsiteX2103" fmla="*/ 11556715 w 12300465"/>
              <a:gd name="connsiteY2103" fmla="*/ 1908701 h 4949499"/>
              <a:gd name="connsiteX2104" fmla="*/ 11526505 w 12300465"/>
              <a:gd name="connsiteY2104" fmla="*/ 1900857 h 4949499"/>
              <a:gd name="connsiteX2105" fmla="*/ 11533742 w 12300465"/>
              <a:gd name="connsiteY2105" fmla="*/ 1904366 h 4949499"/>
              <a:gd name="connsiteX2106" fmla="*/ 11528517 w 12300465"/>
              <a:gd name="connsiteY2106" fmla="*/ 1904483 h 4949499"/>
              <a:gd name="connsiteX2107" fmla="*/ 11424048 w 12300465"/>
              <a:gd name="connsiteY2107" fmla="*/ 1897299 h 4949499"/>
              <a:gd name="connsiteX2108" fmla="*/ 11432597 w 12300465"/>
              <a:gd name="connsiteY2108" fmla="*/ 1909765 h 4949499"/>
              <a:gd name="connsiteX2109" fmla="*/ 11432426 w 12300465"/>
              <a:gd name="connsiteY2109" fmla="*/ 1899568 h 4949499"/>
              <a:gd name="connsiteX2110" fmla="*/ 11432007 w 12300465"/>
              <a:gd name="connsiteY2110" fmla="*/ 1898855 h 4949499"/>
              <a:gd name="connsiteX2111" fmla="*/ 11682844 w 12300465"/>
              <a:gd name="connsiteY2111" fmla="*/ 1891226 h 4949499"/>
              <a:gd name="connsiteX2112" fmla="*/ 11693704 w 12300465"/>
              <a:gd name="connsiteY2112" fmla="*/ 1900645 h 4949499"/>
              <a:gd name="connsiteX2113" fmla="*/ 11678994 w 12300465"/>
              <a:gd name="connsiteY2113" fmla="*/ 1896924 h 4949499"/>
              <a:gd name="connsiteX2114" fmla="*/ 11682844 w 12300465"/>
              <a:gd name="connsiteY2114" fmla="*/ 1891226 h 4949499"/>
              <a:gd name="connsiteX2115" fmla="*/ 11489615 w 12300465"/>
              <a:gd name="connsiteY2115" fmla="*/ 1885762 h 4949499"/>
              <a:gd name="connsiteX2116" fmla="*/ 11499567 w 12300465"/>
              <a:gd name="connsiteY2116" fmla="*/ 1893858 h 4949499"/>
              <a:gd name="connsiteX2117" fmla="*/ 11504170 w 12300465"/>
              <a:gd name="connsiteY2117" fmla="*/ 1890978 h 4949499"/>
              <a:gd name="connsiteX2118" fmla="*/ 11661297 w 12300465"/>
              <a:gd name="connsiteY2118" fmla="*/ 1884367 h 4949499"/>
              <a:gd name="connsiteX2119" fmla="*/ 11660607 w 12300465"/>
              <a:gd name="connsiteY2119" fmla="*/ 1908088 h 4949499"/>
              <a:gd name="connsiteX2120" fmla="*/ 11661297 w 12300465"/>
              <a:gd name="connsiteY2120" fmla="*/ 1884367 h 4949499"/>
              <a:gd name="connsiteX2121" fmla="*/ 11332746 w 12300465"/>
              <a:gd name="connsiteY2121" fmla="*/ 1880717 h 4949499"/>
              <a:gd name="connsiteX2122" fmla="*/ 11332321 w 12300465"/>
              <a:gd name="connsiteY2122" fmla="*/ 1881643 h 4949499"/>
              <a:gd name="connsiteX2123" fmla="*/ 11338742 w 12300465"/>
              <a:gd name="connsiteY2123" fmla="*/ 1883885 h 4949499"/>
              <a:gd name="connsiteX2124" fmla="*/ 11340607 w 12300465"/>
              <a:gd name="connsiteY2124" fmla="*/ 1882117 h 4949499"/>
              <a:gd name="connsiteX2125" fmla="*/ 11461116 w 12300465"/>
              <a:gd name="connsiteY2125" fmla="*/ 1878785 h 4949499"/>
              <a:gd name="connsiteX2126" fmla="*/ 11446177 w 12300465"/>
              <a:gd name="connsiteY2126" fmla="*/ 1886227 h 4949499"/>
              <a:gd name="connsiteX2127" fmla="*/ 11443468 w 12300465"/>
              <a:gd name="connsiteY2127" fmla="*/ 1883040 h 4949499"/>
              <a:gd name="connsiteX2128" fmla="*/ 11444215 w 12300465"/>
              <a:gd name="connsiteY2128" fmla="*/ 1900822 h 4949499"/>
              <a:gd name="connsiteX2129" fmla="*/ 11460196 w 12300465"/>
              <a:gd name="connsiteY2129" fmla="*/ 1904366 h 4949499"/>
              <a:gd name="connsiteX2130" fmla="*/ 11444233 w 12300465"/>
              <a:gd name="connsiteY2130" fmla="*/ 1901245 h 4949499"/>
              <a:gd name="connsiteX2131" fmla="*/ 11444558 w 12300465"/>
              <a:gd name="connsiteY2131" fmla="*/ 1908972 h 4949499"/>
              <a:gd name="connsiteX2132" fmla="*/ 11464315 w 12300465"/>
              <a:gd name="connsiteY2132" fmla="*/ 1916039 h 4949499"/>
              <a:gd name="connsiteX2133" fmla="*/ 11471688 w 12300465"/>
              <a:gd name="connsiteY2133" fmla="*/ 1909483 h 4949499"/>
              <a:gd name="connsiteX2134" fmla="*/ 11473067 w 12300465"/>
              <a:gd name="connsiteY2134" fmla="*/ 1882041 h 4949499"/>
              <a:gd name="connsiteX2135" fmla="*/ 11461116 w 12300465"/>
              <a:gd name="connsiteY2135" fmla="*/ 1878785 h 4949499"/>
              <a:gd name="connsiteX2136" fmla="*/ 11304712 w 12300465"/>
              <a:gd name="connsiteY2136" fmla="*/ 1875635 h 4949499"/>
              <a:gd name="connsiteX2137" fmla="*/ 11309204 w 12300465"/>
              <a:gd name="connsiteY2137" fmla="*/ 1878766 h 4949499"/>
              <a:gd name="connsiteX2138" fmla="*/ 11306616 w 12300465"/>
              <a:gd name="connsiteY2138" fmla="*/ 1875983 h 4949499"/>
              <a:gd name="connsiteX2139" fmla="*/ 11436294 w 12300465"/>
              <a:gd name="connsiteY2139" fmla="*/ 1874599 h 4949499"/>
              <a:gd name="connsiteX2140" fmla="*/ 11440265 w 12300465"/>
              <a:gd name="connsiteY2140" fmla="*/ 1889118 h 4949499"/>
              <a:gd name="connsiteX2141" fmla="*/ 11443101 w 12300465"/>
              <a:gd name="connsiteY2141" fmla="*/ 1882608 h 4949499"/>
              <a:gd name="connsiteX2142" fmla="*/ 11055292 w 12300465"/>
              <a:gd name="connsiteY2142" fmla="*/ 1873110 h 4949499"/>
              <a:gd name="connsiteX2143" fmla="*/ 11054884 w 12300465"/>
              <a:gd name="connsiteY2143" fmla="*/ 1878437 h 4949499"/>
              <a:gd name="connsiteX2144" fmla="*/ 11050405 w 12300465"/>
              <a:gd name="connsiteY2144" fmla="*/ 1874903 h 4949499"/>
              <a:gd name="connsiteX2145" fmla="*/ 11160011 w 12300465"/>
              <a:gd name="connsiteY2145" fmla="*/ 1871654 h 4949499"/>
              <a:gd name="connsiteX2146" fmla="*/ 11142987 w 12300465"/>
              <a:gd name="connsiteY2146" fmla="*/ 1872769 h 4949499"/>
              <a:gd name="connsiteX2147" fmla="*/ 11186535 w 12300465"/>
              <a:gd name="connsiteY2147" fmla="*/ 1904057 h 4949499"/>
              <a:gd name="connsiteX2148" fmla="*/ 11151210 w 12300465"/>
              <a:gd name="connsiteY2148" fmla="*/ 1916695 h 4949499"/>
              <a:gd name="connsiteX2149" fmla="*/ 11234475 w 12300465"/>
              <a:gd name="connsiteY2149" fmla="*/ 1927190 h 4949499"/>
              <a:gd name="connsiteX2150" fmla="*/ 11228701 w 12300465"/>
              <a:gd name="connsiteY2150" fmla="*/ 1912988 h 4949499"/>
              <a:gd name="connsiteX2151" fmla="*/ 11215718 w 12300465"/>
              <a:gd name="connsiteY2151" fmla="*/ 1898713 h 4949499"/>
              <a:gd name="connsiteX2152" fmla="*/ 11205103 w 12300465"/>
              <a:gd name="connsiteY2152" fmla="*/ 1892428 h 4949499"/>
              <a:gd name="connsiteX2153" fmla="*/ 11212010 w 12300465"/>
              <a:gd name="connsiteY2153" fmla="*/ 1900367 h 4949499"/>
              <a:gd name="connsiteX2154" fmla="*/ 11185154 w 12300465"/>
              <a:gd name="connsiteY2154" fmla="*/ 1881699 h 4949499"/>
              <a:gd name="connsiteX2155" fmla="*/ 11189277 w 12300465"/>
              <a:gd name="connsiteY2155" fmla="*/ 1883056 h 4949499"/>
              <a:gd name="connsiteX2156" fmla="*/ 11188538 w 12300465"/>
              <a:gd name="connsiteY2156" fmla="*/ 1882619 h 4949499"/>
              <a:gd name="connsiteX2157" fmla="*/ 11160011 w 12300465"/>
              <a:gd name="connsiteY2157" fmla="*/ 1871654 h 4949499"/>
              <a:gd name="connsiteX2158" fmla="*/ 11102431 w 12300465"/>
              <a:gd name="connsiteY2158" fmla="*/ 1866132 h 4949499"/>
              <a:gd name="connsiteX2159" fmla="*/ 11119113 w 12300465"/>
              <a:gd name="connsiteY2159" fmla="*/ 1887508 h 4949499"/>
              <a:gd name="connsiteX2160" fmla="*/ 11102431 w 12300465"/>
              <a:gd name="connsiteY2160" fmla="*/ 1866132 h 4949499"/>
              <a:gd name="connsiteX2161" fmla="*/ 10998843 w 12300465"/>
              <a:gd name="connsiteY2161" fmla="*/ 1862636 h 4949499"/>
              <a:gd name="connsiteX2162" fmla="*/ 11001493 w 12300465"/>
              <a:gd name="connsiteY2162" fmla="*/ 1870711 h 4949499"/>
              <a:gd name="connsiteX2163" fmla="*/ 11054015 w 12300465"/>
              <a:gd name="connsiteY2163" fmla="*/ 1889780 h 4949499"/>
              <a:gd name="connsiteX2164" fmla="*/ 11054884 w 12300465"/>
              <a:gd name="connsiteY2164" fmla="*/ 1878437 h 4949499"/>
              <a:gd name="connsiteX2165" fmla="*/ 11062990 w 12300465"/>
              <a:gd name="connsiteY2165" fmla="*/ 1884829 h 4949499"/>
              <a:gd name="connsiteX2166" fmla="*/ 11072774 w 12300465"/>
              <a:gd name="connsiteY2166" fmla="*/ 1875422 h 4949499"/>
              <a:gd name="connsiteX2167" fmla="*/ 11060989 w 12300465"/>
              <a:gd name="connsiteY2167" fmla="*/ 1871020 h 4949499"/>
              <a:gd name="connsiteX2168" fmla="*/ 11055292 w 12300465"/>
              <a:gd name="connsiteY2168" fmla="*/ 1873110 h 4949499"/>
              <a:gd name="connsiteX2169" fmla="*/ 11056082 w 12300465"/>
              <a:gd name="connsiteY2169" fmla="*/ 1862802 h 4949499"/>
              <a:gd name="connsiteX2170" fmla="*/ 10998843 w 12300465"/>
              <a:gd name="connsiteY2170" fmla="*/ 1862636 h 4949499"/>
              <a:gd name="connsiteX2171" fmla="*/ 10971654 w 12300465"/>
              <a:gd name="connsiteY2171" fmla="*/ 1853298 h 4949499"/>
              <a:gd name="connsiteX2172" fmla="*/ 10970245 w 12300465"/>
              <a:gd name="connsiteY2172" fmla="*/ 1860199 h 4949499"/>
              <a:gd name="connsiteX2173" fmla="*/ 10991862 w 12300465"/>
              <a:gd name="connsiteY2173" fmla="*/ 1868347 h 4949499"/>
              <a:gd name="connsiteX2174" fmla="*/ 10971654 w 12300465"/>
              <a:gd name="connsiteY2174" fmla="*/ 1853298 h 4949499"/>
              <a:gd name="connsiteX2175" fmla="*/ 10903984 w 12300465"/>
              <a:gd name="connsiteY2175" fmla="*/ 1850061 h 4949499"/>
              <a:gd name="connsiteX2176" fmla="*/ 10902863 w 12300465"/>
              <a:gd name="connsiteY2176" fmla="*/ 1850295 h 4949499"/>
              <a:gd name="connsiteX2177" fmla="*/ 10920246 w 12300465"/>
              <a:gd name="connsiteY2177" fmla="*/ 1858002 h 4949499"/>
              <a:gd name="connsiteX2178" fmla="*/ 10920800 w 12300465"/>
              <a:gd name="connsiteY2178" fmla="*/ 1852324 h 4949499"/>
              <a:gd name="connsiteX2179" fmla="*/ 10903984 w 12300465"/>
              <a:gd name="connsiteY2179" fmla="*/ 1850061 h 4949499"/>
              <a:gd name="connsiteX2180" fmla="*/ 11488466 w 12300465"/>
              <a:gd name="connsiteY2180" fmla="*/ 1849947 h 4949499"/>
              <a:gd name="connsiteX2181" fmla="*/ 11476744 w 12300465"/>
              <a:gd name="connsiteY2181" fmla="*/ 1855994 h 4949499"/>
              <a:gd name="connsiteX2182" fmla="*/ 11498808 w 12300465"/>
              <a:gd name="connsiteY2182" fmla="*/ 1863436 h 4949499"/>
              <a:gd name="connsiteX2183" fmla="*/ 11488466 w 12300465"/>
              <a:gd name="connsiteY2183" fmla="*/ 1849947 h 4949499"/>
              <a:gd name="connsiteX2184" fmla="*/ 11540637 w 12300465"/>
              <a:gd name="connsiteY2184" fmla="*/ 1839250 h 4949499"/>
              <a:gd name="connsiteX2185" fmla="*/ 11537419 w 12300465"/>
              <a:gd name="connsiteY2185" fmla="*/ 1848552 h 4949499"/>
              <a:gd name="connsiteX2186" fmla="*/ 11552128 w 12300465"/>
              <a:gd name="connsiteY2186" fmla="*/ 1841110 h 4949499"/>
              <a:gd name="connsiteX2187" fmla="*/ 11540637 w 12300465"/>
              <a:gd name="connsiteY2187" fmla="*/ 1839250 h 4949499"/>
              <a:gd name="connsiteX2188" fmla="*/ 11522710 w 12300465"/>
              <a:gd name="connsiteY2188" fmla="*/ 1833668 h 4949499"/>
              <a:gd name="connsiteX2189" fmla="*/ 11522710 w 12300465"/>
              <a:gd name="connsiteY2189" fmla="*/ 1833668 h 4949499"/>
              <a:gd name="connsiteX2190" fmla="*/ 11415379 w 12300465"/>
              <a:gd name="connsiteY2190" fmla="*/ 1816924 h 4949499"/>
              <a:gd name="connsiteX2191" fmla="*/ 11416069 w 12300465"/>
              <a:gd name="connsiteY2191" fmla="*/ 1833668 h 4949499"/>
              <a:gd name="connsiteX2192" fmla="*/ 11415379 w 12300465"/>
              <a:gd name="connsiteY2192" fmla="*/ 1816924 h 4949499"/>
              <a:gd name="connsiteX2193" fmla="*/ 559360 w 12300465"/>
              <a:gd name="connsiteY2193" fmla="*/ 1806971 h 4949499"/>
              <a:gd name="connsiteX2194" fmla="*/ 553374 w 12300465"/>
              <a:gd name="connsiteY2194" fmla="*/ 1809130 h 4949499"/>
              <a:gd name="connsiteX2195" fmla="*/ 574237 w 12300465"/>
              <a:gd name="connsiteY2195" fmla="*/ 1824907 h 4949499"/>
              <a:gd name="connsiteX2196" fmla="*/ 559360 w 12300465"/>
              <a:gd name="connsiteY2196" fmla="*/ 1806971 h 4949499"/>
              <a:gd name="connsiteX2197" fmla="*/ 394295 w 12300465"/>
              <a:gd name="connsiteY2197" fmla="*/ 1806248 h 4949499"/>
              <a:gd name="connsiteX2198" fmla="*/ 397139 w 12300465"/>
              <a:gd name="connsiteY2198" fmla="*/ 1818806 h 4949499"/>
              <a:gd name="connsiteX2199" fmla="*/ 394295 w 12300465"/>
              <a:gd name="connsiteY2199" fmla="*/ 1806248 h 4949499"/>
              <a:gd name="connsiteX2200" fmla="*/ 343592 w 12300465"/>
              <a:gd name="connsiteY2200" fmla="*/ 1800202 h 4949499"/>
              <a:gd name="connsiteX2201" fmla="*/ 356692 w 12300465"/>
              <a:gd name="connsiteY2201" fmla="*/ 1807645 h 4949499"/>
              <a:gd name="connsiteX2202" fmla="*/ 329113 w 12300465"/>
              <a:gd name="connsiteY2202" fmla="*/ 1803922 h 4949499"/>
              <a:gd name="connsiteX2203" fmla="*/ 343592 w 12300465"/>
              <a:gd name="connsiteY2203" fmla="*/ 1800202 h 4949499"/>
              <a:gd name="connsiteX2204" fmla="*/ 11336720 w 12300465"/>
              <a:gd name="connsiteY2204" fmla="*/ 1799424 h 4949499"/>
              <a:gd name="connsiteX2205" fmla="*/ 11331491 w 12300465"/>
              <a:gd name="connsiteY2205" fmla="*/ 1800180 h 4949499"/>
              <a:gd name="connsiteX2206" fmla="*/ 11351716 w 12300465"/>
              <a:gd name="connsiteY2206" fmla="*/ 1818785 h 4949499"/>
              <a:gd name="connsiteX2207" fmla="*/ 11336720 w 12300465"/>
              <a:gd name="connsiteY2207" fmla="*/ 1799424 h 4949499"/>
              <a:gd name="connsiteX2208" fmla="*/ 11457279 w 12300465"/>
              <a:gd name="connsiteY2208" fmla="*/ 1792564 h 4949499"/>
              <a:gd name="connsiteX2209" fmla="*/ 11457668 w 12300465"/>
              <a:gd name="connsiteY2209" fmla="*/ 1792738 h 4949499"/>
              <a:gd name="connsiteX2210" fmla="*/ 11457657 w 12300465"/>
              <a:gd name="connsiteY2210" fmla="*/ 1793080 h 4949499"/>
              <a:gd name="connsiteX2211" fmla="*/ 11625071 w 12300465"/>
              <a:gd name="connsiteY2211" fmla="*/ 1792225 h 4949499"/>
              <a:gd name="connsiteX2212" fmla="*/ 11631190 w 12300465"/>
              <a:gd name="connsiteY2212" fmla="*/ 1796469 h 4949499"/>
              <a:gd name="connsiteX2213" fmla="*/ 11603610 w 12300465"/>
              <a:gd name="connsiteY2213" fmla="*/ 1792748 h 4949499"/>
              <a:gd name="connsiteX2214" fmla="*/ 11625071 w 12300465"/>
              <a:gd name="connsiteY2214" fmla="*/ 1792225 h 4949499"/>
              <a:gd name="connsiteX2215" fmla="*/ 11454680 w 12300465"/>
              <a:gd name="connsiteY2215" fmla="*/ 1789017 h 4949499"/>
              <a:gd name="connsiteX2216" fmla="*/ 11457279 w 12300465"/>
              <a:gd name="connsiteY2216" fmla="*/ 1792564 h 4949499"/>
              <a:gd name="connsiteX2217" fmla="*/ 11453774 w 12300465"/>
              <a:gd name="connsiteY2217" fmla="*/ 1791003 h 4949499"/>
              <a:gd name="connsiteX2218" fmla="*/ 11522710 w 12300465"/>
              <a:gd name="connsiteY2218" fmla="*/ 1781577 h 4949499"/>
              <a:gd name="connsiteX2219" fmla="*/ 11522710 w 12300465"/>
              <a:gd name="connsiteY2219" fmla="*/ 1781577 h 4949499"/>
              <a:gd name="connsiteX2220" fmla="*/ 11432617 w 12300465"/>
              <a:gd name="connsiteY2220" fmla="*/ 1781575 h 4949499"/>
              <a:gd name="connsiteX2221" fmla="*/ 11453774 w 12300465"/>
              <a:gd name="connsiteY2221" fmla="*/ 1791003 h 4949499"/>
              <a:gd name="connsiteX2222" fmla="*/ 11450198 w 12300465"/>
              <a:gd name="connsiteY2222" fmla="*/ 1798843 h 4949499"/>
              <a:gd name="connsiteX2223" fmla="*/ 11432617 w 12300465"/>
              <a:gd name="connsiteY2223" fmla="*/ 1781575 h 4949499"/>
              <a:gd name="connsiteX2224" fmla="*/ 285906 w 12300465"/>
              <a:gd name="connsiteY2224" fmla="*/ 1778808 h 4949499"/>
              <a:gd name="connsiteX2225" fmla="*/ 290502 w 12300465"/>
              <a:gd name="connsiteY2225" fmla="*/ 1792761 h 4949499"/>
              <a:gd name="connsiteX2226" fmla="*/ 281308 w 12300465"/>
              <a:gd name="connsiteY2226" fmla="*/ 1792761 h 4949499"/>
              <a:gd name="connsiteX2227" fmla="*/ 285906 w 12300465"/>
              <a:gd name="connsiteY2227" fmla="*/ 1778808 h 4949499"/>
              <a:gd name="connsiteX2228" fmla="*/ 11310807 w 12300465"/>
              <a:gd name="connsiteY2228" fmla="*/ 1772738 h 4949499"/>
              <a:gd name="connsiteX2229" fmla="*/ 11314944 w 12300465"/>
              <a:gd name="connsiteY2229" fmla="*/ 1807622 h 4949499"/>
              <a:gd name="connsiteX2230" fmla="*/ 11310807 w 12300465"/>
              <a:gd name="connsiteY2230" fmla="*/ 1772738 h 4949499"/>
              <a:gd name="connsiteX2231" fmla="*/ 10834542 w 12300465"/>
              <a:gd name="connsiteY2231" fmla="*/ 1764071 h 4949499"/>
              <a:gd name="connsiteX2232" fmla="*/ 10832857 w 12300465"/>
              <a:gd name="connsiteY2232" fmla="*/ 1771071 h 4949499"/>
              <a:gd name="connsiteX2233" fmla="*/ 10855760 w 12300465"/>
              <a:gd name="connsiteY2233" fmla="*/ 1775273 h 4949499"/>
              <a:gd name="connsiteX2234" fmla="*/ 10834542 w 12300465"/>
              <a:gd name="connsiteY2234" fmla="*/ 1764071 h 4949499"/>
              <a:gd name="connsiteX2235" fmla="*/ 11024984 w 12300465"/>
              <a:gd name="connsiteY2235" fmla="*/ 1755878 h 4949499"/>
              <a:gd name="connsiteX2236" fmla="*/ 11020456 w 12300465"/>
              <a:gd name="connsiteY2236" fmla="*/ 1760820 h 4949499"/>
              <a:gd name="connsiteX2237" fmla="*/ 11035689 w 12300465"/>
              <a:gd name="connsiteY2237" fmla="*/ 1765093 h 4949499"/>
              <a:gd name="connsiteX2238" fmla="*/ 11033097 w 12300465"/>
              <a:gd name="connsiteY2238" fmla="*/ 1760456 h 4949499"/>
              <a:gd name="connsiteX2239" fmla="*/ 11024984 w 12300465"/>
              <a:gd name="connsiteY2239" fmla="*/ 1755878 h 4949499"/>
              <a:gd name="connsiteX2240" fmla="*/ 11405037 w 12300465"/>
              <a:gd name="connsiteY2240" fmla="*/ 1755538 h 4949499"/>
              <a:gd name="connsiteX2241" fmla="*/ 11419746 w 12300465"/>
              <a:gd name="connsiteY2241" fmla="*/ 1781585 h 4949499"/>
              <a:gd name="connsiteX2242" fmla="*/ 11405037 w 12300465"/>
              <a:gd name="connsiteY2242" fmla="*/ 1755538 h 4949499"/>
              <a:gd name="connsiteX2243" fmla="*/ 11178884 w 12300465"/>
              <a:gd name="connsiteY2243" fmla="*/ 1755529 h 4949499"/>
              <a:gd name="connsiteX2244" fmla="*/ 11178884 w 12300465"/>
              <a:gd name="connsiteY2244" fmla="*/ 1755529 h 4949499"/>
              <a:gd name="connsiteX2245" fmla="*/ 11769842 w 12300465"/>
              <a:gd name="connsiteY2245" fmla="*/ 1751869 h 4949499"/>
              <a:gd name="connsiteX2246" fmla="*/ 11769088 w 12300465"/>
              <a:gd name="connsiteY2246" fmla="*/ 1755532 h 4949499"/>
              <a:gd name="connsiteX2247" fmla="*/ 11769842 w 12300465"/>
              <a:gd name="connsiteY2247" fmla="*/ 1751869 h 4949499"/>
              <a:gd name="connsiteX2248" fmla="*/ 11469278 w 12300465"/>
              <a:gd name="connsiteY2248" fmla="*/ 1748252 h 4949499"/>
              <a:gd name="connsiteX2249" fmla="*/ 11486121 w 12300465"/>
              <a:gd name="connsiteY2249" fmla="*/ 1763305 h 4949499"/>
              <a:gd name="connsiteX2250" fmla="*/ 11513517 w 12300465"/>
              <a:gd name="connsiteY2250" fmla="*/ 1803901 h 4949499"/>
              <a:gd name="connsiteX2251" fmla="*/ 11434455 w 12300465"/>
              <a:gd name="connsiteY2251" fmla="*/ 1762971 h 4949499"/>
              <a:gd name="connsiteX2252" fmla="*/ 11447857 w 12300465"/>
              <a:gd name="connsiteY2252" fmla="*/ 1752113 h 4949499"/>
              <a:gd name="connsiteX2253" fmla="*/ 10703534 w 12300465"/>
              <a:gd name="connsiteY2253" fmla="*/ 1745631 h 4949499"/>
              <a:gd name="connsiteX2254" fmla="*/ 10679597 w 12300465"/>
              <a:gd name="connsiteY2254" fmla="*/ 1751918 h 4949499"/>
              <a:gd name="connsiteX2255" fmla="*/ 10728508 w 12300465"/>
              <a:gd name="connsiteY2255" fmla="*/ 1756111 h 4949499"/>
              <a:gd name="connsiteX2256" fmla="*/ 10703534 w 12300465"/>
              <a:gd name="connsiteY2256" fmla="*/ 1745631 h 4949499"/>
              <a:gd name="connsiteX2257" fmla="*/ 11222253 w 12300465"/>
              <a:gd name="connsiteY2257" fmla="*/ 1728406 h 4949499"/>
              <a:gd name="connsiteX2258" fmla="*/ 11217610 w 12300465"/>
              <a:gd name="connsiteY2258" fmla="*/ 1731284 h 4949499"/>
              <a:gd name="connsiteX2259" fmla="*/ 11215657 w 12300465"/>
              <a:gd name="connsiteY2259" fmla="*/ 1744366 h 4949499"/>
              <a:gd name="connsiteX2260" fmla="*/ 11241398 w 12300465"/>
              <a:gd name="connsiteY2260" fmla="*/ 1744366 h 4949499"/>
              <a:gd name="connsiteX2261" fmla="*/ 11235308 w 12300465"/>
              <a:gd name="connsiteY2261" fmla="*/ 1730238 h 4949499"/>
              <a:gd name="connsiteX2262" fmla="*/ 11232390 w 12300465"/>
              <a:gd name="connsiteY2262" fmla="*/ 1729011 h 4949499"/>
              <a:gd name="connsiteX2263" fmla="*/ 11732315 w 12300465"/>
              <a:gd name="connsiteY2263" fmla="*/ 1722050 h 4949499"/>
              <a:gd name="connsiteX2264" fmla="*/ 11759895 w 12300465"/>
              <a:gd name="connsiteY2264" fmla="*/ 1755538 h 4949499"/>
              <a:gd name="connsiteX2265" fmla="*/ 11732315 w 12300465"/>
              <a:gd name="connsiteY2265" fmla="*/ 1722050 h 4949499"/>
              <a:gd name="connsiteX2266" fmla="*/ 11832413 w 12300465"/>
              <a:gd name="connsiteY2266" fmla="*/ 1721655 h 4949499"/>
              <a:gd name="connsiteX2267" fmla="*/ 11844425 w 12300465"/>
              <a:gd name="connsiteY2267" fmla="*/ 1726025 h 4949499"/>
              <a:gd name="connsiteX2268" fmla="*/ 11820237 w 12300465"/>
              <a:gd name="connsiteY2268" fmla="*/ 1725769 h 4949499"/>
              <a:gd name="connsiteX2269" fmla="*/ 11832413 w 12300465"/>
              <a:gd name="connsiteY2269" fmla="*/ 1721655 h 4949499"/>
              <a:gd name="connsiteX2270" fmla="*/ 11612272 w 12300465"/>
              <a:gd name="connsiteY2270" fmla="*/ 1718824 h 4949499"/>
              <a:gd name="connsiteX2271" fmla="*/ 11612361 w 12300465"/>
              <a:gd name="connsiteY2271" fmla="*/ 1718871 h 4949499"/>
              <a:gd name="connsiteX2272" fmla="*/ 11612404 w 12300465"/>
              <a:gd name="connsiteY2272" fmla="*/ 1718840 h 4949499"/>
              <a:gd name="connsiteX2273" fmla="*/ 959401 w 12300465"/>
              <a:gd name="connsiteY2273" fmla="*/ 1716602 h 4949499"/>
              <a:gd name="connsiteX2274" fmla="*/ 963917 w 12300465"/>
              <a:gd name="connsiteY2274" fmla="*/ 1719100 h 4949499"/>
              <a:gd name="connsiteX2275" fmla="*/ 966250 w 12300465"/>
              <a:gd name="connsiteY2275" fmla="*/ 1716731 h 4949499"/>
              <a:gd name="connsiteX2276" fmla="*/ 10855283 w 12300465"/>
              <a:gd name="connsiteY2276" fmla="*/ 1710878 h 4949499"/>
              <a:gd name="connsiteX2277" fmla="*/ 10869992 w 12300465"/>
              <a:gd name="connsiteY2277" fmla="*/ 1729482 h 4949499"/>
              <a:gd name="connsiteX2278" fmla="*/ 10855283 w 12300465"/>
              <a:gd name="connsiteY2278" fmla="*/ 1710878 h 4949499"/>
              <a:gd name="connsiteX2279" fmla="*/ 10691648 w 12300465"/>
              <a:gd name="connsiteY2279" fmla="*/ 1707598 h 4949499"/>
              <a:gd name="connsiteX2280" fmla="*/ 10679501 w 12300465"/>
              <a:gd name="connsiteY2280" fmla="*/ 1725614 h 4949499"/>
              <a:gd name="connsiteX2281" fmla="*/ 10735497 w 12300465"/>
              <a:gd name="connsiteY2281" fmla="*/ 1722604 h 4949499"/>
              <a:gd name="connsiteX2282" fmla="*/ 10744457 w 12300465"/>
              <a:gd name="connsiteY2282" fmla="*/ 1723046 h 4949499"/>
              <a:gd name="connsiteX2283" fmla="*/ 962116 w 12300465"/>
              <a:gd name="connsiteY2283" fmla="*/ 1706673 h 4949499"/>
              <a:gd name="connsiteX2284" fmla="*/ 953880 w 12300465"/>
              <a:gd name="connsiteY2284" fmla="*/ 1713464 h 4949499"/>
              <a:gd name="connsiteX2285" fmla="*/ 968840 w 12300465"/>
              <a:gd name="connsiteY2285" fmla="*/ 1714102 h 4949499"/>
              <a:gd name="connsiteX2286" fmla="*/ 972014 w 12300465"/>
              <a:gd name="connsiteY2286" fmla="*/ 1710878 h 4949499"/>
              <a:gd name="connsiteX2287" fmla="*/ 962116 w 12300465"/>
              <a:gd name="connsiteY2287" fmla="*/ 1706673 h 4949499"/>
              <a:gd name="connsiteX2288" fmla="*/ 11833299 w 12300465"/>
              <a:gd name="connsiteY2288" fmla="*/ 1699320 h 4949499"/>
              <a:gd name="connsiteX2289" fmla="*/ 11845398 w 12300465"/>
              <a:gd name="connsiteY2289" fmla="*/ 1707085 h 4949499"/>
              <a:gd name="connsiteX2290" fmla="*/ 11830306 w 12300465"/>
              <a:gd name="connsiteY2290" fmla="*/ 1705511 h 4949499"/>
              <a:gd name="connsiteX2291" fmla="*/ 11833299 w 12300465"/>
              <a:gd name="connsiteY2291" fmla="*/ 1699320 h 4949499"/>
              <a:gd name="connsiteX2292" fmla="*/ 1006748 w 12300465"/>
              <a:gd name="connsiteY2292" fmla="*/ 1698561 h 4949499"/>
              <a:gd name="connsiteX2293" fmla="*/ 998776 w 12300465"/>
              <a:gd name="connsiteY2293" fmla="*/ 1703241 h 4949499"/>
              <a:gd name="connsiteX2294" fmla="*/ 1034950 w 12300465"/>
              <a:gd name="connsiteY2294" fmla="*/ 1709279 h 4949499"/>
              <a:gd name="connsiteX2295" fmla="*/ 1006748 w 12300465"/>
              <a:gd name="connsiteY2295" fmla="*/ 1698561 h 4949499"/>
              <a:gd name="connsiteX2296" fmla="*/ 11810991 w 12300465"/>
              <a:gd name="connsiteY2296" fmla="*/ 1695622 h 4949499"/>
              <a:gd name="connsiteX2297" fmla="*/ 11813710 w 12300465"/>
              <a:gd name="connsiteY2297" fmla="*/ 1719196 h 4949499"/>
              <a:gd name="connsiteX2298" fmla="*/ 11810991 w 12300465"/>
              <a:gd name="connsiteY2298" fmla="*/ 1695622 h 4949499"/>
              <a:gd name="connsiteX2299" fmla="*/ 10161807 w 12300465"/>
              <a:gd name="connsiteY2299" fmla="*/ 1691586 h 4949499"/>
              <a:gd name="connsiteX2300" fmla="*/ 10161807 w 12300465"/>
              <a:gd name="connsiteY2300" fmla="*/ 1691586 h 4949499"/>
              <a:gd name="connsiteX2301" fmla="*/ 1065869 w 12300465"/>
              <a:gd name="connsiteY2301" fmla="*/ 1684700 h 4949499"/>
              <a:gd name="connsiteX2302" fmla="*/ 1062463 w 12300465"/>
              <a:gd name="connsiteY2302" fmla="*/ 1694014 h 4949499"/>
              <a:gd name="connsiteX2303" fmla="*/ 1078307 w 12300465"/>
              <a:gd name="connsiteY2303" fmla="*/ 1687959 h 4949499"/>
              <a:gd name="connsiteX2304" fmla="*/ 1071385 w 12300465"/>
              <a:gd name="connsiteY2304" fmla="*/ 1685118 h 4949499"/>
              <a:gd name="connsiteX2305" fmla="*/ 1071126 w 12300465"/>
              <a:gd name="connsiteY2305" fmla="*/ 1685085 h 4949499"/>
              <a:gd name="connsiteX2306" fmla="*/ 10151307 w 12300465"/>
              <a:gd name="connsiteY2306" fmla="*/ 1680119 h 4949499"/>
              <a:gd name="connsiteX2307" fmla="*/ 10151448 w 12300465"/>
              <a:gd name="connsiteY2307" fmla="*/ 1682394 h 4949499"/>
              <a:gd name="connsiteX2308" fmla="*/ 10151642 w 12300465"/>
              <a:gd name="connsiteY2308" fmla="*/ 1685539 h 4949499"/>
              <a:gd name="connsiteX2309" fmla="*/ 10151060 w 12300465"/>
              <a:gd name="connsiteY2309" fmla="*/ 1676106 h 4949499"/>
              <a:gd name="connsiteX2310" fmla="*/ 10151125 w 12300465"/>
              <a:gd name="connsiteY2310" fmla="*/ 1677154 h 4949499"/>
              <a:gd name="connsiteX2311" fmla="*/ 10151307 w 12300465"/>
              <a:gd name="connsiteY2311" fmla="*/ 1680119 h 4949499"/>
              <a:gd name="connsiteX2312" fmla="*/ 921347 w 12300465"/>
              <a:gd name="connsiteY2312" fmla="*/ 1675897 h 4949499"/>
              <a:gd name="connsiteX2313" fmla="*/ 920001 w 12300465"/>
              <a:gd name="connsiteY2313" fmla="*/ 1677056 h 4949499"/>
              <a:gd name="connsiteX2314" fmla="*/ 891285 w 12300465"/>
              <a:gd name="connsiteY2314" fmla="*/ 1694846 h 4949499"/>
              <a:gd name="connsiteX2315" fmla="*/ 898953 w 12300465"/>
              <a:gd name="connsiteY2315" fmla="*/ 1711553 h 4949499"/>
              <a:gd name="connsiteX2316" fmla="*/ 902090 w 12300465"/>
              <a:gd name="connsiteY2316" fmla="*/ 1711653 h 4949499"/>
              <a:gd name="connsiteX2317" fmla="*/ 910340 w 12300465"/>
              <a:gd name="connsiteY2317" fmla="*/ 1703269 h 4949499"/>
              <a:gd name="connsiteX2318" fmla="*/ 949291 w 12300465"/>
              <a:gd name="connsiteY2318" fmla="*/ 1690356 h 4949499"/>
              <a:gd name="connsiteX2319" fmla="*/ 937537 w 12300465"/>
              <a:gd name="connsiteY2319" fmla="*/ 1676377 h 4949499"/>
              <a:gd name="connsiteX2320" fmla="*/ 799154 w 12300465"/>
              <a:gd name="connsiteY2320" fmla="*/ 1672272 h 4949499"/>
              <a:gd name="connsiteX2321" fmla="*/ 853340 w 12300465"/>
              <a:gd name="connsiteY2321" fmla="*/ 1696819 h 4949499"/>
              <a:gd name="connsiteX2322" fmla="*/ 874522 w 12300465"/>
              <a:gd name="connsiteY2322" fmla="*/ 1707526 h 4949499"/>
              <a:gd name="connsiteX2323" fmla="*/ 880459 w 12300465"/>
              <a:gd name="connsiteY2323" fmla="*/ 1710969 h 4949499"/>
              <a:gd name="connsiteX2324" fmla="*/ 882695 w 12300465"/>
              <a:gd name="connsiteY2324" fmla="*/ 1711040 h 4949499"/>
              <a:gd name="connsiteX2325" fmla="*/ 879869 w 12300465"/>
              <a:gd name="connsiteY2325" fmla="*/ 1700201 h 4949499"/>
              <a:gd name="connsiteX2326" fmla="*/ 868022 w 12300465"/>
              <a:gd name="connsiteY2326" fmla="*/ 1677538 h 4949499"/>
              <a:gd name="connsiteX2327" fmla="*/ 866103 w 12300465"/>
              <a:gd name="connsiteY2327" fmla="*/ 1674258 h 4949499"/>
              <a:gd name="connsiteX2328" fmla="*/ 699385 w 12300465"/>
              <a:gd name="connsiteY2328" fmla="*/ 1670105 h 4949499"/>
              <a:gd name="connsiteX2329" fmla="*/ 734204 w 12300465"/>
              <a:gd name="connsiteY2329" fmla="*/ 1685177 h 4949499"/>
              <a:gd name="connsiteX2330" fmla="*/ 733931 w 12300465"/>
              <a:gd name="connsiteY2330" fmla="*/ 1670336 h 4949499"/>
              <a:gd name="connsiteX2331" fmla="*/ 729640 w 12300465"/>
              <a:gd name="connsiteY2331" fmla="*/ 1670209 h 4949499"/>
              <a:gd name="connsiteX2332" fmla="*/ 10645448 w 12300465"/>
              <a:gd name="connsiteY2332" fmla="*/ 1669947 h 4949499"/>
              <a:gd name="connsiteX2333" fmla="*/ 10669580 w 12300465"/>
              <a:gd name="connsiteY2333" fmla="*/ 1681110 h 4949499"/>
              <a:gd name="connsiteX2334" fmla="*/ 10645448 w 12300465"/>
              <a:gd name="connsiteY2334" fmla="*/ 1669947 h 4949499"/>
              <a:gd name="connsiteX2335" fmla="*/ 10385044 w 12300465"/>
              <a:gd name="connsiteY2335" fmla="*/ 1669582 h 4949499"/>
              <a:gd name="connsiteX2336" fmla="*/ 10388291 w 12300465"/>
              <a:gd name="connsiteY2336" fmla="*/ 1677570 h 4949499"/>
              <a:gd name="connsiteX2337" fmla="*/ 10385044 w 12300465"/>
              <a:gd name="connsiteY2337" fmla="*/ 1669582 h 4949499"/>
              <a:gd name="connsiteX2338" fmla="*/ 11685109 w 12300465"/>
              <a:gd name="connsiteY2338" fmla="*/ 1668272 h 4949499"/>
              <a:gd name="connsiteX2339" fmla="*/ 11683258 w 12300465"/>
              <a:gd name="connsiteY2339" fmla="*/ 1677939 h 4949499"/>
              <a:gd name="connsiteX2340" fmla="*/ 11696748 w 12300465"/>
              <a:gd name="connsiteY2340" fmla="*/ 1668465 h 4949499"/>
              <a:gd name="connsiteX2341" fmla="*/ 11685109 w 12300465"/>
              <a:gd name="connsiteY2341" fmla="*/ 1668272 h 4949499"/>
              <a:gd name="connsiteX2342" fmla="*/ 10430092 w 12300465"/>
              <a:gd name="connsiteY2342" fmla="*/ 1666351 h 4949499"/>
              <a:gd name="connsiteX2343" fmla="*/ 10440309 w 12300465"/>
              <a:gd name="connsiteY2343" fmla="*/ 1677560 h 4949499"/>
              <a:gd name="connsiteX2344" fmla="*/ 10420512 w 12300465"/>
              <a:gd name="connsiteY2344" fmla="*/ 1669150 h 4949499"/>
              <a:gd name="connsiteX2345" fmla="*/ 10430092 w 12300465"/>
              <a:gd name="connsiteY2345" fmla="*/ 1666351 h 4949499"/>
              <a:gd name="connsiteX2346" fmla="*/ 11666567 w 12300465"/>
              <a:gd name="connsiteY2346" fmla="*/ 1665318 h 4949499"/>
              <a:gd name="connsiteX2347" fmla="*/ 11663367 w 12300465"/>
              <a:gd name="connsiteY2347" fmla="*/ 1683207 h 4949499"/>
              <a:gd name="connsiteX2348" fmla="*/ 11662259 w 12300465"/>
              <a:gd name="connsiteY2348" fmla="*/ 1690530 h 4949499"/>
              <a:gd name="connsiteX2349" fmla="*/ 11662639 w 12300465"/>
              <a:gd name="connsiteY2349" fmla="*/ 1690754 h 4949499"/>
              <a:gd name="connsiteX2350" fmla="*/ 11663144 w 12300465"/>
              <a:gd name="connsiteY2350" fmla="*/ 1689783 h 4949499"/>
              <a:gd name="connsiteX2351" fmla="*/ 11666567 w 12300465"/>
              <a:gd name="connsiteY2351" fmla="*/ 1665318 h 4949499"/>
              <a:gd name="connsiteX2352" fmla="*/ 11557944 w 12300465"/>
              <a:gd name="connsiteY2352" fmla="*/ 1664137 h 4949499"/>
              <a:gd name="connsiteX2353" fmla="*/ 11561028 w 12300465"/>
              <a:gd name="connsiteY2353" fmla="*/ 1680609 h 4949499"/>
              <a:gd name="connsiteX2354" fmla="*/ 11557944 w 12300465"/>
              <a:gd name="connsiteY2354" fmla="*/ 1664137 h 4949499"/>
              <a:gd name="connsiteX2355" fmla="*/ 10721982 w 12300465"/>
              <a:gd name="connsiteY2355" fmla="*/ 1662505 h 4949499"/>
              <a:gd name="connsiteX2356" fmla="*/ 10713708 w 12300465"/>
              <a:gd name="connsiteY2356" fmla="*/ 1666226 h 4949499"/>
              <a:gd name="connsiteX2357" fmla="*/ 10730256 w 12300465"/>
              <a:gd name="connsiteY2357" fmla="*/ 1669947 h 4949499"/>
              <a:gd name="connsiteX2358" fmla="*/ 10721982 w 12300465"/>
              <a:gd name="connsiteY2358" fmla="*/ 1662505 h 4949499"/>
              <a:gd name="connsiteX2359" fmla="*/ 11477589 w 12300465"/>
              <a:gd name="connsiteY2359" fmla="*/ 1658096 h 4949499"/>
              <a:gd name="connsiteX2360" fmla="*/ 11472522 w 12300465"/>
              <a:gd name="connsiteY2360" fmla="*/ 1659594 h 4949499"/>
              <a:gd name="connsiteX2361" fmla="*/ 11495206 w 12300465"/>
              <a:gd name="connsiteY2361" fmla="*/ 1675107 h 4949499"/>
              <a:gd name="connsiteX2362" fmla="*/ 11477589 w 12300465"/>
              <a:gd name="connsiteY2362" fmla="*/ 1658096 h 4949499"/>
              <a:gd name="connsiteX2363" fmla="*/ 10298864 w 12300465"/>
              <a:gd name="connsiteY2363" fmla="*/ 1657396 h 4949499"/>
              <a:gd name="connsiteX2364" fmla="*/ 10307368 w 12300465"/>
              <a:gd name="connsiteY2364" fmla="*/ 1669954 h 4949499"/>
              <a:gd name="connsiteX2365" fmla="*/ 10288982 w 12300465"/>
              <a:gd name="connsiteY2365" fmla="*/ 1658792 h 4949499"/>
              <a:gd name="connsiteX2366" fmla="*/ 10298864 w 12300465"/>
              <a:gd name="connsiteY2366" fmla="*/ 1657396 h 4949499"/>
              <a:gd name="connsiteX2367" fmla="*/ 465171 w 12300465"/>
              <a:gd name="connsiteY2367" fmla="*/ 1655085 h 4949499"/>
              <a:gd name="connsiteX2368" fmla="*/ 487235 w 12300465"/>
              <a:gd name="connsiteY2368" fmla="*/ 1666249 h 4949499"/>
              <a:gd name="connsiteX2369" fmla="*/ 465171 w 12300465"/>
              <a:gd name="connsiteY2369" fmla="*/ 1655085 h 4949499"/>
              <a:gd name="connsiteX2370" fmla="*/ 10334463 w 12300465"/>
              <a:gd name="connsiteY2370" fmla="*/ 1655041 h 4949499"/>
              <a:gd name="connsiteX2371" fmla="*/ 10338644 w 12300465"/>
              <a:gd name="connsiteY2371" fmla="*/ 1655272 h 4949499"/>
              <a:gd name="connsiteX2372" fmla="*/ 10324508 w 12300465"/>
              <a:gd name="connsiteY2372" fmla="*/ 1660493 h 4949499"/>
              <a:gd name="connsiteX2373" fmla="*/ 10334463 w 12300465"/>
              <a:gd name="connsiteY2373" fmla="*/ 1655041 h 4949499"/>
              <a:gd name="connsiteX2374" fmla="*/ 10253818 w 12300465"/>
              <a:gd name="connsiteY2374" fmla="*/ 1654134 h 4949499"/>
              <a:gd name="connsiteX2375" fmla="*/ 10255886 w 12300465"/>
              <a:gd name="connsiteY2375" fmla="*/ 1662505 h 4949499"/>
              <a:gd name="connsiteX2376" fmla="*/ 10253818 w 12300465"/>
              <a:gd name="connsiteY2376" fmla="*/ 1654134 h 4949499"/>
              <a:gd name="connsiteX2377" fmla="*/ 10356995 w 12300465"/>
              <a:gd name="connsiteY2377" fmla="*/ 1653914 h 4949499"/>
              <a:gd name="connsiteX2378" fmla="*/ 10369247 w 12300465"/>
              <a:gd name="connsiteY2378" fmla="*/ 1661538 h 4949499"/>
              <a:gd name="connsiteX2379" fmla="*/ 10346344 w 12300465"/>
              <a:gd name="connsiteY2379" fmla="*/ 1657337 h 4949499"/>
              <a:gd name="connsiteX2380" fmla="*/ 10356995 w 12300465"/>
              <a:gd name="connsiteY2380" fmla="*/ 1653914 h 4949499"/>
              <a:gd name="connsiteX2381" fmla="*/ 603068 w 12300465"/>
              <a:gd name="connsiteY2381" fmla="*/ 1643922 h 4949499"/>
              <a:gd name="connsiteX2382" fmla="*/ 603068 w 12300465"/>
              <a:gd name="connsiteY2382" fmla="*/ 1643922 h 4949499"/>
              <a:gd name="connsiteX2383" fmla="*/ 10371174 w 12300465"/>
              <a:gd name="connsiteY2383" fmla="*/ 1639955 h 4949499"/>
              <a:gd name="connsiteX2384" fmla="*/ 10386429 w 12300465"/>
              <a:gd name="connsiteY2384" fmla="*/ 1658792 h 4949499"/>
              <a:gd name="connsiteX2385" fmla="*/ 10371174 w 12300465"/>
              <a:gd name="connsiteY2385" fmla="*/ 1639955 h 4949499"/>
              <a:gd name="connsiteX2386" fmla="*/ 11448117 w 12300465"/>
              <a:gd name="connsiteY2386" fmla="*/ 1635402 h 4949499"/>
              <a:gd name="connsiteX2387" fmla="*/ 11457213 w 12300465"/>
              <a:gd name="connsiteY2387" fmla="*/ 1669332 h 4949499"/>
              <a:gd name="connsiteX2388" fmla="*/ 11448117 w 12300465"/>
              <a:gd name="connsiteY2388" fmla="*/ 1635402 h 4949499"/>
              <a:gd name="connsiteX2389" fmla="*/ 10228306 w 12300465"/>
              <a:gd name="connsiteY2389" fmla="*/ 1634606 h 4949499"/>
              <a:gd name="connsiteX2390" fmla="*/ 10239338 w 12300465"/>
              <a:gd name="connsiteY2390" fmla="*/ 1643908 h 4949499"/>
              <a:gd name="connsiteX2391" fmla="*/ 10217274 w 12300465"/>
              <a:gd name="connsiteY2391" fmla="*/ 1636466 h 4949499"/>
              <a:gd name="connsiteX2392" fmla="*/ 10228306 w 12300465"/>
              <a:gd name="connsiteY2392" fmla="*/ 1634606 h 4949499"/>
              <a:gd name="connsiteX2393" fmla="*/ 11595918 w 12300465"/>
              <a:gd name="connsiteY2393" fmla="*/ 1634021 h 4949499"/>
              <a:gd name="connsiteX2394" fmla="*/ 11596328 w 12300465"/>
              <a:gd name="connsiteY2394" fmla="*/ 1634137 h 4949499"/>
              <a:gd name="connsiteX2395" fmla="*/ 11596366 w 12300465"/>
              <a:gd name="connsiteY2395" fmla="*/ 1634477 h 4949499"/>
              <a:gd name="connsiteX2396" fmla="*/ 10209949 w 12300465"/>
              <a:gd name="connsiteY2396" fmla="*/ 1633319 h 4949499"/>
              <a:gd name="connsiteX2397" fmla="*/ 10195211 w 12300465"/>
              <a:gd name="connsiteY2397" fmla="*/ 1636459 h 4949499"/>
              <a:gd name="connsiteX2398" fmla="*/ 10209949 w 12300465"/>
              <a:gd name="connsiteY2398" fmla="*/ 1633319 h 4949499"/>
              <a:gd name="connsiteX2399" fmla="*/ 10020986 w 12300465"/>
              <a:gd name="connsiteY2399" fmla="*/ 1631047 h 4949499"/>
              <a:gd name="connsiteX2400" fmla="*/ 10020799 w 12300465"/>
              <a:gd name="connsiteY2400" fmla="*/ 1633319 h 4949499"/>
              <a:gd name="connsiteX2401" fmla="*/ 10020540 w 12300465"/>
              <a:gd name="connsiteY2401" fmla="*/ 1636459 h 4949499"/>
              <a:gd name="connsiteX2402" fmla="*/ 11592838 w 12300465"/>
              <a:gd name="connsiteY2402" fmla="*/ 1630883 h 4949499"/>
              <a:gd name="connsiteX2403" fmla="*/ 11595918 w 12300465"/>
              <a:gd name="connsiteY2403" fmla="*/ 1634021 h 4949499"/>
              <a:gd name="connsiteX2404" fmla="*/ 11592226 w 12300465"/>
              <a:gd name="connsiteY2404" fmla="*/ 1632978 h 4949499"/>
              <a:gd name="connsiteX2405" fmla="*/ 10165910 w 12300465"/>
              <a:gd name="connsiteY2405" fmla="*/ 1629541 h 4949499"/>
              <a:gd name="connsiteX2406" fmla="*/ 10174135 w 12300465"/>
              <a:gd name="connsiteY2406" fmla="*/ 1648441 h 4949499"/>
              <a:gd name="connsiteX2407" fmla="*/ 10165910 w 12300465"/>
              <a:gd name="connsiteY2407" fmla="*/ 1629541 h 4949499"/>
              <a:gd name="connsiteX2408" fmla="*/ 566066 w 12300465"/>
              <a:gd name="connsiteY2408" fmla="*/ 1629505 h 4949499"/>
              <a:gd name="connsiteX2409" fmla="*/ 590199 w 12300465"/>
              <a:gd name="connsiteY2409" fmla="*/ 1647643 h 4949499"/>
              <a:gd name="connsiteX2410" fmla="*/ 566066 w 12300465"/>
              <a:gd name="connsiteY2410" fmla="*/ 1629505 h 4949499"/>
              <a:gd name="connsiteX2411" fmla="*/ 10021316 w 12300465"/>
              <a:gd name="connsiteY2411" fmla="*/ 1627040 h 4949499"/>
              <a:gd name="connsiteX2412" fmla="*/ 10021230 w 12300465"/>
              <a:gd name="connsiteY2412" fmla="*/ 1628087 h 4949499"/>
              <a:gd name="connsiteX2413" fmla="*/ 10020986 w 12300465"/>
              <a:gd name="connsiteY2413" fmla="*/ 1631047 h 4949499"/>
              <a:gd name="connsiteX2414" fmla="*/ 11569935 w 12300465"/>
              <a:gd name="connsiteY2414" fmla="*/ 1626682 h 4949499"/>
              <a:gd name="connsiteX2415" fmla="*/ 11592226 w 12300465"/>
              <a:gd name="connsiteY2415" fmla="*/ 1632978 h 4949499"/>
              <a:gd name="connsiteX2416" fmla="*/ 11589811 w 12300465"/>
              <a:gd name="connsiteY2416" fmla="*/ 1641250 h 4949499"/>
              <a:gd name="connsiteX2417" fmla="*/ 11569935 w 12300465"/>
              <a:gd name="connsiteY2417" fmla="*/ 1626682 h 4949499"/>
              <a:gd name="connsiteX2418" fmla="*/ 11659098 w 12300465"/>
              <a:gd name="connsiteY2418" fmla="*/ 1613765 h 4949499"/>
              <a:gd name="connsiteX2419" fmla="*/ 11659098 w 12300465"/>
              <a:gd name="connsiteY2419" fmla="*/ 1613765 h 4949499"/>
              <a:gd name="connsiteX2420" fmla="*/ 11761928 w 12300465"/>
              <a:gd name="connsiteY2420" fmla="*/ 1609626 h 4949499"/>
              <a:gd name="connsiteX2421" fmla="*/ 11768592 w 12300465"/>
              <a:gd name="connsiteY2421" fmla="*/ 1612949 h 4949499"/>
              <a:gd name="connsiteX2422" fmla="*/ 11740764 w 12300465"/>
              <a:gd name="connsiteY2422" fmla="*/ 1613221 h 4949499"/>
              <a:gd name="connsiteX2423" fmla="*/ 11761928 w 12300465"/>
              <a:gd name="connsiteY2423" fmla="*/ 1609626 h 4949499"/>
              <a:gd name="connsiteX2424" fmla="*/ 11538907 w 12300465"/>
              <a:gd name="connsiteY2424" fmla="*/ 1604868 h 4949499"/>
              <a:gd name="connsiteX2425" fmla="*/ 11557199 w 12300465"/>
              <a:gd name="connsiteY2425" fmla="*/ 1628537 h 4949499"/>
              <a:gd name="connsiteX2426" fmla="*/ 11538907 w 12300465"/>
              <a:gd name="connsiteY2426" fmla="*/ 1604868 h 4949499"/>
              <a:gd name="connsiteX2427" fmla="*/ 10417687 w 12300465"/>
              <a:gd name="connsiteY2427" fmla="*/ 1602970 h 4949499"/>
              <a:gd name="connsiteX2428" fmla="*/ 10429805 w 12300465"/>
              <a:gd name="connsiteY2428" fmla="*/ 1613278 h 4949499"/>
              <a:gd name="connsiteX2429" fmla="*/ 10425254 w 12300465"/>
              <a:gd name="connsiteY2429" fmla="*/ 1604034 h 4949499"/>
              <a:gd name="connsiteX2430" fmla="*/ 9947993 w 12300465"/>
              <a:gd name="connsiteY2430" fmla="*/ 1593425 h 4949499"/>
              <a:gd name="connsiteX2431" fmla="*/ 9952605 w 12300465"/>
              <a:gd name="connsiteY2431" fmla="*/ 1594063 h 4949499"/>
              <a:gd name="connsiteX2432" fmla="*/ 9949075 w 12300465"/>
              <a:gd name="connsiteY2432" fmla="*/ 1594097 h 4949499"/>
              <a:gd name="connsiteX2433" fmla="*/ 11601439 w 12300465"/>
              <a:gd name="connsiteY2433" fmla="*/ 1588446 h 4949499"/>
              <a:gd name="connsiteX2434" fmla="*/ 11620267 w 12300465"/>
              <a:gd name="connsiteY2434" fmla="*/ 1600928 h 4949499"/>
              <a:gd name="connsiteX2435" fmla="*/ 11653201 w 12300465"/>
              <a:gd name="connsiteY2435" fmla="*/ 1637177 h 4949499"/>
              <a:gd name="connsiteX2436" fmla="*/ 11569087 w 12300465"/>
              <a:gd name="connsiteY2436" fmla="*/ 1608006 h 4949499"/>
              <a:gd name="connsiteX2437" fmla="*/ 11580793 w 12300465"/>
              <a:gd name="connsiteY2437" fmla="*/ 1595339 h 4949499"/>
              <a:gd name="connsiteX2438" fmla="*/ 9939553 w 12300465"/>
              <a:gd name="connsiteY2438" fmla="*/ 1580915 h 4949499"/>
              <a:gd name="connsiteX2439" fmla="*/ 9944792 w 12300465"/>
              <a:gd name="connsiteY2439" fmla="*/ 1591435 h 4949499"/>
              <a:gd name="connsiteX2440" fmla="*/ 9947993 w 12300465"/>
              <a:gd name="connsiteY2440" fmla="*/ 1593425 h 4949499"/>
              <a:gd name="connsiteX2441" fmla="*/ 9943273 w 12300465"/>
              <a:gd name="connsiteY2441" fmla="*/ 1592772 h 4949499"/>
              <a:gd name="connsiteX2442" fmla="*/ 9932669 w 12300465"/>
              <a:gd name="connsiteY2442" fmla="*/ 1593198 h 4949499"/>
              <a:gd name="connsiteX2443" fmla="*/ 9934472 w 12300465"/>
              <a:gd name="connsiteY2443" fmla="*/ 1594240 h 4949499"/>
              <a:gd name="connsiteX2444" fmla="*/ 9949075 w 12300465"/>
              <a:gd name="connsiteY2444" fmla="*/ 1594097 h 4949499"/>
              <a:gd name="connsiteX2445" fmla="*/ 10027933 w 12300465"/>
              <a:gd name="connsiteY2445" fmla="*/ 1643115 h 4949499"/>
              <a:gd name="connsiteX2446" fmla="*/ 10031131 w 12300465"/>
              <a:gd name="connsiteY2446" fmla="*/ 1644393 h 4949499"/>
              <a:gd name="connsiteX2447" fmla="*/ 10041627 w 12300465"/>
              <a:gd name="connsiteY2447" fmla="*/ 1648087 h 4949499"/>
              <a:gd name="connsiteX2448" fmla="*/ 10040988 w 12300465"/>
              <a:gd name="connsiteY2448" fmla="*/ 1648333 h 4949499"/>
              <a:gd name="connsiteX2449" fmla="*/ 10196004 w 12300465"/>
              <a:gd name="connsiteY2449" fmla="*/ 1710299 h 4949499"/>
              <a:gd name="connsiteX2450" fmla="*/ 10373027 w 12300465"/>
              <a:gd name="connsiteY2450" fmla="*/ 1748727 h 4949499"/>
              <a:gd name="connsiteX2451" fmla="*/ 10430138 w 12300465"/>
              <a:gd name="connsiteY2451" fmla="*/ 1752462 h 4949499"/>
              <a:gd name="connsiteX2452" fmla="*/ 10429781 w 12300465"/>
              <a:gd name="connsiteY2452" fmla="*/ 1746692 h 4949499"/>
              <a:gd name="connsiteX2453" fmla="*/ 10455282 w 12300465"/>
              <a:gd name="connsiteY2453" fmla="*/ 1751401 h 4949499"/>
              <a:gd name="connsiteX2454" fmla="*/ 10455127 w 12300465"/>
              <a:gd name="connsiteY2454" fmla="*/ 1754097 h 4949499"/>
              <a:gd name="connsiteX2455" fmla="*/ 10517930 w 12300465"/>
              <a:gd name="connsiteY2455" fmla="*/ 1758204 h 4949499"/>
              <a:gd name="connsiteX2456" fmla="*/ 10520507 w 12300465"/>
              <a:gd name="connsiteY2456" fmla="*/ 1735354 h 4949499"/>
              <a:gd name="connsiteX2457" fmla="*/ 10562900 w 12300465"/>
              <a:gd name="connsiteY2457" fmla="*/ 1720347 h 4949499"/>
              <a:gd name="connsiteX2458" fmla="*/ 10576938 w 12300465"/>
              <a:gd name="connsiteY2458" fmla="*/ 1736126 h 4949499"/>
              <a:gd name="connsiteX2459" fmla="*/ 10598373 w 12300465"/>
              <a:gd name="connsiteY2459" fmla="*/ 1736957 h 4949499"/>
              <a:gd name="connsiteX2460" fmla="*/ 10575029 w 12300465"/>
              <a:gd name="connsiteY2460" fmla="*/ 1748270 h 4949499"/>
              <a:gd name="connsiteX2461" fmla="*/ 10572460 w 12300465"/>
              <a:gd name="connsiteY2461" fmla="*/ 1735953 h 4949499"/>
              <a:gd name="connsiteX2462" fmla="*/ 10573609 w 12300465"/>
              <a:gd name="connsiteY2462" fmla="*/ 1735997 h 4949499"/>
              <a:gd name="connsiteX2463" fmla="*/ 10555354 w 12300465"/>
              <a:gd name="connsiteY2463" fmla="*/ 1731808 h 4949499"/>
              <a:gd name="connsiteX2464" fmla="*/ 10537198 w 12300465"/>
              <a:gd name="connsiteY2464" fmla="*/ 1751808 h 4949499"/>
              <a:gd name="connsiteX2465" fmla="*/ 10571058 w 12300465"/>
              <a:gd name="connsiteY2465" fmla="*/ 1754870 h 4949499"/>
              <a:gd name="connsiteX2466" fmla="*/ 10661619 w 12300465"/>
              <a:gd name="connsiteY2466" fmla="*/ 1743244 h 4949499"/>
              <a:gd name="connsiteX2467" fmla="*/ 10660623 w 12300465"/>
              <a:gd name="connsiteY2467" fmla="*/ 1711723 h 4949499"/>
              <a:gd name="connsiteX2468" fmla="*/ 10664761 w 12300465"/>
              <a:gd name="connsiteY2468" fmla="*/ 1699733 h 4949499"/>
              <a:gd name="connsiteX2469" fmla="*/ 10659928 w 12300465"/>
              <a:gd name="connsiteY2469" fmla="*/ 1698320 h 4949499"/>
              <a:gd name="connsiteX2470" fmla="*/ 10533521 w 12300465"/>
              <a:gd name="connsiteY2470" fmla="*/ 1695994 h 4949499"/>
              <a:gd name="connsiteX2471" fmla="*/ 10526777 w 12300465"/>
              <a:gd name="connsiteY2471" fmla="*/ 1690834 h 4949499"/>
              <a:gd name="connsiteX2472" fmla="*/ 10512406 w 12300465"/>
              <a:gd name="connsiteY2472" fmla="*/ 1682778 h 4949499"/>
              <a:gd name="connsiteX2473" fmla="*/ 10513296 w 12300465"/>
              <a:gd name="connsiteY2473" fmla="*/ 1684833 h 4949499"/>
              <a:gd name="connsiteX2474" fmla="*/ 10498267 w 12300465"/>
              <a:gd name="connsiteY2474" fmla="*/ 1683198 h 4949499"/>
              <a:gd name="connsiteX2475" fmla="*/ 10499681 w 12300465"/>
              <a:gd name="connsiteY2475" fmla="*/ 1676027 h 4949499"/>
              <a:gd name="connsiteX2476" fmla="*/ 10449403 w 12300465"/>
              <a:gd name="connsiteY2476" fmla="*/ 1650413 h 4949499"/>
              <a:gd name="connsiteX2477" fmla="*/ 10412708 w 12300465"/>
              <a:gd name="connsiteY2477" fmla="*/ 1633531 h 4949499"/>
              <a:gd name="connsiteX2478" fmla="*/ 10399832 w 12300465"/>
              <a:gd name="connsiteY2478" fmla="*/ 1632984 h 4949499"/>
              <a:gd name="connsiteX2479" fmla="*/ 10380558 w 12300465"/>
              <a:gd name="connsiteY2479" fmla="*/ 1636604 h 4949499"/>
              <a:gd name="connsiteX2480" fmla="*/ 10349690 w 12300465"/>
              <a:gd name="connsiteY2480" fmla="*/ 1632866 h 4949499"/>
              <a:gd name="connsiteX2481" fmla="*/ 10347658 w 12300465"/>
              <a:gd name="connsiteY2481" fmla="*/ 1633807 h 4949499"/>
              <a:gd name="connsiteX2482" fmla="*/ 10345862 w 12300465"/>
              <a:gd name="connsiteY2482" fmla="*/ 1632402 h 4949499"/>
              <a:gd name="connsiteX2483" fmla="*/ 10327507 w 12300465"/>
              <a:gd name="connsiteY2483" fmla="*/ 1630180 h 4949499"/>
              <a:gd name="connsiteX2484" fmla="*/ 10311615 w 12300465"/>
              <a:gd name="connsiteY2484" fmla="*/ 1627184 h 4949499"/>
              <a:gd name="connsiteX2485" fmla="*/ 10283383 w 12300465"/>
              <a:gd name="connsiteY2485" fmla="*/ 1625093 h 4949499"/>
              <a:gd name="connsiteX2486" fmla="*/ 10241580 w 12300465"/>
              <a:gd name="connsiteY2486" fmla="*/ 1620676 h 4949499"/>
              <a:gd name="connsiteX2487" fmla="*/ 10248593 w 12300465"/>
              <a:gd name="connsiteY2487" fmla="*/ 1625393 h 4949499"/>
              <a:gd name="connsiteX2488" fmla="*/ 10267692 w 12300465"/>
              <a:gd name="connsiteY2488" fmla="*/ 1627385 h 4949499"/>
              <a:gd name="connsiteX2489" fmla="*/ 10253507 w 12300465"/>
              <a:gd name="connsiteY2489" fmla="*/ 1633670 h 4949499"/>
              <a:gd name="connsiteX2490" fmla="*/ 10241190 w 12300465"/>
              <a:gd name="connsiteY2490" fmla="*/ 1620635 h 4949499"/>
              <a:gd name="connsiteX2491" fmla="*/ 10087371 w 12300465"/>
              <a:gd name="connsiteY2491" fmla="*/ 1604381 h 4949499"/>
              <a:gd name="connsiteX2492" fmla="*/ 10047166 w 12300465"/>
              <a:gd name="connsiteY2492" fmla="*/ 1598732 h 4949499"/>
              <a:gd name="connsiteX2493" fmla="*/ 10048120 w 12300465"/>
              <a:gd name="connsiteY2493" fmla="*/ 1602970 h 4949499"/>
              <a:gd name="connsiteX2494" fmla="*/ 10043236 w 12300465"/>
              <a:gd name="connsiteY2494" fmla="*/ 1600207 h 4949499"/>
              <a:gd name="connsiteX2495" fmla="*/ 10042632 w 12300465"/>
              <a:gd name="connsiteY2495" fmla="*/ 1598095 h 4949499"/>
              <a:gd name="connsiteX2496" fmla="*/ 10002871 w 12300465"/>
              <a:gd name="connsiteY2496" fmla="*/ 1592508 h 4949499"/>
              <a:gd name="connsiteX2497" fmla="*/ 9939553 w 12300465"/>
              <a:gd name="connsiteY2497" fmla="*/ 1580915 h 4949499"/>
              <a:gd name="connsiteX2498" fmla="*/ 11212765 w 12300465"/>
              <a:gd name="connsiteY2498" fmla="*/ 1552947 h 4949499"/>
              <a:gd name="connsiteX2499" fmla="*/ 11201138 w 12300465"/>
              <a:gd name="connsiteY2499" fmla="*/ 1556041 h 4949499"/>
              <a:gd name="connsiteX2500" fmla="*/ 11212091 w 12300465"/>
              <a:gd name="connsiteY2500" fmla="*/ 1560812 h 4949499"/>
              <a:gd name="connsiteX2501" fmla="*/ 11215131 w 12300465"/>
              <a:gd name="connsiteY2501" fmla="*/ 1561660 h 4949499"/>
              <a:gd name="connsiteX2502" fmla="*/ 11226393 w 12300465"/>
              <a:gd name="connsiteY2502" fmla="*/ 1563662 h 4949499"/>
              <a:gd name="connsiteX2503" fmla="*/ 11212765 w 12300465"/>
              <a:gd name="connsiteY2503" fmla="*/ 1552947 h 4949499"/>
              <a:gd name="connsiteX2504" fmla="*/ 11251126 w 12300465"/>
              <a:gd name="connsiteY2504" fmla="*/ 1550033 h 4949499"/>
              <a:gd name="connsiteX2505" fmla="*/ 11250602 w 12300465"/>
              <a:gd name="connsiteY2505" fmla="*/ 1564450 h 4949499"/>
              <a:gd name="connsiteX2506" fmla="*/ 11252843 w 12300465"/>
              <a:gd name="connsiteY2506" fmla="*/ 1565892 h 4949499"/>
              <a:gd name="connsiteX2507" fmla="*/ 11256825 w 12300465"/>
              <a:gd name="connsiteY2507" fmla="*/ 1566155 h 4949499"/>
              <a:gd name="connsiteX2508" fmla="*/ 11262786 w 12300465"/>
              <a:gd name="connsiteY2508" fmla="*/ 1558389 h 4949499"/>
              <a:gd name="connsiteX2509" fmla="*/ 11251126 w 12300465"/>
              <a:gd name="connsiteY2509" fmla="*/ 1550033 h 4949499"/>
              <a:gd name="connsiteX2510" fmla="*/ 11899416 w 12300465"/>
              <a:gd name="connsiteY2510" fmla="*/ 1548929 h 4949499"/>
              <a:gd name="connsiteX2511" fmla="*/ 11899195 w 12300465"/>
              <a:gd name="connsiteY2511" fmla="*/ 1552662 h 4949499"/>
              <a:gd name="connsiteX2512" fmla="*/ 11899416 w 12300465"/>
              <a:gd name="connsiteY2512" fmla="*/ 1548929 h 4949499"/>
              <a:gd name="connsiteX2513" fmla="*/ 11481148 w 12300465"/>
              <a:gd name="connsiteY2513" fmla="*/ 1546021 h 4949499"/>
              <a:gd name="connsiteX2514" fmla="*/ 11486479 w 12300465"/>
              <a:gd name="connsiteY2514" fmla="*/ 1563578 h 4949499"/>
              <a:gd name="connsiteX2515" fmla="*/ 11481148 w 12300465"/>
              <a:gd name="connsiteY2515" fmla="*/ 1546021 h 4949499"/>
              <a:gd name="connsiteX2516" fmla="*/ 233504 w 12300465"/>
              <a:gd name="connsiteY2516" fmla="*/ 1543458 h 4949499"/>
              <a:gd name="connsiteX2517" fmla="*/ 233504 w 12300465"/>
              <a:gd name="connsiteY2517" fmla="*/ 1543458 h 4949499"/>
              <a:gd name="connsiteX2518" fmla="*/ 303368 w 12300465"/>
              <a:gd name="connsiteY2518" fmla="*/ 1539734 h 4949499"/>
              <a:gd name="connsiteX2519" fmla="*/ 303368 w 12300465"/>
              <a:gd name="connsiteY2519" fmla="*/ 1539734 h 4949499"/>
              <a:gd name="connsiteX2520" fmla="*/ 11390580 w 12300465"/>
              <a:gd name="connsiteY2520" fmla="*/ 1530005 h 4949499"/>
              <a:gd name="connsiteX2521" fmla="*/ 11384702 w 12300465"/>
              <a:gd name="connsiteY2521" fmla="*/ 1540725 h 4949499"/>
              <a:gd name="connsiteX2522" fmla="*/ 11404718 w 12300465"/>
              <a:gd name="connsiteY2522" fmla="*/ 1537825 h 4949499"/>
              <a:gd name="connsiteX2523" fmla="*/ 11390580 w 12300465"/>
              <a:gd name="connsiteY2523" fmla="*/ 1530005 h 4949499"/>
              <a:gd name="connsiteX2524" fmla="*/ 11858001 w 12300465"/>
              <a:gd name="connsiteY2524" fmla="*/ 1524799 h 4949499"/>
              <a:gd name="connsiteX2525" fmla="*/ 11890098 w 12300465"/>
              <a:gd name="connsiteY2525" fmla="*/ 1553986 h 4949499"/>
              <a:gd name="connsiteX2526" fmla="*/ 11858001 w 12300465"/>
              <a:gd name="connsiteY2526" fmla="*/ 1524799 h 4949499"/>
              <a:gd name="connsiteX2527" fmla="*/ 11347931 w 12300465"/>
              <a:gd name="connsiteY2527" fmla="*/ 1524552 h 4949499"/>
              <a:gd name="connsiteX2528" fmla="*/ 11336010 w 12300465"/>
              <a:gd name="connsiteY2528" fmla="*/ 1525222 h 4949499"/>
              <a:gd name="connsiteX2529" fmla="*/ 11347931 w 12300465"/>
              <a:gd name="connsiteY2529" fmla="*/ 1524552 h 4949499"/>
              <a:gd name="connsiteX2530" fmla="*/ 11470709 w 12300465"/>
              <a:gd name="connsiteY2530" fmla="*/ 1520451 h 4949499"/>
              <a:gd name="connsiteX2531" fmla="*/ 11442178 w 12300465"/>
              <a:gd name="connsiteY2531" fmla="*/ 1539918 h 4949499"/>
              <a:gd name="connsiteX2532" fmla="*/ 11470709 w 12300465"/>
              <a:gd name="connsiteY2532" fmla="*/ 1520451 h 4949499"/>
              <a:gd name="connsiteX2533" fmla="*/ 11731947 w 12300465"/>
              <a:gd name="connsiteY2533" fmla="*/ 1516499 h 4949499"/>
              <a:gd name="connsiteX2534" fmla="*/ 11744115 w 12300465"/>
              <a:gd name="connsiteY2534" fmla="*/ 1533769 h 4949499"/>
              <a:gd name="connsiteX2535" fmla="*/ 11741445 w 12300465"/>
              <a:gd name="connsiteY2535" fmla="*/ 1536338 h 4949499"/>
              <a:gd name="connsiteX2536" fmla="*/ 11733819 w 12300465"/>
              <a:gd name="connsiteY2536" fmla="*/ 1535684 h 4949499"/>
              <a:gd name="connsiteX2537" fmla="*/ 11729550 w 12300465"/>
              <a:gd name="connsiteY2537" fmla="*/ 1524600 h 4949499"/>
              <a:gd name="connsiteX2538" fmla="*/ 11731947 w 12300465"/>
              <a:gd name="connsiteY2538" fmla="*/ 1516499 h 4949499"/>
              <a:gd name="connsiteX2539" fmla="*/ 11615616 w 12300465"/>
              <a:gd name="connsiteY2539" fmla="*/ 1514613 h 4949499"/>
              <a:gd name="connsiteX2540" fmla="*/ 11624221 w 12300465"/>
              <a:gd name="connsiteY2540" fmla="*/ 1527114 h 4949499"/>
              <a:gd name="connsiteX2541" fmla="*/ 11623918 w 12300465"/>
              <a:gd name="connsiteY2541" fmla="*/ 1532425 h 4949499"/>
              <a:gd name="connsiteX2542" fmla="*/ 11622156 w 12300465"/>
              <a:gd name="connsiteY2542" fmla="*/ 1532442 h 4949499"/>
              <a:gd name="connsiteX2543" fmla="*/ 11617732 w 12300465"/>
              <a:gd name="connsiteY2543" fmla="*/ 1521775 h 4949499"/>
              <a:gd name="connsiteX2544" fmla="*/ 11615616 w 12300465"/>
              <a:gd name="connsiteY2544" fmla="*/ 1514613 h 4949499"/>
              <a:gd name="connsiteX2545" fmla="*/ 11406017 w 12300465"/>
              <a:gd name="connsiteY2545" fmla="*/ 1512729 h 4949499"/>
              <a:gd name="connsiteX2546" fmla="*/ 11435119 w 12300465"/>
              <a:gd name="connsiteY2546" fmla="*/ 1529661 h 4949499"/>
              <a:gd name="connsiteX2547" fmla="*/ 11406017 w 12300465"/>
              <a:gd name="connsiteY2547" fmla="*/ 1512729 h 4949499"/>
              <a:gd name="connsiteX2548" fmla="*/ 11686905 w 12300465"/>
              <a:gd name="connsiteY2548" fmla="*/ 1509160 h 4949499"/>
              <a:gd name="connsiteX2549" fmla="*/ 11701415 w 12300465"/>
              <a:gd name="connsiteY2549" fmla="*/ 1521158 h 4949499"/>
              <a:gd name="connsiteX2550" fmla="*/ 11683219 w 12300465"/>
              <a:gd name="connsiteY2550" fmla="*/ 1523794 h 4949499"/>
              <a:gd name="connsiteX2551" fmla="*/ 11686905 w 12300465"/>
              <a:gd name="connsiteY2551" fmla="*/ 1509160 h 4949499"/>
              <a:gd name="connsiteX2552" fmla="*/ 11293013 w 12300465"/>
              <a:gd name="connsiteY2552" fmla="*/ 1501138 h 4949499"/>
              <a:gd name="connsiteX2553" fmla="*/ 11314394 w 12300465"/>
              <a:gd name="connsiteY2553" fmla="*/ 1517074 h 4949499"/>
              <a:gd name="connsiteX2554" fmla="*/ 11293013 w 12300465"/>
              <a:gd name="connsiteY2554" fmla="*/ 1501138 h 4949499"/>
              <a:gd name="connsiteX2555" fmla="*/ 11398849 w 12300465"/>
              <a:gd name="connsiteY2555" fmla="*/ 1497318 h 4949499"/>
              <a:gd name="connsiteX2556" fmla="*/ 11383006 w 12300465"/>
              <a:gd name="connsiteY2556" fmla="*/ 1503374 h 4949499"/>
              <a:gd name="connsiteX2557" fmla="*/ 11398849 w 12300465"/>
              <a:gd name="connsiteY2557" fmla="*/ 1497318 h 4949499"/>
              <a:gd name="connsiteX2558" fmla="*/ 174669 w 12300465"/>
              <a:gd name="connsiteY2558" fmla="*/ 1495087 h 4949499"/>
              <a:gd name="connsiteX2559" fmla="*/ 198571 w 12300465"/>
              <a:gd name="connsiteY2559" fmla="*/ 1509972 h 4949499"/>
              <a:gd name="connsiteX2560" fmla="*/ 174669 w 12300465"/>
              <a:gd name="connsiteY2560" fmla="*/ 1495087 h 4949499"/>
              <a:gd name="connsiteX2561" fmla="*/ 11350826 w 12300465"/>
              <a:gd name="connsiteY2561" fmla="*/ 1492645 h 4949499"/>
              <a:gd name="connsiteX2562" fmla="*/ 11362456 w 12300465"/>
              <a:gd name="connsiteY2562" fmla="*/ 1502591 h 4949499"/>
              <a:gd name="connsiteX2563" fmla="*/ 11350826 w 12300465"/>
              <a:gd name="connsiteY2563" fmla="*/ 1492645 h 4949499"/>
              <a:gd name="connsiteX2564" fmla="*/ 332739 w 12300465"/>
              <a:gd name="connsiteY2564" fmla="*/ 1480180 h 4949499"/>
              <a:gd name="connsiteX2565" fmla="*/ 354801 w 12300465"/>
              <a:gd name="connsiteY2565" fmla="*/ 1483901 h 4949499"/>
              <a:gd name="connsiteX2566" fmla="*/ 332739 w 12300465"/>
              <a:gd name="connsiteY2566" fmla="*/ 1480180 h 4949499"/>
              <a:gd name="connsiteX2567" fmla="*/ 11550138 w 12300465"/>
              <a:gd name="connsiteY2567" fmla="*/ 1473812 h 4949499"/>
              <a:gd name="connsiteX2568" fmla="*/ 11548061 w 12300465"/>
              <a:gd name="connsiteY2568" fmla="*/ 1475700 h 4949499"/>
              <a:gd name="connsiteX2569" fmla="*/ 11547203 w 12300465"/>
              <a:gd name="connsiteY2569" fmla="*/ 1474050 h 4949499"/>
              <a:gd name="connsiteX2570" fmla="*/ 11324372 w 12300465"/>
              <a:gd name="connsiteY2570" fmla="*/ 1462522 h 4949499"/>
              <a:gd name="connsiteX2571" fmla="*/ 11328855 w 12300465"/>
              <a:gd name="connsiteY2571" fmla="*/ 1488660 h 4949499"/>
              <a:gd name="connsiteX2572" fmla="*/ 11324372 w 12300465"/>
              <a:gd name="connsiteY2572" fmla="*/ 1462522 h 4949499"/>
              <a:gd name="connsiteX2573" fmla="*/ 11373979 w 12300465"/>
              <a:gd name="connsiteY2573" fmla="*/ 1460504 h 4949499"/>
              <a:gd name="connsiteX2574" fmla="*/ 11340211 w 12300465"/>
              <a:gd name="connsiteY2574" fmla="*/ 1464457 h 4949499"/>
              <a:gd name="connsiteX2575" fmla="*/ 11449485 w 12300465"/>
              <a:gd name="connsiteY2575" fmla="*/ 1474943 h 4949499"/>
              <a:gd name="connsiteX2576" fmla="*/ 11373979 w 12300465"/>
              <a:gd name="connsiteY2576" fmla="*/ 1460504 h 4949499"/>
              <a:gd name="connsiteX2577" fmla="*/ 11285934 w 12300465"/>
              <a:gd name="connsiteY2577" fmla="*/ 1425029 h 4949499"/>
              <a:gd name="connsiteX2578" fmla="*/ 11257788 w 12300465"/>
              <a:gd name="connsiteY2578" fmla="*/ 1426111 h 4949499"/>
              <a:gd name="connsiteX2579" fmla="*/ 11220458 w 12300465"/>
              <a:gd name="connsiteY2579" fmla="*/ 1432930 h 4949499"/>
              <a:gd name="connsiteX2580" fmla="*/ 11282106 w 12300465"/>
              <a:gd name="connsiteY2580" fmla="*/ 1435277 h 4949499"/>
              <a:gd name="connsiteX2581" fmla="*/ 11285934 w 12300465"/>
              <a:gd name="connsiteY2581" fmla="*/ 1425029 h 4949499"/>
              <a:gd name="connsiteX2582" fmla="*/ 10689518 w 12300465"/>
              <a:gd name="connsiteY2582" fmla="*/ 1420419 h 4949499"/>
              <a:gd name="connsiteX2583" fmla="*/ 10690519 w 12300465"/>
              <a:gd name="connsiteY2583" fmla="*/ 1421451 h 4949499"/>
              <a:gd name="connsiteX2584" fmla="*/ 10701560 w 12300465"/>
              <a:gd name="connsiteY2584" fmla="*/ 1424653 h 4949499"/>
              <a:gd name="connsiteX2585" fmla="*/ 10710256 w 12300465"/>
              <a:gd name="connsiteY2585" fmla="*/ 1426793 h 4949499"/>
              <a:gd name="connsiteX2586" fmla="*/ 10708032 w 12300465"/>
              <a:gd name="connsiteY2586" fmla="*/ 1425011 h 4949499"/>
              <a:gd name="connsiteX2587" fmla="*/ 10425731 w 12300465"/>
              <a:gd name="connsiteY2587" fmla="*/ 1409482 h 4949499"/>
              <a:gd name="connsiteX2588" fmla="*/ 10417459 w 12300465"/>
              <a:gd name="connsiteY2588" fmla="*/ 1415591 h 4949499"/>
              <a:gd name="connsiteX2589" fmla="*/ 10417368 w 12300465"/>
              <a:gd name="connsiteY2589" fmla="*/ 1423168 h 4949499"/>
              <a:gd name="connsiteX2590" fmla="*/ 10423412 w 12300465"/>
              <a:gd name="connsiteY2590" fmla="*/ 1417285 h 4949499"/>
              <a:gd name="connsiteX2591" fmla="*/ 10424208 w 12300465"/>
              <a:gd name="connsiteY2591" fmla="*/ 1415761 h 4949499"/>
              <a:gd name="connsiteX2592" fmla="*/ 10426013 w 12300465"/>
              <a:gd name="connsiteY2592" fmla="*/ 1414753 h 4949499"/>
              <a:gd name="connsiteX2593" fmla="*/ 10428920 w 12300465"/>
              <a:gd name="connsiteY2593" fmla="*/ 1411924 h 4949499"/>
              <a:gd name="connsiteX2594" fmla="*/ 10425731 w 12300465"/>
              <a:gd name="connsiteY2594" fmla="*/ 1409482 h 4949499"/>
              <a:gd name="connsiteX2595" fmla="*/ 11208910 w 12300465"/>
              <a:gd name="connsiteY2595" fmla="*/ 1404524 h 4949499"/>
              <a:gd name="connsiteX2596" fmla="*/ 11204300 w 12300465"/>
              <a:gd name="connsiteY2596" fmla="*/ 1423991 h 4949499"/>
              <a:gd name="connsiteX2597" fmla="*/ 11208910 w 12300465"/>
              <a:gd name="connsiteY2597" fmla="*/ 1404524 h 4949499"/>
              <a:gd name="connsiteX2598" fmla="*/ 193945 w 12300465"/>
              <a:gd name="connsiteY2598" fmla="*/ 1389852 h 4949499"/>
              <a:gd name="connsiteX2599" fmla="*/ 183861 w 12300465"/>
              <a:gd name="connsiteY2599" fmla="*/ 1390899 h 4949499"/>
              <a:gd name="connsiteX2600" fmla="*/ 193945 w 12300465"/>
              <a:gd name="connsiteY2600" fmla="*/ 1389852 h 4949499"/>
              <a:gd name="connsiteX2601" fmla="*/ 10928297 w 12300465"/>
              <a:gd name="connsiteY2601" fmla="*/ 1388568 h 4949499"/>
              <a:gd name="connsiteX2602" fmla="*/ 10928041 w 12300465"/>
              <a:gd name="connsiteY2602" fmla="*/ 1388627 h 4949499"/>
              <a:gd name="connsiteX2603" fmla="*/ 10919695 w 12300465"/>
              <a:gd name="connsiteY2603" fmla="*/ 1388689 h 4949499"/>
              <a:gd name="connsiteX2604" fmla="*/ 10915223 w 12300465"/>
              <a:gd name="connsiteY2604" fmla="*/ 1390678 h 4949499"/>
              <a:gd name="connsiteX2605" fmla="*/ 10919366 w 12300465"/>
              <a:gd name="connsiteY2605" fmla="*/ 1392649 h 4949499"/>
              <a:gd name="connsiteX2606" fmla="*/ 10948892 w 12300465"/>
              <a:gd name="connsiteY2606" fmla="*/ 1396571 h 4949499"/>
              <a:gd name="connsiteX2607" fmla="*/ 10950331 w 12300465"/>
              <a:gd name="connsiteY2607" fmla="*/ 1389351 h 4949499"/>
              <a:gd name="connsiteX2608" fmla="*/ 10937265 w 12300465"/>
              <a:gd name="connsiteY2608" fmla="*/ 1392038 h 4949499"/>
              <a:gd name="connsiteX2609" fmla="*/ 10877539 w 12300465"/>
              <a:gd name="connsiteY2609" fmla="*/ 1385432 h 4949499"/>
              <a:gd name="connsiteX2610" fmla="*/ 10878245 w 12300465"/>
              <a:gd name="connsiteY2610" fmla="*/ 1387188 h 4949499"/>
              <a:gd name="connsiteX2611" fmla="*/ 10883910 w 12300465"/>
              <a:gd name="connsiteY2611" fmla="*/ 1387941 h 4949499"/>
              <a:gd name="connsiteX2612" fmla="*/ 10883806 w 12300465"/>
              <a:gd name="connsiteY2612" fmla="*/ 1386976 h 4949499"/>
              <a:gd name="connsiteX2613" fmla="*/ 10430661 w 12300465"/>
              <a:gd name="connsiteY2613" fmla="*/ 1382981 h 4949499"/>
              <a:gd name="connsiteX2614" fmla="*/ 10428718 w 12300465"/>
              <a:gd name="connsiteY2614" fmla="*/ 1383435 h 4949499"/>
              <a:gd name="connsiteX2615" fmla="*/ 10429280 w 12300465"/>
              <a:gd name="connsiteY2615" fmla="*/ 1384447 h 4949499"/>
              <a:gd name="connsiteX2616" fmla="*/ 10432828 w 12300465"/>
              <a:gd name="connsiteY2616" fmla="*/ 1383494 h 4949499"/>
              <a:gd name="connsiteX2617" fmla="*/ 10461814 w 12300465"/>
              <a:gd name="connsiteY2617" fmla="*/ 1379714 h 4949499"/>
              <a:gd name="connsiteX2618" fmla="*/ 10462605 w 12300465"/>
              <a:gd name="connsiteY2618" fmla="*/ 1380733 h 4949499"/>
              <a:gd name="connsiteX2619" fmla="*/ 10474843 w 12300465"/>
              <a:gd name="connsiteY2619" fmla="*/ 1385719 h 4949499"/>
              <a:gd name="connsiteX2620" fmla="*/ 10472616 w 12300465"/>
              <a:gd name="connsiteY2620" fmla="*/ 1382970 h 4949499"/>
              <a:gd name="connsiteX2621" fmla="*/ 10461814 w 12300465"/>
              <a:gd name="connsiteY2621" fmla="*/ 1379714 h 4949499"/>
              <a:gd name="connsiteX2622" fmla="*/ 10413873 w 12300465"/>
              <a:gd name="connsiteY2622" fmla="*/ 1379010 h 4949499"/>
              <a:gd name="connsiteX2623" fmla="*/ 10416580 w 12300465"/>
              <a:gd name="connsiteY2623" fmla="*/ 1382025 h 4949499"/>
              <a:gd name="connsiteX2624" fmla="*/ 10422088 w 12300465"/>
              <a:gd name="connsiteY2624" fmla="*/ 1382532 h 4949499"/>
              <a:gd name="connsiteX2625" fmla="*/ 10422324 w 12300465"/>
              <a:gd name="connsiteY2625" fmla="*/ 1381009 h 4949499"/>
              <a:gd name="connsiteX2626" fmla="*/ 10378503 w 12300465"/>
              <a:gd name="connsiteY2626" fmla="*/ 1374034 h 4949499"/>
              <a:gd name="connsiteX2627" fmla="*/ 10366205 w 12300465"/>
              <a:gd name="connsiteY2627" fmla="*/ 1375993 h 4949499"/>
              <a:gd name="connsiteX2628" fmla="*/ 10376035 w 12300465"/>
              <a:gd name="connsiteY2628" fmla="*/ 1381762 h 4949499"/>
              <a:gd name="connsiteX2629" fmla="*/ 10398347 w 12300465"/>
              <a:gd name="connsiteY2629" fmla="*/ 1384730 h 4949499"/>
              <a:gd name="connsiteX2630" fmla="*/ 10409366 w 12300465"/>
              <a:gd name="connsiteY2630" fmla="*/ 1385061 h 4949499"/>
              <a:gd name="connsiteX2631" fmla="*/ 10407316 w 12300465"/>
              <a:gd name="connsiteY2631" fmla="*/ 1378087 h 4949499"/>
              <a:gd name="connsiteX2632" fmla="*/ 10406935 w 12300465"/>
              <a:gd name="connsiteY2632" fmla="*/ 1377871 h 4949499"/>
              <a:gd name="connsiteX2633" fmla="*/ 10792494 w 12300465"/>
              <a:gd name="connsiteY2633" fmla="*/ 1372272 h 4949499"/>
              <a:gd name="connsiteX2634" fmla="*/ 10778874 w 12300465"/>
              <a:gd name="connsiteY2634" fmla="*/ 1372836 h 4949499"/>
              <a:gd name="connsiteX2635" fmla="*/ 10783493 w 12300465"/>
              <a:gd name="connsiteY2635" fmla="*/ 1376396 h 4949499"/>
              <a:gd name="connsiteX2636" fmla="*/ 10802696 w 12300465"/>
              <a:gd name="connsiteY2636" fmla="*/ 1378277 h 4949499"/>
              <a:gd name="connsiteX2637" fmla="*/ 10348998 w 12300465"/>
              <a:gd name="connsiteY2637" fmla="*/ 1363855 h 4949499"/>
              <a:gd name="connsiteX2638" fmla="*/ 10348479 w 12300465"/>
              <a:gd name="connsiteY2638" fmla="*/ 1364075 h 4949499"/>
              <a:gd name="connsiteX2639" fmla="*/ 10355043 w 12300465"/>
              <a:gd name="connsiteY2639" fmla="*/ 1378970 h 4949499"/>
              <a:gd name="connsiteX2640" fmla="*/ 10357456 w 12300465"/>
              <a:gd name="connsiteY2640" fmla="*/ 1379291 h 4949499"/>
              <a:gd name="connsiteX2641" fmla="*/ 10358304 w 12300465"/>
              <a:gd name="connsiteY2641" fmla="*/ 1371400 h 4949499"/>
              <a:gd name="connsiteX2642" fmla="*/ 10358234 w 12300465"/>
              <a:gd name="connsiteY2642" fmla="*/ 1371298 h 4949499"/>
              <a:gd name="connsiteX2643" fmla="*/ 10353106 w 12300465"/>
              <a:gd name="connsiteY2643" fmla="*/ 1370606 h 4949499"/>
              <a:gd name="connsiteX2644" fmla="*/ 10356274 w 12300465"/>
              <a:gd name="connsiteY2644" fmla="*/ 1368449 h 4949499"/>
              <a:gd name="connsiteX2645" fmla="*/ 10353547 w 12300465"/>
              <a:gd name="connsiteY2645" fmla="*/ 1364485 h 4949499"/>
              <a:gd name="connsiteX2646" fmla="*/ 10697067 w 12300465"/>
              <a:gd name="connsiteY2646" fmla="*/ 1361189 h 4949499"/>
              <a:gd name="connsiteX2647" fmla="*/ 10691231 w 12300465"/>
              <a:gd name="connsiteY2647" fmla="*/ 1370474 h 4949499"/>
              <a:gd name="connsiteX2648" fmla="*/ 10695155 w 12300465"/>
              <a:gd name="connsiteY2648" fmla="*/ 1370037 h 4949499"/>
              <a:gd name="connsiteX2649" fmla="*/ 10701521 w 12300465"/>
              <a:gd name="connsiteY2649" fmla="*/ 1370254 h 4949499"/>
              <a:gd name="connsiteX2650" fmla="*/ 10709413 w 12300465"/>
              <a:gd name="connsiteY2650" fmla="*/ 1367860 h 4949499"/>
              <a:gd name="connsiteX2651" fmla="*/ 10697067 w 12300465"/>
              <a:gd name="connsiteY2651" fmla="*/ 1361189 h 4949499"/>
              <a:gd name="connsiteX2652" fmla="*/ 10290102 w 12300465"/>
              <a:gd name="connsiteY2652" fmla="*/ 1360811 h 4949499"/>
              <a:gd name="connsiteX2653" fmla="*/ 10294965 w 12300465"/>
              <a:gd name="connsiteY2653" fmla="*/ 1365871 h 4949499"/>
              <a:gd name="connsiteX2654" fmla="*/ 10323935 w 12300465"/>
              <a:gd name="connsiteY2654" fmla="*/ 1374832 h 4949499"/>
              <a:gd name="connsiteX2655" fmla="*/ 10339833 w 12300465"/>
              <a:gd name="connsiteY2655" fmla="*/ 1376947 h 4949499"/>
              <a:gd name="connsiteX2656" fmla="*/ 10322113 w 12300465"/>
              <a:gd name="connsiteY2656" fmla="*/ 1369947 h 4949499"/>
              <a:gd name="connsiteX2657" fmla="*/ 11278714 w 12300465"/>
              <a:gd name="connsiteY2657" fmla="*/ 1360573 h 4949499"/>
              <a:gd name="connsiteX2658" fmla="*/ 11287727 w 12300465"/>
              <a:gd name="connsiteY2658" fmla="*/ 1371487 h 4949499"/>
              <a:gd name="connsiteX2659" fmla="*/ 11287187 w 12300465"/>
              <a:gd name="connsiteY2659" fmla="*/ 1373719 h 4949499"/>
              <a:gd name="connsiteX2660" fmla="*/ 11282965 w 12300465"/>
              <a:gd name="connsiteY2660" fmla="*/ 1367477 h 4949499"/>
              <a:gd name="connsiteX2661" fmla="*/ 11278690 w 12300465"/>
              <a:gd name="connsiteY2661" fmla="*/ 1361435 h 4949499"/>
              <a:gd name="connsiteX2662" fmla="*/ 10714557 w 12300465"/>
              <a:gd name="connsiteY2662" fmla="*/ 1352075 h 4949499"/>
              <a:gd name="connsiteX2663" fmla="*/ 10709762 w 12300465"/>
              <a:gd name="connsiteY2663" fmla="*/ 1365459 h 4949499"/>
              <a:gd name="connsiteX2664" fmla="*/ 10715903 w 12300465"/>
              <a:gd name="connsiteY2664" fmla="*/ 1370744 h 4949499"/>
              <a:gd name="connsiteX2665" fmla="*/ 10719062 w 12300465"/>
              <a:gd name="connsiteY2665" fmla="*/ 1370851 h 4949499"/>
              <a:gd name="connsiteX2666" fmla="*/ 10717950 w 12300465"/>
              <a:gd name="connsiteY2666" fmla="*/ 1364273 h 4949499"/>
              <a:gd name="connsiteX2667" fmla="*/ 10714557 w 12300465"/>
              <a:gd name="connsiteY2667" fmla="*/ 1352075 h 4949499"/>
              <a:gd name="connsiteX2668" fmla="*/ 216760 w 12300465"/>
              <a:gd name="connsiteY2668" fmla="*/ 1337970 h 4949499"/>
              <a:gd name="connsiteX2669" fmla="*/ 224258 w 12300465"/>
              <a:gd name="connsiteY2669" fmla="*/ 1353668 h 4949499"/>
              <a:gd name="connsiteX2670" fmla="*/ 216760 w 12300465"/>
              <a:gd name="connsiteY2670" fmla="*/ 1337970 h 4949499"/>
              <a:gd name="connsiteX2671" fmla="*/ 10402557 w 12300465"/>
              <a:gd name="connsiteY2671" fmla="*/ 1336611 h 4949499"/>
              <a:gd name="connsiteX2672" fmla="*/ 10396775 w 12300465"/>
              <a:gd name="connsiteY2672" fmla="*/ 1339434 h 4949499"/>
              <a:gd name="connsiteX2673" fmla="*/ 10397104 w 12300465"/>
              <a:gd name="connsiteY2673" fmla="*/ 1345186 h 4949499"/>
              <a:gd name="connsiteX2674" fmla="*/ 10411946 w 12300465"/>
              <a:gd name="connsiteY2674" fmla="*/ 1341932 h 4949499"/>
              <a:gd name="connsiteX2675" fmla="*/ 10210449 w 12300465"/>
              <a:gd name="connsiteY2675" fmla="*/ 1334878 h 4949499"/>
              <a:gd name="connsiteX2676" fmla="*/ 10205290 w 12300465"/>
              <a:gd name="connsiteY2676" fmla="*/ 1336557 h 4949499"/>
              <a:gd name="connsiteX2677" fmla="*/ 10208218 w 12300465"/>
              <a:gd name="connsiteY2677" fmla="*/ 1340645 h 4949499"/>
              <a:gd name="connsiteX2678" fmla="*/ 10210452 w 12300465"/>
              <a:gd name="connsiteY2678" fmla="*/ 1341707 h 4949499"/>
              <a:gd name="connsiteX2679" fmla="*/ 10486717 w 12300465"/>
              <a:gd name="connsiteY2679" fmla="*/ 1334013 h 4949499"/>
              <a:gd name="connsiteX2680" fmla="*/ 10481400 w 12300465"/>
              <a:gd name="connsiteY2680" fmla="*/ 1337636 h 4949499"/>
              <a:gd name="connsiteX2681" fmla="*/ 10483175 w 12300465"/>
              <a:gd name="connsiteY2681" fmla="*/ 1346342 h 4949499"/>
              <a:gd name="connsiteX2682" fmla="*/ 10499736 w 12300465"/>
              <a:gd name="connsiteY2682" fmla="*/ 1349017 h 4949499"/>
              <a:gd name="connsiteX2683" fmla="*/ 10507911 w 12300465"/>
              <a:gd name="connsiteY2683" fmla="*/ 1350609 h 4949499"/>
              <a:gd name="connsiteX2684" fmla="*/ 10504889 w 12300465"/>
              <a:gd name="connsiteY2684" fmla="*/ 1341096 h 4949499"/>
              <a:gd name="connsiteX2685" fmla="*/ 10486717 w 12300465"/>
              <a:gd name="connsiteY2685" fmla="*/ 1334013 h 4949499"/>
              <a:gd name="connsiteX2686" fmla="*/ 10353909 w 12300465"/>
              <a:gd name="connsiteY2686" fmla="*/ 1328377 h 4949499"/>
              <a:gd name="connsiteX2687" fmla="*/ 10356322 w 12300465"/>
              <a:gd name="connsiteY2687" fmla="*/ 1331643 h 4949499"/>
              <a:gd name="connsiteX2688" fmla="*/ 10346339 w 12300465"/>
              <a:gd name="connsiteY2688" fmla="*/ 1332363 h 4949499"/>
              <a:gd name="connsiteX2689" fmla="*/ 10348278 w 12300465"/>
              <a:gd name="connsiteY2689" fmla="*/ 1329016 h 4949499"/>
              <a:gd name="connsiteX2690" fmla="*/ 10353909 w 12300465"/>
              <a:gd name="connsiteY2690" fmla="*/ 1328377 h 4949499"/>
              <a:gd name="connsiteX2691" fmla="*/ 10772528 w 12300465"/>
              <a:gd name="connsiteY2691" fmla="*/ 1327368 h 4949499"/>
              <a:gd name="connsiteX2692" fmla="*/ 10758094 w 12300465"/>
              <a:gd name="connsiteY2692" fmla="*/ 1328145 h 4949499"/>
              <a:gd name="connsiteX2693" fmla="*/ 10737911 w 12300465"/>
              <a:gd name="connsiteY2693" fmla="*/ 1333160 h 4949499"/>
              <a:gd name="connsiteX2694" fmla="*/ 10733578 w 12300465"/>
              <a:gd name="connsiteY2694" fmla="*/ 1327496 h 4949499"/>
              <a:gd name="connsiteX2695" fmla="*/ 10718021 w 12300465"/>
              <a:gd name="connsiteY2695" fmla="*/ 1337697 h 4949499"/>
              <a:gd name="connsiteX2696" fmla="*/ 10717956 w 12300465"/>
              <a:gd name="connsiteY2696" fmla="*/ 1338451 h 4949499"/>
              <a:gd name="connsiteX2697" fmla="*/ 10733912 w 12300465"/>
              <a:gd name="connsiteY2697" fmla="*/ 1338087 h 4949499"/>
              <a:gd name="connsiteX2698" fmla="*/ 10730256 w 12300465"/>
              <a:gd name="connsiteY2698" fmla="*/ 1335063 h 4949499"/>
              <a:gd name="connsiteX2699" fmla="*/ 10737911 w 12300465"/>
              <a:gd name="connsiteY2699" fmla="*/ 1333160 h 4949499"/>
              <a:gd name="connsiteX2700" fmla="*/ 10738299 w 12300465"/>
              <a:gd name="connsiteY2700" fmla="*/ 1333668 h 4949499"/>
              <a:gd name="connsiteX2701" fmla="*/ 10741205 w 12300465"/>
              <a:gd name="connsiteY2701" fmla="*/ 1337920 h 4949499"/>
              <a:gd name="connsiteX2702" fmla="*/ 10751310 w 12300465"/>
              <a:gd name="connsiteY2702" fmla="*/ 1337690 h 4949499"/>
              <a:gd name="connsiteX2703" fmla="*/ 10761553 w 12300465"/>
              <a:gd name="connsiteY2703" fmla="*/ 1330228 h 4949499"/>
              <a:gd name="connsiteX2704" fmla="*/ 125026 w 12300465"/>
              <a:gd name="connsiteY2704" fmla="*/ 1322527 h 4949499"/>
              <a:gd name="connsiteX2705" fmla="*/ 145252 w 12300465"/>
              <a:gd name="connsiteY2705" fmla="*/ 1338807 h 4949499"/>
              <a:gd name="connsiteX2706" fmla="*/ 104800 w 12300465"/>
              <a:gd name="connsiteY2706" fmla="*/ 1342526 h 4949499"/>
              <a:gd name="connsiteX2707" fmla="*/ 125026 w 12300465"/>
              <a:gd name="connsiteY2707" fmla="*/ 1322527 h 4949499"/>
              <a:gd name="connsiteX2708" fmla="*/ 79055 w 12300465"/>
              <a:gd name="connsiteY2708" fmla="*/ 1320200 h 4949499"/>
              <a:gd name="connsiteX2709" fmla="*/ 101119 w 12300465"/>
              <a:gd name="connsiteY2709" fmla="*/ 1323920 h 4949499"/>
              <a:gd name="connsiteX2710" fmla="*/ 79055 w 12300465"/>
              <a:gd name="connsiteY2710" fmla="*/ 1320200 h 4949499"/>
              <a:gd name="connsiteX2711" fmla="*/ 10561330 w 12300465"/>
              <a:gd name="connsiteY2711" fmla="*/ 1315065 h 4949499"/>
              <a:gd name="connsiteX2712" fmla="*/ 10575809 w 12300465"/>
              <a:gd name="connsiteY2712" fmla="*/ 1327624 h 4949499"/>
              <a:gd name="connsiteX2713" fmla="*/ 10561330 w 12300465"/>
              <a:gd name="connsiteY2713" fmla="*/ 1315065 h 4949499"/>
              <a:gd name="connsiteX2714" fmla="*/ 29417 w 12300465"/>
              <a:gd name="connsiteY2714" fmla="*/ 1312760 h 4949499"/>
              <a:gd name="connsiteX2715" fmla="*/ 77222 w 12300465"/>
              <a:gd name="connsiteY2715" fmla="*/ 1331365 h 4949499"/>
              <a:gd name="connsiteX2716" fmla="*/ 29417 w 12300465"/>
              <a:gd name="connsiteY2716" fmla="*/ 1312760 h 4949499"/>
              <a:gd name="connsiteX2717" fmla="*/ 10359126 w 12300465"/>
              <a:gd name="connsiteY2717" fmla="*/ 1309578 h 4949499"/>
              <a:gd name="connsiteX2718" fmla="*/ 10359126 w 12300465"/>
              <a:gd name="connsiteY2718" fmla="*/ 1309578 h 4949499"/>
              <a:gd name="connsiteX2719" fmla="*/ 0 w 12300465"/>
              <a:gd name="connsiteY2719" fmla="*/ 1309039 h 4949499"/>
              <a:gd name="connsiteX2720" fmla="*/ 18385 w 12300465"/>
              <a:gd name="connsiteY2720" fmla="*/ 1309039 h 4949499"/>
              <a:gd name="connsiteX2721" fmla="*/ 0 w 12300465"/>
              <a:gd name="connsiteY2721" fmla="*/ 1309039 h 4949499"/>
              <a:gd name="connsiteX2722" fmla="*/ 11061105 w 12300465"/>
              <a:gd name="connsiteY2722" fmla="*/ 1306216 h 4949499"/>
              <a:gd name="connsiteX2723" fmla="*/ 11074094 w 12300465"/>
              <a:gd name="connsiteY2723" fmla="*/ 1307506 h 4949499"/>
              <a:gd name="connsiteX2724" fmla="*/ 11061105 w 12300465"/>
              <a:gd name="connsiteY2724" fmla="*/ 1306216 h 4949499"/>
              <a:gd name="connsiteX2725" fmla="*/ 10599712 w 12300465"/>
              <a:gd name="connsiteY2725" fmla="*/ 1305303 h 4949499"/>
              <a:gd name="connsiteX2726" fmla="*/ 10632807 w 12300465"/>
              <a:gd name="connsiteY2726" fmla="*/ 1323909 h 4949499"/>
              <a:gd name="connsiteX2727" fmla="*/ 10599712 w 12300465"/>
              <a:gd name="connsiteY2727" fmla="*/ 1305303 h 4949499"/>
              <a:gd name="connsiteX2728" fmla="*/ 10679794 w 12300465"/>
              <a:gd name="connsiteY2728" fmla="*/ 1304483 h 4949499"/>
              <a:gd name="connsiteX2729" fmla="*/ 10679794 w 12300465"/>
              <a:gd name="connsiteY2729" fmla="*/ 1304483 h 4949499"/>
              <a:gd name="connsiteX2730" fmla="*/ 10128757 w 12300465"/>
              <a:gd name="connsiteY2730" fmla="*/ 1299676 h 4949499"/>
              <a:gd name="connsiteX2731" fmla="*/ 10123923 w 12300465"/>
              <a:gd name="connsiteY2731" fmla="*/ 1307708 h 4949499"/>
              <a:gd name="connsiteX2732" fmla="*/ 10124473 w 12300465"/>
              <a:gd name="connsiteY2732" fmla="*/ 1307721 h 4949499"/>
              <a:gd name="connsiteX2733" fmla="*/ 10125235 w 12300465"/>
              <a:gd name="connsiteY2733" fmla="*/ 1306498 h 4949499"/>
              <a:gd name="connsiteX2734" fmla="*/ 10128559 w 12300465"/>
              <a:gd name="connsiteY2734" fmla="*/ 1301044 h 4949499"/>
              <a:gd name="connsiteX2735" fmla="*/ 10830605 w 12300465"/>
              <a:gd name="connsiteY2735" fmla="*/ 1298784 h 4949499"/>
              <a:gd name="connsiteX2736" fmla="*/ 10824026 w 12300465"/>
              <a:gd name="connsiteY2736" fmla="*/ 1301575 h 4949499"/>
              <a:gd name="connsiteX2737" fmla="*/ 10835288 w 12300465"/>
              <a:gd name="connsiteY2737" fmla="*/ 1316924 h 4949499"/>
              <a:gd name="connsiteX2738" fmla="*/ 10841008 w 12300465"/>
              <a:gd name="connsiteY2738" fmla="*/ 1320081 h 4949499"/>
              <a:gd name="connsiteX2739" fmla="*/ 10845664 w 12300465"/>
              <a:gd name="connsiteY2739" fmla="*/ 1319865 h 4949499"/>
              <a:gd name="connsiteX2740" fmla="*/ 10844483 w 12300465"/>
              <a:gd name="connsiteY2740" fmla="*/ 1317762 h 4949499"/>
              <a:gd name="connsiteX2741" fmla="*/ 10843439 w 12300465"/>
              <a:gd name="connsiteY2741" fmla="*/ 1318372 h 4949499"/>
              <a:gd name="connsiteX2742" fmla="*/ 10844407 w 12300465"/>
              <a:gd name="connsiteY2742" fmla="*/ 1317625 h 4949499"/>
              <a:gd name="connsiteX2743" fmla="*/ 10839558 w 12300465"/>
              <a:gd name="connsiteY2743" fmla="*/ 1308988 h 4949499"/>
              <a:gd name="connsiteX2744" fmla="*/ 10830605 w 12300465"/>
              <a:gd name="connsiteY2744" fmla="*/ 1298784 h 4949499"/>
              <a:gd name="connsiteX2745" fmla="*/ 10279788 w 12300465"/>
              <a:gd name="connsiteY2745" fmla="*/ 1294134 h 4949499"/>
              <a:gd name="connsiteX2746" fmla="*/ 10279788 w 12300465"/>
              <a:gd name="connsiteY2746" fmla="*/ 1294134 h 4949499"/>
              <a:gd name="connsiteX2747" fmla="*/ 10810323 w 12300465"/>
              <a:gd name="connsiteY2747" fmla="*/ 1293087 h 4949499"/>
              <a:gd name="connsiteX2748" fmla="*/ 10803769 w 12300465"/>
              <a:gd name="connsiteY2748" fmla="*/ 1295253 h 4949499"/>
              <a:gd name="connsiteX2749" fmla="*/ 10799549 w 12300465"/>
              <a:gd name="connsiteY2749" fmla="*/ 1298129 h 4949499"/>
              <a:gd name="connsiteX2750" fmla="*/ 10799549 w 12300465"/>
              <a:gd name="connsiteY2750" fmla="*/ 1298132 h 4949499"/>
              <a:gd name="connsiteX2751" fmla="*/ 10785089 w 12300465"/>
              <a:gd name="connsiteY2751" fmla="*/ 1309881 h 4949499"/>
              <a:gd name="connsiteX2752" fmla="*/ 10783708 w 12300465"/>
              <a:gd name="connsiteY2752" fmla="*/ 1309211 h 4949499"/>
              <a:gd name="connsiteX2753" fmla="*/ 10787165 w 12300465"/>
              <a:gd name="connsiteY2753" fmla="*/ 1314298 h 4949499"/>
              <a:gd name="connsiteX2754" fmla="*/ 10785857 w 12300465"/>
              <a:gd name="connsiteY2754" fmla="*/ 1315194 h 4949499"/>
              <a:gd name="connsiteX2755" fmla="*/ 10781969 w 12300465"/>
              <a:gd name="connsiteY2755" fmla="*/ 1316418 h 4949499"/>
              <a:gd name="connsiteX2756" fmla="*/ 10780556 w 12300465"/>
              <a:gd name="connsiteY2756" fmla="*/ 1310085 h 4949499"/>
              <a:gd name="connsiteX2757" fmla="*/ 10779412 w 12300465"/>
              <a:gd name="connsiteY2757" fmla="*/ 1307128 h 4949499"/>
              <a:gd name="connsiteX2758" fmla="*/ 10774596 w 12300465"/>
              <a:gd name="connsiteY2758" fmla="*/ 1304792 h 4949499"/>
              <a:gd name="connsiteX2759" fmla="*/ 10772678 w 12300465"/>
              <a:gd name="connsiteY2759" fmla="*/ 1302279 h 4949499"/>
              <a:gd name="connsiteX2760" fmla="*/ 10770480 w 12300465"/>
              <a:gd name="connsiteY2760" fmla="*/ 1312781 h 4949499"/>
              <a:gd name="connsiteX2761" fmla="*/ 10775561 w 12300465"/>
              <a:gd name="connsiteY2761" fmla="*/ 1318436 h 4949499"/>
              <a:gd name="connsiteX2762" fmla="*/ 10781969 w 12300465"/>
              <a:gd name="connsiteY2762" fmla="*/ 1316418 h 4949499"/>
              <a:gd name="connsiteX2763" fmla="*/ 10782743 w 12300465"/>
              <a:gd name="connsiteY2763" fmla="*/ 1319889 h 4949499"/>
              <a:gd name="connsiteX2764" fmla="*/ 10777358 w 12300465"/>
              <a:gd name="connsiteY2764" fmla="*/ 1326109 h 4949499"/>
              <a:gd name="connsiteX2765" fmla="*/ 10781084 w 12300465"/>
              <a:gd name="connsiteY2765" fmla="*/ 1325139 h 4949499"/>
              <a:gd name="connsiteX2766" fmla="*/ 10793595 w 12300465"/>
              <a:gd name="connsiteY2766" fmla="*/ 1323759 h 4949499"/>
              <a:gd name="connsiteX2767" fmla="*/ 10787165 w 12300465"/>
              <a:gd name="connsiteY2767" fmla="*/ 1314298 h 4949499"/>
              <a:gd name="connsiteX2768" fmla="*/ 10797596 w 12300465"/>
              <a:gd name="connsiteY2768" fmla="*/ 1307156 h 4949499"/>
              <a:gd name="connsiteX2769" fmla="*/ 10810323 w 12300465"/>
              <a:gd name="connsiteY2769" fmla="*/ 1293087 h 4949499"/>
              <a:gd name="connsiteX2770" fmla="*/ 10640760 w 12300465"/>
              <a:gd name="connsiteY2770" fmla="*/ 1289924 h 4949499"/>
              <a:gd name="connsiteX2771" fmla="*/ 10656890 w 12300465"/>
              <a:gd name="connsiteY2771" fmla="*/ 1300277 h 4949499"/>
              <a:gd name="connsiteX2772" fmla="*/ 10640760 w 12300465"/>
              <a:gd name="connsiteY2772" fmla="*/ 1289924 h 4949499"/>
              <a:gd name="connsiteX2773" fmla="*/ 10029286 w 12300465"/>
              <a:gd name="connsiteY2773" fmla="*/ 1286253 h 4949499"/>
              <a:gd name="connsiteX2774" fmla="*/ 10027514 w 12300465"/>
              <a:gd name="connsiteY2774" fmla="*/ 1296670 h 4949499"/>
              <a:gd name="connsiteX2775" fmla="*/ 10040765 w 12300465"/>
              <a:gd name="connsiteY2775" fmla="*/ 1301575 h 4949499"/>
              <a:gd name="connsiteX2776" fmla="*/ 10038508 w 12300465"/>
              <a:gd name="connsiteY2776" fmla="*/ 1290812 h 4949499"/>
              <a:gd name="connsiteX2777" fmla="*/ 10191028 w 12300465"/>
              <a:gd name="connsiteY2777" fmla="*/ 1275362 h 4949499"/>
              <a:gd name="connsiteX2778" fmla="*/ 10179543 w 12300465"/>
              <a:gd name="connsiteY2778" fmla="*/ 1275440 h 4949499"/>
              <a:gd name="connsiteX2779" fmla="*/ 10191028 w 12300465"/>
              <a:gd name="connsiteY2779" fmla="*/ 1275362 h 4949499"/>
              <a:gd name="connsiteX2780" fmla="*/ 10807759 w 12300465"/>
              <a:gd name="connsiteY2780" fmla="*/ 1272395 h 4949499"/>
              <a:gd name="connsiteX2781" fmla="*/ 10809317 w 12300465"/>
              <a:gd name="connsiteY2781" fmla="*/ 1279249 h 4949499"/>
              <a:gd name="connsiteX2782" fmla="*/ 10809882 w 12300465"/>
              <a:gd name="connsiteY2782" fmla="*/ 1274470 h 4949499"/>
              <a:gd name="connsiteX2783" fmla="*/ 10608675 w 12300465"/>
              <a:gd name="connsiteY2783" fmla="*/ 1268086 h 4949499"/>
              <a:gd name="connsiteX2784" fmla="*/ 10608897 w 12300465"/>
              <a:gd name="connsiteY2784" fmla="*/ 1268095 h 4949499"/>
              <a:gd name="connsiteX2785" fmla="*/ 10599712 w 12300465"/>
              <a:gd name="connsiteY2785" fmla="*/ 1277854 h 4949499"/>
              <a:gd name="connsiteX2786" fmla="*/ 10594943 w 12300465"/>
              <a:gd name="connsiteY2786" fmla="*/ 1276982 h 4949499"/>
              <a:gd name="connsiteX2787" fmla="*/ 10590621 w 12300465"/>
              <a:gd name="connsiteY2787" fmla="*/ 1268291 h 4949499"/>
              <a:gd name="connsiteX2788" fmla="*/ 10665903 w 12300465"/>
              <a:gd name="connsiteY2788" fmla="*/ 1264365 h 4949499"/>
              <a:gd name="connsiteX2789" fmla="*/ 10665903 w 12300465"/>
              <a:gd name="connsiteY2789" fmla="*/ 1264365 h 4949499"/>
              <a:gd name="connsiteX2790" fmla="*/ 10604481 w 12300465"/>
              <a:gd name="connsiteY2790" fmla="*/ 1263377 h 4949499"/>
              <a:gd name="connsiteX2791" fmla="*/ 10590519 w 12300465"/>
              <a:gd name="connsiteY2791" fmla="*/ 1268086 h 4949499"/>
              <a:gd name="connsiteX2792" fmla="*/ 10590621 w 12300465"/>
              <a:gd name="connsiteY2792" fmla="*/ 1268291 h 4949499"/>
              <a:gd name="connsiteX2793" fmla="*/ 10588573 w 12300465"/>
              <a:gd name="connsiteY2793" fmla="*/ 1268314 h 4949499"/>
              <a:gd name="connsiteX2794" fmla="*/ 10592040 w 12300465"/>
              <a:gd name="connsiteY2794" fmla="*/ 1275832 h 4949499"/>
              <a:gd name="connsiteX2795" fmla="*/ 10515341 w 12300465"/>
              <a:gd name="connsiteY2795" fmla="*/ 1301043 h 4949499"/>
              <a:gd name="connsiteX2796" fmla="*/ 10500454 w 12300465"/>
              <a:gd name="connsiteY2796" fmla="*/ 1302575 h 4949499"/>
              <a:gd name="connsiteX2797" fmla="*/ 10501908 w 12300465"/>
              <a:gd name="connsiteY2797" fmla="*/ 1307697 h 4949499"/>
              <a:gd name="connsiteX2798" fmla="*/ 10495766 w 12300465"/>
              <a:gd name="connsiteY2798" fmla="*/ 1306178 h 4949499"/>
              <a:gd name="connsiteX2799" fmla="*/ 10494934 w 12300465"/>
              <a:gd name="connsiteY2799" fmla="*/ 1303144 h 4949499"/>
              <a:gd name="connsiteX2800" fmla="*/ 10456536 w 12300465"/>
              <a:gd name="connsiteY2800" fmla="*/ 1307095 h 4949499"/>
              <a:gd name="connsiteX2801" fmla="*/ 10450862 w 12300465"/>
              <a:gd name="connsiteY2801" fmla="*/ 1306027 h 4949499"/>
              <a:gd name="connsiteX2802" fmla="*/ 10435613 w 12300465"/>
              <a:gd name="connsiteY2802" fmla="*/ 1308086 h 4949499"/>
              <a:gd name="connsiteX2803" fmla="*/ 10420660 w 12300465"/>
              <a:gd name="connsiteY2803" fmla="*/ 1307468 h 4949499"/>
              <a:gd name="connsiteX2804" fmla="*/ 10421364 w 12300465"/>
              <a:gd name="connsiteY2804" fmla="*/ 1312745 h 4949499"/>
              <a:gd name="connsiteX2805" fmla="*/ 10415503 w 12300465"/>
              <a:gd name="connsiteY2805" fmla="*/ 1310361 h 4949499"/>
              <a:gd name="connsiteX2806" fmla="*/ 10415115 w 12300465"/>
              <a:gd name="connsiteY2806" fmla="*/ 1307239 h 4949499"/>
              <a:gd name="connsiteX2807" fmla="*/ 10376547 w 12300465"/>
              <a:gd name="connsiteY2807" fmla="*/ 1305644 h 4949499"/>
              <a:gd name="connsiteX2808" fmla="*/ 10336786 w 12300465"/>
              <a:gd name="connsiteY2808" fmla="*/ 1282970 h 4949499"/>
              <a:gd name="connsiteX2809" fmla="*/ 10352995 w 12300465"/>
              <a:gd name="connsiteY2809" fmla="*/ 1271737 h 4949499"/>
              <a:gd name="connsiteX2810" fmla="*/ 10371720 w 12300465"/>
              <a:gd name="connsiteY2810" fmla="*/ 1279249 h 4949499"/>
              <a:gd name="connsiteX2811" fmla="*/ 10353564 w 12300465"/>
              <a:gd name="connsiteY2811" fmla="*/ 1271342 h 4949499"/>
              <a:gd name="connsiteX2812" fmla="*/ 10352995 w 12300465"/>
              <a:gd name="connsiteY2812" fmla="*/ 1271737 h 4949499"/>
              <a:gd name="connsiteX2813" fmla="*/ 10351267 w 12300465"/>
              <a:gd name="connsiteY2813" fmla="*/ 1271044 h 4949499"/>
              <a:gd name="connsiteX2814" fmla="*/ 10298325 w 12300465"/>
              <a:gd name="connsiteY2814" fmla="*/ 1273418 h 4949499"/>
              <a:gd name="connsiteX2815" fmla="*/ 10204375 w 12300465"/>
              <a:gd name="connsiteY2815" fmla="*/ 1291925 h 4949499"/>
              <a:gd name="connsiteX2816" fmla="*/ 10201306 w 12300465"/>
              <a:gd name="connsiteY2816" fmla="*/ 1295046 h 4949499"/>
              <a:gd name="connsiteX2817" fmla="*/ 10200942 w 12300465"/>
              <a:gd name="connsiteY2817" fmla="*/ 1294898 h 4949499"/>
              <a:gd name="connsiteX2818" fmla="*/ 10200977 w 12300465"/>
              <a:gd name="connsiteY2818" fmla="*/ 1295379 h 4949499"/>
              <a:gd name="connsiteX2819" fmla="*/ 10200240 w 12300465"/>
              <a:gd name="connsiteY2819" fmla="*/ 1296129 h 4949499"/>
              <a:gd name="connsiteX2820" fmla="*/ 10201057 w 12300465"/>
              <a:gd name="connsiteY2820" fmla="*/ 1296460 h 4949499"/>
              <a:gd name="connsiteX2821" fmla="*/ 10200977 w 12300465"/>
              <a:gd name="connsiteY2821" fmla="*/ 1295379 h 4949499"/>
              <a:gd name="connsiteX2822" fmla="*/ 10201306 w 12300465"/>
              <a:gd name="connsiteY2822" fmla="*/ 1295046 h 4949499"/>
              <a:gd name="connsiteX2823" fmla="*/ 10213001 w 12300465"/>
              <a:gd name="connsiteY2823" fmla="*/ 1299790 h 4949499"/>
              <a:gd name="connsiteX2824" fmla="*/ 10248620 w 12300465"/>
              <a:gd name="connsiteY2824" fmla="*/ 1315051 h 4949499"/>
              <a:gd name="connsiteX2825" fmla="*/ 10252661 w 12300465"/>
              <a:gd name="connsiteY2825" fmla="*/ 1316047 h 4949499"/>
              <a:gd name="connsiteX2826" fmla="*/ 10248532 w 12300465"/>
              <a:gd name="connsiteY2826" fmla="*/ 1305303 h 4949499"/>
              <a:gd name="connsiteX2827" fmla="*/ 10261632 w 12300465"/>
              <a:gd name="connsiteY2827" fmla="*/ 1317862 h 4949499"/>
              <a:gd name="connsiteX2828" fmla="*/ 10261637 w 12300465"/>
              <a:gd name="connsiteY2828" fmla="*/ 1318261 h 4949499"/>
              <a:gd name="connsiteX2829" fmla="*/ 10313950 w 12300465"/>
              <a:gd name="connsiteY2829" fmla="*/ 1331162 h 4949499"/>
              <a:gd name="connsiteX2830" fmla="*/ 10315699 w 12300465"/>
              <a:gd name="connsiteY2830" fmla="*/ 1334572 h 4949499"/>
              <a:gd name="connsiteX2831" fmla="*/ 10334342 w 12300465"/>
              <a:gd name="connsiteY2831" fmla="*/ 1333228 h 4949499"/>
              <a:gd name="connsiteX2832" fmla="*/ 10329795 w 12300465"/>
              <a:gd name="connsiteY2832" fmla="*/ 1325114 h 4949499"/>
              <a:gd name="connsiteX2833" fmla="*/ 10338132 w 12300465"/>
              <a:gd name="connsiteY2833" fmla="*/ 1327959 h 4949499"/>
              <a:gd name="connsiteX2834" fmla="*/ 10342063 w 12300465"/>
              <a:gd name="connsiteY2834" fmla="*/ 1332671 h 4949499"/>
              <a:gd name="connsiteX2835" fmla="*/ 10346339 w 12300465"/>
              <a:gd name="connsiteY2835" fmla="*/ 1332363 h 4949499"/>
              <a:gd name="connsiteX2836" fmla="*/ 10344481 w 12300465"/>
              <a:gd name="connsiteY2836" fmla="*/ 1335569 h 4949499"/>
              <a:gd name="connsiteX2837" fmla="*/ 10344560 w 12300465"/>
              <a:gd name="connsiteY2837" fmla="*/ 1335664 h 4949499"/>
              <a:gd name="connsiteX2838" fmla="*/ 10345771 w 12300465"/>
              <a:gd name="connsiteY2838" fmla="*/ 1343419 h 4949499"/>
              <a:gd name="connsiteX2839" fmla="*/ 10342335 w 12300465"/>
              <a:gd name="connsiteY2839" fmla="*/ 1344827 h 4949499"/>
              <a:gd name="connsiteX2840" fmla="*/ 10346697 w 12300465"/>
              <a:gd name="connsiteY2840" fmla="*/ 1350238 h 4949499"/>
              <a:gd name="connsiteX2841" fmla="*/ 10358850 w 12300465"/>
              <a:gd name="connsiteY2841" fmla="*/ 1335063 h 4949499"/>
              <a:gd name="connsiteX2842" fmla="*/ 10356322 w 12300465"/>
              <a:gd name="connsiteY2842" fmla="*/ 1331643 h 4949499"/>
              <a:gd name="connsiteX2843" fmla="*/ 10358879 w 12300465"/>
              <a:gd name="connsiteY2843" fmla="*/ 1331459 h 4949499"/>
              <a:gd name="connsiteX2844" fmla="*/ 10427293 w 12300465"/>
              <a:gd name="connsiteY2844" fmla="*/ 1337316 h 4949499"/>
              <a:gd name="connsiteX2845" fmla="*/ 10430486 w 12300465"/>
              <a:gd name="connsiteY2845" fmla="*/ 1337832 h 4949499"/>
              <a:gd name="connsiteX2846" fmla="*/ 10431910 w 12300465"/>
              <a:gd name="connsiteY2846" fmla="*/ 1334279 h 4949499"/>
              <a:gd name="connsiteX2847" fmla="*/ 10437391 w 12300465"/>
              <a:gd name="connsiteY2847" fmla="*/ 1332840 h 4949499"/>
              <a:gd name="connsiteX2848" fmla="*/ 10440248 w 12300465"/>
              <a:gd name="connsiteY2848" fmla="*/ 1335726 h 4949499"/>
              <a:gd name="connsiteX2849" fmla="*/ 10430576 w 12300465"/>
              <a:gd name="connsiteY2849" fmla="*/ 1337847 h 4949499"/>
              <a:gd name="connsiteX2850" fmla="*/ 10442765 w 12300465"/>
              <a:gd name="connsiteY2850" fmla="*/ 1339815 h 4949499"/>
              <a:gd name="connsiteX2851" fmla="*/ 10443240 w 12300465"/>
              <a:gd name="connsiteY2851" fmla="*/ 1338748 h 4949499"/>
              <a:gd name="connsiteX2852" fmla="*/ 10440248 w 12300465"/>
              <a:gd name="connsiteY2852" fmla="*/ 1335726 h 4949499"/>
              <a:gd name="connsiteX2853" fmla="*/ 10442752 w 12300465"/>
              <a:gd name="connsiteY2853" fmla="*/ 1335177 h 4949499"/>
              <a:gd name="connsiteX2854" fmla="*/ 10584671 w 12300465"/>
              <a:gd name="connsiteY2854" fmla="*/ 1332356 h 4949499"/>
              <a:gd name="connsiteX2855" fmla="*/ 10609111 w 12300465"/>
              <a:gd name="connsiteY2855" fmla="*/ 1333540 h 4949499"/>
              <a:gd name="connsiteX2856" fmla="*/ 10610743 w 12300465"/>
              <a:gd name="connsiteY2856" fmla="*/ 1327630 h 4949499"/>
              <a:gd name="connsiteX2857" fmla="*/ 10613916 w 12300465"/>
              <a:gd name="connsiteY2857" fmla="*/ 1333773 h 4949499"/>
              <a:gd name="connsiteX2858" fmla="*/ 10630010 w 12300465"/>
              <a:gd name="connsiteY2858" fmla="*/ 1334552 h 4949499"/>
              <a:gd name="connsiteX2859" fmla="*/ 10631512 w 12300465"/>
              <a:gd name="connsiteY2859" fmla="*/ 1330278 h 4949499"/>
              <a:gd name="connsiteX2860" fmla="*/ 10633626 w 12300465"/>
              <a:gd name="connsiteY2860" fmla="*/ 1334726 h 4949499"/>
              <a:gd name="connsiteX2861" fmla="*/ 10656254 w 12300465"/>
              <a:gd name="connsiteY2861" fmla="*/ 1335822 h 4949499"/>
              <a:gd name="connsiteX2862" fmla="*/ 10665271 w 12300465"/>
              <a:gd name="connsiteY2862" fmla="*/ 1328147 h 4949499"/>
              <a:gd name="connsiteX2863" fmla="*/ 10675096 w 12300465"/>
              <a:gd name="connsiteY2863" fmla="*/ 1327623 h 4949499"/>
              <a:gd name="connsiteX2864" fmla="*/ 10663376 w 12300465"/>
              <a:gd name="connsiteY2864" fmla="*/ 1336167 h 4949499"/>
              <a:gd name="connsiteX2865" fmla="*/ 10685111 w 12300465"/>
              <a:gd name="connsiteY2865" fmla="*/ 1337220 h 4949499"/>
              <a:gd name="connsiteX2866" fmla="*/ 10680066 w 12300465"/>
              <a:gd name="connsiteY2866" fmla="*/ 1328153 h 4949499"/>
              <a:gd name="connsiteX2867" fmla="*/ 10682554 w 12300465"/>
              <a:gd name="connsiteY2867" fmla="*/ 1319834 h 4949499"/>
              <a:gd name="connsiteX2868" fmla="*/ 10691973 w 12300465"/>
              <a:gd name="connsiteY2868" fmla="*/ 1317295 h 4949499"/>
              <a:gd name="connsiteX2869" fmla="*/ 10689410 w 12300465"/>
              <a:gd name="connsiteY2869" fmla="*/ 1311550 h 4949499"/>
              <a:gd name="connsiteX2870" fmla="*/ 10691464 w 12300465"/>
              <a:gd name="connsiteY2870" fmla="*/ 1295273 h 4949499"/>
              <a:gd name="connsiteX2871" fmla="*/ 10698163 w 12300465"/>
              <a:gd name="connsiteY2871" fmla="*/ 1304642 h 4949499"/>
              <a:gd name="connsiteX2872" fmla="*/ 10698745 w 12300465"/>
              <a:gd name="connsiteY2872" fmla="*/ 1318312 h 4949499"/>
              <a:gd name="connsiteX2873" fmla="*/ 10711267 w 12300465"/>
              <a:gd name="connsiteY2873" fmla="*/ 1321731 h 4949499"/>
              <a:gd name="connsiteX2874" fmla="*/ 10713165 w 12300465"/>
              <a:gd name="connsiteY2874" fmla="*/ 1318964 h 4949499"/>
              <a:gd name="connsiteX2875" fmla="*/ 10721987 w 12300465"/>
              <a:gd name="connsiteY2875" fmla="*/ 1312343 h 4949499"/>
              <a:gd name="connsiteX2876" fmla="*/ 10716552 w 12300465"/>
              <a:gd name="connsiteY2876" fmla="*/ 1305238 h 4949499"/>
              <a:gd name="connsiteX2877" fmla="*/ 10706980 w 12300465"/>
              <a:gd name="connsiteY2877" fmla="*/ 1289409 h 4949499"/>
              <a:gd name="connsiteX2878" fmla="*/ 10693727 w 12300465"/>
              <a:gd name="connsiteY2878" fmla="*/ 1291656 h 4949499"/>
              <a:gd name="connsiteX2879" fmla="*/ 10677346 w 12300465"/>
              <a:gd name="connsiteY2879" fmla="*/ 1274759 h 4949499"/>
              <a:gd name="connsiteX2880" fmla="*/ 10686431 w 12300465"/>
              <a:gd name="connsiteY2880" fmla="*/ 1277966 h 4949499"/>
              <a:gd name="connsiteX2881" fmla="*/ 10693653 w 12300465"/>
              <a:gd name="connsiteY2881" fmla="*/ 1277456 h 4949499"/>
              <a:gd name="connsiteX2882" fmla="*/ 10664495 w 12300465"/>
              <a:gd name="connsiteY2882" fmla="*/ 1270179 h 4949499"/>
              <a:gd name="connsiteX2883" fmla="*/ 10608897 w 12300465"/>
              <a:gd name="connsiteY2883" fmla="*/ 1268095 h 4949499"/>
              <a:gd name="connsiteX2884" fmla="*/ 10608905 w 12300465"/>
              <a:gd name="connsiteY2884" fmla="*/ 1268086 h 4949499"/>
              <a:gd name="connsiteX2885" fmla="*/ 10604481 w 12300465"/>
              <a:gd name="connsiteY2885" fmla="*/ 1263377 h 4949499"/>
              <a:gd name="connsiteX2886" fmla="*/ 10130005 w 12300465"/>
              <a:gd name="connsiteY2886" fmla="*/ 1259651 h 4949499"/>
              <a:gd name="connsiteX2887" fmla="*/ 10136576 w 12300465"/>
              <a:gd name="connsiteY2887" fmla="*/ 1263494 h 4949499"/>
              <a:gd name="connsiteX2888" fmla="*/ 10137703 w 12300465"/>
              <a:gd name="connsiteY2888" fmla="*/ 1264183 h 4949499"/>
              <a:gd name="connsiteX2889" fmla="*/ 10138664 w 12300465"/>
              <a:gd name="connsiteY2889" fmla="*/ 1262563 h 4949499"/>
              <a:gd name="connsiteX2890" fmla="*/ 11404354 w 12300465"/>
              <a:gd name="connsiteY2890" fmla="*/ 1256016 h 4949499"/>
              <a:gd name="connsiteX2891" fmla="*/ 11413081 w 12300465"/>
              <a:gd name="connsiteY2891" fmla="*/ 1262153 h 4949499"/>
              <a:gd name="connsiteX2892" fmla="*/ 11404354 w 12300465"/>
              <a:gd name="connsiteY2892" fmla="*/ 1256016 h 4949499"/>
              <a:gd name="connsiteX2893" fmla="*/ 11341268 w 12300465"/>
              <a:gd name="connsiteY2893" fmla="*/ 1253764 h 4949499"/>
              <a:gd name="connsiteX2894" fmla="*/ 11369944 w 12300465"/>
              <a:gd name="connsiteY2894" fmla="*/ 1272168 h 4949499"/>
              <a:gd name="connsiteX2895" fmla="*/ 11341268 w 12300465"/>
              <a:gd name="connsiteY2895" fmla="*/ 1253764 h 4949499"/>
              <a:gd name="connsiteX2896" fmla="*/ 10847727 w 12300465"/>
              <a:gd name="connsiteY2896" fmla="*/ 1252779 h 4949499"/>
              <a:gd name="connsiteX2897" fmla="*/ 10847421 w 12300465"/>
              <a:gd name="connsiteY2897" fmla="*/ 1257674 h 4949499"/>
              <a:gd name="connsiteX2898" fmla="*/ 10853261 w 12300465"/>
              <a:gd name="connsiteY2898" fmla="*/ 1262542 h 4949499"/>
              <a:gd name="connsiteX2899" fmla="*/ 10859313 w 12300465"/>
              <a:gd name="connsiteY2899" fmla="*/ 1259626 h 4949499"/>
              <a:gd name="connsiteX2900" fmla="*/ 10860577 w 12300465"/>
              <a:gd name="connsiteY2900" fmla="*/ 1262950 h 4949499"/>
              <a:gd name="connsiteX2901" fmla="*/ 10837366 w 12300465"/>
              <a:gd name="connsiteY2901" fmla="*/ 1274655 h 4949499"/>
              <a:gd name="connsiteX2902" fmla="*/ 10834253 w 12300465"/>
              <a:gd name="connsiteY2902" fmla="*/ 1275925 h 4949499"/>
              <a:gd name="connsiteX2903" fmla="*/ 10850227 w 12300465"/>
              <a:gd name="connsiteY2903" fmla="*/ 1289017 h 4949499"/>
              <a:gd name="connsiteX2904" fmla="*/ 10879186 w 12300465"/>
              <a:gd name="connsiteY2904" fmla="*/ 1309017 h 4949499"/>
              <a:gd name="connsiteX2905" fmla="*/ 10864476 w 12300465"/>
              <a:gd name="connsiteY2905" fmla="*/ 1260645 h 4949499"/>
              <a:gd name="connsiteX2906" fmla="*/ 10883570 w 12300465"/>
              <a:gd name="connsiteY2906" fmla="*/ 1278014 h 4949499"/>
              <a:gd name="connsiteX2907" fmla="*/ 10864152 w 12300465"/>
              <a:gd name="connsiteY2907" fmla="*/ 1256783 h 4949499"/>
              <a:gd name="connsiteX2908" fmla="*/ 10864893 w 12300465"/>
              <a:gd name="connsiteY2908" fmla="*/ 1256101 h 4949499"/>
              <a:gd name="connsiteX2909" fmla="*/ 10863235 w 12300465"/>
              <a:gd name="connsiteY2909" fmla="*/ 1255780 h 4949499"/>
              <a:gd name="connsiteX2910" fmla="*/ 10864152 w 12300465"/>
              <a:gd name="connsiteY2910" fmla="*/ 1256783 h 4949499"/>
              <a:gd name="connsiteX2911" fmla="*/ 10862985 w 12300465"/>
              <a:gd name="connsiteY2911" fmla="*/ 1257857 h 4949499"/>
              <a:gd name="connsiteX2912" fmla="*/ 10859313 w 12300465"/>
              <a:gd name="connsiteY2912" fmla="*/ 1259626 h 4949499"/>
              <a:gd name="connsiteX2913" fmla="*/ 10857423 w 12300465"/>
              <a:gd name="connsiteY2913" fmla="*/ 1254655 h 4949499"/>
              <a:gd name="connsiteX2914" fmla="*/ 10765735 w 12300465"/>
              <a:gd name="connsiteY2914" fmla="*/ 1248610 h 4949499"/>
              <a:gd name="connsiteX2915" fmla="*/ 10750481 w 12300465"/>
              <a:gd name="connsiteY2915" fmla="*/ 1260645 h 4949499"/>
              <a:gd name="connsiteX2916" fmla="*/ 10770706 w 12300465"/>
              <a:gd name="connsiteY2916" fmla="*/ 1256924 h 4949499"/>
              <a:gd name="connsiteX2917" fmla="*/ 10765735 w 12300465"/>
              <a:gd name="connsiteY2917" fmla="*/ 1248610 h 4949499"/>
              <a:gd name="connsiteX2918" fmla="*/ 11162970 w 12300465"/>
              <a:gd name="connsiteY2918" fmla="*/ 1247232 h 4949499"/>
              <a:gd name="connsiteX2919" fmla="*/ 11166247 w 12300465"/>
              <a:gd name="connsiteY2919" fmla="*/ 1249505 h 4949499"/>
              <a:gd name="connsiteX2920" fmla="*/ 11189389 w 12300465"/>
              <a:gd name="connsiteY2920" fmla="*/ 1256962 h 4949499"/>
              <a:gd name="connsiteX2921" fmla="*/ 11137845 w 12300465"/>
              <a:gd name="connsiteY2921" fmla="*/ 1268659 h 4949499"/>
              <a:gd name="connsiteX2922" fmla="*/ 11119851 w 12300465"/>
              <a:gd name="connsiteY2922" fmla="*/ 1266069 h 4949499"/>
              <a:gd name="connsiteX2923" fmla="*/ 11143413 w 12300465"/>
              <a:gd name="connsiteY2923" fmla="*/ 1254678 h 4949499"/>
              <a:gd name="connsiteX2924" fmla="*/ 11271034 w 12300465"/>
              <a:gd name="connsiteY2924" fmla="*/ 1244251 h 4949499"/>
              <a:gd name="connsiteX2925" fmla="*/ 11265595 w 12300465"/>
              <a:gd name="connsiteY2925" fmla="*/ 1257200 h 4949499"/>
              <a:gd name="connsiteX2926" fmla="*/ 11271034 w 12300465"/>
              <a:gd name="connsiteY2926" fmla="*/ 1244251 h 4949499"/>
              <a:gd name="connsiteX2927" fmla="*/ 10781528 w 12300465"/>
              <a:gd name="connsiteY2927" fmla="*/ 1244014 h 4949499"/>
              <a:gd name="connsiteX2928" fmla="*/ 10771998 w 12300465"/>
              <a:gd name="connsiteY2928" fmla="*/ 1253494 h 4949499"/>
              <a:gd name="connsiteX2929" fmla="*/ 10791132 w 12300465"/>
              <a:gd name="connsiteY2929" fmla="*/ 1262912 h 4949499"/>
              <a:gd name="connsiteX2930" fmla="*/ 10791953 w 12300465"/>
              <a:gd name="connsiteY2930" fmla="*/ 1256705 h 4949499"/>
              <a:gd name="connsiteX2931" fmla="*/ 10634853 w 12300465"/>
              <a:gd name="connsiteY2931" fmla="*/ 1243843 h 4949499"/>
              <a:gd name="connsiteX2932" fmla="*/ 10631517 w 12300465"/>
              <a:gd name="connsiteY2932" fmla="*/ 1244365 h 4949499"/>
              <a:gd name="connsiteX2933" fmla="*/ 10629130 w 12300465"/>
              <a:gd name="connsiteY2933" fmla="*/ 1256924 h 4949499"/>
              <a:gd name="connsiteX2934" fmla="*/ 10637105 w 12300465"/>
              <a:gd name="connsiteY2934" fmla="*/ 1244219 h 4949499"/>
              <a:gd name="connsiteX2935" fmla="*/ 11271874 w 12300465"/>
              <a:gd name="connsiteY2935" fmla="*/ 1235499 h 4949499"/>
              <a:gd name="connsiteX2936" fmla="*/ 11278021 w 12300465"/>
              <a:gd name="connsiteY2936" fmla="*/ 1236776 h 4949499"/>
              <a:gd name="connsiteX2937" fmla="*/ 11333016 w 12300465"/>
              <a:gd name="connsiteY2937" fmla="*/ 1273750 h 4949499"/>
              <a:gd name="connsiteX2938" fmla="*/ 11300168 w 12300465"/>
              <a:gd name="connsiteY2938" fmla="*/ 1252191 h 4949499"/>
              <a:gd name="connsiteX2939" fmla="*/ 11276191 w 12300465"/>
              <a:gd name="connsiteY2939" fmla="*/ 1236773 h 4949499"/>
              <a:gd name="connsiteX2940" fmla="*/ 10904918 w 12300465"/>
              <a:gd name="connsiteY2940" fmla="*/ 1235200 h 4949499"/>
              <a:gd name="connsiteX2941" fmla="*/ 10898807 w 12300465"/>
              <a:gd name="connsiteY2941" fmla="*/ 1238906 h 4949499"/>
              <a:gd name="connsiteX2942" fmla="*/ 10925664 w 12300465"/>
              <a:gd name="connsiteY2942" fmla="*/ 1257573 h 4949499"/>
              <a:gd name="connsiteX2943" fmla="*/ 10904918 w 12300465"/>
              <a:gd name="connsiteY2943" fmla="*/ 1235200 h 4949499"/>
              <a:gd name="connsiteX2944" fmla="*/ 11083972 w 12300465"/>
              <a:gd name="connsiteY2944" fmla="*/ 1234636 h 4949499"/>
              <a:gd name="connsiteX2945" fmla="*/ 11065557 w 12300465"/>
              <a:gd name="connsiteY2945" fmla="*/ 1248584 h 4949499"/>
              <a:gd name="connsiteX2946" fmla="*/ 11071717 w 12300465"/>
              <a:gd name="connsiteY2946" fmla="*/ 1235002 h 4949499"/>
              <a:gd name="connsiteX2947" fmla="*/ 11083972 w 12300465"/>
              <a:gd name="connsiteY2947" fmla="*/ 1234636 h 4949499"/>
              <a:gd name="connsiteX2948" fmla="*/ 11143269 w 12300465"/>
              <a:gd name="connsiteY2948" fmla="*/ 1233565 h 4949499"/>
              <a:gd name="connsiteX2949" fmla="*/ 11170319 w 12300465"/>
              <a:gd name="connsiteY2949" fmla="*/ 1239493 h 4949499"/>
              <a:gd name="connsiteX2950" fmla="*/ 11183331 w 12300465"/>
              <a:gd name="connsiteY2950" fmla="*/ 1239479 h 4949499"/>
              <a:gd name="connsiteX2951" fmla="*/ 11162970 w 12300465"/>
              <a:gd name="connsiteY2951" fmla="*/ 1247232 h 4949499"/>
              <a:gd name="connsiteX2952" fmla="*/ 10884029 w 12300465"/>
              <a:gd name="connsiteY2952" fmla="*/ 1232470 h 4949499"/>
              <a:gd name="connsiteX2953" fmla="*/ 10877853 w 12300465"/>
              <a:gd name="connsiteY2953" fmla="*/ 1235553 h 4949499"/>
              <a:gd name="connsiteX2954" fmla="*/ 10870113 w 12300465"/>
              <a:gd name="connsiteY2954" fmla="*/ 1242651 h 4949499"/>
              <a:gd name="connsiteX2955" fmla="*/ 10874475 w 12300465"/>
              <a:gd name="connsiteY2955" fmla="*/ 1246949 h 4949499"/>
              <a:gd name="connsiteX2956" fmla="*/ 10881513 w 12300465"/>
              <a:gd name="connsiteY2956" fmla="*/ 1238224 h 4949499"/>
              <a:gd name="connsiteX2957" fmla="*/ 10884029 w 12300465"/>
              <a:gd name="connsiteY2957" fmla="*/ 1232470 h 4949499"/>
              <a:gd name="connsiteX2958" fmla="*/ 11112244 w 12300465"/>
              <a:gd name="connsiteY2958" fmla="*/ 1231010 h 4949499"/>
              <a:gd name="connsiteX2959" fmla="*/ 11130531 w 12300465"/>
              <a:gd name="connsiteY2959" fmla="*/ 1235410 h 4949499"/>
              <a:gd name="connsiteX2960" fmla="*/ 11101417 w 12300465"/>
              <a:gd name="connsiteY2960" fmla="*/ 1239628 h 4949499"/>
              <a:gd name="connsiteX2961" fmla="*/ 11112244 w 12300465"/>
              <a:gd name="connsiteY2961" fmla="*/ 1231010 h 4949499"/>
              <a:gd name="connsiteX2962" fmla="*/ 11251199 w 12300465"/>
              <a:gd name="connsiteY2962" fmla="*/ 1229398 h 4949499"/>
              <a:gd name="connsiteX2963" fmla="*/ 11271874 w 12300465"/>
              <a:gd name="connsiteY2963" fmla="*/ 1235499 h 4949499"/>
              <a:gd name="connsiteX2964" fmla="*/ 11255731 w 12300465"/>
              <a:gd name="connsiteY2964" fmla="*/ 1232141 h 4949499"/>
              <a:gd name="connsiteX2965" fmla="*/ 11193763 w 12300465"/>
              <a:gd name="connsiteY2965" fmla="*/ 1239468 h 4949499"/>
              <a:gd name="connsiteX2966" fmla="*/ 11183331 w 12300465"/>
              <a:gd name="connsiteY2966" fmla="*/ 1239479 h 4949499"/>
              <a:gd name="connsiteX2967" fmla="*/ 11198638 w 12300465"/>
              <a:gd name="connsiteY2967" fmla="*/ 1233650 h 4949499"/>
              <a:gd name="connsiteX2968" fmla="*/ 11251199 w 12300465"/>
              <a:gd name="connsiteY2968" fmla="*/ 1229398 h 4949499"/>
              <a:gd name="connsiteX2969" fmla="*/ 125889 w 12300465"/>
              <a:gd name="connsiteY2969" fmla="*/ 1211533 h 4949499"/>
              <a:gd name="connsiteX2970" fmla="*/ 126600 w 12300465"/>
              <a:gd name="connsiteY2970" fmla="*/ 1211538 h 4949499"/>
              <a:gd name="connsiteX2971" fmla="*/ 124972 w 12300465"/>
              <a:gd name="connsiteY2971" fmla="*/ 1216866 h 4949499"/>
              <a:gd name="connsiteX2972" fmla="*/ 123423 w 12300465"/>
              <a:gd name="connsiteY2972" fmla="*/ 1217523 h 4949499"/>
              <a:gd name="connsiteX2973" fmla="*/ 10554402 w 12300465"/>
              <a:gd name="connsiteY2973" fmla="*/ 1195568 h 4949499"/>
              <a:gd name="connsiteX2974" fmla="*/ 10556782 w 12300465"/>
              <a:gd name="connsiteY2974" fmla="*/ 1211992 h 4949499"/>
              <a:gd name="connsiteX2975" fmla="*/ 10557207 w 12300465"/>
              <a:gd name="connsiteY2975" fmla="*/ 1212138 h 4949499"/>
              <a:gd name="connsiteX2976" fmla="*/ 10559409 w 12300465"/>
              <a:gd name="connsiteY2976" fmla="*/ 1202263 h 4949499"/>
              <a:gd name="connsiteX2977" fmla="*/ 10555010 w 12300465"/>
              <a:gd name="connsiteY2977" fmla="*/ 1195586 h 4949499"/>
              <a:gd name="connsiteX2978" fmla="*/ 10833524 w 12300465"/>
              <a:gd name="connsiteY2978" fmla="*/ 1194846 h 4949499"/>
              <a:gd name="connsiteX2979" fmla="*/ 10823386 w 12300465"/>
              <a:gd name="connsiteY2979" fmla="*/ 1199025 h 4949499"/>
              <a:gd name="connsiteX2980" fmla="*/ 10820955 w 12300465"/>
              <a:gd name="connsiteY2980" fmla="*/ 1206482 h 4949499"/>
              <a:gd name="connsiteX2981" fmla="*/ 10826399 w 12300465"/>
              <a:gd name="connsiteY2981" fmla="*/ 1209558 h 4949499"/>
              <a:gd name="connsiteX2982" fmla="*/ 10829812 w 12300465"/>
              <a:gd name="connsiteY2982" fmla="*/ 1209894 h 4949499"/>
              <a:gd name="connsiteX2983" fmla="*/ 10839636 w 12300465"/>
              <a:gd name="connsiteY2983" fmla="*/ 1202362 h 4949499"/>
              <a:gd name="connsiteX2984" fmla="*/ 10833524 w 12300465"/>
              <a:gd name="connsiteY2984" fmla="*/ 1194846 h 4949499"/>
              <a:gd name="connsiteX2985" fmla="*/ 113308 w 12300465"/>
              <a:gd name="connsiteY2985" fmla="*/ 1193900 h 4949499"/>
              <a:gd name="connsiteX2986" fmla="*/ 106585 w 12300465"/>
              <a:gd name="connsiteY2986" fmla="*/ 1208551 h 4949499"/>
              <a:gd name="connsiteX2987" fmla="*/ 113308 w 12300465"/>
              <a:gd name="connsiteY2987" fmla="*/ 1193900 h 4949499"/>
              <a:gd name="connsiteX2988" fmla="*/ 10874201 w 12300465"/>
              <a:gd name="connsiteY2988" fmla="*/ 1186074 h 4949499"/>
              <a:gd name="connsiteX2989" fmla="*/ 10881049 w 12300465"/>
              <a:gd name="connsiteY2989" fmla="*/ 1218919 h 4949499"/>
              <a:gd name="connsiteX2990" fmla="*/ 10874201 w 12300465"/>
              <a:gd name="connsiteY2990" fmla="*/ 1186074 h 4949499"/>
              <a:gd name="connsiteX2991" fmla="*/ 9832268 w 12300465"/>
              <a:gd name="connsiteY2991" fmla="*/ 1183703 h 4949499"/>
              <a:gd name="connsiteX2992" fmla="*/ 9829385 w 12300465"/>
              <a:gd name="connsiteY2992" fmla="*/ 1187774 h 4949499"/>
              <a:gd name="connsiteX2993" fmla="*/ 9829519 w 12300465"/>
              <a:gd name="connsiteY2993" fmla="*/ 1188205 h 4949499"/>
              <a:gd name="connsiteX2994" fmla="*/ 9838260 w 12300465"/>
              <a:gd name="connsiteY2994" fmla="*/ 1189533 h 4949499"/>
              <a:gd name="connsiteX2995" fmla="*/ 10853344 w 12300465"/>
              <a:gd name="connsiteY2995" fmla="*/ 1181576 h 4949499"/>
              <a:gd name="connsiteX2996" fmla="*/ 10853344 w 12300465"/>
              <a:gd name="connsiteY2996" fmla="*/ 1181576 h 4949499"/>
              <a:gd name="connsiteX2997" fmla="*/ 11048142 w 12300465"/>
              <a:gd name="connsiteY2997" fmla="*/ 1179679 h 4949499"/>
              <a:gd name="connsiteX2998" fmla="*/ 11072112 w 12300465"/>
              <a:gd name="connsiteY2998" fmla="*/ 1191245 h 4949499"/>
              <a:gd name="connsiteX2999" fmla="*/ 11048142 w 12300465"/>
              <a:gd name="connsiteY2999" fmla="*/ 1179679 h 4949499"/>
              <a:gd name="connsiteX3000" fmla="*/ 10474234 w 12300465"/>
              <a:gd name="connsiteY3000" fmla="*/ 1178047 h 4949499"/>
              <a:gd name="connsiteX3001" fmla="*/ 10490856 w 12300465"/>
              <a:gd name="connsiteY3001" fmla="*/ 1188548 h 4949499"/>
              <a:gd name="connsiteX3002" fmla="*/ 10495218 w 12300465"/>
              <a:gd name="connsiteY3002" fmla="*/ 1184586 h 4949499"/>
              <a:gd name="connsiteX3003" fmla="*/ 10479452 w 12300465"/>
              <a:gd name="connsiteY3003" fmla="*/ 1179460 h 4949499"/>
              <a:gd name="connsiteX3004" fmla="*/ 10620857 w 12300465"/>
              <a:gd name="connsiteY3004" fmla="*/ 1176924 h 4949499"/>
              <a:gd name="connsiteX3005" fmla="*/ 10603389 w 12300465"/>
              <a:gd name="connsiteY3005" fmla="*/ 1178784 h 4949499"/>
              <a:gd name="connsiteX3006" fmla="*/ 10620167 w 12300465"/>
              <a:gd name="connsiteY3006" fmla="*/ 1183901 h 4949499"/>
              <a:gd name="connsiteX3007" fmla="*/ 10630434 w 12300465"/>
              <a:gd name="connsiteY3007" fmla="*/ 1185216 h 4949499"/>
              <a:gd name="connsiteX3008" fmla="*/ 10627871 w 12300465"/>
              <a:gd name="connsiteY3008" fmla="*/ 1180659 h 4949499"/>
              <a:gd name="connsiteX3009" fmla="*/ 10454690 w 12300465"/>
              <a:gd name="connsiteY3009" fmla="*/ 1176924 h 4949499"/>
              <a:gd name="connsiteX3010" fmla="*/ 10452707 w 12300465"/>
              <a:gd name="connsiteY3010" fmla="*/ 1179714 h 4949499"/>
              <a:gd name="connsiteX3011" fmla="*/ 10454037 w 12300465"/>
              <a:gd name="connsiteY3011" fmla="*/ 1188295 h 4949499"/>
              <a:gd name="connsiteX3012" fmla="*/ 10457913 w 12300465"/>
              <a:gd name="connsiteY3012" fmla="*/ 1186633 h 4949499"/>
              <a:gd name="connsiteX3013" fmla="*/ 10515414 w 12300465"/>
              <a:gd name="connsiteY3013" fmla="*/ 1168501 h 4949499"/>
              <a:gd name="connsiteX3014" fmla="*/ 10513852 w 12300465"/>
              <a:gd name="connsiteY3014" fmla="*/ 1171546 h 4949499"/>
              <a:gd name="connsiteX3015" fmla="*/ 10514187 w 12300465"/>
              <a:gd name="connsiteY3015" fmla="*/ 1172447 h 4949499"/>
              <a:gd name="connsiteX3016" fmla="*/ 10516451 w 12300465"/>
              <a:gd name="connsiteY3016" fmla="*/ 1170571 h 4949499"/>
              <a:gd name="connsiteX3017" fmla="*/ 10679864 w 12300465"/>
              <a:gd name="connsiteY3017" fmla="*/ 1144675 h 4949499"/>
              <a:gd name="connsiteX3018" fmla="*/ 10662844 w 12300465"/>
              <a:gd name="connsiteY3018" fmla="*/ 1149020 h 4949499"/>
              <a:gd name="connsiteX3019" fmla="*/ 10698485 w 12300465"/>
              <a:gd name="connsiteY3019" fmla="*/ 1151376 h 4949499"/>
              <a:gd name="connsiteX3020" fmla="*/ 10679864 w 12300465"/>
              <a:gd name="connsiteY3020" fmla="*/ 1144675 h 4949499"/>
              <a:gd name="connsiteX3021" fmla="*/ 9477066 w 12300465"/>
              <a:gd name="connsiteY3021" fmla="*/ 1138649 h 4949499"/>
              <a:gd name="connsiteX3022" fmla="*/ 9477549 w 12300465"/>
              <a:gd name="connsiteY3022" fmla="*/ 1139201 h 4949499"/>
              <a:gd name="connsiteX3023" fmla="*/ 9477468 w 12300465"/>
              <a:gd name="connsiteY3023" fmla="*/ 1138680 h 4949499"/>
              <a:gd name="connsiteX3024" fmla="*/ 10158438 w 12300465"/>
              <a:gd name="connsiteY3024" fmla="*/ 1136575 h 4949499"/>
              <a:gd name="connsiteX3025" fmla="*/ 10155182 w 12300465"/>
              <a:gd name="connsiteY3025" fmla="*/ 1137330 h 4949499"/>
              <a:gd name="connsiteX3026" fmla="*/ 10159639 w 12300465"/>
              <a:gd name="connsiteY3026" fmla="*/ 1137848 h 4949499"/>
              <a:gd name="connsiteX3027" fmla="*/ 240806 w 12300465"/>
              <a:gd name="connsiteY3027" fmla="*/ 1103900 h 4949499"/>
              <a:gd name="connsiteX3028" fmla="*/ 252527 w 12300465"/>
              <a:gd name="connsiteY3028" fmla="*/ 1111284 h 4949499"/>
              <a:gd name="connsiteX3029" fmla="*/ 256864 w 12300465"/>
              <a:gd name="connsiteY3029" fmla="*/ 1117744 h 4949499"/>
              <a:gd name="connsiteX3030" fmla="*/ 213227 w 12300465"/>
              <a:gd name="connsiteY3030" fmla="*/ 1111807 h 4949499"/>
              <a:gd name="connsiteX3031" fmla="*/ 240806 w 12300465"/>
              <a:gd name="connsiteY3031" fmla="*/ 1103900 h 4949499"/>
              <a:gd name="connsiteX3032" fmla="*/ 406336 w 12300465"/>
              <a:gd name="connsiteY3032" fmla="*/ 1098341 h 4949499"/>
              <a:gd name="connsiteX3033" fmla="*/ 413690 w 12300465"/>
              <a:gd name="connsiteY3033" fmla="*/ 1104387 h 4949499"/>
              <a:gd name="connsiteX3034" fmla="*/ 398981 w 12300465"/>
              <a:gd name="connsiteY3034" fmla="*/ 1111829 h 4949499"/>
              <a:gd name="connsiteX3035" fmla="*/ 406336 w 12300465"/>
              <a:gd name="connsiteY3035" fmla="*/ 1098341 h 4949499"/>
              <a:gd name="connsiteX3036" fmla="*/ 630598 w 12300465"/>
              <a:gd name="connsiteY3036" fmla="*/ 1093202 h 4949499"/>
              <a:gd name="connsiteX3037" fmla="*/ 648984 w 12300465"/>
              <a:gd name="connsiteY3037" fmla="*/ 1096923 h 4949499"/>
              <a:gd name="connsiteX3038" fmla="*/ 630598 w 12300465"/>
              <a:gd name="connsiteY3038" fmla="*/ 1093202 h 4949499"/>
              <a:gd name="connsiteX3039" fmla="*/ 711327 w 12300465"/>
              <a:gd name="connsiteY3039" fmla="*/ 1092679 h 4949499"/>
              <a:gd name="connsiteX3040" fmla="*/ 700467 w 12300465"/>
              <a:gd name="connsiteY3040" fmla="*/ 1093202 h 4949499"/>
              <a:gd name="connsiteX3041" fmla="*/ 711327 w 12300465"/>
              <a:gd name="connsiteY3041" fmla="*/ 1092679 h 4949499"/>
              <a:gd name="connsiteX3042" fmla="*/ 9759022 w 12300465"/>
              <a:gd name="connsiteY3042" fmla="*/ 1083900 h 4949499"/>
              <a:gd name="connsiteX3043" fmla="*/ 9753937 w 12300465"/>
              <a:gd name="connsiteY3043" fmla="*/ 1089481 h 4949499"/>
              <a:gd name="connsiteX3044" fmla="*/ 9758333 w 12300465"/>
              <a:gd name="connsiteY3044" fmla="*/ 1091705 h 4949499"/>
              <a:gd name="connsiteX3045" fmla="*/ 9767864 w 12300465"/>
              <a:gd name="connsiteY3045" fmla="*/ 1088349 h 4949499"/>
              <a:gd name="connsiteX3046" fmla="*/ 9767935 w 12300465"/>
              <a:gd name="connsiteY3046" fmla="*/ 1087663 h 4949499"/>
              <a:gd name="connsiteX3047" fmla="*/ 588360 w 12300465"/>
              <a:gd name="connsiteY3047" fmla="*/ 1078341 h 4949499"/>
              <a:gd name="connsiteX3048" fmla="*/ 573651 w 12300465"/>
              <a:gd name="connsiteY3048" fmla="*/ 1089504 h 4949499"/>
              <a:gd name="connsiteX3049" fmla="*/ 588360 w 12300465"/>
              <a:gd name="connsiteY3049" fmla="*/ 1078341 h 4949499"/>
              <a:gd name="connsiteX3050" fmla="*/ 10230044 w 12300465"/>
              <a:gd name="connsiteY3050" fmla="*/ 1072616 h 4949499"/>
              <a:gd name="connsiteX3051" fmla="*/ 10230044 w 12300465"/>
              <a:gd name="connsiteY3051" fmla="*/ 1072616 h 4949499"/>
              <a:gd name="connsiteX3052" fmla="*/ 9851700 w 12300465"/>
              <a:gd name="connsiteY3052" fmla="*/ 1041913 h 4949499"/>
              <a:gd name="connsiteX3053" fmla="*/ 9856671 w 12300465"/>
              <a:gd name="connsiteY3053" fmla="*/ 1054598 h 4949499"/>
              <a:gd name="connsiteX3054" fmla="*/ 9860335 w 12300465"/>
              <a:gd name="connsiteY3054" fmla="*/ 1056587 h 4949499"/>
              <a:gd name="connsiteX3055" fmla="*/ 9864051 w 12300465"/>
              <a:gd name="connsiteY3055" fmla="*/ 1056355 h 4949499"/>
              <a:gd name="connsiteX3056" fmla="*/ 9858739 w 12300465"/>
              <a:gd name="connsiteY3056" fmla="*/ 1047621 h 4949499"/>
              <a:gd name="connsiteX3057" fmla="*/ 9855488 w 12300465"/>
              <a:gd name="connsiteY3057" fmla="*/ 1042335 h 4949499"/>
              <a:gd name="connsiteX3058" fmla="*/ 10258749 w 12300465"/>
              <a:gd name="connsiteY3058" fmla="*/ 1027098 h 4949499"/>
              <a:gd name="connsiteX3059" fmla="*/ 10190888 w 12300465"/>
              <a:gd name="connsiteY3059" fmla="*/ 1033170 h 4949499"/>
              <a:gd name="connsiteX3060" fmla="*/ 10258749 w 12300465"/>
              <a:gd name="connsiteY3060" fmla="*/ 1027098 h 4949499"/>
              <a:gd name="connsiteX3061" fmla="*/ 10002466 w 12300465"/>
              <a:gd name="connsiteY3061" fmla="*/ 1023476 h 4949499"/>
              <a:gd name="connsiteX3062" fmla="*/ 10007296 w 12300465"/>
              <a:gd name="connsiteY3062" fmla="*/ 1024075 h 4949499"/>
              <a:gd name="connsiteX3063" fmla="*/ 10013185 w 12300465"/>
              <a:gd name="connsiteY3063" fmla="*/ 1029947 h 4949499"/>
              <a:gd name="connsiteX3064" fmla="*/ 10004021 w 12300465"/>
              <a:gd name="connsiteY3064" fmla="*/ 1024191 h 4949499"/>
              <a:gd name="connsiteX3065" fmla="*/ 10105116 w 12300465"/>
              <a:gd name="connsiteY3065" fmla="*/ 1015064 h 4949499"/>
              <a:gd name="connsiteX3066" fmla="*/ 10171308 w 12300465"/>
              <a:gd name="connsiteY3066" fmla="*/ 1048552 h 4949499"/>
              <a:gd name="connsiteX3067" fmla="*/ 10180165 w 12300465"/>
              <a:gd name="connsiteY3067" fmla="*/ 1059918 h 4949499"/>
              <a:gd name="connsiteX3068" fmla="*/ 10191117 w 12300465"/>
              <a:gd name="connsiteY3068" fmla="*/ 1060396 h 4949499"/>
              <a:gd name="connsiteX3069" fmla="*/ 10211702 w 12300465"/>
              <a:gd name="connsiteY3069" fmla="*/ 1065863 h 4949499"/>
              <a:gd name="connsiteX3070" fmla="*/ 10186017 w 12300465"/>
              <a:gd name="connsiteY3070" fmla="*/ 1041111 h 4949499"/>
              <a:gd name="connsiteX3071" fmla="*/ 10218596 w 12300465"/>
              <a:gd name="connsiteY3071" fmla="*/ 1072507 h 4949499"/>
              <a:gd name="connsiteX3072" fmla="*/ 10214609 w 12300465"/>
              <a:gd name="connsiteY3072" fmla="*/ 1068664 h 4949499"/>
              <a:gd name="connsiteX3073" fmla="*/ 10216554 w 12300465"/>
              <a:gd name="connsiteY3073" fmla="*/ 1082089 h 4949499"/>
              <a:gd name="connsiteX3074" fmla="*/ 10146244 w 12300465"/>
              <a:gd name="connsiteY3074" fmla="*/ 1058438 h 4949499"/>
              <a:gd name="connsiteX3075" fmla="*/ 10163072 w 12300465"/>
              <a:gd name="connsiteY3075" fmla="*/ 1059172 h 4949499"/>
              <a:gd name="connsiteX3076" fmla="*/ 10165897 w 12300465"/>
              <a:gd name="connsiteY3076" fmla="*/ 1059295 h 4949499"/>
              <a:gd name="connsiteX3077" fmla="*/ 10157518 w 12300465"/>
              <a:gd name="connsiteY3077" fmla="*/ 1054134 h 4949499"/>
              <a:gd name="connsiteX3078" fmla="*/ 10105116 w 12300465"/>
              <a:gd name="connsiteY3078" fmla="*/ 1015064 h 4949499"/>
              <a:gd name="connsiteX3079" fmla="*/ 10152922 w 12300465"/>
              <a:gd name="connsiteY3079" fmla="*/ 996459 h 4949499"/>
              <a:gd name="connsiteX3080" fmla="*/ 10220952 w 12300465"/>
              <a:gd name="connsiteY3080" fmla="*/ 1000180 h 4949499"/>
              <a:gd name="connsiteX3081" fmla="*/ 10152922 w 12300465"/>
              <a:gd name="connsiteY3081" fmla="*/ 996459 h 4949499"/>
              <a:gd name="connsiteX3082" fmla="*/ 9832998 w 12300465"/>
              <a:gd name="connsiteY3082" fmla="*/ 996458 h 4949499"/>
              <a:gd name="connsiteX3083" fmla="*/ 9806971 w 12300465"/>
              <a:gd name="connsiteY3083" fmla="*/ 1007341 h 4949499"/>
              <a:gd name="connsiteX3084" fmla="*/ 9807136 w 12300465"/>
              <a:gd name="connsiteY3084" fmla="*/ 1008625 h 4949499"/>
              <a:gd name="connsiteX3085" fmla="*/ 9823949 w 12300465"/>
              <a:gd name="connsiteY3085" fmla="*/ 1002214 h 4949499"/>
              <a:gd name="connsiteX3086" fmla="*/ 9832998 w 12300465"/>
              <a:gd name="connsiteY3086" fmla="*/ 996458 h 4949499"/>
              <a:gd name="connsiteX3087" fmla="*/ 9861354 w 12300465"/>
              <a:gd name="connsiteY3087" fmla="*/ 989714 h 4949499"/>
              <a:gd name="connsiteX3088" fmla="*/ 9844030 w 12300465"/>
              <a:gd name="connsiteY3088" fmla="*/ 1000179 h 4949499"/>
              <a:gd name="connsiteX3089" fmla="*/ 9861354 w 12300465"/>
              <a:gd name="connsiteY3089" fmla="*/ 989714 h 4949499"/>
              <a:gd name="connsiteX3090" fmla="*/ 9779678 w 12300465"/>
              <a:gd name="connsiteY3090" fmla="*/ 985295 h 4949499"/>
              <a:gd name="connsiteX3091" fmla="*/ 9779678 w 12300465"/>
              <a:gd name="connsiteY3091" fmla="*/ 985295 h 4949499"/>
              <a:gd name="connsiteX3092" fmla="*/ 9735551 w 12300465"/>
              <a:gd name="connsiteY3092" fmla="*/ 985295 h 4949499"/>
              <a:gd name="connsiteX3093" fmla="*/ 9746582 w 12300465"/>
              <a:gd name="connsiteY3093" fmla="*/ 995063 h 4949499"/>
              <a:gd name="connsiteX3094" fmla="*/ 9753296 w 12300465"/>
              <a:gd name="connsiteY3094" fmla="*/ 995912 h 4949499"/>
              <a:gd name="connsiteX3095" fmla="*/ 9756813 w 12300465"/>
              <a:gd name="connsiteY3095" fmla="*/ 995850 h 4949499"/>
              <a:gd name="connsiteX3096" fmla="*/ 9746582 w 12300465"/>
              <a:gd name="connsiteY3096" fmla="*/ 988086 h 4949499"/>
              <a:gd name="connsiteX3097" fmla="*/ 9735551 w 12300465"/>
              <a:gd name="connsiteY3097" fmla="*/ 985295 h 4949499"/>
              <a:gd name="connsiteX3098" fmla="*/ 9882186 w 12300465"/>
              <a:gd name="connsiteY3098" fmla="*/ 982548 h 4949499"/>
              <a:gd name="connsiteX3099" fmla="*/ 9890945 w 12300465"/>
              <a:gd name="connsiteY3099" fmla="*/ 986342 h 4949499"/>
              <a:gd name="connsiteX3100" fmla="*/ 9892291 w 12300465"/>
              <a:gd name="connsiteY3100" fmla="*/ 991790 h 4949499"/>
              <a:gd name="connsiteX3101" fmla="*/ 9876333 w 12300465"/>
              <a:gd name="connsiteY3101" fmla="*/ 983676 h 4949499"/>
              <a:gd name="connsiteX3102" fmla="*/ 10029733 w 12300465"/>
              <a:gd name="connsiteY3102" fmla="*/ 979716 h 4949499"/>
              <a:gd name="connsiteX3103" fmla="*/ 10046281 w 12300465"/>
              <a:gd name="connsiteY3103" fmla="*/ 985297 h 4949499"/>
              <a:gd name="connsiteX3104" fmla="*/ 10018701 w 12300465"/>
              <a:gd name="connsiteY3104" fmla="*/ 985297 h 4949499"/>
              <a:gd name="connsiteX3105" fmla="*/ 10029733 w 12300465"/>
              <a:gd name="connsiteY3105" fmla="*/ 979716 h 4949499"/>
              <a:gd name="connsiteX3106" fmla="*/ 9704294 w 12300465"/>
              <a:gd name="connsiteY3106" fmla="*/ 977853 h 4949499"/>
              <a:gd name="connsiteX3107" fmla="*/ 9704294 w 12300465"/>
              <a:gd name="connsiteY3107" fmla="*/ 977853 h 4949499"/>
              <a:gd name="connsiteX3108" fmla="*/ 9416431 w 12300465"/>
              <a:gd name="connsiteY3108" fmla="*/ 958958 h 4949499"/>
              <a:gd name="connsiteX3109" fmla="*/ 9417465 w 12300465"/>
              <a:gd name="connsiteY3109" fmla="*/ 974133 h 4949499"/>
              <a:gd name="connsiteX3110" fmla="*/ 9416431 w 12300465"/>
              <a:gd name="connsiteY3110" fmla="*/ 958958 h 4949499"/>
              <a:gd name="connsiteX3111" fmla="*/ 9932285 w 12300465"/>
              <a:gd name="connsiteY3111" fmla="*/ 955535 h 4949499"/>
              <a:gd name="connsiteX3112" fmla="*/ 9952510 w 12300465"/>
              <a:gd name="connsiteY3112" fmla="*/ 974140 h 4949499"/>
              <a:gd name="connsiteX3113" fmla="*/ 9932285 w 12300465"/>
              <a:gd name="connsiteY3113" fmla="*/ 955535 h 4949499"/>
              <a:gd name="connsiteX3114" fmla="*/ 9761291 w 12300465"/>
              <a:gd name="connsiteY3114" fmla="*/ 948086 h 4949499"/>
              <a:gd name="connsiteX3115" fmla="*/ 9761291 w 12300465"/>
              <a:gd name="connsiteY3115" fmla="*/ 948086 h 4949499"/>
              <a:gd name="connsiteX3116" fmla="*/ 9452400 w 12300465"/>
              <a:gd name="connsiteY3116" fmla="*/ 944365 h 4949499"/>
              <a:gd name="connsiteX3117" fmla="*/ 9474463 w 12300465"/>
              <a:gd name="connsiteY3117" fmla="*/ 955528 h 4949499"/>
              <a:gd name="connsiteX3118" fmla="*/ 9464810 w 12300465"/>
              <a:gd name="connsiteY3118" fmla="*/ 944365 h 4949499"/>
              <a:gd name="connsiteX3119" fmla="*/ 9452400 w 12300465"/>
              <a:gd name="connsiteY3119" fmla="*/ 944365 h 4949499"/>
              <a:gd name="connsiteX3120" fmla="*/ 9883722 w 12300465"/>
              <a:gd name="connsiteY3120" fmla="*/ 940551 h 4949499"/>
              <a:gd name="connsiteX3121" fmla="*/ 9908383 w 12300465"/>
              <a:gd name="connsiteY3121" fmla="*/ 944366 h 4949499"/>
              <a:gd name="connsiteX3122" fmla="*/ 9883722 w 12300465"/>
              <a:gd name="connsiteY3122" fmla="*/ 940551 h 4949499"/>
              <a:gd name="connsiteX3123" fmla="*/ 9816574 w 12300465"/>
              <a:gd name="connsiteY3123" fmla="*/ 935809 h 4949499"/>
              <a:gd name="connsiteX3124" fmla="*/ 9845869 w 12300465"/>
              <a:gd name="connsiteY3124" fmla="*/ 955529 h 4949499"/>
              <a:gd name="connsiteX3125" fmla="*/ 9798063 w 12300465"/>
              <a:gd name="connsiteY3125" fmla="*/ 951808 h 4949499"/>
              <a:gd name="connsiteX3126" fmla="*/ 9807342 w 12300465"/>
              <a:gd name="connsiteY3126" fmla="*/ 936692 h 4949499"/>
              <a:gd name="connsiteX3127" fmla="*/ 9816574 w 12300465"/>
              <a:gd name="connsiteY3127" fmla="*/ 935809 h 4949499"/>
              <a:gd name="connsiteX3128" fmla="*/ 9927918 w 12300465"/>
              <a:gd name="connsiteY3128" fmla="*/ 929948 h 4949499"/>
              <a:gd name="connsiteX3129" fmla="*/ 9901028 w 12300465"/>
              <a:gd name="connsiteY3129" fmla="*/ 936925 h 4949499"/>
              <a:gd name="connsiteX3130" fmla="*/ 9927918 w 12300465"/>
              <a:gd name="connsiteY3130" fmla="*/ 929948 h 4949499"/>
              <a:gd name="connsiteX3131" fmla="*/ 9399998 w 12300465"/>
              <a:gd name="connsiteY3131" fmla="*/ 929946 h 4949499"/>
              <a:gd name="connsiteX3132" fmla="*/ 9391725 w 12300465"/>
              <a:gd name="connsiteY3132" fmla="*/ 933202 h 4949499"/>
              <a:gd name="connsiteX3133" fmla="*/ 9408272 w 12300465"/>
              <a:gd name="connsiteY3133" fmla="*/ 940644 h 4949499"/>
              <a:gd name="connsiteX3134" fmla="*/ 9399998 w 12300465"/>
              <a:gd name="connsiteY3134" fmla="*/ 929946 h 4949499"/>
              <a:gd name="connsiteX3135" fmla="*/ 9463116 w 12300465"/>
              <a:gd name="connsiteY3135" fmla="*/ 925818 h 4949499"/>
              <a:gd name="connsiteX3136" fmla="*/ 9457916 w 12300465"/>
              <a:gd name="connsiteY3136" fmla="*/ 929481 h 4949499"/>
              <a:gd name="connsiteX3137" fmla="*/ 9476302 w 12300465"/>
              <a:gd name="connsiteY3137" fmla="*/ 929481 h 4949499"/>
              <a:gd name="connsiteX3138" fmla="*/ 9463116 w 12300465"/>
              <a:gd name="connsiteY3138" fmla="*/ 925818 h 4949499"/>
              <a:gd name="connsiteX3139" fmla="*/ 1146538 w 12300465"/>
              <a:gd name="connsiteY3139" fmla="*/ 902156 h 4949499"/>
              <a:gd name="connsiteX3140" fmla="*/ 1150934 w 12300465"/>
              <a:gd name="connsiteY3140" fmla="*/ 922039 h 4949499"/>
              <a:gd name="connsiteX3141" fmla="*/ 1146538 w 12300465"/>
              <a:gd name="connsiteY3141" fmla="*/ 902156 h 4949499"/>
              <a:gd name="connsiteX3142" fmla="*/ 1094223 w 12300465"/>
              <a:gd name="connsiteY3142" fmla="*/ 901342 h 4949499"/>
              <a:gd name="connsiteX3143" fmla="*/ 1079227 w 12300465"/>
              <a:gd name="connsiteY3143" fmla="*/ 903435 h 4949499"/>
              <a:gd name="connsiteX3144" fmla="*/ 1094223 w 12300465"/>
              <a:gd name="connsiteY3144" fmla="*/ 901342 h 4949499"/>
              <a:gd name="connsiteX3145" fmla="*/ 9426659 w 12300465"/>
              <a:gd name="connsiteY3145" fmla="*/ 895993 h 4949499"/>
              <a:gd name="connsiteX3146" fmla="*/ 9426659 w 12300465"/>
              <a:gd name="connsiteY3146" fmla="*/ 895993 h 4949499"/>
              <a:gd name="connsiteX3147" fmla="*/ 842041 w 12300465"/>
              <a:gd name="connsiteY3147" fmla="*/ 858784 h 4949499"/>
              <a:gd name="connsiteX3148" fmla="*/ 842041 w 12300465"/>
              <a:gd name="connsiteY3148" fmla="*/ 858784 h 4949499"/>
              <a:gd name="connsiteX3149" fmla="*/ 9505720 w 12300465"/>
              <a:gd name="connsiteY3149" fmla="*/ 851349 h 4949499"/>
              <a:gd name="connsiteX3150" fmla="*/ 9481818 w 12300465"/>
              <a:gd name="connsiteY3150" fmla="*/ 858791 h 4949499"/>
              <a:gd name="connsiteX3151" fmla="*/ 9505720 w 12300465"/>
              <a:gd name="connsiteY3151" fmla="*/ 851349 h 4949499"/>
              <a:gd name="connsiteX3152" fmla="*/ 9478313 w 12300465"/>
              <a:gd name="connsiteY3152" fmla="*/ 842390 h 4949499"/>
              <a:gd name="connsiteX3153" fmla="*/ 9456077 w 12300465"/>
              <a:gd name="connsiteY3153" fmla="*/ 847623 h 4949499"/>
              <a:gd name="connsiteX3154" fmla="*/ 9478313 w 12300465"/>
              <a:gd name="connsiteY3154" fmla="*/ 842390 h 4949499"/>
              <a:gd name="connsiteX3155" fmla="*/ 1028051 w 12300465"/>
              <a:gd name="connsiteY3155" fmla="*/ 831014 h 4949499"/>
              <a:gd name="connsiteX3156" fmla="*/ 1026096 w 12300465"/>
              <a:gd name="connsiteY3156" fmla="*/ 832468 h 4949499"/>
              <a:gd name="connsiteX3157" fmla="*/ 1060840 w 12300465"/>
              <a:gd name="connsiteY3157" fmla="*/ 903435 h 4949499"/>
              <a:gd name="connsiteX3158" fmla="*/ 1028051 w 12300465"/>
              <a:gd name="connsiteY3158" fmla="*/ 831014 h 4949499"/>
              <a:gd name="connsiteX3159" fmla="*/ 8975157 w 12300465"/>
              <a:gd name="connsiteY3159" fmla="*/ 821109 h 4949499"/>
              <a:gd name="connsiteX3160" fmla="*/ 8959644 w 12300465"/>
              <a:gd name="connsiteY3160" fmla="*/ 825295 h 4949499"/>
              <a:gd name="connsiteX3161" fmla="*/ 8975157 w 12300465"/>
              <a:gd name="connsiteY3161" fmla="*/ 821109 h 4949499"/>
              <a:gd name="connsiteX3162" fmla="*/ 9360349 w 12300465"/>
              <a:gd name="connsiteY3162" fmla="*/ 820933 h 4949499"/>
              <a:gd name="connsiteX3163" fmla="*/ 9371499 w 12300465"/>
              <a:gd name="connsiteY3163" fmla="*/ 851349 h 4949499"/>
              <a:gd name="connsiteX3164" fmla="*/ 9360349 w 12300465"/>
              <a:gd name="connsiteY3164" fmla="*/ 820933 h 4949499"/>
              <a:gd name="connsiteX3165" fmla="*/ 9293558 w 12300465"/>
              <a:gd name="connsiteY3165" fmla="*/ 816348 h 4949499"/>
              <a:gd name="connsiteX3166" fmla="*/ 9281406 w 12300465"/>
              <a:gd name="connsiteY3166" fmla="*/ 821582 h 4949499"/>
              <a:gd name="connsiteX3167" fmla="*/ 9293558 w 12300465"/>
              <a:gd name="connsiteY3167" fmla="*/ 816348 h 4949499"/>
              <a:gd name="connsiteX3168" fmla="*/ 9254286 w 12300465"/>
              <a:gd name="connsiteY3168" fmla="*/ 815999 h 4949499"/>
              <a:gd name="connsiteX3169" fmla="*/ 9228085 w 12300465"/>
              <a:gd name="connsiteY3169" fmla="*/ 821582 h 4949499"/>
              <a:gd name="connsiteX3170" fmla="*/ 9254286 w 12300465"/>
              <a:gd name="connsiteY3170" fmla="*/ 815999 h 4949499"/>
              <a:gd name="connsiteX3171" fmla="*/ 9052638 w 12300465"/>
              <a:gd name="connsiteY3171" fmla="*/ 809201 h 4949499"/>
              <a:gd name="connsiteX3172" fmla="*/ 9053302 w 12300465"/>
              <a:gd name="connsiteY3172" fmla="*/ 811530 h 4949499"/>
              <a:gd name="connsiteX3173" fmla="*/ 9051576 w 12300465"/>
              <a:gd name="connsiteY3173" fmla="*/ 810411 h 4949499"/>
              <a:gd name="connsiteX3174" fmla="*/ 9052438 w 12300465"/>
              <a:gd name="connsiteY3174" fmla="*/ 809481 h 4949499"/>
              <a:gd name="connsiteX3175" fmla="*/ 9325792 w 12300465"/>
              <a:gd name="connsiteY3175" fmla="*/ 801865 h 4949499"/>
              <a:gd name="connsiteX3176" fmla="*/ 9308986 w 12300465"/>
              <a:gd name="connsiteY3176" fmla="*/ 832738 h 4949499"/>
              <a:gd name="connsiteX3177" fmla="*/ 9325792 w 12300465"/>
              <a:gd name="connsiteY3177" fmla="*/ 801865 h 4949499"/>
              <a:gd name="connsiteX3178" fmla="*/ 9219035 w 12300465"/>
              <a:gd name="connsiteY3178" fmla="*/ 774370 h 4949499"/>
              <a:gd name="connsiteX3179" fmla="*/ 9228085 w 12300465"/>
              <a:gd name="connsiteY3179" fmla="*/ 780650 h 4949499"/>
              <a:gd name="connsiteX3180" fmla="*/ 9219035 w 12300465"/>
              <a:gd name="connsiteY3180" fmla="*/ 774370 h 4949499"/>
              <a:gd name="connsiteX3181" fmla="*/ 8819907 w 12300465"/>
              <a:gd name="connsiteY3181" fmla="*/ 773202 h 4949499"/>
              <a:gd name="connsiteX3182" fmla="*/ 8803359 w 12300465"/>
              <a:gd name="connsiteY3182" fmla="*/ 780644 h 4949499"/>
              <a:gd name="connsiteX3183" fmla="*/ 8819907 w 12300465"/>
              <a:gd name="connsiteY3183" fmla="*/ 773202 h 4949499"/>
              <a:gd name="connsiteX3184" fmla="*/ 8906582 w 12300465"/>
              <a:gd name="connsiteY3184" fmla="*/ 772505 h 4949499"/>
              <a:gd name="connsiteX3185" fmla="*/ 8894142 w 12300465"/>
              <a:gd name="connsiteY3185" fmla="*/ 780644 h 4949499"/>
              <a:gd name="connsiteX3186" fmla="*/ 8888425 w 12300465"/>
              <a:gd name="connsiteY3186" fmla="*/ 788920 h 4949499"/>
              <a:gd name="connsiteX3187" fmla="*/ 8873227 w 12300465"/>
              <a:gd name="connsiteY3187" fmla="*/ 795528 h 4949499"/>
              <a:gd name="connsiteX3188" fmla="*/ 8882736 w 12300465"/>
              <a:gd name="connsiteY3188" fmla="*/ 797156 h 4949499"/>
              <a:gd name="connsiteX3189" fmla="*/ 8888425 w 12300465"/>
              <a:gd name="connsiteY3189" fmla="*/ 788920 h 4949499"/>
              <a:gd name="connsiteX3190" fmla="*/ 8910402 w 12300465"/>
              <a:gd name="connsiteY3190" fmla="*/ 779365 h 4949499"/>
              <a:gd name="connsiteX3191" fmla="*/ 8912682 w 12300465"/>
              <a:gd name="connsiteY3191" fmla="*/ 779583 h 4949499"/>
              <a:gd name="connsiteX3192" fmla="*/ 8912920 w 12300465"/>
              <a:gd name="connsiteY3192" fmla="*/ 779859 h 4949499"/>
              <a:gd name="connsiteX3193" fmla="*/ 8919194 w 12300465"/>
              <a:gd name="connsiteY3193" fmla="*/ 799249 h 4949499"/>
              <a:gd name="connsiteX3194" fmla="*/ 8923790 w 12300465"/>
              <a:gd name="connsiteY3194" fmla="*/ 780644 h 4949499"/>
              <a:gd name="connsiteX3195" fmla="*/ 8912682 w 12300465"/>
              <a:gd name="connsiteY3195" fmla="*/ 779583 h 4949499"/>
              <a:gd name="connsiteX3196" fmla="*/ 9154309 w 12300465"/>
              <a:gd name="connsiteY3196" fmla="*/ 765301 h 4949499"/>
              <a:gd name="connsiteX3197" fmla="*/ 9171087 w 12300465"/>
              <a:gd name="connsiteY3197" fmla="*/ 776930 h 4949499"/>
              <a:gd name="connsiteX3198" fmla="*/ 9157068 w 12300465"/>
              <a:gd name="connsiteY3198" fmla="*/ 773674 h 4949499"/>
              <a:gd name="connsiteX3199" fmla="*/ 9153764 w 12300465"/>
              <a:gd name="connsiteY3199" fmla="*/ 773574 h 4949499"/>
              <a:gd name="connsiteX3200" fmla="*/ 9160349 w 12300465"/>
              <a:gd name="connsiteY3200" fmla="*/ 778261 h 4949499"/>
              <a:gd name="connsiteX3201" fmla="*/ 9172926 w 12300465"/>
              <a:gd name="connsiteY3201" fmla="*/ 814138 h 4949499"/>
              <a:gd name="connsiteX3202" fmla="*/ 9152811 w 12300465"/>
              <a:gd name="connsiteY3202" fmla="*/ 781083 h 4949499"/>
              <a:gd name="connsiteX3203" fmla="*/ 9152448 w 12300465"/>
              <a:gd name="connsiteY3203" fmla="*/ 773534 h 4949499"/>
              <a:gd name="connsiteX3204" fmla="*/ 9141669 w 12300465"/>
              <a:gd name="connsiteY3204" fmla="*/ 773208 h 4949499"/>
              <a:gd name="connsiteX3205" fmla="*/ 9154309 w 12300465"/>
              <a:gd name="connsiteY3205" fmla="*/ 765301 h 4949499"/>
              <a:gd name="connsiteX3206" fmla="*/ 8914626 w 12300465"/>
              <a:gd name="connsiteY3206" fmla="*/ 763900 h 4949499"/>
              <a:gd name="connsiteX3207" fmla="*/ 8906323 w 12300465"/>
              <a:gd name="connsiteY3207" fmla="*/ 765760 h 4949499"/>
              <a:gd name="connsiteX3208" fmla="*/ 8941257 w 12300465"/>
              <a:gd name="connsiteY3208" fmla="*/ 780644 h 4949499"/>
              <a:gd name="connsiteX3209" fmla="*/ 8914626 w 12300465"/>
              <a:gd name="connsiteY3209" fmla="*/ 763900 h 4949499"/>
              <a:gd name="connsiteX3210" fmla="*/ 9055253 w 12300465"/>
              <a:gd name="connsiteY3210" fmla="*/ 750878 h 4949499"/>
              <a:gd name="connsiteX3211" fmla="*/ 9114089 w 12300465"/>
              <a:gd name="connsiteY3211" fmla="*/ 773204 h 4949499"/>
              <a:gd name="connsiteX3212" fmla="*/ 9055253 w 12300465"/>
              <a:gd name="connsiteY3212" fmla="*/ 750878 h 4949499"/>
              <a:gd name="connsiteX3213" fmla="*/ 8751188 w 12300465"/>
              <a:gd name="connsiteY3213" fmla="*/ 748551 h 4949499"/>
              <a:gd name="connsiteX3214" fmla="*/ 8757192 w 12300465"/>
              <a:gd name="connsiteY3214" fmla="*/ 751632 h 4949499"/>
              <a:gd name="connsiteX3215" fmla="*/ 8764420 w 12300465"/>
              <a:gd name="connsiteY3215" fmla="*/ 761588 h 4949499"/>
              <a:gd name="connsiteX3216" fmla="*/ 8763423 w 12300465"/>
              <a:gd name="connsiteY3216" fmla="*/ 761704 h 4949499"/>
              <a:gd name="connsiteX3217" fmla="*/ 8754391 w 12300465"/>
              <a:gd name="connsiteY3217" fmla="*/ 759423 h 4949499"/>
              <a:gd name="connsiteX3218" fmla="*/ 8747316 w 12300465"/>
              <a:gd name="connsiteY3218" fmla="*/ 752705 h 4949499"/>
              <a:gd name="connsiteX3219" fmla="*/ 8865873 w 12300465"/>
              <a:gd name="connsiteY3219" fmla="*/ 747155 h 4949499"/>
              <a:gd name="connsiteX3220" fmla="*/ 8865873 w 12300465"/>
              <a:gd name="connsiteY3220" fmla="*/ 747155 h 4949499"/>
              <a:gd name="connsiteX3221" fmla="*/ 8673361 w 12300465"/>
              <a:gd name="connsiteY3221" fmla="*/ 743027 h 4949499"/>
              <a:gd name="connsiteX3222" fmla="*/ 8673442 w 12300465"/>
              <a:gd name="connsiteY3222" fmla="*/ 743232 h 4949499"/>
              <a:gd name="connsiteX3223" fmla="*/ 8674654 w 12300465"/>
              <a:gd name="connsiteY3223" fmla="*/ 750876 h 4949499"/>
              <a:gd name="connsiteX3224" fmla="*/ 8661242 w 12300465"/>
              <a:gd name="connsiteY3224" fmla="*/ 748156 h 4949499"/>
              <a:gd name="connsiteX3225" fmla="*/ 8667080 w 12300465"/>
              <a:gd name="connsiteY3225" fmla="*/ 743093 h 4949499"/>
              <a:gd name="connsiteX3226" fmla="*/ 8673361 w 12300465"/>
              <a:gd name="connsiteY3226" fmla="*/ 743027 h 4949499"/>
              <a:gd name="connsiteX3227" fmla="*/ 9112423 w 12300465"/>
              <a:gd name="connsiteY3227" fmla="*/ 741986 h 4949499"/>
              <a:gd name="connsiteX3228" fmla="*/ 9123283 w 12300465"/>
              <a:gd name="connsiteY3228" fmla="*/ 750881 h 4949499"/>
              <a:gd name="connsiteX3229" fmla="*/ 9112423 w 12300465"/>
              <a:gd name="connsiteY3229" fmla="*/ 741986 h 4949499"/>
              <a:gd name="connsiteX3230" fmla="*/ 8541726 w 12300465"/>
              <a:gd name="connsiteY3230" fmla="*/ 728202 h 4949499"/>
              <a:gd name="connsiteX3231" fmla="*/ 8540434 w 12300465"/>
              <a:gd name="connsiteY3231" fmla="*/ 739714 h 4949499"/>
              <a:gd name="connsiteX3232" fmla="*/ 8541726 w 12300465"/>
              <a:gd name="connsiteY3232" fmla="*/ 728202 h 4949499"/>
              <a:gd name="connsiteX3233" fmla="*/ 8558820 w 12300465"/>
              <a:gd name="connsiteY3233" fmla="*/ 726690 h 4949499"/>
              <a:gd name="connsiteX3234" fmla="*/ 8553304 w 12300465"/>
              <a:gd name="connsiteY3234" fmla="*/ 754597 h 4949499"/>
              <a:gd name="connsiteX3235" fmla="*/ 8558820 w 12300465"/>
              <a:gd name="connsiteY3235" fmla="*/ 726690 h 4949499"/>
              <a:gd name="connsiteX3236" fmla="*/ 9047898 w 12300465"/>
              <a:gd name="connsiteY3236" fmla="*/ 721114 h 4949499"/>
              <a:gd name="connsiteX3237" fmla="*/ 9047898 w 12300465"/>
              <a:gd name="connsiteY3237" fmla="*/ 721114 h 4949499"/>
              <a:gd name="connsiteX3238" fmla="*/ 5304424 w 12300465"/>
              <a:gd name="connsiteY3238" fmla="*/ 721109 h 4949499"/>
              <a:gd name="connsiteX3239" fmla="*/ 5304424 w 12300465"/>
              <a:gd name="connsiteY3239" fmla="*/ 721109 h 4949499"/>
              <a:gd name="connsiteX3240" fmla="*/ 8840132 w 12300465"/>
              <a:gd name="connsiteY3240" fmla="*/ 709946 h 4949499"/>
              <a:gd name="connsiteX3241" fmla="*/ 8840132 w 12300465"/>
              <a:gd name="connsiteY3241" fmla="*/ 709946 h 4949499"/>
              <a:gd name="connsiteX3242" fmla="*/ 8526353 w 12300465"/>
              <a:gd name="connsiteY3242" fmla="*/ 708936 h 4949499"/>
              <a:gd name="connsiteX3243" fmla="*/ 8512854 w 12300465"/>
              <a:gd name="connsiteY3243" fmla="*/ 713667 h 4949499"/>
              <a:gd name="connsiteX3244" fmla="*/ 8526353 w 12300465"/>
              <a:gd name="connsiteY3244" fmla="*/ 708936 h 4949499"/>
              <a:gd name="connsiteX3245" fmla="*/ 8591280 w 12300465"/>
              <a:gd name="connsiteY3245" fmla="*/ 708326 h 4949499"/>
              <a:gd name="connsiteX3246" fmla="*/ 8575368 w 12300465"/>
              <a:gd name="connsiteY3246" fmla="*/ 713667 h 4949499"/>
              <a:gd name="connsiteX3247" fmla="*/ 8591280 w 12300465"/>
              <a:gd name="connsiteY3247" fmla="*/ 708326 h 4949499"/>
              <a:gd name="connsiteX3248" fmla="*/ 8452408 w 12300465"/>
              <a:gd name="connsiteY3248" fmla="*/ 707620 h 4949499"/>
              <a:gd name="connsiteX3249" fmla="*/ 8441147 w 12300465"/>
              <a:gd name="connsiteY3249" fmla="*/ 709946 h 4949499"/>
              <a:gd name="connsiteX3250" fmla="*/ 8465049 w 12300465"/>
              <a:gd name="connsiteY3250" fmla="*/ 713667 h 4949499"/>
              <a:gd name="connsiteX3251" fmla="*/ 8452408 w 12300465"/>
              <a:gd name="connsiteY3251" fmla="*/ 707620 h 4949499"/>
              <a:gd name="connsiteX3252" fmla="*/ 5337520 w 12300465"/>
              <a:gd name="connsiteY3252" fmla="*/ 706225 h 4949499"/>
              <a:gd name="connsiteX3253" fmla="*/ 5337520 w 12300465"/>
              <a:gd name="connsiteY3253" fmla="*/ 706225 h 4949499"/>
              <a:gd name="connsiteX3254" fmla="*/ 5280523 w 12300465"/>
              <a:gd name="connsiteY3254" fmla="*/ 706225 h 4949499"/>
              <a:gd name="connsiteX3255" fmla="*/ 5280523 w 12300465"/>
              <a:gd name="connsiteY3255" fmla="*/ 706225 h 4949499"/>
              <a:gd name="connsiteX3256" fmla="*/ 8363234 w 12300465"/>
              <a:gd name="connsiteY3256" fmla="*/ 702504 h 4949499"/>
              <a:gd name="connsiteX3257" fmla="*/ 8352892 w 12300465"/>
              <a:gd name="connsiteY3257" fmla="*/ 713667 h 4949499"/>
              <a:gd name="connsiteX3258" fmla="*/ 8363234 w 12300465"/>
              <a:gd name="connsiteY3258" fmla="*/ 702504 h 4949499"/>
              <a:gd name="connsiteX3259" fmla="*/ 5251104 w 12300465"/>
              <a:gd name="connsiteY3259" fmla="*/ 698783 h 4949499"/>
              <a:gd name="connsiteX3260" fmla="*/ 5251104 w 12300465"/>
              <a:gd name="connsiteY3260" fmla="*/ 698783 h 4949499"/>
              <a:gd name="connsiteX3261" fmla="*/ 8312442 w 12300465"/>
              <a:gd name="connsiteY3261" fmla="*/ 695062 h 4949499"/>
              <a:gd name="connsiteX3262" fmla="*/ 8349215 w 12300465"/>
              <a:gd name="connsiteY3262" fmla="*/ 706225 h 4949499"/>
              <a:gd name="connsiteX3263" fmla="*/ 8312442 w 12300465"/>
              <a:gd name="connsiteY3263" fmla="*/ 695062 h 4949499"/>
              <a:gd name="connsiteX3264" fmla="*/ 8548478 w 12300465"/>
              <a:gd name="connsiteY3264" fmla="*/ 691923 h 4949499"/>
              <a:gd name="connsiteX3265" fmla="*/ 8542272 w 12300465"/>
              <a:gd name="connsiteY3265" fmla="*/ 695062 h 4949499"/>
              <a:gd name="connsiteX3266" fmla="*/ 8548478 w 12300465"/>
              <a:gd name="connsiteY3266" fmla="*/ 691923 h 4949499"/>
              <a:gd name="connsiteX3267" fmla="*/ 8251257 w 12300465"/>
              <a:gd name="connsiteY3267" fmla="*/ 687831 h 4949499"/>
              <a:gd name="connsiteX3268" fmla="*/ 8248089 w 12300465"/>
              <a:gd name="connsiteY3268" fmla="*/ 691341 h 4949499"/>
              <a:gd name="connsiteX3269" fmla="*/ 8251257 w 12300465"/>
              <a:gd name="connsiteY3269" fmla="*/ 687831 h 4949499"/>
              <a:gd name="connsiteX3270" fmla="*/ 8369440 w 12300465"/>
              <a:gd name="connsiteY3270" fmla="*/ 684830 h 4949499"/>
              <a:gd name="connsiteX3271" fmla="*/ 8360247 w 12300465"/>
              <a:gd name="connsiteY3271" fmla="*/ 695062 h 4949499"/>
              <a:gd name="connsiteX3272" fmla="*/ 8384149 w 12300465"/>
              <a:gd name="connsiteY3272" fmla="*/ 691341 h 4949499"/>
              <a:gd name="connsiteX3273" fmla="*/ 8369440 w 12300465"/>
              <a:gd name="connsiteY3273" fmla="*/ 684830 h 4949499"/>
              <a:gd name="connsiteX3274" fmla="*/ 8734583 w 12300465"/>
              <a:gd name="connsiteY3274" fmla="*/ 676865 h 4949499"/>
              <a:gd name="connsiteX3275" fmla="*/ 8704073 w 12300465"/>
              <a:gd name="connsiteY3275" fmla="*/ 702504 h 4949499"/>
              <a:gd name="connsiteX3276" fmla="*/ 8734583 w 12300465"/>
              <a:gd name="connsiteY3276" fmla="*/ 676865 h 4949499"/>
              <a:gd name="connsiteX3277" fmla="*/ 8498145 w 12300465"/>
              <a:gd name="connsiteY3277" fmla="*/ 676458 h 4949499"/>
              <a:gd name="connsiteX3278" fmla="*/ 8498145 w 12300465"/>
              <a:gd name="connsiteY3278" fmla="*/ 676458 h 4949499"/>
              <a:gd name="connsiteX3279" fmla="*/ 5034144 w 12300465"/>
              <a:gd name="connsiteY3279" fmla="*/ 672737 h 4949499"/>
              <a:gd name="connsiteX3280" fmla="*/ 5040338 w 12300465"/>
              <a:gd name="connsiteY3280" fmla="*/ 685273 h 4949499"/>
              <a:gd name="connsiteX3281" fmla="*/ 5042591 w 12300465"/>
              <a:gd name="connsiteY3281" fmla="*/ 689830 h 4949499"/>
              <a:gd name="connsiteX3282" fmla="*/ 5042821 w 12300465"/>
              <a:gd name="connsiteY3282" fmla="*/ 690295 h 4949499"/>
              <a:gd name="connsiteX3283" fmla="*/ 5045176 w 12300465"/>
              <a:gd name="connsiteY3283" fmla="*/ 695063 h 4949499"/>
              <a:gd name="connsiteX3284" fmla="*/ 5046556 w 12300465"/>
              <a:gd name="connsiteY3284" fmla="*/ 697853 h 4949499"/>
              <a:gd name="connsiteX3285" fmla="*/ 5042821 w 12300465"/>
              <a:gd name="connsiteY3285" fmla="*/ 690295 h 4949499"/>
              <a:gd name="connsiteX3286" fmla="*/ 5040338 w 12300465"/>
              <a:gd name="connsiteY3286" fmla="*/ 685273 h 4949499"/>
              <a:gd name="connsiteX3287" fmla="*/ 5038281 w 12300465"/>
              <a:gd name="connsiteY3287" fmla="*/ 681109 h 4949499"/>
              <a:gd name="connsiteX3288" fmla="*/ 5034144 w 12300465"/>
              <a:gd name="connsiteY3288" fmla="*/ 672737 h 4949499"/>
              <a:gd name="connsiteX3289" fmla="*/ 8403070 w 12300465"/>
              <a:gd name="connsiteY3289" fmla="*/ 670964 h 4949499"/>
              <a:gd name="connsiteX3290" fmla="*/ 8393342 w 12300465"/>
              <a:gd name="connsiteY3290" fmla="*/ 676458 h 4949499"/>
              <a:gd name="connsiteX3291" fmla="*/ 8403070 w 12300465"/>
              <a:gd name="connsiteY3291" fmla="*/ 670964 h 4949499"/>
              <a:gd name="connsiteX3292" fmla="*/ 5205139 w 12300465"/>
              <a:gd name="connsiteY3292" fmla="*/ 669016 h 4949499"/>
              <a:gd name="connsiteX3293" fmla="*/ 5205139 w 12300465"/>
              <a:gd name="connsiteY3293" fmla="*/ 669016 h 4949499"/>
              <a:gd name="connsiteX3294" fmla="*/ 8305087 w 12300465"/>
              <a:gd name="connsiteY3294" fmla="*/ 661574 h 4949499"/>
              <a:gd name="connsiteX3295" fmla="*/ 8334506 w 12300465"/>
              <a:gd name="connsiteY3295" fmla="*/ 680179 h 4949499"/>
              <a:gd name="connsiteX3296" fmla="*/ 8305087 w 12300465"/>
              <a:gd name="connsiteY3296" fmla="*/ 661574 h 4949499"/>
              <a:gd name="connsiteX3297" fmla="*/ 4644093 w 12300465"/>
              <a:gd name="connsiteY3297" fmla="*/ 652272 h 4949499"/>
              <a:gd name="connsiteX3298" fmla="*/ 4642513 w 12300465"/>
              <a:gd name="connsiteY3298" fmla="*/ 661574 h 4949499"/>
              <a:gd name="connsiteX3299" fmla="*/ 4660901 w 12300465"/>
              <a:gd name="connsiteY3299" fmla="*/ 669016 h 4949499"/>
              <a:gd name="connsiteX3300" fmla="*/ 4644093 w 12300465"/>
              <a:gd name="connsiteY3300" fmla="*/ 652272 h 4949499"/>
              <a:gd name="connsiteX3301" fmla="*/ 8268315 w 12300465"/>
              <a:gd name="connsiteY3301" fmla="*/ 650412 h 4949499"/>
              <a:gd name="connsiteX3302" fmla="*/ 8268315 w 12300465"/>
              <a:gd name="connsiteY3302" fmla="*/ 650412 h 4949499"/>
              <a:gd name="connsiteX3303" fmla="*/ 4670094 w 12300465"/>
              <a:gd name="connsiteY3303" fmla="*/ 650411 h 4949499"/>
              <a:gd name="connsiteX3304" fmla="*/ 4670094 w 12300465"/>
              <a:gd name="connsiteY3304" fmla="*/ 650411 h 4949499"/>
              <a:gd name="connsiteX3305" fmla="*/ 2912439 w 12300465"/>
              <a:gd name="connsiteY3305" fmla="*/ 648241 h 4949499"/>
              <a:gd name="connsiteX3306" fmla="*/ 2904111 w 12300465"/>
              <a:gd name="connsiteY3306" fmla="*/ 662039 h 4949499"/>
              <a:gd name="connsiteX3307" fmla="*/ 2901878 w 12300465"/>
              <a:gd name="connsiteY3307" fmla="*/ 662439 h 4949499"/>
              <a:gd name="connsiteX3308" fmla="*/ 2902240 w 12300465"/>
              <a:gd name="connsiteY3308" fmla="*/ 658318 h 4949499"/>
              <a:gd name="connsiteX3309" fmla="*/ 2909824 w 12300465"/>
              <a:gd name="connsiteY3309" fmla="*/ 648376 h 4949499"/>
              <a:gd name="connsiteX3310" fmla="*/ 2947401 w 12300465"/>
              <a:gd name="connsiteY3310" fmla="*/ 643550 h 4949499"/>
              <a:gd name="connsiteX3311" fmla="*/ 2938093 w 12300465"/>
              <a:gd name="connsiteY3311" fmla="*/ 646690 h 4949499"/>
              <a:gd name="connsiteX3312" fmla="*/ 2947401 w 12300465"/>
              <a:gd name="connsiteY3312" fmla="*/ 643550 h 4949499"/>
              <a:gd name="connsiteX3313" fmla="*/ 8253433 w 12300465"/>
              <a:gd name="connsiteY3313" fmla="*/ 637684 h 4949499"/>
              <a:gd name="connsiteX3314" fmla="*/ 8226026 w 12300465"/>
              <a:gd name="connsiteY3314" fmla="*/ 639254 h 4949499"/>
              <a:gd name="connsiteX3315" fmla="*/ 8253433 w 12300465"/>
              <a:gd name="connsiteY3315" fmla="*/ 637684 h 4949499"/>
              <a:gd name="connsiteX3316" fmla="*/ 900534 w 12300465"/>
              <a:gd name="connsiteY3316" fmla="*/ 630934 h 4949499"/>
              <a:gd name="connsiteX3317" fmla="*/ 895362 w 12300465"/>
              <a:gd name="connsiteY3317" fmla="*/ 635527 h 4949499"/>
              <a:gd name="connsiteX3318" fmla="*/ 911911 w 12300465"/>
              <a:gd name="connsiteY3318" fmla="*/ 642969 h 4949499"/>
              <a:gd name="connsiteX3319" fmla="*/ 900534 w 12300465"/>
              <a:gd name="connsiteY3319" fmla="*/ 630934 h 4949499"/>
              <a:gd name="connsiteX3320" fmla="*/ 8112920 w 12300465"/>
              <a:gd name="connsiteY3320" fmla="*/ 625004 h 4949499"/>
              <a:gd name="connsiteX3321" fmla="*/ 8119384 w 12300465"/>
              <a:gd name="connsiteY3321" fmla="*/ 631806 h 4949499"/>
              <a:gd name="connsiteX3322" fmla="*/ 8112920 w 12300465"/>
              <a:gd name="connsiteY3322" fmla="*/ 625004 h 4949499"/>
              <a:gd name="connsiteX3323" fmla="*/ 4545076 w 12300465"/>
              <a:gd name="connsiteY3323" fmla="*/ 616949 h 4949499"/>
              <a:gd name="connsiteX3324" fmla="*/ 4546915 w 12300465"/>
              <a:gd name="connsiteY3324" fmla="*/ 642996 h 4949499"/>
              <a:gd name="connsiteX3325" fmla="*/ 4545076 w 12300465"/>
              <a:gd name="connsiteY3325" fmla="*/ 616949 h 4949499"/>
              <a:gd name="connsiteX3326" fmla="*/ 2621588 w 12300465"/>
              <a:gd name="connsiteY3326" fmla="*/ 615063 h 4949499"/>
              <a:gd name="connsiteX3327" fmla="*/ 2620008 w 12300465"/>
              <a:gd name="connsiteY3327" fmla="*/ 624365 h 4949499"/>
              <a:gd name="connsiteX3328" fmla="*/ 2638394 w 12300465"/>
              <a:gd name="connsiteY3328" fmla="*/ 631806 h 4949499"/>
              <a:gd name="connsiteX3329" fmla="*/ 2621588 w 12300465"/>
              <a:gd name="connsiteY3329" fmla="*/ 615063 h 4949499"/>
              <a:gd name="connsiteX3330" fmla="*/ 2647588 w 12300465"/>
              <a:gd name="connsiteY3330" fmla="*/ 613202 h 4949499"/>
              <a:gd name="connsiteX3331" fmla="*/ 2647588 w 12300465"/>
              <a:gd name="connsiteY3331" fmla="*/ 613202 h 4949499"/>
              <a:gd name="connsiteX3332" fmla="*/ 4391768 w 12300465"/>
              <a:gd name="connsiteY3332" fmla="*/ 600644 h 4949499"/>
              <a:gd name="connsiteX3333" fmla="*/ 4405329 w 12300465"/>
              <a:gd name="connsiteY3333" fmla="*/ 609481 h 4949499"/>
              <a:gd name="connsiteX3334" fmla="*/ 4379588 w 12300465"/>
              <a:gd name="connsiteY3334" fmla="*/ 605760 h 4949499"/>
              <a:gd name="connsiteX3335" fmla="*/ 4391768 w 12300465"/>
              <a:gd name="connsiteY3335" fmla="*/ 600644 h 4949499"/>
              <a:gd name="connsiteX3336" fmla="*/ 919265 w 12300465"/>
              <a:gd name="connsiteY3336" fmla="*/ 598318 h 4949499"/>
              <a:gd name="connsiteX3337" fmla="*/ 919265 w 12300465"/>
              <a:gd name="connsiteY3337" fmla="*/ 598318 h 4949499"/>
              <a:gd name="connsiteX3338" fmla="*/ 4561742 w 12300465"/>
              <a:gd name="connsiteY3338" fmla="*/ 588286 h 4949499"/>
              <a:gd name="connsiteX3339" fmla="*/ 4568984 w 12300465"/>
              <a:gd name="connsiteY3339" fmla="*/ 590903 h 4949499"/>
              <a:gd name="connsiteX3340" fmla="*/ 4561742 w 12300465"/>
              <a:gd name="connsiteY3340" fmla="*/ 588286 h 4949499"/>
              <a:gd name="connsiteX3341" fmla="*/ 2522615 w 12300465"/>
              <a:gd name="connsiteY3341" fmla="*/ 579732 h 4949499"/>
              <a:gd name="connsiteX3342" fmla="*/ 2524451 w 12300465"/>
              <a:gd name="connsiteY3342" fmla="*/ 605780 h 4949499"/>
              <a:gd name="connsiteX3343" fmla="*/ 2522615 w 12300465"/>
              <a:gd name="connsiteY3343" fmla="*/ 579732 h 4949499"/>
              <a:gd name="connsiteX3344" fmla="*/ 7812331 w 12300465"/>
              <a:gd name="connsiteY3344" fmla="*/ 579713 h 4949499"/>
              <a:gd name="connsiteX3345" fmla="*/ 7803138 w 12300465"/>
              <a:gd name="connsiteY3345" fmla="*/ 587155 h 4949499"/>
              <a:gd name="connsiteX3346" fmla="*/ 7821525 w 12300465"/>
              <a:gd name="connsiteY3346" fmla="*/ 583434 h 4949499"/>
              <a:gd name="connsiteX3347" fmla="*/ 7812331 w 12300465"/>
              <a:gd name="connsiteY3347" fmla="*/ 579713 h 4949499"/>
              <a:gd name="connsiteX3348" fmla="*/ 4594552 w 12300465"/>
              <a:gd name="connsiteY3348" fmla="*/ 570961 h 4949499"/>
              <a:gd name="connsiteX3349" fmla="*/ 4633336 w 12300465"/>
              <a:gd name="connsiteY3349" fmla="*/ 587182 h 4949499"/>
              <a:gd name="connsiteX3350" fmla="*/ 4594552 w 12300465"/>
              <a:gd name="connsiteY3350" fmla="*/ 570961 h 4949499"/>
              <a:gd name="connsiteX3351" fmla="*/ 2369264 w 12300465"/>
              <a:gd name="connsiteY3351" fmla="*/ 563435 h 4949499"/>
              <a:gd name="connsiteX3352" fmla="*/ 2382824 w 12300465"/>
              <a:gd name="connsiteY3352" fmla="*/ 572272 h 4949499"/>
              <a:gd name="connsiteX3353" fmla="*/ 2357082 w 12300465"/>
              <a:gd name="connsiteY3353" fmla="*/ 568551 h 4949499"/>
              <a:gd name="connsiteX3354" fmla="*/ 2369264 w 12300465"/>
              <a:gd name="connsiteY3354" fmla="*/ 563435 h 4949499"/>
              <a:gd name="connsiteX3355" fmla="*/ 2539275 w 12300465"/>
              <a:gd name="connsiteY3355" fmla="*/ 551070 h 4949499"/>
              <a:gd name="connsiteX3356" fmla="*/ 2546516 w 12300465"/>
              <a:gd name="connsiteY3356" fmla="*/ 553686 h 4949499"/>
              <a:gd name="connsiteX3357" fmla="*/ 2539275 w 12300465"/>
              <a:gd name="connsiteY3357" fmla="*/ 551070 h 4949499"/>
              <a:gd name="connsiteX3358" fmla="*/ 8356282 w 12300465"/>
              <a:gd name="connsiteY3358" fmla="*/ 548096 h 4949499"/>
              <a:gd name="connsiteX3359" fmla="*/ 8371278 w 12300465"/>
              <a:gd name="connsiteY3359" fmla="*/ 564840 h 4949499"/>
              <a:gd name="connsiteX3360" fmla="*/ 8356282 w 12300465"/>
              <a:gd name="connsiteY3360" fmla="*/ 548096 h 4949499"/>
              <a:gd name="connsiteX3361" fmla="*/ 2572083 w 12300465"/>
              <a:gd name="connsiteY3361" fmla="*/ 533744 h 4949499"/>
              <a:gd name="connsiteX3362" fmla="*/ 2610868 w 12300465"/>
              <a:gd name="connsiteY3362" fmla="*/ 549965 h 4949499"/>
              <a:gd name="connsiteX3363" fmla="*/ 2572083 w 12300465"/>
              <a:gd name="connsiteY3363" fmla="*/ 533744 h 4949499"/>
              <a:gd name="connsiteX3364" fmla="*/ 3974627 w 12300465"/>
              <a:gd name="connsiteY3364" fmla="*/ 514597 h 4949499"/>
              <a:gd name="connsiteX3365" fmla="*/ 3965893 w 12300465"/>
              <a:gd name="connsiteY3365" fmla="*/ 523899 h 4949499"/>
              <a:gd name="connsiteX3366" fmla="*/ 3991634 w 12300465"/>
              <a:gd name="connsiteY3366" fmla="*/ 527620 h 4949499"/>
              <a:gd name="connsiteX3367" fmla="*/ 3974627 w 12300465"/>
              <a:gd name="connsiteY3367" fmla="*/ 514597 h 4949499"/>
              <a:gd name="connsiteX3368" fmla="*/ 7654208 w 12300465"/>
              <a:gd name="connsiteY3368" fmla="*/ 512742 h 4949499"/>
              <a:gd name="connsiteX3369" fmla="*/ 7689142 w 12300465"/>
              <a:gd name="connsiteY3369" fmla="*/ 538789 h 4949499"/>
              <a:gd name="connsiteX3370" fmla="*/ 7654208 w 12300465"/>
              <a:gd name="connsiteY3370" fmla="*/ 512742 h 4949499"/>
              <a:gd name="connsiteX3371" fmla="*/ 3945439 w 12300465"/>
              <a:gd name="connsiteY3371" fmla="*/ 505295 h 4949499"/>
              <a:gd name="connsiteX3372" fmla="*/ 3927282 w 12300465"/>
              <a:gd name="connsiteY3372" fmla="*/ 516457 h 4949499"/>
              <a:gd name="connsiteX3373" fmla="*/ 3962216 w 12300465"/>
              <a:gd name="connsiteY3373" fmla="*/ 516457 h 4949499"/>
              <a:gd name="connsiteX3374" fmla="*/ 3945439 w 12300465"/>
              <a:gd name="connsiteY3374" fmla="*/ 505295 h 4949499"/>
              <a:gd name="connsiteX3375" fmla="*/ 3912573 w 12300465"/>
              <a:gd name="connsiteY3375" fmla="*/ 501574 h 4949499"/>
              <a:gd name="connsiteX3376" fmla="*/ 3923949 w 12300465"/>
              <a:gd name="connsiteY3376" fmla="*/ 501574 h 4949499"/>
              <a:gd name="connsiteX3377" fmla="*/ 3912573 w 12300465"/>
              <a:gd name="connsiteY3377" fmla="*/ 501574 h 4949499"/>
              <a:gd name="connsiteX3378" fmla="*/ 3984050 w 12300465"/>
              <a:gd name="connsiteY3378" fmla="*/ 497853 h 4949499"/>
              <a:gd name="connsiteX3379" fmla="*/ 4003040 w 12300465"/>
              <a:gd name="connsiteY3379" fmla="*/ 507736 h 4949499"/>
              <a:gd name="connsiteX3380" fmla="*/ 4004552 w 12300465"/>
              <a:gd name="connsiteY3380" fmla="*/ 515132 h 4949499"/>
              <a:gd name="connsiteX3381" fmla="*/ 3981263 w 12300465"/>
              <a:gd name="connsiteY3381" fmla="*/ 501922 h 4949499"/>
              <a:gd name="connsiteX3382" fmla="*/ 3984050 w 12300465"/>
              <a:gd name="connsiteY3382" fmla="*/ 497853 h 4949499"/>
              <a:gd name="connsiteX3383" fmla="*/ 7290157 w 12300465"/>
              <a:gd name="connsiteY3383" fmla="*/ 494132 h 4949499"/>
              <a:gd name="connsiteX3384" fmla="*/ 7273609 w 12300465"/>
              <a:gd name="connsiteY3384" fmla="*/ 512737 h 4949499"/>
              <a:gd name="connsiteX3385" fmla="*/ 7290157 w 12300465"/>
              <a:gd name="connsiteY3385" fmla="*/ 494132 h 4949499"/>
              <a:gd name="connsiteX3386" fmla="*/ 7392597 w 12300465"/>
              <a:gd name="connsiteY3386" fmla="*/ 478337 h 4949499"/>
              <a:gd name="connsiteX3387" fmla="*/ 7392441 w 12300465"/>
              <a:gd name="connsiteY3387" fmla="*/ 478522 h 4949499"/>
              <a:gd name="connsiteX3388" fmla="*/ 7392489 w 12300465"/>
              <a:gd name="connsiteY3388" fmla="*/ 478376 h 4949499"/>
              <a:gd name="connsiteX3389" fmla="*/ 1952122 w 12300465"/>
              <a:gd name="connsiteY3389" fmla="*/ 477388 h 4949499"/>
              <a:gd name="connsiteX3390" fmla="*/ 1943388 w 12300465"/>
              <a:gd name="connsiteY3390" fmla="*/ 486690 h 4949499"/>
              <a:gd name="connsiteX3391" fmla="*/ 1969129 w 12300465"/>
              <a:gd name="connsiteY3391" fmla="*/ 490411 h 4949499"/>
              <a:gd name="connsiteX3392" fmla="*/ 1952122 w 12300465"/>
              <a:gd name="connsiteY3392" fmla="*/ 477388 h 4949499"/>
              <a:gd name="connsiteX3393" fmla="*/ 7163291 w 12300465"/>
              <a:gd name="connsiteY3393" fmla="*/ 471806 h 4949499"/>
              <a:gd name="connsiteX3394" fmla="*/ 7163291 w 12300465"/>
              <a:gd name="connsiteY3394" fmla="*/ 471806 h 4949499"/>
              <a:gd name="connsiteX3395" fmla="*/ 7447361 w 12300465"/>
              <a:gd name="connsiteY3395" fmla="*/ 469486 h 4949499"/>
              <a:gd name="connsiteX3396" fmla="*/ 7462989 w 12300465"/>
              <a:gd name="connsiteY3396" fmla="*/ 479254 h 4949499"/>
              <a:gd name="connsiteX3397" fmla="*/ 7437248 w 12300465"/>
              <a:gd name="connsiteY3397" fmla="*/ 479254 h 4949499"/>
              <a:gd name="connsiteX3398" fmla="*/ 7447361 w 12300465"/>
              <a:gd name="connsiteY3398" fmla="*/ 469486 h 4949499"/>
              <a:gd name="connsiteX3399" fmla="*/ 7108132 w 12300465"/>
              <a:gd name="connsiteY3399" fmla="*/ 468085 h 4949499"/>
              <a:gd name="connsiteX3400" fmla="*/ 7087906 w 12300465"/>
              <a:gd name="connsiteY3400" fmla="*/ 479248 h 4949499"/>
              <a:gd name="connsiteX3401" fmla="*/ 7108132 w 12300465"/>
              <a:gd name="connsiteY3401" fmla="*/ 468085 h 4949499"/>
              <a:gd name="connsiteX3402" fmla="*/ 1922933 w 12300465"/>
              <a:gd name="connsiteY3402" fmla="*/ 468085 h 4949499"/>
              <a:gd name="connsiteX3403" fmla="*/ 1904777 w 12300465"/>
              <a:gd name="connsiteY3403" fmla="*/ 479248 h 4949499"/>
              <a:gd name="connsiteX3404" fmla="*/ 1939711 w 12300465"/>
              <a:gd name="connsiteY3404" fmla="*/ 479248 h 4949499"/>
              <a:gd name="connsiteX3405" fmla="*/ 1922933 w 12300465"/>
              <a:gd name="connsiteY3405" fmla="*/ 468085 h 4949499"/>
              <a:gd name="connsiteX3406" fmla="*/ 7388525 w 12300465"/>
              <a:gd name="connsiteY3406" fmla="*/ 467620 h 4949499"/>
              <a:gd name="connsiteX3407" fmla="*/ 7420701 w 12300465"/>
              <a:gd name="connsiteY3407" fmla="*/ 468085 h 4949499"/>
              <a:gd name="connsiteX3408" fmla="*/ 7392597 w 12300465"/>
              <a:gd name="connsiteY3408" fmla="*/ 478337 h 4949499"/>
              <a:gd name="connsiteX3409" fmla="*/ 7394960 w 12300465"/>
              <a:gd name="connsiteY3409" fmla="*/ 475527 h 4949499"/>
              <a:gd name="connsiteX3410" fmla="*/ 7388525 w 12300465"/>
              <a:gd name="connsiteY3410" fmla="*/ 467620 h 4949499"/>
              <a:gd name="connsiteX3411" fmla="*/ 1890067 w 12300465"/>
              <a:gd name="connsiteY3411" fmla="*/ 464364 h 4949499"/>
              <a:gd name="connsiteX3412" fmla="*/ 1890067 w 12300465"/>
              <a:gd name="connsiteY3412" fmla="*/ 464364 h 4949499"/>
              <a:gd name="connsiteX3413" fmla="*/ 4008126 w 12300465"/>
              <a:gd name="connsiteY3413" fmla="*/ 463519 h 4949499"/>
              <a:gd name="connsiteX3414" fmla="*/ 4017435 w 12300465"/>
              <a:gd name="connsiteY3414" fmla="*/ 475553 h 4949499"/>
              <a:gd name="connsiteX3415" fmla="*/ 4008126 w 12300465"/>
              <a:gd name="connsiteY3415" fmla="*/ 463519 h 4949499"/>
              <a:gd name="connsiteX3416" fmla="*/ 1965223 w 12300465"/>
              <a:gd name="connsiteY3416" fmla="*/ 460643 h 4949499"/>
              <a:gd name="connsiteX3417" fmla="*/ 1984212 w 12300465"/>
              <a:gd name="connsiteY3417" fmla="*/ 470527 h 4949499"/>
              <a:gd name="connsiteX3418" fmla="*/ 1985724 w 12300465"/>
              <a:gd name="connsiteY3418" fmla="*/ 477923 h 4949499"/>
              <a:gd name="connsiteX3419" fmla="*/ 1962436 w 12300465"/>
              <a:gd name="connsiteY3419" fmla="*/ 464713 h 4949499"/>
              <a:gd name="connsiteX3420" fmla="*/ 1965223 w 12300465"/>
              <a:gd name="connsiteY3420" fmla="*/ 460643 h 4949499"/>
              <a:gd name="connsiteX3421" fmla="*/ 7380193 w 12300465"/>
              <a:gd name="connsiteY3421" fmla="*/ 457795 h 4949499"/>
              <a:gd name="connsiteX3422" fmla="*/ 7360026 w 12300465"/>
              <a:gd name="connsiteY3422" fmla="*/ 479248 h 4949499"/>
              <a:gd name="connsiteX3423" fmla="*/ 7380193 w 12300465"/>
              <a:gd name="connsiteY3423" fmla="*/ 457795 h 4949499"/>
              <a:gd name="connsiteX3424" fmla="*/ 5092637 w 12300465"/>
              <a:gd name="connsiteY3424" fmla="*/ 444888 h 4949499"/>
              <a:gd name="connsiteX3425" fmla="*/ 5087465 w 12300465"/>
              <a:gd name="connsiteY3425" fmla="*/ 449481 h 4949499"/>
              <a:gd name="connsiteX3426" fmla="*/ 5104012 w 12300465"/>
              <a:gd name="connsiteY3426" fmla="*/ 456923 h 4949499"/>
              <a:gd name="connsiteX3427" fmla="*/ 5092637 w 12300465"/>
              <a:gd name="connsiteY3427" fmla="*/ 444888 h 4949499"/>
              <a:gd name="connsiteX3428" fmla="*/ 3881376 w 12300465"/>
              <a:gd name="connsiteY3428" fmla="*/ 442065 h 4949499"/>
              <a:gd name="connsiteX3429" fmla="*/ 3881376 w 12300465"/>
              <a:gd name="connsiteY3429" fmla="*/ 442065 h 4949499"/>
              <a:gd name="connsiteX3430" fmla="*/ 3795217 w 12300465"/>
              <a:gd name="connsiteY3430" fmla="*/ 433228 h 4949499"/>
              <a:gd name="connsiteX3431" fmla="*/ 3811508 w 12300465"/>
              <a:gd name="connsiteY3431" fmla="*/ 445786 h 4949499"/>
              <a:gd name="connsiteX3432" fmla="*/ 3795217 w 12300465"/>
              <a:gd name="connsiteY3432" fmla="*/ 433228 h 4949499"/>
              <a:gd name="connsiteX3433" fmla="*/ 6859319 w 12300465"/>
              <a:gd name="connsiteY3433" fmla="*/ 430808 h 4949499"/>
              <a:gd name="connsiteX3434" fmla="*/ 6862185 w 12300465"/>
              <a:gd name="connsiteY3434" fmla="*/ 431341 h 4949499"/>
              <a:gd name="connsiteX3435" fmla="*/ 6861579 w 12300465"/>
              <a:gd name="connsiteY3435" fmla="*/ 433709 h 4949499"/>
              <a:gd name="connsiteX3436" fmla="*/ 6813690 w 12300465"/>
              <a:gd name="connsiteY3436" fmla="*/ 429016 h 4949499"/>
              <a:gd name="connsiteX3437" fmla="*/ 6812110 w 12300465"/>
              <a:gd name="connsiteY3437" fmla="*/ 438318 h 4949499"/>
              <a:gd name="connsiteX3438" fmla="*/ 6830497 w 12300465"/>
              <a:gd name="connsiteY3438" fmla="*/ 445760 h 4949499"/>
              <a:gd name="connsiteX3439" fmla="*/ 6813690 w 12300465"/>
              <a:gd name="connsiteY3439" fmla="*/ 429016 h 4949499"/>
              <a:gd name="connsiteX3440" fmla="*/ 1985606 w 12300465"/>
              <a:gd name="connsiteY3440" fmla="*/ 426302 h 4949499"/>
              <a:gd name="connsiteX3441" fmla="*/ 1994914 w 12300465"/>
              <a:gd name="connsiteY3441" fmla="*/ 438336 h 4949499"/>
              <a:gd name="connsiteX3442" fmla="*/ 1985606 w 12300465"/>
              <a:gd name="connsiteY3442" fmla="*/ 426302 h 4949499"/>
              <a:gd name="connsiteX3443" fmla="*/ 3859314 w 12300465"/>
              <a:gd name="connsiteY3443" fmla="*/ 425785 h 4949499"/>
              <a:gd name="connsiteX3444" fmla="*/ 3872183 w 12300465"/>
              <a:gd name="connsiteY3444" fmla="*/ 438344 h 4949499"/>
              <a:gd name="connsiteX3445" fmla="*/ 3846442 w 12300465"/>
              <a:gd name="connsiteY3445" fmla="*/ 427181 h 4949499"/>
              <a:gd name="connsiteX3446" fmla="*/ 3859314 w 12300465"/>
              <a:gd name="connsiteY3446" fmla="*/ 425785 h 4949499"/>
              <a:gd name="connsiteX3447" fmla="*/ 3969636 w 12300465"/>
              <a:gd name="connsiteY3447" fmla="*/ 419740 h 4949499"/>
              <a:gd name="connsiteX3448" fmla="*/ 3984342 w 12300465"/>
              <a:gd name="connsiteY3448" fmla="*/ 438345 h 4949499"/>
              <a:gd name="connsiteX3449" fmla="*/ 3969636 w 12300465"/>
              <a:gd name="connsiteY3449" fmla="*/ 419740 h 4949499"/>
              <a:gd name="connsiteX3450" fmla="*/ 3489685 w 12300465"/>
              <a:gd name="connsiteY3450" fmla="*/ 419713 h 4949499"/>
              <a:gd name="connsiteX3451" fmla="*/ 3490178 w 12300465"/>
              <a:gd name="connsiteY3451" fmla="*/ 419846 h 4949499"/>
              <a:gd name="connsiteX3452" fmla="*/ 3489807 w 12300465"/>
              <a:gd name="connsiteY3452" fmla="*/ 419893 h 4949499"/>
              <a:gd name="connsiteX3453" fmla="*/ 2532472 w 12300465"/>
              <a:gd name="connsiteY3453" fmla="*/ 418434 h 4949499"/>
              <a:gd name="connsiteX3454" fmla="*/ 2526238 w 12300465"/>
              <a:gd name="connsiteY3454" fmla="*/ 419713 h 4949499"/>
              <a:gd name="connsiteX3455" fmla="*/ 2544624 w 12300465"/>
              <a:gd name="connsiteY3455" fmla="*/ 438318 h 4949499"/>
              <a:gd name="connsiteX3456" fmla="*/ 2532472 w 12300465"/>
              <a:gd name="connsiteY3456" fmla="*/ 418434 h 4949499"/>
              <a:gd name="connsiteX3457" fmla="*/ 3820700 w 12300465"/>
              <a:gd name="connsiteY3457" fmla="*/ 417414 h 4949499"/>
              <a:gd name="connsiteX3458" fmla="*/ 3837248 w 12300465"/>
              <a:gd name="connsiteY3458" fmla="*/ 427182 h 4949499"/>
              <a:gd name="connsiteX3459" fmla="*/ 3809667 w 12300465"/>
              <a:gd name="connsiteY3459" fmla="*/ 427182 h 4949499"/>
              <a:gd name="connsiteX3460" fmla="*/ 3820700 w 12300465"/>
              <a:gd name="connsiteY3460" fmla="*/ 417414 h 4949499"/>
              <a:gd name="connsiteX3461" fmla="*/ 3755943 w 12300465"/>
              <a:gd name="connsiteY3461" fmla="*/ 416134 h 4949499"/>
              <a:gd name="connsiteX3462" fmla="*/ 3763700 w 12300465"/>
              <a:gd name="connsiteY3462" fmla="*/ 423460 h 4949499"/>
              <a:gd name="connsiteX3463" fmla="*/ 3755943 w 12300465"/>
              <a:gd name="connsiteY3463" fmla="*/ 416134 h 4949499"/>
              <a:gd name="connsiteX3464" fmla="*/ 5111367 w 12300465"/>
              <a:gd name="connsiteY3464" fmla="*/ 412271 h 4949499"/>
              <a:gd name="connsiteX3465" fmla="*/ 5111367 w 12300465"/>
              <a:gd name="connsiteY3465" fmla="*/ 412271 h 4949499"/>
              <a:gd name="connsiteX3466" fmla="*/ 1858853 w 12300465"/>
              <a:gd name="connsiteY3466" fmla="*/ 404849 h 4949499"/>
              <a:gd name="connsiteX3467" fmla="*/ 1858853 w 12300465"/>
              <a:gd name="connsiteY3467" fmla="*/ 404849 h 4949499"/>
              <a:gd name="connsiteX3468" fmla="*/ 1772694 w 12300465"/>
              <a:gd name="connsiteY3468" fmla="*/ 396012 h 4949499"/>
              <a:gd name="connsiteX3469" fmla="*/ 1788984 w 12300465"/>
              <a:gd name="connsiteY3469" fmla="*/ 408569 h 4949499"/>
              <a:gd name="connsiteX3470" fmla="*/ 1772694 w 12300465"/>
              <a:gd name="connsiteY3470" fmla="*/ 396012 h 4949499"/>
              <a:gd name="connsiteX3471" fmla="*/ 6714662 w 12300465"/>
              <a:gd name="connsiteY3471" fmla="*/ 393673 h 4949499"/>
              <a:gd name="connsiteX3472" fmla="*/ 6716501 w 12300465"/>
              <a:gd name="connsiteY3472" fmla="*/ 419720 h 4949499"/>
              <a:gd name="connsiteX3473" fmla="*/ 6714662 w 12300465"/>
              <a:gd name="connsiteY3473" fmla="*/ 393673 h 4949499"/>
              <a:gd name="connsiteX3474" fmla="*/ 3859772 w 12300465"/>
              <a:gd name="connsiteY3474" fmla="*/ 392763 h 4949499"/>
              <a:gd name="connsiteX3475" fmla="*/ 3866667 w 12300465"/>
              <a:gd name="connsiteY3475" fmla="*/ 412297 h 4949499"/>
              <a:gd name="connsiteX3476" fmla="*/ 3859772 w 12300465"/>
              <a:gd name="connsiteY3476" fmla="*/ 392763 h 4949499"/>
              <a:gd name="connsiteX3477" fmla="*/ 1836790 w 12300465"/>
              <a:gd name="connsiteY3477" fmla="*/ 388570 h 4949499"/>
              <a:gd name="connsiteX3478" fmla="*/ 1849660 w 12300465"/>
              <a:gd name="connsiteY3478" fmla="*/ 401128 h 4949499"/>
              <a:gd name="connsiteX3479" fmla="*/ 1823919 w 12300465"/>
              <a:gd name="connsiteY3479" fmla="*/ 389965 h 4949499"/>
              <a:gd name="connsiteX3480" fmla="*/ 1836790 w 12300465"/>
              <a:gd name="connsiteY3480" fmla="*/ 388570 h 4949499"/>
              <a:gd name="connsiteX3481" fmla="*/ 1947111 w 12300465"/>
              <a:gd name="connsiteY3481" fmla="*/ 382523 h 4949499"/>
              <a:gd name="connsiteX3482" fmla="*/ 1961818 w 12300465"/>
              <a:gd name="connsiteY3482" fmla="*/ 401128 h 4949499"/>
              <a:gd name="connsiteX3483" fmla="*/ 1947111 w 12300465"/>
              <a:gd name="connsiteY3483" fmla="*/ 382523 h 4949499"/>
              <a:gd name="connsiteX3484" fmla="*/ 1467179 w 12300465"/>
              <a:gd name="connsiteY3484" fmla="*/ 382504 h 4949499"/>
              <a:gd name="connsiteX3485" fmla="*/ 1468844 w 12300465"/>
              <a:gd name="connsiteY3485" fmla="*/ 382953 h 4949499"/>
              <a:gd name="connsiteX3486" fmla="*/ 1467591 w 12300465"/>
              <a:gd name="connsiteY3486" fmla="*/ 383111 h 4949499"/>
              <a:gd name="connsiteX3487" fmla="*/ 509966 w 12300465"/>
              <a:gd name="connsiteY3487" fmla="*/ 381225 h 4949499"/>
              <a:gd name="connsiteX3488" fmla="*/ 503732 w 12300465"/>
              <a:gd name="connsiteY3488" fmla="*/ 382504 h 4949499"/>
              <a:gd name="connsiteX3489" fmla="*/ 522118 w 12300465"/>
              <a:gd name="connsiteY3489" fmla="*/ 401109 h 4949499"/>
              <a:gd name="connsiteX3490" fmla="*/ 509966 w 12300465"/>
              <a:gd name="connsiteY3490" fmla="*/ 381225 h 4949499"/>
              <a:gd name="connsiteX3491" fmla="*/ 1798178 w 12300465"/>
              <a:gd name="connsiteY3491" fmla="*/ 380197 h 4949499"/>
              <a:gd name="connsiteX3492" fmla="*/ 1814727 w 12300465"/>
              <a:gd name="connsiteY3492" fmla="*/ 389965 h 4949499"/>
              <a:gd name="connsiteX3493" fmla="*/ 1787146 w 12300465"/>
              <a:gd name="connsiteY3493" fmla="*/ 389965 h 4949499"/>
              <a:gd name="connsiteX3494" fmla="*/ 1798178 w 12300465"/>
              <a:gd name="connsiteY3494" fmla="*/ 380197 h 4949499"/>
              <a:gd name="connsiteX3495" fmla="*/ 1733419 w 12300465"/>
              <a:gd name="connsiteY3495" fmla="*/ 378918 h 4949499"/>
              <a:gd name="connsiteX3496" fmla="*/ 1741178 w 12300465"/>
              <a:gd name="connsiteY3496" fmla="*/ 386244 h 4949499"/>
              <a:gd name="connsiteX3497" fmla="*/ 1733419 w 12300465"/>
              <a:gd name="connsiteY3497" fmla="*/ 378918 h 4949499"/>
              <a:gd name="connsiteX3498" fmla="*/ 6561365 w 12300465"/>
              <a:gd name="connsiteY3498" fmla="*/ 377388 h 4949499"/>
              <a:gd name="connsiteX3499" fmla="*/ 6574926 w 12300465"/>
              <a:gd name="connsiteY3499" fmla="*/ 386225 h 4949499"/>
              <a:gd name="connsiteX3500" fmla="*/ 6549185 w 12300465"/>
              <a:gd name="connsiteY3500" fmla="*/ 382504 h 4949499"/>
              <a:gd name="connsiteX3501" fmla="*/ 6561365 w 12300465"/>
              <a:gd name="connsiteY3501" fmla="*/ 377388 h 4949499"/>
              <a:gd name="connsiteX3502" fmla="*/ 2945448 w 12300465"/>
              <a:gd name="connsiteY3502" fmla="*/ 376923 h 4949499"/>
              <a:gd name="connsiteX3503" fmla="*/ 2936254 w 12300465"/>
              <a:gd name="connsiteY3503" fmla="*/ 382504 h 4949499"/>
              <a:gd name="connsiteX3504" fmla="*/ 2954641 w 12300465"/>
              <a:gd name="connsiteY3504" fmla="*/ 382504 h 4949499"/>
              <a:gd name="connsiteX3505" fmla="*/ 2945448 w 12300465"/>
              <a:gd name="connsiteY3505" fmla="*/ 376923 h 4949499"/>
              <a:gd name="connsiteX3506" fmla="*/ 2990781 w 12300465"/>
              <a:gd name="connsiteY3506" fmla="*/ 375295 h 4949499"/>
              <a:gd name="connsiteX3507" fmla="*/ 2982220 w 12300465"/>
              <a:gd name="connsiteY3507" fmla="*/ 378783 h 4949499"/>
              <a:gd name="connsiteX3508" fmla="*/ 3017155 w 12300465"/>
              <a:gd name="connsiteY3508" fmla="*/ 389946 h 4949499"/>
              <a:gd name="connsiteX3509" fmla="*/ 2990781 w 12300465"/>
              <a:gd name="connsiteY3509" fmla="*/ 375295 h 4949499"/>
              <a:gd name="connsiteX3510" fmla="*/ 3052089 w 12300465"/>
              <a:gd name="connsiteY3510" fmla="*/ 368550 h 4949499"/>
              <a:gd name="connsiteX3511" fmla="*/ 3046573 w 12300465"/>
              <a:gd name="connsiteY3511" fmla="*/ 378783 h 4949499"/>
              <a:gd name="connsiteX3512" fmla="*/ 3063121 w 12300465"/>
              <a:gd name="connsiteY3512" fmla="*/ 375062 h 4949499"/>
              <a:gd name="connsiteX3513" fmla="*/ 3052089 w 12300465"/>
              <a:gd name="connsiteY3513" fmla="*/ 368550 h 4949499"/>
              <a:gd name="connsiteX3514" fmla="*/ 3613761 w 12300465"/>
              <a:gd name="connsiteY3514" fmla="*/ 359740 h 4949499"/>
              <a:gd name="connsiteX3515" fmla="*/ 3600057 w 12300465"/>
              <a:gd name="connsiteY3515" fmla="*/ 363926 h 4949499"/>
              <a:gd name="connsiteX3516" fmla="*/ 3613761 w 12300465"/>
              <a:gd name="connsiteY3516" fmla="*/ 359740 h 4949499"/>
              <a:gd name="connsiteX3517" fmla="*/ 6731293 w 12300465"/>
              <a:gd name="connsiteY3517" fmla="*/ 357495 h 4949499"/>
              <a:gd name="connsiteX3518" fmla="*/ 6722017 w 12300465"/>
              <a:gd name="connsiteY3518" fmla="*/ 363905 h 4949499"/>
              <a:gd name="connsiteX3519" fmla="*/ 6731293 w 12300465"/>
              <a:gd name="connsiteY3519" fmla="*/ 357495 h 4949499"/>
              <a:gd name="connsiteX3520" fmla="*/ 1837246 w 12300465"/>
              <a:gd name="connsiteY3520" fmla="*/ 355546 h 4949499"/>
              <a:gd name="connsiteX3521" fmla="*/ 1844140 w 12300465"/>
              <a:gd name="connsiteY3521" fmla="*/ 375080 h 4949499"/>
              <a:gd name="connsiteX3522" fmla="*/ 1837246 w 12300465"/>
              <a:gd name="connsiteY3522" fmla="*/ 355546 h 4949499"/>
              <a:gd name="connsiteX3523" fmla="*/ 922942 w 12300465"/>
              <a:gd name="connsiteY3523" fmla="*/ 339714 h 4949499"/>
              <a:gd name="connsiteX3524" fmla="*/ 913749 w 12300465"/>
              <a:gd name="connsiteY3524" fmla="*/ 345295 h 4949499"/>
              <a:gd name="connsiteX3525" fmla="*/ 932135 w 12300465"/>
              <a:gd name="connsiteY3525" fmla="*/ 345295 h 4949499"/>
              <a:gd name="connsiteX3526" fmla="*/ 922942 w 12300465"/>
              <a:gd name="connsiteY3526" fmla="*/ 339714 h 4949499"/>
              <a:gd name="connsiteX3527" fmla="*/ 968276 w 12300465"/>
              <a:gd name="connsiteY3527" fmla="*/ 338085 h 4949499"/>
              <a:gd name="connsiteX3528" fmla="*/ 959715 w 12300465"/>
              <a:gd name="connsiteY3528" fmla="*/ 341574 h 4949499"/>
              <a:gd name="connsiteX3529" fmla="*/ 994650 w 12300465"/>
              <a:gd name="connsiteY3529" fmla="*/ 352736 h 4949499"/>
              <a:gd name="connsiteX3530" fmla="*/ 968276 w 12300465"/>
              <a:gd name="connsiteY3530" fmla="*/ 338085 h 4949499"/>
              <a:gd name="connsiteX3531" fmla="*/ 3480546 w 12300465"/>
              <a:gd name="connsiteY3531" fmla="*/ 334160 h 4949499"/>
              <a:gd name="connsiteX3532" fmla="*/ 3479897 w 12300465"/>
              <a:gd name="connsiteY3532" fmla="*/ 335069 h 4949499"/>
              <a:gd name="connsiteX3533" fmla="*/ 3479392 w 12300465"/>
              <a:gd name="connsiteY3533" fmla="*/ 334603 h 4949499"/>
              <a:gd name="connsiteX3534" fmla="*/ 3579834 w 12300465"/>
              <a:gd name="connsiteY3534" fmla="*/ 334159 h 4949499"/>
              <a:gd name="connsiteX3535" fmla="*/ 3612927 w 12300465"/>
              <a:gd name="connsiteY3535" fmla="*/ 349043 h 4949499"/>
              <a:gd name="connsiteX3536" fmla="*/ 3579834 w 12300465"/>
              <a:gd name="connsiteY3536" fmla="*/ 334159 h 4949499"/>
              <a:gd name="connsiteX3537" fmla="*/ 2919707 w 12300465"/>
              <a:gd name="connsiteY3537" fmla="*/ 334132 h 4949499"/>
              <a:gd name="connsiteX3538" fmla="*/ 2882934 w 12300465"/>
              <a:gd name="connsiteY3538" fmla="*/ 375062 h 4949499"/>
              <a:gd name="connsiteX3539" fmla="*/ 2919707 w 12300465"/>
              <a:gd name="connsiteY3539" fmla="*/ 334132 h 4949499"/>
              <a:gd name="connsiteX3540" fmla="*/ 1029584 w 12300465"/>
              <a:gd name="connsiteY3540" fmla="*/ 331341 h 4949499"/>
              <a:gd name="connsiteX3541" fmla="*/ 1024067 w 12300465"/>
              <a:gd name="connsiteY3541" fmla="*/ 341574 h 4949499"/>
              <a:gd name="connsiteX3542" fmla="*/ 1040616 w 12300465"/>
              <a:gd name="connsiteY3542" fmla="*/ 337853 h 4949499"/>
              <a:gd name="connsiteX3543" fmla="*/ 1029584 w 12300465"/>
              <a:gd name="connsiteY3543" fmla="*/ 331341 h 4949499"/>
              <a:gd name="connsiteX3544" fmla="*/ 1591243 w 12300465"/>
              <a:gd name="connsiteY3544" fmla="*/ 322525 h 4949499"/>
              <a:gd name="connsiteX3545" fmla="*/ 1577539 w 12300465"/>
              <a:gd name="connsiteY3545" fmla="*/ 326711 h 4949499"/>
              <a:gd name="connsiteX3546" fmla="*/ 1591243 w 12300465"/>
              <a:gd name="connsiteY3546" fmla="*/ 322525 h 4949499"/>
              <a:gd name="connsiteX3547" fmla="*/ 3319583 w 12300465"/>
              <a:gd name="connsiteY3547" fmla="*/ 318725 h 4949499"/>
              <a:gd name="connsiteX3548" fmla="*/ 3326047 w 12300465"/>
              <a:gd name="connsiteY3548" fmla="*/ 319248 h 4949499"/>
              <a:gd name="connsiteX3549" fmla="*/ 3319583 w 12300465"/>
              <a:gd name="connsiteY3549" fmla="*/ 318725 h 4949499"/>
              <a:gd name="connsiteX3550" fmla="*/ 3524214 w 12300465"/>
              <a:gd name="connsiteY3550" fmla="*/ 305846 h 4949499"/>
              <a:gd name="connsiteX3551" fmla="*/ 3536623 w 12300465"/>
              <a:gd name="connsiteY3551" fmla="*/ 312299 h 4949499"/>
              <a:gd name="connsiteX3552" fmla="*/ 3545484 w 12300465"/>
              <a:gd name="connsiteY3552" fmla="*/ 318773 h 4949499"/>
              <a:gd name="connsiteX3553" fmla="*/ 3551707 w 12300465"/>
              <a:gd name="connsiteY3553" fmla="*/ 319014 h 4949499"/>
              <a:gd name="connsiteX3554" fmla="*/ 3554184 w 12300465"/>
              <a:gd name="connsiteY3554" fmla="*/ 325132 h 4949499"/>
              <a:gd name="connsiteX3555" fmla="*/ 3561445 w 12300465"/>
              <a:gd name="connsiteY3555" fmla="*/ 330438 h 4949499"/>
              <a:gd name="connsiteX3556" fmla="*/ 3555227 w 12300465"/>
              <a:gd name="connsiteY3556" fmla="*/ 331050 h 4949499"/>
              <a:gd name="connsiteX3557" fmla="*/ 3555930 w 12300465"/>
              <a:gd name="connsiteY3557" fmla="*/ 341602 h 4949499"/>
              <a:gd name="connsiteX3558" fmla="*/ 3529799 w 12300465"/>
              <a:gd name="connsiteY3558" fmla="*/ 328066 h 4949499"/>
              <a:gd name="connsiteX3559" fmla="*/ 3533986 w 12300465"/>
              <a:gd name="connsiteY3559" fmla="*/ 324324 h 4949499"/>
              <a:gd name="connsiteX3560" fmla="*/ 3511800 w 12300465"/>
              <a:gd name="connsiteY3560" fmla="*/ 308113 h 4949499"/>
              <a:gd name="connsiteX3561" fmla="*/ 3524214 w 12300465"/>
              <a:gd name="connsiteY3561" fmla="*/ 305846 h 4949499"/>
              <a:gd name="connsiteX3562" fmla="*/ 1458027 w 12300465"/>
              <a:gd name="connsiteY3562" fmla="*/ 296939 h 4949499"/>
              <a:gd name="connsiteX3563" fmla="*/ 1457376 w 12300465"/>
              <a:gd name="connsiteY3563" fmla="*/ 297852 h 4949499"/>
              <a:gd name="connsiteX3564" fmla="*/ 1456872 w 12300465"/>
              <a:gd name="connsiteY3564" fmla="*/ 297386 h 4949499"/>
              <a:gd name="connsiteX3565" fmla="*/ 1557314 w 12300465"/>
              <a:gd name="connsiteY3565" fmla="*/ 296938 h 4949499"/>
              <a:gd name="connsiteX3566" fmla="*/ 1590410 w 12300465"/>
              <a:gd name="connsiteY3566" fmla="*/ 311827 h 4949499"/>
              <a:gd name="connsiteX3567" fmla="*/ 1557314 w 12300465"/>
              <a:gd name="connsiteY3567" fmla="*/ 296938 h 4949499"/>
              <a:gd name="connsiteX3568" fmla="*/ 897201 w 12300465"/>
              <a:gd name="connsiteY3568" fmla="*/ 296922 h 4949499"/>
              <a:gd name="connsiteX3569" fmla="*/ 860428 w 12300465"/>
              <a:gd name="connsiteY3569" fmla="*/ 337853 h 4949499"/>
              <a:gd name="connsiteX3570" fmla="*/ 897201 w 12300465"/>
              <a:gd name="connsiteY3570" fmla="*/ 296922 h 4949499"/>
              <a:gd name="connsiteX3571" fmla="*/ 6144224 w 12300465"/>
              <a:gd name="connsiteY3571" fmla="*/ 291341 h 4949499"/>
              <a:gd name="connsiteX3572" fmla="*/ 6135490 w 12300465"/>
              <a:gd name="connsiteY3572" fmla="*/ 300643 h 4949499"/>
              <a:gd name="connsiteX3573" fmla="*/ 6161231 w 12300465"/>
              <a:gd name="connsiteY3573" fmla="*/ 304364 h 4949499"/>
              <a:gd name="connsiteX3574" fmla="*/ 6144224 w 12300465"/>
              <a:gd name="connsiteY3574" fmla="*/ 291341 h 4949499"/>
              <a:gd name="connsiteX3575" fmla="*/ 3475028 w 12300465"/>
              <a:gd name="connsiteY3575" fmla="*/ 289503 h 4949499"/>
              <a:gd name="connsiteX3576" fmla="*/ 3513640 w 12300465"/>
              <a:gd name="connsiteY3576" fmla="*/ 300671 h 4949499"/>
              <a:gd name="connsiteX3577" fmla="*/ 3475028 w 12300465"/>
              <a:gd name="connsiteY3577" fmla="*/ 289503 h 4949499"/>
              <a:gd name="connsiteX3578" fmla="*/ 3344492 w 12300465"/>
              <a:gd name="connsiteY3578" fmla="*/ 282061 h 4949499"/>
              <a:gd name="connsiteX3579" fmla="*/ 3355523 w 12300465"/>
              <a:gd name="connsiteY3579" fmla="*/ 304391 h 4949499"/>
              <a:gd name="connsiteX3580" fmla="*/ 3344492 w 12300465"/>
              <a:gd name="connsiteY3580" fmla="*/ 282061 h 4949499"/>
              <a:gd name="connsiteX3581" fmla="*/ 6115035 w 12300465"/>
              <a:gd name="connsiteY3581" fmla="*/ 282039 h 4949499"/>
              <a:gd name="connsiteX3582" fmla="*/ 6096879 w 12300465"/>
              <a:gd name="connsiteY3582" fmla="*/ 293201 h 4949499"/>
              <a:gd name="connsiteX3583" fmla="*/ 6131813 w 12300465"/>
              <a:gd name="connsiteY3583" fmla="*/ 293201 h 4949499"/>
              <a:gd name="connsiteX3584" fmla="*/ 6115035 w 12300465"/>
              <a:gd name="connsiteY3584" fmla="*/ 282039 h 4949499"/>
              <a:gd name="connsiteX3585" fmla="*/ 6082170 w 12300465"/>
              <a:gd name="connsiteY3585" fmla="*/ 278318 h 4949499"/>
              <a:gd name="connsiteX3586" fmla="*/ 6093546 w 12300465"/>
              <a:gd name="connsiteY3586" fmla="*/ 278318 h 4949499"/>
              <a:gd name="connsiteX3587" fmla="*/ 6082170 w 12300465"/>
              <a:gd name="connsiteY3587" fmla="*/ 278318 h 4949499"/>
              <a:gd name="connsiteX3588" fmla="*/ 6149970 w 12300465"/>
              <a:gd name="connsiteY3588" fmla="*/ 274597 h 4949499"/>
              <a:gd name="connsiteX3589" fmla="*/ 6168959 w 12300465"/>
              <a:gd name="connsiteY3589" fmla="*/ 284481 h 4949499"/>
              <a:gd name="connsiteX3590" fmla="*/ 6170471 w 12300465"/>
              <a:gd name="connsiteY3590" fmla="*/ 291876 h 4949499"/>
              <a:gd name="connsiteX3591" fmla="*/ 6147182 w 12300465"/>
              <a:gd name="connsiteY3591" fmla="*/ 278666 h 4949499"/>
              <a:gd name="connsiteX3592" fmla="*/ 6149970 w 12300465"/>
              <a:gd name="connsiteY3592" fmla="*/ 274597 h 4949499"/>
              <a:gd name="connsiteX3593" fmla="*/ 3506316 w 12300465"/>
              <a:gd name="connsiteY3593" fmla="*/ 273166 h 4949499"/>
              <a:gd name="connsiteX3594" fmla="*/ 3524674 w 12300465"/>
              <a:gd name="connsiteY3594" fmla="*/ 282061 h 4949499"/>
              <a:gd name="connsiteX3595" fmla="*/ 3500771 w 12300465"/>
              <a:gd name="connsiteY3595" fmla="*/ 274619 h 4949499"/>
              <a:gd name="connsiteX3596" fmla="*/ 3506316 w 12300465"/>
              <a:gd name="connsiteY3596" fmla="*/ 273166 h 4949499"/>
              <a:gd name="connsiteX3597" fmla="*/ 3789786 w 12300465"/>
              <a:gd name="connsiteY3597" fmla="*/ 269446 h 4949499"/>
              <a:gd name="connsiteX3598" fmla="*/ 3778411 w 12300465"/>
              <a:gd name="connsiteY3598" fmla="*/ 278341 h 4949499"/>
              <a:gd name="connsiteX3599" fmla="*/ 3789786 w 12300465"/>
              <a:gd name="connsiteY3599" fmla="*/ 269446 h 4949499"/>
              <a:gd name="connsiteX3600" fmla="*/ 1501694 w 12300465"/>
              <a:gd name="connsiteY3600" fmla="*/ 268625 h 4949499"/>
              <a:gd name="connsiteX3601" fmla="*/ 1514105 w 12300465"/>
              <a:gd name="connsiteY3601" fmla="*/ 275078 h 4949499"/>
              <a:gd name="connsiteX3602" fmla="*/ 1522966 w 12300465"/>
              <a:gd name="connsiteY3602" fmla="*/ 281553 h 4949499"/>
              <a:gd name="connsiteX3603" fmla="*/ 1529188 w 12300465"/>
              <a:gd name="connsiteY3603" fmla="*/ 281793 h 4949499"/>
              <a:gd name="connsiteX3604" fmla="*/ 1530121 w 12300465"/>
              <a:gd name="connsiteY3604" fmla="*/ 286782 h 4949499"/>
              <a:gd name="connsiteX3605" fmla="*/ 1538928 w 12300465"/>
              <a:gd name="connsiteY3605" fmla="*/ 293217 h 4949499"/>
              <a:gd name="connsiteX3606" fmla="*/ 1531462 w 12300465"/>
              <a:gd name="connsiteY3606" fmla="*/ 293952 h 4949499"/>
              <a:gd name="connsiteX3607" fmla="*/ 1533412 w 12300465"/>
              <a:gd name="connsiteY3607" fmla="*/ 304385 h 4949499"/>
              <a:gd name="connsiteX3608" fmla="*/ 1507280 w 12300465"/>
              <a:gd name="connsiteY3608" fmla="*/ 290845 h 4949499"/>
              <a:gd name="connsiteX3609" fmla="*/ 1511467 w 12300465"/>
              <a:gd name="connsiteY3609" fmla="*/ 287104 h 4949499"/>
              <a:gd name="connsiteX3610" fmla="*/ 1489283 w 12300465"/>
              <a:gd name="connsiteY3610" fmla="*/ 270893 h 4949499"/>
              <a:gd name="connsiteX3611" fmla="*/ 1501694 w 12300465"/>
              <a:gd name="connsiteY3611" fmla="*/ 268625 h 4949499"/>
              <a:gd name="connsiteX3612" fmla="*/ 3369946 w 12300465"/>
              <a:gd name="connsiteY3612" fmla="*/ 268456 h 4949499"/>
              <a:gd name="connsiteX3613" fmla="*/ 3384942 w 12300465"/>
              <a:gd name="connsiteY3613" fmla="*/ 282061 h 4949499"/>
              <a:gd name="connsiteX3614" fmla="*/ 3369946 w 12300465"/>
              <a:gd name="connsiteY3614" fmla="*/ 268456 h 4949499"/>
              <a:gd name="connsiteX3615" fmla="*/ 3330704 w 12300465"/>
              <a:gd name="connsiteY3615" fmla="*/ 259736 h 4949499"/>
              <a:gd name="connsiteX3616" fmla="*/ 3327944 w 12300465"/>
              <a:gd name="connsiteY3616" fmla="*/ 282061 h 4949499"/>
              <a:gd name="connsiteX3617" fmla="*/ 3330704 w 12300465"/>
              <a:gd name="connsiteY3617" fmla="*/ 259736 h 4949499"/>
              <a:gd name="connsiteX3618" fmla="*/ 3710378 w 12300465"/>
              <a:gd name="connsiteY3618" fmla="*/ 256014 h 4949499"/>
              <a:gd name="connsiteX3619" fmla="*/ 3754509 w 12300465"/>
              <a:gd name="connsiteY3619" fmla="*/ 270898 h 4949499"/>
              <a:gd name="connsiteX3620" fmla="*/ 3710378 w 12300465"/>
              <a:gd name="connsiteY3620" fmla="*/ 256014 h 4949499"/>
              <a:gd name="connsiteX3621" fmla="*/ 1452510 w 12300465"/>
              <a:gd name="connsiteY3621" fmla="*/ 252287 h 4949499"/>
              <a:gd name="connsiteX3622" fmla="*/ 1491122 w 12300465"/>
              <a:gd name="connsiteY3622" fmla="*/ 263450 h 4949499"/>
              <a:gd name="connsiteX3623" fmla="*/ 1452510 w 12300465"/>
              <a:gd name="connsiteY3623" fmla="*/ 252287 h 4949499"/>
              <a:gd name="connsiteX3624" fmla="*/ 3384298 w 12300465"/>
              <a:gd name="connsiteY3624" fmla="*/ 250165 h 4949499"/>
              <a:gd name="connsiteX3625" fmla="*/ 3470175 w 12300465"/>
              <a:gd name="connsiteY3625" fmla="*/ 326079 h 4949499"/>
              <a:gd name="connsiteX3626" fmla="*/ 3479392 w 12300465"/>
              <a:gd name="connsiteY3626" fmla="*/ 334603 h 4949499"/>
              <a:gd name="connsiteX3627" fmla="*/ 3469415 w 12300465"/>
              <a:gd name="connsiteY3627" fmla="*/ 338427 h 4949499"/>
              <a:gd name="connsiteX3628" fmla="*/ 3379425 w 12300465"/>
              <a:gd name="connsiteY3628" fmla="*/ 252294 h 4949499"/>
              <a:gd name="connsiteX3629" fmla="*/ 3384298 w 12300465"/>
              <a:gd name="connsiteY3629" fmla="*/ 250165 h 4949499"/>
              <a:gd name="connsiteX3630" fmla="*/ 1321969 w 12300465"/>
              <a:gd name="connsiteY3630" fmla="*/ 244845 h 4949499"/>
              <a:gd name="connsiteX3631" fmla="*/ 1332999 w 12300465"/>
              <a:gd name="connsiteY3631" fmla="*/ 267171 h 4949499"/>
              <a:gd name="connsiteX3632" fmla="*/ 1321969 w 12300465"/>
              <a:gd name="connsiteY3632" fmla="*/ 244845 h 4949499"/>
              <a:gd name="connsiteX3633" fmla="*/ 6177664 w 12300465"/>
              <a:gd name="connsiteY3633" fmla="*/ 240240 h 4949499"/>
              <a:gd name="connsiteX3634" fmla="*/ 6186972 w 12300465"/>
              <a:gd name="connsiteY3634" fmla="*/ 252275 h 4949499"/>
              <a:gd name="connsiteX3635" fmla="*/ 6177664 w 12300465"/>
              <a:gd name="connsiteY3635" fmla="*/ 240240 h 4949499"/>
              <a:gd name="connsiteX3636" fmla="*/ 1483797 w 12300465"/>
              <a:gd name="connsiteY3636" fmla="*/ 235950 h 4949499"/>
              <a:gd name="connsiteX3637" fmla="*/ 1502155 w 12300465"/>
              <a:gd name="connsiteY3637" fmla="*/ 244846 h 4949499"/>
              <a:gd name="connsiteX3638" fmla="*/ 1478253 w 12300465"/>
              <a:gd name="connsiteY3638" fmla="*/ 237404 h 4949499"/>
              <a:gd name="connsiteX3639" fmla="*/ 1483797 w 12300465"/>
              <a:gd name="connsiteY3639" fmla="*/ 235950 h 4949499"/>
              <a:gd name="connsiteX3640" fmla="*/ 1767265 w 12300465"/>
              <a:gd name="connsiteY3640" fmla="*/ 232229 h 4949499"/>
              <a:gd name="connsiteX3641" fmla="*/ 1755888 w 12300465"/>
              <a:gd name="connsiteY3641" fmla="*/ 241125 h 4949499"/>
              <a:gd name="connsiteX3642" fmla="*/ 1767265 w 12300465"/>
              <a:gd name="connsiteY3642" fmla="*/ 232229 h 4949499"/>
              <a:gd name="connsiteX3643" fmla="*/ 1347421 w 12300465"/>
              <a:gd name="connsiteY3643" fmla="*/ 231240 h 4949499"/>
              <a:gd name="connsiteX3644" fmla="*/ 1362418 w 12300465"/>
              <a:gd name="connsiteY3644" fmla="*/ 244844 h 4949499"/>
              <a:gd name="connsiteX3645" fmla="*/ 1347421 w 12300465"/>
              <a:gd name="connsiteY3645" fmla="*/ 231240 h 4949499"/>
              <a:gd name="connsiteX3646" fmla="*/ 1308178 w 12300465"/>
              <a:gd name="connsiteY3646" fmla="*/ 222520 h 4949499"/>
              <a:gd name="connsiteX3647" fmla="*/ 1305420 w 12300465"/>
              <a:gd name="connsiteY3647" fmla="*/ 244845 h 4949499"/>
              <a:gd name="connsiteX3648" fmla="*/ 1308178 w 12300465"/>
              <a:gd name="connsiteY3648" fmla="*/ 222520 h 4949499"/>
              <a:gd name="connsiteX3649" fmla="*/ 1687857 w 12300465"/>
              <a:gd name="connsiteY3649" fmla="*/ 218799 h 4949499"/>
              <a:gd name="connsiteX3650" fmla="*/ 1731987 w 12300465"/>
              <a:gd name="connsiteY3650" fmla="*/ 233683 h 4949499"/>
              <a:gd name="connsiteX3651" fmla="*/ 1687857 w 12300465"/>
              <a:gd name="connsiteY3651" fmla="*/ 218799 h 4949499"/>
              <a:gd name="connsiteX3652" fmla="*/ 6050911 w 12300465"/>
              <a:gd name="connsiteY3652" fmla="*/ 218787 h 4949499"/>
              <a:gd name="connsiteX3653" fmla="*/ 6050911 w 12300465"/>
              <a:gd name="connsiteY3653" fmla="*/ 218787 h 4949499"/>
              <a:gd name="connsiteX3654" fmla="*/ 1361774 w 12300465"/>
              <a:gd name="connsiteY3654" fmla="*/ 212948 h 4949499"/>
              <a:gd name="connsiteX3655" fmla="*/ 1447655 w 12300465"/>
              <a:gd name="connsiteY3655" fmla="*/ 288857 h 4949499"/>
              <a:gd name="connsiteX3656" fmla="*/ 1456872 w 12300465"/>
              <a:gd name="connsiteY3656" fmla="*/ 297386 h 4949499"/>
              <a:gd name="connsiteX3657" fmla="*/ 1446894 w 12300465"/>
              <a:gd name="connsiteY3657" fmla="*/ 301210 h 4949499"/>
              <a:gd name="connsiteX3658" fmla="*/ 1356901 w 12300465"/>
              <a:gd name="connsiteY3658" fmla="*/ 215077 h 4949499"/>
              <a:gd name="connsiteX3659" fmla="*/ 1361774 w 12300465"/>
              <a:gd name="connsiteY3659" fmla="*/ 212948 h 4949499"/>
              <a:gd name="connsiteX3660" fmla="*/ 5964756 w 12300465"/>
              <a:gd name="connsiteY3660" fmla="*/ 209950 h 4949499"/>
              <a:gd name="connsiteX3661" fmla="*/ 5981045 w 12300465"/>
              <a:gd name="connsiteY3661" fmla="*/ 222508 h 4949499"/>
              <a:gd name="connsiteX3662" fmla="*/ 5964756 w 12300465"/>
              <a:gd name="connsiteY3662" fmla="*/ 209950 h 4949499"/>
              <a:gd name="connsiteX3663" fmla="*/ 6028848 w 12300465"/>
              <a:gd name="connsiteY3663" fmla="*/ 202508 h 4949499"/>
              <a:gd name="connsiteX3664" fmla="*/ 6041719 w 12300465"/>
              <a:gd name="connsiteY3664" fmla="*/ 215066 h 4949499"/>
              <a:gd name="connsiteX3665" fmla="*/ 6015979 w 12300465"/>
              <a:gd name="connsiteY3665" fmla="*/ 203903 h 4949499"/>
              <a:gd name="connsiteX3666" fmla="*/ 6028848 w 12300465"/>
              <a:gd name="connsiteY3666" fmla="*/ 202508 h 4949499"/>
              <a:gd name="connsiteX3667" fmla="*/ 6139168 w 12300465"/>
              <a:gd name="connsiteY3667" fmla="*/ 196462 h 4949499"/>
              <a:gd name="connsiteX3668" fmla="*/ 6153877 w 12300465"/>
              <a:gd name="connsiteY3668" fmla="*/ 215067 h 4949499"/>
              <a:gd name="connsiteX3669" fmla="*/ 6139168 w 12300465"/>
              <a:gd name="connsiteY3669" fmla="*/ 196462 h 4949499"/>
              <a:gd name="connsiteX3670" fmla="*/ 5659283 w 12300465"/>
              <a:gd name="connsiteY3670" fmla="*/ 196457 h 4949499"/>
              <a:gd name="connsiteX3671" fmla="*/ 5686862 w 12300465"/>
              <a:gd name="connsiteY3671" fmla="*/ 215062 h 4949499"/>
              <a:gd name="connsiteX3672" fmla="*/ 5659283 w 12300465"/>
              <a:gd name="connsiteY3672" fmla="*/ 196457 h 4949499"/>
              <a:gd name="connsiteX3673" fmla="*/ 4702068 w 12300465"/>
              <a:gd name="connsiteY3673" fmla="*/ 195178 h 4949499"/>
              <a:gd name="connsiteX3674" fmla="*/ 4695834 w 12300465"/>
              <a:gd name="connsiteY3674" fmla="*/ 196457 h 4949499"/>
              <a:gd name="connsiteX3675" fmla="*/ 4714221 w 12300465"/>
              <a:gd name="connsiteY3675" fmla="*/ 215062 h 4949499"/>
              <a:gd name="connsiteX3676" fmla="*/ 4702068 w 12300465"/>
              <a:gd name="connsiteY3676" fmla="*/ 195178 h 4949499"/>
              <a:gd name="connsiteX3677" fmla="*/ 5990239 w 12300465"/>
              <a:gd name="connsiteY3677" fmla="*/ 194136 h 4949499"/>
              <a:gd name="connsiteX3678" fmla="*/ 6006785 w 12300465"/>
              <a:gd name="connsiteY3678" fmla="*/ 203904 h 4949499"/>
              <a:gd name="connsiteX3679" fmla="*/ 5979206 w 12300465"/>
              <a:gd name="connsiteY3679" fmla="*/ 203904 h 4949499"/>
              <a:gd name="connsiteX3680" fmla="*/ 5990239 w 12300465"/>
              <a:gd name="connsiteY3680" fmla="*/ 194136 h 4949499"/>
              <a:gd name="connsiteX3681" fmla="*/ 5925483 w 12300465"/>
              <a:gd name="connsiteY3681" fmla="*/ 192853 h 4949499"/>
              <a:gd name="connsiteX3682" fmla="*/ 5933240 w 12300465"/>
              <a:gd name="connsiteY3682" fmla="*/ 200179 h 4949499"/>
              <a:gd name="connsiteX3683" fmla="*/ 5925483 w 12300465"/>
              <a:gd name="connsiteY3683" fmla="*/ 192853 h 4949499"/>
              <a:gd name="connsiteX3684" fmla="*/ 6029309 w 12300465"/>
              <a:gd name="connsiteY3684" fmla="*/ 169481 h 4949499"/>
              <a:gd name="connsiteX3685" fmla="*/ 6036205 w 12300465"/>
              <a:gd name="connsiteY3685" fmla="*/ 189016 h 4949499"/>
              <a:gd name="connsiteX3686" fmla="*/ 6029309 w 12300465"/>
              <a:gd name="connsiteY3686" fmla="*/ 169481 h 4949499"/>
              <a:gd name="connsiteX3687" fmla="*/ 5115044 w 12300465"/>
              <a:gd name="connsiteY3687" fmla="*/ 153667 h 4949499"/>
              <a:gd name="connsiteX3688" fmla="*/ 5105851 w 12300465"/>
              <a:gd name="connsiteY3688" fmla="*/ 159248 h 4949499"/>
              <a:gd name="connsiteX3689" fmla="*/ 5124239 w 12300465"/>
              <a:gd name="connsiteY3689" fmla="*/ 159248 h 4949499"/>
              <a:gd name="connsiteX3690" fmla="*/ 5115044 w 12300465"/>
              <a:gd name="connsiteY3690" fmla="*/ 153667 h 4949499"/>
              <a:gd name="connsiteX3691" fmla="*/ 5160378 w 12300465"/>
              <a:gd name="connsiteY3691" fmla="*/ 152039 h 4949499"/>
              <a:gd name="connsiteX3692" fmla="*/ 5151817 w 12300465"/>
              <a:gd name="connsiteY3692" fmla="*/ 155527 h 4949499"/>
              <a:gd name="connsiteX3693" fmla="*/ 5186751 w 12300465"/>
              <a:gd name="connsiteY3693" fmla="*/ 166690 h 4949499"/>
              <a:gd name="connsiteX3694" fmla="*/ 5160378 w 12300465"/>
              <a:gd name="connsiteY3694" fmla="*/ 152039 h 4949499"/>
              <a:gd name="connsiteX3695" fmla="*/ 5221685 w 12300465"/>
              <a:gd name="connsiteY3695" fmla="*/ 145294 h 4949499"/>
              <a:gd name="connsiteX3696" fmla="*/ 5216170 w 12300465"/>
              <a:gd name="connsiteY3696" fmla="*/ 155527 h 4949499"/>
              <a:gd name="connsiteX3697" fmla="*/ 5232717 w 12300465"/>
              <a:gd name="connsiteY3697" fmla="*/ 151806 h 4949499"/>
              <a:gd name="connsiteX3698" fmla="*/ 5221685 w 12300465"/>
              <a:gd name="connsiteY3698" fmla="*/ 145294 h 4949499"/>
              <a:gd name="connsiteX3699" fmla="*/ 5783306 w 12300465"/>
              <a:gd name="connsiteY3699" fmla="*/ 136461 h 4949499"/>
              <a:gd name="connsiteX3700" fmla="*/ 5769603 w 12300465"/>
              <a:gd name="connsiteY3700" fmla="*/ 140648 h 4949499"/>
              <a:gd name="connsiteX3701" fmla="*/ 5783306 w 12300465"/>
              <a:gd name="connsiteY3701" fmla="*/ 136461 h 4949499"/>
              <a:gd name="connsiteX3702" fmla="*/ 5749379 w 12300465"/>
              <a:gd name="connsiteY3702" fmla="*/ 110880 h 4949499"/>
              <a:gd name="connsiteX3703" fmla="*/ 5782473 w 12300465"/>
              <a:gd name="connsiteY3703" fmla="*/ 125764 h 4949499"/>
              <a:gd name="connsiteX3704" fmla="*/ 5749379 w 12300465"/>
              <a:gd name="connsiteY3704" fmla="*/ 110880 h 4949499"/>
              <a:gd name="connsiteX3705" fmla="*/ 5650092 w 12300465"/>
              <a:gd name="connsiteY3705" fmla="*/ 110880 h 4949499"/>
              <a:gd name="connsiteX3706" fmla="*/ 5649442 w 12300465"/>
              <a:gd name="connsiteY3706" fmla="*/ 111789 h 4949499"/>
              <a:gd name="connsiteX3707" fmla="*/ 5648938 w 12300465"/>
              <a:gd name="connsiteY3707" fmla="*/ 111323 h 4949499"/>
              <a:gd name="connsiteX3708" fmla="*/ 5089303 w 12300465"/>
              <a:gd name="connsiteY3708" fmla="*/ 110876 h 4949499"/>
              <a:gd name="connsiteX3709" fmla="*/ 5052531 w 12300465"/>
              <a:gd name="connsiteY3709" fmla="*/ 151806 h 4949499"/>
              <a:gd name="connsiteX3710" fmla="*/ 5089303 w 12300465"/>
              <a:gd name="connsiteY3710" fmla="*/ 110876 h 4949499"/>
              <a:gd name="connsiteX3711" fmla="*/ 5489179 w 12300465"/>
              <a:gd name="connsiteY3711" fmla="*/ 95469 h 4949499"/>
              <a:gd name="connsiteX3712" fmla="*/ 5495644 w 12300465"/>
              <a:gd name="connsiteY3712" fmla="*/ 95992 h 4949499"/>
              <a:gd name="connsiteX3713" fmla="*/ 5489179 w 12300465"/>
              <a:gd name="connsiteY3713" fmla="*/ 95469 h 4949499"/>
              <a:gd name="connsiteX3714" fmla="*/ 5693758 w 12300465"/>
              <a:gd name="connsiteY3714" fmla="*/ 82566 h 4949499"/>
              <a:gd name="connsiteX3715" fmla="*/ 5706169 w 12300465"/>
              <a:gd name="connsiteY3715" fmla="*/ 89019 h 4949499"/>
              <a:gd name="connsiteX3716" fmla="*/ 5715029 w 12300465"/>
              <a:gd name="connsiteY3716" fmla="*/ 95494 h 4949499"/>
              <a:gd name="connsiteX3717" fmla="*/ 5721253 w 12300465"/>
              <a:gd name="connsiteY3717" fmla="*/ 95734 h 4949499"/>
              <a:gd name="connsiteX3718" fmla="*/ 5722187 w 12300465"/>
              <a:gd name="connsiteY3718" fmla="*/ 100724 h 4949499"/>
              <a:gd name="connsiteX3719" fmla="*/ 5730991 w 12300465"/>
              <a:gd name="connsiteY3719" fmla="*/ 107159 h 4949499"/>
              <a:gd name="connsiteX3720" fmla="*/ 5723526 w 12300465"/>
              <a:gd name="connsiteY3720" fmla="*/ 107893 h 4949499"/>
              <a:gd name="connsiteX3721" fmla="*/ 5725475 w 12300465"/>
              <a:gd name="connsiteY3721" fmla="*/ 118322 h 4949499"/>
              <a:gd name="connsiteX3722" fmla="*/ 5699344 w 12300465"/>
              <a:gd name="connsiteY3722" fmla="*/ 104787 h 4949499"/>
              <a:gd name="connsiteX3723" fmla="*/ 5703532 w 12300465"/>
              <a:gd name="connsiteY3723" fmla="*/ 101045 h 4949499"/>
              <a:gd name="connsiteX3724" fmla="*/ 5681345 w 12300465"/>
              <a:gd name="connsiteY3724" fmla="*/ 84834 h 4949499"/>
              <a:gd name="connsiteX3725" fmla="*/ 5693758 w 12300465"/>
              <a:gd name="connsiteY3725" fmla="*/ 82566 h 4949499"/>
              <a:gd name="connsiteX3726" fmla="*/ 5644574 w 12300465"/>
              <a:gd name="connsiteY3726" fmla="*/ 66228 h 4949499"/>
              <a:gd name="connsiteX3727" fmla="*/ 5683186 w 12300465"/>
              <a:gd name="connsiteY3727" fmla="*/ 77391 h 4949499"/>
              <a:gd name="connsiteX3728" fmla="*/ 5644574 w 12300465"/>
              <a:gd name="connsiteY3728" fmla="*/ 66228 h 4949499"/>
              <a:gd name="connsiteX3729" fmla="*/ 5514034 w 12300465"/>
              <a:gd name="connsiteY3729" fmla="*/ 58786 h 4949499"/>
              <a:gd name="connsiteX3730" fmla="*/ 5525065 w 12300465"/>
              <a:gd name="connsiteY3730" fmla="*/ 81112 h 4949499"/>
              <a:gd name="connsiteX3731" fmla="*/ 5514034 w 12300465"/>
              <a:gd name="connsiteY3731" fmla="*/ 58786 h 4949499"/>
              <a:gd name="connsiteX3732" fmla="*/ 5675860 w 12300465"/>
              <a:gd name="connsiteY3732" fmla="*/ 49891 h 4949499"/>
              <a:gd name="connsiteX3733" fmla="*/ 5694218 w 12300465"/>
              <a:gd name="connsiteY3733" fmla="*/ 58787 h 4949499"/>
              <a:gd name="connsiteX3734" fmla="*/ 5670316 w 12300465"/>
              <a:gd name="connsiteY3734" fmla="*/ 51345 h 4949499"/>
              <a:gd name="connsiteX3735" fmla="*/ 5675860 w 12300465"/>
              <a:gd name="connsiteY3735" fmla="*/ 49891 h 4949499"/>
              <a:gd name="connsiteX3736" fmla="*/ 5959325 w 12300465"/>
              <a:gd name="connsiteY3736" fmla="*/ 46170 h 4949499"/>
              <a:gd name="connsiteX3737" fmla="*/ 5947949 w 12300465"/>
              <a:gd name="connsiteY3737" fmla="*/ 55066 h 4949499"/>
              <a:gd name="connsiteX3738" fmla="*/ 5959325 w 12300465"/>
              <a:gd name="connsiteY3738" fmla="*/ 46170 h 4949499"/>
              <a:gd name="connsiteX3739" fmla="*/ 5539486 w 12300465"/>
              <a:gd name="connsiteY3739" fmla="*/ 45181 h 4949499"/>
              <a:gd name="connsiteX3740" fmla="*/ 5554482 w 12300465"/>
              <a:gd name="connsiteY3740" fmla="*/ 58785 h 4949499"/>
              <a:gd name="connsiteX3741" fmla="*/ 5539486 w 12300465"/>
              <a:gd name="connsiteY3741" fmla="*/ 45181 h 4949499"/>
              <a:gd name="connsiteX3742" fmla="*/ 5500243 w 12300465"/>
              <a:gd name="connsiteY3742" fmla="*/ 36461 h 4949499"/>
              <a:gd name="connsiteX3743" fmla="*/ 5497485 w 12300465"/>
              <a:gd name="connsiteY3743" fmla="*/ 58786 h 4949499"/>
              <a:gd name="connsiteX3744" fmla="*/ 5500243 w 12300465"/>
              <a:gd name="connsiteY3744" fmla="*/ 36461 h 4949499"/>
              <a:gd name="connsiteX3745" fmla="*/ 5879921 w 12300465"/>
              <a:gd name="connsiteY3745" fmla="*/ 32740 h 4949499"/>
              <a:gd name="connsiteX3746" fmla="*/ 5924048 w 12300465"/>
              <a:gd name="connsiteY3746" fmla="*/ 47624 h 4949499"/>
              <a:gd name="connsiteX3747" fmla="*/ 5879921 w 12300465"/>
              <a:gd name="connsiteY3747" fmla="*/ 32740 h 4949499"/>
              <a:gd name="connsiteX3748" fmla="*/ 5553841 w 12300465"/>
              <a:gd name="connsiteY3748" fmla="*/ 26889 h 4949499"/>
              <a:gd name="connsiteX3749" fmla="*/ 5639721 w 12300465"/>
              <a:gd name="connsiteY3749" fmla="*/ 102799 h 4949499"/>
              <a:gd name="connsiteX3750" fmla="*/ 5648938 w 12300465"/>
              <a:gd name="connsiteY3750" fmla="*/ 111323 h 4949499"/>
              <a:gd name="connsiteX3751" fmla="*/ 5638959 w 12300465"/>
              <a:gd name="connsiteY3751" fmla="*/ 115146 h 4949499"/>
              <a:gd name="connsiteX3752" fmla="*/ 5548967 w 12300465"/>
              <a:gd name="connsiteY3752" fmla="*/ 29018 h 4949499"/>
              <a:gd name="connsiteX3753" fmla="*/ 5553841 w 12300465"/>
              <a:gd name="connsiteY3753" fmla="*/ 26889 h 4949499"/>
              <a:gd name="connsiteX3754" fmla="*/ 5343472 w 12300465"/>
              <a:gd name="connsiteY3754" fmla="*/ 1028 h 4949499"/>
              <a:gd name="connsiteX3755" fmla="*/ 5629864 w 12300465"/>
              <a:gd name="connsiteY3755" fmla="*/ 181573 h 4949499"/>
              <a:gd name="connsiteX3756" fmla="*/ 5491966 w 12300465"/>
              <a:gd name="connsiteY3756" fmla="*/ 114597 h 4949499"/>
              <a:gd name="connsiteX3757" fmla="*/ 5642735 w 12300465"/>
              <a:gd name="connsiteY3757" fmla="*/ 200178 h 4949499"/>
              <a:gd name="connsiteX3758" fmla="*/ 5832259 w 12300465"/>
              <a:gd name="connsiteY3758" fmla="*/ 186573 h 4949499"/>
              <a:gd name="connsiteX3759" fmla="*/ 5841334 w 12300465"/>
              <a:gd name="connsiteY3759" fmla="*/ 187021 h 4949499"/>
              <a:gd name="connsiteX3760" fmla="*/ 5847202 w 12300465"/>
              <a:gd name="connsiteY3760" fmla="*/ 179364 h 4949499"/>
              <a:gd name="connsiteX3761" fmla="*/ 5859818 w 12300465"/>
              <a:gd name="connsiteY3761" fmla="*/ 163489 h 4949499"/>
              <a:gd name="connsiteX3762" fmla="*/ 5857857 w 12300465"/>
              <a:gd name="connsiteY3762" fmla="*/ 166694 h 4949499"/>
              <a:gd name="connsiteX3763" fmla="*/ 5842003 w 12300465"/>
              <a:gd name="connsiteY3763" fmla="*/ 187054 h 4949499"/>
              <a:gd name="connsiteX3764" fmla="*/ 5881758 w 12300465"/>
              <a:gd name="connsiteY3764" fmla="*/ 189015 h 4949499"/>
              <a:gd name="connsiteX3765" fmla="*/ 5844985 w 12300465"/>
              <a:gd name="connsiteY3765" fmla="*/ 222504 h 4949499"/>
              <a:gd name="connsiteX3766" fmla="*/ 5883596 w 12300465"/>
              <a:gd name="connsiteY3766" fmla="*/ 215062 h 4949499"/>
              <a:gd name="connsiteX3767" fmla="*/ 6017817 w 12300465"/>
              <a:gd name="connsiteY3767" fmla="*/ 293201 h 4949499"/>
              <a:gd name="connsiteX3768" fmla="*/ 5993915 w 12300465"/>
              <a:gd name="connsiteY3768" fmla="*/ 255992 h 4949499"/>
              <a:gd name="connsiteX3769" fmla="*/ 6039882 w 12300465"/>
              <a:gd name="connsiteY3769" fmla="*/ 244829 h 4949499"/>
              <a:gd name="connsiteX3770" fmla="*/ 6172263 w 12300465"/>
              <a:gd name="connsiteY3770" fmla="*/ 300643 h 4949499"/>
              <a:gd name="connsiteX3771" fmla="*/ 6170471 w 12300465"/>
              <a:gd name="connsiteY3771" fmla="*/ 291876 h 4949499"/>
              <a:gd name="connsiteX3772" fmla="*/ 6192488 w 12300465"/>
              <a:gd name="connsiteY3772" fmla="*/ 304364 h 4949499"/>
              <a:gd name="connsiteX3773" fmla="*/ 6168586 w 12300465"/>
              <a:gd name="connsiteY3773" fmla="*/ 315527 h 4949499"/>
              <a:gd name="connsiteX3774" fmla="*/ 6745920 w 12300465"/>
              <a:gd name="connsiteY3774" fmla="*/ 434597 h 4949499"/>
              <a:gd name="connsiteX3775" fmla="*/ 6727533 w 12300465"/>
              <a:gd name="connsiteY3775" fmla="*/ 389946 h 4949499"/>
              <a:gd name="connsiteX3776" fmla="*/ 6788208 w 12300465"/>
              <a:gd name="connsiteY3776" fmla="*/ 430876 h 4949499"/>
              <a:gd name="connsiteX3777" fmla="*/ 6758790 w 12300465"/>
              <a:gd name="connsiteY3777" fmla="*/ 397388 h 4949499"/>
              <a:gd name="connsiteX3778" fmla="*/ 6781072 w 12300465"/>
              <a:gd name="connsiteY3778" fmla="*/ 371450 h 4949499"/>
              <a:gd name="connsiteX3779" fmla="*/ 6782186 w 12300465"/>
              <a:gd name="connsiteY3779" fmla="*/ 371442 h 4949499"/>
              <a:gd name="connsiteX3780" fmla="*/ 6781220 w 12300465"/>
              <a:gd name="connsiteY3780" fmla="*/ 369294 h 4949499"/>
              <a:gd name="connsiteX3781" fmla="*/ 6773786 w 12300465"/>
              <a:gd name="connsiteY3781" fmla="*/ 344045 h 4949499"/>
              <a:gd name="connsiteX3782" fmla="*/ 6774602 w 12300465"/>
              <a:gd name="connsiteY3782" fmla="*/ 343710 h 4949499"/>
              <a:gd name="connsiteX3783" fmla="*/ 6780053 w 12300465"/>
              <a:gd name="connsiteY3783" fmla="*/ 355310 h 4949499"/>
              <a:gd name="connsiteX3784" fmla="*/ 6786215 w 12300465"/>
              <a:gd name="connsiteY3784" fmla="*/ 371412 h 4949499"/>
              <a:gd name="connsiteX3785" fmla="*/ 6803291 w 12300465"/>
              <a:gd name="connsiteY3785" fmla="*/ 371283 h 4949499"/>
              <a:gd name="connsiteX3786" fmla="*/ 6844516 w 12300465"/>
              <a:gd name="connsiteY3786" fmla="*/ 411807 h 4949499"/>
              <a:gd name="connsiteX3787" fmla="*/ 6859319 w 12300465"/>
              <a:gd name="connsiteY3787" fmla="*/ 430808 h 4949499"/>
              <a:gd name="connsiteX3788" fmla="*/ 6839690 w 12300465"/>
              <a:gd name="connsiteY3788" fmla="*/ 427155 h 4949499"/>
              <a:gd name="connsiteX3789" fmla="*/ 6859685 w 12300465"/>
              <a:gd name="connsiteY3789" fmla="*/ 441108 h 4949499"/>
              <a:gd name="connsiteX3790" fmla="*/ 6861579 w 12300465"/>
              <a:gd name="connsiteY3790" fmla="*/ 433709 h 4949499"/>
              <a:gd name="connsiteX3791" fmla="*/ 6862016 w 12300465"/>
              <a:gd name="connsiteY3791" fmla="*/ 434270 h 4949499"/>
              <a:gd name="connsiteX3792" fmla="*/ 6893011 w 12300465"/>
              <a:gd name="connsiteY3792" fmla="*/ 401109 h 4949499"/>
              <a:gd name="connsiteX3793" fmla="*/ 7195919 w 12300465"/>
              <a:gd name="connsiteY3793" fmla="*/ 457322 h 4949499"/>
              <a:gd name="connsiteX3794" fmla="*/ 7221710 w 12300465"/>
              <a:gd name="connsiteY3794" fmla="*/ 482561 h 4949499"/>
              <a:gd name="connsiteX3795" fmla="*/ 7221374 w 12300465"/>
              <a:gd name="connsiteY3795" fmla="*/ 476223 h 4949499"/>
              <a:gd name="connsiteX3796" fmla="*/ 7221610 w 12300465"/>
              <a:gd name="connsiteY3796" fmla="*/ 468963 h 4949499"/>
              <a:gd name="connsiteX3797" fmla="*/ 7222976 w 12300465"/>
              <a:gd name="connsiteY3797" fmla="*/ 467924 h 4949499"/>
              <a:gd name="connsiteX3798" fmla="*/ 7224706 w 12300465"/>
              <a:gd name="connsiteY3798" fmla="*/ 478922 h 4949499"/>
              <a:gd name="connsiteX3799" fmla="*/ 7223910 w 12300465"/>
              <a:gd name="connsiteY3799" fmla="*/ 482469 h 4949499"/>
              <a:gd name="connsiteX3800" fmla="*/ 7246673 w 12300465"/>
              <a:gd name="connsiteY3800" fmla="*/ 476087 h 4949499"/>
              <a:gd name="connsiteX3801" fmla="*/ 7379362 w 12300465"/>
              <a:gd name="connsiteY3801" fmla="*/ 494074 h 4949499"/>
              <a:gd name="connsiteX3802" fmla="*/ 7392441 w 12300465"/>
              <a:gd name="connsiteY3802" fmla="*/ 478522 h 4949499"/>
              <a:gd name="connsiteX3803" fmla="*/ 7388065 w 12300465"/>
              <a:gd name="connsiteY3803" fmla="*/ 491806 h 4949499"/>
              <a:gd name="connsiteX3804" fmla="*/ 7402314 w 12300465"/>
              <a:gd name="connsiteY3804" fmla="*/ 523899 h 4949499"/>
              <a:gd name="connsiteX3805" fmla="*/ 7738786 w 12300465"/>
              <a:gd name="connsiteY3805" fmla="*/ 579713 h 4949499"/>
              <a:gd name="connsiteX3806" fmla="*/ 7768204 w 12300465"/>
              <a:gd name="connsiteY3806" fmla="*/ 561109 h 4949499"/>
              <a:gd name="connsiteX3807" fmla="*/ 7789581 w 12300465"/>
              <a:gd name="connsiteY3807" fmla="*/ 553656 h 4949499"/>
              <a:gd name="connsiteX3808" fmla="*/ 7773720 w 12300465"/>
              <a:gd name="connsiteY3808" fmla="*/ 542510 h 4949499"/>
              <a:gd name="connsiteX3809" fmla="*/ 7801300 w 12300465"/>
              <a:gd name="connsiteY3809" fmla="*/ 546231 h 4949499"/>
              <a:gd name="connsiteX3810" fmla="*/ 7792230 w 12300465"/>
              <a:gd name="connsiteY3810" fmla="*/ 552732 h 4949499"/>
              <a:gd name="connsiteX3811" fmla="*/ 7809724 w 12300465"/>
              <a:gd name="connsiteY3811" fmla="*/ 546632 h 4949499"/>
              <a:gd name="connsiteX3812" fmla="*/ 7997115 w 12300465"/>
              <a:gd name="connsiteY3812" fmla="*/ 555528 h 4949499"/>
              <a:gd name="connsiteX3813" fmla="*/ 8022934 w 12300465"/>
              <a:gd name="connsiteY3813" fmla="*/ 563320 h 4949499"/>
              <a:gd name="connsiteX3814" fmla="*/ 8027452 w 12300465"/>
              <a:gd name="connsiteY3814" fmla="*/ 556463 h 4949499"/>
              <a:gd name="connsiteX3815" fmla="*/ 8038484 w 12300465"/>
              <a:gd name="connsiteY3815" fmla="*/ 564835 h 4949499"/>
              <a:gd name="connsiteX3816" fmla="*/ 8035624 w 12300465"/>
              <a:gd name="connsiteY3816" fmla="*/ 567150 h 4949499"/>
              <a:gd name="connsiteX3817" fmla="*/ 8126567 w 12300465"/>
              <a:gd name="connsiteY3817" fmla="*/ 594597 h 4949499"/>
              <a:gd name="connsiteX3818" fmla="*/ 8214994 w 12300465"/>
              <a:gd name="connsiteY3818" fmla="*/ 650411 h 4949499"/>
              <a:gd name="connsiteX3819" fmla="*/ 8134094 w 12300465"/>
              <a:gd name="connsiteY3819" fmla="*/ 654132 h 4949499"/>
              <a:gd name="connsiteX3820" fmla="*/ 8288540 w 12300465"/>
              <a:gd name="connsiteY3820" fmla="*/ 680179 h 4949499"/>
              <a:gd name="connsiteX3821" fmla="*/ 8268315 w 12300465"/>
              <a:gd name="connsiteY3821" fmla="*/ 635527 h 4949499"/>
              <a:gd name="connsiteX3822" fmla="*/ 8450110 w 12300465"/>
              <a:gd name="connsiteY3822" fmla="*/ 642504 h 4949499"/>
              <a:gd name="connsiteX3823" fmla="*/ 8472718 w 12300465"/>
              <a:gd name="connsiteY3823" fmla="*/ 644059 h 4949499"/>
              <a:gd name="connsiteX3824" fmla="*/ 8470565 w 12300465"/>
              <a:gd name="connsiteY3824" fmla="*/ 642970 h 4949499"/>
              <a:gd name="connsiteX3825" fmla="*/ 8476733 w 12300465"/>
              <a:gd name="connsiteY3825" fmla="*/ 644336 h 4949499"/>
              <a:gd name="connsiteX3826" fmla="*/ 8502400 w 12300465"/>
              <a:gd name="connsiteY3826" fmla="*/ 646102 h 4949499"/>
              <a:gd name="connsiteX3827" fmla="*/ 8619495 w 12300465"/>
              <a:gd name="connsiteY3827" fmla="*/ 713667 h 4949499"/>
              <a:gd name="connsiteX3828" fmla="*/ 8602947 w 12300465"/>
              <a:gd name="connsiteY3828" fmla="*/ 735993 h 4949499"/>
              <a:gd name="connsiteX3829" fmla="*/ 8660606 w 12300465"/>
              <a:gd name="connsiteY3829" fmla="*/ 748027 h 4949499"/>
              <a:gd name="connsiteX3830" fmla="*/ 8661242 w 12300465"/>
              <a:gd name="connsiteY3830" fmla="*/ 748156 h 4949499"/>
              <a:gd name="connsiteX3831" fmla="*/ 8658106 w 12300465"/>
              <a:gd name="connsiteY3831" fmla="*/ 750876 h 4949499"/>
              <a:gd name="connsiteX3832" fmla="*/ 8678102 w 12300465"/>
              <a:gd name="connsiteY3832" fmla="*/ 755063 h 4949499"/>
              <a:gd name="connsiteX3833" fmla="*/ 8673442 w 12300465"/>
              <a:gd name="connsiteY3833" fmla="*/ 743232 h 4949499"/>
              <a:gd name="connsiteX3834" fmla="*/ 8670616 w 12300465"/>
              <a:gd name="connsiteY3834" fmla="*/ 725411 h 4949499"/>
              <a:gd name="connsiteX3835" fmla="*/ 8738777 w 12300465"/>
              <a:gd name="connsiteY3835" fmla="*/ 744597 h 4949499"/>
              <a:gd name="connsiteX3836" fmla="*/ 8747316 w 12300465"/>
              <a:gd name="connsiteY3836" fmla="*/ 752705 h 4949499"/>
              <a:gd name="connsiteX3837" fmla="*/ 8746907 w 12300465"/>
              <a:gd name="connsiteY3837" fmla="*/ 753144 h 4949499"/>
              <a:gd name="connsiteX3838" fmla="*/ 8744523 w 12300465"/>
              <a:gd name="connsiteY3838" fmla="*/ 765760 h 4949499"/>
              <a:gd name="connsiteX3839" fmla="*/ 8757077 w 12300465"/>
              <a:gd name="connsiteY3839" fmla="*/ 762446 h 4949499"/>
              <a:gd name="connsiteX3840" fmla="*/ 8763423 w 12300465"/>
              <a:gd name="connsiteY3840" fmla="*/ 761704 h 4949499"/>
              <a:gd name="connsiteX3841" fmla="*/ 8764748 w 12300465"/>
              <a:gd name="connsiteY3841" fmla="*/ 762039 h 4949499"/>
              <a:gd name="connsiteX3842" fmla="*/ 8764420 w 12300465"/>
              <a:gd name="connsiteY3842" fmla="*/ 761588 h 4949499"/>
              <a:gd name="connsiteX3843" fmla="*/ 8788420 w 12300465"/>
              <a:gd name="connsiteY3843" fmla="*/ 758783 h 4949499"/>
              <a:gd name="connsiteX3844" fmla="*/ 8818923 w 12300465"/>
              <a:gd name="connsiteY3844" fmla="*/ 755990 h 4949499"/>
              <a:gd name="connsiteX3845" fmla="*/ 8821056 w 12300465"/>
              <a:gd name="connsiteY3845" fmla="*/ 756923 h 4949499"/>
              <a:gd name="connsiteX3846" fmla="*/ 8836455 w 12300465"/>
              <a:gd name="connsiteY3846" fmla="*/ 754597 h 4949499"/>
              <a:gd name="connsiteX3847" fmla="*/ 8820798 w 12300465"/>
              <a:gd name="connsiteY3847" fmla="*/ 755818 h 4949499"/>
              <a:gd name="connsiteX3848" fmla="*/ 8818923 w 12300465"/>
              <a:gd name="connsiteY3848" fmla="*/ 755990 h 4949499"/>
              <a:gd name="connsiteX3849" fmla="*/ 8764317 w 12300465"/>
              <a:gd name="connsiteY3849" fmla="*/ 732097 h 4949499"/>
              <a:gd name="connsiteX3850" fmla="*/ 8740845 w 12300465"/>
              <a:gd name="connsiteY3850" fmla="*/ 695062 h 4949499"/>
              <a:gd name="connsiteX3851" fmla="*/ 8799682 w 12300465"/>
              <a:gd name="connsiteY3851" fmla="*/ 724830 h 4949499"/>
              <a:gd name="connsiteX3852" fmla="*/ 8784973 w 12300465"/>
              <a:gd name="connsiteY3852" fmla="*/ 702504 h 4949499"/>
              <a:gd name="connsiteX3853" fmla="*/ 8845878 w 12300465"/>
              <a:gd name="connsiteY3853" fmla="*/ 700179 h 4949499"/>
              <a:gd name="connsiteX3854" fmla="*/ 8864034 w 12300465"/>
              <a:gd name="connsiteY3854" fmla="*/ 712112 h 4949499"/>
              <a:gd name="connsiteX3855" fmla="*/ 8864034 w 12300465"/>
              <a:gd name="connsiteY3855" fmla="*/ 719481 h 4949499"/>
              <a:gd name="connsiteX3856" fmla="*/ 8881961 w 12300465"/>
              <a:gd name="connsiteY3856" fmla="*/ 733202 h 4949499"/>
              <a:gd name="connsiteX3857" fmla="*/ 8887470 w 12300465"/>
              <a:gd name="connsiteY3857" fmla="*/ 736250 h 4949499"/>
              <a:gd name="connsiteX3858" fmla="*/ 8897130 w 12300465"/>
              <a:gd name="connsiteY3858" fmla="*/ 750876 h 4949499"/>
              <a:gd name="connsiteX3859" fmla="*/ 8899198 w 12300465"/>
              <a:gd name="connsiteY3859" fmla="*/ 742737 h 4949499"/>
              <a:gd name="connsiteX3860" fmla="*/ 8887470 w 12300465"/>
              <a:gd name="connsiteY3860" fmla="*/ 736250 h 4949499"/>
              <a:gd name="connsiteX3861" fmla="*/ 8877279 w 12300465"/>
              <a:gd name="connsiteY3861" fmla="*/ 720818 h 4949499"/>
              <a:gd name="connsiteX3862" fmla="*/ 8864034 w 12300465"/>
              <a:gd name="connsiteY3862" fmla="*/ 712112 h 4949499"/>
              <a:gd name="connsiteX3863" fmla="*/ 8864034 w 12300465"/>
              <a:gd name="connsiteY3863" fmla="*/ 698783 h 4949499"/>
              <a:gd name="connsiteX3864" fmla="*/ 8963321 w 12300465"/>
              <a:gd name="connsiteY3864" fmla="*/ 713667 h 4949499"/>
              <a:gd name="connsiteX3865" fmla="*/ 8979093 w 12300465"/>
              <a:gd name="connsiteY3865" fmla="*/ 740353 h 4949499"/>
              <a:gd name="connsiteX3866" fmla="*/ 8984850 w 12300465"/>
              <a:gd name="connsiteY3866" fmla="*/ 750725 h 4949499"/>
              <a:gd name="connsiteX3867" fmla="*/ 8951341 w 12300465"/>
              <a:gd name="connsiteY3867" fmla="*/ 742795 h 4949499"/>
              <a:gd name="connsiteX3868" fmla="*/ 8930225 w 12300465"/>
              <a:gd name="connsiteY3868" fmla="*/ 747155 h 4949499"/>
              <a:gd name="connsiteX3869" fmla="*/ 8994578 w 12300465"/>
              <a:gd name="connsiteY3869" fmla="*/ 773202 h 4949499"/>
              <a:gd name="connsiteX3870" fmla="*/ 8985317 w 12300465"/>
              <a:gd name="connsiteY3870" fmla="*/ 751567 h 4949499"/>
              <a:gd name="connsiteX3871" fmla="*/ 8984850 w 12300465"/>
              <a:gd name="connsiteY3871" fmla="*/ 750725 h 4949499"/>
              <a:gd name="connsiteX3872" fmla="*/ 8987453 w 12300465"/>
              <a:gd name="connsiteY3872" fmla="*/ 751342 h 4949499"/>
              <a:gd name="connsiteX3873" fmla="*/ 9057092 w 12300465"/>
              <a:gd name="connsiteY3873" fmla="*/ 769481 h 4949499"/>
              <a:gd name="connsiteX3874" fmla="*/ 9073640 w 12300465"/>
              <a:gd name="connsiteY3874" fmla="*/ 784365 h 4949499"/>
              <a:gd name="connsiteX3875" fmla="*/ 9057092 w 12300465"/>
              <a:gd name="connsiteY3875" fmla="*/ 802970 h 4949499"/>
              <a:gd name="connsiteX3876" fmla="*/ 9052638 w 12300465"/>
              <a:gd name="connsiteY3876" fmla="*/ 809201 h 4949499"/>
              <a:gd name="connsiteX3877" fmla="*/ 9050197 w 12300465"/>
              <a:gd name="connsiteY3877" fmla="*/ 800644 h 4949499"/>
              <a:gd name="connsiteX3878" fmla="*/ 9007448 w 12300465"/>
              <a:gd name="connsiteY3878" fmla="*/ 799249 h 4949499"/>
              <a:gd name="connsiteX3879" fmla="*/ 9051576 w 12300465"/>
              <a:gd name="connsiteY3879" fmla="*/ 843900 h 4949499"/>
              <a:gd name="connsiteX3880" fmla="*/ 9055023 w 12300465"/>
              <a:gd name="connsiteY3880" fmla="*/ 817563 h 4949499"/>
              <a:gd name="connsiteX3881" fmla="*/ 9053302 w 12300465"/>
              <a:gd name="connsiteY3881" fmla="*/ 811530 h 4949499"/>
              <a:gd name="connsiteX3882" fmla="*/ 9080448 w 12300465"/>
              <a:gd name="connsiteY3882" fmla="*/ 829132 h 4949499"/>
              <a:gd name="connsiteX3883" fmla="*/ 9194990 w 12300465"/>
              <a:gd name="connsiteY3883" fmla="*/ 869946 h 4949499"/>
              <a:gd name="connsiteX3884" fmla="*/ 9180281 w 12300465"/>
              <a:gd name="connsiteY3884" fmla="*/ 821574 h 4949499"/>
              <a:gd name="connsiteX3885" fmla="*/ 9268535 w 12300465"/>
              <a:gd name="connsiteY3885" fmla="*/ 884830 h 4949499"/>
              <a:gd name="connsiteX3886" fmla="*/ 9497906 w 12300465"/>
              <a:gd name="connsiteY3886" fmla="*/ 871807 h 4949499"/>
              <a:gd name="connsiteX3887" fmla="*/ 9508819 w 12300465"/>
              <a:gd name="connsiteY3887" fmla="*/ 872940 h 4949499"/>
              <a:gd name="connsiteX3888" fmla="*/ 9511926 w 12300465"/>
              <a:gd name="connsiteY3888" fmla="*/ 871349 h 4949499"/>
              <a:gd name="connsiteX3889" fmla="*/ 9514063 w 12300465"/>
              <a:gd name="connsiteY3889" fmla="*/ 873485 h 4949499"/>
              <a:gd name="connsiteX3890" fmla="*/ 9590903 w 12300465"/>
              <a:gd name="connsiteY3890" fmla="*/ 881465 h 4949499"/>
              <a:gd name="connsiteX3891" fmla="*/ 9591045 w 12300465"/>
              <a:gd name="connsiteY3891" fmla="*/ 881291 h 4949499"/>
              <a:gd name="connsiteX3892" fmla="*/ 9591322 w 12300465"/>
              <a:gd name="connsiteY3892" fmla="*/ 881508 h 4949499"/>
              <a:gd name="connsiteX3893" fmla="*/ 9617588 w 12300465"/>
              <a:gd name="connsiteY3893" fmla="*/ 884236 h 4949499"/>
              <a:gd name="connsiteX3894" fmla="*/ 9620251 w 12300465"/>
              <a:gd name="connsiteY3894" fmla="*/ 882607 h 4949499"/>
              <a:gd name="connsiteX3895" fmla="*/ 9622696 w 12300465"/>
              <a:gd name="connsiteY3895" fmla="*/ 884767 h 4949499"/>
              <a:gd name="connsiteX3896" fmla="*/ 9663614 w 12300465"/>
              <a:gd name="connsiteY3896" fmla="*/ 889016 h 4949499"/>
              <a:gd name="connsiteX3897" fmla="*/ 9774162 w 12300465"/>
              <a:gd name="connsiteY3897" fmla="*/ 903435 h 4949499"/>
              <a:gd name="connsiteX3898" fmla="*/ 9768215 w 12300465"/>
              <a:gd name="connsiteY3898" fmla="*/ 959423 h 4949499"/>
              <a:gd name="connsiteX3899" fmla="*/ 9765754 w 12300465"/>
              <a:gd name="connsiteY3899" fmla="*/ 961298 h 4949499"/>
              <a:gd name="connsiteX3900" fmla="*/ 9757614 w 12300465"/>
              <a:gd name="connsiteY3900" fmla="*/ 959249 h 4949499"/>
              <a:gd name="connsiteX3901" fmla="*/ 9763378 w 12300465"/>
              <a:gd name="connsiteY3901" fmla="*/ 963108 h 4949499"/>
              <a:gd name="connsiteX3902" fmla="*/ 9765754 w 12300465"/>
              <a:gd name="connsiteY3902" fmla="*/ 961298 h 4949499"/>
              <a:gd name="connsiteX3903" fmla="*/ 9802891 w 12300465"/>
              <a:gd name="connsiteY3903" fmla="*/ 970644 h 4949499"/>
              <a:gd name="connsiteX3904" fmla="*/ 9872314 w 12300465"/>
              <a:gd name="connsiteY3904" fmla="*/ 981632 h 4949499"/>
              <a:gd name="connsiteX3905" fmla="*/ 9876333 w 12300465"/>
              <a:gd name="connsiteY3905" fmla="*/ 983676 h 4949499"/>
              <a:gd name="connsiteX3906" fmla="*/ 9867933 w 12300465"/>
              <a:gd name="connsiteY3906" fmla="*/ 985295 h 4949499"/>
              <a:gd name="connsiteX3907" fmla="*/ 9894823 w 12300465"/>
              <a:gd name="connsiteY3907" fmla="*/ 1002040 h 4949499"/>
              <a:gd name="connsiteX3908" fmla="*/ 9892291 w 12300465"/>
              <a:gd name="connsiteY3908" fmla="*/ 991790 h 4949499"/>
              <a:gd name="connsiteX3909" fmla="*/ 9898270 w 12300465"/>
              <a:gd name="connsiteY3909" fmla="*/ 994830 h 4949499"/>
              <a:gd name="connsiteX3910" fmla="*/ 9919031 w 12300465"/>
              <a:gd name="connsiteY3910" fmla="*/ 1011381 h 4949499"/>
              <a:gd name="connsiteX3911" fmla="*/ 9913209 w 12300465"/>
              <a:gd name="connsiteY3911" fmla="*/ 1016458 h 4949499"/>
              <a:gd name="connsiteX3912" fmla="*/ 9912869 w 12300465"/>
              <a:gd name="connsiteY3912" fmla="*/ 1018934 h 4949499"/>
              <a:gd name="connsiteX3913" fmla="*/ 9916454 w 12300465"/>
              <a:gd name="connsiteY3913" fmla="*/ 1016440 h 4949499"/>
              <a:gd name="connsiteX3914" fmla="*/ 9925486 w 12300465"/>
              <a:gd name="connsiteY3914" fmla="*/ 1016527 h 4949499"/>
              <a:gd name="connsiteX3915" fmla="*/ 9919031 w 12300465"/>
              <a:gd name="connsiteY3915" fmla="*/ 1011381 h 4949499"/>
              <a:gd name="connsiteX3916" fmla="*/ 9923810 w 12300465"/>
              <a:gd name="connsiteY3916" fmla="*/ 1007214 h 4949499"/>
              <a:gd name="connsiteX3917" fmla="*/ 9935962 w 12300465"/>
              <a:gd name="connsiteY3917" fmla="*/ 1015063 h 4949499"/>
              <a:gd name="connsiteX3918" fmla="*/ 9933349 w 12300465"/>
              <a:gd name="connsiteY3918" fmla="*/ 1016602 h 4949499"/>
              <a:gd name="connsiteX3919" fmla="*/ 9941407 w 12300465"/>
              <a:gd name="connsiteY3919" fmla="*/ 1016679 h 4949499"/>
              <a:gd name="connsiteX3920" fmla="*/ 9936996 w 12300465"/>
              <a:gd name="connsiteY3920" fmla="*/ 1028937 h 4949499"/>
              <a:gd name="connsiteX3921" fmla="*/ 9958026 w 12300465"/>
              <a:gd name="connsiteY3921" fmla="*/ 1052272 h 4949499"/>
              <a:gd name="connsiteX3922" fmla="*/ 9955728 w 12300465"/>
              <a:gd name="connsiteY3922" fmla="*/ 1020179 h 4949499"/>
              <a:gd name="connsiteX3923" fmla="*/ 9944377 w 12300465"/>
              <a:gd name="connsiteY3923" fmla="*/ 1006091 h 4949499"/>
              <a:gd name="connsiteX3924" fmla="*/ 9933061 w 12300465"/>
              <a:gd name="connsiteY3924" fmla="*/ 1010370 h 4949499"/>
              <a:gd name="connsiteX3925" fmla="*/ 9942003 w 12300465"/>
              <a:gd name="connsiteY3925" fmla="*/ 1005374 h 4949499"/>
              <a:gd name="connsiteX3926" fmla="*/ 9943636 w 12300465"/>
              <a:gd name="connsiteY3926" fmla="*/ 1004809 h 4949499"/>
              <a:gd name="connsiteX3927" fmla="*/ 9939640 w 12300465"/>
              <a:gd name="connsiteY3927" fmla="*/ 996458 h 4949499"/>
              <a:gd name="connsiteX3928" fmla="*/ 9949839 w 12300465"/>
              <a:gd name="connsiteY3928" fmla="*/ 1000121 h 4949499"/>
              <a:gd name="connsiteX3929" fmla="*/ 9953122 w 12300465"/>
              <a:gd name="connsiteY3929" fmla="*/ 1001529 h 4949499"/>
              <a:gd name="connsiteX3930" fmla="*/ 9958673 w 12300465"/>
              <a:gd name="connsiteY3930" fmla="*/ 999609 h 4949499"/>
              <a:gd name="connsiteX3931" fmla="*/ 9962536 w 12300465"/>
              <a:gd name="connsiteY3931" fmla="*/ 999226 h 4949499"/>
              <a:gd name="connsiteX3932" fmla="*/ 9954680 w 12300465"/>
              <a:gd name="connsiteY3932" fmla="*/ 1002196 h 4949499"/>
              <a:gd name="connsiteX3933" fmla="*/ 9977102 w 12300465"/>
              <a:gd name="connsiteY3933" fmla="*/ 1011807 h 4949499"/>
              <a:gd name="connsiteX3934" fmla="*/ 10002466 w 12300465"/>
              <a:gd name="connsiteY3934" fmla="*/ 1023476 h 4949499"/>
              <a:gd name="connsiteX3935" fmla="*/ 9990892 w 12300465"/>
              <a:gd name="connsiteY3935" fmla="*/ 1022040 h 4949499"/>
              <a:gd name="connsiteX3936" fmla="*/ 9967219 w 12300465"/>
              <a:gd name="connsiteY3936" fmla="*/ 1022505 h 4949499"/>
              <a:gd name="connsiteX3937" fmla="*/ 10086491 w 12300465"/>
              <a:gd name="connsiteY3937" fmla="*/ 1090133 h 4949499"/>
              <a:gd name="connsiteX3938" fmla="*/ 10130515 w 12300465"/>
              <a:gd name="connsiteY3938" fmla="*/ 1101821 h 4949499"/>
              <a:gd name="connsiteX3939" fmla="*/ 10117906 w 12300465"/>
              <a:gd name="connsiteY3939" fmla="*/ 1095804 h 4949499"/>
              <a:gd name="connsiteX3940" fmla="*/ 10077632 w 12300465"/>
              <a:gd name="connsiteY3940" fmla="*/ 1072141 h 4949499"/>
              <a:gd name="connsiteX3941" fmla="*/ 10095555 w 12300465"/>
              <a:gd name="connsiteY3941" fmla="*/ 1063913 h 4949499"/>
              <a:gd name="connsiteX3942" fmla="*/ 10071712 w 12300465"/>
              <a:gd name="connsiteY3942" fmla="*/ 1047980 h 4949499"/>
              <a:gd name="connsiteX3943" fmla="*/ 10063097 w 12300465"/>
              <a:gd name="connsiteY3943" fmla="*/ 1041083 h 4949499"/>
              <a:gd name="connsiteX3944" fmla="*/ 10056454 w 12300465"/>
              <a:gd name="connsiteY3944" fmla="*/ 1041369 h 4949499"/>
              <a:gd name="connsiteX3945" fmla="*/ 10060183 w 12300465"/>
              <a:gd name="connsiteY3945" fmla="*/ 1038750 h 4949499"/>
              <a:gd name="connsiteX3946" fmla="*/ 10035248 w 12300465"/>
              <a:gd name="connsiteY3946" fmla="*/ 1018787 h 4949499"/>
              <a:gd name="connsiteX3947" fmla="*/ 10073142 w 12300465"/>
              <a:gd name="connsiteY3947" fmla="*/ 1007625 h 4949499"/>
              <a:gd name="connsiteX3948" fmla="*/ 10095694 w 12300465"/>
              <a:gd name="connsiteY3948" fmla="*/ 1007625 h 4949499"/>
              <a:gd name="connsiteX3949" fmla="*/ 10094085 w 12300465"/>
              <a:gd name="connsiteY3949" fmla="*/ 1041113 h 4949499"/>
              <a:gd name="connsiteX3950" fmla="*/ 10113182 w 12300465"/>
              <a:gd name="connsiteY3950" fmla="*/ 1055822 h 4949499"/>
              <a:gd name="connsiteX3951" fmla="*/ 10113534 w 12300465"/>
              <a:gd name="connsiteY3951" fmla="*/ 1055660 h 4949499"/>
              <a:gd name="connsiteX3952" fmla="*/ 10135853 w 12300465"/>
              <a:gd name="connsiteY3952" fmla="*/ 1052427 h 4949499"/>
              <a:gd name="connsiteX3953" fmla="*/ 10139062 w 12300465"/>
              <a:gd name="connsiteY3953" fmla="*/ 1085799 h 4949499"/>
              <a:gd name="connsiteX3954" fmla="*/ 10160238 w 12300465"/>
              <a:gd name="connsiteY3954" fmla="*/ 1097712 h 4949499"/>
              <a:gd name="connsiteX3955" fmla="*/ 10166373 w 12300465"/>
              <a:gd name="connsiteY3955" fmla="*/ 1109398 h 4949499"/>
              <a:gd name="connsiteX3956" fmla="*/ 10211306 w 12300465"/>
              <a:gd name="connsiteY3956" fmla="*/ 1116364 h 4949499"/>
              <a:gd name="connsiteX3957" fmla="*/ 10332426 w 12300465"/>
              <a:gd name="connsiteY3957" fmla="*/ 1129241 h 4949499"/>
              <a:gd name="connsiteX3958" fmla="*/ 10385806 w 12300465"/>
              <a:gd name="connsiteY3958" fmla="*/ 1138909 h 4949499"/>
              <a:gd name="connsiteX3959" fmla="*/ 10387576 w 12300465"/>
              <a:gd name="connsiteY3959" fmla="*/ 1138842 h 4949499"/>
              <a:gd name="connsiteX3960" fmla="*/ 10498597 w 12300465"/>
              <a:gd name="connsiteY3960" fmla="*/ 1150610 h 4949499"/>
              <a:gd name="connsiteX3961" fmla="*/ 10523420 w 12300465"/>
              <a:gd name="connsiteY3961" fmla="*/ 1161682 h 4949499"/>
              <a:gd name="connsiteX3962" fmla="*/ 10515286 w 12300465"/>
              <a:gd name="connsiteY3962" fmla="*/ 1150140 h 4949499"/>
              <a:gd name="connsiteX3963" fmla="*/ 10512587 w 12300465"/>
              <a:gd name="connsiteY3963" fmla="*/ 1142181 h 4949499"/>
              <a:gd name="connsiteX3964" fmla="*/ 10517971 w 12300465"/>
              <a:gd name="connsiteY3964" fmla="*/ 1140402 h 4949499"/>
              <a:gd name="connsiteX3965" fmla="*/ 10531111 w 12300465"/>
              <a:gd name="connsiteY3965" fmla="*/ 1151451 h 4949499"/>
              <a:gd name="connsiteX3966" fmla="*/ 10526611 w 12300465"/>
              <a:gd name="connsiteY3966" fmla="*/ 1163105 h 4949499"/>
              <a:gd name="connsiteX3967" fmla="*/ 10532687 w 12300465"/>
              <a:gd name="connsiteY3967" fmla="*/ 1165815 h 4949499"/>
              <a:gd name="connsiteX3968" fmla="*/ 10558458 w 12300465"/>
              <a:gd name="connsiteY3968" fmla="*/ 1158610 h 4949499"/>
              <a:gd name="connsiteX3969" fmla="*/ 10571655 w 12300465"/>
              <a:gd name="connsiteY3969" fmla="*/ 1157751 h 4949499"/>
              <a:gd name="connsiteX3970" fmla="*/ 10575968 w 12300465"/>
              <a:gd name="connsiteY3970" fmla="*/ 1152979 h 4949499"/>
              <a:gd name="connsiteX3971" fmla="*/ 10956626 w 12300465"/>
              <a:gd name="connsiteY3971" fmla="*/ 1189171 h 4949499"/>
              <a:gd name="connsiteX3972" fmla="*/ 10904467 w 12300465"/>
              <a:gd name="connsiteY3972" fmla="*/ 1186705 h 4949499"/>
              <a:gd name="connsiteX3973" fmla="*/ 10885828 w 12300465"/>
              <a:gd name="connsiteY3973" fmla="*/ 1184579 h 4949499"/>
              <a:gd name="connsiteX3974" fmla="*/ 10885423 w 12300465"/>
              <a:gd name="connsiteY3974" fmla="*/ 1180982 h 4949499"/>
              <a:gd name="connsiteX3975" fmla="*/ 10875792 w 12300465"/>
              <a:gd name="connsiteY3975" fmla="*/ 1183435 h 4949499"/>
              <a:gd name="connsiteX3976" fmla="*/ 10885828 w 12300465"/>
              <a:gd name="connsiteY3976" fmla="*/ 1184579 h 4949499"/>
              <a:gd name="connsiteX3977" fmla="*/ 10887479 w 12300465"/>
              <a:gd name="connsiteY3977" fmla="*/ 1199189 h 4949499"/>
              <a:gd name="connsiteX3978" fmla="*/ 10954464 w 12300465"/>
              <a:gd name="connsiteY3978" fmla="*/ 1238361 h 4949499"/>
              <a:gd name="connsiteX3979" fmla="*/ 10932970 w 12300465"/>
              <a:gd name="connsiteY3979" fmla="*/ 1192599 h 4949499"/>
              <a:gd name="connsiteX3980" fmla="*/ 11064617 w 12300465"/>
              <a:gd name="connsiteY3980" fmla="*/ 1258119 h 4949499"/>
              <a:gd name="connsiteX3981" fmla="*/ 11119851 w 12300465"/>
              <a:gd name="connsiteY3981" fmla="*/ 1266069 h 4949499"/>
              <a:gd name="connsiteX3982" fmla="*/ 11086454 w 12300465"/>
              <a:gd name="connsiteY3982" fmla="*/ 1282215 h 4949499"/>
              <a:gd name="connsiteX3983" fmla="*/ 10942559 w 12300465"/>
              <a:gd name="connsiteY3983" fmla="*/ 1312141 h 4949499"/>
              <a:gd name="connsiteX3984" fmla="*/ 10941520 w 12300465"/>
              <a:gd name="connsiteY3984" fmla="*/ 1311736 h 4949499"/>
              <a:gd name="connsiteX3985" fmla="*/ 10931915 w 12300465"/>
              <a:gd name="connsiteY3985" fmla="*/ 1313543 h 4949499"/>
              <a:gd name="connsiteX3986" fmla="*/ 10919864 w 12300465"/>
              <a:gd name="connsiteY3986" fmla="*/ 1307299 h 4949499"/>
              <a:gd name="connsiteX3987" fmla="*/ 10926822 w 12300465"/>
              <a:gd name="connsiteY3987" fmla="*/ 1306007 h 4949499"/>
              <a:gd name="connsiteX3988" fmla="*/ 10914453 w 12300465"/>
              <a:gd name="connsiteY3988" fmla="*/ 1301187 h 4949499"/>
              <a:gd name="connsiteX3989" fmla="*/ 10889849 w 12300465"/>
              <a:gd name="connsiteY3989" fmla="*/ 1283725 h 4949499"/>
              <a:gd name="connsiteX3990" fmla="*/ 10915096 w 12300465"/>
              <a:gd name="connsiteY3990" fmla="*/ 1306691 h 4949499"/>
              <a:gd name="connsiteX3991" fmla="*/ 10932902 w 12300465"/>
              <a:gd name="connsiteY3991" fmla="*/ 1316237 h 4949499"/>
              <a:gd name="connsiteX3992" fmla="*/ 11042967 w 12300465"/>
              <a:gd name="connsiteY3992" fmla="*/ 1314933 h 4949499"/>
              <a:gd name="connsiteX3993" fmla="*/ 11151387 w 12300465"/>
              <a:gd name="connsiteY3993" fmla="*/ 1316044 h 4949499"/>
              <a:gd name="connsiteX3994" fmla="*/ 11151558 w 12300465"/>
              <a:gd name="connsiteY3994" fmla="*/ 1316051 h 4949499"/>
              <a:gd name="connsiteX3995" fmla="*/ 11149767 w 12300465"/>
              <a:gd name="connsiteY3995" fmla="*/ 1304068 h 4949499"/>
              <a:gd name="connsiteX3996" fmla="*/ 11161333 w 12300465"/>
              <a:gd name="connsiteY3996" fmla="*/ 1298784 h 4949499"/>
              <a:gd name="connsiteX3997" fmla="*/ 11160182 w 12300465"/>
              <a:gd name="connsiteY3997" fmla="*/ 1289394 h 4949499"/>
              <a:gd name="connsiteX3998" fmla="*/ 11168961 w 12300465"/>
              <a:gd name="connsiteY3998" fmla="*/ 1269441 h 4949499"/>
              <a:gd name="connsiteX3999" fmla="*/ 11192371 w 12300465"/>
              <a:gd name="connsiteY3999" fmla="*/ 1290369 h 4949499"/>
              <a:gd name="connsiteX4000" fmla="*/ 11185169 w 12300465"/>
              <a:gd name="connsiteY4000" fmla="*/ 1298805 h 4949499"/>
              <a:gd name="connsiteX4001" fmla="*/ 11186542 w 12300465"/>
              <a:gd name="connsiteY4001" fmla="*/ 1302159 h 4949499"/>
              <a:gd name="connsiteX4002" fmla="*/ 11181723 w 12300465"/>
              <a:gd name="connsiteY4002" fmla="*/ 1317124 h 4949499"/>
              <a:gd name="connsiteX4003" fmla="*/ 11200699 w 12300465"/>
              <a:gd name="connsiteY4003" fmla="*/ 1317800 h 4949499"/>
              <a:gd name="connsiteX4004" fmla="*/ 11220828 w 12300465"/>
              <a:gd name="connsiteY4004" fmla="*/ 1320083 h 4949499"/>
              <a:gd name="connsiteX4005" fmla="*/ 11264641 w 12300465"/>
              <a:gd name="connsiteY4005" fmla="*/ 1341581 h 4949499"/>
              <a:gd name="connsiteX4006" fmla="*/ 11278690 w 12300465"/>
              <a:gd name="connsiteY4006" fmla="*/ 1361435 h 4949499"/>
              <a:gd name="connsiteX4007" fmla="*/ 11278456 w 12300465"/>
              <a:gd name="connsiteY4007" fmla="*/ 1370010 h 4949499"/>
              <a:gd name="connsiteX4008" fmla="*/ 11279562 w 12300465"/>
              <a:gd name="connsiteY4008" fmla="*/ 1379249 h 4949499"/>
              <a:gd name="connsiteX4009" fmla="*/ 11286021 w 12300465"/>
              <a:gd name="connsiteY4009" fmla="*/ 1378548 h 4949499"/>
              <a:gd name="connsiteX4010" fmla="*/ 11287187 w 12300465"/>
              <a:gd name="connsiteY4010" fmla="*/ 1373719 h 4949499"/>
              <a:gd name="connsiteX4011" fmla="*/ 11297078 w 12300465"/>
              <a:gd name="connsiteY4011" fmla="*/ 1388343 h 4949499"/>
              <a:gd name="connsiteX4012" fmla="*/ 11320573 w 12300465"/>
              <a:gd name="connsiteY4012" fmla="*/ 1393174 h 4949499"/>
              <a:gd name="connsiteX4013" fmla="*/ 11321895 w 12300465"/>
              <a:gd name="connsiteY4013" fmla="*/ 1390997 h 4949499"/>
              <a:gd name="connsiteX4014" fmla="*/ 11325209 w 12300465"/>
              <a:gd name="connsiteY4014" fmla="*/ 1394127 h 4949499"/>
              <a:gd name="connsiteX4015" fmla="*/ 11328254 w 12300465"/>
              <a:gd name="connsiteY4015" fmla="*/ 1394753 h 4949499"/>
              <a:gd name="connsiteX4016" fmla="*/ 11326845 w 12300465"/>
              <a:gd name="connsiteY4016" fmla="*/ 1395672 h 4949499"/>
              <a:gd name="connsiteX4017" fmla="*/ 11329652 w 12300465"/>
              <a:gd name="connsiteY4017" fmla="*/ 1398322 h 4949499"/>
              <a:gd name="connsiteX4018" fmla="*/ 11320513 w 12300465"/>
              <a:gd name="connsiteY4018" fmla="*/ 1401936 h 4949499"/>
              <a:gd name="connsiteX4019" fmla="*/ 11319098 w 12300465"/>
              <a:gd name="connsiteY4019" fmla="*/ 1400727 h 4949499"/>
              <a:gd name="connsiteX4020" fmla="*/ 11307886 w 12300465"/>
              <a:gd name="connsiteY4020" fmla="*/ 1408044 h 4949499"/>
              <a:gd name="connsiteX4021" fmla="*/ 11288317 w 12300465"/>
              <a:gd name="connsiteY4021" fmla="*/ 1426858 h 4949499"/>
              <a:gd name="connsiteX4022" fmla="*/ 11533745 w 12300465"/>
              <a:gd name="connsiteY4022" fmla="*/ 1448151 h 4949499"/>
              <a:gd name="connsiteX4023" fmla="*/ 11547203 w 12300465"/>
              <a:gd name="connsiteY4023" fmla="*/ 1474050 h 4949499"/>
              <a:gd name="connsiteX4024" fmla="*/ 11525996 w 12300465"/>
              <a:gd name="connsiteY4024" fmla="*/ 1475761 h 4949499"/>
              <a:gd name="connsiteX4025" fmla="*/ 11478380 w 12300465"/>
              <a:gd name="connsiteY4025" fmla="*/ 1482036 h 4949499"/>
              <a:gd name="connsiteX4026" fmla="*/ 11503417 w 12300465"/>
              <a:gd name="connsiteY4026" fmla="*/ 1500967 h 4949499"/>
              <a:gd name="connsiteX4027" fmla="*/ 11620147 w 12300465"/>
              <a:gd name="connsiteY4027" fmla="*/ 1532462 h 4949499"/>
              <a:gd name="connsiteX4028" fmla="*/ 11622156 w 12300465"/>
              <a:gd name="connsiteY4028" fmla="*/ 1532442 h 4949499"/>
              <a:gd name="connsiteX4029" fmla="*/ 11623705 w 12300465"/>
              <a:gd name="connsiteY4029" fmla="*/ 1536176 h 4949499"/>
              <a:gd name="connsiteX4030" fmla="*/ 11623918 w 12300465"/>
              <a:gd name="connsiteY4030" fmla="*/ 1532425 h 4949499"/>
              <a:gd name="connsiteX4031" fmla="*/ 11688414 w 12300465"/>
              <a:gd name="connsiteY4031" fmla="*/ 1531795 h 4949499"/>
              <a:gd name="connsiteX4032" fmla="*/ 11733819 w 12300465"/>
              <a:gd name="connsiteY4032" fmla="*/ 1535684 h 4949499"/>
              <a:gd name="connsiteX4033" fmla="*/ 11734435 w 12300465"/>
              <a:gd name="connsiteY4033" fmla="*/ 1537286 h 4949499"/>
              <a:gd name="connsiteX4034" fmla="*/ 11738831 w 12300465"/>
              <a:gd name="connsiteY4034" fmla="*/ 1538852 h 4949499"/>
              <a:gd name="connsiteX4035" fmla="*/ 11741445 w 12300465"/>
              <a:gd name="connsiteY4035" fmla="*/ 1536338 h 4949499"/>
              <a:gd name="connsiteX4036" fmla="*/ 11748288 w 12300465"/>
              <a:gd name="connsiteY4036" fmla="*/ 1536924 h 4949499"/>
              <a:gd name="connsiteX4037" fmla="*/ 11721117 w 12300465"/>
              <a:gd name="connsiteY4037" fmla="*/ 1503264 h 4949499"/>
              <a:gd name="connsiteX4038" fmla="*/ 11846864 w 12300465"/>
              <a:gd name="connsiteY4038" fmla="*/ 1537682 h 4949499"/>
              <a:gd name="connsiteX4039" fmla="*/ 11824056 w 12300465"/>
              <a:gd name="connsiteY4039" fmla="*/ 1559786 h 4949499"/>
              <a:gd name="connsiteX4040" fmla="*/ 11610408 w 12300465"/>
              <a:gd name="connsiteY4040" fmla="*/ 1585452 h 4949499"/>
              <a:gd name="connsiteX4041" fmla="*/ 11601439 w 12300465"/>
              <a:gd name="connsiteY4041" fmla="*/ 1588446 h 4949499"/>
              <a:gd name="connsiteX4042" fmla="*/ 11585090 w 12300465"/>
              <a:gd name="connsiteY4042" fmla="*/ 1577606 h 4949499"/>
              <a:gd name="connsiteX4043" fmla="*/ 11549009 w 12300465"/>
              <a:gd name="connsiteY4043" fmla="*/ 1565165 h 4949499"/>
              <a:gd name="connsiteX4044" fmla="*/ 11545519 w 12300465"/>
              <a:gd name="connsiteY4044" fmla="*/ 1564813 h 4949499"/>
              <a:gd name="connsiteX4045" fmla="*/ 11513358 w 12300465"/>
              <a:gd name="connsiteY4045" fmla="*/ 1561563 h 4949499"/>
              <a:gd name="connsiteX4046" fmla="*/ 11448697 w 12300465"/>
              <a:gd name="connsiteY4046" fmla="*/ 1572694 h 4949499"/>
              <a:gd name="connsiteX4047" fmla="*/ 11410029 w 12300465"/>
              <a:gd name="connsiteY4047" fmla="*/ 1590794 h 4949499"/>
              <a:gd name="connsiteX4048" fmla="*/ 11422400 w 12300465"/>
              <a:gd name="connsiteY4048" fmla="*/ 1599700 h 4949499"/>
              <a:gd name="connsiteX4049" fmla="*/ 11425453 w 12300465"/>
              <a:gd name="connsiteY4049" fmla="*/ 1608461 h 4949499"/>
              <a:gd name="connsiteX4050" fmla="*/ 11430841 w 12300465"/>
              <a:gd name="connsiteY4050" fmla="*/ 1611608 h 4949499"/>
              <a:gd name="connsiteX4051" fmla="*/ 11599993 w 12300465"/>
              <a:gd name="connsiteY4051" fmla="*/ 1667445 h 4949499"/>
              <a:gd name="connsiteX4052" fmla="*/ 11596366 w 12300465"/>
              <a:gd name="connsiteY4052" fmla="*/ 1634477 h 4949499"/>
              <a:gd name="connsiteX4053" fmla="*/ 11614364 w 12300465"/>
              <a:gd name="connsiteY4053" fmla="*/ 1652812 h 4949499"/>
              <a:gd name="connsiteX4054" fmla="*/ 11792628 w 12300465"/>
              <a:gd name="connsiteY4054" fmla="*/ 1714730 h 4949499"/>
              <a:gd name="connsiteX4055" fmla="*/ 11713447 w 12300465"/>
              <a:gd name="connsiteY4055" fmla="*/ 1705582 h 4949499"/>
              <a:gd name="connsiteX4056" fmla="*/ 11698834 w 12300465"/>
              <a:gd name="connsiteY4056" fmla="*/ 1712117 h 4949499"/>
              <a:gd name="connsiteX4057" fmla="*/ 11719445 w 12300465"/>
              <a:gd name="connsiteY4057" fmla="*/ 1733203 h 4949499"/>
              <a:gd name="connsiteX4058" fmla="*/ 11683131 w 12300465"/>
              <a:gd name="connsiteY4058" fmla="*/ 1731343 h 4949499"/>
              <a:gd name="connsiteX4059" fmla="*/ 11682732 w 12300465"/>
              <a:gd name="connsiteY4059" fmla="*/ 1732150 h 4949499"/>
              <a:gd name="connsiteX4060" fmla="*/ 11687622 w 12300465"/>
              <a:gd name="connsiteY4060" fmla="*/ 1733704 h 4949499"/>
              <a:gd name="connsiteX4061" fmla="*/ 11682468 w 12300465"/>
              <a:gd name="connsiteY4061" fmla="*/ 1734569 h 4949499"/>
              <a:gd name="connsiteX4062" fmla="*/ 11681904 w 12300465"/>
              <a:gd name="connsiteY4062" fmla="*/ 1733827 h 4949499"/>
              <a:gd name="connsiteX4063" fmla="*/ 11681453 w 12300465"/>
              <a:gd name="connsiteY4063" fmla="*/ 1734739 h 4949499"/>
              <a:gd name="connsiteX4064" fmla="*/ 11682468 w 12300465"/>
              <a:gd name="connsiteY4064" fmla="*/ 1734569 h 4949499"/>
              <a:gd name="connsiteX4065" fmla="*/ 11692629 w 12300465"/>
              <a:gd name="connsiteY4065" fmla="*/ 1747922 h 4949499"/>
              <a:gd name="connsiteX4066" fmla="*/ 11692492 w 12300465"/>
              <a:gd name="connsiteY4066" fmla="*/ 1751308 h 4949499"/>
              <a:gd name="connsiteX4067" fmla="*/ 11693704 w 12300465"/>
              <a:gd name="connsiteY4067" fmla="*/ 1751808 h 4949499"/>
              <a:gd name="connsiteX4068" fmla="*/ 11692470 w 12300465"/>
              <a:gd name="connsiteY4068" fmla="*/ 1751842 h 4949499"/>
              <a:gd name="connsiteX4069" fmla="*/ 11692147 w 12300465"/>
              <a:gd name="connsiteY4069" fmla="*/ 1759813 h 4949499"/>
              <a:gd name="connsiteX4070" fmla="*/ 11675368 w 12300465"/>
              <a:gd name="connsiteY4070" fmla="*/ 1761327 h 4949499"/>
              <a:gd name="connsiteX4071" fmla="*/ 11658985 w 12300465"/>
              <a:gd name="connsiteY4071" fmla="*/ 1759813 h 4949499"/>
              <a:gd name="connsiteX4072" fmla="*/ 11664129 w 12300465"/>
              <a:gd name="connsiteY4072" fmla="*/ 1763896 h 4949499"/>
              <a:gd name="connsiteX4073" fmla="*/ 11674227 w 12300465"/>
              <a:gd name="connsiteY4073" fmla="*/ 1769483 h 4949499"/>
              <a:gd name="connsiteX4074" fmla="*/ 11657022 w 12300465"/>
              <a:gd name="connsiteY4074" fmla="*/ 1767745 h 4949499"/>
              <a:gd name="connsiteX4075" fmla="*/ 11655061 w 12300465"/>
              <a:gd name="connsiteY4075" fmla="*/ 1759452 h 4949499"/>
              <a:gd name="connsiteX4076" fmla="*/ 11641944 w 12300465"/>
              <a:gd name="connsiteY4076" fmla="*/ 1758240 h 4949499"/>
              <a:gd name="connsiteX4077" fmla="*/ 11613865 w 12300465"/>
              <a:gd name="connsiteY4077" fmla="*/ 1763189 h 4949499"/>
              <a:gd name="connsiteX4078" fmla="*/ 11625438 w 12300465"/>
              <a:gd name="connsiteY4078" fmla="*/ 1749451 h 4949499"/>
              <a:gd name="connsiteX4079" fmla="*/ 11615231 w 12300465"/>
              <a:gd name="connsiteY4079" fmla="*/ 1748799 h 4949499"/>
              <a:gd name="connsiteX4080" fmla="*/ 11565403 w 12300465"/>
              <a:gd name="connsiteY4080" fmla="*/ 1746404 h 4949499"/>
              <a:gd name="connsiteX4081" fmla="*/ 11570456 w 12300465"/>
              <a:gd name="connsiteY4081" fmla="*/ 1752090 h 4949499"/>
              <a:gd name="connsiteX4082" fmla="*/ 11568143 w 12300465"/>
              <a:gd name="connsiteY4082" fmla="*/ 1752954 h 4949499"/>
              <a:gd name="connsiteX4083" fmla="*/ 11560252 w 12300465"/>
              <a:gd name="connsiteY4083" fmla="*/ 1746156 h 4949499"/>
              <a:gd name="connsiteX4084" fmla="*/ 11544143 w 12300465"/>
              <a:gd name="connsiteY4084" fmla="*/ 1745381 h 4949499"/>
              <a:gd name="connsiteX4085" fmla="*/ 11478583 w 12300465"/>
              <a:gd name="connsiteY4085" fmla="*/ 1746575 h 4949499"/>
              <a:gd name="connsiteX4086" fmla="*/ 11469278 w 12300465"/>
              <a:gd name="connsiteY4086" fmla="*/ 1748252 h 4949499"/>
              <a:gd name="connsiteX4087" fmla="*/ 11457976 w 12300465"/>
              <a:gd name="connsiteY4087" fmla="*/ 1738151 h 4949499"/>
              <a:gd name="connsiteX4088" fmla="*/ 11414188 w 12300465"/>
              <a:gd name="connsiteY4088" fmla="*/ 1736532 h 4949499"/>
              <a:gd name="connsiteX4089" fmla="*/ 11414550 w 12300465"/>
              <a:gd name="connsiteY4089" fmla="*/ 1742007 h 4949499"/>
              <a:gd name="connsiteX4090" fmla="*/ 11395316 w 12300465"/>
              <a:gd name="connsiteY4090" fmla="*/ 1742217 h 4949499"/>
              <a:gd name="connsiteX4091" fmla="*/ 11393468 w 12300465"/>
              <a:gd name="connsiteY4091" fmla="*/ 1735766 h 4949499"/>
              <a:gd name="connsiteX4092" fmla="*/ 11341095 w 12300465"/>
              <a:gd name="connsiteY4092" fmla="*/ 1733828 h 4949499"/>
              <a:gd name="connsiteX4093" fmla="*/ 11340413 w 12300465"/>
              <a:gd name="connsiteY4093" fmla="*/ 1735141 h 4949499"/>
              <a:gd name="connsiteX4094" fmla="*/ 11340002 w 12300465"/>
              <a:gd name="connsiteY4094" fmla="*/ 1733789 h 4949499"/>
              <a:gd name="connsiteX4095" fmla="*/ 11279581 w 12300465"/>
              <a:gd name="connsiteY4095" fmla="*/ 1731554 h 4949499"/>
              <a:gd name="connsiteX4096" fmla="*/ 11281558 w 12300465"/>
              <a:gd name="connsiteY4096" fmla="*/ 1734317 h 4949499"/>
              <a:gd name="connsiteX4097" fmla="*/ 11278017 w 12300465"/>
              <a:gd name="connsiteY4097" fmla="*/ 1731496 h 4949499"/>
              <a:gd name="connsiteX4098" fmla="*/ 11267607 w 12300465"/>
              <a:gd name="connsiteY4098" fmla="*/ 1731112 h 4949499"/>
              <a:gd name="connsiteX4099" fmla="*/ 11258916 w 12300465"/>
              <a:gd name="connsiteY4099" fmla="*/ 1730593 h 4949499"/>
              <a:gd name="connsiteX4100" fmla="*/ 11259714 w 12300465"/>
              <a:gd name="connsiteY4100" fmla="*/ 1735567 h 4949499"/>
              <a:gd name="connsiteX4101" fmla="*/ 11267139 w 12300465"/>
              <a:gd name="connsiteY4101" fmla="*/ 1751808 h 4949499"/>
              <a:gd name="connsiteX4102" fmla="*/ 11288082 w 12300465"/>
              <a:gd name="connsiteY4102" fmla="*/ 1743436 h 4949499"/>
              <a:gd name="connsiteX4103" fmla="*/ 11281558 w 12300465"/>
              <a:gd name="connsiteY4103" fmla="*/ 1734317 h 4949499"/>
              <a:gd name="connsiteX4104" fmla="*/ 11297121 w 12300465"/>
              <a:gd name="connsiteY4104" fmla="*/ 1746713 h 4949499"/>
              <a:gd name="connsiteX4105" fmla="*/ 11456519 w 12300465"/>
              <a:gd name="connsiteY4105" fmla="*/ 1826227 h 4949499"/>
              <a:gd name="connsiteX4106" fmla="*/ 11457657 w 12300465"/>
              <a:gd name="connsiteY4106" fmla="*/ 1793080 h 4949499"/>
              <a:gd name="connsiteX4107" fmla="*/ 11472840 w 12300465"/>
              <a:gd name="connsiteY4107" fmla="*/ 1813806 h 4949499"/>
              <a:gd name="connsiteX4108" fmla="*/ 11640383 w 12300465"/>
              <a:gd name="connsiteY4108" fmla="*/ 1900645 h 4949499"/>
              <a:gd name="connsiteX4109" fmla="*/ 11526387 w 12300465"/>
              <a:gd name="connsiteY4109" fmla="*/ 1900645 h 4949499"/>
              <a:gd name="connsiteX4110" fmla="*/ 11526505 w 12300465"/>
              <a:gd name="connsiteY4110" fmla="*/ 1900857 h 4949499"/>
              <a:gd name="connsiteX4111" fmla="*/ 11520595 w 12300465"/>
              <a:gd name="connsiteY4111" fmla="*/ 1897992 h 4949499"/>
              <a:gd name="connsiteX4112" fmla="*/ 11521359 w 12300465"/>
              <a:gd name="connsiteY4112" fmla="*/ 1904644 h 4949499"/>
              <a:gd name="connsiteX4113" fmla="*/ 11528517 w 12300465"/>
              <a:gd name="connsiteY4113" fmla="*/ 1904483 h 4949499"/>
              <a:gd name="connsiteX4114" fmla="*/ 11536266 w 12300465"/>
              <a:gd name="connsiteY4114" fmla="*/ 1918448 h 4949499"/>
              <a:gd name="connsiteX4115" fmla="*/ 11536799 w 12300465"/>
              <a:gd name="connsiteY4115" fmla="*/ 1918108 h 4949499"/>
              <a:gd name="connsiteX4116" fmla="*/ 11557275 w 12300465"/>
              <a:gd name="connsiteY4116" fmla="*/ 1936818 h 4949499"/>
              <a:gd name="connsiteX4117" fmla="*/ 11544514 w 12300465"/>
              <a:gd name="connsiteY4117" fmla="*/ 1932089 h 4949499"/>
              <a:gd name="connsiteX4118" fmla="*/ 11535515 w 12300465"/>
              <a:gd name="connsiteY4118" fmla="*/ 1925284 h 4949499"/>
              <a:gd name="connsiteX4119" fmla="*/ 11534476 w 12300465"/>
              <a:gd name="connsiteY4119" fmla="*/ 1930855 h 4949499"/>
              <a:gd name="connsiteX4120" fmla="*/ 11517654 w 12300465"/>
              <a:gd name="connsiteY4120" fmla="*/ 1929947 h 4949499"/>
              <a:gd name="connsiteX4121" fmla="*/ 11501657 w 12300465"/>
              <a:gd name="connsiteY4121" fmla="*/ 1926100 h 4949499"/>
              <a:gd name="connsiteX4122" fmla="*/ 11506162 w 12300465"/>
              <a:gd name="connsiteY4122" fmla="*/ 1930878 h 4949499"/>
              <a:gd name="connsiteX4123" fmla="*/ 11515355 w 12300465"/>
              <a:gd name="connsiteY4123" fmla="*/ 1937855 h 4949499"/>
              <a:gd name="connsiteX4124" fmla="*/ 11498577 w 12300465"/>
              <a:gd name="connsiteY4124" fmla="*/ 1933668 h 4949499"/>
              <a:gd name="connsiteX4125" fmla="*/ 11497960 w 12300465"/>
              <a:gd name="connsiteY4125" fmla="*/ 1926704 h 4949499"/>
              <a:gd name="connsiteX4126" fmla="*/ 11488649 w 12300465"/>
              <a:gd name="connsiteY4126" fmla="*/ 1928390 h 4949499"/>
              <a:gd name="connsiteX4127" fmla="*/ 11485759 w 12300465"/>
              <a:gd name="connsiteY4127" fmla="*/ 1922278 h 4949499"/>
              <a:gd name="connsiteX4128" fmla="*/ 11485018 w 12300465"/>
              <a:gd name="connsiteY4128" fmla="*/ 1922099 h 4949499"/>
              <a:gd name="connsiteX4129" fmla="*/ 11456519 w 12300465"/>
              <a:gd name="connsiteY4129" fmla="*/ 1922971 h 4949499"/>
              <a:gd name="connsiteX4130" fmla="*/ 11463737 w 12300465"/>
              <a:gd name="connsiteY4130" fmla="*/ 1916553 h 4949499"/>
              <a:gd name="connsiteX4131" fmla="*/ 11456903 w 12300465"/>
              <a:gd name="connsiteY4131" fmla="*/ 1917640 h 4949499"/>
              <a:gd name="connsiteX4132" fmla="*/ 11436165 w 12300465"/>
              <a:gd name="connsiteY4132" fmla="*/ 1919580 h 4949499"/>
              <a:gd name="connsiteX4133" fmla="*/ 11402513 w 12300465"/>
              <a:gd name="connsiteY4133" fmla="*/ 1908895 h 4949499"/>
              <a:gd name="connsiteX4134" fmla="*/ 11343120 w 12300465"/>
              <a:gd name="connsiteY4134" fmla="*/ 1907690 h 4949499"/>
              <a:gd name="connsiteX4135" fmla="*/ 11346778 w 12300465"/>
              <a:gd name="connsiteY4135" fmla="*/ 1909275 h 4949499"/>
              <a:gd name="connsiteX4136" fmla="*/ 11339642 w 12300465"/>
              <a:gd name="connsiteY4136" fmla="*/ 1910308 h 4949499"/>
              <a:gd name="connsiteX4137" fmla="*/ 11330446 w 12300465"/>
              <a:gd name="connsiteY4137" fmla="*/ 1917985 h 4949499"/>
              <a:gd name="connsiteX4138" fmla="*/ 11329907 w 12300465"/>
              <a:gd name="connsiteY4138" fmla="*/ 1919352 h 4949499"/>
              <a:gd name="connsiteX4139" fmla="*/ 11301972 w 12300465"/>
              <a:gd name="connsiteY4139" fmla="*/ 1902783 h 4949499"/>
              <a:gd name="connsiteX4140" fmla="*/ 11267010 w 12300465"/>
              <a:gd name="connsiteY4140" fmla="*/ 1933756 h 4949499"/>
              <a:gd name="connsiteX4141" fmla="*/ 11317768 w 12300465"/>
              <a:gd name="connsiteY4141" fmla="*/ 1921644 h 4949499"/>
              <a:gd name="connsiteX4142" fmla="*/ 11329343 w 12300465"/>
              <a:gd name="connsiteY4142" fmla="*/ 1920779 h 4949499"/>
              <a:gd name="connsiteX4143" fmla="*/ 11322484 w 12300465"/>
              <a:gd name="connsiteY4143" fmla="*/ 1938173 h 4949499"/>
              <a:gd name="connsiteX4144" fmla="*/ 11349742 w 12300465"/>
              <a:gd name="connsiteY4144" fmla="*/ 1940569 h 4949499"/>
              <a:gd name="connsiteX4145" fmla="*/ 11352487 w 12300465"/>
              <a:gd name="connsiteY4145" fmla="*/ 1917965 h 4949499"/>
              <a:gd name="connsiteX4146" fmla="*/ 11348525 w 12300465"/>
              <a:gd name="connsiteY4146" fmla="*/ 1910033 h 4949499"/>
              <a:gd name="connsiteX4147" fmla="*/ 11372173 w 12300465"/>
              <a:gd name="connsiteY4147" fmla="*/ 1920282 h 4949499"/>
              <a:gd name="connsiteX4148" fmla="*/ 11418009 w 12300465"/>
              <a:gd name="connsiteY4148" fmla="*/ 1921278 h 4949499"/>
              <a:gd name="connsiteX4149" fmla="*/ 11436165 w 12300465"/>
              <a:gd name="connsiteY4149" fmla="*/ 1919580 h 4949499"/>
              <a:gd name="connsiteX4150" fmla="*/ 11451762 w 12300465"/>
              <a:gd name="connsiteY4150" fmla="*/ 1924532 h 4949499"/>
              <a:gd name="connsiteX4151" fmla="*/ 11654318 w 12300465"/>
              <a:gd name="connsiteY4151" fmla="*/ 2016753 h 4949499"/>
              <a:gd name="connsiteX4152" fmla="*/ 11274041 w 12300465"/>
              <a:gd name="connsiteY4152" fmla="*/ 2007934 h 4949499"/>
              <a:gd name="connsiteX4153" fmla="*/ 11318563 w 12300465"/>
              <a:gd name="connsiteY4153" fmla="*/ 2039082 h 4949499"/>
              <a:gd name="connsiteX4154" fmla="*/ 11319163 w 12300465"/>
              <a:gd name="connsiteY4154" fmla="*/ 2038326 h 4949499"/>
              <a:gd name="connsiteX4155" fmla="*/ 11337380 w 12300465"/>
              <a:gd name="connsiteY4155" fmla="*/ 2030297 h 4949499"/>
              <a:gd name="connsiteX4156" fmla="*/ 11345040 w 12300465"/>
              <a:gd name="connsiteY4156" fmla="*/ 2037753 h 4949499"/>
              <a:gd name="connsiteX4157" fmla="*/ 11344732 w 12300465"/>
              <a:gd name="connsiteY4157" fmla="*/ 2048133 h 4949499"/>
              <a:gd name="connsiteX4158" fmla="*/ 11352264 w 12300465"/>
              <a:gd name="connsiteY4158" fmla="*/ 2049215 h 4949499"/>
              <a:gd name="connsiteX4159" fmla="*/ 11363176 w 12300465"/>
              <a:gd name="connsiteY4159" fmla="*/ 2058935 h 4949499"/>
              <a:gd name="connsiteX4160" fmla="*/ 11352254 w 12300465"/>
              <a:gd name="connsiteY4160" fmla="*/ 2058237 h 4949499"/>
              <a:gd name="connsiteX4161" fmla="*/ 11344546 w 12300465"/>
              <a:gd name="connsiteY4161" fmla="*/ 2054391 h 4949499"/>
              <a:gd name="connsiteX4162" fmla="*/ 11344499 w 12300465"/>
              <a:gd name="connsiteY4162" fmla="*/ 2055997 h 4949499"/>
              <a:gd name="connsiteX4163" fmla="*/ 11351924 w 12300465"/>
              <a:gd name="connsiteY4163" fmla="*/ 2058216 h 4949499"/>
              <a:gd name="connsiteX4164" fmla="*/ 11352254 w 12300465"/>
              <a:gd name="connsiteY4164" fmla="*/ 2058237 h 4949499"/>
              <a:gd name="connsiteX4165" fmla="*/ 11363812 w 12300465"/>
              <a:gd name="connsiteY4165" fmla="*/ 2064004 h 4949499"/>
              <a:gd name="connsiteX4166" fmla="*/ 11379095 w 12300465"/>
              <a:gd name="connsiteY4166" fmla="*/ 2058785 h 4949499"/>
              <a:gd name="connsiteX4167" fmla="*/ 11411964 w 12300465"/>
              <a:gd name="connsiteY4167" fmla="*/ 2075268 h 4949499"/>
              <a:gd name="connsiteX4168" fmla="*/ 11423008 w 12300465"/>
              <a:gd name="connsiteY4168" fmla="*/ 2093317 h 4949499"/>
              <a:gd name="connsiteX4169" fmla="*/ 11474072 w 12300465"/>
              <a:gd name="connsiteY4169" fmla="*/ 2111278 h 4949499"/>
              <a:gd name="connsiteX4170" fmla="*/ 11519313 w 12300465"/>
              <a:gd name="connsiteY4170" fmla="*/ 2121457 h 4949499"/>
              <a:gd name="connsiteX4171" fmla="*/ 11519787 w 12300465"/>
              <a:gd name="connsiteY4171" fmla="*/ 2110988 h 4949499"/>
              <a:gd name="connsiteX4172" fmla="*/ 11520584 w 12300465"/>
              <a:gd name="connsiteY4172" fmla="*/ 2104076 h 4949499"/>
              <a:gd name="connsiteX4173" fmla="*/ 11521941 w 12300465"/>
              <a:gd name="connsiteY4173" fmla="*/ 2116831 h 4949499"/>
              <a:gd name="connsiteX4174" fmla="*/ 11521575 w 12300465"/>
              <a:gd name="connsiteY4174" fmla="*/ 2121966 h 4949499"/>
              <a:gd name="connsiteX4175" fmla="*/ 11527994 w 12300465"/>
              <a:gd name="connsiteY4175" fmla="*/ 2123410 h 4949499"/>
              <a:gd name="connsiteX4176" fmla="*/ 11550700 w 12300465"/>
              <a:gd name="connsiteY4176" fmla="*/ 2124757 h 4949499"/>
              <a:gd name="connsiteX4177" fmla="*/ 11557160 w 12300465"/>
              <a:gd name="connsiteY4177" fmla="*/ 2116865 h 4949499"/>
              <a:gd name="connsiteX4178" fmla="*/ 11557702 w 12300465"/>
              <a:gd name="connsiteY4178" fmla="*/ 2117274 h 4949499"/>
              <a:gd name="connsiteX4179" fmla="*/ 11552200 w 12300465"/>
              <a:gd name="connsiteY4179" fmla="*/ 2124846 h 4949499"/>
              <a:gd name="connsiteX4180" fmla="*/ 11580787 w 12300465"/>
              <a:gd name="connsiteY4180" fmla="*/ 2126542 h 4949499"/>
              <a:gd name="connsiteX4181" fmla="*/ 11629978 w 12300465"/>
              <a:gd name="connsiteY4181" fmla="*/ 2118034 h 4949499"/>
              <a:gd name="connsiteX4182" fmla="*/ 11630101 w 12300465"/>
              <a:gd name="connsiteY4182" fmla="*/ 2080418 h 4949499"/>
              <a:gd name="connsiteX4183" fmla="*/ 11618964 w 12300465"/>
              <a:gd name="connsiteY4183" fmla="*/ 2093311 h 4949499"/>
              <a:gd name="connsiteX4184" fmla="*/ 11901895 w 12300465"/>
              <a:gd name="connsiteY4184" fmla="*/ 2225269 h 4949499"/>
              <a:gd name="connsiteX4185" fmla="*/ 12016628 w 12300465"/>
              <a:gd name="connsiteY4185" fmla="*/ 2234965 h 4949499"/>
              <a:gd name="connsiteX4186" fmla="*/ 12002187 w 12300465"/>
              <a:gd name="connsiteY4186" fmla="*/ 2247491 h 4949499"/>
              <a:gd name="connsiteX4187" fmla="*/ 12011068 w 12300465"/>
              <a:gd name="connsiteY4187" fmla="*/ 2254009 h 4949499"/>
              <a:gd name="connsiteX4188" fmla="*/ 12006634 w 12300465"/>
              <a:gd name="connsiteY4188" fmla="*/ 2266961 h 4949499"/>
              <a:gd name="connsiteX4189" fmla="*/ 12003127 w 12300465"/>
              <a:gd name="connsiteY4189" fmla="*/ 2294632 h 4949499"/>
              <a:gd name="connsiteX4190" fmla="*/ 12000349 w 12300465"/>
              <a:gd name="connsiteY4190" fmla="*/ 2293059 h 4949499"/>
              <a:gd name="connsiteX4191" fmla="*/ 11982815 w 12300465"/>
              <a:gd name="connsiteY4191" fmla="*/ 2276873 h 4949499"/>
              <a:gd name="connsiteX4192" fmla="*/ 11972764 w 12300465"/>
              <a:gd name="connsiteY4192" fmla="*/ 2266030 h 4949499"/>
              <a:gd name="connsiteX4193" fmla="*/ 11970700 w 12300465"/>
              <a:gd name="connsiteY4193" fmla="*/ 2264178 h 4949499"/>
              <a:gd name="connsiteX4194" fmla="*/ 11970923 w 12300465"/>
              <a:gd name="connsiteY4194" fmla="*/ 2264044 h 4949499"/>
              <a:gd name="connsiteX4195" fmla="*/ 11950267 w 12300465"/>
              <a:gd name="connsiteY4195" fmla="*/ 2241760 h 4949499"/>
              <a:gd name="connsiteX4196" fmla="*/ 11928629 w 12300465"/>
              <a:gd name="connsiteY4196" fmla="*/ 2281552 h 4949499"/>
              <a:gd name="connsiteX4197" fmla="*/ 11823528 w 12300465"/>
              <a:gd name="connsiteY4197" fmla="*/ 2274221 h 4949499"/>
              <a:gd name="connsiteX4198" fmla="*/ 11726991 w 12300465"/>
              <a:gd name="connsiteY4198" fmla="*/ 2261889 h 4949499"/>
              <a:gd name="connsiteX4199" fmla="*/ 11687930 w 12300465"/>
              <a:gd name="connsiteY4199" fmla="*/ 2248750 h 4949499"/>
              <a:gd name="connsiteX4200" fmla="*/ 11655396 w 12300465"/>
              <a:gd name="connsiteY4200" fmla="*/ 2242184 h 4949499"/>
              <a:gd name="connsiteX4201" fmla="*/ 11658940 w 12300465"/>
              <a:gd name="connsiteY4201" fmla="*/ 2215352 h 4949499"/>
              <a:gd name="connsiteX4202" fmla="*/ 11646469 w 12300465"/>
              <a:gd name="connsiteY4202" fmla="*/ 2235664 h 4949499"/>
              <a:gd name="connsiteX4203" fmla="*/ 11636125 w 12300465"/>
              <a:gd name="connsiteY4203" fmla="*/ 2222843 h 4949499"/>
              <a:gd name="connsiteX4204" fmla="*/ 11644917 w 12300465"/>
              <a:gd name="connsiteY4204" fmla="*/ 2221144 h 4949499"/>
              <a:gd name="connsiteX4205" fmla="*/ 11625652 w 12300465"/>
              <a:gd name="connsiteY4205" fmla="*/ 2216415 h 4949499"/>
              <a:gd name="connsiteX4206" fmla="*/ 11635202 w 12300465"/>
              <a:gd name="connsiteY4206" fmla="*/ 2223021 h 4949499"/>
              <a:gd name="connsiteX4207" fmla="*/ 11636019 w 12300465"/>
              <a:gd name="connsiteY4207" fmla="*/ 2222863 h 4949499"/>
              <a:gd name="connsiteX4208" fmla="*/ 11637821 w 12300465"/>
              <a:gd name="connsiteY4208" fmla="*/ 2226460 h 4949499"/>
              <a:gd name="connsiteX4209" fmla="*/ 11627636 w 12300465"/>
              <a:gd name="connsiteY4209" fmla="*/ 2275990 h 4949499"/>
              <a:gd name="connsiteX4210" fmla="*/ 11624558 w 12300465"/>
              <a:gd name="connsiteY4210" fmla="*/ 2284650 h 4949499"/>
              <a:gd name="connsiteX4211" fmla="*/ 11624632 w 12300465"/>
              <a:gd name="connsiteY4211" fmla="*/ 2284709 h 4949499"/>
              <a:gd name="connsiteX4212" fmla="*/ 11624652 w 12300465"/>
              <a:gd name="connsiteY4212" fmla="*/ 2286645 h 4949499"/>
              <a:gd name="connsiteX4213" fmla="*/ 11623998 w 12300465"/>
              <a:gd name="connsiteY4213" fmla="*/ 2286226 h 4949499"/>
              <a:gd name="connsiteX4214" fmla="*/ 11620481 w 12300465"/>
              <a:gd name="connsiteY4214" fmla="*/ 2296120 h 4949499"/>
              <a:gd name="connsiteX4215" fmla="*/ 11594852 w 12300465"/>
              <a:gd name="connsiteY4215" fmla="*/ 2268698 h 4949499"/>
              <a:gd name="connsiteX4216" fmla="*/ 11587738 w 12300465"/>
              <a:gd name="connsiteY4216" fmla="*/ 2268159 h 4949499"/>
              <a:gd name="connsiteX4217" fmla="*/ 11583614 w 12300465"/>
              <a:gd name="connsiteY4217" fmla="*/ 2278321 h 4949499"/>
              <a:gd name="connsiteX4218" fmla="*/ 11568675 w 12300465"/>
              <a:gd name="connsiteY4218" fmla="*/ 2280181 h 4949499"/>
              <a:gd name="connsiteX4219" fmla="*/ 11576030 w 12300465"/>
              <a:gd name="connsiteY4219" fmla="*/ 2274135 h 4949499"/>
              <a:gd name="connsiteX4220" fmla="*/ 11585031 w 12300465"/>
              <a:gd name="connsiteY4220" fmla="*/ 2267954 h 4949499"/>
              <a:gd name="connsiteX4221" fmla="*/ 11565560 w 12300465"/>
              <a:gd name="connsiteY4221" fmla="*/ 2266480 h 4949499"/>
              <a:gd name="connsiteX4222" fmla="*/ 11552524 w 12300465"/>
              <a:gd name="connsiteY4222" fmla="*/ 2275887 h 4949499"/>
              <a:gd name="connsiteX4223" fmla="*/ 11432428 w 12300465"/>
              <a:gd name="connsiteY4223" fmla="*/ 2249404 h 4949499"/>
              <a:gd name="connsiteX4224" fmla="*/ 11427321 w 12300465"/>
              <a:gd name="connsiteY4224" fmla="*/ 2241322 h 4949499"/>
              <a:gd name="connsiteX4225" fmla="*/ 11428451 w 12300465"/>
              <a:gd name="connsiteY4225" fmla="*/ 2251983 h 4949499"/>
              <a:gd name="connsiteX4226" fmla="*/ 11427691 w 12300465"/>
              <a:gd name="connsiteY4226" fmla="*/ 2254583 h 4949499"/>
              <a:gd name="connsiteX4227" fmla="*/ 11431434 w 12300465"/>
              <a:gd name="connsiteY4227" fmla="*/ 2256774 h 4949499"/>
              <a:gd name="connsiteX4228" fmla="*/ 11459942 w 12300465"/>
              <a:gd name="connsiteY4228" fmla="*/ 2278022 h 4949499"/>
              <a:gd name="connsiteX4229" fmla="*/ 11457678 w 12300465"/>
              <a:gd name="connsiteY4229" fmla="*/ 2279508 h 4949499"/>
              <a:gd name="connsiteX4230" fmla="*/ 11547532 w 12300465"/>
              <a:gd name="connsiteY4230" fmla="*/ 2316460 h 4949499"/>
              <a:gd name="connsiteX4231" fmla="*/ 11675317 w 12300465"/>
              <a:gd name="connsiteY4231" fmla="*/ 2421576 h 4949499"/>
              <a:gd name="connsiteX4232" fmla="*/ 11787474 w 12300465"/>
              <a:gd name="connsiteY4232" fmla="*/ 2447623 h 4949499"/>
              <a:gd name="connsiteX4233" fmla="*/ 11779917 w 12300465"/>
              <a:gd name="connsiteY4233" fmla="*/ 2453897 h 4949499"/>
              <a:gd name="connsiteX4234" fmla="*/ 11784632 w 12300465"/>
              <a:gd name="connsiteY4234" fmla="*/ 2458177 h 4949499"/>
              <a:gd name="connsiteX4235" fmla="*/ 11787848 w 12300465"/>
              <a:gd name="connsiteY4235" fmla="*/ 2454425 h 4949499"/>
              <a:gd name="connsiteX4236" fmla="*/ 11792032 w 12300465"/>
              <a:gd name="connsiteY4236" fmla="*/ 2457775 h 4949499"/>
              <a:gd name="connsiteX4237" fmla="*/ 11791725 w 12300465"/>
              <a:gd name="connsiteY4237" fmla="*/ 2464616 h 4949499"/>
              <a:gd name="connsiteX4238" fmla="*/ 11792087 w 12300465"/>
              <a:gd name="connsiteY4238" fmla="*/ 2464945 h 4949499"/>
              <a:gd name="connsiteX4239" fmla="*/ 11791721 w 12300465"/>
              <a:gd name="connsiteY4239" fmla="*/ 2464709 h 4949499"/>
              <a:gd name="connsiteX4240" fmla="*/ 11791152 w 12300465"/>
              <a:gd name="connsiteY4240" fmla="*/ 2477390 h 4949499"/>
              <a:gd name="connsiteX4241" fmla="*/ 11779240 w 12300465"/>
              <a:gd name="connsiteY4241" fmla="*/ 2465673 h 4949499"/>
              <a:gd name="connsiteX4242" fmla="*/ 11780777 w 12300465"/>
              <a:gd name="connsiteY4242" fmla="*/ 2462674 h 4949499"/>
              <a:gd name="connsiteX4243" fmla="*/ 11783823 w 12300465"/>
              <a:gd name="connsiteY4243" fmla="*/ 2459120 h 4949499"/>
              <a:gd name="connsiteX4244" fmla="*/ 11775145 w 12300465"/>
              <a:gd name="connsiteY4244" fmla="*/ 2452445 h 4949499"/>
              <a:gd name="connsiteX4245" fmla="*/ 11772230 w 12300465"/>
              <a:gd name="connsiteY4245" fmla="*/ 2451290 h 4949499"/>
              <a:gd name="connsiteX4246" fmla="*/ 11768090 w 12300465"/>
              <a:gd name="connsiteY4246" fmla="*/ 2454515 h 4949499"/>
              <a:gd name="connsiteX4247" fmla="*/ 11771386 w 12300465"/>
              <a:gd name="connsiteY4247" fmla="*/ 2457949 h 4949499"/>
              <a:gd name="connsiteX4248" fmla="*/ 11779240 w 12300465"/>
              <a:gd name="connsiteY4248" fmla="*/ 2465673 h 4949499"/>
              <a:gd name="connsiteX4249" fmla="*/ 11772995 w 12300465"/>
              <a:gd name="connsiteY4249" fmla="*/ 2477855 h 4949499"/>
              <a:gd name="connsiteX4250" fmla="*/ 11765557 w 12300465"/>
              <a:gd name="connsiteY4250" fmla="*/ 2504738 h 4949499"/>
              <a:gd name="connsiteX4251" fmla="*/ 11763033 w 12300465"/>
              <a:gd name="connsiteY4251" fmla="*/ 2502782 h 4949499"/>
              <a:gd name="connsiteX4252" fmla="*/ 11748001 w 12300465"/>
              <a:gd name="connsiteY4252" fmla="*/ 2484250 h 4949499"/>
              <a:gd name="connsiteX4253" fmla="*/ 11739609 w 12300465"/>
              <a:gd name="connsiteY4253" fmla="*/ 2472078 h 4949499"/>
              <a:gd name="connsiteX4254" fmla="*/ 11737831 w 12300465"/>
              <a:gd name="connsiteY4254" fmla="*/ 2469949 h 4949499"/>
              <a:gd name="connsiteX4255" fmla="*/ 11738071 w 12300465"/>
              <a:gd name="connsiteY4255" fmla="*/ 2469848 h 4949499"/>
              <a:gd name="connsiteX4256" fmla="*/ 11720824 w 12300465"/>
              <a:gd name="connsiteY4256" fmla="*/ 2444832 h 4949499"/>
              <a:gd name="connsiteX4257" fmla="*/ 11701231 w 12300465"/>
              <a:gd name="connsiteY4257" fmla="*/ 2431925 h 4949499"/>
              <a:gd name="connsiteX4258" fmla="*/ 11699087 w 12300465"/>
              <a:gd name="connsiteY4258" fmla="*/ 2437565 h 4949499"/>
              <a:gd name="connsiteX4259" fmla="*/ 11722734 w 12300465"/>
              <a:gd name="connsiteY4259" fmla="*/ 2450496 h 4949499"/>
              <a:gd name="connsiteX4260" fmla="*/ 11694652 w 12300465"/>
              <a:gd name="connsiteY4260" fmla="*/ 2464511 h 4949499"/>
              <a:gd name="connsiteX4261" fmla="*/ 11693704 w 12300465"/>
              <a:gd name="connsiteY4261" fmla="*/ 2481111 h 4949499"/>
              <a:gd name="connsiteX4262" fmla="*/ 11671829 w 12300465"/>
              <a:gd name="connsiteY4262" fmla="*/ 2468492 h 4949499"/>
              <a:gd name="connsiteX4263" fmla="*/ 11637077 w 12300465"/>
              <a:gd name="connsiteY4263" fmla="*/ 2471564 h 4949499"/>
              <a:gd name="connsiteX4264" fmla="*/ 11492021 w 12300465"/>
              <a:gd name="connsiteY4264" fmla="*/ 2456430 h 4949499"/>
              <a:gd name="connsiteX4265" fmla="*/ 11488342 w 12300465"/>
              <a:gd name="connsiteY4265" fmla="*/ 2455771 h 4949499"/>
              <a:gd name="connsiteX4266" fmla="*/ 11492404 w 12300465"/>
              <a:gd name="connsiteY4266" fmla="*/ 2472947 h 4949499"/>
              <a:gd name="connsiteX4267" fmla="*/ 11473587 w 12300465"/>
              <a:gd name="connsiteY4267" fmla="*/ 2480190 h 4949499"/>
              <a:gd name="connsiteX4268" fmla="*/ 11483332 w 12300465"/>
              <a:gd name="connsiteY4268" fmla="*/ 2454875 h 4949499"/>
              <a:gd name="connsiteX4269" fmla="*/ 11393282 w 12300465"/>
              <a:gd name="connsiteY4269" fmla="*/ 2438775 h 4949499"/>
              <a:gd name="connsiteX4270" fmla="*/ 11392331 w 12300465"/>
              <a:gd name="connsiteY4270" fmla="*/ 2440577 h 4949499"/>
              <a:gd name="connsiteX4271" fmla="*/ 11392396 w 12300465"/>
              <a:gd name="connsiteY4271" fmla="*/ 2440646 h 4949499"/>
              <a:gd name="connsiteX4272" fmla="*/ 11392138 w 12300465"/>
              <a:gd name="connsiteY4272" fmla="*/ 2442565 h 4949499"/>
              <a:gd name="connsiteX4273" fmla="*/ 11391551 w 12300465"/>
              <a:gd name="connsiteY4273" fmla="*/ 2442056 h 4949499"/>
              <a:gd name="connsiteX4274" fmla="*/ 11386651 w 12300465"/>
              <a:gd name="connsiteY4274" fmla="*/ 2451344 h 4949499"/>
              <a:gd name="connsiteX4275" fmla="*/ 11379809 w 12300465"/>
              <a:gd name="connsiteY4275" fmla="*/ 2436346 h 4949499"/>
              <a:gd name="connsiteX4276" fmla="*/ 11316726 w 12300465"/>
              <a:gd name="connsiteY4276" fmla="*/ 2424560 h 4949499"/>
              <a:gd name="connsiteX4277" fmla="*/ 11311184 w 12300465"/>
              <a:gd name="connsiteY4277" fmla="*/ 2427528 h 4949499"/>
              <a:gd name="connsiteX4278" fmla="*/ 11293368 w 12300465"/>
              <a:gd name="connsiteY4278" fmla="*/ 2426635 h 4949499"/>
              <a:gd name="connsiteX4279" fmla="*/ 11263757 w 12300465"/>
              <a:gd name="connsiteY4279" fmla="*/ 2415121 h 4949499"/>
              <a:gd name="connsiteX4280" fmla="*/ 11229919 w 12300465"/>
              <a:gd name="connsiteY4280" fmla="*/ 2410012 h 4949499"/>
              <a:gd name="connsiteX4281" fmla="*/ 11230366 w 12300465"/>
              <a:gd name="connsiteY4281" fmla="*/ 2410413 h 4949499"/>
              <a:gd name="connsiteX4282" fmla="*/ 11168197 w 12300465"/>
              <a:gd name="connsiteY4282" fmla="*/ 2419076 h 4949499"/>
              <a:gd name="connsiteX4283" fmla="*/ 11166068 w 12300465"/>
              <a:gd name="connsiteY4283" fmla="*/ 2418641 h 4949499"/>
              <a:gd name="connsiteX4284" fmla="*/ 11165590 w 12300465"/>
              <a:gd name="connsiteY4284" fmla="*/ 2419495 h 4949499"/>
              <a:gd name="connsiteX4285" fmla="*/ 11174106 w 12300465"/>
              <a:gd name="connsiteY4285" fmla="*/ 2420950 h 4949499"/>
              <a:gd name="connsiteX4286" fmla="*/ 11162382 w 12300465"/>
              <a:gd name="connsiteY4286" fmla="*/ 2423184 h 4949499"/>
              <a:gd name="connsiteX4287" fmla="*/ 11158868 w 12300465"/>
              <a:gd name="connsiteY4287" fmla="*/ 2425829 h 4949499"/>
              <a:gd name="connsiteX4288" fmla="*/ 11154981 w 12300465"/>
              <a:gd name="connsiteY4288" fmla="*/ 2425297 h 4949499"/>
              <a:gd name="connsiteX4289" fmla="*/ 11156195 w 12300465"/>
              <a:gd name="connsiteY4289" fmla="*/ 2424363 h 4949499"/>
              <a:gd name="connsiteX4290" fmla="*/ 11153540 w 12300465"/>
              <a:gd name="connsiteY4290" fmla="*/ 2424869 h 4949499"/>
              <a:gd name="connsiteX4291" fmla="*/ 11126480 w 12300465"/>
              <a:gd name="connsiteY4291" fmla="*/ 2412811 h 4949499"/>
              <a:gd name="connsiteX4292" fmla="*/ 11163084 w 12300465"/>
              <a:gd name="connsiteY4292" fmla="*/ 2419066 h 4949499"/>
              <a:gd name="connsiteX4293" fmla="*/ 11164146 w 12300465"/>
              <a:gd name="connsiteY4293" fmla="*/ 2418249 h 4949499"/>
              <a:gd name="connsiteX4294" fmla="*/ 11116292 w 12300465"/>
              <a:gd name="connsiteY4294" fmla="*/ 2408483 h 4949499"/>
              <a:gd name="connsiteX4295" fmla="*/ 11101539 w 12300465"/>
              <a:gd name="connsiteY4295" fmla="*/ 2420184 h 4949499"/>
              <a:gd name="connsiteX4296" fmla="*/ 11086846 w 12300465"/>
              <a:gd name="connsiteY4296" fmla="*/ 2418388 h 4949499"/>
              <a:gd name="connsiteX4297" fmla="*/ 11079597 w 12300465"/>
              <a:gd name="connsiteY4297" fmla="*/ 2421577 h 4949499"/>
              <a:gd name="connsiteX4298" fmla="*/ 11079527 w 12300465"/>
              <a:gd name="connsiteY4298" fmla="*/ 2417493 h 4949499"/>
              <a:gd name="connsiteX4299" fmla="*/ 10950232 w 12300465"/>
              <a:gd name="connsiteY4299" fmla="*/ 2401688 h 4949499"/>
              <a:gd name="connsiteX4300" fmla="*/ 10801876 w 12300465"/>
              <a:gd name="connsiteY4300" fmla="*/ 2379817 h 4949499"/>
              <a:gd name="connsiteX4301" fmla="*/ 10819048 w 12300465"/>
              <a:gd name="connsiteY4301" fmla="*/ 2395439 h 4949499"/>
              <a:gd name="connsiteX4302" fmla="*/ 11281848 w 12300465"/>
              <a:gd name="connsiteY4302" fmla="*/ 2525762 h 4949499"/>
              <a:gd name="connsiteX4303" fmla="*/ 11465712 w 12300465"/>
              <a:gd name="connsiteY4303" fmla="*/ 2618786 h 4949499"/>
              <a:gd name="connsiteX4304" fmla="*/ 11236532 w 12300465"/>
              <a:gd name="connsiteY4304" fmla="*/ 2591577 h 4949499"/>
              <a:gd name="connsiteX4305" fmla="*/ 11232986 w 12300465"/>
              <a:gd name="connsiteY4305" fmla="*/ 2590398 h 4949499"/>
              <a:gd name="connsiteX4306" fmla="*/ 11234543 w 12300465"/>
              <a:gd name="connsiteY4306" fmla="*/ 2607979 h 4949499"/>
              <a:gd name="connsiteX4307" fmla="*/ 11214882 w 12300465"/>
              <a:gd name="connsiteY4307" fmla="*/ 2612449 h 4949499"/>
              <a:gd name="connsiteX4308" fmla="*/ 11228156 w 12300465"/>
              <a:gd name="connsiteY4308" fmla="*/ 2588793 h 4949499"/>
              <a:gd name="connsiteX4309" fmla="*/ 11130850 w 12300465"/>
              <a:gd name="connsiteY4309" fmla="*/ 2556460 h 4949499"/>
              <a:gd name="connsiteX4310" fmla="*/ 10855283 w 12300465"/>
              <a:gd name="connsiteY4310" fmla="*/ 2499716 h 4949499"/>
              <a:gd name="connsiteX4311" fmla="*/ 10555585 w 12300465"/>
              <a:gd name="connsiteY4311" fmla="*/ 2414134 h 4949499"/>
              <a:gd name="connsiteX4312" fmla="*/ 10545012 w 12300465"/>
              <a:gd name="connsiteY4312" fmla="*/ 2427157 h 4949499"/>
              <a:gd name="connsiteX4313" fmla="*/ 10543983 w 12300465"/>
              <a:gd name="connsiteY4313" fmla="*/ 2430367 h 4949499"/>
              <a:gd name="connsiteX4314" fmla="*/ 10526856 w 12300465"/>
              <a:gd name="connsiteY4314" fmla="*/ 2409018 h 4949499"/>
              <a:gd name="connsiteX4315" fmla="*/ 10494827 w 12300465"/>
              <a:gd name="connsiteY4315" fmla="*/ 2425828 h 4949499"/>
              <a:gd name="connsiteX4316" fmla="*/ 10491746 w 12300465"/>
              <a:gd name="connsiteY4316" fmla="*/ 2444523 h 4949499"/>
              <a:gd name="connsiteX4317" fmla="*/ 10493807 w 12300465"/>
              <a:gd name="connsiteY4317" fmla="*/ 2444318 h 4949499"/>
              <a:gd name="connsiteX4318" fmla="*/ 10489924 w 12300465"/>
              <a:gd name="connsiteY4318" fmla="*/ 2455576 h 4949499"/>
              <a:gd name="connsiteX4319" fmla="*/ 10487555 w 12300465"/>
              <a:gd name="connsiteY4319" fmla="*/ 2469948 h 4949499"/>
              <a:gd name="connsiteX4320" fmla="*/ 10319427 w 12300465"/>
              <a:gd name="connsiteY4320" fmla="*/ 2392507 h 4949499"/>
              <a:gd name="connsiteX4321" fmla="*/ 10298189 w 12300465"/>
              <a:gd name="connsiteY4321" fmla="*/ 2383973 h 4949499"/>
              <a:gd name="connsiteX4322" fmla="*/ 10281375 w 12300465"/>
              <a:gd name="connsiteY4322" fmla="*/ 2388621 h 4949499"/>
              <a:gd name="connsiteX4323" fmla="*/ 10274741 w 12300465"/>
              <a:gd name="connsiteY4323" fmla="*/ 2385659 h 4949499"/>
              <a:gd name="connsiteX4324" fmla="*/ 10274704 w 12300465"/>
              <a:gd name="connsiteY4324" fmla="*/ 2377839 h 4949499"/>
              <a:gd name="connsiteX4325" fmla="*/ 10272997 w 12300465"/>
              <a:gd name="connsiteY4325" fmla="*/ 2373850 h 4949499"/>
              <a:gd name="connsiteX4326" fmla="*/ 10267100 w 12300465"/>
              <a:gd name="connsiteY4326" fmla="*/ 2371481 h 4949499"/>
              <a:gd name="connsiteX4327" fmla="*/ 10266813 w 12300465"/>
              <a:gd name="connsiteY4327" fmla="*/ 2371463 h 4949499"/>
              <a:gd name="connsiteX4328" fmla="*/ 10264250 w 12300465"/>
              <a:gd name="connsiteY4328" fmla="*/ 2371495 h 4949499"/>
              <a:gd name="connsiteX4329" fmla="*/ 10264310 w 12300465"/>
              <a:gd name="connsiteY4329" fmla="*/ 2371414 h 4949499"/>
              <a:gd name="connsiteX4330" fmla="*/ 10265978 w 12300465"/>
              <a:gd name="connsiteY4330" fmla="*/ 2371030 h 4949499"/>
              <a:gd name="connsiteX4331" fmla="*/ 10229579 w 12300465"/>
              <a:gd name="connsiteY4331" fmla="*/ 2356404 h 4949499"/>
              <a:gd name="connsiteX4332" fmla="*/ 10219412 w 12300465"/>
              <a:gd name="connsiteY4332" fmla="*/ 2371280 h 4949499"/>
              <a:gd name="connsiteX4333" fmla="*/ 10236043 w 12300465"/>
              <a:gd name="connsiteY4333" fmla="*/ 2371867 h 4949499"/>
              <a:gd name="connsiteX4334" fmla="*/ 10264250 w 12300465"/>
              <a:gd name="connsiteY4334" fmla="*/ 2371495 h 4949499"/>
              <a:gd name="connsiteX4335" fmla="*/ 10260048 w 12300465"/>
              <a:gd name="connsiteY4335" fmla="*/ 2377274 h 4949499"/>
              <a:gd name="connsiteX4336" fmla="*/ 10259892 w 12300465"/>
              <a:gd name="connsiteY4336" fmla="*/ 2377251 h 4949499"/>
              <a:gd name="connsiteX4337" fmla="*/ 10249593 w 12300465"/>
              <a:gd name="connsiteY4337" fmla="*/ 2374427 h 4949499"/>
              <a:gd name="connsiteX4338" fmla="*/ 10253888 w 12300465"/>
              <a:gd name="connsiteY4338" fmla="*/ 2376345 h 4949499"/>
              <a:gd name="connsiteX4339" fmla="*/ 10240523 w 12300465"/>
              <a:gd name="connsiteY4339" fmla="*/ 2374331 h 4949499"/>
              <a:gd name="connsiteX4340" fmla="*/ 10242850 w 12300465"/>
              <a:gd name="connsiteY4340" fmla="*/ 2394681 h 4949499"/>
              <a:gd name="connsiteX4341" fmla="*/ 10247498 w 12300465"/>
              <a:gd name="connsiteY4341" fmla="*/ 2398075 h 4949499"/>
              <a:gd name="connsiteX4342" fmla="*/ 10235979 w 12300465"/>
              <a:gd name="connsiteY4342" fmla="*/ 2421517 h 4949499"/>
              <a:gd name="connsiteX4343" fmla="*/ 10266534 w 12300465"/>
              <a:gd name="connsiteY4343" fmla="*/ 2428840 h 4949499"/>
              <a:gd name="connsiteX4344" fmla="*/ 10284734 w 12300465"/>
              <a:gd name="connsiteY4344" fmla="*/ 2441286 h 4949499"/>
              <a:gd name="connsiteX4345" fmla="*/ 10278305 w 12300465"/>
              <a:gd name="connsiteY4345" fmla="*/ 2439765 h 4949499"/>
              <a:gd name="connsiteX4346" fmla="*/ 10249811 w 12300465"/>
              <a:gd name="connsiteY4346" fmla="*/ 2437545 h 4949499"/>
              <a:gd name="connsiteX4347" fmla="*/ 10244854 w 12300465"/>
              <a:gd name="connsiteY4347" fmla="*/ 2447158 h 4949499"/>
              <a:gd name="connsiteX4348" fmla="*/ 10233822 w 12300465"/>
              <a:gd name="connsiteY4348" fmla="*/ 2443902 h 4949499"/>
              <a:gd name="connsiteX4349" fmla="*/ 10239445 w 12300465"/>
              <a:gd name="connsiteY4349" fmla="*/ 2436737 h 4949499"/>
              <a:gd name="connsiteX4350" fmla="*/ 10231473 w 12300465"/>
              <a:gd name="connsiteY4350" fmla="*/ 2436116 h 4949499"/>
              <a:gd name="connsiteX4351" fmla="*/ 10136433 w 12300465"/>
              <a:gd name="connsiteY4351" fmla="*/ 2439700 h 4949499"/>
              <a:gd name="connsiteX4352" fmla="*/ 10474819 w 12300465"/>
              <a:gd name="connsiteY4352" fmla="*/ 2594060 h 4949499"/>
              <a:gd name="connsiteX4353" fmla="*/ 10548288 w 12300465"/>
              <a:gd name="connsiteY4353" fmla="*/ 2611485 h 4949499"/>
              <a:gd name="connsiteX4354" fmla="*/ 10547245 w 12300465"/>
              <a:gd name="connsiteY4354" fmla="*/ 2609405 h 4949499"/>
              <a:gd name="connsiteX4355" fmla="*/ 10547253 w 12300465"/>
              <a:gd name="connsiteY4355" fmla="*/ 2605472 h 4949499"/>
              <a:gd name="connsiteX4356" fmla="*/ 10552504 w 12300465"/>
              <a:gd name="connsiteY4356" fmla="*/ 2612485 h 4949499"/>
              <a:gd name="connsiteX4357" fmla="*/ 10588050 w 12300465"/>
              <a:gd name="connsiteY4357" fmla="*/ 2620915 h 4949499"/>
              <a:gd name="connsiteX4358" fmla="*/ 10588057 w 12300465"/>
              <a:gd name="connsiteY4358" fmla="*/ 2620916 h 4949499"/>
              <a:gd name="connsiteX4359" fmla="*/ 10576173 w 12300465"/>
              <a:gd name="connsiteY4359" fmla="*/ 2627196 h 4949499"/>
              <a:gd name="connsiteX4360" fmla="*/ 10614880 w 12300465"/>
              <a:gd name="connsiteY4360" fmla="*/ 2636461 h 4949499"/>
              <a:gd name="connsiteX4361" fmla="*/ 10635220 w 12300465"/>
              <a:gd name="connsiteY4361" fmla="*/ 2641926 h 4949499"/>
              <a:gd name="connsiteX4362" fmla="*/ 10645819 w 12300465"/>
              <a:gd name="connsiteY4362" fmla="*/ 2647508 h 4949499"/>
              <a:gd name="connsiteX4363" fmla="*/ 10699923 w 12300465"/>
              <a:gd name="connsiteY4363" fmla="*/ 2651968 h 4949499"/>
              <a:gd name="connsiteX4364" fmla="*/ 10827061 w 12300465"/>
              <a:gd name="connsiteY4364" fmla="*/ 2656475 h 4949499"/>
              <a:gd name="connsiteX4365" fmla="*/ 10988660 w 12300465"/>
              <a:gd name="connsiteY4365" fmla="*/ 2676411 h 4949499"/>
              <a:gd name="connsiteX4366" fmla="*/ 11017681 w 12300465"/>
              <a:gd name="connsiteY4366" fmla="*/ 2682888 h 4949499"/>
              <a:gd name="connsiteX4367" fmla="*/ 11154798 w 12300465"/>
              <a:gd name="connsiteY4367" fmla="*/ 2762128 h 4949499"/>
              <a:gd name="connsiteX4368" fmla="*/ 11114013 w 12300465"/>
              <a:gd name="connsiteY4368" fmla="*/ 2775556 h 4949499"/>
              <a:gd name="connsiteX4369" fmla="*/ 11240826 w 12300465"/>
              <a:gd name="connsiteY4369" fmla="*/ 2817340 h 4949499"/>
              <a:gd name="connsiteX4370" fmla="*/ 11446485 w 12300465"/>
              <a:gd name="connsiteY4370" fmla="*/ 2941694 h 4949499"/>
              <a:gd name="connsiteX4371" fmla="*/ 11406548 w 12300465"/>
              <a:gd name="connsiteY4371" fmla="*/ 2973798 h 4949499"/>
              <a:gd name="connsiteX4372" fmla="*/ 11467876 w 12300465"/>
              <a:gd name="connsiteY4372" fmla="*/ 3023013 h 4949499"/>
              <a:gd name="connsiteX4373" fmla="*/ 11536047 w 12300465"/>
              <a:gd name="connsiteY4373" fmla="*/ 3061027 h 4949499"/>
              <a:gd name="connsiteX4374" fmla="*/ 11533069 w 12300465"/>
              <a:gd name="connsiteY4374" fmla="*/ 3057732 h 4949499"/>
              <a:gd name="connsiteX4375" fmla="*/ 11533762 w 12300465"/>
              <a:gd name="connsiteY4375" fmla="*/ 3050696 h 4949499"/>
              <a:gd name="connsiteX4376" fmla="*/ 11535834 w 12300465"/>
              <a:gd name="connsiteY4376" fmla="*/ 3050883 h 4949499"/>
              <a:gd name="connsiteX4377" fmla="*/ 11538168 w 12300465"/>
              <a:gd name="connsiteY4377" fmla="*/ 3062210 h 4949499"/>
              <a:gd name="connsiteX4378" fmla="*/ 11541047 w 12300465"/>
              <a:gd name="connsiteY4378" fmla="*/ 3063815 h 4949499"/>
              <a:gd name="connsiteX4379" fmla="*/ 11610283 w 12300465"/>
              <a:gd name="connsiteY4379" fmla="*/ 3108712 h 4949499"/>
              <a:gd name="connsiteX4380" fmla="*/ 11620461 w 12300465"/>
              <a:gd name="connsiteY4380" fmla="*/ 3121353 h 4949499"/>
              <a:gd name="connsiteX4381" fmla="*/ 11623014 w 12300465"/>
              <a:gd name="connsiteY4381" fmla="*/ 3122429 h 4949499"/>
              <a:gd name="connsiteX4382" fmla="*/ 11629746 w 12300465"/>
              <a:gd name="connsiteY4382" fmla="*/ 3129451 h 4949499"/>
              <a:gd name="connsiteX4383" fmla="*/ 11626301 w 12300465"/>
              <a:gd name="connsiteY4383" fmla="*/ 3128605 h 4949499"/>
              <a:gd name="connsiteX4384" fmla="*/ 11659804 w 12300465"/>
              <a:gd name="connsiteY4384" fmla="*/ 3170212 h 4949499"/>
              <a:gd name="connsiteX4385" fmla="*/ 11627637 w 12300465"/>
              <a:gd name="connsiteY4385" fmla="*/ 3175402 h 4949499"/>
              <a:gd name="connsiteX4386" fmla="*/ 11624257 w 12300465"/>
              <a:gd name="connsiteY4386" fmla="*/ 3187772 h 4949499"/>
              <a:gd name="connsiteX4387" fmla="*/ 11613518 w 12300465"/>
              <a:gd name="connsiteY4387" fmla="*/ 3190547 h 4949499"/>
              <a:gd name="connsiteX4388" fmla="*/ 11582407 w 12300465"/>
              <a:gd name="connsiteY4388" fmla="*/ 3200225 h 4949499"/>
              <a:gd name="connsiteX4389" fmla="*/ 11636654 w 12300465"/>
              <a:gd name="connsiteY4389" fmla="*/ 3241243 h 4949499"/>
              <a:gd name="connsiteX4390" fmla="*/ 11641360 w 12300465"/>
              <a:gd name="connsiteY4390" fmla="*/ 3248080 h 4949499"/>
              <a:gd name="connsiteX4391" fmla="*/ 11530992 w 12300465"/>
              <a:gd name="connsiteY4391" fmla="*/ 3294149 h 4949499"/>
              <a:gd name="connsiteX4392" fmla="*/ 11499552 w 12300465"/>
              <a:gd name="connsiteY4392" fmla="*/ 3286188 h 4949499"/>
              <a:gd name="connsiteX4393" fmla="*/ 11501706 w 12300465"/>
              <a:gd name="connsiteY4393" fmla="*/ 3281356 h 4949499"/>
              <a:gd name="connsiteX4394" fmla="*/ 11497618 w 12300465"/>
              <a:gd name="connsiteY4394" fmla="*/ 3280186 h 4949499"/>
              <a:gd name="connsiteX4395" fmla="*/ 11497403 w 12300465"/>
              <a:gd name="connsiteY4395" fmla="*/ 3285643 h 4949499"/>
              <a:gd name="connsiteX4396" fmla="*/ 11492329 w 12300465"/>
              <a:gd name="connsiteY4396" fmla="*/ 3284360 h 4949499"/>
              <a:gd name="connsiteX4397" fmla="*/ 11490704 w 12300465"/>
              <a:gd name="connsiteY4397" fmla="*/ 3283993 h 4949499"/>
              <a:gd name="connsiteX4398" fmla="*/ 11485483 w 12300465"/>
              <a:gd name="connsiteY4398" fmla="*/ 3278184 h 4949499"/>
              <a:gd name="connsiteX4399" fmla="*/ 11482725 w 12300465"/>
              <a:gd name="connsiteY4399" fmla="*/ 3277174 h 4949499"/>
              <a:gd name="connsiteX4400" fmla="*/ 11487164 w 12300465"/>
              <a:gd name="connsiteY4400" fmla="*/ 3283195 h 4949499"/>
              <a:gd name="connsiteX4401" fmla="*/ 11437443 w 12300465"/>
              <a:gd name="connsiteY4401" fmla="*/ 3271986 h 4949499"/>
              <a:gd name="connsiteX4402" fmla="*/ 11369167 w 12300465"/>
              <a:gd name="connsiteY4402" fmla="*/ 3279997 h 4949499"/>
              <a:gd name="connsiteX4403" fmla="*/ 11361231 w 12300465"/>
              <a:gd name="connsiteY4403" fmla="*/ 3314986 h 4949499"/>
              <a:gd name="connsiteX4404" fmla="*/ 11413700 w 12300465"/>
              <a:gd name="connsiteY4404" fmla="*/ 3280418 h 4949499"/>
              <a:gd name="connsiteX4405" fmla="*/ 11413687 w 12300465"/>
              <a:gd name="connsiteY4405" fmla="*/ 3277380 h 4949499"/>
              <a:gd name="connsiteX4406" fmla="*/ 11452385 w 12300465"/>
              <a:gd name="connsiteY4406" fmla="*/ 3280747 h 4949499"/>
              <a:gd name="connsiteX4407" fmla="*/ 11496542 w 12300465"/>
              <a:gd name="connsiteY4407" fmla="*/ 3291119 h 4949499"/>
              <a:gd name="connsiteX4408" fmla="*/ 11497179 w 12300465"/>
              <a:gd name="connsiteY4408" fmla="*/ 3291335 h 4949499"/>
              <a:gd name="connsiteX4409" fmla="*/ 11497171 w 12300465"/>
              <a:gd name="connsiteY4409" fmla="*/ 3291530 h 4949499"/>
              <a:gd name="connsiteX4410" fmla="*/ 11497247 w 12300465"/>
              <a:gd name="connsiteY4410" fmla="*/ 3291359 h 4949499"/>
              <a:gd name="connsiteX4411" fmla="*/ 11544105 w 12300465"/>
              <a:gd name="connsiteY4411" fmla="*/ 3307244 h 4949499"/>
              <a:gd name="connsiteX4412" fmla="*/ 11615734 w 12300465"/>
              <a:gd name="connsiteY4412" fmla="*/ 3353307 h 4949499"/>
              <a:gd name="connsiteX4413" fmla="*/ 11514901 w 12300465"/>
              <a:gd name="connsiteY4413" fmla="*/ 3375436 h 4949499"/>
              <a:gd name="connsiteX4414" fmla="*/ 11511503 w 12300465"/>
              <a:gd name="connsiteY4414" fmla="*/ 3406477 h 4949499"/>
              <a:gd name="connsiteX4415" fmla="*/ 11485983 w 12300465"/>
              <a:gd name="connsiteY4415" fmla="*/ 3406127 h 4949499"/>
              <a:gd name="connsiteX4416" fmla="*/ 11491376 w 12300465"/>
              <a:gd name="connsiteY4416" fmla="*/ 3415032 h 4949499"/>
              <a:gd name="connsiteX4417" fmla="*/ 11505460 w 12300465"/>
              <a:gd name="connsiteY4417" fmla="*/ 3425682 h 4949499"/>
              <a:gd name="connsiteX4418" fmla="*/ 11489165 w 12300465"/>
              <a:gd name="connsiteY4418" fmla="*/ 3423812 h 4949499"/>
              <a:gd name="connsiteX4419" fmla="*/ 11485913 w 12300465"/>
              <a:gd name="connsiteY4419" fmla="*/ 3406126 h 4949499"/>
              <a:gd name="connsiteX4420" fmla="*/ 11482241 w 12300465"/>
              <a:gd name="connsiteY4420" fmla="*/ 3406076 h 4949499"/>
              <a:gd name="connsiteX4421" fmla="*/ 11457301 w 12300465"/>
              <a:gd name="connsiteY4421" fmla="*/ 3413860 h 4949499"/>
              <a:gd name="connsiteX4422" fmla="*/ 11465989 w 12300465"/>
              <a:gd name="connsiteY4422" fmla="*/ 3371243 h 4949499"/>
              <a:gd name="connsiteX4423" fmla="*/ 11432169 w 12300465"/>
              <a:gd name="connsiteY4423" fmla="*/ 3368623 h 4949499"/>
              <a:gd name="connsiteX4424" fmla="*/ 11456453 w 12300465"/>
              <a:gd name="connsiteY4424" fmla="*/ 3395184 h 4949499"/>
              <a:gd name="connsiteX4425" fmla="*/ 11329677 w 12300465"/>
              <a:gd name="connsiteY4425" fmla="*/ 3394928 h 4949499"/>
              <a:gd name="connsiteX4426" fmla="*/ 11268167 w 12300465"/>
              <a:gd name="connsiteY4426" fmla="*/ 3394468 h 4949499"/>
              <a:gd name="connsiteX4427" fmla="*/ 11270816 w 12300465"/>
              <a:gd name="connsiteY4427" fmla="*/ 3396461 h 4949499"/>
              <a:gd name="connsiteX4428" fmla="*/ 11261537 w 12300465"/>
              <a:gd name="connsiteY4428" fmla="*/ 3395093 h 4949499"/>
              <a:gd name="connsiteX4429" fmla="*/ 11270338 w 12300465"/>
              <a:gd name="connsiteY4429" fmla="*/ 3405046 h 4949499"/>
              <a:gd name="connsiteX4430" fmla="*/ 11255225 w 12300465"/>
              <a:gd name="connsiteY4430" fmla="*/ 3416819 h 4949499"/>
              <a:gd name="connsiteX4431" fmla="*/ 11249816 w 12300465"/>
              <a:gd name="connsiteY4431" fmla="*/ 3398943 h 4949499"/>
              <a:gd name="connsiteX4432" fmla="*/ 11250728 w 12300465"/>
              <a:gd name="connsiteY4432" fmla="*/ 3394337 h 4949499"/>
              <a:gd name="connsiteX4433" fmla="*/ 11207486 w 12300465"/>
              <a:gd name="connsiteY4433" fmla="*/ 3394014 h 4949499"/>
              <a:gd name="connsiteX4434" fmla="*/ 11209986 w 12300465"/>
              <a:gd name="connsiteY4434" fmla="*/ 3396703 h 4949499"/>
              <a:gd name="connsiteX4435" fmla="*/ 11203960 w 12300465"/>
              <a:gd name="connsiteY4435" fmla="*/ 3409208 h 4949499"/>
              <a:gd name="connsiteX4436" fmla="*/ 11200475 w 12300465"/>
              <a:gd name="connsiteY4436" fmla="*/ 3395966 h 4949499"/>
              <a:gd name="connsiteX4437" fmla="*/ 11203096 w 12300465"/>
              <a:gd name="connsiteY4437" fmla="*/ 3393981 h 4949499"/>
              <a:gd name="connsiteX4438" fmla="*/ 11147371 w 12300465"/>
              <a:gd name="connsiteY4438" fmla="*/ 3393563 h 4949499"/>
              <a:gd name="connsiteX4439" fmla="*/ 11145631 w 12300465"/>
              <a:gd name="connsiteY4439" fmla="*/ 3404499 h 4949499"/>
              <a:gd name="connsiteX4440" fmla="*/ 11154982 w 12300465"/>
              <a:gd name="connsiteY4440" fmla="*/ 3426228 h 4949499"/>
              <a:gd name="connsiteX4441" fmla="*/ 11125009 w 12300465"/>
              <a:gd name="connsiteY4441" fmla="*/ 3413841 h 4949499"/>
              <a:gd name="connsiteX4442" fmla="*/ 11127833 w 12300465"/>
              <a:gd name="connsiteY4442" fmla="*/ 3409368 h 4949499"/>
              <a:gd name="connsiteX4443" fmla="*/ 11123955 w 12300465"/>
              <a:gd name="connsiteY4443" fmla="*/ 3407624 h 4949499"/>
              <a:gd name="connsiteX4444" fmla="*/ 11122960 w 12300465"/>
              <a:gd name="connsiteY4444" fmla="*/ 3412994 h 4949499"/>
              <a:gd name="connsiteX4445" fmla="*/ 11118123 w 12300465"/>
              <a:gd name="connsiteY4445" fmla="*/ 3410996 h 4949499"/>
              <a:gd name="connsiteX4446" fmla="*/ 11116567 w 12300465"/>
              <a:gd name="connsiteY4446" fmla="*/ 3410400 h 4949499"/>
              <a:gd name="connsiteX4447" fmla="*/ 11112233 w 12300465"/>
              <a:gd name="connsiteY4447" fmla="*/ 3403903 h 4949499"/>
              <a:gd name="connsiteX4448" fmla="*/ 11109648 w 12300465"/>
              <a:gd name="connsiteY4448" fmla="*/ 3402508 h 4949499"/>
              <a:gd name="connsiteX4449" fmla="*/ 11113178 w 12300465"/>
              <a:gd name="connsiteY4449" fmla="*/ 3409103 h 4949499"/>
              <a:gd name="connsiteX4450" fmla="*/ 11067290 w 12300465"/>
              <a:gd name="connsiteY4450" fmla="*/ 3391536 h 4949499"/>
              <a:gd name="connsiteX4451" fmla="*/ 11046357 w 12300465"/>
              <a:gd name="connsiteY4451" fmla="*/ 3390970 h 4949499"/>
              <a:gd name="connsiteX4452" fmla="*/ 11041591 w 12300465"/>
              <a:gd name="connsiteY4452" fmla="*/ 3390704 h 4949499"/>
              <a:gd name="connsiteX4453" fmla="*/ 11041294 w 12300465"/>
              <a:gd name="connsiteY4453" fmla="*/ 3392812 h 4949499"/>
              <a:gd name="connsiteX4454" fmla="*/ 11040986 w 12300465"/>
              <a:gd name="connsiteY4454" fmla="*/ 3392740 h 4949499"/>
              <a:gd name="connsiteX4455" fmla="*/ 11041502 w 12300465"/>
              <a:gd name="connsiteY4455" fmla="*/ 3390699 h 4949499"/>
              <a:gd name="connsiteX4456" fmla="*/ 11008452 w 12300465"/>
              <a:gd name="connsiteY4456" fmla="*/ 3388856 h 4949499"/>
              <a:gd name="connsiteX4457" fmla="*/ 11018481 w 12300465"/>
              <a:gd name="connsiteY4457" fmla="*/ 3398484 h 4949499"/>
              <a:gd name="connsiteX4458" fmla="*/ 11004727 w 12300465"/>
              <a:gd name="connsiteY4458" fmla="*/ 3398126 h 4949499"/>
              <a:gd name="connsiteX4459" fmla="*/ 11001076 w 12300465"/>
              <a:gd name="connsiteY4459" fmla="*/ 3394481 h 4949499"/>
              <a:gd name="connsiteX4460" fmla="*/ 10995566 w 12300465"/>
              <a:gd name="connsiteY4460" fmla="*/ 3401054 h 4949499"/>
              <a:gd name="connsiteX4461" fmla="*/ 10983988 w 12300465"/>
              <a:gd name="connsiteY4461" fmla="*/ 3422508 h 4949499"/>
              <a:gd name="connsiteX4462" fmla="*/ 11040871 w 12300465"/>
              <a:gd name="connsiteY4462" fmla="*/ 3395821 h 4949499"/>
              <a:gd name="connsiteX4463" fmla="*/ 11041294 w 12300465"/>
              <a:gd name="connsiteY4463" fmla="*/ 3392812 h 4949499"/>
              <a:gd name="connsiteX4464" fmla="*/ 11079109 w 12300465"/>
              <a:gd name="connsiteY4464" fmla="*/ 3401693 h 4949499"/>
              <a:gd name="connsiteX4465" fmla="*/ 11121323 w 12300465"/>
              <a:gd name="connsiteY4465" fmla="*/ 3418290 h 4949499"/>
              <a:gd name="connsiteX4466" fmla="*/ 11121922 w 12300465"/>
              <a:gd name="connsiteY4466" fmla="*/ 3418595 h 4949499"/>
              <a:gd name="connsiteX4467" fmla="*/ 11121886 w 12300465"/>
              <a:gd name="connsiteY4467" fmla="*/ 3418787 h 4949499"/>
              <a:gd name="connsiteX4468" fmla="*/ 11121986 w 12300465"/>
              <a:gd name="connsiteY4468" fmla="*/ 3418628 h 4949499"/>
              <a:gd name="connsiteX4469" fmla="*/ 11166082 w 12300465"/>
              <a:gd name="connsiteY4469" fmla="*/ 3441068 h 4949499"/>
              <a:gd name="connsiteX4470" fmla="*/ 11230366 w 12300465"/>
              <a:gd name="connsiteY4470" fmla="*/ 3496926 h 4949499"/>
              <a:gd name="connsiteX4471" fmla="*/ 11127402 w 12300465"/>
              <a:gd name="connsiteY4471" fmla="*/ 3504368 h 4949499"/>
              <a:gd name="connsiteX4472" fmla="*/ 11131756 w 12300465"/>
              <a:gd name="connsiteY4472" fmla="*/ 3512955 h 4949499"/>
              <a:gd name="connsiteX4473" fmla="*/ 11134668 w 12300465"/>
              <a:gd name="connsiteY4473" fmla="*/ 3514284 h 4949499"/>
              <a:gd name="connsiteX4474" fmla="*/ 11185490 w 12300465"/>
              <a:gd name="connsiteY4474" fmla="*/ 3550996 h 4949499"/>
              <a:gd name="connsiteX4475" fmla="*/ 11152107 w 12300465"/>
              <a:gd name="connsiteY4475" fmla="*/ 3525755 h 4949499"/>
              <a:gd name="connsiteX4476" fmla="*/ 11298718 w 12300465"/>
              <a:gd name="connsiteY4476" fmla="*/ 3575948 h 4949499"/>
              <a:gd name="connsiteX4477" fmla="*/ 11298034 w 12300465"/>
              <a:gd name="connsiteY4477" fmla="*/ 3565825 h 4949499"/>
              <a:gd name="connsiteX4478" fmla="*/ 11294706 w 12300465"/>
              <a:gd name="connsiteY4478" fmla="*/ 3559751 h 4949499"/>
              <a:gd name="connsiteX4479" fmla="*/ 11295019 w 12300465"/>
              <a:gd name="connsiteY4479" fmla="*/ 3560035 h 4949499"/>
              <a:gd name="connsiteX4480" fmla="*/ 11305367 w 12300465"/>
              <a:gd name="connsiteY4480" fmla="*/ 3544907 h 4949499"/>
              <a:gd name="connsiteX4481" fmla="*/ 11324725 w 12300465"/>
              <a:gd name="connsiteY4481" fmla="*/ 3575940 h 4949499"/>
              <a:gd name="connsiteX4482" fmla="*/ 11313404 w 12300465"/>
              <a:gd name="connsiteY4482" fmla="*/ 3578344 h 4949499"/>
              <a:gd name="connsiteX4483" fmla="*/ 11291439 w 12300465"/>
              <a:gd name="connsiteY4483" fmla="*/ 3581342 h 4949499"/>
              <a:gd name="connsiteX4484" fmla="*/ 11266302 w 12300465"/>
              <a:gd name="connsiteY4484" fmla="*/ 3574007 h 4949499"/>
              <a:gd name="connsiteX4485" fmla="*/ 11212880 w 12300465"/>
              <a:gd name="connsiteY4485" fmla="*/ 3573346 h 4949499"/>
              <a:gd name="connsiteX4486" fmla="*/ 11278392 w 12300465"/>
              <a:gd name="connsiteY4486" fmla="*/ 3583123 h 4949499"/>
              <a:gd name="connsiteX4487" fmla="*/ 11291439 w 12300465"/>
              <a:gd name="connsiteY4487" fmla="*/ 3581342 h 4949499"/>
              <a:gd name="connsiteX4488" fmla="*/ 11311385 w 12300465"/>
              <a:gd name="connsiteY4488" fmla="*/ 3587163 h 4949499"/>
              <a:gd name="connsiteX4489" fmla="*/ 11495401 w 12300465"/>
              <a:gd name="connsiteY4489" fmla="*/ 3664005 h 4949499"/>
              <a:gd name="connsiteX4490" fmla="*/ 11151079 w 12300465"/>
              <a:gd name="connsiteY4490" fmla="*/ 3672535 h 4949499"/>
              <a:gd name="connsiteX4491" fmla="*/ 11474700 w 12300465"/>
              <a:gd name="connsiteY4491" fmla="*/ 3764759 h 4949499"/>
              <a:gd name="connsiteX4492" fmla="*/ 11474824 w 12300465"/>
              <a:gd name="connsiteY4492" fmla="*/ 3727143 h 4949499"/>
              <a:gd name="connsiteX4493" fmla="*/ 11465507 w 12300465"/>
              <a:gd name="connsiteY4493" fmla="*/ 3739772 h 4949499"/>
              <a:gd name="connsiteX4494" fmla="*/ 11724688 w 12300465"/>
              <a:gd name="connsiteY4494" fmla="*/ 3848852 h 4949499"/>
              <a:gd name="connsiteX4495" fmla="*/ 11828188 w 12300465"/>
              <a:gd name="connsiteY4495" fmla="*/ 3845136 h 4949499"/>
              <a:gd name="connsiteX4496" fmla="*/ 11815620 w 12300465"/>
              <a:gd name="connsiteY4496" fmla="*/ 3859551 h 4949499"/>
              <a:gd name="connsiteX4497" fmla="*/ 11823932 w 12300465"/>
              <a:gd name="connsiteY4497" fmla="*/ 3865445 h 4949499"/>
              <a:gd name="connsiteX4498" fmla="*/ 11819704 w 12300465"/>
              <a:gd name="connsiteY4498" fmla="*/ 3881144 h 4949499"/>
              <a:gd name="connsiteX4499" fmla="*/ 11816937 w 12300465"/>
              <a:gd name="connsiteY4499" fmla="*/ 3899243 h 4949499"/>
              <a:gd name="connsiteX4500" fmla="*/ 11816979 w 12300465"/>
              <a:gd name="connsiteY4500" fmla="*/ 3905370 h 4949499"/>
              <a:gd name="connsiteX4501" fmla="*/ 11815255 w 12300465"/>
              <a:gd name="connsiteY4501" fmla="*/ 3904465 h 4949499"/>
              <a:gd name="connsiteX4502" fmla="*/ 11799161 w 12300465"/>
              <a:gd name="connsiteY4502" fmla="*/ 3890230 h 4949499"/>
              <a:gd name="connsiteX4503" fmla="*/ 11775162 w 12300465"/>
              <a:gd name="connsiteY4503" fmla="*/ 3865503 h 4949499"/>
              <a:gd name="connsiteX4504" fmla="*/ 11775909 w 12300465"/>
              <a:gd name="connsiteY4504" fmla="*/ 3862581 h 4949499"/>
              <a:gd name="connsiteX4505" fmla="*/ 11775384 w 12300465"/>
              <a:gd name="connsiteY4505" fmla="*/ 3858956 h 4949499"/>
              <a:gd name="connsiteX4506" fmla="*/ 11773414 w 12300465"/>
              <a:gd name="connsiteY4506" fmla="*/ 3863703 h 4949499"/>
              <a:gd name="connsiteX4507" fmla="*/ 11769167 w 12300465"/>
              <a:gd name="connsiteY4507" fmla="*/ 3859328 h 4949499"/>
              <a:gd name="connsiteX4508" fmla="*/ 11750887 w 12300465"/>
              <a:gd name="connsiteY4508" fmla="*/ 3901453 h 4949499"/>
              <a:gd name="connsiteX4509" fmla="*/ 11654665 w 12300465"/>
              <a:gd name="connsiteY4509" fmla="*/ 3904116 h 4949499"/>
              <a:gd name="connsiteX4510" fmla="*/ 11566474 w 12300465"/>
              <a:gd name="connsiteY4510" fmla="*/ 3898094 h 4949499"/>
              <a:gd name="connsiteX4511" fmla="*/ 11529767 w 12300465"/>
              <a:gd name="connsiteY4511" fmla="*/ 3888373 h 4949499"/>
              <a:gd name="connsiteX4512" fmla="*/ 11500871 w 12300465"/>
              <a:gd name="connsiteY4512" fmla="*/ 3881280 h 4949499"/>
              <a:gd name="connsiteX4513" fmla="*/ 11502596 w 12300465"/>
              <a:gd name="connsiteY4513" fmla="*/ 3854712 h 4949499"/>
              <a:gd name="connsiteX4514" fmla="*/ 11491659 w 12300465"/>
              <a:gd name="connsiteY4514" fmla="*/ 3874802 h 4949499"/>
              <a:gd name="connsiteX4515" fmla="*/ 11486187 w 12300465"/>
              <a:gd name="connsiteY4515" fmla="*/ 3867810 h 4949499"/>
              <a:gd name="connsiteX4516" fmla="*/ 11484022 w 12300465"/>
              <a:gd name="connsiteY4516" fmla="*/ 3861457 h 4949499"/>
              <a:gd name="connsiteX4517" fmla="*/ 11481293 w 12300465"/>
              <a:gd name="connsiteY4517" fmla="*/ 3861558 h 4949499"/>
              <a:gd name="connsiteX4518" fmla="*/ 11486187 w 12300465"/>
              <a:gd name="connsiteY4518" fmla="*/ 3867810 h 4949499"/>
              <a:gd name="connsiteX4519" fmla="*/ 11486521 w 12300465"/>
              <a:gd name="connsiteY4519" fmla="*/ 3868790 h 4949499"/>
              <a:gd name="connsiteX4520" fmla="*/ 11490456 w 12300465"/>
              <a:gd name="connsiteY4520" fmla="*/ 3895949 h 4949499"/>
              <a:gd name="connsiteX4521" fmla="*/ 11491726 w 12300465"/>
              <a:gd name="connsiteY4521" fmla="*/ 3914421 h 4949499"/>
              <a:gd name="connsiteX4522" fmla="*/ 11479438 w 12300465"/>
              <a:gd name="connsiteY4522" fmla="*/ 3908061 h 4949499"/>
              <a:gd name="connsiteX4523" fmla="*/ 11408165 w 12300465"/>
              <a:gd name="connsiteY4523" fmla="*/ 3921031 h 4949499"/>
              <a:gd name="connsiteX4524" fmla="*/ 11278465 w 12300465"/>
              <a:gd name="connsiteY4524" fmla="*/ 3872146 h 4949499"/>
              <a:gd name="connsiteX4525" fmla="*/ 11322109 w 12300465"/>
              <a:gd name="connsiteY4525" fmla="*/ 3929739 h 4949499"/>
              <a:gd name="connsiteX4526" fmla="*/ 11217981 w 12300465"/>
              <a:gd name="connsiteY4526" fmla="*/ 3944958 h 4949499"/>
              <a:gd name="connsiteX4527" fmla="*/ 11213747 w 12300465"/>
              <a:gd name="connsiteY4527" fmla="*/ 3944355 h 4949499"/>
              <a:gd name="connsiteX4528" fmla="*/ 11232348 w 12300465"/>
              <a:gd name="connsiteY4528" fmla="*/ 3952566 h 4949499"/>
              <a:gd name="connsiteX4529" fmla="*/ 11256236 w 12300465"/>
              <a:gd name="connsiteY4529" fmla="*/ 3973318 h 4949499"/>
              <a:gd name="connsiteX4530" fmla="*/ 11262416 w 12300465"/>
              <a:gd name="connsiteY4530" fmla="*/ 3965941 h 4949499"/>
              <a:gd name="connsiteX4531" fmla="*/ 11259839 w 12300465"/>
              <a:gd name="connsiteY4531" fmla="*/ 3972725 h 4949499"/>
              <a:gd name="connsiteX4532" fmla="*/ 11258014 w 12300465"/>
              <a:gd name="connsiteY4532" fmla="*/ 3974862 h 4949499"/>
              <a:gd name="connsiteX4533" fmla="*/ 11259127 w 12300465"/>
              <a:gd name="connsiteY4533" fmla="*/ 3975830 h 4949499"/>
              <a:gd name="connsiteX4534" fmla="*/ 11260506 w 12300465"/>
              <a:gd name="connsiteY4534" fmla="*/ 3980500 h 4949499"/>
              <a:gd name="connsiteX4535" fmla="*/ 11306897 w 12300465"/>
              <a:gd name="connsiteY4535" fmla="*/ 3996889 h 4949499"/>
              <a:gd name="connsiteX4536" fmla="*/ 11308278 w 12300465"/>
              <a:gd name="connsiteY4536" fmla="*/ 3995997 h 4949499"/>
              <a:gd name="connsiteX4537" fmla="*/ 11370103 w 12300465"/>
              <a:gd name="connsiteY4537" fmla="*/ 4014136 h 4949499"/>
              <a:gd name="connsiteX4538" fmla="*/ 11344584 w 12300465"/>
              <a:gd name="connsiteY4538" fmla="*/ 4015389 h 4949499"/>
              <a:gd name="connsiteX4539" fmla="*/ 11345135 w 12300465"/>
              <a:gd name="connsiteY4539" fmla="*/ 4015950 h 4949499"/>
              <a:gd name="connsiteX4540" fmla="*/ 11365763 w 12300465"/>
              <a:gd name="connsiteY4540" fmla="*/ 4029286 h 4949499"/>
              <a:gd name="connsiteX4541" fmla="*/ 11369729 w 12300465"/>
              <a:gd name="connsiteY4541" fmla="*/ 4023555 h 4949499"/>
              <a:gd name="connsiteX4542" fmla="*/ 11373834 w 12300465"/>
              <a:gd name="connsiteY4542" fmla="*/ 4025663 h 4949499"/>
              <a:gd name="connsiteX4543" fmla="*/ 11373808 w 12300465"/>
              <a:gd name="connsiteY4543" fmla="*/ 4034488 h 4949499"/>
              <a:gd name="connsiteX4544" fmla="*/ 11374508 w 12300465"/>
              <a:gd name="connsiteY4544" fmla="*/ 4034941 h 4949499"/>
              <a:gd name="connsiteX4545" fmla="*/ 11553119 w 12300465"/>
              <a:gd name="connsiteY4545" fmla="*/ 4088019 h 4949499"/>
              <a:gd name="connsiteX4546" fmla="*/ 11435552 w 12300465"/>
              <a:gd name="connsiteY4546" fmla="*/ 4114863 h 4949499"/>
              <a:gd name="connsiteX4547" fmla="*/ 11401265 w 12300465"/>
              <a:gd name="connsiteY4547" fmla="*/ 4112012 h 4949499"/>
              <a:gd name="connsiteX4548" fmla="*/ 11401359 w 12300465"/>
              <a:gd name="connsiteY4548" fmla="*/ 4114137 h 4949499"/>
              <a:gd name="connsiteX4549" fmla="*/ 11399463 w 12300465"/>
              <a:gd name="connsiteY4549" fmla="*/ 4118847 h 4949499"/>
              <a:gd name="connsiteX4550" fmla="*/ 11398362 w 12300465"/>
              <a:gd name="connsiteY4550" fmla="*/ 4111771 h 4949499"/>
              <a:gd name="connsiteX4551" fmla="*/ 11342967 w 12300465"/>
              <a:gd name="connsiteY4551" fmla="*/ 4107165 h 4949499"/>
              <a:gd name="connsiteX4552" fmla="*/ 10986390 w 12300465"/>
              <a:gd name="connsiteY4552" fmla="*/ 4087413 h 4949499"/>
              <a:gd name="connsiteX4553" fmla="*/ 10836050 w 12300465"/>
              <a:gd name="connsiteY4553" fmla="*/ 4068437 h 4949499"/>
              <a:gd name="connsiteX4554" fmla="*/ 10835891 w 12300465"/>
              <a:gd name="connsiteY4554" fmla="*/ 4068788 h 4949499"/>
              <a:gd name="connsiteX4555" fmla="*/ 10835000 w 12300465"/>
              <a:gd name="connsiteY4555" fmla="*/ 4070755 h 4949499"/>
              <a:gd name="connsiteX4556" fmla="*/ 10836050 w 12300465"/>
              <a:gd name="connsiteY4556" fmla="*/ 4068437 h 4949499"/>
              <a:gd name="connsiteX4557" fmla="*/ 10785718 w 12300465"/>
              <a:gd name="connsiteY4557" fmla="*/ 4062083 h 4949499"/>
              <a:gd name="connsiteX4558" fmla="*/ 10784626 w 12300465"/>
              <a:gd name="connsiteY4558" fmla="*/ 4063041 h 4949499"/>
              <a:gd name="connsiteX4559" fmla="*/ 10781737 w 12300465"/>
              <a:gd name="connsiteY4559" fmla="*/ 4062509 h 4949499"/>
              <a:gd name="connsiteX4560" fmla="*/ 10782647 w 12300465"/>
              <a:gd name="connsiteY4560" fmla="*/ 4061696 h 4949499"/>
              <a:gd name="connsiteX4561" fmla="*/ 10778294 w 12300465"/>
              <a:gd name="connsiteY4561" fmla="*/ 4061146 h 4949499"/>
              <a:gd name="connsiteX4562" fmla="*/ 10850568 w 12300465"/>
              <a:gd name="connsiteY4562" fmla="*/ 4099093 h 4949499"/>
              <a:gd name="connsiteX4563" fmla="*/ 10893895 w 12300465"/>
              <a:gd name="connsiteY4563" fmla="*/ 4136927 h 4949499"/>
              <a:gd name="connsiteX4564" fmla="*/ 11063050 w 12300465"/>
              <a:gd name="connsiteY4564" fmla="*/ 4215067 h 4949499"/>
              <a:gd name="connsiteX4565" fmla="*/ 10502264 w 12300465"/>
              <a:gd name="connsiteY4565" fmla="*/ 4133206 h 4949499"/>
              <a:gd name="connsiteX4566" fmla="*/ 10275204 w 12300465"/>
              <a:gd name="connsiteY4566" fmla="*/ 4070501 h 4949499"/>
              <a:gd name="connsiteX4567" fmla="*/ 10272204 w 12300465"/>
              <a:gd name="connsiteY4567" fmla="*/ 4062974 h 4949499"/>
              <a:gd name="connsiteX4568" fmla="*/ 10265079 w 12300465"/>
              <a:gd name="connsiteY4568" fmla="*/ 4062508 h 4949499"/>
              <a:gd name="connsiteX4569" fmla="*/ 10266221 w 12300465"/>
              <a:gd name="connsiteY4569" fmla="*/ 4068020 h 4949499"/>
              <a:gd name="connsiteX4570" fmla="*/ 10178893 w 12300465"/>
              <a:gd name="connsiteY4570" fmla="*/ 4043904 h 4949499"/>
              <a:gd name="connsiteX4571" fmla="*/ 9845869 w 12300465"/>
              <a:gd name="connsiteY4571" fmla="*/ 3954601 h 4949499"/>
              <a:gd name="connsiteX4572" fmla="*/ 9670595 w 12300465"/>
              <a:gd name="connsiteY4572" fmla="*/ 3882392 h 4949499"/>
              <a:gd name="connsiteX4573" fmla="*/ 9586201 w 12300465"/>
              <a:gd name="connsiteY4573" fmla="*/ 3845170 h 4949499"/>
              <a:gd name="connsiteX4574" fmla="*/ 9564863 w 12300465"/>
              <a:gd name="connsiteY4574" fmla="*/ 3843253 h 4949499"/>
              <a:gd name="connsiteX4575" fmla="*/ 9395029 w 12300465"/>
              <a:gd name="connsiteY4575" fmla="*/ 3900640 h 4949499"/>
              <a:gd name="connsiteX4576" fmla="*/ 9337429 w 12300465"/>
              <a:gd name="connsiteY4576" fmla="*/ 3939064 h 4949499"/>
              <a:gd name="connsiteX4577" fmla="*/ 9346117 w 12300465"/>
              <a:gd name="connsiteY4577" fmla="*/ 3896447 h 4949499"/>
              <a:gd name="connsiteX4578" fmla="*/ 9312296 w 12300465"/>
              <a:gd name="connsiteY4578" fmla="*/ 3893828 h 4949499"/>
              <a:gd name="connsiteX4579" fmla="*/ 9336582 w 12300465"/>
              <a:gd name="connsiteY4579" fmla="*/ 3920388 h 4949499"/>
              <a:gd name="connsiteX4580" fmla="*/ 8926485 w 12300465"/>
              <a:gd name="connsiteY4580" fmla="*/ 3916175 h 4949499"/>
              <a:gd name="connsiteX4581" fmla="*/ 8914419 w 12300465"/>
              <a:gd name="connsiteY4581" fmla="*/ 3915502 h 4949499"/>
              <a:gd name="connsiteX4582" fmla="*/ 8912298 w 12300465"/>
              <a:gd name="connsiteY4582" fmla="*/ 3916782 h 4949499"/>
              <a:gd name="connsiteX4583" fmla="*/ 8900016 w 12300465"/>
              <a:gd name="connsiteY4583" fmla="*/ 3923989 h 4949499"/>
              <a:gd name="connsiteX4584" fmla="*/ 8903315 w 12300465"/>
              <a:gd name="connsiteY4584" fmla="*/ 3930525 h 4949499"/>
              <a:gd name="connsiteX4585" fmla="*/ 8875172 w 12300465"/>
              <a:gd name="connsiteY4585" fmla="*/ 3915803 h 4949499"/>
              <a:gd name="connsiteX4586" fmla="*/ 8899447 w 12300465"/>
              <a:gd name="connsiteY4586" fmla="*/ 3922861 h 4949499"/>
              <a:gd name="connsiteX4587" fmla="*/ 8899863 w 12300465"/>
              <a:gd name="connsiteY4587" fmla="*/ 3923685 h 4949499"/>
              <a:gd name="connsiteX4588" fmla="*/ 8913332 w 12300465"/>
              <a:gd name="connsiteY4588" fmla="*/ 3915735 h 4949499"/>
              <a:gd name="connsiteX4589" fmla="*/ 8913794 w 12300465"/>
              <a:gd name="connsiteY4589" fmla="*/ 3915467 h 4949499"/>
              <a:gd name="connsiteX4590" fmla="*/ 8845720 w 12300465"/>
              <a:gd name="connsiteY4590" fmla="*/ 3911670 h 4949499"/>
              <a:gd name="connsiteX4591" fmla="*/ 8818653 w 12300465"/>
              <a:gd name="connsiteY4591" fmla="*/ 3908383 h 4949499"/>
              <a:gd name="connsiteX4592" fmla="*/ 8832530 w 12300465"/>
              <a:gd name="connsiteY4592" fmla="*/ 3914606 h 4949499"/>
              <a:gd name="connsiteX4593" fmla="*/ 8867712 w 12300465"/>
              <a:gd name="connsiteY4593" fmla="*/ 3950880 h 4949499"/>
              <a:gd name="connsiteX4594" fmla="*/ 8809573 w 12300465"/>
              <a:gd name="connsiteY4594" fmla="*/ 3916656 h 4949499"/>
              <a:gd name="connsiteX4595" fmla="*/ 8800111 w 12300465"/>
              <a:gd name="connsiteY4595" fmla="*/ 3906131 h 4949499"/>
              <a:gd name="connsiteX4596" fmla="*/ 8787841 w 12300465"/>
              <a:gd name="connsiteY4596" fmla="*/ 3904641 h 4949499"/>
              <a:gd name="connsiteX4597" fmla="*/ 8786944 w 12300465"/>
              <a:gd name="connsiteY4597" fmla="*/ 3904284 h 4949499"/>
              <a:gd name="connsiteX4598" fmla="*/ 8786811 w 12300465"/>
              <a:gd name="connsiteY4598" fmla="*/ 3909950 h 4949499"/>
              <a:gd name="connsiteX4599" fmla="*/ 8766352 w 12300465"/>
              <a:gd name="connsiteY4599" fmla="*/ 3919938 h 4949499"/>
              <a:gd name="connsiteX4600" fmla="*/ 8760798 w 12300465"/>
              <a:gd name="connsiteY4600" fmla="*/ 3920895 h 4949499"/>
              <a:gd name="connsiteX4601" fmla="*/ 8769114 w 12300465"/>
              <a:gd name="connsiteY4601" fmla="*/ 3925299 h 4949499"/>
              <a:gd name="connsiteX4602" fmla="*/ 8854123 w 12300465"/>
              <a:gd name="connsiteY4602" fmla="*/ 3975823 h 4949499"/>
              <a:gd name="connsiteX4603" fmla="*/ 8862999 w 12300465"/>
              <a:gd name="connsiteY4603" fmla="*/ 3981651 h 4949499"/>
              <a:gd name="connsiteX4604" fmla="*/ 8865323 w 12300465"/>
              <a:gd name="connsiteY4604" fmla="*/ 3982160 h 4949499"/>
              <a:gd name="connsiteX4605" fmla="*/ 9065617 w 12300465"/>
              <a:gd name="connsiteY4605" fmla="*/ 4076200 h 4949499"/>
              <a:gd name="connsiteX4606" fmla="*/ 9032235 w 12300465"/>
              <a:gd name="connsiteY4606" fmla="*/ 4050958 h 4949499"/>
              <a:gd name="connsiteX4607" fmla="*/ 9178845 w 12300465"/>
              <a:gd name="connsiteY4607" fmla="*/ 4101152 h 4949499"/>
              <a:gd name="connsiteX4608" fmla="*/ 9178162 w 12300465"/>
              <a:gd name="connsiteY4608" fmla="*/ 4091029 h 4949499"/>
              <a:gd name="connsiteX4609" fmla="*/ 9174834 w 12300465"/>
              <a:gd name="connsiteY4609" fmla="*/ 4084957 h 4949499"/>
              <a:gd name="connsiteX4610" fmla="*/ 9175146 w 12300465"/>
              <a:gd name="connsiteY4610" fmla="*/ 4085240 h 4949499"/>
              <a:gd name="connsiteX4611" fmla="*/ 9185495 w 12300465"/>
              <a:gd name="connsiteY4611" fmla="*/ 4070111 h 4949499"/>
              <a:gd name="connsiteX4612" fmla="*/ 9204854 w 12300465"/>
              <a:gd name="connsiteY4612" fmla="*/ 4101144 h 4949499"/>
              <a:gd name="connsiteX4613" fmla="*/ 9193532 w 12300465"/>
              <a:gd name="connsiteY4613" fmla="*/ 4103548 h 4949499"/>
              <a:gd name="connsiteX4614" fmla="*/ 9171566 w 12300465"/>
              <a:gd name="connsiteY4614" fmla="*/ 4106546 h 4949499"/>
              <a:gd name="connsiteX4615" fmla="*/ 9146429 w 12300465"/>
              <a:gd name="connsiteY4615" fmla="*/ 4099211 h 4949499"/>
              <a:gd name="connsiteX4616" fmla="*/ 9093008 w 12300465"/>
              <a:gd name="connsiteY4616" fmla="*/ 4098550 h 4949499"/>
              <a:gd name="connsiteX4617" fmla="*/ 9158520 w 12300465"/>
              <a:gd name="connsiteY4617" fmla="*/ 4108327 h 4949499"/>
              <a:gd name="connsiteX4618" fmla="*/ 9171566 w 12300465"/>
              <a:gd name="connsiteY4618" fmla="*/ 4106546 h 4949499"/>
              <a:gd name="connsiteX4619" fmla="*/ 9191512 w 12300465"/>
              <a:gd name="connsiteY4619" fmla="*/ 4112367 h 4949499"/>
              <a:gd name="connsiteX4620" fmla="*/ 9224232 w 12300465"/>
              <a:gd name="connsiteY4620" fmla="*/ 4124055 h 4949499"/>
              <a:gd name="connsiteX4621" fmla="*/ 9221353 w 12300465"/>
              <a:gd name="connsiteY4621" fmla="*/ 4117884 h 4949499"/>
              <a:gd name="connsiteX4622" fmla="*/ 9246128 w 12300465"/>
              <a:gd name="connsiteY4622" fmla="*/ 4084883 h 4949499"/>
              <a:gd name="connsiteX4623" fmla="*/ 9256651 w 12300465"/>
              <a:gd name="connsiteY4623" fmla="*/ 4112438 h 4949499"/>
              <a:gd name="connsiteX4624" fmla="*/ 9237836 w 12300465"/>
              <a:gd name="connsiteY4624" fmla="*/ 4125257 h 4949499"/>
              <a:gd name="connsiteX4625" fmla="*/ 9232476 w 12300465"/>
              <a:gd name="connsiteY4625" fmla="*/ 4127000 h 4949499"/>
              <a:gd name="connsiteX4626" fmla="*/ 9241338 w 12300465"/>
              <a:gd name="connsiteY4626" fmla="*/ 4130166 h 4949499"/>
              <a:gd name="connsiteX4627" fmla="*/ 9375530 w 12300465"/>
              <a:gd name="connsiteY4627" fmla="*/ 4189209 h 4949499"/>
              <a:gd name="connsiteX4628" fmla="*/ 9068546 w 12300465"/>
              <a:gd name="connsiteY4628" fmla="*/ 4174675 h 4949499"/>
              <a:gd name="connsiteX4629" fmla="*/ 9067245 w 12300465"/>
              <a:gd name="connsiteY4629" fmla="*/ 4175479 h 4949499"/>
              <a:gd name="connsiteX4630" fmla="*/ 9085853 w 12300465"/>
              <a:gd name="connsiteY4630" fmla="*/ 4191644 h 4949499"/>
              <a:gd name="connsiteX4631" fmla="*/ 9093864 w 12300465"/>
              <a:gd name="connsiteY4631" fmla="*/ 4218788 h 4949499"/>
              <a:gd name="connsiteX4632" fmla="*/ 9196829 w 12300465"/>
              <a:gd name="connsiteY4632" fmla="*/ 4229950 h 4949499"/>
              <a:gd name="connsiteX4633" fmla="*/ 9182324 w 12300465"/>
              <a:gd name="connsiteY4633" fmla="*/ 4242414 h 4949499"/>
              <a:gd name="connsiteX4634" fmla="*/ 9189704 w 12300465"/>
              <a:gd name="connsiteY4634" fmla="*/ 4249438 h 4949499"/>
              <a:gd name="connsiteX4635" fmla="*/ 9183268 w 12300465"/>
              <a:gd name="connsiteY4635" fmla="*/ 4264369 h 4949499"/>
              <a:gd name="connsiteX4636" fmla="*/ 9178894 w 12300465"/>
              <a:gd name="connsiteY4636" fmla="*/ 4278736 h 4949499"/>
              <a:gd name="connsiteX4637" fmla="*/ 9214434 w 12300465"/>
              <a:gd name="connsiteY4637" fmla="*/ 4290411 h 4949499"/>
              <a:gd name="connsiteX4638" fmla="*/ 9263644 w 12300465"/>
              <a:gd name="connsiteY4638" fmla="*/ 4299943 h 4949499"/>
              <a:gd name="connsiteX4639" fmla="*/ 9267791 w 12300465"/>
              <a:gd name="connsiteY4639" fmla="*/ 4300003 h 4949499"/>
              <a:gd name="connsiteX4640" fmla="*/ 9263870 w 12300465"/>
              <a:gd name="connsiteY4640" fmla="*/ 4295089 h 4949499"/>
              <a:gd name="connsiteX4641" fmla="*/ 9263967 w 12300465"/>
              <a:gd name="connsiteY4641" fmla="*/ 4287567 h 4949499"/>
              <a:gd name="connsiteX4642" fmla="*/ 9273618 w 12300465"/>
              <a:gd name="connsiteY4642" fmla="*/ 4300087 h 4949499"/>
              <a:gd name="connsiteX4643" fmla="*/ 9311267 w 12300465"/>
              <a:gd name="connsiteY4643" fmla="*/ 4300629 h 4949499"/>
              <a:gd name="connsiteX4644" fmla="*/ 9324208 w 12300465"/>
              <a:gd name="connsiteY4644" fmla="*/ 4297461 h 4949499"/>
              <a:gd name="connsiteX4645" fmla="*/ 9323695 w 12300465"/>
              <a:gd name="connsiteY4645" fmla="*/ 4296927 h 4949499"/>
              <a:gd name="connsiteX4646" fmla="*/ 9326615 w 12300465"/>
              <a:gd name="connsiteY4646" fmla="*/ 4296871 h 4949499"/>
              <a:gd name="connsiteX4647" fmla="*/ 9354829 w 12300465"/>
              <a:gd name="connsiteY4647" fmla="*/ 4289963 h 4949499"/>
              <a:gd name="connsiteX4648" fmla="*/ 9354951 w 12300465"/>
              <a:gd name="connsiteY4648" fmla="*/ 4252347 h 4949499"/>
              <a:gd name="connsiteX4649" fmla="*/ 9345635 w 12300465"/>
              <a:gd name="connsiteY4649" fmla="*/ 4264976 h 4949499"/>
              <a:gd name="connsiteX4650" fmla="*/ 9604815 w 12300465"/>
              <a:gd name="connsiteY4650" fmla="*/ 4374057 h 4949499"/>
              <a:gd name="connsiteX4651" fmla="*/ 9708316 w 12300465"/>
              <a:gd name="connsiteY4651" fmla="*/ 4370340 h 4949499"/>
              <a:gd name="connsiteX4652" fmla="*/ 9695748 w 12300465"/>
              <a:gd name="connsiteY4652" fmla="*/ 4384755 h 4949499"/>
              <a:gd name="connsiteX4653" fmla="*/ 9704059 w 12300465"/>
              <a:gd name="connsiteY4653" fmla="*/ 4390648 h 4949499"/>
              <a:gd name="connsiteX4654" fmla="*/ 9699831 w 12300465"/>
              <a:gd name="connsiteY4654" fmla="*/ 4406348 h 4949499"/>
              <a:gd name="connsiteX4655" fmla="*/ 9697064 w 12300465"/>
              <a:gd name="connsiteY4655" fmla="*/ 4424447 h 4949499"/>
              <a:gd name="connsiteX4656" fmla="*/ 9697107 w 12300465"/>
              <a:gd name="connsiteY4656" fmla="*/ 4430574 h 4949499"/>
              <a:gd name="connsiteX4657" fmla="*/ 9695384 w 12300465"/>
              <a:gd name="connsiteY4657" fmla="*/ 4429669 h 4949499"/>
              <a:gd name="connsiteX4658" fmla="*/ 9679289 w 12300465"/>
              <a:gd name="connsiteY4658" fmla="*/ 4415434 h 4949499"/>
              <a:gd name="connsiteX4659" fmla="*/ 9660398 w 12300465"/>
              <a:gd name="connsiteY4659" fmla="*/ 4395971 h 4949499"/>
              <a:gd name="connsiteX4660" fmla="*/ 9660744 w 12300465"/>
              <a:gd name="connsiteY4660" fmla="*/ 4394622 h 4949499"/>
              <a:gd name="connsiteX4661" fmla="*/ 9660218 w 12300465"/>
              <a:gd name="connsiteY4661" fmla="*/ 4390997 h 4949499"/>
              <a:gd name="connsiteX4662" fmla="*/ 9658826 w 12300465"/>
              <a:gd name="connsiteY4662" fmla="*/ 4394352 h 4949499"/>
              <a:gd name="connsiteX4663" fmla="*/ 9649295 w 12300465"/>
              <a:gd name="connsiteY4663" fmla="*/ 4384532 h 4949499"/>
              <a:gd name="connsiteX4664" fmla="*/ 9631015 w 12300465"/>
              <a:gd name="connsiteY4664" fmla="*/ 4426658 h 4949499"/>
              <a:gd name="connsiteX4665" fmla="*/ 9534793 w 12300465"/>
              <a:gd name="connsiteY4665" fmla="*/ 4429320 h 4949499"/>
              <a:gd name="connsiteX4666" fmla="*/ 9446601 w 12300465"/>
              <a:gd name="connsiteY4666" fmla="*/ 4423298 h 4949499"/>
              <a:gd name="connsiteX4667" fmla="*/ 9409894 w 12300465"/>
              <a:gd name="connsiteY4667" fmla="*/ 4413577 h 4949499"/>
              <a:gd name="connsiteX4668" fmla="*/ 9381000 w 12300465"/>
              <a:gd name="connsiteY4668" fmla="*/ 4406485 h 4949499"/>
              <a:gd name="connsiteX4669" fmla="*/ 9382723 w 12300465"/>
              <a:gd name="connsiteY4669" fmla="*/ 4379916 h 4949499"/>
              <a:gd name="connsiteX4670" fmla="*/ 9371788 w 12300465"/>
              <a:gd name="connsiteY4670" fmla="*/ 4400007 h 4949499"/>
              <a:gd name="connsiteX4671" fmla="*/ 9366316 w 12300465"/>
              <a:gd name="connsiteY4671" fmla="*/ 4393016 h 4949499"/>
              <a:gd name="connsiteX4672" fmla="*/ 9364150 w 12300465"/>
              <a:gd name="connsiteY4672" fmla="*/ 4386661 h 4949499"/>
              <a:gd name="connsiteX4673" fmla="*/ 9361421 w 12300465"/>
              <a:gd name="connsiteY4673" fmla="*/ 4386762 h 4949499"/>
              <a:gd name="connsiteX4674" fmla="*/ 9366316 w 12300465"/>
              <a:gd name="connsiteY4674" fmla="*/ 4393016 h 4949499"/>
              <a:gd name="connsiteX4675" fmla="*/ 9366649 w 12300465"/>
              <a:gd name="connsiteY4675" fmla="*/ 4393994 h 4949499"/>
              <a:gd name="connsiteX4676" fmla="*/ 9369456 w 12300465"/>
              <a:gd name="connsiteY4676" fmla="*/ 4413364 h 4949499"/>
              <a:gd name="connsiteX4677" fmla="*/ 9364483 w 12300465"/>
              <a:gd name="connsiteY4677" fmla="*/ 4407291 h 4949499"/>
              <a:gd name="connsiteX4678" fmla="*/ 9353705 w 12300465"/>
              <a:gd name="connsiteY4678" fmla="*/ 4410439 h 4949499"/>
              <a:gd name="connsiteX4679" fmla="*/ 9362344 w 12300465"/>
              <a:gd name="connsiteY4679" fmla="*/ 4417177 h 4949499"/>
              <a:gd name="connsiteX4680" fmla="*/ 9369794 w 12300465"/>
              <a:gd name="connsiteY4680" fmla="*/ 4415701 h 4949499"/>
              <a:gd name="connsiteX4681" fmla="*/ 9370584 w 12300465"/>
              <a:gd name="connsiteY4681" fmla="*/ 4421153 h 4949499"/>
              <a:gd name="connsiteX4682" fmla="*/ 9371854 w 12300465"/>
              <a:gd name="connsiteY4682" fmla="*/ 4439625 h 4949499"/>
              <a:gd name="connsiteX4683" fmla="*/ 9359566 w 12300465"/>
              <a:gd name="connsiteY4683" fmla="*/ 4433265 h 4949499"/>
              <a:gd name="connsiteX4684" fmla="*/ 9288293 w 12300465"/>
              <a:gd name="connsiteY4684" fmla="*/ 4446234 h 4949499"/>
              <a:gd name="connsiteX4685" fmla="*/ 9158593 w 12300465"/>
              <a:gd name="connsiteY4685" fmla="*/ 4397350 h 4949499"/>
              <a:gd name="connsiteX4686" fmla="*/ 9202237 w 12300465"/>
              <a:gd name="connsiteY4686" fmla="*/ 4454943 h 4949499"/>
              <a:gd name="connsiteX4687" fmla="*/ 8866288 w 12300465"/>
              <a:gd name="connsiteY4687" fmla="*/ 4405862 h 4949499"/>
              <a:gd name="connsiteX4688" fmla="*/ 8860497 w 12300465"/>
              <a:gd name="connsiteY4688" fmla="*/ 4411461 h 4949499"/>
              <a:gd name="connsiteX4689" fmla="*/ 8887937 w 12300465"/>
              <a:gd name="connsiteY4689" fmla="*/ 4430881 h 4949499"/>
              <a:gd name="connsiteX4690" fmla="*/ 8849831 w 12300465"/>
              <a:gd name="connsiteY4690" fmla="*/ 4443863 h 4949499"/>
              <a:gd name="connsiteX4691" fmla="*/ 8892880 w 12300465"/>
              <a:gd name="connsiteY4691" fmla="*/ 4449947 h 4949499"/>
              <a:gd name="connsiteX4692" fmla="*/ 8912408 w 12300465"/>
              <a:gd name="connsiteY4692" fmla="*/ 4453636 h 4949499"/>
              <a:gd name="connsiteX4693" fmla="*/ 8915219 w 12300465"/>
              <a:gd name="connsiteY4693" fmla="*/ 4447430 h 4949499"/>
              <a:gd name="connsiteX4694" fmla="*/ 8904910 w 12300465"/>
              <a:gd name="connsiteY4694" fmla="*/ 4441624 h 4949499"/>
              <a:gd name="connsiteX4695" fmla="*/ 8915294 w 12300465"/>
              <a:gd name="connsiteY4695" fmla="*/ 4436360 h 4949499"/>
              <a:gd name="connsiteX4696" fmla="*/ 8920323 w 12300465"/>
              <a:gd name="connsiteY4696" fmla="*/ 4436164 h 4949499"/>
              <a:gd name="connsiteX4697" fmla="*/ 8921031 w 12300465"/>
              <a:gd name="connsiteY4697" fmla="*/ 4434602 h 4949499"/>
              <a:gd name="connsiteX4698" fmla="*/ 8930971 w 12300465"/>
              <a:gd name="connsiteY4698" fmla="*/ 4443905 h 4949499"/>
              <a:gd name="connsiteX4699" fmla="*/ 8945459 w 12300465"/>
              <a:gd name="connsiteY4699" fmla="*/ 4459880 h 4949499"/>
              <a:gd name="connsiteX4700" fmla="*/ 8970373 w 12300465"/>
              <a:gd name="connsiteY4700" fmla="*/ 4464587 h 4949499"/>
              <a:gd name="connsiteX4701" fmla="*/ 8963321 w 12300465"/>
              <a:gd name="connsiteY4701" fmla="*/ 4456928 h 4949499"/>
              <a:gd name="connsiteX4702" fmla="*/ 8974123 w 12300465"/>
              <a:gd name="connsiteY4702" fmla="*/ 4458789 h 4949499"/>
              <a:gd name="connsiteX4703" fmla="*/ 8979576 w 12300465"/>
              <a:gd name="connsiteY4703" fmla="*/ 4466325 h 4949499"/>
              <a:gd name="connsiteX4704" fmla="*/ 9012161 w 12300465"/>
              <a:gd name="connsiteY4704" fmla="*/ 4472481 h 4949499"/>
              <a:gd name="connsiteX4705" fmla="*/ 9028579 w 12300465"/>
              <a:gd name="connsiteY4705" fmla="*/ 4476570 h 4949499"/>
              <a:gd name="connsiteX4706" fmla="*/ 9033189 w 12300465"/>
              <a:gd name="connsiteY4706" fmla="*/ 4464370 h 4949499"/>
              <a:gd name="connsiteX4707" fmla="*/ 9036506 w 12300465"/>
              <a:gd name="connsiteY4707" fmla="*/ 4478544 h 4949499"/>
              <a:gd name="connsiteX4708" fmla="*/ 9053311 w 12300465"/>
              <a:gd name="connsiteY4708" fmla="*/ 4482729 h 4949499"/>
              <a:gd name="connsiteX4709" fmla="*/ 9053249 w 12300465"/>
              <a:gd name="connsiteY4709" fmla="*/ 4474390 h 4949499"/>
              <a:gd name="connsiteX4710" fmla="*/ 9057810 w 12300465"/>
              <a:gd name="connsiteY4710" fmla="*/ 4469370 h 4949499"/>
              <a:gd name="connsiteX4711" fmla="*/ 9069962 w 12300465"/>
              <a:gd name="connsiteY4711" fmla="*/ 4482974 h 4949499"/>
              <a:gd name="connsiteX4712" fmla="*/ 9065054 w 12300465"/>
              <a:gd name="connsiteY4712" fmla="*/ 4485654 h 4949499"/>
              <a:gd name="connsiteX4713" fmla="*/ 9120166 w 12300465"/>
              <a:gd name="connsiteY4713" fmla="*/ 4499380 h 4949499"/>
              <a:gd name="connsiteX4714" fmla="*/ 9140162 w 12300465"/>
              <a:gd name="connsiteY4714" fmla="*/ 4506444 h 4949499"/>
              <a:gd name="connsiteX4715" fmla="*/ 9147250 w 12300465"/>
              <a:gd name="connsiteY4715" fmla="*/ 4497983 h 4949499"/>
              <a:gd name="connsiteX4716" fmla="*/ 9144673 w 12300465"/>
              <a:gd name="connsiteY4716" fmla="*/ 4504767 h 4949499"/>
              <a:gd name="connsiteX4717" fmla="*/ 9142527 w 12300465"/>
              <a:gd name="connsiteY4717" fmla="*/ 4507279 h 4949499"/>
              <a:gd name="connsiteX4718" fmla="*/ 9204513 w 12300465"/>
              <a:gd name="connsiteY4718" fmla="*/ 4529178 h 4949499"/>
              <a:gd name="connsiteX4719" fmla="*/ 9252816 w 12300465"/>
              <a:gd name="connsiteY4719" fmla="*/ 4560408 h 4949499"/>
              <a:gd name="connsiteX4720" fmla="*/ 9431427 w 12300465"/>
              <a:gd name="connsiteY4720" fmla="*/ 4613486 h 4949499"/>
              <a:gd name="connsiteX4721" fmla="*/ 8864698 w 12300465"/>
              <a:gd name="connsiteY4721" fmla="*/ 4612882 h 4949499"/>
              <a:gd name="connsiteX4722" fmla="*/ 8855240 w 12300465"/>
              <a:gd name="connsiteY4722" fmla="*/ 4611618 h 4949499"/>
              <a:gd name="connsiteX4723" fmla="*/ 8860526 w 12300465"/>
              <a:gd name="connsiteY4723" fmla="*/ 4609726 h 4949499"/>
              <a:gd name="connsiteX4724" fmla="*/ 8837089 w 12300465"/>
              <a:gd name="connsiteY4724" fmla="*/ 4601842 h 4949499"/>
              <a:gd name="connsiteX4725" fmla="*/ 8843738 w 12300465"/>
              <a:gd name="connsiteY4725" fmla="*/ 4610079 h 4949499"/>
              <a:gd name="connsiteX4726" fmla="*/ 8632173 w 12300465"/>
              <a:gd name="connsiteY4726" fmla="*/ 4581789 h 4949499"/>
              <a:gd name="connsiteX4727" fmla="*/ 8629643 w 12300465"/>
              <a:gd name="connsiteY4727" fmla="*/ 4579555 h 4949499"/>
              <a:gd name="connsiteX4728" fmla="*/ 8628219 w 12300465"/>
              <a:gd name="connsiteY4728" fmla="*/ 4581261 h 4949499"/>
              <a:gd name="connsiteX4729" fmla="*/ 8248972 w 12300465"/>
              <a:gd name="connsiteY4729" fmla="*/ 4530550 h 4949499"/>
              <a:gd name="connsiteX4730" fmla="*/ 7612610 w 12300465"/>
              <a:gd name="connsiteY4730" fmla="*/ 4459668 h 4949499"/>
              <a:gd name="connsiteX4731" fmla="*/ 7086933 w 12300465"/>
              <a:gd name="connsiteY4731" fmla="*/ 4403416 h 4949499"/>
              <a:gd name="connsiteX4732" fmla="*/ 7040390 w 12300465"/>
              <a:gd name="connsiteY4732" fmla="*/ 4434970 h 4949499"/>
              <a:gd name="connsiteX4733" fmla="*/ 7040594 w 12300465"/>
              <a:gd name="connsiteY4733" fmla="*/ 4435082 h 4949499"/>
              <a:gd name="connsiteX4734" fmla="*/ 7047457 w 12300465"/>
              <a:gd name="connsiteY4734" fmla="*/ 4445765 h 4949499"/>
              <a:gd name="connsiteX4735" fmla="*/ 7030812 w 12300465"/>
              <a:gd name="connsiteY4735" fmla="*/ 4446420 h 4949499"/>
              <a:gd name="connsiteX4736" fmla="*/ 7030775 w 12300465"/>
              <a:gd name="connsiteY4736" fmla="*/ 4441488 h 4949499"/>
              <a:gd name="connsiteX4737" fmla="*/ 7021912 w 12300465"/>
              <a:gd name="connsiteY4737" fmla="*/ 4447497 h 4949499"/>
              <a:gd name="connsiteX4738" fmla="*/ 7345533 w 12300465"/>
              <a:gd name="connsiteY4738" fmla="*/ 4539720 h 4949499"/>
              <a:gd name="connsiteX4739" fmla="*/ 7345657 w 12300465"/>
              <a:gd name="connsiteY4739" fmla="*/ 4502105 h 4949499"/>
              <a:gd name="connsiteX4740" fmla="*/ 7336339 w 12300465"/>
              <a:gd name="connsiteY4740" fmla="*/ 4514735 h 4949499"/>
              <a:gd name="connsiteX4741" fmla="*/ 7595520 w 12300465"/>
              <a:gd name="connsiteY4741" fmla="*/ 4623814 h 4949499"/>
              <a:gd name="connsiteX4742" fmla="*/ 7699021 w 12300465"/>
              <a:gd name="connsiteY4742" fmla="*/ 4620098 h 4949499"/>
              <a:gd name="connsiteX4743" fmla="*/ 7686454 w 12300465"/>
              <a:gd name="connsiteY4743" fmla="*/ 4634513 h 4949499"/>
              <a:gd name="connsiteX4744" fmla="*/ 7694765 w 12300465"/>
              <a:gd name="connsiteY4744" fmla="*/ 4640407 h 4949499"/>
              <a:gd name="connsiteX4745" fmla="*/ 7690536 w 12300465"/>
              <a:gd name="connsiteY4745" fmla="*/ 4656106 h 4949499"/>
              <a:gd name="connsiteX4746" fmla="*/ 7687770 w 12300465"/>
              <a:gd name="connsiteY4746" fmla="*/ 4674205 h 4949499"/>
              <a:gd name="connsiteX4747" fmla="*/ 7687813 w 12300465"/>
              <a:gd name="connsiteY4747" fmla="*/ 4680332 h 4949499"/>
              <a:gd name="connsiteX4748" fmla="*/ 7686088 w 12300465"/>
              <a:gd name="connsiteY4748" fmla="*/ 4679427 h 4949499"/>
              <a:gd name="connsiteX4749" fmla="*/ 7669995 w 12300465"/>
              <a:gd name="connsiteY4749" fmla="*/ 4665191 h 4949499"/>
              <a:gd name="connsiteX4750" fmla="*/ 7653658 w 12300465"/>
              <a:gd name="connsiteY4750" fmla="*/ 4648360 h 4949499"/>
              <a:gd name="connsiteX4751" fmla="*/ 7653802 w 12300465"/>
              <a:gd name="connsiteY4751" fmla="*/ 4647800 h 4949499"/>
              <a:gd name="connsiteX4752" fmla="*/ 7653276 w 12300465"/>
              <a:gd name="connsiteY4752" fmla="*/ 4644174 h 4949499"/>
              <a:gd name="connsiteX4753" fmla="*/ 7652174 w 12300465"/>
              <a:gd name="connsiteY4753" fmla="*/ 4646831 h 4949499"/>
              <a:gd name="connsiteX4754" fmla="*/ 7640001 w 12300465"/>
              <a:gd name="connsiteY4754" fmla="*/ 4634290 h 4949499"/>
              <a:gd name="connsiteX4755" fmla="*/ 7621719 w 12300465"/>
              <a:gd name="connsiteY4755" fmla="*/ 4676416 h 4949499"/>
              <a:gd name="connsiteX4756" fmla="*/ 7525498 w 12300465"/>
              <a:gd name="connsiteY4756" fmla="*/ 4679078 h 4949499"/>
              <a:gd name="connsiteX4757" fmla="*/ 7437307 w 12300465"/>
              <a:gd name="connsiteY4757" fmla="*/ 4673056 h 4949499"/>
              <a:gd name="connsiteX4758" fmla="*/ 7400600 w 12300465"/>
              <a:gd name="connsiteY4758" fmla="*/ 4663335 h 4949499"/>
              <a:gd name="connsiteX4759" fmla="*/ 7371704 w 12300465"/>
              <a:gd name="connsiteY4759" fmla="*/ 4656242 h 4949499"/>
              <a:gd name="connsiteX4760" fmla="*/ 7373429 w 12300465"/>
              <a:gd name="connsiteY4760" fmla="*/ 4629674 h 4949499"/>
              <a:gd name="connsiteX4761" fmla="*/ 7362493 w 12300465"/>
              <a:gd name="connsiteY4761" fmla="*/ 4649764 h 4949499"/>
              <a:gd name="connsiteX4762" fmla="*/ 7357020 w 12300465"/>
              <a:gd name="connsiteY4762" fmla="*/ 4642772 h 4949499"/>
              <a:gd name="connsiteX4763" fmla="*/ 7354856 w 12300465"/>
              <a:gd name="connsiteY4763" fmla="*/ 4636419 h 4949499"/>
              <a:gd name="connsiteX4764" fmla="*/ 7352127 w 12300465"/>
              <a:gd name="connsiteY4764" fmla="*/ 4636520 h 4949499"/>
              <a:gd name="connsiteX4765" fmla="*/ 7357020 w 12300465"/>
              <a:gd name="connsiteY4765" fmla="*/ 4642772 h 4949499"/>
              <a:gd name="connsiteX4766" fmla="*/ 7357354 w 12300465"/>
              <a:gd name="connsiteY4766" fmla="*/ 4643753 h 4949499"/>
              <a:gd name="connsiteX4767" fmla="*/ 7360256 w 12300465"/>
              <a:gd name="connsiteY4767" fmla="*/ 4663784 h 4949499"/>
              <a:gd name="connsiteX4768" fmla="*/ 7357541 w 12300465"/>
              <a:gd name="connsiteY4768" fmla="*/ 4660467 h 4949499"/>
              <a:gd name="connsiteX4769" fmla="*/ 7346763 w 12300465"/>
              <a:gd name="connsiteY4769" fmla="*/ 4663615 h 4949499"/>
              <a:gd name="connsiteX4770" fmla="*/ 7355403 w 12300465"/>
              <a:gd name="connsiteY4770" fmla="*/ 4670353 h 4949499"/>
              <a:gd name="connsiteX4771" fmla="*/ 7361046 w 12300465"/>
              <a:gd name="connsiteY4771" fmla="*/ 4669234 h 4949499"/>
              <a:gd name="connsiteX4772" fmla="*/ 7361289 w 12300465"/>
              <a:gd name="connsiteY4772" fmla="*/ 4670911 h 4949499"/>
              <a:gd name="connsiteX4773" fmla="*/ 7362560 w 12300465"/>
              <a:gd name="connsiteY4773" fmla="*/ 4689382 h 4949499"/>
              <a:gd name="connsiteX4774" fmla="*/ 7350272 w 12300465"/>
              <a:gd name="connsiteY4774" fmla="*/ 4683023 h 4949499"/>
              <a:gd name="connsiteX4775" fmla="*/ 7278999 w 12300465"/>
              <a:gd name="connsiteY4775" fmla="*/ 4695992 h 4949499"/>
              <a:gd name="connsiteX4776" fmla="*/ 7149298 w 12300465"/>
              <a:gd name="connsiteY4776" fmla="*/ 4647108 h 4949499"/>
              <a:gd name="connsiteX4777" fmla="*/ 7192941 w 12300465"/>
              <a:gd name="connsiteY4777" fmla="*/ 4704701 h 4949499"/>
              <a:gd name="connsiteX4778" fmla="*/ 6856992 w 12300465"/>
              <a:gd name="connsiteY4778" fmla="*/ 4655621 h 4949499"/>
              <a:gd name="connsiteX4779" fmla="*/ 6844977 w 12300465"/>
              <a:gd name="connsiteY4779" fmla="*/ 4667236 h 4949499"/>
              <a:gd name="connsiteX4780" fmla="*/ 6844680 w 12300465"/>
              <a:gd name="connsiteY4780" fmla="*/ 4666804 h 4949499"/>
              <a:gd name="connsiteX4781" fmla="*/ 6832586 w 12300465"/>
              <a:gd name="connsiteY4781" fmla="*/ 4666677 h 4949499"/>
              <a:gd name="connsiteX4782" fmla="*/ 6838043 w 12300465"/>
              <a:gd name="connsiteY4782" fmla="*/ 4673939 h 4949499"/>
              <a:gd name="connsiteX4783" fmla="*/ 6828863 w 12300465"/>
              <a:gd name="connsiteY4783" fmla="*/ 4682813 h 4949499"/>
              <a:gd name="connsiteX4784" fmla="*/ 6805714 w 12300465"/>
              <a:gd name="connsiteY4784" fmla="*/ 4688700 h 4949499"/>
              <a:gd name="connsiteX4785" fmla="*/ 6765408 w 12300465"/>
              <a:gd name="connsiteY4785" fmla="*/ 4683004 h 4949499"/>
              <a:gd name="connsiteX4786" fmla="*/ 6660721 w 12300465"/>
              <a:gd name="connsiteY4786" fmla="*/ 4673600 h 4949499"/>
              <a:gd name="connsiteX4787" fmla="*/ 6650764 w 12300465"/>
              <a:gd name="connsiteY4787" fmla="*/ 4673520 h 4949499"/>
              <a:gd name="connsiteX4788" fmla="*/ 6601920 w 12300465"/>
              <a:gd name="connsiteY4788" fmla="*/ 4659817 h 4949499"/>
              <a:gd name="connsiteX4789" fmla="*/ 6616638 w 12300465"/>
              <a:gd name="connsiteY4789" fmla="*/ 4663655 h 4949499"/>
              <a:gd name="connsiteX4790" fmla="*/ 6633615 w 12300465"/>
              <a:gd name="connsiteY4790" fmla="*/ 4665425 h 4949499"/>
              <a:gd name="connsiteX4791" fmla="*/ 6618449 w 12300465"/>
              <a:gd name="connsiteY4791" fmla="*/ 4652114 h 4949499"/>
              <a:gd name="connsiteX4792" fmla="*/ 6599342 w 12300465"/>
              <a:gd name="connsiteY4792" fmla="*/ 4659094 h 4949499"/>
              <a:gd name="connsiteX4793" fmla="*/ 6559614 w 12300465"/>
              <a:gd name="connsiteY4793" fmla="*/ 4647949 h 4949499"/>
              <a:gd name="connsiteX4794" fmla="*/ 6468057 w 12300465"/>
              <a:gd name="connsiteY4794" fmla="*/ 4625496 h 4949499"/>
              <a:gd name="connsiteX4795" fmla="*/ 5383612 w 12300465"/>
              <a:gd name="connsiteY4795" fmla="*/ 4486531 h 4949499"/>
              <a:gd name="connsiteX4796" fmla="*/ 4870349 w 12300465"/>
              <a:gd name="connsiteY4796" fmla="*/ 4421613 h 4949499"/>
              <a:gd name="connsiteX4797" fmla="*/ 4804179 w 12300465"/>
              <a:gd name="connsiteY4797" fmla="*/ 4400698 h 4949499"/>
              <a:gd name="connsiteX4798" fmla="*/ 4302934 w 12300465"/>
              <a:gd name="connsiteY4798" fmla="*/ 4363941 h 4949499"/>
              <a:gd name="connsiteX4799" fmla="*/ 4841968 w 12300465"/>
              <a:gd name="connsiteY4799" fmla="*/ 4418023 h 4949499"/>
              <a:gd name="connsiteX4800" fmla="*/ 4870349 w 12300465"/>
              <a:gd name="connsiteY4800" fmla="*/ 4421613 h 4949499"/>
              <a:gd name="connsiteX4801" fmla="*/ 4921313 w 12300465"/>
              <a:gd name="connsiteY4801" fmla="*/ 4437722 h 4949499"/>
              <a:gd name="connsiteX4802" fmla="*/ 5097157 w 12300465"/>
              <a:gd name="connsiteY4802" fmla="*/ 4485737 h 4949499"/>
              <a:gd name="connsiteX4803" fmla="*/ 5890628 w 12300465"/>
              <a:gd name="connsiteY4803" fmla="*/ 4615162 h 4949499"/>
              <a:gd name="connsiteX4804" fmla="*/ 6451555 w 12300465"/>
              <a:gd name="connsiteY4804" fmla="*/ 4665485 h 4949499"/>
              <a:gd name="connsiteX4805" fmla="*/ 6573443 w 12300465"/>
              <a:gd name="connsiteY4805" fmla="*/ 4711741 h 4949499"/>
              <a:gd name="connsiteX4806" fmla="*/ 6541347 w 12300465"/>
              <a:gd name="connsiteY4806" fmla="*/ 4682554 h 4949499"/>
              <a:gd name="connsiteX4807" fmla="*/ 6581907 w 12300465"/>
              <a:gd name="connsiteY4807" fmla="*/ 4672962 h 4949499"/>
              <a:gd name="connsiteX4808" fmla="*/ 6650764 w 12300465"/>
              <a:gd name="connsiteY4808" fmla="*/ 4673520 h 4949499"/>
              <a:gd name="connsiteX4809" fmla="*/ 6676715 w 12300465"/>
              <a:gd name="connsiteY4809" fmla="*/ 4680800 h 4949499"/>
              <a:gd name="connsiteX4810" fmla="*/ 6786720 w 12300465"/>
              <a:gd name="connsiteY4810" fmla="*/ 4693531 h 4949499"/>
              <a:gd name="connsiteX4811" fmla="*/ 6805714 w 12300465"/>
              <a:gd name="connsiteY4811" fmla="*/ 4688700 h 4949499"/>
              <a:gd name="connsiteX4812" fmla="*/ 6883583 w 12300465"/>
              <a:gd name="connsiteY4812" fmla="*/ 4699705 h 4949499"/>
              <a:gd name="connsiteX4813" fmla="*/ 7110871 w 12300465"/>
              <a:gd name="connsiteY4813" fmla="*/ 4749138 h 4949499"/>
              <a:gd name="connsiteX4814" fmla="*/ 7134892 w 12300465"/>
              <a:gd name="connsiteY4814" fmla="*/ 4757624 h 4949499"/>
              <a:gd name="connsiteX4815" fmla="*/ 7140309 w 12300465"/>
              <a:gd name="connsiteY4815" fmla="*/ 4751159 h 4949499"/>
              <a:gd name="connsiteX4816" fmla="*/ 7137732 w 12300465"/>
              <a:gd name="connsiteY4816" fmla="*/ 4757942 h 4949499"/>
              <a:gd name="connsiteX4817" fmla="*/ 7137283 w 12300465"/>
              <a:gd name="connsiteY4817" fmla="*/ 4758468 h 4949499"/>
              <a:gd name="connsiteX4818" fmla="*/ 7181456 w 12300465"/>
              <a:gd name="connsiteY4818" fmla="*/ 4774075 h 4949499"/>
              <a:gd name="connsiteX4819" fmla="*/ 7182034 w 12300465"/>
              <a:gd name="connsiteY4819" fmla="*/ 4772077 h 4949499"/>
              <a:gd name="connsiteX4820" fmla="*/ 7182228 w 12300465"/>
              <a:gd name="connsiteY4820" fmla="*/ 4771409 h 4949499"/>
              <a:gd name="connsiteX4821" fmla="*/ 7181457 w 12300465"/>
              <a:gd name="connsiteY4821" fmla="*/ 4774075 h 4949499"/>
              <a:gd name="connsiteX4822" fmla="*/ 7195216 w 12300465"/>
              <a:gd name="connsiteY4822" fmla="*/ 4778936 h 4949499"/>
              <a:gd name="connsiteX4823" fmla="*/ 7243520 w 12300465"/>
              <a:gd name="connsiteY4823" fmla="*/ 4810166 h 4949499"/>
              <a:gd name="connsiteX4824" fmla="*/ 7422132 w 12300465"/>
              <a:gd name="connsiteY4824" fmla="*/ 4863244 h 4949499"/>
              <a:gd name="connsiteX4825" fmla="*/ 6855404 w 12300465"/>
              <a:gd name="connsiteY4825" fmla="*/ 4862639 h 4949499"/>
              <a:gd name="connsiteX4826" fmla="*/ 6853202 w 12300465"/>
              <a:gd name="connsiteY4826" fmla="*/ 4862322 h 4949499"/>
              <a:gd name="connsiteX4827" fmla="*/ 6847441 w 12300465"/>
              <a:gd name="connsiteY4827" fmla="*/ 4853571 h 4949499"/>
              <a:gd name="connsiteX4828" fmla="*/ 6830147 w 12300465"/>
              <a:gd name="connsiteY4828" fmla="*/ 4855018 h 4949499"/>
              <a:gd name="connsiteX4829" fmla="*/ 6833786 w 12300465"/>
              <a:gd name="connsiteY4829" fmla="*/ 4859527 h 4949499"/>
              <a:gd name="connsiteX4830" fmla="*/ 6312980 w 12300465"/>
              <a:gd name="connsiteY4830" fmla="*/ 4784550 h 4949499"/>
              <a:gd name="connsiteX4831" fmla="*/ 4623832 w 12300465"/>
              <a:gd name="connsiteY4831" fmla="*/ 4565594 h 4949499"/>
              <a:gd name="connsiteX4832" fmla="*/ 2996679 w 12300465"/>
              <a:gd name="connsiteY4832" fmla="*/ 4478001 h 4949499"/>
              <a:gd name="connsiteX4833" fmla="*/ 2580228 w 12300465"/>
              <a:gd name="connsiteY4833" fmla="*/ 4463143 h 4949499"/>
              <a:gd name="connsiteX4834" fmla="*/ 2598520 w 12300465"/>
              <a:gd name="connsiteY4834" fmla="*/ 4486811 h 4949499"/>
              <a:gd name="connsiteX4835" fmla="*/ 2675041 w 12300465"/>
              <a:gd name="connsiteY4835" fmla="*/ 4502043 h 4949499"/>
              <a:gd name="connsiteX4836" fmla="*/ 1940180 w 12300465"/>
              <a:gd name="connsiteY4836" fmla="*/ 4469401 h 4949499"/>
              <a:gd name="connsiteX4837" fmla="*/ 1276287 w 12300465"/>
              <a:gd name="connsiteY4837" fmla="*/ 4426477 h 4949499"/>
              <a:gd name="connsiteX4838" fmla="*/ 1265273 w 12300465"/>
              <a:gd name="connsiteY4838" fmla="*/ 4401754 h 4949499"/>
              <a:gd name="connsiteX4839" fmla="*/ 1320643 w 12300465"/>
              <a:gd name="connsiteY4839" fmla="*/ 4322295 h 4949499"/>
              <a:gd name="connsiteX4840" fmla="*/ 1430240 w 12300465"/>
              <a:gd name="connsiteY4840" fmla="*/ 4296547 h 4949499"/>
              <a:gd name="connsiteX4841" fmla="*/ 1500556 w 12300465"/>
              <a:gd name="connsiteY4841" fmla="*/ 4293197 h 4949499"/>
              <a:gd name="connsiteX4842" fmla="*/ 1499766 w 12300465"/>
              <a:gd name="connsiteY4842" fmla="*/ 4288824 h 4949499"/>
              <a:gd name="connsiteX4843" fmla="*/ 1511768 w 12300465"/>
              <a:gd name="connsiteY4843" fmla="*/ 4289906 h 4949499"/>
              <a:gd name="connsiteX4844" fmla="*/ 1513860 w 12300465"/>
              <a:gd name="connsiteY4844" fmla="*/ 4292564 h 4949499"/>
              <a:gd name="connsiteX4845" fmla="*/ 1531721 w 12300465"/>
              <a:gd name="connsiteY4845" fmla="*/ 4291713 h 4949499"/>
              <a:gd name="connsiteX4846" fmla="*/ 1530850 w 12300465"/>
              <a:gd name="connsiteY4846" fmla="*/ 4280131 h 4949499"/>
              <a:gd name="connsiteX4847" fmla="*/ 1537933 w 12300465"/>
              <a:gd name="connsiteY4847" fmla="*/ 4283295 h 4949499"/>
              <a:gd name="connsiteX4848" fmla="*/ 1582233 w 12300465"/>
              <a:gd name="connsiteY4848" fmla="*/ 4306954 h 4949499"/>
              <a:gd name="connsiteX4849" fmla="*/ 1555500 w 12300465"/>
              <a:gd name="connsiteY4849" fmla="*/ 4250671 h 4949499"/>
              <a:gd name="connsiteX4850" fmla="*/ 1558526 w 12300465"/>
              <a:gd name="connsiteY4850" fmla="*/ 4242698 h 4949499"/>
              <a:gd name="connsiteX4851" fmla="*/ 1562320 w 12300465"/>
              <a:gd name="connsiteY4851" fmla="*/ 4240910 h 4949499"/>
              <a:gd name="connsiteX4852" fmla="*/ 1562598 w 12300465"/>
              <a:gd name="connsiteY4852" fmla="*/ 4240980 h 4949499"/>
              <a:gd name="connsiteX4853" fmla="*/ 1571878 w 12300465"/>
              <a:gd name="connsiteY4853" fmla="*/ 4248298 h 4949499"/>
              <a:gd name="connsiteX4854" fmla="*/ 1589855 w 12300465"/>
              <a:gd name="connsiteY4854" fmla="*/ 4256973 h 4949499"/>
              <a:gd name="connsiteX4855" fmla="*/ 1574080 w 12300465"/>
              <a:gd name="connsiteY4855" fmla="*/ 4243866 h 4949499"/>
              <a:gd name="connsiteX4856" fmla="*/ 1562598 w 12300465"/>
              <a:gd name="connsiteY4856" fmla="*/ 4240980 h 4949499"/>
              <a:gd name="connsiteX4857" fmla="*/ 1562439 w 12300465"/>
              <a:gd name="connsiteY4857" fmla="*/ 4240853 h 4949499"/>
              <a:gd name="connsiteX4858" fmla="*/ 1562320 w 12300465"/>
              <a:gd name="connsiteY4858" fmla="*/ 4240910 h 4949499"/>
              <a:gd name="connsiteX4859" fmla="*/ 1544135 w 12300465"/>
              <a:gd name="connsiteY4859" fmla="*/ 4236338 h 4949499"/>
              <a:gd name="connsiteX4860" fmla="*/ 1500815 w 12300465"/>
              <a:gd name="connsiteY4860" fmla="*/ 4232276 h 4949499"/>
              <a:gd name="connsiteX4861" fmla="*/ 1438948 w 12300465"/>
              <a:gd name="connsiteY4861" fmla="*/ 4241239 h 4949499"/>
              <a:gd name="connsiteX4862" fmla="*/ 1229690 w 12300465"/>
              <a:gd name="connsiteY4862" fmla="*/ 4271557 h 4949499"/>
              <a:gd name="connsiteX4863" fmla="*/ 1375317 w 12300465"/>
              <a:gd name="connsiteY4863" fmla="*/ 4122625 h 4949499"/>
              <a:gd name="connsiteX4864" fmla="*/ 1432287 w 12300465"/>
              <a:gd name="connsiteY4864" fmla="*/ 4054215 h 4949499"/>
              <a:gd name="connsiteX4865" fmla="*/ 904934 w 12300465"/>
              <a:gd name="connsiteY4865" fmla="*/ 4081743 h 4949499"/>
              <a:gd name="connsiteX4866" fmla="*/ 1138122 w 12300465"/>
              <a:gd name="connsiteY4866" fmla="*/ 3908845 h 4949499"/>
              <a:gd name="connsiteX4867" fmla="*/ 1189415 w 12300465"/>
              <a:gd name="connsiteY4867" fmla="*/ 3852536 h 4949499"/>
              <a:gd name="connsiteX4868" fmla="*/ 1186801 w 12300465"/>
              <a:gd name="connsiteY4868" fmla="*/ 3831884 h 4949499"/>
              <a:gd name="connsiteX4869" fmla="*/ 1181186 w 12300465"/>
              <a:gd name="connsiteY4869" fmla="*/ 3824995 h 4949499"/>
              <a:gd name="connsiteX4870" fmla="*/ 1219933 w 12300465"/>
              <a:gd name="connsiteY4870" fmla="*/ 3822737 h 4949499"/>
              <a:gd name="connsiteX4871" fmla="*/ 1258152 w 12300465"/>
              <a:gd name="connsiteY4871" fmla="*/ 3801220 h 4949499"/>
              <a:gd name="connsiteX4872" fmla="*/ 1322469 w 12300465"/>
              <a:gd name="connsiteY4872" fmla="*/ 3821979 h 4949499"/>
              <a:gd name="connsiteX4873" fmla="*/ 1284284 w 12300465"/>
              <a:gd name="connsiteY4873" fmla="*/ 3763595 h 4949499"/>
              <a:gd name="connsiteX4874" fmla="*/ 1314232 w 12300465"/>
              <a:gd name="connsiteY4874" fmla="*/ 3747507 h 4949499"/>
              <a:gd name="connsiteX4875" fmla="*/ 1330300 w 12300465"/>
              <a:gd name="connsiteY4875" fmla="*/ 3743404 h 4949499"/>
              <a:gd name="connsiteX4876" fmla="*/ 1334194 w 12300465"/>
              <a:gd name="connsiteY4876" fmla="*/ 3747435 h 4949499"/>
              <a:gd name="connsiteX4877" fmla="*/ 1344017 w 12300465"/>
              <a:gd name="connsiteY4877" fmla="*/ 3739901 h 4949499"/>
              <a:gd name="connsiteX4878" fmla="*/ 1330300 w 12300465"/>
              <a:gd name="connsiteY4878" fmla="*/ 3743404 h 4949499"/>
              <a:gd name="connsiteX4879" fmla="*/ 1327672 w 12300465"/>
              <a:gd name="connsiteY4879" fmla="*/ 3740684 h 4949499"/>
              <a:gd name="connsiteX4880" fmla="*/ 1322935 w 12300465"/>
              <a:gd name="connsiteY4880" fmla="*/ 3735437 h 4949499"/>
              <a:gd name="connsiteX4881" fmla="*/ 1417050 w 12300465"/>
              <a:gd name="connsiteY4881" fmla="*/ 3654125 h 4949499"/>
              <a:gd name="connsiteX4882" fmla="*/ 1310034 w 12300465"/>
              <a:gd name="connsiteY4882" fmla="*/ 3620753 h 4949499"/>
              <a:gd name="connsiteX4883" fmla="*/ 1525286 w 12300465"/>
              <a:gd name="connsiteY4883" fmla="*/ 3593326 h 4949499"/>
              <a:gd name="connsiteX4884" fmla="*/ 1019701 w 12300465"/>
              <a:gd name="connsiteY4884" fmla="*/ 3527465 h 4949499"/>
              <a:gd name="connsiteX4885" fmla="*/ 1032677 w 12300465"/>
              <a:gd name="connsiteY4885" fmla="*/ 3505001 h 4949499"/>
              <a:gd name="connsiteX4886" fmla="*/ 1034550 w 12300465"/>
              <a:gd name="connsiteY4886" fmla="*/ 3502389 h 4949499"/>
              <a:gd name="connsiteX4887" fmla="*/ 1034856 w 12300465"/>
              <a:gd name="connsiteY4887" fmla="*/ 3502240 h 4949499"/>
              <a:gd name="connsiteX4888" fmla="*/ 1039098 w 12300465"/>
              <a:gd name="connsiteY4888" fmla="*/ 3496045 h 4949499"/>
              <a:gd name="connsiteX4889" fmla="*/ 1034550 w 12300465"/>
              <a:gd name="connsiteY4889" fmla="*/ 3502389 h 4949499"/>
              <a:gd name="connsiteX4890" fmla="*/ 1012151 w 12300465"/>
              <a:gd name="connsiteY4890" fmla="*/ 3513226 h 4949499"/>
              <a:gd name="connsiteX4891" fmla="*/ 976152 w 12300465"/>
              <a:gd name="connsiteY4891" fmla="*/ 3496177 h 4949499"/>
              <a:gd name="connsiteX4892" fmla="*/ 1042097 w 12300465"/>
              <a:gd name="connsiteY4892" fmla="*/ 3464064 h 4949499"/>
              <a:gd name="connsiteX4893" fmla="*/ 1010439 w 12300465"/>
              <a:gd name="connsiteY4893" fmla="*/ 3412254 h 4949499"/>
              <a:gd name="connsiteX4894" fmla="*/ 1320093 w 12300465"/>
              <a:gd name="connsiteY4894" fmla="*/ 3382429 h 4949499"/>
              <a:gd name="connsiteX4895" fmla="*/ 1268639 w 12300465"/>
              <a:gd name="connsiteY4895" fmla="*/ 3322208 h 4949499"/>
              <a:gd name="connsiteX4896" fmla="*/ 1326696 w 12300465"/>
              <a:gd name="connsiteY4896" fmla="*/ 3338235 h 4949499"/>
              <a:gd name="connsiteX4897" fmla="*/ 1327608 w 12300465"/>
              <a:gd name="connsiteY4897" fmla="*/ 3338912 h 4949499"/>
              <a:gd name="connsiteX4898" fmla="*/ 1331376 w 12300465"/>
              <a:gd name="connsiteY4898" fmla="*/ 3338556 h 4949499"/>
              <a:gd name="connsiteX4899" fmla="*/ 1334423 w 12300465"/>
              <a:gd name="connsiteY4899" fmla="*/ 3343965 h 4949499"/>
              <a:gd name="connsiteX4900" fmla="*/ 1336818 w 12300465"/>
              <a:gd name="connsiteY4900" fmla="*/ 3345742 h 4949499"/>
              <a:gd name="connsiteX4901" fmla="*/ 1369154 w 12300465"/>
              <a:gd name="connsiteY4901" fmla="*/ 3339618 h 4949499"/>
              <a:gd name="connsiteX4902" fmla="*/ 1375494 w 12300465"/>
              <a:gd name="connsiteY4902" fmla="*/ 3334748 h 4949499"/>
              <a:gd name="connsiteX4903" fmla="*/ 1369998 w 12300465"/>
              <a:gd name="connsiteY4903" fmla="*/ 3333841 h 4949499"/>
              <a:gd name="connsiteX4904" fmla="*/ 1363088 w 12300465"/>
              <a:gd name="connsiteY4904" fmla="*/ 3319803 h 4949499"/>
              <a:gd name="connsiteX4905" fmla="*/ 1373292 w 12300465"/>
              <a:gd name="connsiteY4905" fmla="*/ 3327724 h 4949499"/>
              <a:gd name="connsiteX4906" fmla="*/ 1378460 w 12300465"/>
              <a:gd name="connsiteY4906" fmla="*/ 3332470 h 4949499"/>
              <a:gd name="connsiteX4907" fmla="*/ 1396327 w 12300465"/>
              <a:gd name="connsiteY4907" fmla="*/ 3318747 h 4949499"/>
              <a:gd name="connsiteX4908" fmla="*/ 1376653 w 12300465"/>
              <a:gd name="connsiteY4908" fmla="*/ 3272719 h 4949499"/>
              <a:gd name="connsiteX4909" fmla="*/ 1702818 w 12300465"/>
              <a:gd name="connsiteY4909" fmla="*/ 3331208 h 4949499"/>
              <a:gd name="connsiteX4910" fmla="*/ 1818011 w 12300465"/>
              <a:gd name="connsiteY4910" fmla="*/ 3318138 h 4949499"/>
              <a:gd name="connsiteX4911" fmla="*/ 1660151 w 12300465"/>
              <a:gd name="connsiteY4911" fmla="*/ 3264426 h 4949499"/>
              <a:gd name="connsiteX4912" fmla="*/ 1494759 w 12300465"/>
              <a:gd name="connsiteY4912" fmla="*/ 3214135 h 4949499"/>
              <a:gd name="connsiteX4913" fmla="*/ 918605 w 12300465"/>
              <a:gd name="connsiteY4913" fmla="*/ 3128314 h 4949499"/>
              <a:gd name="connsiteX4914" fmla="*/ 868905 w 12300465"/>
              <a:gd name="connsiteY4914" fmla="*/ 3093826 h 4949499"/>
              <a:gd name="connsiteX4915" fmla="*/ 808882 w 12300465"/>
              <a:gd name="connsiteY4915" fmla="*/ 3098647 h 4949499"/>
              <a:gd name="connsiteX4916" fmla="*/ 626977 w 12300465"/>
              <a:gd name="connsiteY4916" fmla="*/ 3099352 h 4949499"/>
              <a:gd name="connsiteX4917" fmla="*/ 701700 w 12300465"/>
              <a:gd name="connsiteY4917" fmla="*/ 3088849 h 4949499"/>
              <a:gd name="connsiteX4918" fmla="*/ 767119 w 12300465"/>
              <a:gd name="connsiteY4918" fmla="*/ 3079058 h 4949499"/>
              <a:gd name="connsiteX4919" fmla="*/ 758104 w 12300465"/>
              <a:gd name="connsiteY4919" fmla="*/ 3075970 h 4949499"/>
              <a:gd name="connsiteX4920" fmla="*/ 734610 w 12300465"/>
              <a:gd name="connsiteY4920" fmla="*/ 3072500 h 4949499"/>
              <a:gd name="connsiteX4921" fmla="*/ 750276 w 12300465"/>
              <a:gd name="connsiteY4921" fmla="*/ 3071640 h 4949499"/>
              <a:gd name="connsiteX4922" fmla="*/ 767124 w 12300465"/>
              <a:gd name="connsiteY4922" fmla="*/ 3079057 h 4949499"/>
              <a:gd name="connsiteX4923" fmla="*/ 818348 w 12300465"/>
              <a:gd name="connsiteY4923" fmla="*/ 3071391 h 4949499"/>
              <a:gd name="connsiteX4924" fmla="*/ 847739 w 12300465"/>
              <a:gd name="connsiteY4924" fmla="*/ 3067235 h 4949499"/>
              <a:gd name="connsiteX4925" fmla="*/ 850957 w 12300465"/>
              <a:gd name="connsiteY4925" fmla="*/ 3059537 h 4949499"/>
              <a:gd name="connsiteX4926" fmla="*/ 846114 w 12300465"/>
              <a:gd name="connsiteY4926" fmla="*/ 3055339 h 4949499"/>
              <a:gd name="connsiteX4927" fmla="*/ 841132 w 12300465"/>
              <a:gd name="connsiteY4927" fmla="*/ 3050905 h 4949499"/>
              <a:gd name="connsiteX4928" fmla="*/ 836526 w 12300465"/>
              <a:gd name="connsiteY4928" fmla="*/ 3050414 h 4949499"/>
              <a:gd name="connsiteX4929" fmla="*/ 839089 w 12300465"/>
              <a:gd name="connsiteY4929" fmla="*/ 3049086 h 4949499"/>
              <a:gd name="connsiteX4930" fmla="*/ 832554 w 12300465"/>
              <a:gd name="connsiteY4930" fmla="*/ 3043270 h 4949499"/>
              <a:gd name="connsiteX4931" fmla="*/ 839603 w 12300465"/>
              <a:gd name="connsiteY4931" fmla="*/ 3048820 h 4949499"/>
              <a:gd name="connsiteX4932" fmla="*/ 872099 w 12300465"/>
              <a:gd name="connsiteY4932" fmla="*/ 3031977 h 4949499"/>
              <a:gd name="connsiteX4933" fmla="*/ 849851 w 12300465"/>
              <a:gd name="connsiteY4933" fmla="*/ 3021944 h 4949499"/>
              <a:gd name="connsiteX4934" fmla="*/ 898132 w 12300465"/>
              <a:gd name="connsiteY4934" fmla="*/ 2996149 h 4949499"/>
              <a:gd name="connsiteX4935" fmla="*/ 744654 w 12300465"/>
              <a:gd name="connsiteY4935" fmla="*/ 2988308 h 4949499"/>
              <a:gd name="connsiteX4936" fmla="*/ 487170 w 12300465"/>
              <a:gd name="connsiteY4936" fmla="*/ 2916580 h 4949499"/>
              <a:gd name="connsiteX4937" fmla="*/ 532250 w 12300465"/>
              <a:gd name="connsiteY4937" fmla="*/ 2868691 h 4949499"/>
              <a:gd name="connsiteX4938" fmla="*/ 263876 w 12300465"/>
              <a:gd name="connsiteY4938" fmla="*/ 2734624 h 4949499"/>
              <a:gd name="connsiteX4939" fmla="*/ 268486 w 12300465"/>
              <a:gd name="connsiteY4939" fmla="*/ 2715157 h 4949499"/>
              <a:gd name="connsiteX4940" fmla="*/ 272100 w 12300465"/>
              <a:gd name="connsiteY4940" fmla="*/ 2710281 h 4949499"/>
              <a:gd name="connsiteX4941" fmla="*/ 269470 w 12300465"/>
              <a:gd name="connsiteY4941" fmla="*/ 2710338 h 4949499"/>
              <a:gd name="connsiteX4942" fmla="*/ 256340 w 12300465"/>
              <a:gd name="connsiteY4942" fmla="*/ 2720700 h 4949499"/>
              <a:gd name="connsiteX4943" fmla="*/ 270947 w 12300465"/>
              <a:gd name="connsiteY4943" fmla="*/ 2704309 h 4949499"/>
              <a:gd name="connsiteX4944" fmla="*/ 274218 w 12300465"/>
              <a:gd name="connsiteY4944" fmla="*/ 2707421 h 4949499"/>
              <a:gd name="connsiteX4945" fmla="*/ 280336 w 12300465"/>
              <a:gd name="connsiteY4945" fmla="*/ 2699165 h 4949499"/>
              <a:gd name="connsiteX4946" fmla="*/ 290906 w 12300465"/>
              <a:gd name="connsiteY4946" fmla="*/ 2693579 h 4949499"/>
              <a:gd name="connsiteX4947" fmla="*/ 296726 w 12300465"/>
              <a:gd name="connsiteY4947" fmla="*/ 2690052 h 4949499"/>
              <a:gd name="connsiteX4948" fmla="*/ 295655 w 12300465"/>
              <a:gd name="connsiteY4948" fmla="*/ 2694302 h 4949499"/>
              <a:gd name="connsiteX4949" fmla="*/ 323514 w 12300465"/>
              <a:gd name="connsiteY4949" fmla="*/ 2684625 h 4949499"/>
              <a:gd name="connsiteX4950" fmla="*/ 303433 w 12300465"/>
              <a:gd name="connsiteY4950" fmla="*/ 2683070 h 4949499"/>
              <a:gd name="connsiteX4951" fmla="*/ 299012 w 12300465"/>
              <a:gd name="connsiteY4951" fmla="*/ 2683674 h 4949499"/>
              <a:gd name="connsiteX4952" fmla="*/ 300078 w 12300465"/>
              <a:gd name="connsiteY4952" fmla="*/ 2676742 h 4949499"/>
              <a:gd name="connsiteX4953" fmla="*/ 298307 w 12300465"/>
              <a:gd name="connsiteY4953" fmla="*/ 2683771 h 4949499"/>
              <a:gd name="connsiteX4954" fmla="*/ 275082 w 12300465"/>
              <a:gd name="connsiteY4954" fmla="*/ 2686943 h 4949499"/>
              <a:gd name="connsiteX4955" fmla="*/ 255873 w 12300465"/>
              <a:gd name="connsiteY4955" fmla="*/ 2679387 h 4949499"/>
              <a:gd name="connsiteX4956" fmla="*/ 421706 w 12300465"/>
              <a:gd name="connsiteY4956" fmla="*/ 2580164 h 4949499"/>
              <a:gd name="connsiteX4957" fmla="*/ 414481 w 12300465"/>
              <a:gd name="connsiteY4957" fmla="*/ 2572171 h 4949499"/>
              <a:gd name="connsiteX4958" fmla="*/ 439064 w 12300465"/>
              <a:gd name="connsiteY4958" fmla="*/ 2571958 h 4949499"/>
              <a:gd name="connsiteX4959" fmla="*/ 715011 w 12300465"/>
              <a:gd name="connsiteY4959" fmla="*/ 2575077 h 4949499"/>
              <a:gd name="connsiteX4960" fmla="*/ 762850 w 12300465"/>
              <a:gd name="connsiteY4960" fmla="*/ 2572028 h 4949499"/>
              <a:gd name="connsiteX4961" fmla="*/ 781366 w 12300465"/>
              <a:gd name="connsiteY4961" fmla="*/ 2544367 h 4949499"/>
              <a:gd name="connsiteX4962" fmla="*/ 751517 w 12300465"/>
              <a:gd name="connsiteY4962" fmla="*/ 2511169 h 4949499"/>
              <a:gd name="connsiteX4963" fmla="*/ 734778 w 12300465"/>
              <a:gd name="connsiteY4963" fmla="*/ 2496816 h 4949499"/>
              <a:gd name="connsiteX4964" fmla="*/ 733870 w 12300465"/>
              <a:gd name="connsiteY4964" fmla="*/ 2501590 h 4949499"/>
              <a:gd name="connsiteX4965" fmla="*/ 723945 w 12300465"/>
              <a:gd name="connsiteY4965" fmla="*/ 2498799 h 4949499"/>
              <a:gd name="connsiteX4966" fmla="*/ 729926 w 12300465"/>
              <a:gd name="connsiteY4966" fmla="*/ 2498813 h 4949499"/>
              <a:gd name="connsiteX4967" fmla="*/ 731695 w 12300465"/>
              <a:gd name="connsiteY4967" fmla="*/ 2494173 h 4949499"/>
              <a:gd name="connsiteX4968" fmla="*/ 724598 w 12300465"/>
              <a:gd name="connsiteY4968" fmla="*/ 2488088 h 4949499"/>
              <a:gd name="connsiteX4969" fmla="*/ 840203 w 12300465"/>
              <a:gd name="connsiteY4969" fmla="*/ 2495995 h 4949499"/>
              <a:gd name="connsiteX4970" fmla="*/ 840577 w 12300465"/>
              <a:gd name="connsiteY4970" fmla="*/ 2475181 h 4949499"/>
              <a:gd name="connsiteX4971" fmla="*/ 836008 w 12300465"/>
              <a:gd name="connsiteY4971" fmla="*/ 2467558 h 4949499"/>
              <a:gd name="connsiteX4972" fmla="*/ 874678 w 12300465"/>
              <a:gd name="connsiteY4972" fmla="*/ 2470879 h 4949499"/>
              <a:gd name="connsiteX4973" fmla="*/ 915587 w 12300465"/>
              <a:gd name="connsiteY4973" fmla="*/ 2455065 h 4949499"/>
              <a:gd name="connsiteX4974" fmla="*/ 976263 w 12300465"/>
              <a:gd name="connsiteY4974" fmla="*/ 2484832 h 4949499"/>
              <a:gd name="connsiteX4975" fmla="*/ 946844 w 12300465"/>
              <a:gd name="connsiteY4975" fmla="*/ 2421576 h 4949499"/>
              <a:gd name="connsiteX4976" fmla="*/ 978790 w 12300465"/>
              <a:gd name="connsiteY4976" fmla="*/ 2409948 h 4949499"/>
              <a:gd name="connsiteX4977" fmla="*/ 995280 w 12300465"/>
              <a:gd name="connsiteY4977" fmla="*/ 2408191 h 4949499"/>
              <a:gd name="connsiteX4978" fmla="*/ 998556 w 12300465"/>
              <a:gd name="connsiteY4978" fmla="*/ 2412739 h 4949499"/>
              <a:gd name="connsiteX4979" fmla="*/ 1009358 w 12300465"/>
              <a:gd name="connsiteY4979" fmla="*/ 2406692 h 4949499"/>
              <a:gd name="connsiteX4980" fmla="*/ 995280 w 12300465"/>
              <a:gd name="connsiteY4980" fmla="*/ 2408191 h 4949499"/>
              <a:gd name="connsiteX4981" fmla="*/ 993069 w 12300465"/>
              <a:gd name="connsiteY4981" fmla="*/ 2405123 h 4949499"/>
              <a:gd name="connsiteX4982" fmla="*/ 989133 w 12300465"/>
              <a:gd name="connsiteY4982" fmla="*/ 2399251 h 4949499"/>
              <a:gd name="connsiteX4983" fmla="*/ 1003717 w 12300465"/>
              <a:gd name="connsiteY4983" fmla="*/ 2388643 h 4949499"/>
              <a:gd name="connsiteX4984" fmla="*/ 946643 w 12300465"/>
              <a:gd name="connsiteY4984" fmla="*/ 2361237 h 4949499"/>
              <a:gd name="connsiteX4985" fmla="*/ 755786 w 12300465"/>
              <a:gd name="connsiteY4985" fmla="*/ 2257297 h 4949499"/>
              <a:gd name="connsiteX4986" fmla="*/ 746058 w 12300465"/>
              <a:gd name="connsiteY4986" fmla="*/ 2228628 h 4949499"/>
              <a:gd name="connsiteX4987" fmla="*/ 849133 w 12300465"/>
              <a:gd name="connsiteY4987" fmla="*/ 2220567 h 4949499"/>
              <a:gd name="connsiteX4988" fmla="*/ 847713 w 12300465"/>
              <a:gd name="connsiteY4988" fmla="*/ 2217404 h 4949499"/>
              <a:gd name="connsiteX4989" fmla="*/ 798662 w 12300465"/>
              <a:gd name="connsiteY4989" fmla="*/ 2202855 h 4949499"/>
              <a:gd name="connsiteX4990" fmla="*/ 718853 w 12300465"/>
              <a:gd name="connsiteY4990" fmla="*/ 2149948 h 4949499"/>
              <a:gd name="connsiteX4991" fmla="*/ 734916 w 12300465"/>
              <a:gd name="connsiteY4991" fmla="*/ 2129577 h 4949499"/>
              <a:gd name="connsiteX4992" fmla="*/ 737145 w 12300465"/>
              <a:gd name="connsiteY4992" fmla="*/ 2127260 h 4949499"/>
              <a:gd name="connsiteX4993" fmla="*/ 737469 w 12300465"/>
              <a:gd name="connsiteY4993" fmla="*/ 2127157 h 4949499"/>
              <a:gd name="connsiteX4994" fmla="*/ 742555 w 12300465"/>
              <a:gd name="connsiteY4994" fmla="*/ 2121634 h 4949499"/>
              <a:gd name="connsiteX4995" fmla="*/ 737145 w 12300465"/>
              <a:gd name="connsiteY4995" fmla="*/ 2127260 h 4949499"/>
              <a:gd name="connsiteX4996" fmla="*/ 713423 w 12300465"/>
              <a:gd name="connsiteY4996" fmla="*/ 2134773 h 4949499"/>
              <a:gd name="connsiteX4997" fmla="*/ 680241 w 12300465"/>
              <a:gd name="connsiteY4997" fmla="*/ 2112739 h 4949499"/>
              <a:gd name="connsiteX4998" fmla="*/ 720692 w 12300465"/>
              <a:gd name="connsiteY4998" fmla="*/ 2087623 h 4949499"/>
              <a:gd name="connsiteX4999" fmla="*/ 728120 w 12300465"/>
              <a:gd name="connsiteY4999" fmla="*/ 2083036 h 4949499"/>
              <a:gd name="connsiteX5000" fmla="*/ 758189 w 12300465"/>
              <a:gd name="connsiteY5000" fmla="*/ 2051914 h 4949499"/>
              <a:gd name="connsiteX5001" fmla="*/ 726207 w 12300465"/>
              <a:gd name="connsiteY5001" fmla="*/ 2034599 h 4949499"/>
              <a:gd name="connsiteX5002" fmla="*/ 819838 w 12300465"/>
              <a:gd name="connsiteY5002" fmla="*/ 2014127 h 4949499"/>
              <a:gd name="connsiteX5003" fmla="*/ 839766 w 12300465"/>
              <a:gd name="connsiteY5003" fmla="*/ 2016697 h 4949499"/>
              <a:gd name="connsiteX5004" fmla="*/ 860996 w 12300465"/>
              <a:gd name="connsiteY5004" fmla="*/ 2012530 h 4949499"/>
              <a:gd name="connsiteX5005" fmla="*/ 904452 w 12300465"/>
              <a:gd name="connsiteY5005" fmla="*/ 2013929 h 4949499"/>
              <a:gd name="connsiteX5006" fmla="*/ 976075 w 12300465"/>
              <a:gd name="connsiteY5006" fmla="*/ 1969715 h 4949499"/>
              <a:gd name="connsiteX5007" fmla="*/ 693334 w 12300465"/>
              <a:gd name="connsiteY5007" fmla="*/ 1890366 h 4949499"/>
              <a:gd name="connsiteX5008" fmla="*/ 391987 w 12300465"/>
              <a:gd name="connsiteY5008" fmla="*/ 1772356 h 4949499"/>
              <a:gd name="connsiteX5009" fmla="*/ 671363 w 12300465"/>
              <a:gd name="connsiteY5009" fmla="*/ 1713080 h 4949499"/>
              <a:gd name="connsiteX5010" fmla="*/ 661697 w 12300465"/>
              <a:gd name="connsiteY5010" fmla="*/ 1701077 h 4949499"/>
              <a:gd name="connsiteX5011" fmla="*/ 571700 w 12300465"/>
              <a:gd name="connsiteY5011" fmla="*/ 1695332 h 4949499"/>
              <a:gd name="connsiteX5012" fmla="*/ 391574 w 12300465"/>
              <a:gd name="connsiteY5012" fmla="*/ 1669947 h 4949499"/>
              <a:gd name="connsiteX5013" fmla="*/ 467030 w 12300465"/>
              <a:gd name="connsiteY5013" fmla="*/ 1670267 h 4949499"/>
              <a:gd name="connsiteX5014" fmla="*/ 533177 w 12300465"/>
              <a:gd name="connsiteY5014" fmla="*/ 1669957 h 4949499"/>
              <a:gd name="connsiteX5015" fmla="*/ 524698 w 12300465"/>
              <a:gd name="connsiteY5015" fmla="*/ 1665609 h 4949499"/>
              <a:gd name="connsiteX5016" fmla="*/ 501944 w 12300465"/>
              <a:gd name="connsiteY5016" fmla="*/ 1658806 h 4949499"/>
              <a:gd name="connsiteX5017" fmla="*/ 517572 w 12300465"/>
              <a:gd name="connsiteY5017" fmla="*/ 1660201 h 4949499"/>
              <a:gd name="connsiteX5018" fmla="*/ 533182 w 12300465"/>
              <a:gd name="connsiteY5018" fmla="*/ 1669957 h 4949499"/>
              <a:gd name="connsiteX5019" fmla="*/ 584976 w 12300465"/>
              <a:gd name="connsiteY5019" fmla="*/ 1669715 h 4949499"/>
              <a:gd name="connsiteX5020" fmla="*/ 636358 w 12300465"/>
              <a:gd name="connsiteY5020" fmla="*/ 1669890 h 4949499"/>
              <a:gd name="connsiteX5021" fmla="*/ 607966 w 12300465"/>
              <a:gd name="connsiteY5021" fmla="*/ 1640960 h 4949499"/>
              <a:gd name="connsiteX5022" fmla="*/ 665935 w 12300465"/>
              <a:gd name="connsiteY5022" fmla="*/ 1655627 h 4949499"/>
              <a:gd name="connsiteX5023" fmla="*/ 681150 w 12300465"/>
              <a:gd name="connsiteY5023" fmla="*/ 1662212 h 4949499"/>
              <a:gd name="connsiteX5024" fmla="*/ 623244 w 12300465"/>
              <a:gd name="connsiteY5024" fmla="*/ 1625296 h 4949499"/>
              <a:gd name="connsiteX5025" fmla="*/ 674725 w 12300465"/>
              <a:gd name="connsiteY5025" fmla="*/ 1606691 h 4949499"/>
              <a:gd name="connsiteX5026" fmla="*/ 523957 w 12300465"/>
              <a:gd name="connsiteY5026" fmla="*/ 1576924 h 4949499"/>
              <a:gd name="connsiteX5027" fmla="*/ 279418 w 12300465"/>
              <a:gd name="connsiteY5027" fmla="*/ 1469017 h 4949499"/>
              <a:gd name="connsiteX5028" fmla="*/ 330899 w 12300465"/>
              <a:gd name="connsiteY5028" fmla="*/ 1428087 h 4949499"/>
              <a:gd name="connsiteX5029" fmla="*/ 84522 w 12300465"/>
              <a:gd name="connsiteY5029" fmla="*/ 1256924 h 4949499"/>
              <a:gd name="connsiteX5030" fmla="*/ 91876 w 12300465"/>
              <a:gd name="connsiteY5030" fmla="*/ 1238319 h 4949499"/>
              <a:gd name="connsiteX5031" fmla="*/ 96151 w 12300465"/>
              <a:gd name="connsiteY5031" fmla="*/ 1234012 h 4949499"/>
              <a:gd name="connsiteX5032" fmla="*/ 93540 w 12300465"/>
              <a:gd name="connsiteY5032" fmla="*/ 1233691 h 4949499"/>
              <a:gd name="connsiteX5033" fmla="*/ 79060 w 12300465"/>
              <a:gd name="connsiteY5033" fmla="*/ 1242063 h 4949499"/>
              <a:gd name="connsiteX5034" fmla="*/ 95867 w 12300465"/>
              <a:gd name="connsiteY5034" fmla="*/ 1227936 h 4949499"/>
              <a:gd name="connsiteX5035" fmla="*/ 98658 w 12300465"/>
              <a:gd name="connsiteY5035" fmla="*/ 1231485 h 4949499"/>
              <a:gd name="connsiteX5036" fmla="*/ 105896 w 12300465"/>
              <a:gd name="connsiteY5036" fmla="*/ 1224191 h 4949499"/>
              <a:gd name="connsiteX5037" fmla="*/ 117158 w 12300465"/>
              <a:gd name="connsiteY5037" fmla="*/ 1220179 h 4949499"/>
              <a:gd name="connsiteX5038" fmla="*/ 123423 w 12300465"/>
              <a:gd name="connsiteY5038" fmla="*/ 1217523 h 4949499"/>
              <a:gd name="connsiteX5039" fmla="*/ 121754 w 12300465"/>
              <a:gd name="connsiteY5039" fmla="*/ 1221575 h 4949499"/>
              <a:gd name="connsiteX5040" fmla="*/ 150713 w 12300465"/>
              <a:gd name="connsiteY5040" fmla="*/ 1215993 h 4949499"/>
              <a:gd name="connsiteX5041" fmla="*/ 131062 w 12300465"/>
              <a:gd name="connsiteY5041" fmla="*/ 1211575 h 4949499"/>
              <a:gd name="connsiteX5042" fmla="*/ 126600 w 12300465"/>
              <a:gd name="connsiteY5042" fmla="*/ 1211538 h 4949499"/>
              <a:gd name="connsiteX5043" fmla="*/ 128649 w 12300465"/>
              <a:gd name="connsiteY5043" fmla="*/ 1204831 h 4949499"/>
              <a:gd name="connsiteX5044" fmla="*/ 125889 w 12300465"/>
              <a:gd name="connsiteY5044" fmla="*/ 1211533 h 4949499"/>
              <a:gd name="connsiteX5045" fmla="*/ 102449 w 12300465"/>
              <a:gd name="connsiteY5045" fmla="*/ 1211342 h 4949499"/>
              <a:gd name="connsiteX5046" fmla="*/ 84522 w 12300465"/>
              <a:gd name="connsiteY5046" fmla="*/ 1201110 h 4949499"/>
              <a:gd name="connsiteX5047" fmla="*/ 262869 w 12300465"/>
              <a:gd name="connsiteY5047" fmla="*/ 1126691 h 4949499"/>
              <a:gd name="connsiteX5048" fmla="*/ 256864 w 12300465"/>
              <a:gd name="connsiteY5048" fmla="*/ 1117744 h 4949499"/>
              <a:gd name="connsiteX5049" fmla="*/ 281224 w 12300465"/>
              <a:gd name="connsiteY5049" fmla="*/ 1121059 h 4949499"/>
              <a:gd name="connsiteX5050" fmla="*/ 972586 w 12300465"/>
              <a:gd name="connsiteY5050" fmla="*/ 1082040 h 4949499"/>
              <a:gd name="connsiteX5051" fmla="*/ 639791 w 12300465"/>
              <a:gd name="connsiteY5051" fmla="*/ 855063 h 4949499"/>
              <a:gd name="connsiteX5052" fmla="*/ 634275 w 12300465"/>
              <a:gd name="connsiteY5052" fmla="*/ 825295 h 4949499"/>
              <a:gd name="connsiteX5053" fmla="*/ 715176 w 12300465"/>
              <a:gd name="connsiteY5053" fmla="*/ 788086 h 4949499"/>
              <a:gd name="connsiteX5054" fmla="*/ 994650 w 12300465"/>
              <a:gd name="connsiteY5054" fmla="*/ 910877 h 4949499"/>
              <a:gd name="connsiteX5055" fmla="*/ 979939 w 12300465"/>
              <a:gd name="connsiteY5055" fmla="*/ 843900 h 4949499"/>
              <a:gd name="connsiteX5056" fmla="*/ 1014874 w 12300465"/>
              <a:gd name="connsiteY5056" fmla="*/ 866225 h 4949499"/>
              <a:gd name="connsiteX5057" fmla="*/ 926620 w 12300465"/>
              <a:gd name="connsiteY5057" fmla="*/ 799249 h 4949499"/>
              <a:gd name="connsiteX5058" fmla="*/ 858590 w 12300465"/>
              <a:gd name="connsiteY5058" fmla="*/ 776923 h 4949499"/>
              <a:gd name="connsiteX5059" fmla="*/ 630598 w 12300465"/>
              <a:gd name="connsiteY5059" fmla="*/ 683900 h 4949499"/>
              <a:gd name="connsiteX5060" fmla="*/ 821817 w 12300465"/>
              <a:gd name="connsiteY5060" fmla="*/ 635527 h 4949499"/>
              <a:gd name="connsiteX5061" fmla="*/ 899040 w 12300465"/>
              <a:gd name="connsiteY5061" fmla="*/ 602039 h 4949499"/>
              <a:gd name="connsiteX5062" fmla="*/ 630598 w 12300465"/>
              <a:gd name="connsiteY5062" fmla="*/ 482969 h 4949499"/>
              <a:gd name="connsiteX5063" fmla="*/ 349286 w 12300465"/>
              <a:gd name="connsiteY5063" fmla="*/ 322969 h 4949499"/>
              <a:gd name="connsiteX5064" fmla="*/ 634275 w 12300465"/>
              <a:gd name="connsiteY5064" fmla="*/ 304364 h 4949499"/>
              <a:gd name="connsiteX5065" fmla="*/ 700467 w 12300465"/>
              <a:gd name="connsiteY5065" fmla="*/ 285760 h 4949499"/>
              <a:gd name="connsiteX5066" fmla="*/ 660017 w 12300465"/>
              <a:gd name="connsiteY5066" fmla="*/ 241108 h 4949499"/>
              <a:gd name="connsiteX5067" fmla="*/ 843881 w 12300465"/>
              <a:gd name="connsiteY5067" fmla="*/ 334132 h 4949499"/>
              <a:gd name="connsiteX5068" fmla="*/ 819979 w 12300465"/>
              <a:gd name="connsiteY5068" fmla="*/ 263434 h 4949499"/>
              <a:gd name="connsiteX5069" fmla="*/ 855372 w 12300465"/>
              <a:gd name="connsiteY5069" fmla="*/ 263434 h 4949499"/>
              <a:gd name="connsiteX5070" fmla="*/ 871493 w 12300465"/>
              <a:gd name="connsiteY5070" fmla="*/ 268949 h 4949499"/>
              <a:gd name="connsiteX5071" fmla="*/ 875827 w 12300465"/>
              <a:gd name="connsiteY5071" fmla="*/ 278318 h 4949499"/>
              <a:gd name="connsiteX5072" fmla="*/ 888007 w 12300465"/>
              <a:gd name="connsiteY5072" fmla="*/ 274597 h 4949499"/>
              <a:gd name="connsiteX5073" fmla="*/ 871493 w 12300465"/>
              <a:gd name="connsiteY5073" fmla="*/ 268949 h 4949499"/>
              <a:gd name="connsiteX5074" fmla="*/ 871202 w 12300465"/>
              <a:gd name="connsiteY5074" fmla="*/ 268318 h 4949499"/>
              <a:gd name="connsiteX5075" fmla="*/ 867783 w 12300465"/>
              <a:gd name="connsiteY5075" fmla="*/ 259713 h 4949499"/>
              <a:gd name="connsiteX5076" fmla="*/ 1172997 w 12300465"/>
              <a:gd name="connsiteY5076" fmla="*/ 270876 h 4949499"/>
              <a:gd name="connsiteX5077" fmla="*/ 1143579 w 12300465"/>
              <a:gd name="connsiteY5077" fmla="*/ 189015 h 4949499"/>
              <a:gd name="connsiteX5078" fmla="*/ 1445117 w 12300465"/>
              <a:gd name="connsiteY5078" fmla="*/ 367620 h 4949499"/>
              <a:gd name="connsiteX5079" fmla="*/ 1307219 w 12300465"/>
              <a:gd name="connsiteY5079" fmla="*/ 300643 h 4949499"/>
              <a:gd name="connsiteX5080" fmla="*/ 1457986 w 12300465"/>
              <a:gd name="connsiteY5080" fmla="*/ 386225 h 4949499"/>
              <a:gd name="connsiteX5081" fmla="*/ 1466070 w 12300465"/>
              <a:gd name="connsiteY5081" fmla="*/ 383303 h 4949499"/>
              <a:gd name="connsiteX5082" fmla="*/ 1467591 w 12300465"/>
              <a:gd name="connsiteY5082" fmla="*/ 383111 h 4949499"/>
              <a:gd name="connsiteX5083" fmla="*/ 1478212 w 12300465"/>
              <a:gd name="connsiteY5083" fmla="*/ 398783 h 4949499"/>
              <a:gd name="connsiteX5084" fmla="*/ 1494759 w 12300465"/>
              <a:gd name="connsiteY5084" fmla="*/ 401109 h 4949499"/>
              <a:gd name="connsiteX5085" fmla="*/ 1480970 w 12300465"/>
              <a:gd name="connsiteY5085" fmla="*/ 386225 h 4949499"/>
              <a:gd name="connsiteX5086" fmla="*/ 1468844 w 12300465"/>
              <a:gd name="connsiteY5086" fmla="*/ 382953 h 4949499"/>
              <a:gd name="connsiteX5087" fmla="*/ 1489904 w 12300465"/>
              <a:gd name="connsiteY5087" fmla="*/ 380295 h 4949499"/>
              <a:gd name="connsiteX5088" fmla="*/ 1647510 w 12300465"/>
              <a:gd name="connsiteY5088" fmla="*/ 372620 h 4949499"/>
              <a:gd name="connsiteX5089" fmla="*/ 1649550 w 12300465"/>
              <a:gd name="connsiteY5089" fmla="*/ 372721 h 4949499"/>
              <a:gd name="connsiteX5090" fmla="*/ 1655141 w 12300465"/>
              <a:gd name="connsiteY5090" fmla="*/ 365426 h 4949499"/>
              <a:gd name="connsiteX5091" fmla="*/ 1667756 w 12300465"/>
              <a:gd name="connsiteY5091" fmla="*/ 349552 h 4949499"/>
              <a:gd name="connsiteX5092" fmla="*/ 1665796 w 12300465"/>
              <a:gd name="connsiteY5092" fmla="*/ 352757 h 4949499"/>
              <a:gd name="connsiteX5093" fmla="*/ 1650223 w 12300465"/>
              <a:gd name="connsiteY5093" fmla="*/ 372754 h 4949499"/>
              <a:gd name="connsiteX5094" fmla="*/ 1697010 w 12300465"/>
              <a:gd name="connsiteY5094" fmla="*/ 375062 h 4949499"/>
              <a:gd name="connsiteX5095" fmla="*/ 1660237 w 12300465"/>
              <a:gd name="connsiteY5095" fmla="*/ 408550 h 4949499"/>
              <a:gd name="connsiteX5096" fmla="*/ 1698849 w 12300465"/>
              <a:gd name="connsiteY5096" fmla="*/ 401109 h 4949499"/>
              <a:gd name="connsiteX5097" fmla="*/ 1833070 w 12300465"/>
              <a:gd name="connsiteY5097" fmla="*/ 479248 h 4949499"/>
              <a:gd name="connsiteX5098" fmla="*/ 1809167 w 12300465"/>
              <a:gd name="connsiteY5098" fmla="*/ 442039 h 4949499"/>
              <a:gd name="connsiteX5099" fmla="*/ 1855133 w 12300465"/>
              <a:gd name="connsiteY5099" fmla="*/ 430876 h 4949499"/>
              <a:gd name="connsiteX5100" fmla="*/ 1987516 w 12300465"/>
              <a:gd name="connsiteY5100" fmla="*/ 486690 h 4949499"/>
              <a:gd name="connsiteX5101" fmla="*/ 1985724 w 12300465"/>
              <a:gd name="connsiteY5101" fmla="*/ 477923 h 4949499"/>
              <a:gd name="connsiteX5102" fmla="*/ 2007741 w 12300465"/>
              <a:gd name="connsiteY5102" fmla="*/ 490411 h 4949499"/>
              <a:gd name="connsiteX5103" fmla="*/ 1983838 w 12300465"/>
              <a:gd name="connsiteY5103" fmla="*/ 501574 h 4949499"/>
              <a:gd name="connsiteX5104" fmla="*/ 2561171 w 12300465"/>
              <a:gd name="connsiteY5104" fmla="*/ 620644 h 4949499"/>
              <a:gd name="connsiteX5105" fmla="*/ 2542785 w 12300465"/>
              <a:gd name="connsiteY5105" fmla="*/ 575992 h 4949499"/>
              <a:gd name="connsiteX5106" fmla="*/ 2603461 w 12300465"/>
              <a:gd name="connsiteY5106" fmla="*/ 616923 h 4949499"/>
              <a:gd name="connsiteX5107" fmla="*/ 2574042 w 12300465"/>
              <a:gd name="connsiteY5107" fmla="*/ 583434 h 4949499"/>
              <a:gd name="connsiteX5108" fmla="*/ 2708263 w 12300465"/>
              <a:gd name="connsiteY5108" fmla="*/ 587155 h 4949499"/>
              <a:gd name="connsiteX5109" fmla="*/ 2878136 w 12300465"/>
              <a:gd name="connsiteY5109" fmla="*/ 666690 h 4949499"/>
              <a:gd name="connsiteX5110" fmla="*/ 2901878 w 12300465"/>
              <a:gd name="connsiteY5110" fmla="*/ 662439 h 4949499"/>
              <a:gd name="connsiteX5111" fmla="*/ 2901550 w 12300465"/>
              <a:gd name="connsiteY5111" fmla="*/ 666167 h 4949499"/>
              <a:gd name="connsiteX5112" fmla="*/ 2916029 w 12300465"/>
              <a:gd name="connsiteY5112" fmla="*/ 654132 h 4949499"/>
              <a:gd name="connsiteX5113" fmla="*/ 2913616 w 12300465"/>
              <a:gd name="connsiteY5113" fmla="*/ 648180 h 4949499"/>
              <a:gd name="connsiteX5114" fmla="*/ 2912439 w 12300465"/>
              <a:gd name="connsiteY5114" fmla="*/ 648241 h 4949499"/>
              <a:gd name="connsiteX5115" fmla="*/ 2917868 w 12300465"/>
              <a:gd name="connsiteY5115" fmla="*/ 639248 h 4949499"/>
              <a:gd name="connsiteX5116" fmla="*/ 2649427 w 12300465"/>
              <a:gd name="connsiteY5116" fmla="*/ 520178 h 4949499"/>
              <a:gd name="connsiteX5117" fmla="*/ 2368114 w 12300465"/>
              <a:gd name="connsiteY5117" fmla="*/ 360178 h 4949499"/>
              <a:gd name="connsiteX5118" fmla="*/ 2653104 w 12300465"/>
              <a:gd name="connsiteY5118" fmla="*/ 341574 h 4949499"/>
              <a:gd name="connsiteX5119" fmla="*/ 2719295 w 12300465"/>
              <a:gd name="connsiteY5119" fmla="*/ 322969 h 4949499"/>
              <a:gd name="connsiteX5120" fmla="*/ 2678845 w 12300465"/>
              <a:gd name="connsiteY5120" fmla="*/ 278318 h 4949499"/>
              <a:gd name="connsiteX5121" fmla="*/ 2862709 w 12300465"/>
              <a:gd name="connsiteY5121" fmla="*/ 371341 h 4949499"/>
              <a:gd name="connsiteX5122" fmla="*/ 2838807 w 12300465"/>
              <a:gd name="connsiteY5122" fmla="*/ 300643 h 4949499"/>
              <a:gd name="connsiteX5123" fmla="*/ 2874200 w 12300465"/>
              <a:gd name="connsiteY5123" fmla="*/ 300643 h 4949499"/>
              <a:gd name="connsiteX5124" fmla="*/ 2890321 w 12300465"/>
              <a:gd name="connsiteY5124" fmla="*/ 306157 h 4949499"/>
              <a:gd name="connsiteX5125" fmla="*/ 2894655 w 12300465"/>
              <a:gd name="connsiteY5125" fmla="*/ 315527 h 4949499"/>
              <a:gd name="connsiteX5126" fmla="*/ 2906836 w 12300465"/>
              <a:gd name="connsiteY5126" fmla="*/ 311806 h 4949499"/>
              <a:gd name="connsiteX5127" fmla="*/ 2890321 w 12300465"/>
              <a:gd name="connsiteY5127" fmla="*/ 306157 h 4949499"/>
              <a:gd name="connsiteX5128" fmla="*/ 2890030 w 12300465"/>
              <a:gd name="connsiteY5128" fmla="*/ 305527 h 4949499"/>
              <a:gd name="connsiteX5129" fmla="*/ 2886611 w 12300465"/>
              <a:gd name="connsiteY5129" fmla="*/ 296922 h 4949499"/>
              <a:gd name="connsiteX5130" fmla="*/ 3191825 w 12300465"/>
              <a:gd name="connsiteY5130" fmla="*/ 308085 h 4949499"/>
              <a:gd name="connsiteX5131" fmla="*/ 3162407 w 12300465"/>
              <a:gd name="connsiteY5131" fmla="*/ 226225 h 4949499"/>
              <a:gd name="connsiteX5132" fmla="*/ 3463945 w 12300465"/>
              <a:gd name="connsiteY5132" fmla="*/ 404829 h 4949499"/>
              <a:gd name="connsiteX5133" fmla="*/ 3326047 w 12300465"/>
              <a:gd name="connsiteY5133" fmla="*/ 337853 h 4949499"/>
              <a:gd name="connsiteX5134" fmla="*/ 3476815 w 12300465"/>
              <a:gd name="connsiteY5134" fmla="*/ 423434 h 4949499"/>
              <a:gd name="connsiteX5135" fmla="*/ 3484899 w 12300465"/>
              <a:gd name="connsiteY5135" fmla="*/ 420512 h 4949499"/>
              <a:gd name="connsiteX5136" fmla="*/ 3489807 w 12300465"/>
              <a:gd name="connsiteY5136" fmla="*/ 419893 h 4949499"/>
              <a:gd name="connsiteX5137" fmla="*/ 3500717 w 12300465"/>
              <a:gd name="connsiteY5137" fmla="*/ 435992 h 4949499"/>
              <a:gd name="connsiteX5138" fmla="*/ 3517265 w 12300465"/>
              <a:gd name="connsiteY5138" fmla="*/ 438318 h 4949499"/>
              <a:gd name="connsiteX5139" fmla="*/ 3503475 w 12300465"/>
              <a:gd name="connsiteY5139" fmla="*/ 423434 h 4949499"/>
              <a:gd name="connsiteX5140" fmla="*/ 3490178 w 12300465"/>
              <a:gd name="connsiteY5140" fmla="*/ 419846 h 4949499"/>
              <a:gd name="connsiteX5141" fmla="*/ 3508733 w 12300465"/>
              <a:gd name="connsiteY5141" fmla="*/ 417504 h 4949499"/>
              <a:gd name="connsiteX5142" fmla="*/ 3666338 w 12300465"/>
              <a:gd name="connsiteY5142" fmla="*/ 409829 h 4949499"/>
              <a:gd name="connsiteX5143" fmla="*/ 3671940 w 12300465"/>
              <a:gd name="connsiteY5143" fmla="*/ 410105 h 4949499"/>
              <a:gd name="connsiteX5144" fmla="*/ 3677661 w 12300465"/>
              <a:gd name="connsiteY5144" fmla="*/ 402642 h 4949499"/>
              <a:gd name="connsiteX5145" fmla="*/ 3690277 w 12300465"/>
              <a:gd name="connsiteY5145" fmla="*/ 386767 h 4949499"/>
              <a:gd name="connsiteX5146" fmla="*/ 3688313 w 12300465"/>
              <a:gd name="connsiteY5146" fmla="*/ 389972 h 4949499"/>
              <a:gd name="connsiteX5147" fmla="*/ 3672609 w 12300465"/>
              <a:gd name="connsiteY5147" fmla="*/ 410138 h 4949499"/>
              <a:gd name="connsiteX5148" fmla="*/ 3715838 w 12300465"/>
              <a:gd name="connsiteY5148" fmla="*/ 412271 h 4949499"/>
              <a:gd name="connsiteX5149" fmla="*/ 3679065 w 12300465"/>
              <a:gd name="connsiteY5149" fmla="*/ 445760 h 4949499"/>
              <a:gd name="connsiteX5150" fmla="*/ 3717677 w 12300465"/>
              <a:gd name="connsiteY5150" fmla="*/ 438318 h 4949499"/>
              <a:gd name="connsiteX5151" fmla="*/ 3851897 w 12300465"/>
              <a:gd name="connsiteY5151" fmla="*/ 516457 h 4949499"/>
              <a:gd name="connsiteX5152" fmla="*/ 3827995 w 12300465"/>
              <a:gd name="connsiteY5152" fmla="*/ 479248 h 4949499"/>
              <a:gd name="connsiteX5153" fmla="*/ 3873961 w 12300465"/>
              <a:gd name="connsiteY5153" fmla="*/ 468085 h 4949499"/>
              <a:gd name="connsiteX5154" fmla="*/ 4006344 w 12300465"/>
              <a:gd name="connsiteY5154" fmla="*/ 523899 h 4949499"/>
              <a:gd name="connsiteX5155" fmla="*/ 4004552 w 12300465"/>
              <a:gd name="connsiteY5155" fmla="*/ 515132 h 4949499"/>
              <a:gd name="connsiteX5156" fmla="*/ 4026568 w 12300465"/>
              <a:gd name="connsiteY5156" fmla="*/ 527620 h 4949499"/>
              <a:gd name="connsiteX5157" fmla="*/ 4002666 w 12300465"/>
              <a:gd name="connsiteY5157" fmla="*/ 538783 h 4949499"/>
              <a:gd name="connsiteX5158" fmla="*/ 4580000 w 12300465"/>
              <a:gd name="connsiteY5158" fmla="*/ 657853 h 4949499"/>
              <a:gd name="connsiteX5159" fmla="*/ 4561614 w 12300465"/>
              <a:gd name="connsiteY5159" fmla="*/ 613202 h 4949499"/>
              <a:gd name="connsiteX5160" fmla="*/ 4622290 w 12300465"/>
              <a:gd name="connsiteY5160" fmla="*/ 654132 h 4949499"/>
              <a:gd name="connsiteX5161" fmla="*/ 4592870 w 12300465"/>
              <a:gd name="connsiteY5161" fmla="*/ 620644 h 4949499"/>
              <a:gd name="connsiteX5162" fmla="*/ 4727091 w 12300465"/>
              <a:gd name="connsiteY5162" fmla="*/ 624365 h 4949499"/>
              <a:gd name="connsiteX5163" fmla="*/ 4819023 w 12300465"/>
              <a:gd name="connsiteY5163" fmla="*/ 639248 h 4949499"/>
              <a:gd name="connsiteX5164" fmla="*/ 4899923 w 12300465"/>
              <a:gd name="connsiteY5164" fmla="*/ 602039 h 4949499"/>
              <a:gd name="connsiteX5165" fmla="*/ 5179397 w 12300465"/>
              <a:gd name="connsiteY5165" fmla="*/ 724830 h 4949499"/>
              <a:gd name="connsiteX5166" fmla="*/ 5164689 w 12300465"/>
              <a:gd name="connsiteY5166" fmla="*/ 657853 h 4949499"/>
              <a:gd name="connsiteX5167" fmla="*/ 5199622 w 12300465"/>
              <a:gd name="connsiteY5167" fmla="*/ 680179 h 4949499"/>
              <a:gd name="connsiteX5168" fmla="*/ 5111367 w 12300465"/>
              <a:gd name="connsiteY5168" fmla="*/ 613202 h 4949499"/>
              <a:gd name="connsiteX5169" fmla="*/ 5043337 w 12300465"/>
              <a:gd name="connsiteY5169" fmla="*/ 590876 h 4949499"/>
              <a:gd name="connsiteX5170" fmla="*/ 4815346 w 12300465"/>
              <a:gd name="connsiteY5170" fmla="*/ 497853 h 4949499"/>
              <a:gd name="connsiteX5171" fmla="*/ 5006565 w 12300465"/>
              <a:gd name="connsiteY5171" fmla="*/ 449481 h 4949499"/>
              <a:gd name="connsiteX5172" fmla="*/ 5083787 w 12300465"/>
              <a:gd name="connsiteY5172" fmla="*/ 415992 h 4949499"/>
              <a:gd name="connsiteX5173" fmla="*/ 4815346 w 12300465"/>
              <a:gd name="connsiteY5173" fmla="*/ 296922 h 4949499"/>
              <a:gd name="connsiteX5174" fmla="*/ 4534036 w 12300465"/>
              <a:gd name="connsiteY5174" fmla="*/ 136922 h 4949499"/>
              <a:gd name="connsiteX5175" fmla="*/ 4819023 w 12300465"/>
              <a:gd name="connsiteY5175" fmla="*/ 118317 h 4949499"/>
              <a:gd name="connsiteX5176" fmla="*/ 4885215 w 12300465"/>
              <a:gd name="connsiteY5176" fmla="*/ 99713 h 4949499"/>
              <a:gd name="connsiteX5177" fmla="*/ 4844764 w 12300465"/>
              <a:gd name="connsiteY5177" fmla="*/ 55062 h 4949499"/>
              <a:gd name="connsiteX5178" fmla="*/ 5028629 w 12300465"/>
              <a:gd name="connsiteY5178" fmla="*/ 148085 h 4949499"/>
              <a:gd name="connsiteX5179" fmla="*/ 5004726 w 12300465"/>
              <a:gd name="connsiteY5179" fmla="*/ 77387 h 4949499"/>
              <a:gd name="connsiteX5180" fmla="*/ 5040121 w 12300465"/>
              <a:gd name="connsiteY5180" fmla="*/ 77387 h 4949499"/>
              <a:gd name="connsiteX5181" fmla="*/ 5056241 w 12300465"/>
              <a:gd name="connsiteY5181" fmla="*/ 82901 h 4949499"/>
              <a:gd name="connsiteX5182" fmla="*/ 5060575 w 12300465"/>
              <a:gd name="connsiteY5182" fmla="*/ 92271 h 4949499"/>
              <a:gd name="connsiteX5183" fmla="*/ 5072756 w 12300465"/>
              <a:gd name="connsiteY5183" fmla="*/ 88550 h 4949499"/>
              <a:gd name="connsiteX5184" fmla="*/ 5056241 w 12300465"/>
              <a:gd name="connsiteY5184" fmla="*/ 82901 h 4949499"/>
              <a:gd name="connsiteX5185" fmla="*/ 5055951 w 12300465"/>
              <a:gd name="connsiteY5185" fmla="*/ 82271 h 4949499"/>
              <a:gd name="connsiteX5186" fmla="*/ 5052531 w 12300465"/>
              <a:gd name="connsiteY5186" fmla="*/ 73666 h 4949499"/>
              <a:gd name="connsiteX5187" fmla="*/ 5357746 w 12300465"/>
              <a:gd name="connsiteY5187" fmla="*/ 84829 h 4949499"/>
              <a:gd name="connsiteX5188" fmla="*/ 5328327 w 12300465"/>
              <a:gd name="connsiteY5188" fmla="*/ 2968 h 4949499"/>
              <a:gd name="connsiteX5189" fmla="*/ 5343472 w 12300465"/>
              <a:gd name="connsiteY5189" fmla="*/ 1028 h 494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</a:cxnLst>
            <a:rect l="l" t="t" r="r" b="b"/>
            <a:pathLst>
              <a:path w="12300465" h="4949499">
                <a:moveTo>
                  <a:pt x="7313364" y="4920360"/>
                </a:moveTo>
                <a:cubicBezTo>
                  <a:pt x="7319356" y="4923252"/>
                  <a:pt x="7324815" y="4922461"/>
                  <a:pt x="7331341" y="4929035"/>
                </a:cubicBezTo>
                <a:cubicBezTo>
                  <a:pt x="7325129" y="4937455"/>
                  <a:pt x="7314964" y="4931408"/>
                  <a:pt x="7313364" y="4920360"/>
                </a:cubicBezTo>
                <a:close/>
                <a:moveTo>
                  <a:pt x="7221752" y="4903556"/>
                </a:moveTo>
                <a:cubicBezTo>
                  <a:pt x="7245160" y="4975360"/>
                  <a:pt x="7189942" y="4953282"/>
                  <a:pt x="7221752" y="4903556"/>
                </a:cubicBezTo>
                <a:close/>
                <a:moveTo>
                  <a:pt x="7050477" y="4901112"/>
                </a:moveTo>
                <a:cubicBezTo>
                  <a:pt x="7054117" y="4900585"/>
                  <a:pt x="7057890" y="4900978"/>
                  <a:pt x="7062062" y="4904133"/>
                </a:cubicBezTo>
                <a:cubicBezTo>
                  <a:pt x="7055318" y="4908870"/>
                  <a:pt x="7048572" y="4913607"/>
                  <a:pt x="7039693" y="4903614"/>
                </a:cubicBezTo>
                <a:cubicBezTo>
                  <a:pt x="7043333" y="4903087"/>
                  <a:pt x="7046838" y="4901639"/>
                  <a:pt x="7050477" y="4901112"/>
                </a:cubicBezTo>
                <a:close/>
                <a:moveTo>
                  <a:pt x="7109694" y="4896292"/>
                </a:moveTo>
                <a:cubicBezTo>
                  <a:pt x="7111514" y="4896029"/>
                  <a:pt x="7113012" y="4896751"/>
                  <a:pt x="7113546" y="4900434"/>
                </a:cubicBezTo>
                <a:cubicBezTo>
                  <a:pt x="7109906" y="4900961"/>
                  <a:pt x="7105733" y="4897806"/>
                  <a:pt x="7103914" y="4898070"/>
                </a:cubicBezTo>
                <a:cubicBezTo>
                  <a:pt x="7105733" y="4897806"/>
                  <a:pt x="7107874" y="4896556"/>
                  <a:pt x="7109694" y="4896292"/>
                </a:cubicBezTo>
                <a:close/>
                <a:moveTo>
                  <a:pt x="6893710" y="4883408"/>
                </a:moveTo>
                <a:cubicBezTo>
                  <a:pt x="6908800" y="4884981"/>
                  <a:pt x="6923892" y="4886554"/>
                  <a:pt x="6937163" y="4888391"/>
                </a:cubicBezTo>
                <a:cubicBezTo>
                  <a:pt x="6933305" y="4900230"/>
                  <a:pt x="6908048" y="4892610"/>
                  <a:pt x="6893710" y="4883408"/>
                </a:cubicBezTo>
                <a:close/>
                <a:moveTo>
                  <a:pt x="7502825" y="4881632"/>
                </a:moveTo>
                <a:cubicBezTo>
                  <a:pt x="7510104" y="4880577"/>
                  <a:pt x="7517382" y="4879523"/>
                  <a:pt x="7524975" y="4893462"/>
                </a:cubicBezTo>
                <a:cubicBezTo>
                  <a:pt x="7518231" y="4898199"/>
                  <a:pt x="7508818" y="4884524"/>
                  <a:pt x="7502825" y="4881632"/>
                </a:cubicBezTo>
                <a:close/>
                <a:moveTo>
                  <a:pt x="7598122" y="4880397"/>
                </a:moveTo>
                <a:cubicBezTo>
                  <a:pt x="7601034" y="4879857"/>
                  <a:pt x="7605628" y="4882716"/>
                  <a:pt x="7612100" y="4892118"/>
                </a:cubicBezTo>
                <a:cubicBezTo>
                  <a:pt x="7595794" y="4914219"/>
                  <a:pt x="7589387" y="4882015"/>
                  <a:pt x="7598122" y="4880397"/>
                </a:cubicBezTo>
                <a:close/>
                <a:moveTo>
                  <a:pt x="7573039" y="4878978"/>
                </a:moveTo>
                <a:cubicBezTo>
                  <a:pt x="7596570" y="4913166"/>
                  <a:pt x="7555472" y="4911602"/>
                  <a:pt x="7573039" y="4878978"/>
                </a:cubicBezTo>
                <a:close/>
                <a:moveTo>
                  <a:pt x="7457772" y="4865599"/>
                </a:moveTo>
                <a:cubicBezTo>
                  <a:pt x="7457238" y="4861918"/>
                  <a:pt x="7535772" y="4929494"/>
                  <a:pt x="7485162" y="4887950"/>
                </a:cubicBezTo>
                <a:cubicBezTo>
                  <a:pt x="7480018" y="4903735"/>
                  <a:pt x="7430134" y="4918482"/>
                  <a:pt x="7457772" y="4865599"/>
                </a:cubicBezTo>
                <a:close/>
                <a:moveTo>
                  <a:pt x="6833786" y="4859527"/>
                </a:moveTo>
                <a:lnTo>
                  <a:pt x="6853202" y="4862322"/>
                </a:lnTo>
                <a:lnTo>
                  <a:pt x="6853584" y="4862902"/>
                </a:lnTo>
                <a:cubicBezTo>
                  <a:pt x="6850478" y="4867112"/>
                  <a:pt x="6845153" y="4868823"/>
                  <a:pt x="6840336" y="4867642"/>
                </a:cubicBezTo>
                <a:close/>
                <a:moveTo>
                  <a:pt x="6622701" y="4832731"/>
                </a:moveTo>
                <a:cubicBezTo>
                  <a:pt x="6626324" y="4833088"/>
                  <a:pt x="6630754" y="4844430"/>
                  <a:pt x="6634283" y="4849558"/>
                </a:cubicBezTo>
                <a:cubicBezTo>
                  <a:pt x="6632245" y="4861133"/>
                  <a:pt x="6615019" y="4844830"/>
                  <a:pt x="6619412" y="4836674"/>
                </a:cubicBezTo>
                <a:cubicBezTo>
                  <a:pt x="6620377" y="4833715"/>
                  <a:pt x="6621493" y="4832613"/>
                  <a:pt x="6622701" y="4832731"/>
                </a:cubicBezTo>
                <a:close/>
                <a:moveTo>
                  <a:pt x="7184701" y="4762851"/>
                </a:moveTo>
                <a:lnTo>
                  <a:pt x="7183231" y="4767939"/>
                </a:lnTo>
                <a:lnTo>
                  <a:pt x="7182228" y="4771409"/>
                </a:lnTo>
                <a:close/>
                <a:moveTo>
                  <a:pt x="7187139" y="4754419"/>
                </a:moveTo>
                <a:cubicBezTo>
                  <a:pt x="7187139" y="4754419"/>
                  <a:pt x="7186289" y="4757362"/>
                  <a:pt x="7185225" y="4761041"/>
                </a:cubicBezTo>
                <a:lnTo>
                  <a:pt x="7184701" y="4762851"/>
                </a:lnTo>
                <a:close/>
                <a:moveTo>
                  <a:pt x="6515749" y="4723860"/>
                </a:moveTo>
                <a:cubicBezTo>
                  <a:pt x="6522275" y="4730434"/>
                  <a:pt x="6527514" y="4740954"/>
                  <a:pt x="6533726" y="4732535"/>
                </a:cubicBezTo>
                <a:cubicBezTo>
                  <a:pt x="6526666" y="4722278"/>
                  <a:pt x="6521208" y="4723069"/>
                  <a:pt x="6515749" y="4723860"/>
                </a:cubicBezTo>
                <a:close/>
                <a:moveTo>
                  <a:pt x="7326938" y="4719126"/>
                </a:moveTo>
                <a:cubicBezTo>
                  <a:pt x="7336570" y="4721490"/>
                  <a:pt x="7371020" y="4754096"/>
                  <a:pt x="7326938" y="4719126"/>
                </a:cubicBezTo>
                <a:close/>
                <a:moveTo>
                  <a:pt x="6435612" y="4715732"/>
                </a:moveTo>
                <a:cubicBezTo>
                  <a:pt x="6432616" y="4714286"/>
                  <a:pt x="6429111" y="4715735"/>
                  <a:pt x="6426272" y="4721785"/>
                </a:cubicBezTo>
                <a:cubicBezTo>
                  <a:pt x="6430978" y="4728622"/>
                  <a:pt x="6437504" y="4735196"/>
                  <a:pt x="6441896" y="4727040"/>
                </a:cubicBezTo>
                <a:cubicBezTo>
                  <a:pt x="6441096" y="4721517"/>
                  <a:pt x="6438609" y="4717178"/>
                  <a:pt x="6435612" y="4715732"/>
                </a:cubicBezTo>
                <a:close/>
                <a:moveTo>
                  <a:pt x="7741693" y="4696632"/>
                </a:moveTo>
                <a:cubicBezTo>
                  <a:pt x="7750258" y="4691631"/>
                  <a:pt x="7758890" y="4776855"/>
                  <a:pt x="7741693" y="4696632"/>
                </a:cubicBezTo>
                <a:close/>
                <a:moveTo>
                  <a:pt x="7072589" y="4696289"/>
                </a:moveTo>
                <a:cubicBezTo>
                  <a:pt x="7069111" y="4696323"/>
                  <a:pt x="7065737" y="4698692"/>
                  <a:pt x="7062365" y="4701060"/>
                </a:cubicBezTo>
                <a:cubicBezTo>
                  <a:pt x="7063966" y="4712108"/>
                  <a:pt x="7077237" y="4713945"/>
                  <a:pt x="7083448" y="4705525"/>
                </a:cubicBezTo>
                <a:cubicBezTo>
                  <a:pt x="7079652" y="4698556"/>
                  <a:pt x="7076067" y="4696256"/>
                  <a:pt x="7072589" y="4696289"/>
                </a:cubicBezTo>
                <a:close/>
                <a:moveTo>
                  <a:pt x="6309130" y="4695461"/>
                </a:moveTo>
                <a:cubicBezTo>
                  <a:pt x="6305431" y="4695585"/>
                  <a:pt x="6300439" y="4699599"/>
                  <a:pt x="6294628" y="4710779"/>
                </a:cubicBezTo>
                <a:cubicBezTo>
                  <a:pt x="6319666" y="4729711"/>
                  <a:pt x="6320222" y="4695088"/>
                  <a:pt x="6309130" y="4695461"/>
                </a:cubicBezTo>
                <a:close/>
                <a:moveTo>
                  <a:pt x="7362976" y="4695452"/>
                </a:moveTo>
                <a:lnTo>
                  <a:pt x="7363177" y="4698366"/>
                </a:lnTo>
                <a:cubicBezTo>
                  <a:pt x="7363382" y="4705386"/>
                  <a:pt x="7363119" y="4709184"/>
                  <a:pt x="7362264" y="4706488"/>
                </a:cubicBezTo>
                <a:close/>
                <a:moveTo>
                  <a:pt x="7362560" y="4689382"/>
                </a:moveTo>
                <a:lnTo>
                  <a:pt x="7363343" y="4689787"/>
                </a:lnTo>
                <a:lnTo>
                  <a:pt x="7362976" y="4695452"/>
                </a:lnTo>
                <a:close/>
                <a:moveTo>
                  <a:pt x="6913894" y="4689321"/>
                </a:moveTo>
                <a:cubicBezTo>
                  <a:pt x="6915864" y="4690093"/>
                  <a:pt x="6917984" y="4691901"/>
                  <a:pt x="6920337" y="4695320"/>
                </a:cubicBezTo>
                <a:cubicBezTo>
                  <a:pt x="6911773" y="4700321"/>
                  <a:pt x="6905028" y="4705058"/>
                  <a:pt x="6897969" y="4694801"/>
                </a:cubicBezTo>
                <a:cubicBezTo>
                  <a:pt x="6901608" y="4694274"/>
                  <a:pt x="6904847" y="4690984"/>
                  <a:pt x="6908352" y="4689537"/>
                </a:cubicBezTo>
                <a:cubicBezTo>
                  <a:pt x="6910105" y="4688813"/>
                  <a:pt x="6911925" y="4688549"/>
                  <a:pt x="6913894" y="4689321"/>
                </a:cubicBezTo>
                <a:close/>
                <a:moveTo>
                  <a:pt x="6338235" y="4687528"/>
                </a:moveTo>
                <a:cubicBezTo>
                  <a:pt x="6338661" y="4689713"/>
                  <a:pt x="6343853" y="4702708"/>
                  <a:pt x="6358725" y="4742850"/>
                </a:cubicBezTo>
                <a:cubicBezTo>
                  <a:pt x="6403149" y="4728895"/>
                  <a:pt x="6400482" y="4710482"/>
                  <a:pt x="6353076" y="4691032"/>
                </a:cubicBezTo>
                <a:cubicBezTo>
                  <a:pt x="6350057" y="4710268"/>
                  <a:pt x="6337526" y="4683886"/>
                  <a:pt x="6338235" y="4687528"/>
                </a:cubicBezTo>
                <a:close/>
                <a:moveTo>
                  <a:pt x="7024591" y="4683975"/>
                </a:moveTo>
                <a:cubicBezTo>
                  <a:pt x="7018167" y="4687726"/>
                  <a:pt x="7011267" y="4680971"/>
                  <a:pt x="7005281" y="4684130"/>
                </a:cubicBezTo>
                <a:cubicBezTo>
                  <a:pt x="7003285" y="4685183"/>
                  <a:pt x="7001390" y="4687337"/>
                  <a:pt x="6999650" y="4691349"/>
                </a:cubicBezTo>
                <a:cubicBezTo>
                  <a:pt x="7007996" y="4697659"/>
                  <a:pt x="7026725" y="4698704"/>
                  <a:pt x="7024591" y="4683975"/>
                </a:cubicBezTo>
                <a:close/>
                <a:moveTo>
                  <a:pt x="7644438" y="4682347"/>
                </a:moveTo>
                <a:cubicBezTo>
                  <a:pt x="7646542" y="4681044"/>
                  <a:pt x="7648984" y="4681865"/>
                  <a:pt x="7651149" y="4687191"/>
                </a:cubicBezTo>
                <a:cubicBezTo>
                  <a:pt x="7634843" y="4709292"/>
                  <a:pt x="7638124" y="4686258"/>
                  <a:pt x="7644438" y="4682347"/>
                </a:cubicBezTo>
                <a:close/>
                <a:moveTo>
                  <a:pt x="6218837" y="4681344"/>
                </a:moveTo>
                <a:cubicBezTo>
                  <a:pt x="6215974" y="4680818"/>
                  <a:pt x="6213512" y="4683055"/>
                  <a:pt x="6211583" y="4688974"/>
                </a:cubicBezTo>
                <a:cubicBezTo>
                  <a:pt x="6218641" y="4699231"/>
                  <a:pt x="6223033" y="4691075"/>
                  <a:pt x="6228492" y="4690284"/>
                </a:cubicBezTo>
                <a:cubicBezTo>
                  <a:pt x="6224962" y="4685156"/>
                  <a:pt x="6221699" y="4681869"/>
                  <a:pt x="6218837" y="4681344"/>
                </a:cubicBezTo>
                <a:close/>
                <a:moveTo>
                  <a:pt x="7687813" y="4680332"/>
                </a:moveTo>
                <a:lnTo>
                  <a:pt x="7701347" y="4687438"/>
                </a:lnTo>
                <a:cubicBezTo>
                  <a:pt x="7693127" y="4698029"/>
                  <a:pt x="7689154" y="4696254"/>
                  <a:pt x="7687871" y="4688803"/>
                </a:cubicBezTo>
                <a:close/>
                <a:moveTo>
                  <a:pt x="6116905" y="4678253"/>
                </a:moveTo>
                <a:cubicBezTo>
                  <a:pt x="6111406" y="4677169"/>
                  <a:pt x="6107124" y="4679670"/>
                  <a:pt x="6107547" y="4689007"/>
                </a:cubicBezTo>
                <a:cubicBezTo>
                  <a:pt x="6115361" y="4691635"/>
                  <a:pt x="6123705" y="4697946"/>
                  <a:pt x="6133556" y="4688999"/>
                </a:cubicBezTo>
                <a:cubicBezTo>
                  <a:pt x="6129117" y="4684003"/>
                  <a:pt x="6122403" y="4679336"/>
                  <a:pt x="6116905" y="4678253"/>
                </a:cubicBezTo>
                <a:close/>
                <a:moveTo>
                  <a:pt x="7664779" y="4677286"/>
                </a:moveTo>
                <a:cubicBezTo>
                  <a:pt x="7668972" y="4680380"/>
                  <a:pt x="7674185" y="4692315"/>
                  <a:pt x="7678444" y="4683237"/>
                </a:cubicBezTo>
                <a:cubicBezTo>
                  <a:pt x="7681863" y="4694021"/>
                  <a:pt x="7667307" y="4696130"/>
                  <a:pt x="7661000" y="4678245"/>
                </a:cubicBezTo>
                <a:cubicBezTo>
                  <a:pt x="7662098" y="4676207"/>
                  <a:pt x="7663382" y="4676255"/>
                  <a:pt x="7664779" y="4677286"/>
                </a:cubicBezTo>
                <a:close/>
                <a:moveTo>
                  <a:pt x="7776081" y="4670912"/>
                </a:moveTo>
                <a:cubicBezTo>
                  <a:pt x="7778014" y="4671630"/>
                  <a:pt x="7781732" y="4674852"/>
                  <a:pt x="7787937" y="4682412"/>
                </a:cubicBezTo>
                <a:cubicBezTo>
                  <a:pt x="7780549" y="4689123"/>
                  <a:pt x="7770282" y="4668756"/>
                  <a:pt x="7776081" y="4670912"/>
                </a:cubicBezTo>
                <a:close/>
                <a:moveTo>
                  <a:pt x="7850201" y="4668574"/>
                </a:moveTo>
                <a:cubicBezTo>
                  <a:pt x="7851819" y="4668928"/>
                  <a:pt x="7853498" y="4670094"/>
                  <a:pt x="7855263" y="4672657"/>
                </a:cubicBezTo>
                <a:cubicBezTo>
                  <a:pt x="7849052" y="4681077"/>
                  <a:pt x="7843593" y="4681868"/>
                  <a:pt x="7836533" y="4671611"/>
                </a:cubicBezTo>
                <a:cubicBezTo>
                  <a:pt x="7841028" y="4673780"/>
                  <a:pt x="7845345" y="4667515"/>
                  <a:pt x="7850201" y="4668574"/>
                </a:cubicBezTo>
                <a:close/>
                <a:moveTo>
                  <a:pt x="6844977" y="4667236"/>
                </a:moveTo>
                <a:lnTo>
                  <a:pt x="6852916" y="4678769"/>
                </a:lnTo>
                <a:cubicBezTo>
                  <a:pt x="6850186" y="4679165"/>
                  <a:pt x="6845637" y="4679824"/>
                  <a:pt x="6841503" y="4678543"/>
                </a:cubicBezTo>
                <a:lnTo>
                  <a:pt x="6838043" y="4673939"/>
                </a:lnTo>
                <a:close/>
                <a:moveTo>
                  <a:pt x="9320305" y="4667185"/>
                </a:moveTo>
                <a:cubicBezTo>
                  <a:pt x="9326297" y="4670076"/>
                  <a:pt x="9331756" y="4669285"/>
                  <a:pt x="9338282" y="4675859"/>
                </a:cubicBezTo>
                <a:cubicBezTo>
                  <a:pt x="9332071" y="4684279"/>
                  <a:pt x="9321905" y="4678232"/>
                  <a:pt x="9320305" y="4667185"/>
                </a:cubicBezTo>
                <a:close/>
                <a:moveTo>
                  <a:pt x="7360256" y="4663784"/>
                </a:moveTo>
                <a:lnTo>
                  <a:pt x="7364207" y="4668608"/>
                </a:lnTo>
                <a:lnTo>
                  <a:pt x="7361046" y="4669234"/>
                </a:lnTo>
                <a:close/>
                <a:moveTo>
                  <a:pt x="6713476" y="4660435"/>
                </a:moveTo>
                <a:cubicBezTo>
                  <a:pt x="6710252" y="4659023"/>
                  <a:pt x="6706934" y="4658563"/>
                  <a:pt x="6703828" y="4662772"/>
                </a:cubicBezTo>
                <a:cubicBezTo>
                  <a:pt x="6710136" y="4680658"/>
                  <a:pt x="6731123" y="4658818"/>
                  <a:pt x="6722559" y="4663818"/>
                </a:cubicBezTo>
                <a:cubicBezTo>
                  <a:pt x="6719829" y="4664214"/>
                  <a:pt x="6716700" y="4661847"/>
                  <a:pt x="6713476" y="4660435"/>
                </a:cubicBezTo>
                <a:close/>
                <a:moveTo>
                  <a:pt x="6599342" y="4659094"/>
                </a:moveTo>
                <a:lnTo>
                  <a:pt x="6601920" y="4659817"/>
                </a:lnTo>
                <a:lnTo>
                  <a:pt x="6599260" y="4659123"/>
                </a:lnTo>
                <a:close/>
                <a:moveTo>
                  <a:pt x="9228694" y="4650379"/>
                </a:moveTo>
                <a:cubicBezTo>
                  <a:pt x="9252102" y="4722183"/>
                  <a:pt x="9196884" y="4700105"/>
                  <a:pt x="9228694" y="4650379"/>
                </a:cubicBezTo>
                <a:close/>
                <a:moveTo>
                  <a:pt x="9057418" y="4647935"/>
                </a:moveTo>
                <a:cubicBezTo>
                  <a:pt x="9061058" y="4647408"/>
                  <a:pt x="9064830" y="4647801"/>
                  <a:pt x="9069003" y="4650956"/>
                </a:cubicBezTo>
                <a:cubicBezTo>
                  <a:pt x="9062258" y="4655693"/>
                  <a:pt x="9055513" y="4660430"/>
                  <a:pt x="9046633" y="4650437"/>
                </a:cubicBezTo>
                <a:cubicBezTo>
                  <a:pt x="9050272" y="4649910"/>
                  <a:pt x="9053779" y="4648462"/>
                  <a:pt x="9057418" y="4647935"/>
                </a:cubicBezTo>
                <a:close/>
                <a:moveTo>
                  <a:pt x="7652174" y="4646831"/>
                </a:moveTo>
                <a:lnTo>
                  <a:pt x="7653658" y="4648360"/>
                </a:lnTo>
                <a:lnTo>
                  <a:pt x="7651133" y="4658231"/>
                </a:lnTo>
                <a:cubicBezTo>
                  <a:pt x="7649949" y="4661281"/>
                  <a:pt x="7648590" y="4663124"/>
                  <a:pt x="7647414" y="4661414"/>
                </a:cubicBezTo>
                <a:cubicBezTo>
                  <a:pt x="7648955" y="4656021"/>
                  <a:pt x="7650184" y="4652084"/>
                  <a:pt x="7651146" y="4649308"/>
                </a:cubicBezTo>
                <a:close/>
                <a:moveTo>
                  <a:pt x="9116635" y="4643115"/>
                </a:moveTo>
                <a:cubicBezTo>
                  <a:pt x="9118455" y="4642852"/>
                  <a:pt x="9119953" y="4643574"/>
                  <a:pt x="9120486" y="4647257"/>
                </a:cubicBezTo>
                <a:cubicBezTo>
                  <a:pt x="9116847" y="4647784"/>
                  <a:pt x="9112675" y="4644629"/>
                  <a:pt x="9110855" y="4644893"/>
                </a:cubicBezTo>
                <a:cubicBezTo>
                  <a:pt x="9112674" y="4644629"/>
                  <a:pt x="9114816" y="4643379"/>
                  <a:pt x="9116635" y="4643115"/>
                </a:cubicBezTo>
                <a:close/>
                <a:moveTo>
                  <a:pt x="5931823" y="4643031"/>
                </a:moveTo>
                <a:cubicBezTo>
                  <a:pt x="5929361" y="4645268"/>
                  <a:pt x="5926819" y="4643756"/>
                  <a:pt x="5924933" y="4643559"/>
                </a:cubicBezTo>
                <a:cubicBezTo>
                  <a:pt x="5923046" y="4643363"/>
                  <a:pt x="5921816" y="4644481"/>
                  <a:pt x="5921972" y="4651978"/>
                </a:cubicBezTo>
                <a:cubicBezTo>
                  <a:pt x="5929032" y="4662235"/>
                  <a:pt x="5938884" y="4653288"/>
                  <a:pt x="5931823" y="4643031"/>
                </a:cubicBezTo>
                <a:close/>
                <a:moveTo>
                  <a:pt x="7830008" y="4631787"/>
                </a:moveTo>
                <a:cubicBezTo>
                  <a:pt x="7831693" y="4632600"/>
                  <a:pt x="7833472" y="4634457"/>
                  <a:pt x="7835370" y="4637942"/>
                </a:cubicBezTo>
                <a:cubicBezTo>
                  <a:pt x="7829378" y="4635050"/>
                  <a:pt x="7823700" y="4647153"/>
                  <a:pt x="7816641" y="4636896"/>
                </a:cubicBezTo>
                <a:cubicBezTo>
                  <a:pt x="7819369" y="4636500"/>
                  <a:pt x="7822154" y="4633277"/>
                  <a:pt x="7825204" y="4631895"/>
                </a:cubicBezTo>
                <a:cubicBezTo>
                  <a:pt x="7826730" y="4631204"/>
                  <a:pt x="7828322" y="4630973"/>
                  <a:pt x="7830008" y="4631787"/>
                </a:cubicBezTo>
                <a:close/>
                <a:moveTo>
                  <a:pt x="8900651" y="4630231"/>
                </a:moveTo>
                <a:cubicBezTo>
                  <a:pt x="8915742" y="4631804"/>
                  <a:pt x="8930835" y="4633377"/>
                  <a:pt x="8944105" y="4635214"/>
                </a:cubicBezTo>
                <a:cubicBezTo>
                  <a:pt x="8940247" y="4647053"/>
                  <a:pt x="8914990" y="4639433"/>
                  <a:pt x="8900651" y="4630231"/>
                </a:cubicBezTo>
                <a:close/>
                <a:moveTo>
                  <a:pt x="7700002" y="4629474"/>
                </a:moveTo>
                <a:cubicBezTo>
                  <a:pt x="7703253" y="4626065"/>
                  <a:pt x="7706081" y="4630355"/>
                  <a:pt x="7706929" y="4649031"/>
                </a:cubicBezTo>
                <a:lnTo>
                  <a:pt x="7694765" y="4640407"/>
                </a:lnTo>
                <a:lnTo>
                  <a:pt x="7695003" y="4639524"/>
                </a:lnTo>
                <a:cubicBezTo>
                  <a:pt x="7696645" y="4634807"/>
                  <a:pt x="7698377" y="4631178"/>
                  <a:pt x="7700002" y="4629474"/>
                </a:cubicBezTo>
                <a:close/>
                <a:moveTo>
                  <a:pt x="7795024" y="4628748"/>
                </a:moveTo>
                <a:cubicBezTo>
                  <a:pt x="7796091" y="4636113"/>
                  <a:pt x="7781097" y="4660845"/>
                  <a:pt x="7795024" y="4628748"/>
                </a:cubicBezTo>
                <a:close/>
                <a:moveTo>
                  <a:pt x="9509767" y="4628455"/>
                </a:moveTo>
                <a:cubicBezTo>
                  <a:pt x="9517046" y="4627400"/>
                  <a:pt x="9524324" y="4626346"/>
                  <a:pt x="9531917" y="4640285"/>
                </a:cubicBezTo>
                <a:cubicBezTo>
                  <a:pt x="9525173" y="4645022"/>
                  <a:pt x="9515760" y="4631346"/>
                  <a:pt x="9509767" y="4628455"/>
                </a:cubicBezTo>
                <a:close/>
                <a:moveTo>
                  <a:pt x="7905003" y="4627677"/>
                </a:moveTo>
                <a:cubicBezTo>
                  <a:pt x="7922981" y="4623134"/>
                  <a:pt x="7949789" y="4632643"/>
                  <a:pt x="7956849" y="4642900"/>
                </a:cubicBezTo>
                <a:cubicBezTo>
                  <a:pt x="7945985" y="4641654"/>
                  <a:pt x="7931617" y="4637861"/>
                  <a:pt x="7917382" y="4633578"/>
                </a:cubicBezTo>
                <a:lnTo>
                  <a:pt x="7903049" y="4629036"/>
                </a:lnTo>
                <a:close/>
                <a:moveTo>
                  <a:pt x="9605064" y="4627220"/>
                </a:moveTo>
                <a:cubicBezTo>
                  <a:pt x="9607975" y="4626680"/>
                  <a:pt x="9612570" y="4629539"/>
                  <a:pt x="9619041" y="4638941"/>
                </a:cubicBezTo>
                <a:cubicBezTo>
                  <a:pt x="9602735" y="4661043"/>
                  <a:pt x="9596328" y="4628838"/>
                  <a:pt x="9605064" y="4627220"/>
                </a:cubicBezTo>
                <a:close/>
                <a:moveTo>
                  <a:pt x="9579980" y="4625802"/>
                </a:moveTo>
                <a:cubicBezTo>
                  <a:pt x="9603511" y="4659990"/>
                  <a:pt x="9562412" y="4658426"/>
                  <a:pt x="9579980" y="4625802"/>
                </a:cubicBezTo>
                <a:close/>
                <a:moveTo>
                  <a:pt x="3309088" y="4620727"/>
                </a:moveTo>
                <a:cubicBezTo>
                  <a:pt x="3310376" y="4616781"/>
                  <a:pt x="3327164" y="4655707"/>
                  <a:pt x="3309088" y="4620727"/>
                </a:cubicBezTo>
                <a:close/>
                <a:moveTo>
                  <a:pt x="7862653" y="4618480"/>
                </a:moveTo>
                <a:cubicBezTo>
                  <a:pt x="7861812" y="4616487"/>
                  <a:pt x="7868377" y="4618120"/>
                  <a:pt x="7878710" y="4621323"/>
                </a:cubicBezTo>
                <a:lnTo>
                  <a:pt x="7903049" y="4629036"/>
                </a:lnTo>
                <a:lnTo>
                  <a:pt x="7891026" y="4637397"/>
                </a:lnTo>
                <a:cubicBezTo>
                  <a:pt x="7871738" y="4626093"/>
                  <a:pt x="7863492" y="4620473"/>
                  <a:pt x="7862653" y="4618480"/>
                </a:cubicBezTo>
                <a:close/>
                <a:moveTo>
                  <a:pt x="9464713" y="4612423"/>
                </a:moveTo>
                <a:cubicBezTo>
                  <a:pt x="9464179" y="4608742"/>
                  <a:pt x="9542712" y="4676318"/>
                  <a:pt x="9492104" y="4634774"/>
                </a:cubicBezTo>
                <a:cubicBezTo>
                  <a:pt x="9486959" y="4650559"/>
                  <a:pt x="9437075" y="4665306"/>
                  <a:pt x="9464713" y="4612423"/>
                </a:cubicBezTo>
                <a:close/>
                <a:moveTo>
                  <a:pt x="8843738" y="4610079"/>
                </a:moveTo>
                <a:lnTo>
                  <a:pt x="8855240" y="4611618"/>
                </a:lnTo>
                <a:lnTo>
                  <a:pt x="8847278" y="4614466"/>
                </a:lnTo>
                <a:close/>
                <a:moveTo>
                  <a:pt x="7599818" y="4589354"/>
                </a:moveTo>
                <a:cubicBezTo>
                  <a:pt x="7607097" y="4588300"/>
                  <a:pt x="7618014" y="4586718"/>
                  <a:pt x="7620148" y="4601448"/>
                </a:cubicBezTo>
                <a:cubicBezTo>
                  <a:pt x="7614689" y="4602239"/>
                  <a:pt x="7606877" y="4599611"/>
                  <a:pt x="7599818" y="4589354"/>
                </a:cubicBezTo>
                <a:close/>
                <a:moveTo>
                  <a:pt x="8628219" y="4581261"/>
                </a:moveTo>
                <a:lnTo>
                  <a:pt x="8632173" y="4581789"/>
                </a:lnTo>
                <a:lnTo>
                  <a:pt x="8633471" y="4582936"/>
                </a:lnTo>
                <a:cubicBezTo>
                  <a:pt x="8636118" y="4586782"/>
                  <a:pt x="8638872" y="4592963"/>
                  <a:pt x="8641225" y="4596381"/>
                </a:cubicBezTo>
                <a:cubicBezTo>
                  <a:pt x="8639187" y="4607956"/>
                  <a:pt x="8621961" y="4591654"/>
                  <a:pt x="8626353" y="4583497"/>
                </a:cubicBezTo>
                <a:close/>
                <a:moveTo>
                  <a:pt x="5235000" y="4547542"/>
                </a:moveTo>
                <a:cubicBezTo>
                  <a:pt x="5230678" y="4548168"/>
                  <a:pt x="5227063" y="4555271"/>
                  <a:pt x="5237119" y="4566973"/>
                </a:cubicBezTo>
                <a:cubicBezTo>
                  <a:pt x="5244349" y="4552766"/>
                  <a:pt x="5239322" y="4546916"/>
                  <a:pt x="5235000" y="4547542"/>
                </a:cubicBezTo>
                <a:close/>
                <a:moveTo>
                  <a:pt x="7288809" y="4532901"/>
                </a:moveTo>
                <a:cubicBezTo>
                  <a:pt x="7312465" y="4529473"/>
                  <a:pt x="7294050" y="4543421"/>
                  <a:pt x="7288809" y="4532901"/>
                </a:cubicBezTo>
                <a:close/>
                <a:moveTo>
                  <a:pt x="7410957" y="4528656"/>
                </a:moveTo>
                <a:cubicBezTo>
                  <a:pt x="7421462" y="4530835"/>
                  <a:pt x="7397974" y="4549043"/>
                  <a:pt x="7387384" y="4533657"/>
                </a:cubicBezTo>
                <a:cubicBezTo>
                  <a:pt x="7400176" y="4528984"/>
                  <a:pt x="7407455" y="4527930"/>
                  <a:pt x="7410957" y="4528656"/>
                </a:cubicBezTo>
                <a:close/>
                <a:moveTo>
                  <a:pt x="2831250" y="4528288"/>
                </a:moveTo>
                <a:cubicBezTo>
                  <a:pt x="2853619" y="4528807"/>
                  <a:pt x="2878342" y="4532745"/>
                  <a:pt x="2900712" y="4533264"/>
                </a:cubicBezTo>
                <a:cubicBezTo>
                  <a:pt x="2876305" y="4544319"/>
                  <a:pt x="2851362" y="4551692"/>
                  <a:pt x="2831250" y="4528288"/>
                </a:cubicBezTo>
                <a:close/>
                <a:moveTo>
                  <a:pt x="2697035" y="4525176"/>
                </a:moveTo>
                <a:cubicBezTo>
                  <a:pt x="2702495" y="4524385"/>
                  <a:pt x="2709772" y="4523330"/>
                  <a:pt x="2717584" y="4525958"/>
                </a:cubicBezTo>
                <a:cubicBezTo>
                  <a:pt x="2713727" y="4537797"/>
                  <a:pt x="2705915" y="4535169"/>
                  <a:pt x="2697035" y="4525176"/>
                </a:cubicBezTo>
                <a:close/>
                <a:moveTo>
                  <a:pt x="5095856" y="4524229"/>
                </a:moveTo>
                <a:cubicBezTo>
                  <a:pt x="5094538" y="4525359"/>
                  <a:pt x="5093928" y="4527562"/>
                  <a:pt x="5094462" y="4531245"/>
                </a:cubicBezTo>
                <a:cubicBezTo>
                  <a:pt x="5100674" y="4522825"/>
                  <a:pt x="5109334" y="4544130"/>
                  <a:pt x="5115011" y="4532027"/>
                </a:cubicBezTo>
                <a:cubicBezTo>
                  <a:pt x="5110118" y="4527097"/>
                  <a:pt x="5099805" y="4520837"/>
                  <a:pt x="5095856" y="4524229"/>
                </a:cubicBezTo>
                <a:close/>
                <a:moveTo>
                  <a:pt x="2727583" y="4522629"/>
                </a:moveTo>
                <a:cubicBezTo>
                  <a:pt x="2738187" y="4518273"/>
                  <a:pt x="2757589" y="4529560"/>
                  <a:pt x="2770671" y="4533305"/>
                </a:cubicBezTo>
                <a:cubicBezTo>
                  <a:pt x="2755362" y="4543043"/>
                  <a:pt x="2735249" y="4519639"/>
                  <a:pt x="2720471" y="4533059"/>
                </a:cubicBezTo>
                <a:cubicBezTo>
                  <a:pt x="2721491" y="4527272"/>
                  <a:pt x="2724047" y="4524081"/>
                  <a:pt x="2727583" y="4522629"/>
                </a:cubicBezTo>
                <a:close/>
                <a:moveTo>
                  <a:pt x="9189154" y="4518288"/>
                </a:moveTo>
                <a:lnTo>
                  <a:pt x="9188977" y="4518901"/>
                </a:lnTo>
                <a:cubicBezTo>
                  <a:pt x="9188126" y="4521844"/>
                  <a:pt x="9187700" y="4523316"/>
                  <a:pt x="9188338" y="4521108"/>
                </a:cubicBezTo>
                <a:close/>
                <a:moveTo>
                  <a:pt x="7496563" y="4517840"/>
                </a:moveTo>
                <a:cubicBezTo>
                  <a:pt x="7504156" y="4531779"/>
                  <a:pt x="7487779" y="4534152"/>
                  <a:pt x="7481034" y="4538889"/>
                </a:cubicBezTo>
                <a:cubicBezTo>
                  <a:pt x="7477614" y="4528105"/>
                  <a:pt x="7492705" y="4529678"/>
                  <a:pt x="7496563" y="4517840"/>
                </a:cubicBezTo>
                <a:close/>
                <a:moveTo>
                  <a:pt x="7086754" y="4506542"/>
                </a:moveTo>
                <a:cubicBezTo>
                  <a:pt x="7085429" y="4507615"/>
                  <a:pt x="7084820" y="4509819"/>
                  <a:pt x="7085353" y="4513501"/>
                </a:cubicBezTo>
                <a:cubicBezTo>
                  <a:pt x="7091344" y="4516392"/>
                  <a:pt x="7100224" y="4526385"/>
                  <a:pt x="7106435" y="4517965"/>
                </a:cubicBezTo>
                <a:cubicBezTo>
                  <a:pt x="7101141" y="4510274"/>
                  <a:pt x="7090729" y="4503323"/>
                  <a:pt x="7086754" y="4506542"/>
                </a:cubicBezTo>
                <a:close/>
                <a:moveTo>
                  <a:pt x="9194081" y="4501243"/>
                </a:moveTo>
                <a:cubicBezTo>
                  <a:pt x="9194081" y="4501243"/>
                  <a:pt x="9193231" y="4504186"/>
                  <a:pt x="9192167" y="4507865"/>
                </a:cubicBezTo>
                <a:lnTo>
                  <a:pt x="9189154" y="4518288"/>
                </a:lnTo>
                <a:lnTo>
                  <a:pt x="9190173" y="4514763"/>
                </a:lnTo>
                <a:cubicBezTo>
                  <a:pt x="9191104" y="4511544"/>
                  <a:pt x="9192380" y="4507129"/>
                  <a:pt x="9194081" y="4501243"/>
                </a:cubicBezTo>
                <a:close/>
                <a:moveTo>
                  <a:pt x="2504407" y="4496217"/>
                </a:moveTo>
                <a:cubicBezTo>
                  <a:pt x="2502175" y="4495835"/>
                  <a:pt x="2507029" y="4502887"/>
                  <a:pt x="2509358" y="4499729"/>
                </a:cubicBezTo>
                <a:cubicBezTo>
                  <a:pt x="2506684" y="4497296"/>
                  <a:pt x="2505151" y="4496343"/>
                  <a:pt x="2504407" y="4496217"/>
                </a:cubicBezTo>
                <a:close/>
                <a:moveTo>
                  <a:pt x="2582668" y="4490400"/>
                </a:moveTo>
                <a:cubicBezTo>
                  <a:pt x="2581373" y="4491880"/>
                  <a:pt x="2578528" y="4496287"/>
                  <a:pt x="2573360" y="4505496"/>
                </a:cubicBezTo>
                <a:cubicBezTo>
                  <a:pt x="2576489" y="4507862"/>
                  <a:pt x="2586553" y="4485960"/>
                  <a:pt x="2582668" y="4490400"/>
                </a:cubicBezTo>
                <a:close/>
                <a:moveTo>
                  <a:pt x="2524440" y="4490025"/>
                </a:moveTo>
                <a:cubicBezTo>
                  <a:pt x="2522393" y="4490322"/>
                  <a:pt x="2518456" y="4498411"/>
                  <a:pt x="2518771" y="4513405"/>
                </a:cubicBezTo>
                <a:cubicBezTo>
                  <a:pt x="2526645" y="4497225"/>
                  <a:pt x="2526487" y="4489729"/>
                  <a:pt x="2524440" y="4490025"/>
                </a:cubicBezTo>
                <a:close/>
                <a:moveTo>
                  <a:pt x="2553369" y="4479724"/>
                </a:moveTo>
                <a:cubicBezTo>
                  <a:pt x="2548189" y="4485644"/>
                  <a:pt x="2543178" y="4502349"/>
                  <a:pt x="2553877" y="4512078"/>
                </a:cubicBezTo>
                <a:cubicBezTo>
                  <a:pt x="2563900" y="4478668"/>
                  <a:pt x="2558550" y="4473803"/>
                  <a:pt x="2553369" y="4479724"/>
                </a:cubicBezTo>
                <a:close/>
                <a:moveTo>
                  <a:pt x="8522690" y="4470684"/>
                </a:moveTo>
                <a:cubicBezTo>
                  <a:pt x="8529216" y="4477258"/>
                  <a:pt x="8534455" y="4487777"/>
                  <a:pt x="8540667" y="4479358"/>
                </a:cubicBezTo>
                <a:cubicBezTo>
                  <a:pt x="8533608" y="4469102"/>
                  <a:pt x="8528149" y="4469893"/>
                  <a:pt x="8522690" y="4470684"/>
                </a:cubicBezTo>
                <a:close/>
                <a:moveTo>
                  <a:pt x="9333879" y="4465949"/>
                </a:moveTo>
                <a:cubicBezTo>
                  <a:pt x="9343511" y="4468313"/>
                  <a:pt x="9377960" y="4500919"/>
                  <a:pt x="9333879" y="4465949"/>
                </a:cubicBezTo>
                <a:close/>
                <a:moveTo>
                  <a:pt x="8442553" y="4462555"/>
                </a:moveTo>
                <a:cubicBezTo>
                  <a:pt x="8439558" y="4461110"/>
                  <a:pt x="8436051" y="4462558"/>
                  <a:pt x="8433213" y="4468608"/>
                </a:cubicBezTo>
                <a:cubicBezTo>
                  <a:pt x="8437920" y="4475446"/>
                  <a:pt x="8444446" y="4482020"/>
                  <a:pt x="8448837" y="4473864"/>
                </a:cubicBezTo>
                <a:cubicBezTo>
                  <a:pt x="8448036" y="4468341"/>
                  <a:pt x="8445550" y="4464002"/>
                  <a:pt x="8442553" y="4462555"/>
                </a:cubicBezTo>
                <a:close/>
                <a:moveTo>
                  <a:pt x="4546572" y="4451892"/>
                </a:moveTo>
                <a:cubicBezTo>
                  <a:pt x="4545651" y="4446738"/>
                  <a:pt x="4546947" y="4467700"/>
                  <a:pt x="4548312" y="4467502"/>
                </a:cubicBezTo>
                <a:cubicBezTo>
                  <a:pt x="4547433" y="4458229"/>
                  <a:pt x="4546880" y="4453610"/>
                  <a:pt x="4546572" y="4451892"/>
                </a:cubicBezTo>
                <a:close/>
                <a:moveTo>
                  <a:pt x="7321277" y="4449241"/>
                </a:moveTo>
                <a:cubicBezTo>
                  <a:pt x="7352621" y="4486057"/>
                  <a:pt x="7301041" y="4463452"/>
                  <a:pt x="7321277" y="4449241"/>
                </a:cubicBezTo>
                <a:close/>
                <a:moveTo>
                  <a:pt x="9372271" y="4445689"/>
                </a:moveTo>
                <a:lnTo>
                  <a:pt x="9372473" y="4448608"/>
                </a:lnTo>
                <a:cubicBezTo>
                  <a:pt x="9372676" y="4455628"/>
                  <a:pt x="9372414" y="4459426"/>
                  <a:pt x="9371559" y="4456730"/>
                </a:cubicBezTo>
                <a:close/>
                <a:moveTo>
                  <a:pt x="9748634" y="4443456"/>
                </a:moveTo>
                <a:cubicBezTo>
                  <a:pt x="9757199" y="4438455"/>
                  <a:pt x="9765830" y="4523679"/>
                  <a:pt x="9748634" y="4443456"/>
                </a:cubicBezTo>
                <a:close/>
                <a:moveTo>
                  <a:pt x="9079531" y="4443113"/>
                </a:moveTo>
                <a:cubicBezTo>
                  <a:pt x="9076052" y="4443147"/>
                  <a:pt x="9072679" y="4445516"/>
                  <a:pt x="9069307" y="4447884"/>
                </a:cubicBezTo>
                <a:cubicBezTo>
                  <a:pt x="9070908" y="4458932"/>
                  <a:pt x="9084178" y="4460768"/>
                  <a:pt x="9090390" y="4452349"/>
                </a:cubicBezTo>
                <a:cubicBezTo>
                  <a:pt x="9086594" y="4445380"/>
                  <a:pt x="9083009" y="4443080"/>
                  <a:pt x="9079531" y="4443113"/>
                </a:cubicBezTo>
                <a:close/>
                <a:moveTo>
                  <a:pt x="8316071" y="4442284"/>
                </a:moveTo>
                <a:cubicBezTo>
                  <a:pt x="8312373" y="4442408"/>
                  <a:pt x="8307381" y="4446422"/>
                  <a:pt x="8301570" y="4457602"/>
                </a:cubicBezTo>
                <a:cubicBezTo>
                  <a:pt x="8326607" y="4476534"/>
                  <a:pt x="8327164" y="4441910"/>
                  <a:pt x="8316071" y="4442284"/>
                </a:cubicBezTo>
                <a:close/>
                <a:moveTo>
                  <a:pt x="9371854" y="4439625"/>
                </a:moveTo>
                <a:lnTo>
                  <a:pt x="9372637" y="4440029"/>
                </a:lnTo>
                <a:lnTo>
                  <a:pt x="9372271" y="4445689"/>
                </a:lnTo>
                <a:close/>
                <a:moveTo>
                  <a:pt x="4500148" y="4436412"/>
                </a:moveTo>
                <a:cubicBezTo>
                  <a:pt x="4491383" y="4440032"/>
                  <a:pt x="4481690" y="4456476"/>
                  <a:pt x="4497362" y="4474884"/>
                </a:cubicBezTo>
                <a:cubicBezTo>
                  <a:pt x="4516748" y="4441996"/>
                  <a:pt x="4508913" y="4432793"/>
                  <a:pt x="4500148" y="4436412"/>
                </a:cubicBezTo>
                <a:close/>
                <a:moveTo>
                  <a:pt x="8345177" y="4434351"/>
                </a:moveTo>
                <a:cubicBezTo>
                  <a:pt x="8345602" y="4436537"/>
                  <a:pt x="8350794" y="4449532"/>
                  <a:pt x="8365667" y="4489674"/>
                </a:cubicBezTo>
                <a:cubicBezTo>
                  <a:pt x="8410091" y="4475718"/>
                  <a:pt x="8407423" y="4457305"/>
                  <a:pt x="8360017" y="4437856"/>
                </a:cubicBezTo>
                <a:cubicBezTo>
                  <a:pt x="8356998" y="4457092"/>
                  <a:pt x="8344467" y="4430710"/>
                  <a:pt x="8345177" y="4434351"/>
                </a:cubicBezTo>
                <a:close/>
                <a:moveTo>
                  <a:pt x="7261982" y="4433687"/>
                </a:moveTo>
                <a:cubicBezTo>
                  <a:pt x="7264324" y="4432818"/>
                  <a:pt x="7265494" y="4432884"/>
                  <a:pt x="7263487" y="4435054"/>
                </a:cubicBezTo>
                <a:cubicBezTo>
                  <a:pt x="7237392" y="4447294"/>
                  <a:pt x="7254957" y="4436291"/>
                  <a:pt x="7261982" y="4433687"/>
                </a:cubicBezTo>
                <a:close/>
                <a:moveTo>
                  <a:pt x="9031533" y="4430798"/>
                </a:moveTo>
                <a:cubicBezTo>
                  <a:pt x="9025109" y="4434549"/>
                  <a:pt x="9018208" y="4427794"/>
                  <a:pt x="9012221" y="4430953"/>
                </a:cubicBezTo>
                <a:cubicBezTo>
                  <a:pt x="9010227" y="4432006"/>
                  <a:pt x="9008332" y="4434159"/>
                  <a:pt x="9006591" y="4438172"/>
                </a:cubicBezTo>
                <a:cubicBezTo>
                  <a:pt x="9014936" y="4444482"/>
                  <a:pt x="9033667" y="4445528"/>
                  <a:pt x="9031533" y="4430798"/>
                </a:cubicBezTo>
                <a:close/>
                <a:moveTo>
                  <a:pt x="9697107" y="4430574"/>
                </a:moveTo>
                <a:lnTo>
                  <a:pt x="9710641" y="4437680"/>
                </a:lnTo>
                <a:cubicBezTo>
                  <a:pt x="9702422" y="4448271"/>
                  <a:pt x="9698449" y="4446496"/>
                  <a:pt x="9697166" y="4439045"/>
                </a:cubicBezTo>
                <a:close/>
                <a:moveTo>
                  <a:pt x="9651380" y="4429171"/>
                </a:moveTo>
                <a:cubicBezTo>
                  <a:pt x="9653484" y="4427868"/>
                  <a:pt x="9655925" y="4428689"/>
                  <a:pt x="9658090" y="4434015"/>
                </a:cubicBezTo>
                <a:cubicBezTo>
                  <a:pt x="9641785" y="4456116"/>
                  <a:pt x="9645066" y="4433082"/>
                  <a:pt x="9651380" y="4429171"/>
                </a:cubicBezTo>
                <a:close/>
                <a:moveTo>
                  <a:pt x="4457887" y="4428436"/>
                </a:moveTo>
                <a:cubicBezTo>
                  <a:pt x="4452590" y="4428734"/>
                  <a:pt x="4448575" y="4433075"/>
                  <a:pt x="4453280" y="4439913"/>
                </a:cubicBezTo>
                <a:cubicBezTo>
                  <a:pt x="4458738" y="4439123"/>
                  <a:pt x="4465265" y="4445696"/>
                  <a:pt x="4470190" y="4441222"/>
                </a:cubicBezTo>
                <a:cubicBezTo>
                  <a:pt x="4469767" y="4431884"/>
                  <a:pt x="4463185" y="4428138"/>
                  <a:pt x="4457887" y="4428436"/>
                </a:cubicBezTo>
                <a:close/>
                <a:moveTo>
                  <a:pt x="8225779" y="4428167"/>
                </a:moveTo>
                <a:cubicBezTo>
                  <a:pt x="8222916" y="4427641"/>
                  <a:pt x="8220453" y="4429878"/>
                  <a:pt x="8218524" y="4435797"/>
                </a:cubicBezTo>
                <a:cubicBezTo>
                  <a:pt x="8225583" y="4446054"/>
                  <a:pt x="8229975" y="4437898"/>
                  <a:pt x="8235434" y="4437107"/>
                </a:cubicBezTo>
                <a:cubicBezTo>
                  <a:pt x="8231905" y="4431979"/>
                  <a:pt x="8228641" y="4428692"/>
                  <a:pt x="8225779" y="4428167"/>
                </a:cubicBezTo>
                <a:close/>
                <a:moveTo>
                  <a:pt x="8123846" y="4425076"/>
                </a:moveTo>
                <a:cubicBezTo>
                  <a:pt x="8118348" y="4423993"/>
                  <a:pt x="8114065" y="4426493"/>
                  <a:pt x="8114489" y="4435830"/>
                </a:cubicBezTo>
                <a:cubicBezTo>
                  <a:pt x="8122302" y="4438458"/>
                  <a:pt x="8130647" y="4444769"/>
                  <a:pt x="8140498" y="4435822"/>
                </a:cubicBezTo>
                <a:cubicBezTo>
                  <a:pt x="8136058" y="4430826"/>
                  <a:pt x="8129344" y="4426158"/>
                  <a:pt x="8123846" y="4425076"/>
                </a:cubicBezTo>
                <a:close/>
                <a:moveTo>
                  <a:pt x="9671721" y="4424109"/>
                </a:moveTo>
                <a:cubicBezTo>
                  <a:pt x="9675914" y="4427203"/>
                  <a:pt x="9681127" y="4439138"/>
                  <a:pt x="9685385" y="4430060"/>
                </a:cubicBezTo>
                <a:cubicBezTo>
                  <a:pt x="9688805" y="4440844"/>
                  <a:pt x="9674248" y="4442953"/>
                  <a:pt x="9667941" y="4425068"/>
                </a:cubicBezTo>
                <a:cubicBezTo>
                  <a:pt x="9669039" y="4423029"/>
                  <a:pt x="9670324" y="4423078"/>
                  <a:pt x="9671721" y="4424109"/>
                </a:cubicBezTo>
                <a:close/>
                <a:moveTo>
                  <a:pt x="7212065" y="4419946"/>
                </a:moveTo>
                <a:cubicBezTo>
                  <a:pt x="7214983" y="4417644"/>
                  <a:pt x="7215704" y="4419419"/>
                  <a:pt x="7205477" y="4432181"/>
                </a:cubicBezTo>
                <a:cubicBezTo>
                  <a:pt x="7204034" y="4428630"/>
                  <a:pt x="7209147" y="4422250"/>
                  <a:pt x="7212065" y="4419946"/>
                </a:cubicBezTo>
                <a:close/>
                <a:moveTo>
                  <a:pt x="9783022" y="4417735"/>
                </a:moveTo>
                <a:cubicBezTo>
                  <a:pt x="9784955" y="4418453"/>
                  <a:pt x="9788673" y="4421674"/>
                  <a:pt x="9794878" y="4429235"/>
                </a:cubicBezTo>
                <a:cubicBezTo>
                  <a:pt x="9787489" y="4435946"/>
                  <a:pt x="9777223" y="4415579"/>
                  <a:pt x="9783022" y="4417735"/>
                </a:cubicBezTo>
                <a:close/>
                <a:moveTo>
                  <a:pt x="9857143" y="4415397"/>
                </a:moveTo>
                <a:cubicBezTo>
                  <a:pt x="9858761" y="4415751"/>
                  <a:pt x="9860440" y="4416917"/>
                  <a:pt x="9862205" y="4419480"/>
                </a:cubicBezTo>
                <a:cubicBezTo>
                  <a:pt x="9855994" y="4427900"/>
                  <a:pt x="9850535" y="4428691"/>
                  <a:pt x="9843475" y="4418434"/>
                </a:cubicBezTo>
                <a:cubicBezTo>
                  <a:pt x="9847969" y="4420603"/>
                  <a:pt x="9852287" y="4414338"/>
                  <a:pt x="9857143" y="4415397"/>
                </a:cubicBezTo>
                <a:close/>
                <a:moveTo>
                  <a:pt x="8572149" y="4415067"/>
                </a:moveTo>
                <a:cubicBezTo>
                  <a:pt x="8573988" y="4415067"/>
                  <a:pt x="8575367" y="4415997"/>
                  <a:pt x="8575367" y="4419718"/>
                </a:cubicBezTo>
                <a:cubicBezTo>
                  <a:pt x="8571690" y="4419718"/>
                  <a:pt x="8568013" y="4415997"/>
                  <a:pt x="8566174" y="4415997"/>
                </a:cubicBezTo>
                <a:cubicBezTo>
                  <a:pt x="8568012" y="4415997"/>
                  <a:pt x="8570311" y="4415067"/>
                  <a:pt x="8572149" y="4415067"/>
                </a:cubicBezTo>
                <a:close/>
                <a:moveTo>
                  <a:pt x="9369456" y="4413364"/>
                </a:moveTo>
                <a:lnTo>
                  <a:pt x="9371149" y="4415432"/>
                </a:lnTo>
                <a:lnTo>
                  <a:pt x="9369794" y="4415701"/>
                </a:lnTo>
                <a:close/>
                <a:moveTo>
                  <a:pt x="8512853" y="4411346"/>
                </a:moveTo>
                <a:cubicBezTo>
                  <a:pt x="8516531" y="4411346"/>
                  <a:pt x="8520208" y="4412276"/>
                  <a:pt x="8523885" y="4415997"/>
                </a:cubicBezTo>
                <a:cubicBezTo>
                  <a:pt x="8516531" y="4419718"/>
                  <a:pt x="8509176" y="4423439"/>
                  <a:pt x="8501821" y="4412276"/>
                </a:cubicBezTo>
                <a:cubicBezTo>
                  <a:pt x="8505498" y="4412276"/>
                  <a:pt x="8509176" y="4411346"/>
                  <a:pt x="8512853" y="4411346"/>
                </a:cubicBezTo>
                <a:close/>
                <a:moveTo>
                  <a:pt x="8616785" y="4402081"/>
                </a:moveTo>
                <a:lnTo>
                  <a:pt x="8606202" y="4405947"/>
                </a:lnTo>
                <a:cubicBezTo>
                  <a:pt x="8618721" y="4415412"/>
                  <a:pt x="8628572" y="4406466"/>
                  <a:pt x="8640557" y="4412248"/>
                </a:cubicBezTo>
                <a:lnTo>
                  <a:pt x="8638432" y="4408391"/>
                </a:lnTo>
                <a:close/>
                <a:moveTo>
                  <a:pt x="4173933" y="4399022"/>
                </a:moveTo>
                <a:cubicBezTo>
                  <a:pt x="4167994" y="4398296"/>
                  <a:pt x="4165059" y="4409296"/>
                  <a:pt x="4173083" y="4416593"/>
                </a:cubicBezTo>
                <a:cubicBezTo>
                  <a:pt x="4176189" y="4412383"/>
                  <a:pt x="4177475" y="4408437"/>
                  <a:pt x="4180581" y="4404227"/>
                </a:cubicBezTo>
                <a:cubicBezTo>
                  <a:pt x="4178228" y="4400808"/>
                  <a:pt x="4175914" y="4399263"/>
                  <a:pt x="4173933" y="4399022"/>
                </a:cubicBezTo>
                <a:close/>
                <a:moveTo>
                  <a:pt x="9658826" y="4394352"/>
                </a:moveTo>
                <a:lnTo>
                  <a:pt x="9660398" y="4395971"/>
                </a:lnTo>
                <a:lnTo>
                  <a:pt x="9658075" y="4405055"/>
                </a:lnTo>
                <a:cubicBezTo>
                  <a:pt x="9656891" y="4408105"/>
                  <a:pt x="9655532" y="4409947"/>
                  <a:pt x="9654356" y="4408237"/>
                </a:cubicBezTo>
                <a:cubicBezTo>
                  <a:pt x="9655896" y="4402844"/>
                  <a:pt x="9657125" y="4398906"/>
                  <a:pt x="9658088" y="4396131"/>
                </a:cubicBezTo>
                <a:close/>
                <a:moveTo>
                  <a:pt x="4284331" y="4392016"/>
                </a:moveTo>
                <a:cubicBezTo>
                  <a:pt x="4282038" y="4392818"/>
                  <a:pt x="4280551" y="4395382"/>
                  <a:pt x="4280442" y="4401038"/>
                </a:cubicBezTo>
                <a:cubicBezTo>
                  <a:pt x="4290827" y="4395774"/>
                  <a:pt x="4310937" y="4419178"/>
                  <a:pt x="4311375" y="4396557"/>
                </a:cubicBezTo>
                <a:cubicBezTo>
                  <a:pt x="4305352" y="4403069"/>
                  <a:pt x="4291211" y="4389608"/>
                  <a:pt x="4284331" y="4392016"/>
                </a:cubicBezTo>
                <a:close/>
                <a:moveTo>
                  <a:pt x="7938765" y="4389855"/>
                </a:moveTo>
                <a:cubicBezTo>
                  <a:pt x="7936303" y="4392091"/>
                  <a:pt x="7933761" y="4390580"/>
                  <a:pt x="7931874" y="4390384"/>
                </a:cubicBezTo>
                <a:cubicBezTo>
                  <a:pt x="7929988" y="4390186"/>
                  <a:pt x="7928757" y="4391305"/>
                  <a:pt x="7928914" y="4398801"/>
                </a:cubicBezTo>
                <a:cubicBezTo>
                  <a:pt x="7935974" y="4409058"/>
                  <a:pt x="7945824" y="4400111"/>
                  <a:pt x="7938765" y="4389855"/>
                </a:cubicBezTo>
                <a:close/>
                <a:moveTo>
                  <a:pt x="4081168" y="4389668"/>
                </a:moveTo>
                <a:cubicBezTo>
                  <a:pt x="4079484" y="4389266"/>
                  <a:pt x="4076365" y="4390187"/>
                  <a:pt x="4071307" y="4393740"/>
                </a:cubicBezTo>
                <a:cubicBezTo>
                  <a:pt x="4078366" y="4403997"/>
                  <a:pt x="4086219" y="4390876"/>
                  <a:pt x="4081168" y="4389668"/>
                </a:cubicBezTo>
                <a:close/>
                <a:moveTo>
                  <a:pt x="4218478" y="4386652"/>
                </a:moveTo>
                <a:cubicBezTo>
                  <a:pt x="4216333" y="4389779"/>
                  <a:pt x="4212551" y="4402885"/>
                  <a:pt x="4216221" y="4406583"/>
                </a:cubicBezTo>
                <a:cubicBezTo>
                  <a:pt x="4218848" y="4395863"/>
                  <a:pt x="4219754" y="4390092"/>
                  <a:pt x="4219737" y="4387569"/>
                </a:cubicBezTo>
                <a:cubicBezTo>
                  <a:pt x="4219724" y="4385676"/>
                  <a:pt x="4219192" y="4385609"/>
                  <a:pt x="4218478" y="4386652"/>
                </a:cubicBezTo>
                <a:close/>
                <a:moveTo>
                  <a:pt x="4025502" y="4385337"/>
                </a:moveTo>
                <a:cubicBezTo>
                  <a:pt x="4023093" y="4384747"/>
                  <a:pt x="4020952" y="4385997"/>
                  <a:pt x="4018756" y="4390076"/>
                </a:cubicBezTo>
                <a:cubicBezTo>
                  <a:pt x="4025282" y="4396649"/>
                  <a:pt x="4029455" y="4399804"/>
                  <a:pt x="4033847" y="4391648"/>
                </a:cubicBezTo>
                <a:cubicBezTo>
                  <a:pt x="4030584" y="4388361"/>
                  <a:pt x="4027909" y="4385928"/>
                  <a:pt x="4025502" y="4385337"/>
                </a:cubicBezTo>
                <a:close/>
                <a:moveTo>
                  <a:pt x="9709297" y="4379715"/>
                </a:moveTo>
                <a:cubicBezTo>
                  <a:pt x="9712548" y="4376307"/>
                  <a:pt x="9715375" y="4380598"/>
                  <a:pt x="9716224" y="4399273"/>
                </a:cubicBezTo>
                <a:lnTo>
                  <a:pt x="9704059" y="4390648"/>
                </a:lnTo>
                <a:lnTo>
                  <a:pt x="9704297" y="4389766"/>
                </a:lnTo>
                <a:cubicBezTo>
                  <a:pt x="9705940" y="4385049"/>
                  <a:pt x="9707671" y="4381420"/>
                  <a:pt x="9709297" y="4379715"/>
                </a:cubicBezTo>
                <a:close/>
                <a:moveTo>
                  <a:pt x="9836950" y="4378611"/>
                </a:moveTo>
                <a:cubicBezTo>
                  <a:pt x="9838635" y="4379424"/>
                  <a:pt x="9840414" y="4381281"/>
                  <a:pt x="9842312" y="4384766"/>
                </a:cubicBezTo>
                <a:cubicBezTo>
                  <a:pt x="9836320" y="4381874"/>
                  <a:pt x="9830642" y="4393977"/>
                  <a:pt x="9823583" y="4383720"/>
                </a:cubicBezTo>
                <a:cubicBezTo>
                  <a:pt x="9826312" y="4383324"/>
                  <a:pt x="9829096" y="4380101"/>
                  <a:pt x="9832147" y="4378719"/>
                </a:cubicBezTo>
                <a:cubicBezTo>
                  <a:pt x="9833672" y="4378028"/>
                  <a:pt x="9835265" y="4377797"/>
                  <a:pt x="9836950" y="4378611"/>
                </a:cubicBezTo>
                <a:close/>
                <a:moveTo>
                  <a:pt x="6921458" y="4376869"/>
                </a:moveTo>
                <a:cubicBezTo>
                  <a:pt x="6920503" y="4378299"/>
                  <a:pt x="6920956" y="4382228"/>
                  <a:pt x="6924432" y="4390184"/>
                </a:cubicBezTo>
                <a:cubicBezTo>
                  <a:pt x="6939844" y="4390771"/>
                  <a:pt x="6924319" y="4372576"/>
                  <a:pt x="6921458" y="4376869"/>
                </a:cubicBezTo>
                <a:close/>
                <a:moveTo>
                  <a:pt x="9801965" y="4375571"/>
                </a:moveTo>
                <a:cubicBezTo>
                  <a:pt x="9803032" y="4382936"/>
                  <a:pt x="9788037" y="4407668"/>
                  <a:pt x="9801965" y="4375571"/>
                </a:cubicBezTo>
                <a:close/>
                <a:moveTo>
                  <a:pt x="3989571" y="4374565"/>
                </a:moveTo>
                <a:cubicBezTo>
                  <a:pt x="3986465" y="4378775"/>
                  <a:pt x="3979744" y="4390088"/>
                  <a:pt x="3978724" y="4395876"/>
                </a:cubicBezTo>
                <a:cubicBezTo>
                  <a:pt x="3992167" y="4373248"/>
                  <a:pt x="3992676" y="4370355"/>
                  <a:pt x="3989571" y="4374565"/>
                </a:cubicBezTo>
                <a:close/>
                <a:moveTo>
                  <a:pt x="9911945" y="4374500"/>
                </a:moveTo>
                <a:cubicBezTo>
                  <a:pt x="9929923" y="4369958"/>
                  <a:pt x="9956731" y="4379467"/>
                  <a:pt x="9963791" y="4389724"/>
                </a:cubicBezTo>
                <a:cubicBezTo>
                  <a:pt x="9952927" y="4388479"/>
                  <a:pt x="9938559" y="4384685"/>
                  <a:pt x="9924324" y="4380402"/>
                </a:cubicBezTo>
                <a:lnTo>
                  <a:pt x="9909991" y="4375860"/>
                </a:lnTo>
                <a:close/>
                <a:moveTo>
                  <a:pt x="8360245" y="4371346"/>
                </a:moveTo>
                <a:cubicBezTo>
                  <a:pt x="8374954" y="4375067"/>
                  <a:pt x="8389665" y="4378788"/>
                  <a:pt x="8402535" y="4382509"/>
                </a:cubicBezTo>
                <a:cubicBezTo>
                  <a:pt x="8397019" y="4393672"/>
                  <a:pt x="8373116" y="4382509"/>
                  <a:pt x="8360245" y="4371346"/>
                </a:cubicBezTo>
                <a:close/>
                <a:moveTo>
                  <a:pt x="4040177" y="4371227"/>
                </a:moveTo>
                <a:cubicBezTo>
                  <a:pt x="4038646" y="4370274"/>
                  <a:pt x="4036827" y="4370538"/>
                  <a:pt x="4034818" y="4372709"/>
                </a:cubicBezTo>
                <a:cubicBezTo>
                  <a:pt x="4039524" y="4379546"/>
                  <a:pt x="4036952" y="4387439"/>
                  <a:pt x="4043478" y="4394012"/>
                </a:cubicBezTo>
                <a:cubicBezTo>
                  <a:pt x="4046772" y="4387896"/>
                  <a:pt x="4044772" y="4374087"/>
                  <a:pt x="4040177" y="4371227"/>
                </a:cubicBezTo>
                <a:close/>
                <a:moveTo>
                  <a:pt x="9869595" y="4365304"/>
                </a:moveTo>
                <a:cubicBezTo>
                  <a:pt x="9868754" y="4363311"/>
                  <a:pt x="9875319" y="4364944"/>
                  <a:pt x="9885653" y="4368147"/>
                </a:cubicBezTo>
                <a:lnTo>
                  <a:pt x="9909991" y="4375860"/>
                </a:lnTo>
                <a:lnTo>
                  <a:pt x="9897968" y="4384221"/>
                </a:lnTo>
                <a:cubicBezTo>
                  <a:pt x="9878680" y="4372917"/>
                  <a:pt x="9870435" y="4367297"/>
                  <a:pt x="9869595" y="4365304"/>
                </a:cubicBezTo>
                <a:close/>
                <a:moveTo>
                  <a:pt x="6941920" y="4364622"/>
                </a:moveTo>
                <a:cubicBezTo>
                  <a:pt x="6925195" y="4358585"/>
                  <a:pt x="6958081" y="4417267"/>
                  <a:pt x="6977516" y="4397532"/>
                </a:cubicBezTo>
                <a:cubicBezTo>
                  <a:pt x="6958581" y="4375837"/>
                  <a:pt x="6947494" y="4366634"/>
                  <a:pt x="6941920" y="4364622"/>
                </a:cubicBezTo>
                <a:close/>
                <a:moveTo>
                  <a:pt x="1460413" y="4350923"/>
                </a:moveTo>
                <a:cubicBezTo>
                  <a:pt x="1459126" y="4354868"/>
                  <a:pt x="1497749" y="4390631"/>
                  <a:pt x="1460413" y="4350923"/>
                </a:cubicBezTo>
                <a:close/>
                <a:moveTo>
                  <a:pt x="9606759" y="4336178"/>
                </a:moveTo>
                <a:cubicBezTo>
                  <a:pt x="9614037" y="4335124"/>
                  <a:pt x="9624955" y="4333542"/>
                  <a:pt x="9627089" y="4348272"/>
                </a:cubicBezTo>
                <a:cubicBezTo>
                  <a:pt x="9621630" y="4349063"/>
                  <a:pt x="9613818" y="4346435"/>
                  <a:pt x="9606759" y="4336178"/>
                </a:cubicBezTo>
                <a:close/>
                <a:moveTo>
                  <a:pt x="6464787" y="4322793"/>
                </a:moveTo>
                <a:lnTo>
                  <a:pt x="6465334" y="4328537"/>
                </a:lnTo>
                <a:cubicBezTo>
                  <a:pt x="6467381" y="4331919"/>
                  <a:pt x="6470606" y="4333743"/>
                  <a:pt x="6473218" y="4327725"/>
                </a:cubicBezTo>
                <a:lnTo>
                  <a:pt x="6469167" y="4324125"/>
                </a:lnTo>
                <a:close/>
                <a:moveTo>
                  <a:pt x="1069009" y="4295837"/>
                </a:moveTo>
                <a:lnTo>
                  <a:pt x="1096714" y="4308856"/>
                </a:lnTo>
                <a:lnTo>
                  <a:pt x="1081160" y="4318397"/>
                </a:lnTo>
                <a:cubicBezTo>
                  <a:pt x="1075194" y="4320495"/>
                  <a:pt x="1072031" y="4317899"/>
                  <a:pt x="1073027" y="4305535"/>
                </a:cubicBezTo>
                <a:cubicBezTo>
                  <a:pt x="1068360" y="4300572"/>
                  <a:pt x="1065988" y="4297626"/>
                  <a:pt x="1065467" y="4296180"/>
                </a:cubicBezTo>
                <a:cubicBezTo>
                  <a:pt x="1064945" y="4294736"/>
                  <a:pt x="1066274" y="4294793"/>
                  <a:pt x="1069009" y="4295837"/>
                </a:cubicBezTo>
                <a:close/>
                <a:moveTo>
                  <a:pt x="1179102" y="4293926"/>
                </a:moveTo>
                <a:cubicBezTo>
                  <a:pt x="1188201" y="4292608"/>
                  <a:pt x="1186161" y="4304183"/>
                  <a:pt x="1179102" y="4293926"/>
                </a:cubicBezTo>
                <a:close/>
                <a:moveTo>
                  <a:pt x="1139755" y="4290051"/>
                </a:moveTo>
                <a:cubicBezTo>
                  <a:pt x="1151514" y="4289463"/>
                  <a:pt x="1163365" y="4294326"/>
                  <a:pt x="1173954" y="4309711"/>
                </a:cubicBezTo>
                <a:cubicBezTo>
                  <a:pt x="1159603" y="4332469"/>
                  <a:pt x="1125036" y="4321499"/>
                  <a:pt x="1098725" y="4309801"/>
                </a:cubicBezTo>
                <a:lnTo>
                  <a:pt x="1096714" y="4308856"/>
                </a:lnTo>
                <a:lnTo>
                  <a:pt x="1106113" y="4303091"/>
                </a:lnTo>
                <a:cubicBezTo>
                  <a:pt x="1116331" y="4296676"/>
                  <a:pt x="1127997" y="4290638"/>
                  <a:pt x="1139755" y="4290051"/>
                </a:cubicBezTo>
                <a:close/>
                <a:moveTo>
                  <a:pt x="7236686" y="4288546"/>
                </a:moveTo>
                <a:cubicBezTo>
                  <a:pt x="7303794" y="4290103"/>
                  <a:pt x="7203276" y="4327226"/>
                  <a:pt x="7236686" y="4288546"/>
                </a:cubicBezTo>
                <a:close/>
                <a:moveTo>
                  <a:pt x="9295751" y="4279723"/>
                </a:moveTo>
                <a:cubicBezTo>
                  <a:pt x="9319407" y="4276296"/>
                  <a:pt x="9300991" y="4290244"/>
                  <a:pt x="9295751" y="4279723"/>
                </a:cubicBezTo>
                <a:close/>
                <a:moveTo>
                  <a:pt x="9417900" y="4275480"/>
                </a:moveTo>
                <a:cubicBezTo>
                  <a:pt x="9428404" y="4277659"/>
                  <a:pt x="9404916" y="4295866"/>
                  <a:pt x="9394327" y="4280481"/>
                </a:cubicBezTo>
                <a:cubicBezTo>
                  <a:pt x="9407119" y="4275808"/>
                  <a:pt x="9414397" y="4274754"/>
                  <a:pt x="9417900" y="4275480"/>
                </a:cubicBezTo>
                <a:close/>
                <a:moveTo>
                  <a:pt x="7203741" y="4270881"/>
                </a:moveTo>
                <a:cubicBezTo>
                  <a:pt x="7212935" y="4267160"/>
                  <a:pt x="7209257" y="4352741"/>
                  <a:pt x="7203741" y="4270881"/>
                </a:cubicBezTo>
                <a:close/>
                <a:moveTo>
                  <a:pt x="1506150" y="4269100"/>
                </a:moveTo>
                <a:cubicBezTo>
                  <a:pt x="1517979" y="4267386"/>
                  <a:pt x="1525979" y="4268107"/>
                  <a:pt x="1530218" y="4271722"/>
                </a:cubicBezTo>
                <a:lnTo>
                  <a:pt x="1530850" y="4280131"/>
                </a:lnTo>
                <a:close/>
                <a:moveTo>
                  <a:pt x="1667662" y="4268258"/>
                </a:moveTo>
                <a:cubicBezTo>
                  <a:pt x="1661764" y="4291671"/>
                  <a:pt x="1754128" y="4300848"/>
                  <a:pt x="1667662" y="4268258"/>
                </a:cubicBezTo>
                <a:close/>
                <a:moveTo>
                  <a:pt x="7102338" y="4267888"/>
                </a:moveTo>
                <a:cubicBezTo>
                  <a:pt x="7106413" y="4265358"/>
                  <a:pt x="7116925" y="4273000"/>
                  <a:pt x="7121420" y="4275168"/>
                </a:cubicBezTo>
                <a:cubicBezTo>
                  <a:pt x="7115741" y="4287270"/>
                  <a:pt x="7107615" y="4269649"/>
                  <a:pt x="7100870" y="4274386"/>
                </a:cubicBezTo>
                <a:cubicBezTo>
                  <a:pt x="7100337" y="4270704"/>
                  <a:pt x="7100980" y="4268731"/>
                  <a:pt x="7102338" y="4267888"/>
                </a:cubicBezTo>
                <a:close/>
                <a:moveTo>
                  <a:pt x="9503505" y="4264662"/>
                </a:moveTo>
                <a:cubicBezTo>
                  <a:pt x="9511098" y="4278602"/>
                  <a:pt x="9494721" y="4280975"/>
                  <a:pt x="9487976" y="4285712"/>
                </a:cubicBezTo>
                <a:cubicBezTo>
                  <a:pt x="9484556" y="4274928"/>
                  <a:pt x="9499647" y="4276501"/>
                  <a:pt x="9503505" y="4264662"/>
                </a:cubicBezTo>
                <a:close/>
                <a:moveTo>
                  <a:pt x="9112649" y="4264099"/>
                </a:moveTo>
                <a:lnTo>
                  <a:pt x="9112617" y="4264933"/>
                </a:lnTo>
                <a:lnTo>
                  <a:pt x="9113377" y="4264789"/>
                </a:lnTo>
                <a:close/>
                <a:moveTo>
                  <a:pt x="9397757" y="4263265"/>
                </a:moveTo>
                <a:cubicBezTo>
                  <a:pt x="9416201" y="4261347"/>
                  <a:pt x="9441368" y="4274602"/>
                  <a:pt x="9446884" y="4285765"/>
                </a:cubicBezTo>
                <a:cubicBezTo>
                  <a:pt x="9436311" y="4282975"/>
                  <a:pt x="9422636" y="4277161"/>
                  <a:pt x="9409162" y="4270881"/>
                </a:cubicBezTo>
                <a:lnTo>
                  <a:pt x="9395628" y="4264330"/>
                </a:lnTo>
                <a:close/>
                <a:moveTo>
                  <a:pt x="7315151" y="4258672"/>
                </a:moveTo>
                <a:cubicBezTo>
                  <a:pt x="7316702" y="4259254"/>
                  <a:pt x="7318196" y="4260649"/>
                  <a:pt x="7319575" y="4263439"/>
                </a:cubicBezTo>
                <a:cubicBezTo>
                  <a:pt x="7312221" y="4270881"/>
                  <a:pt x="7306705" y="4270881"/>
                  <a:pt x="7301189" y="4259718"/>
                </a:cubicBezTo>
                <a:cubicBezTo>
                  <a:pt x="7305326" y="4262509"/>
                  <a:pt x="7310497" y="4256928"/>
                  <a:pt x="7315151" y="4258672"/>
                </a:cubicBezTo>
                <a:close/>
                <a:moveTo>
                  <a:pt x="1628499" y="4257424"/>
                </a:moveTo>
                <a:cubicBezTo>
                  <a:pt x="1620546" y="4257226"/>
                  <a:pt x="1611259" y="4260452"/>
                  <a:pt x="1602906" y="4270121"/>
                </a:cubicBezTo>
                <a:cubicBezTo>
                  <a:pt x="1664226" y="4289435"/>
                  <a:pt x="1652359" y="4258021"/>
                  <a:pt x="1628499" y="4257424"/>
                </a:cubicBezTo>
                <a:close/>
                <a:moveTo>
                  <a:pt x="9318179" y="4255998"/>
                </a:moveTo>
                <a:cubicBezTo>
                  <a:pt x="9321396" y="4255068"/>
                  <a:pt x="9324614" y="4255998"/>
                  <a:pt x="9327372" y="4263440"/>
                </a:cubicBezTo>
                <a:cubicBezTo>
                  <a:pt x="9321856" y="4259719"/>
                  <a:pt x="9314501" y="4270882"/>
                  <a:pt x="9308986" y="4259719"/>
                </a:cubicBezTo>
                <a:cubicBezTo>
                  <a:pt x="9311744" y="4259719"/>
                  <a:pt x="9314961" y="4256928"/>
                  <a:pt x="9318179" y="4255998"/>
                </a:cubicBezTo>
                <a:close/>
                <a:moveTo>
                  <a:pt x="7241462" y="4250358"/>
                </a:moveTo>
                <a:cubicBezTo>
                  <a:pt x="7243272" y="4251346"/>
                  <a:pt x="7246489" y="4255067"/>
                  <a:pt x="7251546" y="4263439"/>
                </a:cubicBezTo>
                <a:cubicBezTo>
                  <a:pt x="7243272" y="4269021"/>
                  <a:pt x="7236032" y="4247393"/>
                  <a:pt x="7241462" y="4250358"/>
                </a:cubicBezTo>
                <a:close/>
                <a:moveTo>
                  <a:pt x="9288760" y="4248555"/>
                </a:moveTo>
                <a:cubicBezTo>
                  <a:pt x="9288760" y="4255997"/>
                  <a:pt x="9270374" y="4278323"/>
                  <a:pt x="9288760" y="4248555"/>
                </a:cubicBezTo>
                <a:close/>
                <a:moveTo>
                  <a:pt x="9357163" y="4248091"/>
                </a:moveTo>
                <a:cubicBezTo>
                  <a:pt x="9356617" y="4245998"/>
                  <a:pt x="9362880" y="4248556"/>
                  <a:pt x="9372648" y="4253207"/>
                </a:cubicBezTo>
                <a:lnTo>
                  <a:pt x="9395628" y="4264330"/>
                </a:lnTo>
                <a:lnTo>
                  <a:pt x="9382531" y="4270881"/>
                </a:lnTo>
                <a:cubicBezTo>
                  <a:pt x="9365063" y="4256928"/>
                  <a:pt x="9357709" y="4250184"/>
                  <a:pt x="9357163" y="4248091"/>
                </a:cubicBezTo>
                <a:close/>
                <a:moveTo>
                  <a:pt x="7152755" y="4247024"/>
                </a:moveTo>
                <a:lnTo>
                  <a:pt x="7165130" y="4255997"/>
                </a:lnTo>
                <a:cubicBezTo>
                  <a:pt x="7155477" y="4265300"/>
                  <a:pt x="7151799" y="4262974"/>
                  <a:pt x="7151598" y="4255416"/>
                </a:cubicBezTo>
                <a:close/>
                <a:moveTo>
                  <a:pt x="9144407" y="4246617"/>
                </a:moveTo>
                <a:lnTo>
                  <a:pt x="9145731" y="4248445"/>
                </a:lnTo>
                <a:lnTo>
                  <a:pt x="9142129" y="4257102"/>
                </a:lnTo>
                <a:cubicBezTo>
                  <a:pt x="9140520" y="4259951"/>
                  <a:pt x="9138911" y="4261579"/>
                  <a:pt x="9137992" y="4259718"/>
                </a:cubicBezTo>
                <a:cubicBezTo>
                  <a:pt x="9140290" y="4254602"/>
                  <a:pt x="9142071" y="4250881"/>
                  <a:pt x="9143422" y="4248272"/>
                </a:cubicBezTo>
                <a:close/>
                <a:moveTo>
                  <a:pt x="11227407" y="4246114"/>
                </a:moveTo>
                <a:cubicBezTo>
                  <a:pt x="11230366" y="4245997"/>
                  <a:pt x="11234503" y="4249486"/>
                  <a:pt x="11239559" y="4259718"/>
                </a:cubicBezTo>
                <a:cubicBezTo>
                  <a:pt x="11220253" y="4279254"/>
                  <a:pt x="11218530" y="4246463"/>
                  <a:pt x="11227407" y="4246114"/>
                </a:cubicBezTo>
                <a:close/>
                <a:moveTo>
                  <a:pt x="10939860" y="4244834"/>
                </a:moveTo>
                <a:cubicBezTo>
                  <a:pt x="10945376" y="4248555"/>
                  <a:pt x="10950892" y="4248555"/>
                  <a:pt x="10956408" y="4255997"/>
                </a:cubicBezTo>
                <a:cubicBezTo>
                  <a:pt x="10949053" y="4263439"/>
                  <a:pt x="10939860" y="4255997"/>
                  <a:pt x="10939860" y="4244834"/>
                </a:cubicBezTo>
                <a:close/>
                <a:moveTo>
                  <a:pt x="7109539" y="4242799"/>
                </a:moveTo>
                <a:cubicBezTo>
                  <a:pt x="7111808" y="4241811"/>
                  <a:pt x="7114107" y="4242974"/>
                  <a:pt x="7115486" y="4248555"/>
                </a:cubicBezTo>
                <a:cubicBezTo>
                  <a:pt x="7096180" y="4268090"/>
                  <a:pt x="7102730" y="4245764"/>
                  <a:pt x="7109539" y="4242799"/>
                </a:cubicBezTo>
                <a:close/>
                <a:moveTo>
                  <a:pt x="11202786" y="4241114"/>
                </a:moveTo>
                <a:cubicBezTo>
                  <a:pt x="11221172" y="4278323"/>
                  <a:pt x="11180722" y="4270882"/>
                  <a:pt x="11202786" y="4241114"/>
                </a:cubicBezTo>
                <a:close/>
                <a:moveTo>
                  <a:pt x="7130396" y="4240707"/>
                </a:moveTo>
                <a:cubicBezTo>
                  <a:pt x="7134102" y="4244370"/>
                  <a:pt x="7137550" y="4256929"/>
                  <a:pt x="7143066" y="4248556"/>
                </a:cubicBezTo>
                <a:cubicBezTo>
                  <a:pt x="7144904" y="4259719"/>
                  <a:pt x="7130196" y="4259719"/>
                  <a:pt x="7126518" y="4241114"/>
                </a:cubicBezTo>
                <a:cubicBezTo>
                  <a:pt x="7127897" y="4239254"/>
                  <a:pt x="7129161" y="4239486"/>
                  <a:pt x="7130396" y="4240707"/>
                </a:cubicBezTo>
                <a:close/>
                <a:moveTo>
                  <a:pt x="9196455" y="4239369"/>
                </a:moveTo>
                <a:cubicBezTo>
                  <a:pt x="9200161" y="4236462"/>
                  <a:pt x="9202344" y="4241114"/>
                  <a:pt x="9200506" y="4259718"/>
                </a:cubicBezTo>
                <a:lnTo>
                  <a:pt x="9189704" y="4249438"/>
                </a:lnTo>
                <a:lnTo>
                  <a:pt x="9190066" y="4248599"/>
                </a:lnTo>
                <a:cubicBezTo>
                  <a:pt x="9192368" y="4244166"/>
                  <a:pt x="9194602" y="4240823"/>
                  <a:pt x="9196455" y="4239369"/>
                </a:cubicBezTo>
                <a:close/>
                <a:moveTo>
                  <a:pt x="11132918" y="4233672"/>
                </a:moveTo>
                <a:cubicBezTo>
                  <a:pt x="11140272" y="4233672"/>
                  <a:pt x="11147627" y="4233672"/>
                  <a:pt x="11153143" y="4248556"/>
                </a:cubicBezTo>
                <a:cubicBezTo>
                  <a:pt x="11145788" y="4252277"/>
                  <a:pt x="11138434" y="4237393"/>
                  <a:pt x="11132918" y="4233672"/>
                </a:cubicBezTo>
                <a:close/>
                <a:moveTo>
                  <a:pt x="1734413" y="4225689"/>
                </a:moveTo>
                <a:cubicBezTo>
                  <a:pt x="1730962" y="4224308"/>
                  <a:pt x="1740618" y="4233249"/>
                  <a:pt x="1773733" y="4256650"/>
                </a:cubicBezTo>
                <a:cubicBezTo>
                  <a:pt x="1754423" y="4238769"/>
                  <a:pt x="1737865" y="4227068"/>
                  <a:pt x="1734413" y="4225689"/>
                </a:cubicBezTo>
                <a:close/>
                <a:moveTo>
                  <a:pt x="9126181" y="4225416"/>
                </a:moveTo>
                <a:cubicBezTo>
                  <a:pt x="9120112" y="4221695"/>
                  <a:pt x="9115637" y="4224951"/>
                  <a:pt x="9113533" y="4240765"/>
                </a:cubicBezTo>
                <a:lnTo>
                  <a:pt x="9113224" y="4248905"/>
                </a:lnTo>
                <a:lnTo>
                  <a:pt x="9164440" y="4273726"/>
                </a:lnTo>
                <a:lnTo>
                  <a:pt x="9161636" y="4270416"/>
                </a:lnTo>
                <a:lnTo>
                  <a:pt x="9145731" y="4248445"/>
                </a:lnTo>
                <a:lnTo>
                  <a:pt x="9146266" y="4247160"/>
                </a:lnTo>
                <a:cubicBezTo>
                  <a:pt x="9147185" y="4244137"/>
                  <a:pt x="9147415" y="4242160"/>
                  <a:pt x="9146266" y="4243497"/>
                </a:cubicBezTo>
                <a:lnTo>
                  <a:pt x="9144407" y="4246617"/>
                </a:lnTo>
                <a:lnTo>
                  <a:pt x="9136383" y="4235532"/>
                </a:lnTo>
                <a:cubicBezTo>
                  <a:pt x="9132648" y="4230881"/>
                  <a:pt x="9129215" y="4227277"/>
                  <a:pt x="9126181" y="4225416"/>
                </a:cubicBezTo>
                <a:close/>
                <a:moveTo>
                  <a:pt x="6829107" y="4215410"/>
                </a:moveTo>
                <a:lnTo>
                  <a:pt x="6828888" y="4218323"/>
                </a:lnTo>
                <a:cubicBezTo>
                  <a:pt x="6828084" y="4225300"/>
                  <a:pt x="6827279" y="4229021"/>
                  <a:pt x="6826820" y="4226230"/>
                </a:cubicBezTo>
                <a:close/>
                <a:moveTo>
                  <a:pt x="10851606" y="4215067"/>
                </a:moveTo>
                <a:cubicBezTo>
                  <a:pt x="10864476" y="4289486"/>
                  <a:pt x="10812994" y="4259718"/>
                  <a:pt x="10851606" y="4215067"/>
                </a:cubicBezTo>
                <a:close/>
                <a:moveTo>
                  <a:pt x="11090628" y="4211346"/>
                </a:moveTo>
                <a:cubicBezTo>
                  <a:pt x="11090628" y="4207626"/>
                  <a:pt x="11158660" y="4285765"/>
                  <a:pt x="11114531" y="4237393"/>
                </a:cubicBezTo>
                <a:cubicBezTo>
                  <a:pt x="11107176" y="4252277"/>
                  <a:pt x="11055693" y="4259719"/>
                  <a:pt x="11090628" y="4211346"/>
                </a:cubicBezTo>
                <a:close/>
                <a:moveTo>
                  <a:pt x="6829565" y="4209343"/>
                </a:moveTo>
                <a:lnTo>
                  <a:pt x="6830282" y="4209856"/>
                </a:lnTo>
                <a:lnTo>
                  <a:pt x="6829107" y="4215410"/>
                </a:lnTo>
                <a:close/>
                <a:moveTo>
                  <a:pt x="7122288" y="4208759"/>
                </a:moveTo>
                <a:lnTo>
                  <a:pt x="7123537" y="4210485"/>
                </a:lnTo>
                <a:lnTo>
                  <a:pt x="7119623" y="4219892"/>
                </a:lnTo>
                <a:cubicBezTo>
                  <a:pt x="7118014" y="4222741"/>
                  <a:pt x="7116405" y="4224370"/>
                  <a:pt x="7115486" y="4222509"/>
                </a:cubicBezTo>
                <a:cubicBezTo>
                  <a:pt x="7117784" y="4217393"/>
                  <a:pt x="7119565" y="4213672"/>
                  <a:pt x="7120915" y="4211063"/>
                </a:cubicBezTo>
                <a:close/>
                <a:moveTo>
                  <a:pt x="6549733" y="4199069"/>
                </a:moveTo>
                <a:lnTo>
                  <a:pt x="6542464" y="4203195"/>
                </a:lnTo>
                <a:cubicBezTo>
                  <a:pt x="6541343" y="4204474"/>
                  <a:pt x="6543042" y="4204580"/>
                  <a:pt x="6545625" y="4203971"/>
                </a:cubicBezTo>
                <a:lnTo>
                  <a:pt x="6551185" y="4199467"/>
                </a:lnTo>
                <a:close/>
                <a:moveTo>
                  <a:pt x="9328219" y="4196064"/>
                </a:moveTo>
                <a:cubicBezTo>
                  <a:pt x="9359563" y="4232881"/>
                  <a:pt x="9307983" y="4210276"/>
                  <a:pt x="9328219" y="4196064"/>
                </a:cubicBezTo>
                <a:close/>
                <a:moveTo>
                  <a:pt x="10741746" y="4191811"/>
                </a:moveTo>
                <a:cubicBezTo>
                  <a:pt x="10743585" y="4191811"/>
                  <a:pt x="10744964" y="4192741"/>
                  <a:pt x="10744964" y="4196462"/>
                </a:cubicBezTo>
                <a:cubicBezTo>
                  <a:pt x="10741287" y="4196462"/>
                  <a:pt x="10737610" y="4192741"/>
                  <a:pt x="10735771" y="4192741"/>
                </a:cubicBezTo>
                <a:cubicBezTo>
                  <a:pt x="10737609" y="4192741"/>
                  <a:pt x="10739908" y="4191811"/>
                  <a:pt x="10741746" y="4191811"/>
                </a:cubicBezTo>
                <a:close/>
                <a:moveTo>
                  <a:pt x="9399116" y="4190316"/>
                </a:moveTo>
                <a:cubicBezTo>
                  <a:pt x="9401089" y="4190912"/>
                  <a:pt x="9402981" y="4192752"/>
                  <a:pt x="9404424" y="4196303"/>
                </a:cubicBezTo>
                <a:cubicBezTo>
                  <a:pt x="9400566" y="4208141"/>
                  <a:pt x="9394040" y="4201567"/>
                  <a:pt x="9389114" y="4206040"/>
                </a:cubicBezTo>
                <a:cubicBezTo>
                  <a:pt x="9386549" y="4197953"/>
                  <a:pt x="9393197" y="4188531"/>
                  <a:pt x="9399116" y="4190316"/>
                </a:cubicBezTo>
                <a:close/>
                <a:moveTo>
                  <a:pt x="10682450" y="4188090"/>
                </a:moveTo>
                <a:cubicBezTo>
                  <a:pt x="10686127" y="4188090"/>
                  <a:pt x="10689804" y="4189020"/>
                  <a:pt x="10693482" y="4192741"/>
                </a:cubicBezTo>
                <a:cubicBezTo>
                  <a:pt x="10686127" y="4196462"/>
                  <a:pt x="10678773" y="4200183"/>
                  <a:pt x="10671418" y="4189020"/>
                </a:cubicBezTo>
                <a:cubicBezTo>
                  <a:pt x="10675095" y="4189020"/>
                  <a:pt x="10678773" y="4188090"/>
                  <a:pt x="10682450" y="4188090"/>
                </a:cubicBezTo>
                <a:close/>
                <a:moveTo>
                  <a:pt x="6506994" y="4187344"/>
                </a:moveTo>
                <a:lnTo>
                  <a:pt x="6509521" y="4199215"/>
                </a:lnTo>
                <a:cubicBezTo>
                  <a:pt x="6512923" y="4205066"/>
                  <a:pt x="6517466" y="4202763"/>
                  <a:pt x="6515362" y="4196254"/>
                </a:cubicBezTo>
                <a:lnTo>
                  <a:pt x="6509287" y="4187973"/>
                </a:lnTo>
                <a:close/>
                <a:moveTo>
                  <a:pt x="6830956" y="4183680"/>
                </a:moveTo>
                <a:lnTo>
                  <a:pt x="6834174" y="4189020"/>
                </a:lnTo>
                <a:lnTo>
                  <a:pt x="6830956" y="4189187"/>
                </a:lnTo>
                <a:close/>
                <a:moveTo>
                  <a:pt x="6490360" y="4181744"/>
                </a:moveTo>
                <a:lnTo>
                  <a:pt x="6490142" y="4182173"/>
                </a:lnTo>
                <a:cubicBezTo>
                  <a:pt x="6489228" y="4185588"/>
                  <a:pt x="6488422" y="4190639"/>
                  <a:pt x="6487831" y="4197775"/>
                </a:cubicBezTo>
                <a:cubicBezTo>
                  <a:pt x="6496537" y="4204973"/>
                  <a:pt x="6499379" y="4198745"/>
                  <a:pt x="6499282" y="4191159"/>
                </a:cubicBezTo>
                <a:lnTo>
                  <a:pt x="6498112" y="4184746"/>
                </a:lnTo>
                <a:close/>
                <a:moveTo>
                  <a:pt x="9101219" y="4181579"/>
                </a:moveTo>
                <a:cubicBezTo>
                  <a:pt x="9108573" y="4181579"/>
                  <a:pt x="9119605" y="4181579"/>
                  <a:pt x="9119605" y="4196463"/>
                </a:cubicBezTo>
                <a:cubicBezTo>
                  <a:pt x="9114089" y="4196463"/>
                  <a:pt x="9106735" y="4192742"/>
                  <a:pt x="9101219" y="4181579"/>
                </a:cubicBezTo>
                <a:close/>
                <a:moveTo>
                  <a:pt x="6459387" y="4176165"/>
                </a:moveTo>
                <a:cubicBezTo>
                  <a:pt x="6460478" y="4181294"/>
                  <a:pt x="6488686" y="4200471"/>
                  <a:pt x="6470072" y="4177789"/>
                </a:cubicBezTo>
                <a:cubicBezTo>
                  <a:pt x="6461672" y="4174307"/>
                  <a:pt x="6459023" y="4174455"/>
                  <a:pt x="6459387" y="4176165"/>
                </a:cubicBezTo>
                <a:close/>
                <a:moveTo>
                  <a:pt x="6476731" y="4152916"/>
                </a:moveTo>
                <a:lnTo>
                  <a:pt x="6475558" y="4154041"/>
                </a:lnTo>
                <a:lnTo>
                  <a:pt x="6493453" y="4157972"/>
                </a:lnTo>
                <a:lnTo>
                  <a:pt x="6495864" y="4155532"/>
                </a:lnTo>
                <a:cubicBezTo>
                  <a:pt x="6488969" y="4158323"/>
                  <a:pt x="6483109" y="4150648"/>
                  <a:pt x="6476731" y="4152916"/>
                </a:cubicBezTo>
                <a:close/>
                <a:moveTo>
                  <a:pt x="10529842" y="4148090"/>
                </a:moveTo>
                <a:cubicBezTo>
                  <a:pt x="10544551" y="4151811"/>
                  <a:pt x="10559261" y="4155532"/>
                  <a:pt x="10572132" y="4159253"/>
                </a:cubicBezTo>
                <a:cubicBezTo>
                  <a:pt x="10566616" y="4170416"/>
                  <a:pt x="10542713" y="4159253"/>
                  <a:pt x="10529842" y="4148090"/>
                </a:cubicBezTo>
                <a:close/>
                <a:moveTo>
                  <a:pt x="6607552" y="4145852"/>
                </a:moveTo>
                <a:lnTo>
                  <a:pt x="6605723" y="4146811"/>
                </a:lnTo>
                <a:cubicBezTo>
                  <a:pt x="6604804" y="4150648"/>
                  <a:pt x="6608481" y="4155067"/>
                  <a:pt x="6614457" y="4160183"/>
                </a:cubicBezTo>
                <a:lnTo>
                  <a:pt x="6657437" y="4198348"/>
                </a:lnTo>
                <a:lnTo>
                  <a:pt x="6731305" y="4217487"/>
                </a:lnTo>
                <a:cubicBezTo>
                  <a:pt x="7116577" y="4320283"/>
                  <a:pt x="7587943" y="4452903"/>
                  <a:pt x="7899923" y="4365404"/>
                </a:cubicBezTo>
                <a:cubicBezTo>
                  <a:pt x="7935086" y="4236236"/>
                  <a:pt x="8365352" y="4474680"/>
                  <a:pt x="8460851" y="4415727"/>
                </a:cubicBezTo>
                <a:cubicBezTo>
                  <a:pt x="8460317" y="4412044"/>
                  <a:pt x="8577279" y="4462775"/>
                  <a:pt x="8582738" y="4461984"/>
                </a:cubicBezTo>
                <a:cubicBezTo>
                  <a:pt x="8571287" y="4459883"/>
                  <a:pt x="8560588" y="4450154"/>
                  <a:pt x="8550642" y="4432795"/>
                </a:cubicBezTo>
                <a:cubicBezTo>
                  <a:pt x="8556410" y="4427730"/>
                  <a:pt x="8570618" y="4424614"/>
                  <a:pt x="8591202" y="4423203"/>
                </a:cubicBezTo>
                <a:lnTo>
                  <a:pt x="8660057" y="4423761"/>
                </a:lnTo>
                <a:lnTo>
                  <a:pt x="8686010" y="4431042"/>
                </a:lnTo>
                <a:cubicBezTo>
                  <a:pt x="8725675" y="4440335"/>
                  <a:pt x="8764156" y="4446273"/>
                  <a:pt x="8796015" y="4443772"/>
                </a:cubicBezTo>
                <a:lnTo>
                  <a:pt x="8798434" y="4443157"/>
                </a:lnTo>
                <a:lnTo>
                  <a:pt x="8767736" y="4440591"/>
                </a:lnTo>
                <a:lnTo>
                  <a:pt x="8711194" y="4427540"/>
                </a:lnTo>
                <a:lnTo>
                  <a:pt x="8670018" y="4423842"/>
                </a:lnTo>
                <a:lnTo>
                  <a:pt x="8660057" y="4423761"/>
                </a:lnTo>
                <a:lnTo>
                  <a:pt x="8568909" y="4398190"/>
                </a:lnTo>
                <a:cubicBezTo>
                  <a:pt x="8532319" y="4387278"/>
                  <a:pt x="8499987" y="4378098"/>
                  <a:pt x="8477350" y="4375738"/>
                </a:cubicBezTo>
                <a:cubicBezTo>
                  <a:pt x="8131818" y="4337446"/>
                  <a:pt x="7784042" y="4290078"/>
                  <a:pt x="7436987" y="4244487"/>
                </a:cubicBezTo>
                <a:lnTo>
                  <a:pt x="7416207" y="4241859"/>
                </a:lnTo>
                <a:lnTo>
                  <a:pt x="7424378" y="4248555"/>
                </a:lnTo>
                <a:lnTo>
                  <a:pt x="7403260" y="4240223"/>
                </a:lnTo>
                <a:lnTo>
                  <a:pt x="7298044" y="4226921"/>
                </a:lnTo>
                <a:lnTo>
                  <a:pt x="7295673" y="4227161"/>
                </a:lnTo>
                <a:cubicBezTo>
                  <a:pt x="7294064" y="4227626"/>
                  <a:pt x="7292455" y="4227858"/>
                  <a:pt x="7290904" y="4227277"/>
                </a:cubicBezTo>
                <a:lnTo>
                  <a:pt x="7289581" y="4225851"/>
                </a:lnTo>
                <a:lnTo>
                  <a:pt x="7260881" y="4222222"/>
                </a:lnTo>
                <a:lnTo>
                  <a:pt x="7259360" y="4225300"/>
                </a:lnTo>
                <a:cubicBezTo>
                  <a:pt x="7258211" y="4226695"/>
                  <a:pt x="7257637" y="4226928"/>
                  <a:pt x="7258499" y="4224951"/>
                </a:cubicBezTo>
                <a:lnTo>
                  <a:pt x="7260110" y="4222125"/>
                </a:lnTo>
                <a:lnTo>
                  <a:pt x="7176184" y="4211514"/>
                </a:lnTo>
                <a:lnTo>
                  <a:pt x="7176162" y="4218788"/>
                </a:lnTo>
                <a:lnTo>
                  <a:pt x="7167345" y="4210397"/>
                </a:lnTo>
                <a:lnTo>
                  <a:pt x="7164691" y="4210061"/>
                </a:lnTo>
                <a:lnTo>
                  <a:pt x="7158924" y="4223439"/>
                </a:lnTo>
                <a:cubicBezTo>
                  <a:pt x="7156798" y="4229253"/>
                  <a:pt x="7154916" y="4235358"/>
                  <a:pt x="7153591" y="4240954"/>
                </a:cubicBezTo>
                <a:lnTo>
                  <a:pt x="7152755" y="4247024"/>
                </a:lnTo>
                <a:lnTo>
                  <a:pt x="7151178" y="4245881"/>
                </a:lnTo>
                <a:cubicBezTo>
                  <a:pt x="7146506" y="4241230"/>
                  <a:pt x="7141845" y="4235532"/>
                  <a:pt x="7137292" y="4229485"/>
                </a:cubicBezTo>
                <a:lnTo>
                  <a:pt x="7123537" y="4210485"/>
                </a:lnTo>
                <a:lnTo>
                  <a:pt x="7123760" y="4209951"/>
                </a:lnTo>
                <a:cubicBezTo>
                  <a:pt x="7124679" y="4206927"/>
                  <a:pt x="7124909" y="4204951"/>
                  <a:pt x="7123760" y="4206288"/>
                </a:cubicBezTo>
                <a:lnTo>
                  <a:pt x="7122288" y="4208759"/>
                </a:lnTo>
                <a:lnTo>
                  <a:pt x="7119054" y="4204291"/>
                </a:lnTo>
                <a:lnTo>
                  <a:pt x="7089163" y="4200512"/>
                </a:lnTo>
                <a:lnTo>
                  <a:pt x="7087906" y="4233672"/>
                </a:lnTo>
                <a:cubicBezTo>
                  <a:pt x="7043779" y="4200183"/>
                  <a:pt x="6938977" y="4189020"/>
                  <a:pt x="6992297" y="4222509"/>
                </a:cubicBezTo>
                <a:cubicBezTo>
                  <a:pt x="6992297" y="4222509"/>
                  <a:pt x="6979082" y="4215067"/>
                  <a:pt x="6961213" y="4205474"/>
                </a:cubicBezTo>
                <a:lnTo>
                  <a:pt x="6906311" y="4177616"/>
                </a:lnTo>
                <a:lnTo>
                  <a:pt x="6872567" y="4174029"/>
                </a:lnTo>
                <a:lnTo>
                  <a:pt x="6873698" y="4175859"/>
                </a:lnTo>
                <a:cubicBezTo>
                  <a:pt x="6879882" y="4182218"/>
                  <a:pt x="6890253" y="4191346"/>
                  <a:pt x="6905881" y="4203904"/>
                </a:cubicBezTo>
                <a:cubicBezTo>
                  <a:pt x="6859915" y="4211346"/>
                  <a:pt x="6848883" y="4207625"/>
                  <a:pt x="6870947" y="4189020"/>
                </a:cubicBezTo>
                <a:cubicBezTo>
                  <a:pt x="6861754" y="4162974"/>
                  <a:pt x="6854399" y="4196462"/>
                  <a:pt x="6843367" y="4177857"/>
                </a:cubicBezTo>
                <a:cubicBezTo>
                  <a:pt x="6841069" y="4179718"/>
                  <a:pt x="6843023" y="4179020"/>
                  <a:pt x="6846556" y="4176927"/>
                </a:cubicBezTo>
                <a:lnTo>
                  <a:pt x="6853295" y="4171980"/>
                </a:lnTo>
                <a:lnTo>
                  <a:pt x="6844155" y="4171008"/>
                </a:lnTo>
                <a:lnTo>
                  <a:pt x="6843680" y="4172937"/>
                </a:lnTo>
                <a:cubicBezTo>
                  <a:pt x="6841493" y="4175924"/>
                  <a:pt x="6838757" y="4174922"/>
                  <a:pt x="6835180" y="4170125"/>
                </a:cubicBezTo>
                <a:lnTo>
                  <a:pt x="6835137" y="4170049"/>
                </a:lnTo>
                <a:lnTo>
                  <a:pt x="6830956" y="4169605"/>
                </a:lnTo>
                <a:lnTo>
                  <a:pt x="6830956" y="4183680"/>
                </a:lnTo>
                <a:lnTo>
                  <a:pt x="6828744" y="4180008"/>
                </a:lnTo>
                <a:cubicBezTo>
                  <a:pt x="6823487" y="4175299"/>
                  <a:pt x="6819005" y="4181578"/>
                  <a:pt x="6817626" y="4181578"/>
                </a:cubicBezTo>
                <a:cubicBezTo>
                  <a:pt x="6820384" y="4183439"/>
                  <a:pt x="6822682" y="4187160"/>
                  <a:pt x="6825211" y="4189485"/>
                </a:cubicBezTo>
                <a:lnTo>
                  <a:pt x="6830956" y="4189187"/>
                </a:lnTo>
                <a:lnTo>
                  <a:pt x="6830956" y="4190881"/>
                </a:lnTo>
                <a:lnTo>
                  <a:pt x="6829565" y="4209343"/>
                </a:lnTo>
                <a:lnTo>
                  <a:pt x="6818316" y="4201288"/>
                </a:lnTo>
                <a:cubicBezTo>
                  <a:pt x="6782807" y="4190648"/>
                  <a:pt x="6689381" y="4215067"/>
                  <a:pt x="6745920" y="4203904"/>
                </a:cubicBezTo>
                <a:cubicBezTo>
                  <a:pt x="6732130" y="4226230"/>
                  <a:pt x="6668697" y="4200416"/>
                  <a:pt x="6639394" y="4168846"/>
                </a:cubicBezTo>
                <a:lnTo>
                  <a:pt x="6629814" y="4148219"/>
                </a:lnTo>
                <a:close/>
                <a:moveTo>
                  <a:pt x="6337445" y="4136554"/>
                </a:moveTo>
                <a:cubicBezTo>
                  <a:pt x="6329151" y="4136405"/>
                  <a:pt x="6323431" y="4136998"/>
                  <a:pt x="6323243" y="4138906"/>
                </a:cubicBezTo>
                <a:lnTo>
                  <a:pt x="6323692" y="4142008"/>
                </a:lnTo>
                <a:lnTo>
                  <a:pt x="6354058" y="4150881"/>
                </a:lnTo>
                <a:lnTo>
                  <a:pt x="6366492" y="4155149"/>
                </a:lnTo>
                <a:lnTo>
                  <a:pt x="6377910" y="4154961"/>
                </a:lnTo>
                <a:lnTo>
                  <a:pt x="6368998" y="4148090"/>
                </a:lnTo>
                <a:cubicBezTo>
                  <a:pt x="6372675" y="4148090"/>
                  <a:pt x="6376352" y="4145299"/>
                  <a:pt x="6380029" y="4144369"/>
                </a:cubicBezTo>
                <a:cubicBezTo>
                  <a:pt x="6383706" y="4143439"/>
                  <a:pt x="6387384" y="4144369"/>
                  <a:pt x="6391061" y="4151811"/>
                </a:cubicBezTo>
                <a:lnTo>
                  <a:pt x="6380709" y="4154915"/>
                </a:lnTo>
                <a:lnTo>
                  <a:pt x="6389289" y="4154774"/>
                </a:lnTo>
                <a:lnTo>
                  <a:pt x="6398215" y="4146064"/>
                </a:lnTo>
                <a:lnTo>
                  <a:pt x="6394739" y="4144718"/>
                </a:lnTo>
                <a:lnTo>
                  <a:pt x="6388145" y="4141046"/>
                </a:lnTo>
                <a:lnTo>
                  <a:pt x="6382176" y="4140318"/>
                </a:lnTo>
                <a:cubicBezTo>
                  <a:pt x="6368124" y="4138675"/>
                  <a:pt x="6349888" y="4136779"/>
                  <a:pt x="6337445" y="4136554"/>
                </a:cubicBezTo>
                <a:close/>
                <a:moveTo>
                  <a:pt x="11435470" y="4135142"/>
                </a:moveTo>
                <a:cubicBezTo>
                  <a:pt x="11441463" y="4138034"/>
                  <a:pt x="11446922" y="4137243"/>
                  <a:pt x="11453448" y="4143817"/>
                </a:cubicBezTo>
                <a:cubicBezTo>
                  <a:pt x="11447236" y="4152237"/>
                  <a:pt x="11437071" y="4146190"/>
                  <a:pt x="11435470" y="4135142"/>
                </a:cubicBezTo>
                <a:close/>
                <a:moveTo>
                  <a:pt x="9083082" y="4125707"/>
                </a:moveTo>
                <a:lnTo>
                  <a:pt x="9084005" y="4126172"/>
                </a:lnTo>
                <a:lnTo>
                  <a:pt x="9082335" y="4126638"/>
                </a:lnTo>
                <a:lnTo>
                  <a:pt x="9082412" y="4126404"/>
                </a:lnTo>
                <a:close/>
                <a:moveTo>
                  <a:pt x="9447590" y="4122373"/>
                </a:moveTo>
                <a:cubicBezTo>
                  <a:pt x="9471122" y="4156561"/>
                  <a:pt x="9429708" y="4140003"/>
                  <a:pt x="9447590" y="4122373"/>
                </a:cubicBezTo>
                <a:close/>
                <a:moveTo>
                  <a:pt x="9418995" y="4119349"/>
                </a:moveTo>
                <a:cubicBezTo>
                  <a:pt x="9419779" y="4113948"/>
                  <a:pt x="9425906" y="4149014"/>
                  <a:pt x="9420611" y="4141321"/>
                </a:cubicBezTo>
                <a:cubicBezTo>
                  <a:pt x="9419066" y="4127446"/>
                  <a:pt x="9418733" y="4121150"/>
                  <a:pt x="9418995" y="4119349"/>
                </a:cubicBezTo>
                <a:close/>
                <a:moveTo>
                  <a:pt x="11343860" y="4118337"/>
                </a:moveTo>
                <a:cubicBezTo>
                  <a:pt x="11367268" y="4190142"/>
                  <a:pt x="11312049" y="4168063"/>
                  <a:pt x="11343860" y="4118337"/>
                </a:cubicBezTo>
                <a:close/>
                <a:moveTo>
                  <a:pt x="11172584" y="4115894"/>
                </a:moveTo>
                <a:cubicBezTo>
                  <a:pt x="11176223" y="4115366"/>
                  <a:pt x="11179995" y="4115760"/>
                  <a:pt x="11184169" y="4118915"/>
                </a:cubicBezTo>
                <a:cubicBezTo>
                  <a:pt x="11177423" y="4123652"/>
                  <a:pt x="11170679" y="4128389"/>
                  <a:pt x="11161799" y="4118396"/>
                </a:cubicBezTo>
                <a:cubicBezTo>
                  <a:pt x="11165438" y="4117869"/>
                  <a:pt x="11168945" y="4116421"/>
                  <a:pt x="11172584" y="4115894"/>
                </a:cubicBezTo>
                <a:close/>
                <a:moveTo>
                  <a:pt x="9268988" y="4115234"/>
                </a:moveTo>
                <a:cubicBezTo>
                  <a:pt x="9274953" y="4116132"/>
                  <a:pt x="9281289" y="4128608"/>
                  <a:pt x="9287148" y="4130579"/>
                </a:cubicBezTo>
                <a:cubicBezTo>
                  <a:pt x="9278802" y="4124268"/>
                  <a:pt x="9272591" y="4132688"/>
                  <a:pt x="9263178" y="4119013"/>
                </a:cubicBezTo>
                <a:cubicBezTo>
                  <a:pt x="9265052" y="4115922"/>
                  <a:pt x="9266999" y="4114935"/>
                  <a:pt x="9268988" y="4115234"/>
                </a:cubicBezTo>
                <a:close/>
                <a:moveTo>
                  <a:pt x="11231801" y="4111074"/>
                </a:moveTo>
                <a:cubicBezTo>
                  <a:pt x="11233621" y="4110810"/>
                  <a:pt x="11235119" y="4111533"/>
                  <a:pt x="11235652" y="4115215"/>
                </a:cubicBezTo>
                <a:cubicBezTo>
                  <a:pt x="11232013" y="4115743"/>
                  <a:pt x="11227841" y="4112587"/>
                  <a:pt x="11226021" y="4112851"/>
                </a:cubicBezTo>
                <a:cubicBezTo>
                  <a:pt x="11227840" y="4112587"/>
                  <a:pt x="11229982" y="4111337"/>
                  <a:pt x="11231801" y="4111074"/>
                </a:cubicBezTo>
                <a:close/>
                <a:moveTo>
                  <a:pt x="10482729" y="4108090"/>
                </a:moveTo>
                <a:cubicBezTo>
                  <a:pt x="10478821" y="4107160"/>
                  <a:pt x="10474685" y="4109021"/>
                  <a:pt x="10471007" y="4110881"/>
                </a:cubicBezTo>
                <a:cubicBezTo>
                  <a:pt x="10471007" y="4125764"/>
                  <a:pt x="10485716" y="4129485"/>
                  <a:pt x="10493071" y="4122043"/>
                </a:cubicBezTo>
                <a:cubicBezTo>
                  <a:pt x="10490313" y="4112741"/>
                  <a:pt x="10486636" y="4109020"/>
                  <a:pt x="10482729" y="4108090"/>
                </a:cubicBezTo>
                <a:close/>
                <a:moveTo>
                  <a:pt x="1455096" y="4104252"/>
                </a:moveTo>
                <a:cubicBezTo>
                  <a:pt x="1454092" y="4105337"/>
                  <a:pt x="1453027" y="4107607"/>
                  <a:pt x="1451741" y="4111553"/>
                </a:cubicBezTo>
                <a:cubicBezTo>
                  <a:pt x="1452808" y="4118917"/>
                  <a:pt x="1464794" y="4124701"/>
                  <a:pt x="1466832" y="4113126"/>
                </a:cubicBezTo>
                <a:cubicBezTo>
                  <a:pt x="1460573" y="4108393"/>
                  <a:pt x="1458108" y="4100996"/>
                  <a:pt x="1455096" y="4104252"/>
                </a:cubicBezTo>
                <a:close/>
                <a:moveTo>
                  <a:pt x="9278796" y="4103715"/>
                </a:moveTo>
                <a:cubicBezTo>
                  <a:pt x="9298701" y="4107058"/>
                  <a:pt x="9335319" y="4121249"/>
                  <a:pt x="9342585" y="4141345"/>
                </a:cubicBezTo>
                <a:cubicBezTo>
                  <a:pt x="9280865" y="4119270"/>
                  <a:pt x="9263255" y="4107722"/>
                  <a:pt x="9266169" y="4104171"/>
                </a:cubicBezTo>
                <a:cubicBezTo>
                  <a:pt x="9267383" y="4102692"/>
                  <a:pt x="9272161" y="4102601"/>
                  <a:pt x="9278796" y="4103715"/>
                </a:cubicBezTo>
                <a:close/>
                <a:moveTo>
                  <a:pt x="9008121" y="4099599"/>
                </a:moveTo>
                <a:lnTo>
                  <a:pt x="9004920" y="4109486"/>
                </a:lnTo>
                <a:lnTo>
                  <a:pt x="8995456" y="4112939"/>
                </a:lnTo>
                <a:lnTo>
                  <a:pt x="9025024" y="4142238"/>
                </a:lnTo>
                <a:cubicBezTo>
                  <a:pt x="9034270" y="4109880"/>
                  <a:pt x="9055836" y="4126494"/>
                  <a:pt x="9071282" y="4129719"/>
                </a:cubicBezTo>
                <a:lnTo>
                  <a:pt x="9082335" y="4126638"/>
                </a:lnTo>
                <a:lnTo>
                  <a:pt x="9075695" y="4146764"/>
                </a:lnTo>
                <a:cubicBezTo>
                  <a:pt x="9077385" y="4151806"/>
                  <a:pt x="9084234" y="4153398"/>
                  <a:pt x="9099944" y="4146422"/>
                </a:cubicBezTo>
                <a:cubicBezTo>
                  <a:pt x="9105977" y="4115940"/>
                  <a:pt x="9098649" y="4112243"/>
                  <a:pt x="9090446" y="4118058"/>
                </a:cubicBezTo>
                <a:lnTo>
                  <a:pt x="9083082" y="4125707"/>
                </a:lnTo>
                <a:lnTo>
                  <a:pt x="9057321" y="4112708"/>
                </a:lnTo>
                <a:cubicBezTo>
                  <a:pt x="9046889" y="4108624"/>
                  <a:pt x="9034824" y="4104545"/>
                  <a:pt x="9023803" y="4101695"/>
                </a:cubicBezTo>
                <a:close/>
                <a:moveTo>
                  <a:pt x="11015817" y="4098189"/>
                </a:moveTo>
                <a:cubicBezTo>
                  <a:pt x="11030908" y="4099762"/>
                  <a:pt x="11045999" y="4101336"/>
                  <a:pt x="11059271" y="4103173"/>
                </a:cubicBezTo>
                <a:cubicBezTo>
                  <a:pt x="11055412" y="4115011"/>
                  <a:pt x="11030156" y="4107391"/>
                  <a:pt x="11015817" y="4098189"/>
                </a:cubicBezTo>
                <a:close/>
                <a:moveTo>
                  <a:pt x="8996546" y="4098052"/>
                </a:moveTo>
                <a:cubicBezTo>
                  <a:pt x="8990287" y="4098882"/>
                  <a:pt x="8987747" y="4102163"/>
                  <a:pt x="8991601" y="4109120"/>
                </a:cubicBezTo>
                <a:lnTo>
                  <a:pt x="8993436" y="4110937"/>
                </a:lnTo>
                <a:lnTo>
                  <a:pt x="8997336" y="4105300"/>
                </a:lnTo>
                <a:lnTo>
                  <a:pt x="9005167" y="4099204"/>
                </a:lnTo>
                <a:close/>
                <a:moveTo>
                  <a:pt x="11624933" y="4096413"/>
                </a:moveTo>
                <a:cubicBezTo>
                  <a:pt x="11632211" y="4095359"/>
                  <a:pt x="11639490" y="4094304"/>
                  <a:pt x="11647083" y="4108243"/>
                </a:cubicBezTo>
                <a:cubicBezTo>
                  <a:pt x="11640337" y="4112981"/>
                  <a:pt x="11630925" y="4099305"/>
                  <a:pt x="11624933" y="4096413"/>
                </a:cubicBezTo>
                <a:close/>
                <a:moveTo>
                  <a:pt x="11720229" y="4095178"/>
                </a:moveTo>
                <a:cubicBezTo>
                  <a:pt x="11723141" y="4094638"/>
                  <a:pt x="11727736" y="4097498"/>
                  <a:pt x="11734206" y="4106899"/>
                </a:cubicBezTo>
                <a:cubicBezTo>
                  <a:pt x="11717901" y="4129001"/>
                  <a:pt x="11711494" y="4096796"/>
                  <a:pt x="11720229" y="4095178"/>
                </a:cubicBezTo>
                <a:close/>
                <a:moveTo>
                  <a:pt x="11695146" y="4093760"/>
                </a:moveTo>
                <a:cubicBezTo>
                  <a:pt x="11718677" y="4127948"/>
                  <a:pt x="11677578" y="4126384"/>
                  <a:pt x="11695146" y="4093760"/>
                </a:cubicBezTo>
                <a:close/>
                <a:moveTo>
                  <a:pt x="9392068" y="4092584"/>
                </a:moveTo>
                <a:cubicBezTo>
                  <a:pt x="9402085" y="4084788"/>
                  <a:pt x="9364403" y="4115626"/>
                  <a:pt x="9363038" y="4115824"/>
                </a:cubicBezTo>
                <a:cubicBezTo>
                  <a:pt x="9380089" y="4102074"/>
                  <a:pt x="9388728" y="4095183"/>
                  <a:pt x="9392068" y="4092584"/>
                </a:cubicBezTo>
                <a:close/>
                <a:moveTo>
                  <a:pt x="8838840" y="4089788"/>
                </a:moveTo>
                <a:cubicBezTo>
                  <a:pt x="8835494" y="4090743"/>
                  <a:pt x="8832122" y="4093111"/>
                  <a:pt x="8828750" y="4095479"/>
                </a:cubicBezTo>
                <a:lnTo>
                  <a:pt x="8838167" y="4101683"/>
                </a:lnTo>
                <a:lnTo>
                  <a:pt x="8840166" y="4101490"/>
                </a:lnTo>
                <a:lnTo>
                  <a:pt x="8848766" y="4092579"/>
                </a:lnTo>
                <a:cubicBezTo>
                  <a:pt x="8845503" y="4089292"/>
                  <a:pt x="8842185" y="4088833"/>
                  <a:pt x="8838840" y="4089788"/>
                </a:cubicBezTo>
                <a:close/>
                <a:moveTo>
                  <a:pt x="8918402" y="4084164"/>
                </a:moveTo>
                <a:cubicBezTo>
                  <a:pt x="8915223" y="4084242"/>
                  <a:pt x="8912720" y="4085193"/>
                  <a:pt x="8911166" y="4087298"/>
                </a:cubicBezTo>
                <a:cubicBezTo>
                  <a:pt x="8926258" y="4088871"/>
                  <a:pt x="8938776" y="4098337"/>
                  <a:pt x="8951076" y="4119114"/>
                </a:cubicBezTo>
                <a:cubicBezTo>
                  <a:pt x="8934298" y="4118724"/>
                  <a:pt x="8902961" y="4097182"/>
                  <a:pt x="8904543" y="4106293"/>
                </a:cubicBezTo>
                <a:lnTo>
                  <a:pt x="8904702" y="4106606"/>
                </a:lnTo>
                <a:lnTo>
                  <a:pt x="8963864" y="4127294"/>
                </a:lnTo>
                <a:lnTo>
                  <a:pt x="8983445" y="4117126"/>
                </a:lnTo>
                <a:lnTo>
                  <a:pt x="8986894" y="4115032"/>
                </a:lnTo>
                <a:lnTo>
                  <a:pt x="8988621" y="4115760"/>
                </a:lnTo>
                <a:cubicBezTo>
                  <a:pt x="8989922" y="4115953"/>
                  <a:pt x="8990236" y="4115319"/>
                  <a:pt x="8989288" y="4113577"/>
                </a:cubicBezTo>
                <a:lnTo>
                  <a:pt x="8986894" y="4115032"/>
                </a:lnTo>
                <a:lnTo>
                  <a:pt x="8982032" y="4112984"/>
                </a:lnTo>
                <a:lnTo>
                  <a:pt x="8967882" y="4105045"/>
                </a:lnTo>
                <a:lnTo>
                  <a:pt x="8974731" y="4115687"/>
                </a:lnTo>
                <a:cubicBezTo>
                  <a:pt x="8966166" y="4120686"/>
                  <a:pt x="8954934" y="4107275"/>
                  <a:pt x="8949694" y="4096755"/>
                </a:cubicBezTo>
                <a:lnTo>
                  <a:pt x="8953370" y="4097314"/>
                </a:lnTo>
                <a:lnTo>
                  <a:pt x="8929682" y="4086260"/>
                </a:lnTo>
                <a:cubicBezTo>
                  <a:pt x="8925432" y="4084879"/>
                  <a:pt x="8921579" y="4084085"/>
                  <a:pt x="8918402" y="4084164"/>
                </a:cubicBezTo>
                <a:close/>
                <a:moveTo>
                  <a:pt x="8874935" y="4083265"/>
                </a:moveTo>
                <a:cubicBezTo>
                  <a:pt x="8872896" y="4082415"/>
                  <a:pt x="8871983" y="4084376"/>
                  <a:pt x="8871963" y="4087546"/>
                </a:cubicBezTo>
                <a:lnTo>
                  <a:pt x="8873128" y="4093168"/>
                </a:lnTo>
                <a:lnTo>
                  <a:pt x="8886560" y="4099916"/>
                </a:lnTo>
                <a:lnTo>
                  <a:pt x="8880583" y="4089188"/>
                </a:lnTo>
                <a:cubicBezTo>
                  <a:pt x="8878154" y="4085648"/>
                  <a:pt x="8876294" y="4083832"/>
                  <a:pt x="8874935" y="4083265"/>
                </a:cubicBezTo>
                <a:close/>
                <a:moveTo>
                  <a:pt x="8801520" y="4081113"/>
                </a:moveTo>
                <a:cubicBezTo>
                  <a:pt x="8825423" y="4081113"/>
                  <a:pt x="8805198" y="4092276"/>
                  <a:pt x="8801520" y="4081113"/>
                </a:cubicBezTo>
                <a:close/>
                <a:moveTo>
                  <a:pt x="11579878" y="4080382"/>
                </a:moveTo>
                <a:cubicBezTo>
                  <a:pt x="11579345" y="4076700"/>
                  <a:pt x="11657878" y="4144277"/>
                  <a:pt x="11607269" y="4102732"/>
                </a:cubicBezTo>
                <a:cubicBezTo>
                  <a:pt x="11602124" y="4118517"/>
                  <a:pt x="11552241" y="4133264"/>
                  <a:pt x="11579878" y="4080382"/>
                </a:cubicBezTo>
                <a:close/>
                <a:moveTo>
                  <a:pt x="10831797" y="4077827"/>
                </a:moveTo>
                <a:lnTo>
                  <a:pt x="10831151" y="4079253"/>
                </a:lnTo>
                <a:cubicBezTo>
                  <a:pt x="10829886" y="4082044"/>
                  <a:pt x="10829254" y="4083439"/>
                  <a:pt x="10830202" y="4081346"/>
                </a:cubicBezTo>
                <a:close/>
                <a:moveTo>
                  <a:pt x="1477523" y="4076563"/>
                </a:moveTo>
                <a:cubicBezTo>
                  <a:pt x="1468729" y="4073725"/>
                  <a:pt x="1453586" y="4117865"/>
                  <a:pt x="1480761" y="4081029"/>
                </a:cubicBezTo>
                <a:cubicBezTo>
                  <a:pt x="1479906" y="4078333"/>
                  <a:pt x="1478779" y="4076968"/>
                  <a:pt x="1477523" y="4076563"/>
                </a:cubicBezTo>
                <a:close/>
                <a:moveTo>
                  <a:pt x="9089807" y="4076455"/>
                </a:moveTo>
                <a:cubicBezTo>
                  <a:pt x="9069885" y="4105660"/>
                  <a:pt x="9110670" y="4092231"/>
                  <a:pt x="9089807" y="4076455"/>
                </a:cubicBezTo>
                <a:close/>
                <a:moveTo>
                  <a:pt x="1068097" y="4076079"/>
                </a:moveTo>
                <a:cubicBezTo>
                  <a:pt x="1066412" y="4076676"/>
                  <a:pt x="1065133" y="4078270"/>
                  <a:pt x="1064624" y="4081164"/>
                </a:cubicBezTo>
                <a:cubicBezTo>
                  <a:pt x="1068044" y="4091948"/>
                  <a:pt x="1078962" y="4090367"/>
                  <a:pt x="1084421" y="4089576"/>
                </a:cubicBezTo>
                <a:cubicBezTo>
                  <a:pt x="1081857" y="4081488"/>
                  <a:pt x="1073150" y="4074289"/>
                  <a:pt x="1068097" y="4076079"/>
                </a:cubicBezTo>
                <a:close/>
                <a:moveTo>
                  <a:pt x="8811539" y="4075062"/>
                </a:moveTo>
                <a:cubicBezTo>
                  <a:pt x="8804872" y="4073325"/>
                  <a:pt x="8795846" y="4076748"/>
                  <a:pt x="8785297" y="4090496"/>
                </a:cubicBezTo>
                <a:lnTo>
                  <a:pt x="8800009" y="4101814"/>
                </a:lnTo>
                <a:lnTo>
                  <a:pt x="8813878" y="4104028"/>
                </a:lnTo>
                <a:lnTo>
                  <a:pt x="8815935" y="4103829"/>
                </a:lnTo>
                <a:lnTo>
                  <a:pt x="8822799" y="4100263"/>
                </a:lnTo>
                <a:cubicBezTo>
                  <a:pt x="8826232" y="4091879"/>
                  <a:pt x="8821539" y="4077667"/>
                  <a:pt x="8811539" y="4075062"/>
                </a:cubicBezTo>
                <a:close/>
                <a:moveTo>
                  <a:pt x="8762869" y="4073536"/>
                </a:moveTo>
                <a:cubicBezTo>
                  <a:pt x="8758440" y="4071828"/>
                  <a:pt x="8755068" y="4074197"/>
                  <a:pt x="8756402" y="4083403"/>
                </a:cubicBezTo>
                <a:cubicBezTo>
                  <a:pt x="8764966" y="4078402"/>
                  <a:pt x="8765815" y="4097078"/>
                  <a:pt x="8775666" y="4088131"/>
                </a:cubicBezTo>
                <a:cubicBezTo>
                  <a:pt x="8772779" y="4081030"/>
                  <a:pt x="8767296" y="4075244"/>
                  <a:pt x="8762869" y="4073536"/>
                </a:cubicBezTo>
                <a:close/>
                <a:moveTo>
                  <a:pt x="8710063" y="4071317"/>
                </a:moveTo>
                <a:lnTo>
                  <a:pt x="8702264" y="4071458"/>
                </a:lnTo>
                <a:lnTo>
                  <a:pt x="8709802" y="4075205"/>
                </a:lnTo>
                <a:close/>
                <a:moveTo>
                  <a:pt x="9113309" y="4071170"/>
                </a:moveTo>
                <a:cubicBezTo>
                  <a:pt x="9111764" y="4070924"/>
                  <a:pt x="9110465" y="4071582"/>
                  <a:pt x="9109823" y="4073555"/>
                </a:cubicBezTo>
                <a:cubicBezTo>
                  <a:pt x="9109823" y="4073555"/>
                  <a:pt x="9119016" y="4098542"/>
                  <a:pt x="9122874" y="4086703"/>
                </a:cubicBezTo>
                <a:cubicBezTo>
                  <a:pt x="9124803" y="4080784"/>
                  <a:pt x="9117944" y="4071908"/>
                  <a:pt x="9113309" y="4071170"/>
                </a:cubicBezTo>
                <a:close/>
                <a:moveTo>
                  <a:pt x="10835000" y="4070755"/>
                </a:moveTo>
                <a:lnTo>
                  <a:pt x="10831797" y="4077827"/>
                </a:lnTo>
                <a:lnTo>
                  <a:pt x="10832928" y="4075329"/>
                </a:lnTo>
                <a:close/>
                <a:moveTo>
                  <a:pt x="10266221" y="4068020"/>
                </a:moveTo>
                <a:lnTo>
                  <a:pt x="10275204" y="4070501"/>
                </a:lnTo>
                <a:lnTo>
                  <a:pt x="10277950" y="4077392"/>
                </a:lnTo>
                <a:cubicBezTo>
                  <a:pt x="10276111" y="4082974"/>
                  <a:pt x="10271514" y="4081113"/>
                  <a:pt x="10268067" y="4076927"/>
                </a:cubicBezTo>
                <a:close/>
                <a:moveTo>
                  <a:pt x="10963456" y="4065358"/>
                </a:moveTo>
                <a:cubicBezTo>
                  <a:pt x="10959455" y="4064998"/>
                  <a:pt x="10955628" y="4067433"/>
                  <a:pt x="10952255" y="4069801"/>
                </a:cubicBezTo>
                <a:cubicBezTo>
                  <a:pt x="10954389" y="4084530"/>
                  <a:pt x="10969479" y="4086103"/>
                  <a:pt x="10975691" y="4077684"/>
                </a:cubicBezTo>
                <a:cubicBezTo>
                  <a:pt x="10971628" y="4068873"/>
                  <a:pt x="10967455" y="4065718"/>
                  <a:pt x="10963456" y="4065358"/>
                </a:cubicBezTo>
                <a:close/>
                <a:moveTo>
                  <a:pt x="9156066" y="4059335"/>
                </a:moveTo>
                <a:cubicBezTo>
                  <a:pt x="9156976" y="4059203"/>
                  <a:pt x="9164223" y="4067553"/>
                  <a:pt x="9170468" y="4076988"/>
                </a:cubicBezTo>
                <a:lnTo>
                  <a:pt x="9174834" y="4084957"/>
                </a:lnTo>
                <a:lnTo>
                  <a:pt x="9166722" y="4077589"/>
                </a:lnTo>
                <a:cubicBezTo>
                  <a:pt x="9163545" y="4073291"/>
                  <a:pt x="9159996" y="4067225"/>
                  <a:pt x="9156066" y="4059335"/>
                </a:cubicBezTo>
                <a:close/>
                <a:moveTo>
                  <a:pt x="8908471" y="4043041"/>
                </a:moveTo>
                <a:cubicBezTo>
                  <a:pt x="8903267" y="4042385"/>
                  <a:pt x="8899306" y="4043899"/>
                  <a:pt x="8900373" y="4051264"/>
                </a:cubicBezTo>
                <a:cubicBezTo>
                  <a:pt x="8905831" y="4050473"/>
                  <a:pt x="8923809" y="4059148"/>
                  <a:pt x="8924028" y="4047837"/>
                </a:cubicBezTo>
                <a:cubicBezTo>
                  <a:pt x="8920121" y="4046523"/>
                  <a:pt x="8913675" y="4043697"/>
                  <a:pt x="8908471" y="4043041"/>
                </a:cubicBezTo>
                <a:close/>
                <a:moveTo>
                  <a:pt x="11567353" y="4040009"/>
                </a:moveTo>
                <a:cubicBezTo>
                  <a:pt x="11585797" y="4038091"/>
                  <a:pt x="11610964" y="4051346"/>
                  <a:pt x="11616480" y="4062509"/>
                </a:cubicBezTo>
                <a:cubicBezTo>
                  <a:pt x="11605908" y="4059718"/>
                  <a:pt x="11592232" y="4053904"/>
                  <a:pt x="11578758" y="4047625"/>
                </a:cubicBezTo>
                <a:lnTo>
                  <a:pt x="11565224" y="4041074"/>
                </a:lnTo>
                <a:close/>
                <a:moveTo>
                  <a:pt x="11487776" y="4032741"/>
                </a:moveTo>
                <a:cubicBezTo>
                  <a:pt x="11490993" y="4031811"/>
                  <a:pt x="11494211" y="4032741"/>
                  <a:pt x="11496969" y="4040183"/>
                </a:cubicBezTo>
                <a:cubicBezTo>
                  <a:pt x="11491453" y="4036462"/>
                  <a:pt x="11484098" y="4047625"/>
                  <a:pt x="11478583" y="4036462"/>
                </a:cubicBezTo>
                <a:cubicBezTo>
                  <a:pt x="11481340" y="4036462"/>
                  <a:pt x="11484558" y="4033671"/>
                  <a:pt x="11487776" y="4032741"/>
                </a:cubicBezTo>
                <a:close/>
                <a:moveTo>
                  <a:pt x="11458357" y="4025299"/>
                </a:moveTo>
                <a:cubicBezTo>
                  <a:pt x="11458357" y="4032741"/>
                  <a:pt x="11439971" y="4055067"/>
                  <a:pt x="11458357" y="4025299"/>
                </a:cubicBezTo>
                <a:close/>
                <a:moveTo>
                  <a:pt x="11526759" y="4024835"/>
                </a:moveTo>
                <a:cubicBezTo>
                  <a:pt x="11526213" y="4022742"/>
                  <a:pt x="11532476" y="4025300"/>
                  <a:pt x="11542244" y="4029951"/>
                </a:cubicBezTo>
                <a:lnTo>
                  <a:pt x="11565224" y="4041074"/>
                </a:lnTo>
                <a:lnTo>
                  <a:pt x="11552127" y="4047625"/>
                </a:lnTo>
                <a:cubicBezTo>
                  <a:pt x="11534659" y="4033672"/>
                  <a:pt x="11527305" y="4026928"/>
                  <a:pt x="11526759" y="4024835"/>
                </a:cubicBezTo>
                <a:close/>
                <a:moveTo>
                  <a:pt x="8631333" y="3985734"/>
                </a:moveTo>
                <a:cubicBezTo>
                  <a:pt x="8630008" y="3986807"/>
                  <a:pt x="8629398" y="3989010"/>
                  <a:pt x="8629931" y="3992693"/>
                </a:cubicBezTo>
                <a:cubicBezTo>
                  <a:pt x="8636143" y="3984273"/>
                  <a:pt x="8644803" y="4005577"/>
                  <a:pt x="8651014" y="3997157"/>
                </a:cubicBezTo>
                <a:cubicBezTo>
                  <a:pt x="8645720" y="3989465"/>
                  <a:pt x="8635307" y="3982514"/>
                  <a:pt x="8631333" y="3985734"/>
                </a:cubicBezTo>
                <a:close/>
                <a:moveTo>
                  <a:pt x="11304577" y="3985356"/>
                </a:moveTo>
                <a:lnTo>
                  <a:pt x="11304142" y="3986859"/>
                </a:lnTo>
                <a:cubicBezTo>
                  <a:pt x="11303291" y="3989803"/>
                  <a:pt x="11302865" y="3991274"/>
                  <a:pt x="11303503" y="3989067"/>
                </a:cubicBezTo>
                <a:close/>
                <a:moveTo>
                  <a:pt x="11306733" y="3977897"/>
                </a:moveTo>
                <a:lnTo>
                  <a:pt x="11304577" y="3985356"/>
                </a:lnTo>
                <a:lnTo>
                  <a:pt x="11305338" y="3982721"/>
                </a:lnTo>
                <a:close/>
                <a:moveTo>
                  <a:pt x="11309247" y="3969201"/>
                </a:moveTo>
                <a:cubicBezTo>
                  <a:pt x="11309247" y="3969201"/>
                  <a:pt x="11308396" y="3972144"/>
                  <a:pt x="11307333" y="3975823"/>
                </a:cubicBezTo>
                <a:lnTo>
                  <a:pt x="11306733" y="3977897"/>
                </a:lnTo>
                <a:close/>
                <a:moveTo>
                  <a:pt x="11270816" y="3958323"/>
                </a:moveTo>
                <a:cubicBezTo>
                  <a:pt x="11278170" y="3958323"/>
                  <a:pt x="11289202" y="3958323"/>
                  <a:pt x="11289202" y="3973207"/>
                </a:cubicBezTo>
                <a:cubicBezTo>
                  <a:pt x="11283686" y="3973207"/>
                  <a:pt x="11276331" y="3969486"/>
                  <a:pt x="11270816" y="3958323"/>
                </a:cubicBezTo>
                <a:close/>
                <a:moveTo>
                  <a:pt x="10479632" y="3954408"/>
                </a:moveTo>
                <a:lnTo>
                  <a:pt x="10480545" y="3956859"/>
                </a:lnTo>
                <a:lnTo>
                  <a:pt x="10482672" y="3956245"/>
                </a:lnTo>
                <a:lnTo>
                  <a:pt x="10483578" y="3955561"/>
                </a:lnTo>
                <a:close/>
                <a:moveTo>
                  <a:pt x="8974352" y="3947160"/>
                </a:moveTo>
                <a:cubicBezTo>
                  <a:pt x="8992739" y="3984369"/>
                  <a:pt x="8954127" y="3962044"/>
                  <a:pt x="8974352" y="3947160"/>
                </a:cubicBezTo>
                <a:close/>
                <a:moveTo>
                  <a:pt x="8946486" y="3940067"/>
                </a:moveTo>
                <a:cubicBezTo>
                  <a:pt x="8948037" y="3934835"/>
                  <a:pt x="8949072" y="3970417"/>
                  <a:pt x="8944935" y="3962044"/>
                </a:cubicBezTo>
                <a:cubicBezTo>
                  <a:pt x="8945395" y="3948091"/>
                  <a:pt x="8945969" y="3941812"/>
                  <a:pt x="8946486" y="3940067"/>
                </a:cubicBezTo>
                <a:close/>
                <a:moveTo>
                  <a:pt x="9283593" y="3939344"/>
                </a:moveTo>
                <a:cubicBezTo>
                  <a:pt x="9296330" y="3937499"/>
                  <a:pt x="9307344" y="3962222"/>
                  <a:pt x="9283593" y="3939344"/>
                </a:cubicBezTo>
                <a:close/>
                <a:moveTo>
                  <a:pt x="8638772" y="3938090"/>
                </a:moveTo>
                <a:lnTo>
                  <a:pt x="8626714" y="3939751"/>
                </a:lnTo>
                <a:lnTo>
                  <a:pt x="8735083" y="3953626"/>
                </a:lnTo>
                <a:lnTo>
                  <a:pt x="8816471" y="3971457"/>
                </a:lnTo>
                <a:lnTo>
                  <a:pt x="8741076" y="3949020"/>
                </a:lnTo>
                <a:cubicBezTo>
                  <a:pt x="8707175" y="3941578"/>
                  <a:pt x="8671724" y="3936927"/>
                  <a:pt x="8638772" y="3938090"/>
                </a:cubicBezTo>
                <a:close/>
                <a:moveTo>
                  <a:pt x="9370716" y="3938001"/>
                </a:moveTo>
                <a:cubicBezTo>
                  <a:pt x="9378843" y="3955623"/>
                  <a:pt x="9383235" y="3947467"/>
                  <a:pt x="9390294" y="3957724"/>
                </a:cubicBezTo>
                <a:cubicBezTo>
                  <a:pt x="9384082" y="3966142"/>
                  <a:pt x="9359580" y="3950894"/>
                  <a:pt x="9370716" y="3938001"/>
                </a:cubicBezTo>
                <a:close/>
                <a:moveTo>
                  <a:pt x="11449045" y="3933907"/>
                </a:moveTo>
                <a:cubicBezTo>
                  <a:pt x="11458676" y="3936271"/>
                  <a:pt x="11493127" y="3968878"/>
                  <a:pt x="11449045" y="3933907"/>
                </a:cubicBezTo>
                <a:close/>
                <a:moveTo>
                  <a:pt x="10019720" y="3928479"/>
                </a:moveTo>
                <a:lnTo>
                  <a:pt x="10020540" y="3932276"/>
                </a:lnTo>
                <a:lnTo>
                  <a:pt x="10024851" y="3929907"/>
                </a:lnTo>
                <a:close/>
                <a:moveTo>
                  <a:pt x="10500425" y="3924834"/>
                </a:moveTo>
                <a:lnTo>
                  <a:pt x="10507402" y="3937588"/>
                </a:lnTo>
                <a:lnTo>
                  <a:pt x="10512444" y="3933783"/>
                </a:lnTo>
                <a:lnTo>
                  <a:pt x="10500548" y="3924853"/>
                </a:lnTo>
                <a:close/>
                <a:moveTo>
                  <a:pt x="9090489" y="3924085"/>
                </a:moveTo>
                <a:cubicBezTo>
                  <a:pt x="9094716" y="3924413"/>
                  <a:pt x="9098380" y="3930462"/>
                  <a:pt x="9088796" y="3941250"/>
                </a:cubicBezTo>
                <a:cubicBezTo>
                  <a:pt x="9081469" y="3929152"/>
                  <a:pt x="9086261" y="3923757"/>
                  <a:pt x="9090489" y="3924085"/>
                </a:cubicBezTo>
                <a:close/>
                <a:moveTo>
                  <a:pt x="9136127" y="3923524"/>
                </a:moveTo>
                <a:cubicBezTo>
                  <a:pt x="9144188" y="3917244"/>
                  <a:pt x="9177544" y="3957529"/>
                  <a:pt x="9140060" y="3948861"/>
                </a:cubicBezTo>
                <a:cubicBezTo>
                  <a:pt x="9133564" y="3932883"/>
                  <a:pt x="9133440" y="3925616"/>
                  <a:pt x="9136127" y="3923524"/>
                </a:cubicBezTo>
                <a:close/>
                <a:moveTo>
                  <a:pt x="11492143" y="3920486"/>
                </a:moveTo>
                <a:lnTo>
                  <a:pt x="11492344" y="3923404"/>
                </a:lnTo>
                <a:cubicBezTo>
                  <a:pt x="11492548" y="3930424"/>
                  <a:pt x="11492286" y="3934222"/>
                  <a:pt x="11491430" y="3931526"/>
                </a:cubicBezTo>
                <a:close/>
                <a:moveTo>
                  <a:pt x="8798619" y="3914486"/>
                </a:moveTo>
                <a:cubicBezTo>
                  <a:pt x="8804394" y="3916230"/>
                  <a:pt x="8808876" y="3929485"/>
                  <a:pt x="8814391" y="3932276"/>
                </a:cubicBezTo>
                <a:cubicBezTo>
                  <a:pt x="8807037" y="3924834"/>
                  <a:pt x="8799682" y="3932276"/>
                  <a:pt x="8792327" y="3917393"/>
                </a:cubicBezTo>
                <a:cubicBezTo>
                  <a:pt x="8794625" y="3914602"/>
                  <a:pt x="8796694" y="3913905"/>
                  <a:pt x="8798619" y="3914486"/>
                </a:cubicBezTo>
                <a:close/>
                <a:moveTo>
                  <a:pt x="11491726" y="3914421"/>
                </a:moveTo>
                <a:lnTo>
                  <a:pt x="11492509" y="3914826"/>
                </a:lnTo>
                <a:lnTo>
                  <a:pt x="11492143" y="3920486"/>
                </a:lnTo>
                <a:close/>
                <a:moveTo>
                  <a:pt x="11863800" y="3911414"/>
                </a:moveTo>
                <a:cubicBezTo>
                  <a:pt x="11872365" y="3906413"/>
                  <a:pt x="11880996" y="3991637"/>
                  <a:pt x="11863800" y="3911414"/>
                </a:cubicBezTo>
                <a:close/>
                <a:moveTo>
                  <a:pt x="11194696" y="3911071"/>
                </a:moveTo>
                <a:cubicBezTo>
                  <a:pt x="11191218" y="3911105"/>
                  <a:pt x="11187845" y="3913475"/>
                  <a:pt x="11184473" y="3915843"/>
                </a:cubicBezTo>
                <a:cubicBezTo>
                  <a:pt x="11186073" y="3926889"/>
                  <a:pt x="11199344" y="3928726"/>
                  <a:pt x="11205556" y="3920307"/>
                </a:cubicBezTo>
                <a:cubicBezTo>
                  <a:pt x="11201759" y="3913338"/>
                  <a:pt x="11198174" y="3911037"/>
                  <a:pt x="11194696" y="3911071"/>
                </a:cubicBezTo>
                <a:close/>
                <a:moveTo>
                  <a:pt x="9359170" y="3909595"/>
                </a:moveTo>
                <a:cubicBezTo>
                  <a:pt x="9372755" y="3926426"/>
                  <a:pt x="9395125" y="3926945"/>
                  <a:pt x="9401336" y="3918525"/>
                </a:cubicBezTo>
                <a:cubicBezTo>
                  <a:pt x="9388065" y="3916688"/>
                  <a:pt x="9371373" y="3904067"/>
                  <a:pt x="9359170" y="3909595"/>
                </a:cubicBezTo>
                <a:close/>
                <a:moveTo>
                  <a:pt x="10244530" y="3905603"/>
                </a:moveTo>
                <a:lnTo>
                  <a:pt x="10237804" y="3906676"/>
                </a:lnTo>
                <a:lnTo>
                  <a:pt x="10241895" y="3908125"/>
                </a:lnTo>
                <a:lnTo>
                  <a:pt x="10248610" y="3906006"/>
                </a:lnTo>
                <a:close/>
                <a:moveTo>
                  <a:pt x="11816979" y="3905370"/>
                </a:moveTo>
                <a:lnTo>
                  <a:pt x="11830513" y="3912476"/>
                </a:lnTo>
                <a:cubicBezTo>
                  <a:pt x="11822294" y="3923067"/>
                  <a:pt x="11818321" y="3921292"/>
                  <a:pt x="11817038" y="3913841"/>
                </a:cubicBezTo>
                <a:close/>
                <a:moveTo>
                  <a:pt x="11146699" y="3898756"/>
                </a:moveTo>
                <a:cubicBezTo>
                  <a:pt x="11140275" y="3902507"/>
                  <a:pt x="11133374" y="3895752"/>
                  <a:pt x="11127388" y="3898911"/>
                </a:cubicBezTo>
                <a:lnTo>
                  <a:pt x="11121775" y="3906107"/>
                </a:lnTo>
                <a:lnTo>
                  <a:pt x="11122069" y="3906210"/>
                </a:lnTo>
                <a:lnTo>
                  <a:pt x="11138158" y="3910333"/>
                </a:lnTo>
                <a:cubicBezTo>
                  <a:pt x="11143617" y="3909542"/>
                  <a:pt x="11147766" y="3906121"/>
                  <a:pt x="11146699" y="3898756"/>
                </a:cubicBezTo>
                <a:close/>
                <a:moveTo>
                  <a:pt x="8613133" y="3898194"/>
                </a:moveTo>
                <a:lnTo>
                  <a:pt x="8613979" y="3898787"/>
                </a:lnTo>
                <a:lnTo>
                  <a:pt x="8612260" y="3899008"/>
                </a:lnTo>
                <a:lnTo>
                  <a:pt x="8612370" y="3898788"/>
                </a:lnTo>
                <a:close/>
                <a:moveTo>
                  <a:pt x="11766545" y="3897129"/>
                </a:moveTo>
                <a:cubicBezTo>
                  <a:pt x="11768650" y="3895826"/>
                  <a:pt x="11771091" y="3896648"/>
                  <a:pt x="11773256" y="3901973"/>
                </a:cubicBezTo>
                <a:cubicBezTo>
                  <a:pt x="11756951" y="3924075"/>
                  <a:pt x="11760232" y="3901040"/>
                  <a:pt x="11766545" y="3897129"/>
                </a:cubicBezTo>
                <a:close/>
                <a:moveTo>
                  <a:pt x="11786887" y="3892067"/>
                </a:moveTo>
                <a:cubicBezTo>
                  <a:pt x="11791080" y="3895161"/>
                  <a:pt x="11796293" y="3907096"/>
                  <a:pt x="11800551" y="3898019"/>
                </a:cubicBezTo>
                <a:cubicBezTo>
                  <a:pt x="11803971" y="3908803"/>
                  <a:pt x="11789414" y="3910912"/>
                  <a:pt x="11783107" y="3893026"/>
                </a:cubicBezTo>
                <a:cubicBezTo>
                  <a:pt x="11784205" y="3890988"/>
                  <a:pt x="11785489" y="3891036"/>
                  <a:pt x="11786887" y="3892067"/>
                </a:cubicBezTo>
                <a:close/>
                <a:moveTo>
                  <a:pt x="9040949" y="3889905"/>
                </a:moveTo>
                <a:cubicBezTo>
                  <a:pt x="9036266" y="3889643"/>
                  <a:pt x="9031396" y="3891289"/>
                  <a:pt x="9026203" y="3893920"/>
                </a:cubicBezTo>
                <a:cubicBezTo>
                  <a:pt x="9037969" y="3911015"/>
                  <a:pt x="9045247" y="3909960"/>
                  <a:pt x="9054564" y="3897331"/>
                </a:cubicBezTo>
                <a:cubicBezTo>
                  <a:pt x="9050125" y="3892335"/>
                  <a:pt x="9045631" y="3890167"/>
                  <a:pt x="9040949" y="3889905"/>
                </a:cubicBezTo>
                <a:close/>
                <a:moveTo>
                  <a:pt x="11898188" y="3885693"/>
                </a:moveTo>
                <a:cubicBezTo>
                  <a:pt x="11900121" y="3886412"/>
                  <a:pt x="11903839" y="3889633"/>
                  <a:pt x="11910043" y="3897193"/>
                </a:cubicBezTo>
                <a:cubicBezTo>
                  <a:pt x="11902655" y="3903904"/>
                  <a:pt x="11892389" y="3883538"/>
                  <a:pt x="11898188" y="3885693"/>
                </a:cubicBezTo>
                <a:close/>
                <a:moveTo>
                  <a:pt x="11972309" y="3883355"/>
                </a:moveTo>
                <a:cubicBezTo>
                  <a:pt x="11973927" y="3883709"/>
                  <a:pt x="11975606" y="3884875"/>
                  <a:pt x="11977370" y="3887439"/>
                </a:cubicBezTo>
                <a:cubicBezTo>
                  <a:pt x="11971158" y="3895858"/>
                  <a:pt x="11965700" y="3896649"/>
                  <a:pt x="11958641" y="3886392"/>
                </a:cubicBezTo>
                <a:cubicBezTo>
                  <a:pt x="11963135" y="3888561"/>
                  <a:pt x="11967453" y="3882297"/>
                  <a:pt x="11972309" y="3883355"/>
                </a:cubicBezTo>
                <a:close/>
                <a:moveTo>
                  <a:pt x="10954692" y="3881458"/>
                </a:moveTo>
                <a:lnTo>
                  <a:pt x="10956036" y="3883247"/>
                </a:lnTo>
                <a:lnTo>
                  <a:pt x="10969398" y="3885380"/>
                </a:lnTo>
                <a:lnTo>
                  <a:pt x="10966787" y="3881586"/>
                </a:lnTo>
                <a:cubicBezTo>
                  <a:pt x="10962747" y="3879351"/>
                  <a:pt x="10958065" y="3879090"/>
                  <a:pt x="10954692" y="3881458"/>
                </a:cubicBezTo>
                <a:close/>
                <a:moveTo>
                  <a:pt x="10986160" y="3880659"/>
                </a:moveTo>
                <a:lnTo>
                  <a:pt x="10980144" y="3887095"/>
                </a:lnTo>
                <a:lnTo>
                  <a:pt x="10987152" y="3888214"/>
                </a:lnTo>
                <a:lnTo>
                  <a:pt x="10996194" y="3887341"/>
                </a:lnTo>
                <a:close/>
                <a:moveTo>
                  <a:pt x="8707275" y="3879130"/>
                </a:moveTo>
                <a:lnTo>
                  <a:pt x="8711427" y="3887624"/>
                </a:lnTo>
                <a:lnTo>
                  <a:pt x="8711990" y="3880288"/>
                </a:lnTo>
                <a:close/>
                <a:moveTo>
                  <a:pt x="11474545" y="3874285"/>
                </a:moveTo>
                <a:cubicBezTo>
                  <a:pt x="11471655" y="3875174"/>
                  <a:pt x="11469780" y="3878266"/>
                  <a:pt x="11468870" y="3878398"/>
                </a:cubicBezTo>
                <a:cubicBezTo>
                  <a:pt x="11474863" y="3881288"/>
                  <a:pt x="11480103" y="3891809"/>
                  <a:pt x="11486314" y="3883389"/>
                </a:cubicBezTo>
                <a:cubicBezTo>
                  <a:pt x="11481342" y="3874710"/>
                  <a:pt x="11477435" y="3873397"/>
                  <a:pt x="11474545" y="3874285"/>
                </a:cubicBezTo>
                <a:close/>
                <a:moveTo>
                  <a:pt x="8927554" y="3872613"/>
                </a:moveTo>
                <a:cubicBezTo>
                  <a:pt x="8915221" y="3874047"/>
                  <a:pt x="8922101" y="3928743"/>
                  <a:pt x="8946358" y="3894210"/>
                </a:cubicBezTo>
                <a:cubicBezTo>
                  <a:pt x="8937910" y="3877576"/>
                  <a:pt x="8931665" y="3872135"/>
                  <a:pt x="8927554" y="3872613"/>
                </a:cubicBezTo>
                <a:close/>
                <a:moveTo>
                  <a:pt x="8646073" y="3870553"/>
                </a:moveTo>
                <a:cubicBezTo>
                  <a:pt x="8636991" y="3868962"/>
                  <a:pt x="8630297" y="3869485"/>
                  <a:pt x="8626850" y="3872741"/>
                </a:cubicBezTo>
                <a:cubicBezTo>
                  <a:pt x="8633285" y="3885764"/>
                  <a:pt x="8663163" y="3890415"/>
                  <a:pt x="8690283" y="3891810"/>
                </a:cubicBezTo>
                <a:lnTo>
                  <a:pt x="8703450" y="3891919"/>
                </a:lnTo>
                <a:lnTo>
                  <a:pt x="8722355" y="3900539"/>
                </a:lnTo>
                <a:lnTo>
                  <a:pt x="8753061" y="3916798"/>
                </a:lnTo>
                <a:lnTo>
                  <a:pt x="8751097" y="3910278"/>
                </a:lnTo>
                <a:lnTo>
                  <a:pt x="8761766" y="3894309"/>
                </a:lnTo>
                <a:lnTo>
                  <a:pt x="8735323" y="3886020"/>
                </a:lnTo>
                <a:lnTo>
                  <a:pt x="8720221" y="3882310"/>
                </a:lnTo>
                <a:lnTo>
                  <a:pt x="8720161" y="3882973"/>
                </a:lnTo>
                <a:cubicBezTo>
                  <a:pt x="8722459" y="3888555"/>
                  <a:pt x="8727975" y="3891345"/>
                  <a:pt x="8737168" y="3891345"/>
                </a:cubicBezTo>
                <a:cubicBezTo>
                  <a:pt x="8739466" y="3891345"/>
                  <a:pt x="8734525" y="3891810"/>
                  <a:pt x="8725619" y="3892101"/>
                </a:cubicBezTo>
                <a:lnTo>
                  <a:pt x="8703450" y="3891919"/>
                </a:lnTo>
                <a:lnTo>
                  <a:pt x="8679624" y="3881055"/>
                </a:lnTo>
                <a:cubicBezTo>
                  <a:pt x="8666625" y="3875852"/>
                  <a:pt x="8655155" y="3872145"/>
                  <a:pt x="8646073" y="3870553"/>
                </a:cubicBezTo>
                <a:close/>
                <a:moveTo>
                  <a:pt x="11773414" y="3863703"/>
                </a:moveTo>
                <a:lnTo>
                  <a:pt x="11775162" y="3865503"/>
                </a:lnTo>
                <a:lnTo>
                  <a:pt x="11773241" y="3873013"/>
                </a:lnTo>
                <a:cubicBezTo>
                  <a:pt x="11772057" y="3876063"/>
                  <a:pt x="11770698" y="3877905"/>
                  <a:pt x="11769521" y="3876195"/>
                </a:cubicBezTo>
                <a:cubicBezTo>
                  <a:pt x="11771062" y="3870803"/>
                  <a:pt x="11772291" y="3866865"/>
                  <a:pt x="11773254" y="3864089"/>
                </a:cubicBezTo>
                <a:close/>
                <a:moveTo>
                  <a:pt x="8620056" y="3862742"/>
                </a:moveTo>
                <a:lnTo>
                  <a:pt x="8619351" y="3864020"/>
                </a:lnTo>
                <a:cubicBezTo>
                  <a:pt x="8619667" y="3866695"/>
                  <a:pt x="8622138" y="3867625"/>
                  <a:pt x="8624781" y="3867160"/>
                </a:cubicBezTo>
                <a:lnTo>
                  <a:pt x="8628403" y="3864228"/>
                </a:lnTo>
                <a:close/>
                <a:moveTo>
                  <a:pt x="8441518" y="3860121"/>
                </a:moveTo>
                <a:lnTo>
                  <a:pt x="8441883" y="3861193"/>
                </a:lnTo>
                <a:lnTo>
                  <a:pt x="8449630" y="3875181"/>
                </a:lnTo>
                <a:lnTo>
                  <a:pt x="8450931" y="3873816"/>
                </a:lnTo>
                <a:cubicBezTo>
                  <a:pt x="8453390" y="3873753"/>
                  <a:pt x="8456619" y="3876811"/>
                  <a:pt x="8460227" y="3885687"/>
                </a:cubicBezTo>
                <a:lnTo>
                  <a:pt x="8456016" y="3887928"/>
                </a:lnTo>
                <a:lnTo>
                  <a:pt x="8456695" y="3889298"/>
                </a:lnTo>
                <a:cubicBezTo>
                  <a:pt x="8470201" y="3894972"/>
                  <a:pt x="8501341" y="3881956"/>
                  <a:pt x="8515756" y="3875415"/>
                </a:cubicBezTo>
                <a:lnTo>
                  <a:pt x="8519469" y="3873837"/>
                </a:lnTo>
                <a:lnTo>
                  <a:pt x="8521074" y="3874805"/>
                </a:lnTo>
                <a:cubicBezTo>
                  <a:pt x="8522334" y="3875183"/>
                  <a:pt x="8522736" y="3874601"/>
                  <a:pt x="8522047" y="3872741"/>
                </a:cubicBezTo>
                <a:lnTo>
                  <a:pt x="8519469" y="3873837"/>
                </a:lnTo>
                <a:lnTo>
                  <a:pt x="8514951" y="3871113"/>
                </a:lnTo>
                <a:lnTo>
                  <a:pt x="8502086" y="3861227"/>
                </a:lnTo>
                <a:lnTo>
                  <a:pt x="8507338" y="3872741"/>
                </a:lnTo>
                <a:cubicBezTo>
                  <a:pt x="8502742" y="3874601"/>
                  <a:pt x="8498145" y="3871810"/>
                  <a:pt x="8494238" y="3867159"/>
                </a:cubicBezTo>
                <a:lnTo>
                  <a:pt x="8490603" y="3860369"/>
                </a:lnTo>
                <a:lnTo>
                  <a:pt x="8483733" y="3862594"/>
                </a:lnTo>
                <a:lnTo>
                  <a:pt x="8481887" y="3870168"/>
                </a:lnTo>
                <a:lnTo>
                  <a:pt x="8483436" y="3872741"/>
                </a:lnTo>
                <a:lnTo>
                  <a:pt x="8481471" y="3871876"/>
                </a:lnTo>
                <a:lnTo>
                  <a:pt x="8479710" y="3879104"/>
                </a:lnTo>
                <a:cubicBezTo>
                  <a:pt x="8480808" y="3877065"/>
                  <a:pt x="8470141" y="3871561"/>
                  <a:pt x="8454345" y="3864920"/>
                </a:cubicBezTo>
                <a:close/>
                <a:moveTo>
                  <a:pt x="8531456" y="3858417"/>
                </a:moveTo>
                <a:cubicBezTo>
                  <a:pt x="8518830" y="3858264"/>
                  <a:pt x="8519519" y="3869950"/>
                  <a:pt x="8553304" y="3906229"/>
                </a:cubicBezTo>
                <a:cubicBezTo>
                  <a:pt x="8567094" y="3875532"/>
                  <a:pt x="8586055" y="3895066"/>
                  <a:pt x="8600879" y="3900473"/>
                </a:cubicBezTo>
                <a:lnTo>
                  <a:pt x="8612260" y="3899008"/>
                </a:lnTo>
                <a:lnTo>
                  <a:pt x="8602803" y="3917974"/>
                </a:lnTo>
                <a:cubicBezTo>
                  <a:pt x="8603752" y="3923206"/>
                  <a:pt x="8610302" y="3925764"/>
                  <a:pt x="8626850" y="3921113"/>
                </a:cubicBezTo>
                <a:cubicBezTo>
                  <a:pt x="8637192" y="3891811"/>
                  <a:pt x="8630469" y="3887101"/>
                  <a:pt x="8621517" y="3891680"/>
                </a:cubicBezTo>
                <a:lnTo>
                  <a:pt x="8613133" y="3898194"/>
                </a:lnTo>
                <a:lnTo>
                  <a:pt x="8589502" y="3881636"/>
                </a:lnTo>
                <a:cubicBezTo>
                  <a:pt x="8570024" y="3870560"/>
                  <a:pt x="8544082" y="3858569"/>
                  <a:pt x="8531456" y="3858417"/>
                </a:cubicBezTo>
                <a:close/>
                <a:moveTo>
                  <a:pt x="8769881" y="3855863"/>
                </a:moveTo>
                <a:cubicBezTo>
                  <a:pt x="8760563" y="3868491"/>
                  <a:pt x="8780894" y="3880585"/>
                  <a:pt x="8785286" y="3872429"/>
                </a:cubicBezTo>
                <a:cubicBezTo>
                  <a:pt x="8780046" y="3861909"/>
                  <a:pt x="8775120" y="3866382"/>
                  <a:pt x="8769881" y="3855863"/>
                </a:cubicBezTo>
                <a:close/>
                <a:moveTo>
                  <a:pt x="9088124" y="3854871"/>
                </a:moveTo>
                <a:cubicBezTo>
                  <a:pt x="9085035" y="3854379"/>
                  <a:pt x="9082250" y="3857603"/>
                  <a:pt x="9089043" y="3866018"/>
                </a:cubicBezTo>
                <a:cubicBezTo>
                  <a:pt x="9094611" y="3859572"/>
                  <a:pt x="9091214" y="3855363"/>
                  <a:pt x="9088124" y="3854871"/>
                </a:cubicBezTo>
                <a:close/>
                <a:moveTo>
                  <a:pt x="11829169" y="3854512"/>
                </a:moveTo>
                <a:cubicBezTo>
                  <a:pt x="11832419" y="3851103"/>
                  <a:pt x="11835248" y="3855394"/>
                  <a:pt x="11836096" y="3874069"/>
                </a:cubicBezTo>
                <a:lnTo>
                  <a:pt x="11823932" y="3865445"/>
                </a:lnTo>
                <a:lnTo>
                  <a:pt x="11824170" y="3864562"/>
                </a:lnTo>
                <a:cubicBezTo>
                  <a:pt x="11825813" y="3859845"/>
                  <a:pt x="11827543" y="3856216"/>
                  <a:pt x="11829169" y="3854512"/>
                </a:cubicBezTo>
                <a:close/>
                <a:moveTo>
                  <a:pt x="9074220" y="3851070"/>
                </a:moveTo>
                <a:cubicBezTo>
                  <a:pt x="9069911" y="3852575"/>
                  <a:pt x="9070846" y="3868654"/>
                  <a:pt x="9080163" y="3856025"/>
                </a:cubicBezTo>
                <a:cubicBezTo>
                  <a:pt x="9077677" y="3851685"/>
                  <a:pt x="9075657" y="3850567"/>
                  <a:pt x="9074220" y="3851070"/>
                </a:cubicBezTo>
                <a:close/>
                <a:moveTo>
                  <a:pt x="8414393" y="3849971"/>
                </a:moveTo>
                <a:lnTo>
                  <a:pt x="8415356" y="3851903"/>
                </a:lnTo>
                <a:lnTo>
                  <a:pt x="8418293" y="3851431"/>
                </a:lnTo>
                <a:close/>
                <a:moveTo>
                  <a:pt x="11952115" y="3846568"/>
                </a:moveTo>
                <a:cubicBezTo>
                  <a:pt x="11953801" y="3847381"/>
                  <a:pt x="11955579" y="3849238"/>
                  <a:pt x="11957478" y="3852723"/>
                </a:cubicBezTo>
                <a:cubicBezTo>
                  <a:pt x="11951485" y="3849832"/>
                  <a:pt x="11945807" y="3861934"/>
                  <a:pt x="11938748" y="3851677"/>
                </a:cubicBezTo>
                <a:cubicBezTo>
                  <a:pt x="11941477" y="3851282"/>
                  <a:pt x="11944262" y="3848058"/>
                  <a:pt x="11947313" y="3846676"/>
                </a:cubicBezTo>
                <a:cubicBezTo>
                  <a:pt x="11948838" y="3845985"/>
                  <a:pt x="11950430" y="3845755"/>
                  <a:pt x="11952115" y="3846568"/>
                </a:cubicBezTo>
                <a:close/>
                <a:moveTo>
                  <a:pt x="11917131" y="3843529"/>
                </a:moveTo>
                <a:cubicBezTo>
                  <a:pt x="11918198" y="3850895"/>
                  <a:pt x="11903203" y="3875626"/>
                  <a:pt x="11917131" y="3843529"/>
                </a:cubicBezTo>
                <a:close/>
                <a:moveTo>
                  <a:pt x="12027110" y="3842459"/>
                </a:moveTo>
                <a:cubicBezTo>
                  <a:pt x="12045088" y="3837916"/>
                  <a:pt x="12071896" y="3847425"/>
                  <a:pt x="12078955" y="3857682"/>
                </a:cubicBezTo>
                <a:cubicBezTo>
                  <a:pt x="12068092" y="3856436"/>
                  <a:pt x="12053724" y="3852643"/>
                  <a:pt x="12039489" y="3848361"/>
                </a:cubicBezTo>
                <a:lnTo>
                  <a:pt x="12025155" y="3843818"/>
                </a:lnTo>
                <a:close/>
                <a:moveTo>
                  <a:pt x="1024598" y="3836234"/>
                </a:moveTo>
                <a:cubicBezTo>
                  <a:pt x="1027029" y="3836586"/>
                  <a:pt x="1029457" y="3838114"/>
                  <a:pt x="1031810" y="3841533"/>
                </a:cubicBezTo>
                <a:cubicBezTo>
                  <a:pt x="1022179" y="3839169"/>
                  <a:pt x="1002478" y="3857063"/>
                  <a:pt x="1004515" y="3845488"/>
                </a:cubicBezTo>
                <a:cubicBezTo>
                  <a:pt x="1009974" y="3844697"/>
                  <a:pt x="1017304" y="3835176"/>
                  <a:pt x="1024598" y="3836234"/>
                </a:cubicBezTo>
                <a:close/>
                <a:moveTo>
                  <a:pt x="8370068" y="3835635"/>
                </a:moveTo>
                <a:lnTo>
                  <a:pt x="8375186" y="3840182"/>
                </a:lnTo>
                <a:lnTo>
                  <a:pt x="8378030" y="3837978"/>
                </a:lnTo>
                <a:close/>
                <a:moveTo>
                  <a:pt x="11984759" y="3833262"/>
                </a:moveTo>
                <a:cubicBezTo>
                  <a:pt x="11983919" y="3831269"/>
                  <a:pt x="11990484" y="3832903"/>
                  <a:pt x="12000818" y="3836105"/>
                </a:cubicBezTo>
                <a:lnTo>
                  <a:pt x="12025155" y="3843818"/>
                </a:lnTo>
                <a:lnTo>
                  <a:pt x="12013133" y="3852179"/>
                </a:lnTo>
                <a:cubicBezTo>
                  <a:pt x="11993845" y="3840875"/>
                  <a:pt x="11985600" y="3835255"/>
                  <a:pt x="11984759" y="3833262"/>
                </a:cubicBezTo>
                <a:close/>
                <a:moveTo>
                  <a:pt x="8351119" y="3830059"/>
                </a:moveTo>
                <a:cubicBezTo>
                  <a:pt x="8341354" y="3828184"/>
                  <a:pt x="8339735" y="3829829"/>
                  <a:pt x="8352896" y="3837321"/>
                </a:cubicBezTo>
                <a:lnTo>
                  <a:pt x="8334346" y="3831834"/>
                </a:lnTo>
                <a:lnTo>
                  <a:pt x="8336552" y="3834104"/>
                </a:lnTo>
                <a:cubicBezTo>
                  <a:pt x="8348233" y="3843500"/>
                  <a:pt x="8355737" y="3841546"/>
                  <a:pt x="8359187" y="3835692"/>
                </a:cubicBezTo>
                <a:lnTo>
                  <a:pt x="8359517" y="3832530"/>
                </a:lnTo>
                <a:close/>
                <a:moveTo>
                  <a:pt x="8377461" y="3828023"/>
                </a:moveTo>
                <a:lnTo>
                  <a:pt x="8379658" y="3829684"/>
                </a:lnTo>
                <a:lnTo>
                  <a:pt x="8381674" y="3829894"/>
                </a:lnTo>
                <a:close/>
                <a:moveTo>
                  <a:pt x="1178151" y="3821269"/>
                </a:moveTo>
                <a:lnTo>
                  <a:pt x="1181186" y="3824995"/>
                </a:lnTo>
                <a:lnTo>
                  <a:pt x="1169731" y="3825662"/>
                </a:lnTo>
                <a:cubicBezTo>
                  <a:pt x="1155171" y="3826949"/>
                  <a:pt x="1144661" y="3828942"/>
                  <a:pt x="1143830" y="3832822"/>
                </a:cubicBezTo>
                <a:cubicBezTo>
                  <a:pt x="1151351" y="3827033"/>
                  <a:pt x="1158002" y="3823249"/>
                  <a:pt x="1163737" y="3821361"/>
                </a:cubicBezTo>
                <a:cubicBezTo>
                  <a:pt x="1169472" y="3819472"/>
                  <a:pt x="1174292" y="3819479"/>
                  <a:pt x="1178151" y="3821269"/>
                </a:cubicBezTo>
                <a:close/>
                <a:moveTo>
                  <a:pt x="1414518" y="3816163"/>
                </a:moveTo>
                <a:cubicBezTo>
                  <a:pt x="1410612" y="3814848"/>
                  <a:pt x="1407427" y="3815309"/>
                  <a:pt x="1404898" y="3817087"/>
                </a:cubicBezTo>
                <a:cubicBezTo>
                  <a:pt x="1402368" y="3818863"/>
                  <a:pt x="1400494" y="3821954"/>
                  <a:pt x="1399208" y="3825900"/>
                </a:cubicBezTo>
                <a:cubicBezTo>
                  <a:pt x="1405201" y="3828792"/>
                  <a:pt x="1413013" y="3831420"/>
                  <a:pt x="1414518" y="3816163"/>
                </a:cubicBezTo>
                <a:close/>
                <a:moveTo>
                  <a:pt x="11721924" y="3804137"/>
                </a:moveTo>
                <a:cubicBezTo>
                  <a:pt x="11729202" y="3803082"/>
                  <a:pt x="11740120" y="3801500"/>
                  <a:pt x="11742254" y="3816230"/>
                </a:cubicBezTo>
                <a:cubicBezTo>
                  <a:pt x="11736795" y="3817021"/>
                  <a:pt x="11728983" y="3814393"/>
                  <a:pt x="11721924" y="3804137"/>
                </a:cubicBezTo>
                <a:close/>
                <a:moveTo>
                  <a:pt x="1359052" y="3781174"/>
                </a:moveTo>
                <a:cubicBezTo>
                  <a:pt x="1356660" y="3780948"/>
                  <a:pt x="1354601" y="3785519"/>
                  <a:pt x="1353502" y="3798618"/>
                </a:cubicBezTo>
                <a:lnTo>
                  <a:pt x="1353010" y="3813904"/>
                </a:lnTo>
                <a:lnTo>
                  <a:pt x="1350451" y="3814752"/>
                </a:lnTo>
                <a:cubicBezTo>
                  <a:pt x="1345228" y="3817977"/>
                  <a:pt x="1344250" y="3821644"/>
                  <a:pt x="1352650" y="3825126"/>
                </a:cubicBezTo>
                <a:lnTo>
                  <a:pt x="1353010" y="3813904"/>
                </a:lnTo>
                <a:lnTo>
                  <a:pt x="1371530" y="3807760"/>
                </a:lnTo>
                <a:lnTo>
                  <a:pt x="1373419" y="3814598"/>
                </a:lnTo>
                <a:cubicBezTo>
                  <a:pt x="1404462" y="3804460"/>
                  <a:pt x="1390870" y="3803610"/>
                  <a:pt x="1373717" y="3807035"/>
                </a:cubicBezTo>
                <a:lnTo>
                  <a:pt x="1371530" y="3807760"/>
                </a:lnTo>
                <a:lnTo>
                  <a:pt x="1369940" y="3802001"/>
                </a:lnTo>
                <a:cubicBezTo>
                  <a:pt x="1366973" y="3792649"/>
                  <a:pt x="1362639" y="3781513"/>
                  <a:pt x="1359052" y="3781174"/>
                </a:cubicBezTo>
                <a:close/>
                <a:moveTo>
                  <a:pt x="1387032" y="3767508"/>
                </a:moveTo>
                <a:cubicBezTo>
                  <a:pt x="1384241" y="3786711"/>
                  <a:pt x="1392272" y="3778028"/>
                  <a:pt x="1387032" y="3767508"/>
                </a:cubicBezTo>
                <a:close/>
                <a:moveTo>
                  <a:pt x="9758505" y="3763644"/>
                </a:moveTo>
                <a:lnTo>
                  <a:pt x="9763348" y="3765593"/>
                </a:lnTo>
                <a:lnTo>
                  <a:pt x="9828406" y="3787366"/>
                </a:lnTo>
                <a:lnTo>
                  <a:pt x="9872383" y="3801693"/>
                </a:lnTo>
                <a:lnTo>
                  <a:pt x="9796749" y="3767288"/>
                </a:lnTo>
                <a:close/>
                <a:moveTo>
                  <a:pt x="11410917" y="3747682"/>
                </a:moveTo>
                <a:cubicBezTo>
                  <a:pt x="11434573" y="3744254"/>
                  <a:pt x="11416157" y="3758202"/>
                  <a:pt x="11410917" y="3747682"/>
                </a:cubicBezTo>
                <a:close/>
                <a:moveTo>
                  <a:pt x="11533065" y="3743438"/>
                </a:moveTo>
                <a:cubicBezTo>
                  <a:pt x="11543570" y="3745618"/>
                  <a:pt x="11520082" y="3763825"/>
                  <a:pt x="11509493" y="3748439"/>
                </a:cubicBezTo>
                <a:cubicBezTo>
                  <a:pt x="11522285" y="3743766"/>
                  <a:pt x="11529564" y="3742712"/>
                  <a:pt x="11533065" y="3743438"/>
                </a:cubicBezTo>
                <a:close/>
                <a:moveTo>
                  <a:pt x="975080" y="3733258"/>
                </a:moveTo>
                <a:cubicBezTo>
                  <a:pt x="975925" y="3733076"/>
                  <a:pt x="976740" y="3733897"/>
                  <a:pt x="977595" y="3736594"/>
                </a:cubicBezTo>
                <a:cubicBezTo>
                  <a:pt x="978662" y="3743959"/>
                  <a:pt x="965172" y="3753433"/>
                  <a:pt x="964857" y="3738439"/>
                </a:cubicBezTo>
                <a:cubicBezTo>
                  <a:pt x="969751" y="3743369"/>
                  <a:pt x="972546" y="3733801"/>
                  <a:pt x="975080" y="3733258"/>
                </a:cubicBezTo>
                <a:close/>
                <a:moveTo>
                  <a:pt x="11618671" y="3732621"/>
                </a:moveTo>
                <a:cubicBezTo>
                  <a:pt x="11626264" y="3746560"/>
                  <a:pt x="11609887" y="3748933"/>
                  <a:pt x="11603142" y="3753670"/>
                </a:cubicBezTo>
                <a:cubicBezTo>
                  <a:pt x="11599722" y="3742886"/>
                  <a:pt x="11614812" y="3744459"/>
                  <a:pt x="11618671" y="3732621"/>
                </a:cubicBezTo>
                <a:close/>
                <a:moveTo>
                  <a:pt x="11208861" y="3721324"/>
                </a:moveTo>
                <a:cubicBezTo>
                  <a:pt x="11207535" y="3722397"/>
                  <a:pt x="11206926" y="3724600"/>
                  <a:pt x="11207460" y="3728282"/>
                </a:cubicBezTo>
                <a:cubicBezTo>
                  <a:pt x="11213452" y="3731174"/>
                  <a:pt x="11222332" y="3741167"/>
                  <a:pt x="11228543" y="3732748"/>
                </a:cubicBezTo>
                <a:cubicBezTo>
                  <a:pt x="11223248" y="3725055"/>
                  <a:pt x="11212836" y="3718104"/>
                  <a:pt x="11208861" y="3721324"/>
                </a:cubicBezTo>
                <a:close/>
                <a:moveTo>
                  <a:pt x="9493796" y="3703342"/>
                </a:moveTo>
                <a:lnTo>
                  <a:pt x="9481028" y="3711069"/>
                </a:lnTo>
                <a:lnTo>
                  <a:pt x="9515867" y="3727818"/>
                </a:lnTo>
                <a:lnTo>
                  <a:pt x="9532311" y="3734573"/>
                </a:lnTo>
                <a:lnTo>
                  <a:pt x="9577989" y="3743303"/>
                </a:lnTo>
                <a:lnTo>
                  <a:pt x="9588250" y="3744490"/>
                </a:lnTo>
                <a:lnTo>
                  <a:pt x="9606343" y="3725874"/>
                </a:lnTo>
                <a:lnTo>
                  <a:pt x="9624222" y="3723213"/>
                </a:lnTo>
                <a:lnTo>
                  <a:pt x="9555356" y="3707105"/>
                </a:lnTo>
                <a:cubicBezTo>
                  <a:pt x="9530695" y="3702893"/>
                  <a:pt x="9509613" y="3701292"/>
                  <a:pt x="9493796" y="3703342"/>
                </a:cubicBezTo>
                <a:close/>
                <a:moveTo>
                  <a:pt x="11443384" y="3664023"/>
                </a:moveTo>
                <a:cubicBezTo>
                  <a:pt x="11474728" y="3700839"/>
                  <a:pt x="11423149" y="3678234"/>
                  <a:pt x="11443384" y="3664023"/>
                </a:cubicBezTo>
                <a:close/>
                <a:moveTo>
                  <a:pt x="11514282" y="3658275"/>
                </a:moveTo>
                <a:cubicBezTo>
                  <a:pt x="11516255" y="3658870"/>
                  <a:pt x="11518147" y="3660711"/>
                  <a:pt x="11519590" y="3664261"/>
                </a:cubicBezTo>
                <a:cubicBezTo>
                  <a:pt x="11515732" y="3676099"/>
                  <a:pt x="11509206" y="3669526"/>
                  <a:pt x="11504280" y="3673998"/>
                </a:cubicBezTo>
                <a:cubicBezTo>
                  <a:pt x="11501716" y="3665911"/>
                  <a:pt x="11508363" y="3656489"/>
                  <a:pt x="11514282" y="3658275"/>
                </a:cubicBezTo>
                <a:close/>
                <a:moveTo>
                  <a:pt x="11198248" y="3593666"/>
                </a:moveTo>
                <a:lnTo>
                  <a:pt x="11199170" y="3594131"/>
                </a:lnTo>
                <a:lnTo>
                  <a:pt x="11197501" y="3594596"/>
                </a:lnTo>
                <a:lnTo>
                  <a:pt x="11197578" y="3594362"/>
                </a:lnTo>
                <a:close/>
                <a:moveTo>
                  <a:pt x="11562757" y="3590331"/>
                </a:moveTo>
                <a:cubicBezTo>
                  <a:pt x="11586289" y="3624519"/>
                  <a:pt x="11544875" y="3607961"/>
                  <a:pt x="11562757" y="3590331"/>
                </a:cubicBezTo>
                <a:close/>
                <a:moveTo>
                  <a:pt x="1061557" y="3590017"/>
                </a:moveTo>
                <a:cubicBezTo>
                  <a:pt x="1064969" y="3589523"/>
                  <a:pt x="1067832" y="3590048"/>
                  <a:pt x="1068632" y="3595572"/>
                </a:cubicBezTo>
                <a:cubicBezTo>
                  <a:pt x="1064241" y="3603728"/>
                  <a:pt x="1054076" y="3597681"/>
                  <a:pt x="1051189" y="3590579"/>
                </a:cubicBezTo>
                <a:cubicBezTo>
                  <a:pt x="1054185" y="3592025"/>
                  <a:pt x="1058146" y="3590511"/>
                  <a:pt x="1061557" y="3590017"/>
                </a:cubicBezTo>
                <a:close/>
                <a:moveTo>
                  <a:pt x="11534160" y="3587307"/>
                </a:moveTo>
                <a:cubicBezTo>
                  <a:pt x="11534945" y="3581907"/>
                  <a:pt x="11541071" y="3616972"/>
                  <a:pt x="11535777" y="3609279"/>
                </a:cubicBezTo>
                <a:cubicBezTo>
                  <a:pt x="11534230" y="3595405"/>
                  <a:pt x="11533899" y="3589108"/>
                  <a:pt x="11534160" y="3587307"/>
                </a:cubicBezTo>
                <a:close/>
                <a:moveTo>
                  <a:pt x="972627" y="3586922"/>
                </a:moveTo>
                <a:cubicBezTo>
                  <a:pt x="997035" y="3575867"/>
                  <a:pt x="995940" y="3632423"/>
                  <a:pt x="972627" y="3586922"/>
                </a:cubicBezTo>
                <a:close/>
                <a:moveTo>
                  <a:pt x="11384153" y="3583193"/>
                </a:moveTo>
                <a:cubicBezTo>
                  <a:pt x="11390118" y="3584091"/>
                  <a:pt x="11396454" y="3596566"/>
                  <a:pt x="11402313" y="3598537"/>
                </a:cubicBezTo>
                <a:cubicBezTo>
                  <a:pt x="11393967" y="3592227"/>
                  <a:pt x="11387756" y="3600646"/>
                  <a:pt x="11378343" y="3586972"/>
                </a:cubicBezTo>
                <a:cubicBezTo>
                  <a:pt x="11380217" y="3583880"/>
                  <a:pt x="11382165" y="3582894"/>
                  <a:pt x="11384153" y="3583193"/>
                </a:cubicBezTo>
                <a:close/>
                <a:moveTo>
                  <a:pt x="11393961" y="3571673"/>
                </a:moveTo>
                <a:cubicBezTo>
                  <a:pt x="11413866" y="3575016"/>
                  <a:pt x="11450484" y="3589208"/>
                  <a:pt x="11457750" y="3609304"/>
                </a:cubicBezTo>
                <a:cubicBezTo>
                  <a:pt x="11396030" y="3587228"/>
                  <a:pt x="11378420" y="3575680"/>
                  <a:pt x="11381334" y="3572129"/>
                </a:cubicBezTo>
                <a:cubicBezTo>
                  <a:pt x="11382548" y="3570650"/>
                  <a:pt x="11387326" y="3570559"/>
                  <a:pt x="11393961" y="3571673"/>
                </a:cubicBezTo>
                <a:close/>
                <a:moveTo>
                  <a:pt x="11111712" y="3566011"/>
                </a:moveTo>
                <a:cubicBezTo>
                  <a:pt x="11099194" y="3567670"/>
                  <a:pt x="11101552" y="3579136"/>
                  <a:pt x="11140189" y="3610196"/>
                </a:cubicBezTo>
                <a:cubicBezTo>
                  <a:pt x="11149434" y="3577839"/>
                  <a:pt x="11171001" y="3594453"/>
                  <a:pt x="11186447" y="3597678"/>
                </a:cubicBezTo>
                <a:lnTo>
                  <a:pt x="11197501" y="3594596"/>
                </a:lnTo>
                <a:lnTo>
                  <a:pt x="11190862" y="3614722"/>
                </a:lnTo>
                <a:cubicBezTo>
                  <a:pt x="11192550" y="3619764"/>
                  <a:pt x="11199399" y="3621356"/>
                  <a:pt x="11215110" y="3614381"/>
                </a:cubicBezTo>
                <a:cubicBezTo>
                  <a:pt x="11221143" y="3583898"/>
                  <a:pt x="11213815" y="3580201"/>
                  <a:pt x="11205611" y="3586016"/>
                </a:cubicBezTo>
                <a:lnTo>
                  <a:pt x="11198248" y="3593666"/>
                </a:lnTo>
                <a:lnTo>
                  <a:pt x="11172487" y="3580667"/>
                </a:lnTo>
                <a:cubicBezTo>
                  <a:pt x="11151622" y="3572498"/>
                  <a:pt x="11124229" y="3564351"/>
                  <a:pt x="11111712" y="3566011"/>
                </a:cubicBezTo>
                <a:close/>
                <a:moveTo>
                  <a:pt x="11507233" y="3560542"/>
                </a:moveTo>
                <a:cubicBezTo>
                  <a:pt x="11517251" y="3552746"/>
                  <a:pt x="11479569" y="3583584"/>
                  <a:pt x="11478205" y="3583782"/>
                </a:cubicBezTo>
                <a:cubicBezTo>
                  <a:pt x="11495255" y="3570032"/>
                  <a:pt x="11503895" y="3563141"/>
                  <a:pt x="11507233" y="3560542"/>
                </a:cubicBezTo>
                <a:close/>
                <a:moveTo>
                  <a:pt x="10954006" y="3557745"/>
                </a:moveTo>
                <a:cubicBezTo>
                  <a:pt x="10950660" y="3558700"/>
                  <a:pt x="10947288" y="3561068"/>
                  <a:pt x="10943916" y="3563437"/>
                </a:cubicBezTo>
                <a:cubicBezTo>
                  <a:pt x="10950974" y="3573694"/>
                  <a:pt x="10958253" y="3572639"/>
                  <a:pt x="10963932" y="3560537"/>
                </a:cubicBezTo>
                <a:cubicBezTo>
                  <a:pt x="10960669" y="3557250"/>
                  <a:pt x="10957350" y="3556791"/>
                  <a:pt x="10954006" y="3557745"/>
                </a:cubicBezTo>
                <a:close/>
                <a:moveTo>
                  <a:pt x="11361293" y="3552842"/>
                </a:moveTo>
                <a:cubicBezTo>
                  <a:pt x="11367568" y="3551874"/>
                  <a:pt x="11372388" y="3558695"/>
                  <a:pt x="11371817" y="3580396"/>
                </a:cubicBezTo>
                <a:cubicBezTo>
                  <a:pt x="11310547" y="3628753"/>
                  <a:pt x="11342467" y="3555746"/>
                  <a:pt x="11361293" y="3552842"/>
                </a:cubicBezTo>
                <a:close/>
                <a:moveTo>
                  <a:pt x="11033568" y="3552122"/>
                </a:moveTo>
                <a:cubicBezTo>
                  <a:pt x="11030389" y="3552201"/>
                  <a:pt x="11027885" y="3553150"/>
                  <a:pt x="11026332" y="3555256"/>
                </a:cubicBezTo>
                <a:cubicBezTo>
                  <a:pt x="11041424" y="3556829"/>
                  <a:pt x="11053941" y="3566295"/>
                  <a:pt x="11066242" y="3587072"/>
                </a:cubicBezTo>
                <a:cubicBezTo>
                  <a:pt x="11043872" y="3586553"/>
                  <a:pt x="10995618" y="3548427"/>
                  <a:pt x="11034021" y="3595499"/>
                </a:cubicBezTo>
                <a:cubicBezTo>
                  <a:pt x="11035293" y="3623514"/>
                  <a:pt x="11080840" y="3596471"/>
                  <a:pt x="11098611" y="3585084"/>
                </a:cubicBezTo>
                <a:lnTo>
                  <a:pt x="11102059" y="3582990"/>
                </a:lnTo>
                <a:lnTo>
                  <a:pt x="11103787" y="3583718"/>
                </a:lnTo>
                <a:cubicBezTo>
                  <a:pt x="11105088" y="3583911"/>
                  <a:pt x="11105403" y="3583278"/>
                  <a:pt x="11104454" y="3581536"/>
                </a:cubicBezTo>
                <a:lnTo>
                  <a:pt x="11102059" y="3582990"/>
                </a:lnTo>
                <a:lnTo>
                  <a:pt x="11097198" y="3580942"/>
                </a:lnTo>
                <a:lnTo>
                  <a:pt x="11083048" y="3573002"/>
                </a:lnTo>
                <a:lnTo>
                  <a:pt x="11089897" y="3583645"/>
                </a:lnTo>
                <a:cubicBezTo>
                  <a:pt x="11081332" y="3588645"/>
                  <a:pt x="11070100" y="3575234"/>
                  <a:pt x="11064859" y="3564713"/>
                </a:cubicBezTo>
                <a:lnTo>
                  <a:pt x="11068537" y="3565273"/>
                </a:lnTo>
                <a:lnTo>
                  <a:pt x="11044848" y="3554218"/>
                </a:lnTo>
                <a:cubicBezTo>
                  <a:pt x="11040598" y="3552836"/>
                  <a:pt x="11036745" y="3552044"/>
                  <a:pt x="11033568" y="3552122"/>
                </a:cubicBezTo>
                <a:close/>
                <a:moveTo>
                  <a:pt x="10990101" y="3551223"/>
                </a:moveTo>
                <a:cubicBezTo>
                  <a:pt x="10981945" y="3547823"/>
                  <a:pt x="10991800" y="3589398"/>
                  <a:pt x="11004811" y="3573413"/>
                </a:cubicBezTo>
                <a:cubicBezTo>
                  <a:pt x="10997540" y="3558488"/>
                  <a:pt x="10992820" y="3552357"/>
                  <a:pt x="10990101" y="3551223"/>
                </a:cubicBezTo>
                <a:close/>
                <a:moveTo>
                  <a:pt x="11204972" y="3544413"/>
                </a:moveTo>
                <a:cubicBezTo>
                  <a:pt x="11185051" y="3573617"/>
                  <a:pt x="11225836" y="3560189"/>
                  <a:pt x="11204972" y="3544413"/>
                </a:cubicBezTo>
                <a:close/>
                <a:moveTo>
                  <a:pt x="10926704" y="3543019"/>
                </a:moveTo>
                <a:cubicBezTo>
                  <a:pt x="10920037" y="3541283"/>
                  <a:pt x="10911012" y="3544705"/>
                  <a:pt x="10900463" y="3558453"/>
                </a:cubicBezTo>
                <a:cubicBezTo>
                  <a:pt x="10945478" y="3599868"/>
                  <a:pt x="10946705" y="3548229"/>
                  <a:pt x="10926704" y="3543019"/>
                </a:cubicBezTo>
                <a:close/>
                <a:moveTo>
                  <a:pt x="10878033" y="3541494"/>
                </a:moveTo>
                <a:cubicBezTo>
                  <a:pt x="10873606" y="3539786"/>
                  <a:pt x="10870233" y="3542154"/>
                  <a:pt x="10871567" y="3551361"/>
                </a:cubicBezTo>
                <a:cubicBezTo>
                  <a:pt x="10880132" y="3546360"/>
                  <a:pt x="10880981" y="3565036"/>
                  <a:pt x="10890832" y="3556090"/>
                </a:cubicBezTo>
                <a:cubicBezTo>
                  <a:pt x="10887944" y="3548988"/>
                  <a:pt x="10882461" y="3543203"/>
                  <a:pt x="10878033" y="3541494"/>
                </a:cubicBezTo>
                <a:close/>
                <a:moveTo>
                  <a:pt x="1002777" y="3541373"/>
                </a:moveTo>
                <a:cubicBezTo>
                  <a:pt x="1005639" y="3541487"/>
                  <a:pt x="1013238" y="3543441"/>
                  <a:pt x="1028407" y="3548763"/>
                </a:cubicBezTo>
                <a:cubicBezTo>
                  <a:pt x="1028242" y="3557246"/>
                  <a:pt x="994193" y="3541031"/>
                  <a:pt x="1002777" y="3541373"/>
                </a:cubicBezTo>
                <a:close/>
                <a:moveTo>
                  <a:pt x="10825229" y="3539275"/>
                </a:moveTo>
                <a:cubicBezTo>
                  <a:pt x="10815597" y="3536911"/>
                  <a:pt x="10806498" y="3538229"/>
                  <a:pt x="10795581" y="3539811"/>
                </a:cubicBezTo>
                <a:cubicBezTo>
                  <a:pt x="10805527" y="3557169"/>
                  <a:pt x="10830783" y="3564790"/>
                  <a:pt x="10825229" y="3539275"/>
                </a:cubicBezTo>
                <a:close/>
                <a:moveTo>
                  <a:pt x="11228475" y="3539129"/>
                </a:moveTo>
                <a:cubicBezTo>
                  <a:pt x="11226929" y="3538883"/>
                  <a:pt x="11225631" y="3539541"/>
                  <a:pt x="11224988" y="3541513"/>
                </a:cubicBezTo>
                <a:cubicBezTo>
                  <a:pt x="11224988" y="3541513"/>
                  <a:pt x="11234182" y="3566499"/>
                  <a:pt x="11238041" y="3554661"/>
                </a:cubicBezTo>
                <a:cubicBezTo>
                  <a:pt x="11239970" y="3548743"/>
                  <a:pt x="11233110" y="3539866"/>
                  <a:pt x="11228475" y="3539129"/>
                </a:cubicBezTo>
                <a:close/>
                <a:moveTo>
                  <a:pt x="10762488" y="3536205"/>
                </a:moveTo>
                <a:cubicBezTo>
                  <a:pt x="10761224" y="3537504"/>
                  <a:pt x="10758199" y="3541467"/>
                  <a:pt x="10752443" y="3549821"/>
                </a:cubicBezTo>
                <a:cubicBezTo>
                  <a:pt x="10754208" y="3552385"/>
                  <a:pt x="10766277" y="3532307"/>
                  <a:pt x="10762488" y="3536205"/>
                </a:cubicBezTo>
                <a:close/>
                <a:moveTo>
                  <a:pt x="11275938" y="3534131"/>
                </a:moveTo>
                <a:cubicBezTo>
                  <a:pt x="11276848" y="3533999"/>
                  <a:pt x="11284095" y="3542349"/>
                  <a:pt x="11290339" y="3551784"/>
                </a:cubicBezTo>
                <a:lnTo>
                  <a:pt x="11294706" y="3559751"/>
                </a:lnTo>
                <a:lnTo>
                  <a:pt x="11286595" y="3552385"/>
                </a:lnTo>
                <a:cubicBezTo>
                  <a:pt x="11283418" y="3548087"/>
                  <a:pt x="11279868" y="3542021"/>
                  <a:pt x="11275938" y="3534131"/>
                </a:cubicBezTo>
                <a:close/>
                <a:moveTo>
                  <a:pt x="10773964" y="3531664"/>
                </a:moveTo>
                <a:cubicBezTo>
                  <a:pt x="10777918" y="3546130"/>
                  <a:pt x="10785730" y="3548758"/>
                  <a:pt x="10794295" y="3543757"/>
                </a:cubicBezTo>
                <a:cubicBezTo>
                  <a:pt x="10787769" y="3537183"/>
                  <a:pt x="10781776" y="3534291"/>
                  <a:pt x="10773964" y="3531664"/>
                </a:cubicBezTo>
                <a:close/>
                <a:moveTo>
                  <a:pt x="10741941" y="3518209"/>
                </a:moveTo>
                <a:cubicBezTo>
                  <a:pt x="10733311" y="3518754"/>
                  <a:pt x="10737195" y="3540751"/>
                  <a:pt x="10754701" y="3526936"/>
                </a:cubicBezTo>
                <a:cubicBezTo>
                  <a:pt x="10749085" y="3520230"/>
                  <a:pt x="10744817" y="3518028"/>
                  <a:pt x="10741941" y="3518209"/>
                </a:cubicBezTo>
                <a:close/>
                <a:moveTo>
                  <a:pt x="11259554" y="3513671"/>
                </a:moveTo>
                <a:cubicBezTo>
                  <a:pt x="11263001" y="3512741"/>
                  <a:pt x="11266219" y="3513671"/>
                  <a:pt x="11268977" y="3519253"/>
                </a:cubicBezTo>
                <a:cubicBezTo>
                  <a:pt x="11261622" y="3522973"/>
                  <a:pt x="11254268" y="3534136"/>
                  <a:pt x="11248752" y="3519253"/>
                </a:cubicBezTo>
                <a:cubicBezTo>
                  <a:pt x="11252429" y="3517392"/>
                  <a:pt x="11256106" y="3514602"/>
                  <a:pt x="11259554" y="3513671"/>
                </a:cubicBezTo>
                <a:close/>
                <a:moveTo>
                  <a:pt x="11023635" y="3510999"/>
                </a:moveTo>
                <a:cubicBezTo>
                  <a:pt x="11018432" y="3510344"/>
                  <a:pt x="11014471" y="3511857"/>
                  <a:pt x="11015538" y="3519222"/>
                </a:cubicBezTo>
                <a:cubicBezTo>
                  <a:pt x="11020997" y="3518431"/>
                  <a:pt x="11038974" y="3527106"/>
                  <a:pt x="11039194" y="3515795"/>
                </a:cubicBezTo>
                <a:cubicBezTo>
                  <a:pt x="11035288" y="3514480"/>
                  <a:pt x="11028840" y="3511655"/>
                  <a:pt x="11023635" y="3510999"/>
                </a:cubicBezTo>
                <a:close/>
                <a:moveTo>
                  <a:pt x="11261795" y="3491228"/>
                </a:moveTo>
                <a:cubicBezTo>
                  <a:pt x="11265414" y="3490182"/>
                  <a:pt x="11268517" y="3500647"/>
                  <a:pt x="11272654" y="3500647"/>
                </a:cubicBezTo>
                <a:cubicBezTo>
                  <a:pt x="11274493" y="3511810"/>
                  <a:pt x="11261622" y="3508089"/>
                  <a:pt x="11257945" y="3496926"/>
                </a:cubicBezTo>
                <a:cubicBezTo>
                  <a:pt x="11259324" y="3493205"/>
                  <a:pt x="11260588" y="3491577"/>
                  <a:pt x="11261795" y="3491228"/>
                </a:cubicBezTo>
                <a:close/>
                <a:moveTo>
                  <a:pt x="11243237" y="3488089"/>
                </a:moveTo>
                <a:cubicBezTo>
                  <a:pt x="11248293" y="3488555"/>
                  <a:pt x="11253349" y="3496927"/>
                  <a:pt x="11243237" y="3511811"/>
                </a:cubicBezTo>
                <a:cubicBezTo>
                  <a:pt x="11233124" y="3495066"/>
                  <a:pt x="11238180" y="3487624"/>
                  <a:pt x="11243237" y="3488089"/>
                </a:cubicBezTo>
                <a:close/>
                <a:moveTo>
                  <a:pt x="11086722" y="3468554"/>
                </a:moveTo>
                <a:cubicBezTo>
                  <a:pt x="11083275" y="3468089"/>
                  <a:pt x="11079597" y="3470880"/>
                  <a:pt x="11075920" y="3474601"/>
                </a:cubicBezTo>
                <a:cubicBezTo>
                  <a:pt x="11083275" y="3478322"/>
                  <a:pt x="11088791" y="3489485"/>
                  <a:pt x="11096145" y="3482043"/>
                </a:cubicBezTo>
                <a:cubicBezTo>
                  <a:pt x="11093387" y="3472740"/>
                  <a:pt x="11090169" y="3469019"/>
                  <a:pt x="11086722" y="3468554"/>
                </a:cubicBezTo>
                <a:close/>
                <a:moveTo>
                  <a:pt x="947741" y="3466456"/>
                </a:moveTo>
                <a:cubicBezTo>
                  <a:pt x="956935" y="3491442"/>
                  <a:pt x="995366" y="3474595"/>
                  <a:pt x="960041" y="3487233"/>
                </a:cubicBezTo>
                <a:cubicBezTo>
                  <a:pt x="955334" y="3480395"/>
                  <a:pt x="949342" y="3477503"/>
                  <a:pt x="947741" y="3466456"/>
                </a:cubicBezTo>
                <a:close/>
                <a:moveTo>
                  <a:pt x="11133378" y="3452740"/>
                </a:moveTo>
                <a:cubicBezTo>
                  <a:pt x="11130160" y="3452275"/>
                  <a:pt x="11128322" y="3454135"/>
                  <a:pt x="11131079" y="3463438"/>
                </a:cubicBezTo>
                <a:cubicBezTo>
                  <a:pt x="11134757" y="3455996"/>
                  <a:pt x="11145789" y="3474601"/>
                  <a:pt x="11143950" y="3455996"/>
                </a:cubicBezTo>
                <a:cubicBezTo>
                  <a:pt x="11141192" y="3455996"/>
                  <a:pt x="11136595" y="3453205"/>
                  <a:pt x="11133378" y="3452740"/>
                </a:cubicBezTo>
                <a:close/>
                <a:moveTo>
                  <a:pt x="11116370" y="3448554"/>
                </a:moveTo>
                <a:cubicBezTo>
                  <a:pt x="11099823" y="3504368"/>
                  <a:pt x="11120048" y="3452275"/>
                  <a:pt x="11116370" y="3448554"/>
                </a:cubicBezTo>
                <a:close/>
                <a:moveTo>
                  <a:pt x="10624262" y="3445031"/>
                </a:moveTo>
                <a:lnTo>
                  <a:pt x="10625098" y="3446104"/>
                </a:lnTo>
                <a:lnTo>
                  <a:pt x="10629536" y="3446845"/>
                </a:lnTo>
                <a:lnTo>
                  <a:pt x="10634715" y="3447146"/>
                </a:lnTo>
                <a:close/>
                <a:moveTo>
                  <a:pt x="10610672" y="3442282"/>
                </a:moveTo>
                <a:lnTo>
                  <a:pt x="10606927" y="3443071"/>
                </a:lnTo>
                <a:lnTo>
                  <a:pt x="10611942" y="3443908"/>
                </a:lnTo>
                <a:lnTo>
                  <a:pt x="10610734" y="3442294"/>
                </a:lnTo>
                <a:close/>
                <a:moveTo>
                  <a:pt x="11020071" y="3440647"/>
                </a:moveTo>
                <a:cubicBezTo>
                  <a:pt x="11016624" y="3438321"/>
                  <a:pt x="11013407" y="3441112"/>
                  <a:pt x="11020761" y="3455996"/>
                </a:cubicBezTo>
                <a:cubicBezTo>
                  <a:pt x="11027196" y="3450414"/>
                  <a:pt x="11023519" y="3442972"/>
                  <a:pt x="11020071" y="3440647"/>
                </a:cubicBezTo>
                <a:close/>
                <a:moveTo>
                  <a:pt x="10948738" y="3432333"/>
                </a:moveTo>
                <a:cubicBezTo>
                  <a:pt x="10947101" y="3431577"/>
                  <a:pt x="10945377" y="3431810"/>
                  <a:pt x="10943538" y="3433671"/>
                </a:cubicBezTo>
                <a:cubicBezTo>
                  <a:pt x="10950893" y="3444833"/>
                  <a:pt x="10954570" y="3459717"/>
                  <a:pt x="10961924" y="3448554"/>
                </a:cubicBezTo>
                <a:cubicBezTo>
                  <a:pt x="10957787" y="3445763"/>
                  <a:pt x="10953651" y="3434600"/>
                  <a:pt x="10948738" y="3432333"/>
                </a:cubicBezTo>
                <a:close/>
                <a:moveTo>
                  <a:pt x="10520183" y="3423772"/>
                </a:moveTo>
                <a:cubicBezTo>
                  <a:pt x="10515503" y="3423423"/>
                  <a:pt x="10510855" y="3424019"/>
                  <a:pt x="10508130" y="3425955"/>
                </a:cubicBezTo>
                <a:cubicBezTo>
                  <a:pt x="10504499" y="3428538"/>
                  <a:pt x="10504290" y="3433503"/>
                  <a:pt x="10511992" y="3441786"/>
                </a:cubicBezTo>
                <a:cubicBezTo>
                  <a:pt x="10548539" y="3434377"/>
                  <a:pt x="10534223" y="3424819"/>
                  <a:pt x="10520183" y="3423772"/>
                </a:cubicBezTo>
                <a:close/>
                <a:moveTo>
                  <a:pt x="539166" y="3416148"/>
                </a:moveTo>
                <a:cubicBezTo>
                  <a:pt x="542739" y="3415161"/>
                  <a:pt x="545602" y="3415686"/>
                  <a:pt x="549398" y="3422655"/>
                </a:cubicBezTo>
                <a:cubicBezTo>
                  <a:pt x="541586" y="3420028"/>
                  <a:pt x="518465" y="3427137"/>
                  <a:pt x="524675" y="3418718"/>
                </a:cubicBezTo>
                <a:cubicBezTo>
                  <a:pt x="531310" y="3419636"/>
                  <a:pt x="535593" y="3417136"/>
                  <a:pt x="539166" y="3416148"/>
                </a:cubicBezTo>
                <a:close/>
                <a:moveTo>
                  <a:pt x="11122960" y="3412994"/>
                </a:moveTo>
                <a:lnTo>
                  <a:pt x="11125009" y="3413841"/>
                </a:lnTo>
                <a:lnTo>
                  <a:pt x="11121986" y="3418628"/>
                </a:lnTo>
                <a:lnTo>
                  <a:pt x="11121922" y="3418595"/>
                </a:lnTo>
                <a:close/>
                <a:moveTo>
                  <a:pt x="11113178" y="3409103"/>
                </a:moveTo>
                <a:lnTo>
                  <a:pt x="11116567" y="3410400"/>
                </a:lnTo>
                <a:lnTo>
                  <a:pt x="11116887" y="3410880"/>
                </a:lnTo>
                <a:cubicBezTo>
                  <a:pt x="11117979" y="3413205"/>
                  <a:pt x="11118209" y="3415066"/>
                  <a:pt x="11116370" y="3415066"/>
                </a:cubicBezTo>
                <a:close/>
                <a:moveTo>
                  <a:pt x="11398759" y="3407303"/>
                </a:moveTo>
                <a:cubicBezTo>
                  <a:pt x="11411496" y="3405457"/>
                  <a:pt x="11422510" y="3430181"/>
                  <a:pt x="11398759" y="3407303"/>
                </a:cubicBezTo>
                <a:close/>
                <a:moveTo>
                  <a:pt x="10925382" y="3403903"/>
                </a:moveTo>
                <a:cubicBezTo>
                  <a:pt x="10917797" y="3399251"/>
                  <a:pt x="10911362" y="3405763"/>
                  <a:pt x="10928829" y="3437391"/>
                </a:cubicBezTo>
                <a:cubicBezTo>
                  <a:pt x="10941699" y="3424368"/>
                  <a:pt x="10932966" y="3408554"/>
                  <a:pt x="10925382" y="3403903"/>
                </a:cubicBezTo>
                <a:close/>
                <a:moveTo>
                  <a:pt x="10665099" y="3402158"/>
                </a:moveTo>
                <a:lnTo>
                  <a:pt x="10658599" y="3409646"/>
                </a:lnTo>
                <a:lnTo>
                  <a:pt x="10663573" y="3409383"/>
                </a:lnTo>
                <a:lnTo>
                  <a:pt x="10673179" y="3409843"/>
                </a:lnTo>
                <a:lnTo>
                  <a:pt x="10672166" y="3407609"/>
                </a:lnTo>
                <a:cubicBezTo>
                  <a:pt x="10669552" y="3403816"/>
                  <a:pt x="10667168" y="3402217"/>
                  <a:pt x="10665099" y="3402158"/>
                </a:cubicBezTo>
                <a:close/>
                <a:moveTo>
                  <a:pt x="991445" y="3396207"/>
                </a:moveTo>
                <a:cubicBezTo>
                  <a:pt x="997217" y="3410410"/>
                  <a:pt x="979555" y="3416729"/>
                  <a:pt x="979240" y="3401735"/>
                </a:cubicBezTo>
                <a:cubicBezTo>
                  <a:pt x="984699" y="3400944"/>
                  <a:pt x="990157" y="3400154"/>
                  <a:pt x="991445" y="3396207"/>
                </a:cubicBezTo>
                <a:close/>
                <a:moveTo>
                  <a:pt x="10817275" y="3395414"/>
                </a:moveTo>
                <a:cubicBezTo>
                  <a:pt x="10814948" y="3393205"/>
                  <a:pt x="10811156" y="3392740"/>
                  <a:pt x="10805640" y="3396461"/>
                </a:cubicBezTo>
                <a:cubicBezTo>
                  <a:pt x="10818051" y="3424368"/>
                  <a:pt x="10824257" y="3402042"/>
                  <a:pt x="10817275" y="3395414"/>
                </a:cubicBezTo>
                <a:close/>
                <a:moveTo>
                  <a:pt x="10970639" y="3386747"/>
                </a:moveTo>
                <a:lnTo>
                  <a:pt x="10966693" y="3397333"/>
                </a:lnTo>
                <a:cubicBezTo>
                  <a:pt x="10966061" y="3402973"/>
                  <a:pt x="10966521" y="3410415"/>
                  <a:pt x="10969279" y="3418787"/>
                </a:cubicBezTo>
                <a:cubicBezTo>
                  <a:pt x="10972956" y="3405764"/>
                  <a:pt x="10974105" y="3397159"/>
                  <a:pt x="10973933" y="3392101"/>
                </a:cubicBezTo>
                <a:lnTo>
                  <a:pt x="10970692" y="3386750"/>
                </a:lnTo>
                <a:close/>
                <a:moveTo>
                  <a:pt x="10341302" y="3385681"/>
                </a:moveTo>
                <a:cubicBezTo>
                  <a:pt x="10337075" y="3385354"/>
                  <a:pt x="10333114" y="3386867"/>
                  <a:pt x="10329741" y="3389237"/>
                </a:cubicBezTo>
                <a:cubicBezTo>
                  <a:pt x="10338621" y="3399230"/>
                  <a:pt x="10348252" y="3401594"/>
                  <a:pt x="10354464" y="3393174"/>
                </a:cubicBezTo>
                <a:cubicBezTo>
                  <a:pt x="10350024" y="3388177"/>
                  <a:pt x="10345529" y="3386009"/>
                  <a:pt x="10341302" y="3385681"/>
                </a:cubicBezTo>
                <a:close/>
                <a:moveTo>
                  <a:pt x="10938796" y="3383211"/>
                </a:moveTo>
                <a:lnTo>
                  <a:pt x="10938022" y="3385298"/>
                </a:lnTo>
                <a:cubicBezTo>
                  <a:pt x="10940091" y="3386694"/>
                  <a:pt x="10940866" y="3385473"/>
                  <a:pt x="10940931" y="3383990"/>
                </a:cubicBezTo>
                <a:lnTo>
                  <a:pt x="10940671" y="3383439"/>
                </a:lnTo>
                <a:close/>
                <a:moveTo>
                  <a:pt x="11474335" y="3377554"/>
                </a:moveTo>
                <a:cubicBezTo>
                  <a:pt x="11487921" y="3394385"/>
                  <a:pt x="11510291" y="3394903"/>
                  <a:pt x="11516501" y="3386484"/>
                </a:cubicBezTo>
                <a:cubicBezTo>
                  <a:pt x="11503231" y="3384647"/>
                  <a:pt x="11486540" y="3372026"/>
                  <a:pt x="11474335" y="3377554"/>
                </a:cubicBezTo>
                <a:close/>
                <a:moveTo>
                  <a:pt x="10881147" y="3368951"/>
                </a:moveTo>
                <a:lnTo>
                  <a:pt x="10879800" y="3374978"/>
                </a:lnTo>
                <a:cubicBezTo>
                  <a:pt x="10880220" y="3378380"/>
                  <a:pt x="10881714" y="3382973"/>
                  <a:pt x="10884702" y="3389019"/>
                </a:cubicBezTo>
                <a:cubicBezTo>
                  <a:pt x="10898147" y="3387973"/>
                  <a:pt x="10902138" y="3383688"/>
                  <a:pt x="10901462" y="3379147"/>
                </a:cubicBezTo>
                <a:lnTo>
                  <a:pt x="10897893" y="3375523"/>
                </a:lnTo>
                <a:lnTo>
                  <a:pt x="10882351" y="3369329"/>
                </a:lnTo>
                <a:close/>
                <a:moveTo>
                  <a:pt x="10514730" y="3367704"/>
                </a:moveTo>
                <a:lnTo>
                  <a:pt x="10514020" y="3370645"/>
                </a:lnTo>
                <a:lnTo>
                  <a:pt x="10511557" y="3370077"/>
                </a:lnTo>
                <a:lnTo>
                  <a:pt x="10511687" y="3379252"/>
                </a:lnTo>
                <a:cubicBezTo>
                  <a:pt x="10515594" y="3383438"/>
                  <a:pt x="10521570" y="3385298"/>
                  <a:pt x="10524328" y="3381577"/>
                </a:cubicBezTo>
                <a:cubicBezTo>
                  <a:pt x="10522489" y="3375996"/>
                  <a:pt x="10520190" y="3374135"/>
                  <a:pt x="10517892" y="3372275"/>
                </a:cubicBezTo>
                <a:close/>
                <a:moveTo>
                  <a:pt x="1212472" y="3367003"/>
                </a:moveTo>
                <a:cubicBezTo>
                  <a:pt x="1217609" y="3367198"/>
                  <a:pt x="1222425" y="3368380"/>
                  <a:pt x="1225422" y="3369826"/>
                </a:cubicBezTo>
                <a:cubicBezTo>
                  <a:pt x="1214503" y="3371408"/>
                  <a:pt x="1203586" y="3372990"/>
                  <a:pt x="1197593" y="3370099"/>
                </a:cubicBezTo>
                <a:cubicBezTo>
                  <a:pt x="1201875" y="3367598"/>
                  <a:pt x="1207334" y="3366807"/>
                  <a:pt x="1212472" y="3367003"/>
                </a:cubicBezTo>
                <a:close/>
                <a:moveTo>
                  <a:pt x="10399373" y="3366845"/>
                </a:moveTo>
                <a:lnTo>
                  <a:pt x="10424202" y="3376021"/>
                </a:lnTo>
                <a:lnTo>
                  <a:pt x="10463767" y="3390885"/>
                </a:lnTo>
                <a:lnTo>
                  <a:pt x="10437682" y="3379542"/>
                </a:lnTo>
                <a:close/>
                <a:moveTo>
                  <a:pt x="11647021" y="3365694"/>
                </a:moveTo>
                <a:cubicBezTo>
                  <a:pt x="11650299" y="3364279"/>
                  <a:pt x="11653617" y="3364738"/>
                  <a:pt x="11657147" y="3369867"/>
                </a:cubicBezTo>
                <a:cubicBezTo>
                  <a:pt x="11650402" y="3374603"/>
                  <a:pt x="11644724" y="3386706"/>
                  <a:pt x="11637131" y="3372767"/>
                </a:cubicBezTo>
                <a:cubicBezTo>
                  <a:pt x="11640503" y="3370398"/>
                  <a:pt x="11643742" y="3367110"/>
                  <a:pt x="11647021" y="3365694"/>
                </a:cubicBezTo>
                <a:close/>
                <a:moveTo>
                  <a:pt x="10511486" y="3365000"/>
                </a:moveTo>
                <a:lnTo>
                  <a:pt x="10511525" y="3367812"/>
                </a:lnTo>
                <a:lnTo>
                  <a:pt x="10514592" y="3367505"/>
                </a:lnTo>
                <a:lnTo>
                  <a:pt x="10513903" y="3366509"/>
                </a:lnTo>
                <a:close/>
                <a:moveTo>
                  <a:pt x="10846412" y="3358659"/>
                </a:moveTo>
                <a:lnTo>
                  <a:pt x="10844240" y="3364084"/>
                </a:lnTo>
                <a:cubicBezTo>
                  <a:pt x="10842843" y="3368670"/>
                  <a:pt x="10841033" y="3375531"/>
                  <a:pt x="10838735" y="3385298"/>
                </a:cubicBezTo>
                <a:cubicBezTo>
                  <a:pt x="10841838" y="3402043"/>
                  <a:pt x="10847268" y="3375226"/>
                  <a:pt x="10848152" y="3362463"/>
                </a:cubicBezTo>
                <a:lnTo>
                  <a:pt x="10847631" y="3358958"/>
                </a:lnTo>
                <a:close/>
                <a:moveTo>
                  <a:pt x="10128641" y="3352650"/>
                </a:moveTo>
                <a:lnTo>
                  <a:pt x="10138759" y="3353096"/>
                </a:lnTo>
                <a:lnTo>
                  <a:pt x="10137551" y="3356113"/>
                </a:lnTo>
                <a:close/>
                <a:moveTo>
                  <a:pt x="10817166" y="3351475"/>
                </a:moveTo>
                <a:lnTo>
                  <a:pt x="10818740" y="3356461"/>
                </a:lnTo>
                <a:cubicBezTo>
                  <a:pt x="10820004" y="3358321"/>
                  <a:pt x="10821556" y="3359484"/>
                  <a:pt x="10822446" y="3358554"/>
                </a:cubicBezTo>
                <a:lnTo>
                  <a:pt x="10822303" y="3352736"/>
                </a:lnTo>
                <a:close/>
                <a:moveTo>
                  <a:pt x="9962850" y="3346479"/>
                </a:moveTo>
                <a:lnTo>
                  <a:pt x="9961396" y="3346705"/>
                </a:lnTo>
                <a:lnTo>
                  <a:pt x="9961578" y="3346821"/>
                </a:lnTo>
                <a:close/>
                <a:moveTo>
                  <a:pt x="11469506" y="3345825"/>
                </a:moveTo>
                <a:cubicBezTo>
                  <a:pt x="11466028" y="3345859"/>
                  <a:pt x="11462788" y="3349149"/>
                  <a:pt x="11459683" y="3353359"/>
                </a:cubicBezTo>
                <a:cubicBezTo>
                  <a:pt x="11467495" y="3355987"/>
                  <a:pt x="11474555" y="3366243"/>
                  <a:pt x="11480766" y="3357824"/>
                </a:cubicBezTo>
                <a:cubicBezTo>
                  <a:pt x="11476702" y="3349012"/>
                  <a:pt x="11472984" y="3345791"/>
                  <a:pt x="11469506" y="3345825"/>
                </a:cubicBezTo>
                <a:close/>
                <a:moveTo>
                  <a:pt x="11646021" y="3343162"/>
                </a:moveTo>
                <a:cubicBezTo>
                  <a:pt x="11649453" y="3341608"/>
                  <a:pt x="11654024" y="3351520"/>
                  <a:pt x="11658118" y="3350926"/>
                </a:cubicBezTo>
                <a:cubicBezTo>
                  <a:pt x="11661539" y="3361710"/>
                  <a:pt x="11648267" y="3359873"/>
                  <a:pt x="11643028" y="3349353"/>
                </a:cubicBezTo>
                <a:cubicBezTo>
                  <a:pt x="11643859" y="3345473"/>
                  <a:pt x="11644877" y="3343680"/>
                  <a:pt x="11646021" y="3343162"/>
                </a:cubicBezTo>
                <a:close/>
                <a:moveTo>
                  <a:pt x="11627205" y="3342716"/>
                </a:moveTo>
                <a:cubicBezTo>
                  <a:pt x="11632275" y="3342452"/>
                  <a:pt x="11638479" y="3350013"/>
                  <a:pt x="11630606" y="3366193"/>
                </a:cubicBezTo>
                <a:cubicBezTo>
                  <a:pt x="11618197" y="3351071"/>
                  <a:pt x="11622133" y="3342981"/>
                  <a:pt x="11627205" y="3342716"/>
                </a:cubicBezTo>
                <a:close/>
                <a:moveTo>
                  <a:pt x="10097762" y="3340648"/>
                </a:moveTo>
                <a:lnTo>
                  <a:pt x="10128641" y="3352650"/>
                </a:lnTo>
                <a:lnTo>
                  <a:pt x="10124106" y="3352450"/>
                </a:lnTo>
                <a:cubicBezTo>
                  <a:pt x="10111092" y="3350182"/>
                  <a:pt x="10100060" y="3346229"/>
                  <a:pt x="10097762" y="3340648"/>
                </a:cubicBezTo>
                <a:close/>
                <a:moveTo>
                  <a:pt x="10169428" y="3339162"/>
                </a:moveTo>
                <a:lnTo>
                  <a:pt x="10176824" y="3344368"/>
                </a:lnTo>
                <a:cubicBezTo>
                  <a:pt x="10176824" y="3344368"/>
                  <a:pt x="10174181" y="3342507"/>
                  <a:pt x="10170877" y="3340182"/>
                </a:cubicBezTo>
                <a:close/>
                <a:moveTo>
                  <a:pt x="10290858" y="3336322"/>
                </a:moveTo>
                <a:cubicBezTo>
                  <a:pt x="10282658" y="3336548"/>
                  <a:pt x="10277640" y="3338978"/>
                  <a:pt x="10276781" y="3344273"/>
                </a:cubicBezTo>
                <a:cubicBezTo>
                  <a:pt x="10282295" y="3340654"/>
                  <a:pt x="10294308" y="3341028"/>
                  <a:pt x="10309491" y="3343235"/>
                </a:cubicBezTo>
                <a:lnTo>
                  <a:pt x="10353963" y="3351794"/>
                </a:lnTo>
                <a:lnTo>
                  <a:pt x="10341383" y="3347624"/>
                </a:lnTo>
                <a:lnTo>
                  <a:pt x="10300827" y="3337908"/>
                </a:lnTo>
                <a:close/>
                <a:moveTo>
                  <a:pt x="10158983" y="3331810"/>
                </a:moveTo>
                <a:cubicBezTo>
                  <a:pt x="10157001" y="3330414"/>
                  <a:pt x="10158323" y="3331344"/>
                  <a:pt x="10160966" y="3333205"/>
                </a:cubicBezTo>
                <a:lnTo>
                  <a:pt x="10169428" y="3339162"/>
                </a:lnTo>
                <a:close/>
                <a:moveTo>
                  <a:pt x="11327754" y="3329764"/>
                </a:moveTo>
                <a:cubicBezTo>
                  <a:pt x="11326026" y="3329250"/>
                  <a:pt x="11324353" y="3329728"/>
                  <a:pt x="11322800" y="3331833"/>
                </a:cubicBezTo>
                <a:cubicBezTo>
                  <a:pt x="11329459" y="3339328"/>
                  <a:pt x="11334371" y="3349190"/>
                  <a:pt x="11338807" y="3348548"/>
                </a:cubicBezTo>
                <a:lnTo>
                  <a:pt x="11342646" y="3344444"/>
                </a:lnTo>
                <a:lnTo>
                  <a:pt x="11342740" y="3343542"/>
                </a:lnTo>
                <a:lnTo>
                  <a:pt x="11335702" y="3336609"/>
                </a:lnTo>
                <a:cubicBezTo>
                  <a:pt x="11333068" y="3333532"/>
                  <a:pt x="11330348" y="3330533"/>
                  <a:pt x="11327754" y="3329764"/>
                </a:cubicBezTo>
                <a:close/>
                <a:moveTo>
                  <a:pt x="11399542" y="3327764"/>
                </a:moveTo>
                <a:cubicBezTo>
                  <a:pt x="11395797" y="3325956"/>
                  <a:pt x="11393014" y="3329179"/>
                  <a:pt x="11402426" y="3342855"/>
                </a:cubicBezTo>
                <a:cubicBezTo>
                  <a:pt x="11407994" y="3336408"/>
                  <a:pt x="11403288" y="3329570"/>
                  <a:pt x="11399542" y="3327764"/>
                </a:cubicBezTo>
                <a:close/>
                <a:moveTo>
                  <a:pt x="11513412" y="3323485"/>
                </a:moveTo>
                <a:cubicBezTo>
                  <a:pt x="11510161" y="3323486"/>
                  <a:pt x="11508609" y="3325590"/>
                  <a:pt x="11512671" y="3334402"/>
                </a:cubicBezTo>
                <a:cubicBezTo>
                  <a:pt x="11515244" y="3326509"/>
                  <a:pt x="11528830" y="3343340"/>
                  <a:pt x="11524342" y="3325191"/>
                </a:cubicBezTo>
                <a:cubicBezTo>
                  <a:pt x="11521612" y="3325587"/>
                  <a:pt x="11516663" y="3323484"/>
                  <a:pt x="11513412" y="3323485"/>
                </a:cubicBezTo>
                <a:close/>
                <a:moveTo>
                  <a:pt x="10392635" y="3322507"/>
                </a:moveTo>
                <a:lnTo>
                  <a:pt x="10390588" y="3324283"/>
                </a:lnTo>
                <a:lnTo>
                  <a:pt x="10394078" y="3324018"/>
                </a:lnTo>
                <a:close/>
                <a:moveTo>
                  <a:pt x="11495980" y="3321781"/>
                </a:moveTo>
                <a:cubicBezTo>
                  <a:pt x="11487607" y="3379391"/>
                  <a:pt x="11500153" y="3324936"/>
                  <a:pt x="11495980" y="3321781"/>
                </a:cubicBezTo>
                <a:close/>
                <a:moveTo>
                  <a:pt x="10115335" y="3318317"/>
                </a:moveTo>
                <a:cubicBezTo>
                  <a:pt x="10117530" y="3318234"/>
                  <a:pt x="10119737" y="3319441"/>
                  <a:pt x="10120311" y="3322002"/>
                </a:cubicBezTo>
                <a:lnTo>
                  <a:pt x="10118141" y="3327312"/>
                </a:lnTo>
                <a:lnTo>
                  <a:pt x="10153392" y="3336934"/>
                </a:lnTo>
                <a:cubicBezTo>
                  <a:pt x="10182297" y="3346723"/>
                  <a:pt x="10177686" y="3352392"/>
                  <a:pt x="10162345" y="3354136"/>
                </a:cubicBezTo>
                <a:lnTo>
                  <a:pt x="10138759" y="3353096"/>
                </a:lnTo>
                <a:lnTo>
                  <a:pt x="10138901" y="3352741"/>
                </a:lnTo>
                <a:cubicBezTo>
                  <a:pt x="10135339" y="3349485"/>
                  <a:pt x="10128961" y="3344601"/>
                  <a:pt x="10123359" y="3339601"/>
                </a:cubicBezTo>
                <a:lnTo>
                  <a:pt x="10116620" y="3331037"/>
                </a:lnTo>
                <a:lnTo>
                  <a:pt x="10115490" y="3333803"/>
                </a:lnTo>
                <a:cubicBezTo>
                  <a:pt x="10106610" y="3323810"/>
                  <a:pt x="10110947" y="3318482"/>
                  <a:pt x="10115335" y="3318317"/>
                </a:cubicBezTo>
                <a:close/>
                <a:moveTo>
                  <a:pt x="10102853" y="3315980"/>
                </a:moveTo>
                <a:lnTo>
                  <a:pt x="10103014" y="3320692"/>
                </a:lnTo>
                <a:lnTo>
                  <a:pt x="10104258" y="3320392"/>
                </a:lnTo>
                <a:lnTo>
                  <a:pt x="10103068" y="3322252"/>
                </a:lnTo>
                <a:lnTo>
                  <a:pt x="10103199" y="3326067"/>
                </a:lnTo>
                <a:cubicBezTo>
                  <a:pt x="10102514" y="3330386"/>
                  <a:pt x="10100865" y="3334834"/>
                  <a:pt x="10097763" y="3336927"/>
                </a:cubicBezTo>
                <a:lnTo>
                  <a:pt x="10098850" y="3327470"/>
                </a:lnTo>
                <a:lnTo>
                  <a:pt x="10086634" y="3328585"/>
                </a:lnTo>
                <a:cubicBezTo>
                  <a:pt x="10082748" y="3328208"/>
                  <a:pt x="10080330" y="3327148"/>
                  <a:pt x="10082296" y="3325688"/>
                </a:cubicBezTo>
                <a:lnTo>
                  <a:pt x="10099823" y="3321461"/>
                </a:lnTo>
                <a:lnTo>
                  <a:pt x="10100865" y="3317043"/>
                </a:lnTo>
                <a:cubicBezTo>
                  <a:pt x="10101641" y="3315037"/>
                  <a:pt x="10102352" y="3314928"/>
                  <a:pt x="10102853" y="3315980"/>
                </a:cubicBezTo>
                <a:close/>
                <a:moveTo>
                  <a:pt x="9968672" y="3307320"/>
                </a:moveTo>
                <a:lnTo>
                  <a:pt x="9970541" y="3310581"/>
                </a:lnTo>
                <a:lnTo>
                  <a:pt x="9973354" y="3311558"/>
                </a:lnTo>
                <a:lnTo>
                  <a:pt x="9976405" y="3311034"/>
                </a:lnTo>
                <a:close/>
                <a:moveTo>
                  <a:pt x="10075540" y="3306232"/>
                </a:moveTo>
                <a:lnTo>
                  <a:pt x="10083283" y="3309775"/>
                </a:lnTo>
                <a:cubicBezTo>
                  <a:pt x="10084777" y="3312507"/>
                  <a:pt x="10083513" y="3316461"/>
                  <a:pt x="10077538" y="3322042"/>
                </a:cubicBezTo>
                <a:close/>
                <a:moveTo>
                  <a:pt x="11300563" y="3304976"/>
                </a:moveTo>
                <a:cubicBezTo>
                  <a:pt x="11296476" y="3303218"/>
                  <a:pt x="11293074" y="3304181"/>
                  <a:pt x="11293421" y="3309183"/>
                </a:cubicBezTo>
                <a:lnTo>
                  <a:pt x="11294549" y="3312428"/>
                </a:lnTo>
                <a:lnTo>
                  <a:pt x="11300234" y="3322042"/>
                </a:lnTo>
                <a:lnTo>
                  <a:pt x="11297541" y="3320495"/>
                </a:lnTo>
                <a:lnTo>
                  <a:pt x="11308776" y="3337624"/>
                </a:lnTo>
                <a:lnTo>
                  <a:pt x="11310486" y="3326052"/>
                </a:lnTo>
                <a:lnTo>
                  <a:pt x="11305750" y="3318322"/>
                </a:lnTo>
                <a:lnTo>
                  <a:pt x="11310912" y="3323172"/>
                </a:lnTo>
                <a:lnTo>
                  <a:pt x="11311811" y="3317093"/>
                </a:lnTo>
                <a:cubicBezTo>
                  <a:pt x="11309420" y="3311213"/>
                  <a:pt x="11304649" y="3306734"/>
                  <a:pt x="11300563" y="3304976"/>
                </a:cubicBezTo>
                <a:close/>
                <a:moveTo>
                  <a:pt x="9950067" y="3298998"/>
                </a:moveTo>
                <a:lnTo>
                  <a:pt x="9952199" y="3304217"/>
                </a:lnTo>
                <a:lnTo>
                  <a:pt x="9965834" y="3308948"/>
                </a:lnTo>
                <a:lnTo>
                  <a:pt x="9965955" y="3306016"/>
                </a:lnTo>
                <a:lnTo>
                  <a:pt x="9953688" y="3300124"/>
                </a:lnTo>
                <a:close/>
                <a:moveTo>
                  <a:pt x="11497403" y="3285643"/>
                </a:moveTo>
                <a:lnTo>
                  <a:pt x="11499552" y="3286188"/>
                </a:lnTo>
                <a:lnTo>
                  <a:pt x="11497247" y="3291359"/>
                </a:lnTo>
                <a:lnTo>
                  <a:pt x="11497179" y="3291335"/>
                </a:lnTo>
                <a:close/>
                <a:moveTo>
                  <a:pt x="11487164" y="3283195"/>
                </a:moveTo>
                <a:lnTo>
                  <a:pt x="11490704" y="3283993"/>
                </a:lnTo>
                <a:lnTo>
                  <a:pt x="11491090" y="3284422"/>
                </a:lnTo>
                <a:cubicBezTo>
                  <a:pt x="11492504" y="3286566"/>
                  <a:pt x="11492998" y="3288375"/>
                  <a:pt x="11491178" y="3288639"/>
                </a:cubicBezTo>
                <a:close/>
                <a:moveTo>
                  <a:pt x="10082147" y="3281699"/>
                </a:moveTo>
                <a:lnTo>
                  <a:pt x="10079670" y="3282126"/>
                </a:lnTo>
                <a:lnTo>
                  <a:pt x="10048560" y="3290864"/>
                </a:lnTo>
                <a:lnTo>
                  <a:pt x="10060073" y="3289097"/>
                </a:lnTo>
                <a:cubicBezTo>
                  <a:pt x="10063569" y="3289062"/>
                  <a:pt x="10066544" y="3289665"/>
                  <a:pt x="10068997" y="3291369"/>
                </a:cubicBezTo>
                <a:lnTo>
                  <a:pt x="10073500" y="3298279"/>
                </a:lnTo>
                <a:lnTo>
                  <a:pt x="10078863" y="3292582"/>
                </a:lnTo>
                <a:cubicBezTo>
                  <a:pt x="10080349" y="3290017"/>
                  <a:pt x="10081901" y="3287912"/>
                  <a:pt x="10084898" y="3289358"/>
                </a:cubicBezTo>
                <a:cubicBezTo>
                  <a:pt x="10085431" y="3293041"/>
                  <a:pt x="10083235" y="3297119"/>
                  <a:pt x="10080545" y="3299388"/>
                </a:cubicBezTo>
                <a:lnTo>
                  <a:pt x="10073725" y="3298624"/>
                </a:lnTo>
                <a:lnTo>
                  <a:pt x="10074783" y="3300247"/>
                </a:lnTo>
                <a:lnTo>
                  <a:pt x="10075540" y="3306232"/>
                </a:lnTo>
                <a:lnTo>
                  <a:pt x="10072482" y="3304833"/>
                </a:lnTo>
                <a:cubicBezTo>
                  <a:pt x="10062369" y="3303438"/>
                  <a:pt x="10049039" y="3305298"/>
                  <a:pt x="10048120" y="3307159"/>
                </a:cubicBezTo>
                <a:cubicBezTo>
                  <a:pt x="10048120" y="3307159"/>
                  <a:pt x="10068345" y="3329484"/>
                  <a:pt x="10068345" y="3329484"/>
                </a:cubicBezTo>
                <a:lnTo>
                  <a:pt x="10066201" y="3330306"/>
                </a:lnTo>
                <a:lnTo>
                  <a:pt x="10095590" y="3346320"/>
                </a:lnTo>
                <a:cubicBezTo>
                  <a:pt x="10108022" y="3354389"/>
                  <a:pt x="10115263" y="3361094"/>
                  <a:pt x="10112479" y="3364318"/>
                </a:cubicBezTo>
                <a:cubicBezTo>
                  <a:pt x="10123179" y="3374047"/>
                  <a:pt x="10228622" y="3332451"/>
                  <a:pt x="10276876" y="3370577"/>
                </a:cubicBezTo>
                <a:cubicBezTo>
                  <a:pt x="10272655" y="3354270"/>
                  <a:pt x="10272420" y="3343024"/>
                  <a:pt x="10275714" y="3336908"/>
                </a:cubicBezTo>
                <a:lnTo>
                  <a:pt x="10279065" y="3334540"/>
                </a:lnTo>
                <a:lnTo>
                  <a:pt x="10256116" y="3331752"/>
                </a:lnTo>
                <a:cubicBezTo>
                  <a:pt x="10234282" y="3331345"/>
                  <a:pt x="10221411" y="3336926"/>
                  <a:pt x="10224629" y="3351810"/>
                </a:cubicBezTo>
                <a:cubicBezTo>
                  <a:pt x="10225318" y="3350880"/>
                  <a:pt x="10223221" y="3348671"/>
                  <a:pt x="10219117" y="3345589"/>
                </a:cubicBezTo>
                <a:lnTo>
                  <a:pt x="10206009" y="3337038"/>
                </a:lnTo>
                <a:lnTo>
                  <a:pt x="10197576" y="3339631"/>
                </a:lnTo>
                <a:lnTo>
                  <a:pt x="10200727" y="3348089"/>
                </a:lnTo>
                <a:cubicBezTo>
                  <a:pt x="10186247" y="3358555"/>
                  <a:pt x="10185149" y="3345473"/>
                  <a:pt x="10188595" y="3338646"/>
                </a:cubicBezTo>
                <a:lnTo>
                  <a:pt x="10190403" y="3337227"/>
                </a:lnTo>
                <a:lnTo>
                  <a:pt x="10185394" y="3332767"/>
                </a:lnTo>
                <a:lnTo>
                  <a:pt x="10185684" y="3325423"/>
                </a:lnTo>
                <a:lnTo>
                  <a:pt x="10149015" y="3305299"/>
                </a:lnTo>
                <a:cubicBezTo>
                  <a:pt x="10112472" y="3286694"/>
                  <a:pt x="10081215" y="3273671"/>
                  <a:pt x="10105117" y="3292275"/>
                </a:cubicBezTo>
                <a:close/>
                <a:moveTo>
                  <a:pt x="11342904" y="3281453"/>
                </a:moveTo>
                <a:cubicBezTo>
                  <a:pt x="11340052" y="3284216"/>
                  <a:pt x="11338281" y="3297631"/>
                  <a:pt x="11346141" y="3313412"/>
                </a:cubicBezTo>
                <a:cubicBezTo>
                  <a:pt x="11349684" y="3286580"/>
                  <a:pt x="11345755" y="3278690"/>
                  <a:pt x="11342904" y="3281453"/>
                </a:cubicBezTo>
                <a:close/>
                <a:moveTo>
                  <a:pt x="9807380" y="3280512"/>
                </a:moveTo>
                <a:cubicBezTo>
                  <a:pt x="9805124" y="3279371"/>
                  <a:pt x="9802930" y="3279453"/>
                  <a:pt x="9801377" y="3281559"/>
                </a:cubicBezTo>
                <a:cubicBezTo>
                  <a:pt x="9802577" y="3289844"/>
                  <a:pt x="9808418" y="3286883"/>
                  <a:pt x="9811622" y="3292764"/>
                </a:cubicBezTo>
                <a:lnTo>
                  <a:pt x="9812074" y="3294871"/>
                </a:lnTo>
                <a:lnTo>
                  <a:pt x="9815159" y="3295202"/>
                </a:lnTo>
                <a:lnTo>
                  <a:pt x="9815986" y="3291228"/>
                </a:lnTo>
                <a:cubicBezTo>
                  <a:pt x="9814284" y="3286694"/>
                  <a:pt x="9810763" y="3282225"/>
                  <a:pt x="9807380" y="3280512"/>
                </a:cubicBezTo>
                <a:close/>
                <a:moveTo>
                  <a:pt x="11311340" y="3280386"/>
                </a:moveTo>
                <a:cubicBezTo>
                  <a:pt x="11310861" y="3280690"/>
                  <a:pt x="11310460" y="3281923"/>
                  <a:pt x="11310405" y="3284751"/>
                </a:cubicBezTo>
                <a:cubicBezTo>
                  <a:pt x="11314899" y="3286920"/>
                  <a:pt x="11312775" y="3279473"/>
                  <a:pt x="11311340" y="3280386"/>
                </a:cubicBezTo>
                <a:close/>
                <a:moveTo>
                  <a:pt x="9963916" y="3275888"/>
                </a:moveTo>
                <a:lnTo>
                  <a:pt x="9968916" y="3279699"/>
                </a:lnTo>
                <a:cubicBezTo>
                  <a:pt x="9977555" y="3284842"/>
                  <a:pt x="9985686" y="3288311"/>
                  <a:pt x="9993305" y="3290568"/>
                </a:cubicBezTo>
                <a:lnTo>
                  <a:pt x="9993829" y="3290604"/>
                </a:lnTo>
                <a:lnTo>
                  <a:pt x="9980226" y="3277462"/>
                </a:lnTo>
                <a:close/>
                <a:moveTo>
                  <a:pt x="11413675" y="3274437"/>
                </a:moveTo>
                <a:lnTo>
                  <a:pt x="11413687" y="3277380"/>
                </a:lnTo>
                <a:lnTo>
                  <a:pt x="11413372" y="3277353"/>
                </a:lnTo>
                <a:cubicBezTo>
                  <a:pt x="11413427" y="3274525"/>
                  <a:pt x="11413574" y="3273739"/>
                  <a:pt x="11413675" y="3274437"/>
                </a:cubicBezTo>
                <a:close/>
                <a:moveTo>
                  <a:pt x="10132124" y="3273090"/>
                </a:moveTo>
                <a:lnTo>
                  <a:pt x="10122697" y="3274714"/>
                </a:lnTo>
                <a:lnTo>
                  <a:pt x="10129020" y="3281112"/>
                </a:lnTo>
                <a:cubicBezTo>
                  <a:pt x="10134076" y="3283903"/>
                  <a:pt x="10139132" y="3284833"/>
                  <a:pt x="10143729" y="3284833"/>
                </a:cubicBezTo>
                <a:close/>
                <a:moveTo>
                  <a:pt x="9841924" y="3270220"/>
                </a:moveTo>
                <a:lnTo>
                  <a:pt x="9845869" y="3277392"/>
                </a:lnTo>
                <a:lnTo>
                  <a:pt x="9838430" y="3278550"/>
                </a:lnTo>
                <a:lnTo>
                  <a:pt x="9849755" y="3282069"/>
                </a:lnTo>
                <a:cubicBezTo>
                  <a:pt x="9863342" y="3263651"/>
                  <a:pt x="9879191" y="3319749"/>
                  <a:pt x="9897863" y="3316787"/>
                </a:cubicBezTo>
                <a:lnTo>
                  <a:pt x="9902706" y="3313663"/>
                </a:lnTo>
                <a:lnTo>
                  <a:pt x="9902465" y="3301112"/>
                </a:lnTo>
                <a:lnTo>
                  <a:pt x="9902654" y="3300531"/>
                </a:lnTo>
                <a:lnTo>
                  <a:pt x="9897717" y="3284520"/>
                </a:lnTo>
                <a:cubicBezTo>
                  <a:pt x="9898509" y="3278765"/>
                  <a:pt x="9902791" y="3276265"/>
                  <a:pt x="9910336" y="3277052"/>
                </a:cubicBezTo>
                <a:cubicBezTo>
                  <a:pt x="9886202" y="3273968"/>
                  <a:pt x="9866850" y="3271837"/>
                  <a:pt x="9852272" y="3270601"/>
                </a:cubicBezTo>
                <a:close/>
                <a:moveTo>
                  <a:pt x="9782500" y="3269056"/>
                </a:moveTo>
                <a:cubicBezTo>
                  <a:pt x="9781806" y="3268287"/>
                  <a:pt x="9782155" y="3269696"/>
                  <a:pt x="9784285" y="3274589"/>
                </a:cubicBezTo>
                <a:lnTo>
                  <a:pt x="9793856" y="3294863"/>
                </a:lnTo>
                <a:lnTo>
                  <a:pt x="9795488" y="3294835"/>
                </a:lnTo>
                <a:lnTo>
                  <a:pt x="9791228" y="3285016"/>
                </a:lnTo>
                <a:cubicBezTo>
                  <a:pt x="9787708" y="3277674"/>
                  <a:pt x="9783657" y="3270339"/>
                  <a:pt x="9782500" y="3269056"/>
                </a:cubicBezTo>
                <a:close/>
                <a:moveTo>
                  <a:pt x="598168" y="3235141"/>
                </a:moveTo>
                <a:cubicBezTo>
                  <a:pt x="603855" y="3234317"/>
                  <a:pt x="609581" y="3235368"/>
                  <a:pt x="612200" y="3240629"/>
                </a:cubicBezTo>
                <a:cubicBezTo>
                  <a:pt x="600214" y="3234844"/>
                  <a:pt x="591747" y="3266150"/>
                  <a:pt x="584372" y="3240899"/>
                </a:cubicBezTo>
                <a:cubicBezTo>
                  <a:pt x="586835" y="3238663"/>
                  <a:pt x="592482" y="3235965"/>
                  <a:pt x="598168" y="3235141"/>
                </a:cubicBezTo>
                <a:close/>
                <a:moveTo>
                  <a:pt x="649214" y="3233854"/>
                </a:moveTo>
                <a:cubicBezTo>
                  <a:pt x="651219" y="3234268"/>
                  <a:pt x="653084" y="3237522"/>
                  <a:pt x="653829" y="3245875"/>
                </a:cubicBezTo>
                <a:cubicBezTo>
                  <a:pt x="635924" y="3256928"/>
                  <a:pt x="643200" y="3232610"/>
                  <a:pt x="649214" y="3233854"/>
                </a:cubicBezTo>
                <a:close/>
                <a:moveTo>
                  <a:pt x="538011" y="3222239"/>
                </a:moveTo>
                <a:cubicBezTo>
                  <a:pt x="540739" y="3221844"/>
                  <a:pt x="544136" y="3226052"/>
                  <a:pt x="544560" y="3235389"/>
                </a:cubicBezTo>
                <a:cubicBezTo>
                  <a:pt x="540921" y="3235916"/>
                  <a:pt x="537282" y="3236444"/>
                  <a:pt x="535461" y="3236707"/>
                </a:cubicBezTo>
                <a:cubicBezTo>
                  <a:pt x="533218" y="3227633"/>
                  <a:pt x="535280" y="3222635"/>
                  <a:pt x="538011" y="3222239"/>
                </a:cubicBezTo>
                <a:close/>
                <a:moveTo>
                  <a:pt x="11628515" y="3186671"/>
                </a:moveTo>
                <a:cubicBezTo>
                  <a:pt x="11633207" y="3186990"/>
                  <a:pt x="11637507" y="3189422"/>
                  <a:pt x="11641170" y="3195471"/>
                </a:cubicBezTo>
                <a:cubicBezTo>
                  <a:pt x="11630252" y="3197053"/>
                  <a:pt x="11632386" y="3211783"/>
                  <a:pt x="11622439" y="3194425"/>
                </a:cubicBezTo>
                <a:lnTo>
                  <a:pt x="11624257" y="3187772"/>
                </a:lnTo>
                <a:close/>
                <a:moveTo>
                  <a:pt x="11709432" y="3183760"/>
                </a:moveTo>
                <a:cubicBezTo>
                  <a:pt x="11712429" y="3185617"/>
                  <a:pt x="11716709" y="3191107"/>
                  <a:pt x="11722082" y="3202548"/>
                </a:cubicBezTo>
                <a:cubicBezTo>
                  <a:pt x="11702975" y="3205316"/>
                  <a:pt x="11700439" y="3178190"/>
                  <a:pt x="11709432" y="3183760"/>
                </a:cubicBezTo>
                <a:close/>
                <a:moveTo>
                  <a:pt x="11664729" y="3165740"/>
                </a:moveTo>
                <a:cubicBezTo>
                  <a:pt x="11675428" y="3175469"/>
                  <a:pt x="11682707" y="3174415"/>
                  <a:pt x="11694473" y="3191509"/>
                </a:cubicBezTo>
                <a:cubicBezTo>
                  <a:pt x="11687727" y="3196245"/>
                  <a:pt x="11678315" y="3182571"/>
                  <a:pt x="11664729" y="3165740"/>
                </a:cubicBezTo>
                <a:close/>
                <a:moveTo>
                  <a:pt x="11513690" y="3086578"/>
                </a:moveTo>
                <a:cubicBezTo>
                  <a:pt x="11510399" y="3084704"/>
                  <a:pt x="11510478" y="3088453"/>
                  <a:pt x="11523797" y="3103443"/>
                </a:cubicBezTo>
                <a:cubicBezTo>
                  <a:pt x="11523640" y="3095946"/>
                  <a:pt x="11516980" y="3088451"/>
                  <a:pt x="11513690" y="3086578"/>
                </a:cubicBezTo>
                <a:close/>
                <a:moveTo>
                  <a:pt x="697683" y="3074091"/>
                </a:moveTo>
                <a:cubicBezTo>
                  <a:pt x="705494" y="3076719"/>
                  <a:pt x="714593" y="3075400"/>
                  <a:pt x="721120" y="3081975"/>
                </a:cubicBezTo>
                <a:cubicBezTo>
                  <a:pt x="713842" y="3083030"/>
                  <a:pt x="701104" y="3084875"/>
                  <a:pt x="697683" y="3074091"/>
                </a:cubicBezTo>
                <a:close/>
                <a:moveTo>
                  <a:pt x="842061" y="3051004"/>
                </a:moveTo>
                <a:lnTo>
                  <a:pt x="850850" y="3058949"/>
                </a:lnTo>
                <a:lnTo>
                  <a:pt x="851089" y="3059222"/>
                </a:lnTo>
                <a:lnTo>
                  <a:pt x="853993" y="3052275"/>
                </a:lnTo>
                <a:close/>
                <a:moveTo>
                  <a:pt x="1046078" y="3041444"/>
                </a:moveTo>
                <a:lnTo>
                  <a:pt x="1044642" y="3041608"/>
                </a:lnTo>
                <a:lnTo>
                  <a:pt x="1047970" y="3046228"/>
                </a:lnTo>
                <a:cubicBezTo>
                  <a:pt x="1050038" y="3048786"/>
                  <a:pt x="1051188" y="3049833"/>
                  <a:pt x="1049866" y="3047449"/>
                </a:cubicBezTo>
                <a:close/>
                <a:moveTo>
                  <a:pt x="793868" y="3034308"/>
                </a:moveTo>
                <a:cubicBezTo>
                  <a:pt x="802994" y="3031576"/>
                  <a:pt x="820947" y="3033674"/>
                  <a:pt x="820352" y="3048798"/>
                </a:cubicBezTo>
                <a:cubicBezTo>
                  <a:pt x="784444" y="3044602"/>
                  <a:pt x="784742" y="3037040"/>
                  <a:pt x="793868" y="3034308"/>
                </a:cubicBezTo>
                <a:close/>
                <a:moveTo>
                  <a:pt x="452404" y="2996835"/>
                </a:moveTo>
                <a:cubicBezTo>
                  <a:pt x="455605" y="3018930"/>
                  <a:pt x="433456" y="3007099"/>
                  <a:pt x="452404" y="2996835"/>
                </a:cubicBezTo>
                <a:close/>
                <a:moveTo>
                  <a:pt x="521012" y="2983132"/>
                </a:moveTo>
                <a:cubicBezTo>
                  <a:pt x="480418" y="3049171"/>
                  <a:pt x="520479" y="2979451"/>
                  <a:pt x="521012" y="2983132"/>
                </a:cubicBezTo>
                <a:close/>
                <a:moveTo>
                  <a:pt x="387241" y="2957400"/>
                </a:moveTo>
                <a:cubicBezTo>
                  <a:pt x="396654" y="2971077"/>
                  <a:pt x="407258" y="2954500"/>
                  <a:pt x="413030" y="2968704"/>
                </a:cubicBezTo>
                <a:cubicBezTo>
                  <a:pt x="404466" y="2973704"/>
                  <a:pt x="389909" y="2975813"/>
                  <a:pt x="387241" y="2957400"/>
                </a:cubicBezTo>
                <a:close/>
                <a:moveTo>
                  <a:pt x="11534582" y="2948669"/>
                </a:moveTo>
                <a:cubicBezTo>
                  <a:pt x="11538849" y="2950871"/>
                  <a:pt x="11542378" y="2955999"/>
                  <a:pt x="11542802" y="2965337"/>
                </a:cubicBezTo>
                <a:cubicBezTo>
                  <a:pt x="11535209" y="2951398"/>
                  <a:pt x="11525893" y="2964027"/>
                  <a:pt x="11521939" y="2949561"/>
                </a:cubicBezTo>
                <a:cubicBezTo>
                  <a:pt x="11525311" y="2947193"/>
                  <a:pt x="11530315" y="2946468"/>
                  <a:pt x="11534582" y="2948669"/>
                </a:cubicBezTo>
                <a:close/>
                <a:moveTo>
                  <a:pt x="11398314" y="2944619"/>
                </a:moveTo>
                <a:cubicBezTo>
                  <a:pt x="11396774" y="2945606"/>
                  <a:pt x="11395857" y="2948090"/>
                  <a:pt x="11396068" y="2952759"/>
                </a:cubicBezTo>
                <a:cubicBezTo>
                  <a:pt x="11405166" y="2951440"/>
                  <a:pt x="11405700" y="2955123"/>
                  <a:pt x="11415332" y="2957487"/>
                </a:cubicBezTo>
                <a:cubicBezTo>
                  <a:pt x="11413167" y="2952161"/>
                  <a:pt x="11402937" y="2941659"/>
                  <a:pt x="11398314" y="2944619"/>
                </a:cubicBezTo>
                <a:close/>
                <a:moveTo>
                  <a:pt x="541540" y="2919982"/>
                </a:moveTo>
                <a:cubicBezTo>
                  <a:pt x="544960" y="2930765"/>
                  <a:pt x="568396" y="2938649"/>
                  <a:pt x="563908" y="2920501"/>
                </a:cubicBezTo>
                <a:cubicBezTo>
                  <a:pt x="553524" y="2925765"/>
                  <a:pt x="552991" y="2922083"/>
                  <a:pt x="541540" y="2919982"/>
                </a:cubicBezTo>
                <a:close/>
                <a:moveTo>
                  <a:pt x="11440835" y="2889876"/>
                </a:moveTo>
                <a:cubicBezTo>
                  <a:pt x="11455926" y="2891449"/>
                  <a:pt x="11441779" y="2934856"/>
                  <a:pt x="11440835" y="2889876"/>
                </a:cubicBezTo>
                <a:close/>
                <a:moveTo>
                  <a:pt x="391228" y="2850489"/>
                </a:moveTo>
                <a:cubicBezTo>
                  <a:pt x="395928" y="2852275"/>
                  <a:pt x="387093" y="2863423"/>
                  <a:pt x="381399" y="2852971"/>
                </a:cubicBezTo>
                <a:cubicBezTo>
                  <a:pt x="386591" y="2850339"/>
                  <a:pt x="389662" y="2849894"/>
                  <a:pt x="391228" y="2850489"/>
                </a:cubicBezTo>
                <a:close/>
                <a:moveTo>
                  <a:pt x="267539" y="2798030"/>
                </a:moveTo>
                <a:cubicBezTo>
                  <a:pt x="278991" y="2800130"/>
                  <a:pt x="279525" y="2803813"/>
                  <a:pt x="289908" y="2798548"/>
                </a:cubicBezTo>
                <a:cubicBezTo>
                  <a:pt x="290757" y="2817225"/>
                  <a:pt x="272246" y="2804868"/>
                  <a:pt x="267539" y="2798030"/>
                </a:cubicBezTo>
                <a:close/>
                <a:moveTo>
                  <a:pt x="244947" y="2797545"/>
                </a:moveTo>
                <a:cubicBezTo>
                  <a:pt x="253630" y="2798167"/>
                  <a:pt x="261443" y="2800795"/>
                  <a:pt x="267325" y="2809343"/>
                </a:cubicBezTo>
                <a:cubicBezTo>
                  <a:pt x="237143" y="2806196"/>
                  <a:pt x="238210" y="2813561"/>
                  <a:pt x="217347" y="2797784"/>
                </a:cubicBezTo>
                <a:cubicBezTo>
                  <a:pt x="226711" y="2798307"/>
                  <a:pt x="236265" y="2796923"/>
                  <a:pt x="244947" y="2797545"/>
                </a:cubicBezTo>
                <a:close/>
                <a:moveTo>
                  <a:pt x="406369" y="2795871"/>
                </a:moveTo>
                <a:cubicBezTo>
                  <a:pt x="395298" y="2792189"/>
                  <a:pt x="384652" y="2814880"/>
                  <a:pt x="416040" y="2810332"/>
                </a:cubicBezTo>
                <a:cubicBezTo>
                  <a:pt x="413797" y="2801258"/>
                  <a:pt x="410059" y="2797100"/>
                  <a:pt x="406369" y="2795871"/>
                </a:cubicBezTo>
                <a:close/>
                <a:moveTo>
                  <a:pt x="205895" y="2795684"/>
                </a:moveTo>
                <a:cubicBezTo>
                  <a:pt x="208563" y="2814096"/>
                  <a:pt x="190054" y="2801739"/>
                  <a:pt x="187700" y="2798320"/>
                </a:cubicBezTo>
                <a:cubicBezTo>
                  <a:pt x="198618" y="2796738"/>
                  <a:pt x="199152" y="2800421"/>
                  <a:pt x="205895" y="2795684"/>
                </a:cubicBezTo>
                <a:close/>
                <a:moveTo>
                  <a:pt x="313368" y="2793741"/>
                </a:moveTo>
                <a:cubicBezTo>
                  <a:pt x="321757" y="2793937"/>
                  <a:pt x="331012" y="2800114"/>
                  <a:pt x="335719" y="2806953"/>
                </a:cubicBezTo>
                <a:cubicBezTo>
                  <a:pt x="319341" y="2809326"/>
                  <a:pt x="303184" y="2800386"/>
                  <a:pt x="296219" y="2816434"/>
                </a:cubicBezTo>
                <a:cubicBezTo>
                  <a:pt x="297458" y="2799337"/>
                  <a:pt x="304980" y="2793547"/>
                  <a:pt x="313368" y="2793741"/>
                </a:cubicBezTo>
                <a:close/>
                <a:moveTo>
                  <a:pt x="11194925" y="2782632"/>
                </a:moveTo>
                <a:cubicBezTo>
                  <a:pt x="11251962" y="2804447"/>
                  <a:pt x="11191381" y="2809464"/>
                  <a:pt x="11194925" y="2782632"/>
                </a:cubicBezTo>
                <a:close/>
                <a:moveTo>
                  <a:pt x="11277343" y="2774452"/>
                </a:moveTo>
                <a:cubicBezTo>
                  <a:pt x="11280982" y="2773925"/>
                  <a:pt x="11292433" y="2776025"/>
                  <a:pt x="11295854" y="2786809"/>
                </a:cubicBezTo>
                <a:cubicBezTo>
                  <a:pt x="11289861" y="2783918"/>
                  <a:pt x="11282049" y="2781290"/>
                  <a:pt x="11277343" y="2774452"/>
                </a:cubicBezTo>
                <a:close/>
                <a:moveTo>
                  <a:pt x="11238815" y="2764994"/>
                </a:moveTo>
                <a:cubicBezTo>
                  <a:pt x="11248228" y="2778670"/>
                  <a:pt x="11263537" y="2768932"/>
                  <a:pt x="11265138" y="2779980"/>
                </a:cubicBezTo>
                <a:cubicBezTo>
                  <a:pt x="11261499" y="2780507"/>
                  <a:pt x="11242769" y="2779461"/>
                  <a:pt x="11238815" y="2764994"/>
                </a:cubicBezTo>
                <a:close/>
                <a:moveTo>
                  <a:pt x="11169085" y="2764170"/>
                </a:moveTo>
                <a:cubicBezTo>
                  <a:pt x="11170857" y="2766380"/>
                  <a:pt x="11175316" y="2772314"/>
                  <a:pt x="11184007" y="2784214"/>
                </a:cubicBezTo>
                <a:cubicBezTo>
                  <a:pt x="11182642" y="2784412"/>
                  <a:pt x="11163770" y="2757538"/>
                  <a:pt x="11169085" y="2764170"/>
                </a:cubicBezTo>
                <a:close/>
                <a:moveTo>
                  <a:pt x="299012" y="2683674"/>
                </a:moveTo>
                <a:lnTo>
                  <a:pt x="298164" y="2689180"/>
                </a:lnTo>
                <a:lnTo>
                  <a:pt x="296726" y="2690052"/>
                </a:lnTo>
                <a:lnTo>
                  <a:pt x="298307" y="2683771"/>
                </a:lnTo>
                <a:close/>
                <a:moveTo>
                  <a:pt x="11004753" y="2678396"/>
                </a:moveTo>
                <a:lnTo>
                  <a:pt x="11041402" y="2682918"/>
                </a:lnTo>
                <a:cubicBezTo>
                  <a:pt x="11142029" y="2697241"/>
                  <a:pt x="11242477" y="2716527"/>
                  <a:pt x="11342535" y="2749967"/>
                </a:cubicBezTo>
                <a:cubicBezTo>
                  <a:pt x="11307499" y="2743764"/>
                  <a:pt x="11190683" y="2717686"/>
                  <a:pt x="11058150" y="2689524"/>
                </a:cubicBezTo>
                <a:close/>
                <a:moveTo>
                  <a:pt x="283328" y="2668124"/>
                </a:moveTo>
                <a:cubicBezTo>
                  <a:pt x="281163" y="2669613"/>
                  <a:pt x="279261" y="2674118"/>
                  <a:pt x="278775" y="2683587"/>
                </a:cubicBezTo>
                <a:cubicBezTo>
                  <a:pt x="298682" y="2686343"/>
                  <a:pt x="289822" y="2663658"/>
                  <a:pt x="283328" y="2668124"/>
                </a:cubicBezTo>
                <a:close/>
                <a:moveTo>
                  <a:pt x="10634445" y="2645589"/>
                </a:moveTo>
                <a:lnTo>
                  <a:pt x="10630371" y="2646235"/>
                </a:lnTo>
                <a:lnTo>
                  <a:pt x="10638453" y="2646901"/>
                </a:lnTo>
                <a:close/>
                <a:moveTo>
                  <a:pt x="11639004" y="2644019"/>
                </a:moveTo>
                <a:cubicBezTo>
                  <a:pt x="11642107" y="2644368"/>
                  <a:pt x="11646359" y="2648554"/>
                  <a:pt x="11651415" y="2659717"/>
                </a:cubicBezTo>
                <a:cubicBezTo>
                  <a:pt x="11630730" y="2676461"/>
                  <a:pt x="11629696" y="2642973"/>
                  <a:pt x="11639004" y="2644019"/>
                </a:cubicBezTo>
                <a:close/>
                <a:moveTo>
                  <a:pt x="11615790" y="2642506"/>
                </a:moveTo>
                <a:cubicBezTo>
                  <a:pt x="11620617" y="2640181"/>
                  <a:pt x="11621996" y="2644832"/>
                  <a:pt x="11605448" y="2663437"/>
                </a:cubicBezTo>
                <a:cubicBezTo>
                  <a:pt x="11602690" y="2654134"/>
                  <a:pt x="11610964" y="2644832"/>
                  <a:pt x="11615790" y="2642506"/>
                </a:cubicBezTo>
                <a:close/>
                <a:moveTo>
                  <a:pt x="10552485" y="2631325"/>
                </a:moveTo>
                <a:cubicBezTo>
                  <a:pt x="10552136" y="2633725"/>
                  <a:pt x="10553400" y="2634835"/>
                  <a:pt x="10555723" y="2634990"/>
                </a:cubicBezTo>
                <a:lnTo>
                  <a:pt x="10561183" y="2633819"/>
                </a:lnTo>
                <a:lnTo>
                  <a:pt x="10560609" y="2632966"/>
                </a:lnTo>
                <a:close/>
                <a:moveTo>
                  <a:pt x="10573657" y="2628525"/>
                </a:moveTo>
                <a:lnTo>
                  <a:pt x="10565563" y="2632802"/>
                </a:lnTo>
                <a:lnTo>
                  <a:pt x="10566404" y="2634136"/>
                </a:lnTo>
                <a:lnTo>
                  <a:pt x="10579086" y="2636697"/>
                </a:lnTo>
                <a:close/>
                <a:moveTo>
                  <a:pt x="10612122" y="2624852"/>
                </a:moveTo>
                <a:lnTo>
                  <a:pt x="10622175" y="2626497"/>
                </a:lnTo>
                <a:lnTo>
                  <a:pt x="10622698" y="2628672"/>
                </a:lnTo>
                <a:cubicBezTo>
                  <a:pt x="10622055" y="2630645"/>
                  <a:pt x="10619459" y="2631962"/>
                  <a:pt x="10616824" y="2631403"/>
                </a:cubicBezTo>
                <a:close/>
                <a:moveTo>
                  <a:pt x="11535580" y="2622507"/>
                </a:moveTo>
                <a:cubicBezTo>
                  <a:pt x="11542935" y="2626228"/>
                  <a:pt x="11550289" y="2622507"/>
                  <a:pt x="11557644" y="2637391"/>
                </a:cubicBezTo>
                <a:cubicBezTo>
                  <a:pt x="11550289" y="2641112"/>
                  <a:pt x="11542935" y="2626228"/>
                  <a:pt x="11535580" y="2622507"/>
                </a:cubicBezTo>
                <a:close/>
                <a:moveTo>
                  <a:pt x="11325975" y="2618786"/>
                </a:moveTo>
                <a:cubicBezTo>
                  <a:pt x="11331491" y="2622507"/>
                  <a:pt x="11337007" y="2622507"/>
                  <a:pt x="11342523" y="2629949"/>
                </a:cubicBezTo>
                <a:cubicBezTo>
                  <a:pt x="11337007" y="2637391"/>
                  <a:pt x="11325975" y="2629949"/>
                  <a:pt x="11325975" y="2618786"/>
                </a:cubicBezTo>
                <a:close/>
                <a:moveTo>
                  <a:pt x="10600794" y="2607921"/>
                </a:moveTo>
                <a:cubicBezTo>
                  <a:pt x="10657791" y="2610018"/>
                  <a:pt x="10787155" y="2633749"/>
                  <a:pt x="10922825" y="2661324"/>
                </a:cubicBezTo>
                <a:lnTo>
                  <a:pt x="11004753" y="2678396"/>
                </a:lnTo>
                <a:lnTo>
                  <a:pt x="10988660" y="2676411"/>
                </a:lnTo>
                <a:lnTo>
                  <a:pt x="10940569" y="2665678"/>
                </a:lnTo>
                <a:cubicBezTo>
                  <a:pt x="10914260" y="2661713"/>
                  <a:pt x="10887463" y="2659281"/>
                  <a:pt x="10860522" y="2657662"/>
                </a:cubicBezTo>
                <a:lnTo>
                  <a:pt x="10827061" y="2656475"/>
                </a:lnTo>
                <a:lnTo>
                  <a:pt x="10739181" y="2645634"/>
                </a:lnTo>
                <a:lnTo>
                  <a:pt x="10622175" y="2626497"/>
                </a:lnTo>
                <a:lnTo>
                  <a:pt x="10620949" y="2621406"/>
                </a:lnTo>
                <a:cubicBezTo>
                  <a:pt x="10617961" y="2617609"/>
                  <a:pt x="10612078" y="2622691"/>
                  <a:pt x="10610713" y="2622889"/>
                </a:cubicBezTo>
                <a:lnTo>
                  <a:pt x="10612122" y="2624852"/>
                </a:lnTo>
                <a:lnTo>
                  <a:pt x="10588057" y="2620916"/>
                </a:lnTo>
                <a:lnTo>
                  <a:pt x="10590285" y="2619739"/>
                </a:lnTo>
                <a:cubicBezTo>
                  <a:pt x="10597679" y="2614673"/>
                  <a:pt x="10602668" y="2609838"/>
                  <a:pt x="10600824" y="2607932"/>
                </a:cubicBezTo>
                <a:lnTo>
                  <a:pt x="10600753" y="2607929"/>
                </a:lnTo>
                <a:close/>
                <a:moveTo>
                  <a:pt x="10592381" y="2607606"/>
                </a:moveTo>
                <a:lnTo>
                  <a:pt x="10600753" y="2607929"/>
                </a:lnTo>
                <a:lnTo>
                  <a:pt x="10570367" y="2613696"/>
                </a:lnTo>
                <a:cubicBezTo>
                  <a:pt x="10580335" y="2610372"/>
                  <a:pt x="10587489" y="2608454"/>
                  <a:pt x="10592381" y="2607606"/>
                </a:cubicBezTo>
                <a:close/>
                <a:moveTo>
                  <a:pt x="10479823" y="2604255"/>
                </a:moveTo>
                <a:cubicBezTo>
                  <a:pt x="10494475" y="2628451"/>
                  <a:pt x="10524876" y="2620287"/>
                  <a:pt x="10542320" y="2625279"/>
                </a:cubicBezTo>
                <a:cubicBezTo>
                  <a:pt x="10526600" y="2593718"/>
                  <a:pt x="10501439" y="2612403"/>
                  <a:pt x="10479823" y="2604255"/>
                </a:cubicBezTo>
                <a:close/>
                <a:moveTo>
                  <a:pt x="10253752" y="2602196"/>
                </a:moveTo>
                <a:lnTo>
                  <a:pt x="10268430" y="2619844"/>
                </a:lnTo>
                <a:lnTo>
                  <a:pt x="10270075" y="2618817"/>
                </a:lnTo>
                <a:lnTo>
                  <a:pt x="10261431" y="2605298"/>
                </a:lnTo>
                <a:close/>
                <a:moveTo>
                  <a:pt x="11489615" y="2596460"/>
                </a:moveTo>
                <a:cubicBezTo>
                  <a:pt x="11489615" y="2592739"/>
                  <a:pt x="11564999" y="2678321"/>
                  <a:pt x="11515356" y="2626228"/>
                </a:cubicBezTo>
                <a:cubicBezTo>
                  <a:pt x="11509840" y="2637391"/>
                  <a:pt x="11449164" y="2644832"/>
                  <a:pt x="11489615" y="2596460"/>
                </a:cubicBezTo>
                <a:close/>
                <a:moveTo>
                  <a:pt x="10183604" y="2588727"/>
                </a:moveTo>
                <a:lnTo>
                  <a:pt x="10183273" y="2589884"/>
                </a:lnTo>
                <a:lnTo>
                  <a:pt x="10183943" y="2593158"/>
                </a:lnTo>
                <a:lnTo>
                  <a:pt x="10188867" y="2594942"/>
                </a:lnTo>
                <a:lnTo>
                  <a:pt x="10188255" y="2591081"/>
                </a:lnTo>
                <a:close/>
                <a:moveTo>
                  <a:pt x="10839454" y="2585989"/>
                </a:moveTo>
                <a:cubicBezTo>
                  <a:pt x="10870168" y="2592819"/>
                  <a:pt x="10896931" y="2585181"/>
                  <a:pt x="10925073" y="2599903"/>
                </a:cubicBezTo>
                <a:cubicBezTo>
                  <a:pt x="10896397" y="2581499"/>
                  <a:pt x="10870045" y="2630434"/>
                  <a:pt x="10839454" y="2585989"/>
                </a:cubicBezTo>
                <a:close/>
                <a:moveTo>
                  <a:pt x="10171325" y="2582515"/>
                </a:moveTo>
                <a:lnTo>
                  <a:pt x="10171118" y="2583546"/>
                </a:lnTo>
                <a:lnTo>
                  <a:pt x="10171520" y="2588656"/>
                </a:lnTo>
                <a:lnTo>
                  <a:pt x="10178659" y="2591243"/>
                </a:lnTo>
                <a:lnTo>
                  <a:pt x="10179882" y="2590317"/>
                </a:lnTo>
                <a:lnTo>
                  <a:pt x="10178946" y="2586371"/>
                </a:lnTo>
                <a:close/>
                <a:moveTo>
                  <a:pt x="10207767" y="2572058"/>
                </a:moveTo>
                <a:lnTo>
                  <a:pt x="10212811" y="2573860"/>
                </a:lnTo>
                <a:lnTo>
                  <a:pt x="10210544" y="2579353"/>
                </a:lnTo>
                <a:close/>
                <a:moveTo>
                  <a:pt x="10811856" y="2569015"/>
                </a:moveTo>
                <a:cubicBezTo>
                  <a:pt x="10814644" y="2571020"/>
                  <a:pt x="10822199" y="2579090"/>
                  <a:pt x="10837416" y="2597564"/>
                </a:cubicBezTo>
                <a:cubicBezTo>
                  <a:pt x="10838052" y="2611570"/>
                  <a:pt x="10803496" y="2563000"/>
                  <a:pt x="10811856" y="2569015"/>
                </a:cubicBezTo>
                <a:close/>
                <a:moveTo>
                  <a:pt x="10197374" y="2568612"/>
                </a:moveTo>
                <a:lnTo>
                  <a:pt x="10196206" y="2570151"/>
                </a:lnTo>
                <a:lnTo>
                  <a:pt x="10196570" y="2568799"/>
                </a:lnTo>
                <a:close/>
                <a:moveTo>
                  <a:pt x="10216731" y="2564358"/>
                </a:moveTo>
                <a:cubicBezTo>
                  <a:pt x="10219461" y="2563963"/>
                  <a:pt x="10222857" y="2568170"/>
                  <a:pt x="10226920" y="2576980"/>
                </a:cubicBezTo>
                <a:lnTo>
                  <a:pt x="10225115" y="2578257"/>
                </a:lnTo>
                <a:lnTo>
                  <a:pt x="10212811" y="2573860"/>
                </a:lnTo>
                <a:close/>
                <a:moveTo>
                  <a:pt x="396603" y="2560772"/>
                </a:moveTo>
                <a:cubicBezTo>
                  <a:pt x="400864" y="2561330"/>
                  <a:pt x="405081" y="2563187"/>
                  <a:pt x="409262" y="2566399"/>
                </a:cubicBezTo>
                <a:lnTo>
                  <a:pt x="414481" y="2572171"/>
                </a:lnTo>
                <a:lnTo>
                  <a:pt x="370443" y="2572552"/>
                </a:lnTo>
                <a:cubicBezTo>
                  <a:pt x="379384" y="2563737"/>
                  <a:pt x="388081" y="2559657"/>
                  <a:pt x="396603" y="2560772"/>
                </a:cubicBezTo>
                <a:close/>
                <a:moveTo>
                  <a:pt x="10203421" y="2560646"/>
                </a:moveTo>
                <a:lnTo>
                  <a:pt x="10207767" y="2572058"/>
                </a:lnTo>
                <a:lnTo>
                  <a:pt x="10197826" y="2568507"/>
                </a:lnTo>
                <a:lnTo>
                  <a:pt x="10197374" y="2568612"/>
                </a:lnTo>
                <a:close/>
                <a:moveTo>
                  <a:pt x="11111083" y="2550879"/>
                </a:moveTo>
                <a:cubicBezTo>
                  <a:pt x="11113152" y="2550879"/>
                  <a:pt x="11114531" y="2551809"/>
                  <a:pt x="11114531" y="2555530"/>
                </a:cubicBezTo>
                <a:cubicBezTo>
                  <a:pt x="11110854" y="2551809"/>
                  <a:pt x="11107176" y="2551809"/>
                  <a:pt x="11103499" y="2551809"/>
                </a:cubicBezTo>
                <a:cubicBezTo>
                  <a:pt x="11106257" y="2551809"/>
                  <a:pt x="11109015" y="2550879"/>
                  <a:pt x="11111083" y="2550879"/>
                </a:cubicBezTo>
                <a:close/>
                <a:moveTo>
                  <a:pt x="11033631" y="2544367"/>
                </a:moveTo>
                <a:cubicBezTo>
                  <a:pt x="11040985" y="2544367"/>
                  <a:pt x="11050178" y="2544367"/>
                  <a:pt x="11057533" y="2551809"/>
                </a:cubicBezTo>
                <a:cubicBezTo>
                  <a:pt x="11050178" y="2555530"/>
                  <a:pt x="11042824" y="2555530"/>
                  <a:pt x="11033631" y="2544367"/>
                </a:cubicBezTo>
                <a:close/>
                <a:moveTo>
                  <a:pt x="10220020" y="2537883"/>
                </a:moveTo>
                <a:cubicBezTo>
                  <a:pt x="10212901" y="2538548"/>
                  <a:pt x="10207024" y="2540853"/>
                  <a:pt x="10202881" y="2545347"/>
                </a:cubicBezTo>
                <a:lnTo>
                  <a:pt x="10196570" y="2568799"/>
                </a:lnTo>
                <a:lnTo>
                  <a:pt x="10187814" y="2570834"/>
                </a:lnTo>
                <a:lnTo>
                  <a:pt x="10206636" y="2580204"/>
                </a:lnTo>
                <a:lnTo>
                  <a:pt x="10220313" y="2581650"/>
                </a:lnTo>
                <a:lnTo>
                  <a:pt x="10225115" y="2578257"/>
                </a:lnTo>
                <a:lnTo>
                  <a:pt x="10229296" y="2579750"/>
                </a:lnTo>
                <a:lnTo>
                  <a:pt x="10234461" y="2584047"/>
                </a:lnTo>
                <a:lnTo>
                  <a:pt x="10246347" y="2585048"/>
                </a:lnTo>
                <a:cubicBezTo>
                  <a:pt x="10262705" y="2588907"/>
                  <a:pt x="10281015" y="2596417"/>
                  <a:pt x="10269741" y="2596092"/>
                </a:cubicBezTo>
                <a:lnTo>
                  <a:pt x="10243143" y="2591272"/>
                </a:lnTo>
                <a:lnTo>
                  <a:pt x="10248094" y="2595393"/>
                </a:lnTo>
                <a:lnTo>
                  <a:pt x="10250039" y="2597731"/>
                </a:lnTo>
                <a:lnTo>
                  <a:pt x="10282969" y="2610760"/>
                </a:lnTo>
                <a:lnTo>
                  <a:pt x="10294011" y="2603860"/>
                </a:lnTo>
                <a:cubicBezTo>
                  <a:pt x="10329577" y="2591481"/>
                  <a:pt x="10394337" y="2591263"/>
                  <a:pt x="10481423" y="2615303"/>
                </a:cubicBezTo>
                <a:cubicBezTo>
                  <a:pt x="10448355" y="2605055"/>
                  <a:pt x="10417107" y="2594543"/>
                  <a:pt x="10382972" y="2576930"/>
                </a:cubicBezTo>
                <a:cubicBezTo>
                  <a:pt x="10380499" y="2608953"/>
                  <a:pt x="10269849" y="2533229"/>
                  <a:pt x="10220020" y="2537883"/>
                </a:cubicBezTo>
                <a:close/>
                <a:moveTo>
                  <a:pt x="559626" y="2531536"/>
                </a:moveTo>
                <a:cubicBezTo>
                  <a:pt x="563065" y="2529628"/>
                  <a:pt x="566971" y="2530941"/>
                  <a:pt x="567771" y="2536465"/>
                </a:cubicBezTo>
                <a:cubicBezTo>
                  <a:pt x="559959" y="2533837"/>
                  <a:pt x="561560" y="2544884"/>
                  <a:pt x="554281" y="2545939"/>
                </a:cubicBezTo>
                <a:cubicBezTo>
                  <a:pt x="553214" y="2538574"/>
                  <a:pt x="556186" y="2533445"/>
                  <a:pt x="559626" y="2531536"/>
                </a:cubicBezTo>
                <a:close/>
                <a:moveTo>
                  <a:pt x="9926769" y="2525762"/>
                </a:moveTo>
                <a:lnTo>
                  <a:pt x="9926430" y="2526517"/>
                </a:lnTo>
                <a:lnTo>
                  <a:pt x="9926778" y="2526461"/>
                </a:lnTo>
                <a:close/>
                <a:moveTo>
                  <a:pt x="10196549" y="2521224"/>
                </a:moveTo>
                <a:cubicBezTo>
                  <a:pt x="10197177" y="2551212"/>
                  <a:pt x="10213458" y="2522534"/>
                  <a:pt x="10196549" y="2521224"/>
                </a:cubicBezTo>
                <a:close/>
                <a:moveTo>
                  <a:pt x="9939178" y="2516964"/>
                </a:moveTo>
                <a:lnTo>
                  <a:pt x="9937801" y="2518320"/>
                </a:lnTo>
                <a:lnTo>
                  <a:pt x="9938355" y="2517034"/>
                </a:lnTo>
                <a:close/>
                <a:moveTo>
                  <a:pt x="9958945" y="2515530"/>
                </a:moveTo>
                <a:cubicBezTo>
                  <a:pt x="9961703" y="2515530"/>
                  <a:pt x="9964461" y="2520181"/>
                  <a:pt x="9967219" y="2529483"/>
                </a:cubicBezTo>
                <a:lnTo>
                  <a:pt x="9965249" y="2530487"/>
                </a:lnTo>
                <a:lnTo>
                  <a:pt x="9953703" y="2524372"/>
                </a:lnTo>
                <a:close/>
                <a:moveTo>
                  <a:pt x="9972322" y="2512354"/>
                </a:moveTo>
                <a:cubicBezTo>
                  <a:pt x="9989232" y="2513664"/>
                  <a:pt x="9976810" y="2530503"/>
                  <a:pt x="9972322" y="2512354"/>
                </a:cubicBezTo>
                <a:close/>
                <a:moveTo>
                  <a:pt x="9946305" y="2509948"/>
                </a:moveTo>
                <a:lnTo>
                  <a:pt x="9948969" y="2521865"/>
                </a:lnTo>
                <a:lnTo>
                  <a:pt x="9939640" y="2516925"/>
                </a:lnTo>
                <a:lnTo>
                  <a:pt x="9939178" y="2516964"/>
                </a:lnTo>
                <a:close/>
                <a:moveTo>
                  <a:pt x="11822408" y="2507158"/>
                </a:moveTo>
                <a:cubicBezTo>
                  <a:pt x="11835279" y="2499716"/>
                  <a:pt x="11827924" y="2589018"/>
                  <a:pt x="11822408" y="2507158"/>
                </a:cubicBezTo>
                <a:close/>
                <a:moveTo>
                  <a:pt x="10827704" y="2504832"/>
                </a:moveTo>
                <a:cubicBezTo>
                  <a:pt x="10830921" y="2504367"/>
                  <a:pt x="10834139" y="2507158"/>
                  <a:pt x="10833220" y="2514600"/>
                </a:cubicBezTo>
                <a:cubicBezTo>
                  <a:pt x="10827704" y="2510879"/>
                  <a:pt x="10824026" y="2510879"/>
                  <a:pt x="10822188" y="2514600"/>
                </a:cubicBezTo>
                <a:cubicBezTo>
                  <a:pt x="10821269" y="2509018"/>
                  <a:pt x="10824486" y="2505297"/>
                  <a:pt x="10827704" y="2504832"/>
                </a:cubicBezTo>
                <a:close/>
                <a:moveTo>
                  <a:pt x="11765557" y="2504738"/>
                </a:moveTo>
                <a:lnTo>
                  <a:pt x="11778281" y="2514599"/>
                </a:lnTo>
                <a:cubicBezTo>
                  <a:pt x="11767709" y="2522041"/>
                  <a:pt x="11763917" y="2518553"/>
                  <a:pt x="11764003" y="2510355"/>
                </a:cubicBezTo>
                <a:close/>
                <a:moveTo>
                  <a:pt x="11929050" y="2503437"/>
                </a:moveTo>
                <a:cubicBezTo>
                  <a:pt x="11936405" y="2507158"/>
                  <a:pt x="11943759" y="2499716"/>
                  <a:pt x="11949275" y="2510879"/>
                </a:cubicBezTo>
                <a:cubicBezTo>
                  <a:pt x="11941920" y="2518321"/>
                  <a:pt x="11934566" y="2514600"/>
                  <a:pt x="11929050" y="2503437"/>
                </a:cubicBezTo>
                <a:close/>
                <a:moveTo>
                  <a:pt x="10881023" y="2495995"/>
                </a:moveTo>
                <a:cubicBezTo>
                  <a:pt x="10895732" y="2503437"/>
                  <a:pt x="10912281" y="2507158"/>
                  <a:pt x="10926990" y="2510879"/>
                </a:cubicBezTo>
                <a:cubicBezTo>
                  <a:pt x="10919635" y="2518321"/>
                  <a:pt x="10893893" y="2510879"/>
                  <a:pt x="10881023" y="2495995"/>
                </a:cubicBezTo>
                <a:close/>
                <a:moveTo>
                  <a:pt x="1058542" y="2491809"/>
                </a:moveTo>
                <a:cubicBezTo>
                  <a:pt x="1055784" y="2493204"/>
                  <a:pt x="1053486" y="2495995"/>
                  <a:pt x="1051647" y="2499716"/>
                </a:cubicBezTo>
                <a:lnTo>
                  <a:pt x="1052047" y="2499861"/>
                </a:lnTo>
                <a:lnTo>
                  <a:pt x="1065807" y="2492159"/>
                </a:lnTo>
                <a:close/>
                <a:moveTo>
                  <a:pt x="11872051" y="2484833"/>
                </a:moveTo>
                <a:cubicBezTo>
                  <a:pt x="11888599" y="2514600"/>
                  <a:pt x="11840794" y="2495996"/>
                  <a:pt x="11872051" y="2484833"/>
                </a:cubicBezTo>
                <a:close/>
                <a:moveTo>
                  <a:pt x="11584441" y="2470532"/>
                </a:moveTo>
                <a:cubicBezTo>
                  <a:pt x="11590433" y="2473424"/>
                  <a:pt x="11595892" y="2472633"/>
                  <a:pt x="11602418" y="2479207"/>
                </a:cubicBezTo>
                <a:cubicBezTo>
                  <a:pt x="11598026" y="2487363"/>
                  <a:pt x="11586041" y="2481580"/>
                  <a:pt x="11584441" y="2470532"/>
                </a:cubicBezTo>
                <a:close/>
                <a:moveTo>
                  <a:pt x="9945156" y="2469948"/>
                </a:moveTo>
                <a:cubicBezTo>
                  <a:pt x="9941478" y="2499716"/>
                  <a:pt x="9961703" y="2473669"/>
                  <a:pt x="9945156" y="2469948"/>
                </a:cubicBezTo>
                <a:close/>
                <a:moveTo>
                  <a:pt x="11925142" y="2464367"/>
                </a:moveTo>
                <a:cubicBezTo>
                  <a:pt x="11928589" y="2464367"/>
                  <a:pt x="11931807" y="2466227"/>
                  <a:pt x="11934565" y="2473669"/>
                </a:cubicBezTo>
                <a:cubicBezTo>
                  <a:pt x="11929049" y="2466228"/>
                  <a:pt x="11919856" y="2481111"/>
                  <a:pt x="11914340" y="2466228"/>
                </a:cubicBezTo>
                <a:cubicBezTo>
                  <a:pt x="11918017" y="2466228"/>
                  <a:pt x="11921695" y="2464367"/>
                  <a:pt x="11925142" y="2464367"/>
                </a:cubicBezTo>
                <a:close/>
                <a:moveTo>
                  <a:pt x="10632807" y="2462507"/>
                </a:moveTo>
                <a:cubicBezTo>
                  <a:pt x="10642000" y="2462507"/>
                  <a:pt x="10649355" y="2466228"/>
                  <a:pt x="10654871" y="2469949"/>
                </a:cubicBezTo>
                <a:cubicBezTo>
                  <a:pt x="10647516" y="2473670"/>
                  <a:pt x="10638323" y="2469949"/>
                  <a:pt x="10632807" y="2462507"/>
                </a:cubicBezTo>
                <a:close/>
                <a:moveTo>
                  <a:pt x="11721369" y="2462099"/>
                </a:moveTo>
                <a:cubicBezTo>
                  <a:pt x="11723696" y="2461576"/>
                  <a:pt x="11725880" y="2463436"/>
                  <a:pt x="11726799" y="2469948"/>
                </a:cubicBezTo>
                <a:cubicBezTo>
                  <a:pt x="11706114" y="2486692"/>
                  <a:pt x="11714388" y="2463669"/>
                  <a:pt x="11721369" y="2462099"/>
                </a:cubicBezTo>
                <a:close/>
                <a:moveTo>
                  <a:pt x="11964903" y="2462042"/>
                </a:moveTo>
                <a:cubicBezTo>
                  <a:pt x="11966742" y="2460646"/>
                  <a:pt x="11974096" y="2469949"/>
                  <a:pt x="11995241" y="2488554"/>
                </a:cubicBezTo>
                <a:cubicBezTo>
                  <a:pt x="12011788" y="2469949"/>
                  <a:pt x="12057754" y="2492274"/>
                  <a:pt x="12065109" y="2510879"/>
                </a:cubicBezTo>
                <a:cubicBezTo>
                  <a:pt x="12050400" y="2507158"/>
                  <a:pt x="11984209" y="2499716"/>
                  <a:pt x="11967661" y="2499716"/>
                </a:cubicBezTo>
                <a:cubicBezTo>
                  <a:pt x="11966741" y="2475530"/>
                  <a:pt x="11963064" y="2463437"/>
                  <a:pt x="11964903" y="2462042"/>
                </a:cubicBezTo>
                <a:close/>
                <a:moveTo>
                  <a:pt x="819260" y="2461460"/>
                </a:moveTo>
                <a:cubicBezTo>
                  <a:pt x="825207" y="2460413"/>
                  <a:pt x="829976" y="2461111"/>
                  <a:pt x="833538" y="2463436"/>
                </a:cubicBezTo>
                <a:lnTo>
                  <a:pt x="836008" y="2467558"/>
                </a:lnTo>
                <a:lnTo>
                  <a:pt x="824575" y="2466576"/>
                </a:lnTo>
                <a:cubicBezTo>
                  <a:pt x="809981" y="2465762"/>
                  <a:pt x="799294" y="2466227"/>
                  <a:pt x="797915" y="2469948"/>
                </a:cubicBezTo>
                <a:cubicBezTo>
                  <a:pt x="806189" y="2465297"/>
                  <a:pt x="813314" y="2462506"/>
                  <a:pt x="819260" y="2461460"/>
                </a:cubicBezTo>
                <a:close/>
                <a:moveTo>
                  <a:pt x="679426" y="2456228"/>
                </a:moveTo>
                <a:cubicBezTo>
                  <a:pt x="681782" y="2456925"/>
                  <a:pt x="683965" y="2458786"/>
                  <a:pt x="685804" y="2462507"/>
                </a:cubicBezTo>
                <a:cubicBezTo>
                  <a:pt x="676611" y="2458786"/>
                  <a:pt x="654548" y="2473670"/>
                  <a:pt x="658224" y="2462507"/>
                </a:cubicBezTo>
                <a:cubicBezTo>
                  <a:pt x="663740" y="2462507"/>
                  <a:pt x="672359" y="2454135"/>
                  <a:pt x="679426" y="2456228"/>
                </a:cubicBezTo>
                <a:close/>
                <a:moveTo>
                  <a:pt x="10829312" y="2454599"/>
                </a:moveTo>
                <a:cubicBezTo>
                  <a:pt x="10825405" y="2453204"/>
                  <a:pt x="10821269" y="2455064"/>
                  <a:pt x="10816672" y="2458785"/>
                </a:cubicBezTo>
                <a:cubicBezTo>
                  <a:pt x="10816672" y="2469948"/>
                  <a:pt x="10831381" y="2477390"/>
                  <a:pt x="10840574" y="2469948"/>
                </a:cubicBezTo>
                <a:cubicBezTo>
                  <a:pt x="10836897" y="2460646"/>
                  <a:pt x="10833219" y="2455995"/>
                  <a:pt x="10829312" y="2454599"/>
                </a:cubicBezTo>
                <a:close/>
                <a:moveTo>
                  <a:pt x="11874662" y="2452451"/>
                </a:moveTo>
                <a:cubicBezTo>
                  <a:pt x="11879106" y="2449458"/>
                  <a:pt x="11881138" y="2453864"/>
                  <a:pt x="11867428" y="2474649"/>
                </a:cubicBezTo>
                <a:cubicBezTo>
                  <a:pt x="11863365" y="2465838"/>
                  <a:pt x="11870220" y="2455445"/>
                  <a:pt x="11874662" y="2452451"/>
                </a:cubicBezTo>
                <a:close/>
                <a:moveTo>
                  <a:pt x="11892277" y="2451344"/>
                </a:moveTo>
                <a:cubicBezTo>
                  <a:pt x="11892277" y="2458786"/>
                  <a:pt x="11872052" y="2477390"/>
                  <a:pt x="11892277" y="2451344"/>
                </a:cubicBezTo>
                <a:close/>
                <a:moveTo>
                  <a:pt x="11897853" y="2450620"/>
                </a:moveTo>
                <a:cubicBezTo>
                  <a:pt x="11900974" y="2450521"/>
                  <a:pt x="11905782" y="2454054"/>
                  <a:pt x="11912387" y="2464376"/>
                </a:cubicBezTo>
                <a:cubicBezTo>
                  <a:pt x="11894316" y="2483913"/>
                  <a:pt x="11888491" y="2450920"/>
                  <a:pt x="11897853" y="2450620"/>
                </a:cubicBezTo>
                <a:close/>
                <a:moveTo>
                  <a:pt x="9777553" y="2450338"/>
                </a:moveTo>
                <a:cubicBezTo>
                  <a:pt x="9780221" y="2468750"/>
                  <a:pt x="9792959" y="2466905"/>
                  <a:pt x="9800771" y="2469533"/>
                </a:cubicBezTo>
                <a:cubicBezTo>
                  <a:pt x="9798104" y="2451121"/>
                  <a:pt x="9787186" y="2452703"/>
                  <a:pt x="9777553" y="2450338"/>
                </a:cubicBezTo>
                <a:close/>
                <a:moveTo>
                  <a:pt x="1018319" y="2449694"/>
                </a:moveTo>
                <a:cubicBezTo>
                  <a:pt x="1015984" y="2449127"/>
                  <a:pt x="1013291" y="2453356"/>
                  <a:pt x="1010325" y="2466162"/>
                </a:cubicBezTo>
                <a:lnTo>
                  <a:pt x="1007647" y="2481219"/>
                </a:lnTo>
                <a:lnTo>
                  <a:pt x="1004992" y="2481692"/>
                </a:lnTo>
                <a:cubicBezTo>
                  <a:pt x="999361" y="2484134"/>
                  <a:pt x="997867" y="2487623"/>
                  <a:pt x="1005681" y="2492274"/>
                </a:cubicBezTo>
                <a:lnTo>
                  <a:pt x="1007647" y="2481219"/>
                </a:lnTo>
                <a:lnTo>
                  <a:pt x="1026856" y="2477794"/>
                </a:lnTo>
                <a:lnTo>
                  <a:pt x="1027745" y="2484832"/>
                </a:lnTo>
                <a:cubicBezTo>
                  <a:pt x="1059921" y="2479250"/>
                  <a:pt x="1046591" y="2476460"/>
                  <a:pt x="1029124" y="2477390"/>
                </a:cubicBezTo>
                <a:lnTo>
                  <a:pt x="1026856" y="2477794"/>
                </a:lnTo>
                <a:lnTo>
                  <a:pt x="1026108" y="2471867"/>
                </a:lnTo>
                <a:cubicBezTo>
                  <a:pt x="1024513" y="2462186"/>
                  <a:pt x="1021820" y="2450544"/>
                  <a:pt x="1018319" y="2449694"/>
                </a:cubicBezTo>
                <a:close/>
                <a:moveTo>
                  <a:pt x="10557802" y="2446660"/>
                </a:moveTo>
                <a:lnTo>
                  <a:pt x="10581326" y="2462506"/>
                </a:lnTo>
                <a:cubicBezTo>
                  <a:pt x="10576729" y="2462506"/>
                  <a:pt x="10572075" y="2460238"/>
                  <a:pt x="10567418" y="2456568"/>
                </a:cubicBezTo>
                <a:close/>
                <a:moveTo>
                  <a:pt x="11792413" y="2444160"/>
                </a:moveTo>
                <a:cubicBezTo>
                  <a:pt x="11800226" y="2446788"/>
                  <a:pt x="11806970" y="2442051"/>
                  <a:pt x="11816384" y="2455727"/>
                </a:cubicBezTo>
                <a:cubicBezTo>
                  <a:pt x="11809638" y="2460464"/>
                  <a:pt x="11800226" y="2446788"/>
                  <a:pt x="11792413" y="2444160"/>
                </a:cubicBezTo>
                <a:close/>
                <a:moveTo>
                  <a:pt x="10540875" y="2443902"/>
                </a:moveTo>
                <a:cubicBezTo>
                  <a:pt x="10575809" y="2458786"/>
                  <a:pt x="10535359" y="2469949"/>
                  <a:pt x="10540875" y="2443902"/>
                </a:cubicBezTo>
                <a:close/>
                <a:moveTo>
                  <a:pt x="10504102" y="2443902"/>
                </a:moveTo>
                <a:cubicBezTo>
                  <a:pt x="10513296" y="2443902"/>
                  <a:pt x="10515134" y="2455065"/>
                  <a:pt x="10516973" y="2462507"/>
                </a:cubicBezTo>
                <a:cubicBezTo>
                  <a:pt x="10511457" y="2458786"/>
                  <a:pt x="10509618" y="2451344"/>
                  <a:pt x="10504102" y="2443902"/>
                </a:cubicBezTo>
                <a:close/>
                <a:moveTo>
                  <a:pt x="10284734" y="2441286"/>
                </a:moveTo>
                <a:lnTo>
                  <a:pt x="10296608" y="2444096"/>
                </a:lnTo>
                <a:cubicBezTo>
                  <a:pt x="10300171" y="2445820"/>
                  <a:pt x="10300868" y="2447834"/>
                  <a:pt x="10297724" y="2450169"/>
                </a:cubicBezTo>
                <a:close/>
                <a:moveTo>
                  <a:pt x="11208646" y="2440667"/>
                </a:moveTo>
                <a:lnTo>
                  <a:pt x="11206349" y="2445704"/>
                </a:lnTo>
                <a:cubicBezTo>
                  <a:pt x="11205314" y="2447971"/>
                  <a:pt x="11206004" y="2446460"/>
                  <a:pt x="11207383" y="2443436"/>
                </a:cubicBezTo>
                <a:close/>
                <a:moveTo>
                  <a:pt x="9803622" y="2440433"/>
                </a:moveTo>
                <a:lnTo>
                  <a:pt x="9799389" y="2447175"/>
                </a:lnTo>
                <a:cubicBezTo>
                  <a:pt x="9810088" y="2456903"/>
                  <a:pt x="9811688" y="2467951"/>
                  <a:pt x="9803124" y="2472952"/>
                </a:cubicBezTo>
                <a:cubicBezTo>
                  <a:pt x="9818936" y="2476300"/>
                  <a:pt x="9863938" y="2500798"/>
                  <a:pt x="9897642" y="2515830"/>
                </a:cubicBezTo>
                <a:lnTo>
                  <a:pt x="9914399" y="2522161"/>
                </a:lnTo>
                <a:lnTo>
                  <a:pt x="9918381" y="2518727"/>
                </a:lnTo>
                <a:lnTo>
                  <a:pt x="9924977" y="2518168"/>
                </a:lnTo>
                <a:lnTo>
                  <a:pt x="9938281" y="2525412"/>
                </a:lnTo>
                <a:lnTo>
                  <a:pt x="9950337" y="2527986"/>
                </a:lnTo>
                <a:lnTo>
                  <a:pt x="9948969" y="2521865"/>
                </a:lnTo>
                <a:lnTo>
                  <a:pt x="9953703" y="2524372"/>
                </a:lnTo>
                <a:lnTo>
                  <a:pt x="9951422" y="2528218"/>
                </a:lnTo>
                <a:lnTo>
                  <a:pt x="9960684" y="2530195"/>
                </a:lnTo>
                <a:lnTo>
                  <a:pt x="9963933" y="2531158"/>
                </a:lnTo>
                <a:lnTo>
                  <a:pt x="9965249" y="2530487"/>
                </a:lnTo>
                <a:lnTo>
                  <a:pt x="9969173" y="2532565"/>
                </a:lnTo>
                <a:lnTo>
                  <a:pt x="9969352" y="2532763"/>
                </a:lnTo>
                <a:lnTo>
                  <a:pt x="10007382" y="2544033"/>
                </a:lnTo>
                <a:lnTo>
                  <a:pt x="10005984" y="2542725"/>
                </a:lnTo>
                <a:cubicBezTo>
                  <a:pt x="10003564" y="2538846"/>
                  <a:pt x="10001533" y="2534441"/>
                  <a:pt x="9999179" y="2531022"/>
                </a:cubicBezTo>
                <a:cubicBezTo>
                  <a:pt x="10003728" y="2530363"/>
                  <a:pt x="10006857" y="2532729"/>
                  <a:pt x="10009278" y="2536608"/>
                </a:cubicBezTo>
                <a:lnTo>
                  <a:pt x="10012884" y="2545664"/>
                </a:lnTo>
                <a:lnTo>
                  <a:pt x="10033781" y="2551857"/>
                </a:lnTo>
                <a:lnTo>
                  <a:pt x="10068454" y="2561817"/>
                </a:lnTo>
                <a:lnTo>
                  <a:pt x="10069681" y="2556407"/>
                </a:lnTo>
                <a:cubicBezTo>
                  <a:pt x="10072080" y="2555531"/>
                  <a:pt x="10075575" y="2559519"/>
                  <a:pt x="10076443" y="2562962"/>
                </a:cubicBezTo>
                <a:lnTo>
                  <a:pt x="10076148" y="2564027"/>
                </a:lnTo>
                <a:lnTo>
                  <a:pt x="10081113" y="2565454"/>
                </a:lnTo>
                <a:lnTo>
                  <a:pt x="10135594" y="2575942"/>
                </a:lnTo>
                <a:lnTo>
                  <a:pt x="10141083" y="2574378"/>
                </a:lnTo>
                <a:cubicBezTo>
                  <a:pt x="10115081" y="2558406"/>
                  <a:pt x="10141565" y="2572898"/>
                  <a:pt x="10158510" y="2579255"/>
                </a:cubicBezTo>
                <a:lnTo>
                  <a:pt x="10168817" y="2581246"/>
                </a:lnTo>
                <a:lnTo>
                  <a:pt x="10167631" y="2580646"/>
                </a:lnTo>
                <a:cubicBezTo>
                  <a:pt x="10152462" y="2572274"/>
                  <a:pt x="10137293" y="2562972"/>
                  <a:pt x="10121665" y="2551809"/>
                </a:cubicBezTo>
                <a:cubicBezTo>
                  <a:pt x="10113621" y="2587623"/>
                  <a:pt x="9985922" y="2463902"/>
                  <a:pt x="9947964" y="2494730"/>
                </a:cubicBezTo>
                <a:lnTo>
                  <a:pt x="9938355" y="2517034"/>
                </a:lnTo>
                <a:lnTo>
                  <a:pt x="9924977" y="2518168"/>
                </a:lnTo>
                <a:lnTo>
                  <a:pt x="9913602" y="2511974"/>
                </a:lnTo>
                <a:lnTo>
                  <a:pt x="9910139" y="2514137"/>
                </a:lnTo>
                <a:cubicBezTo>
                  <a:pt x="9908998" y="2513568"/>
                  <a:pt x="9907813" y="2512256"/>
                  <a:pt x="9906691" y="2509944"/>
                </a:cubicBezTo>
                <a:lnTo>
                  <a:pt x="9906065" y="2507870"/>
                </a:lnTo>
                <a:lnTo>
                  <a:pt x="9900913" y="2505065"/>
                </a:lnTo>
                <a:cubicBezTo>
                  <a:pt x="9878289" y="2490966"/>
                  <a:pt x="9851491" y="2472779"/>
                  <a:pt x="9823015" y="2453400"/>
                </a:cubicBezTo>
                <a:close/>
                <a:moveTo>
                  <a:pt x="1047969" y="2440181"/>
                </a:moveTo>
                <a:cubicBezTo>
                  <a:pt x="1042454" y="2458785"/>
                  <a:pt x="1051647" y="2451344"/>
                  <a:pt x="1047969" y="2440181"/>
                </a:cubicBezTo>
                <a:close/>
                <a:moveTo>
                  <a:pt x="10095401" y="2438595"/>
                </a:moveTo>
                <a:cubicBezTo>
                  <a:pt x="10092604" y="2438530"/>
                  <a:pt x="10089232" y="2440898"/>
                  <a:pt x="10086769" y="2443135"/>
                </a:cubicBezTo>
                <a:cubicBezTo>
                  <a:pt x="10088904" y="2457865"/>
                  <a:pt x="10094581" y="2445763"/>
                  <a:pt x="10100574" y="2448655"/>
                </a:cubicBezTo>
                <a:cubicBezTo>
                  <a:pt x="10100417" y="2441158"/>
                  <a:pt x="10098197" y="2438659"/>
                  <a:pt x="10095401" y="2438595"/>
                </a:cubicBezTo>
                <a:close/>
                <a:moveTo>
                  <a:pt x="11296407" y="2438008"/>
                </a:moveTo>
                <a:cubicBezTo>
                  <a:pt x="11300635" y="2438335"/>
                  <a:pt x="11304996" y="2439583"/>
                  <a:pt x="11309169" y="2442739"/>
                </a:cubicBezTo>
                <a:cubicBezTo>
                  <a:pt x="11302424" y="2447476"/>
                  <a:pt x="11295146" y="2448530"/>
                  <a:pt x="11284447" y="2438801"/>
                </a:cubicBezTo>
                <a:cubicBezTo>
                  <a:pt x="11288086" y="2438274"/>
                  <a:pt x="11292180" y="2437681"/>
                  <a:pt x="11296407" y="2438008"/>
                </a:cubicBezTo>
                <a:close/>
                <a:moveTo>
                  <a:pt x="11211119" y="2435245"/>
                </a:moveTo>
                <a:lnTo>
                  <a:pt x="11209322" y="2439185"/>
                </a:lnTo>
                <a:lnTo>
                  <a:pt x="11208646" y="2440667"/>
                </a:lnTo>
                <a:close/>
                <a:moveTo>
                  <a:pt x="11362032" y="2434140"/>
                </a:moveTo>
                <a:cubicBezTo>
                  <a:pt x="11364080" y="2433843"/>
                  <a:pt x="11365578" y="2434566"/>
                  <a:pt x="11366112" y="2438248"/>
                </a:cubicBezTo>
                <a:cubicBezTo>
                  <a:pt x="11361939" y="2435093"/>
                  <a:pt x="11358299" y="2435620"/>
                  <a:pt x="11354660" y="2436148"/>
                </a:cubicBezTo>
                <a:cubicBezTo>
                  <a:pt x="11357390" y="2435752"/>
                  <a:pt x="11359986" y="2434436"/>
                  <a:pt x="11362032" y="2434140"/>
                </a:cubicBezTo>
                <a:close/>
                <a:moveTo>
                  <a:pt x="10543983" y="2430367"/>
                </a:moveTo>
                <a:lnTo>
                  <a:pt x="10553488" y="2442215"/>
                </a:lnTo>
                <a:lnTo>
                  <a:pt x="10557802" y="2446660"/>
                </a:lnTo>
                <a:lnTo>
                  <a:pt x="10542140" y="2436111"/>
                </a:lnTo>
                <a:close/>
                <a:moveTo>
                  <a:pt x="11737659" y="2427681"/>
                </a:moveTo>
                <a:cubicBezTo>
                  <a:pt x="11736107" y="2429018"/>
                  <a:pt x="11732775" y="2433669"/>
                  <a:pt x="11726799" y="2443902"/>
                </a:cubicBezTo>
                <a:cubicBezTo>
                  <a:pt x="11730936" y="2449483"/>
                  <a:pt x="11742313" y="2423669"/>
                  <a:pt x="11737659" y="2427681"/>
                </a:cubicBezTo>
                <a:close/>
                <a:moveTo>
                  <a:pt x="9758218" y="2425881"/>
                </a:moveTo>
                <a:cubicBezTo>
                  <a:pt x="9753215" y="2426606"/>
                  <a:pt x="9751340" y="2429697"/>
                  <a:pt x="9763435" y="2429825"/>
                </a:cubicBezTo>
                <a:cubicBezTo>
                  <a:pt x="9765787" y="2433244"/>
                  <a:pt x="9767607" y="2432980"/>
                  <a:pt x="9771780" y="2436135"/>
                </a:cubicBezTo>
                <a:cubicBezTo>
                  <a:pt x="9771355" y="2426797"/>
                  <a:pt x="9763222" y="2425156"/>
                  <a:pt x="9758218" y="2425881"/>
                </a:cubicBezTo>
                <a:close/>
                <a:moveTo>
                  <a:pt x="11215657" y="2425297"/>
                </a:moveTo>
                <a:lnTo>
                  <a:pt x="11211119" y="2435245"/>
                </a:lnTo>
                <a:lnTo>
                  <a:pt x="11212554" y="2432099"/>
                </a:lnTo>
                <a:cubicBezTo>
                  <a:pt x="11214278" y="2428320"/>
                  <a:pt x="11215657" y="2425297"/>
                  <a:pt x="11215657" y="2425297"/>
                </a:cubicBezTo>
                <a:close/>
                <a:moveTo>
                  <a:pt x="10876027" y="2415260"/>
                </a:moveTo>
                <a:cubicBezTo>
                  <a:pt x="10885125" y="2413942"/>
                  <a:pt x="10892938" y="2416569"/>
                  <a:pt x="10898930" y="2419461"/>
                </a:cubicBezTo>
                <a:cubicBezTo>
                  <a:pt x="10892185" y="2424198"/>
                  <a:pt x="10882553" y="2421834"/>
                  <a:pt x="10876027" y="2415260"/>
                </a:cubicBezTo>
                <a:close/>
                <a:moveTo>
                  <a:pt x="10290694" y="2403250"/>
                </a:moveTo>
                <a:cubicBezTo>
                  <a:pt x="10294560" y="2402690"/>
                  <a:pt x="10298333" y="2403083"/>
                  <a:pt x="10300953" y="2408344"/>
                </a:cubicBezTo>
                <a:cubicBezTo>
                  <a:pt x="10292608" y="2402033"/>
                  <a:pt x="10285109" y="2414399"/>
                  <a:pt x="10279870" y="2403878"/>
                </a:cubicBezTo>
                <a:cubicBezTo>
                  <a:pt x="10282866" y="2405324"/>
                  <a:pt x="10286827" y="2403810"/>
                  <a:pt x="10290694" y="2403250"/>
                </a:cubicBezTo>
                <a:close/>
                <a:moveTo>
                  <a:pt x="10300639" y="2393351"/>
                </a:moveTo>
                <a:cubicBezTo>
                  <a:pt x="10309737" y="2392032"/>
                  <a:pt x="10309519" y="2403344"/>
                  <a:pt x="10314978" y="2402553"/>
                </a:cubicBezTo>
                <a:cubicBezTo>
                  <a:pt x="10325676" y="2412282"/>
                  <a:pt x="10300420" y="2404662"/>
                  <a:pt x="10300639" y="2393351"/>
                </a:cubicBezTo>
                <a:close/>
                <a:moveTo>
                  <a:pt x="11064011" y="2392402"/>
                </a:moveTo>
                <a:lnTo>
                  <a:pt x="11067675" y="2396422"/>
                </a:lnTo>
                <a:lnTo>
                  <a:pt x="11072934" y="2395167"/>
                </a:lnTo>
                <a:close/>
                <a:moveTo>
                  <a:pt x="10259047" y="2378649"/>
                </a:moveTo>
                <a:lnTo>
                  <a:pt x="10274741" y="2385659"/>
                </a:lnTo>
                <a:lnTo>
                  <a:pt x="10274834" y="2404785"/>
                </a:lnTo>
                <a:cubicBezTo>
                  <a:pt x="10274019" y="2413186"/>
                  <a:pt x="10272773" y="2419006"/>
                  <a:pt x="10272372" y="2416244"/>
                </a:cubicBezTo>
                <a:lnTo>
                  <a:pt x="10247498" y="2398075"/>
                </a:lnTo>
                <a:lnTo>
                  <a:pt x="10252866" y="2387149"/>
                </a:lnTo>
                <a:close/>
                <a:moveTo>
                  <a:pt x="10260048" y="2377274"/>
                </a:moveTo>
                <a:lnTo>
                  <a:pt x="10260198" y="2377296"/>
                </a:lnTo>
                <a:cubicBezTo>
                  <a:pt x="10262080" y="2377758"/>
                  <a:pt x="10262698" y="2377977"/>
                  <a:pt x="10261213" y="2377612"/>
                </a:cubicBezTo>
                <a:lnTo>
                  <a:pt x="10260036" y="2377290"/>
                </a:lnTo>
                <a:close/>
                <a:moveTo>
                  <a:pt x="10253888" y="2376345"/>
                </a:moveTo>
                <a:lnTo>
                  <a:pt x="10259892" y="2377251"/>
                </a:lnTo>
                <a:lnTo>
                  <a:pt x="10260036" y="2377290"/>
                </a:lnTo>
                <a:lnTo>
                  <a:pt x="10259047" y="2378649"/>
                </a:lnTo>
                <a:close/>
                <a:moveTo>
                  <a:pt x="11690027" y="2358321"/>
                </a:moveTo>
                <a:cubicBezTo>
                  <a:pt x="11695542" y="2362042"/>
                  <a:pt x="11708413" y="2362042"/>
                  <a:pt x="11708413" y="2376926"/>
                </a:cubicBezTo>
                <a:cubicBezTo>
                  <a:pt x="11701058" y="2376926"/>
                  <a:pt x="11695542" y="2369484"/>
                  <a:pt x="11690027" y="2358321"/>
                </a:cubicBezTo>
                <a:close/>
                <a:moveTo>
                  <a:pt x="645185" y="2347216"/>
                </a:moveTo>
                <a:cubicBezTo>
                  <a:pt x="646048" y="2347157"/>
                  <a:pt x="646737" y="2348087"/>
                  <a:pt x="647196" y="2350878"/>
                </a:cubicBezTo>
                <a:cubicBezTo>
                  <a:pt x="647196" y="2358320"/>
                  <a:pt x="632487" y="2365762"/>
                  <a:pt x="634325" y="2350878"/>
                </a:cubicBezTo>
                <a:cubicBezTo>
                  <a:pt x="638462" y="2356459"/>
                  <a:pt x="642600" y="2347390"/>
                  <a:pt x="645185" y="2347216"/>
                </a:cubicBezTo>
                <a:close/>
                <a:moveTo>
                  <a:pt x="11618319" y="2343437"/>
                </a:moveTo>
                <a:cubicBezTo>
                  <a:pt x="11625674" y="2343437"/>
                  <a:pt x="11633028" y="2343437"/>
                  <a:pt x="11640383" y="2354600"/>
                </a:cubicBezTo>
                <a:cubicBezTo>
                  <a:pt x="11633028" y="2350879"/>
                  <a:pt x="11625674" y="2365763"/>
                  <a:pt x="11618319" y="2343437"/>
                </a:cubicBezTo>
                <a:close/>
                <a:moveTo>
                  <a:pt x="12003127" y="2294632"/>
                </a:moveTo>
                <a:lnTo>
                  <a:pt x="12017134" y="2302567"/>
                </a:lnTo>
                <a:cubicBezTo>
                  <a:pt x="12007738" y="2311448"/>
                  <a:pt x="12003485" y="2308540"/>
                  <a:pt x="12002395" y="2300414"/>
                </a:cubicBezTo>
                <a:close/>
                <a:moveTo>
                  <a:pt x="12059738" y="2288876"/>
                </a:moveTo>
                <a:cubicBezTo>
                  <a:pt x="12071409" y="2279665"/>
                  <a:pt x="12076935" y="2369099"/>
                  <a:pt x="12059738" y="2288876"/>
                </a:cubicBezTo>
                <a:close/>
                <a:moveTo>
                  <a:pt x="12175568" y="2269274"/>
                </a:moveTo>
                <a:cubicBezTo>
                  <a:pt x="12178980" y="2268780"/>
                  <a:pt x="12182297" y="2269239"/>
                  <a:pt x="12185827" y="2274367"/>
                </a:cubicBezTo>
                <a:cubicBezTo>
                  <a:pt x="12179616" y="2282787"/>
                  <a:pt x="12171804" y="2280159"/>
                  <a:pt x="12164744" y="2269902"/>
                </a:cubicBezTo>
                <a:cubicBezTo>
                  <a:pt x="12168651" y="2271216"/>
                  <a:pt x="12172157" y="2269768"/>
                  <a:pt x="12175568" y="2269274"/>
                </a:cubicBezTo>
                <a:close/>
                <a:moveTo>
                  <a:pt x="12105667" y="2259663"/>
                </a:moveTo>
                <a:cubicBezTo>
                  <a:pt x="12126312" y="2286750"/>
                  <a:pt x="12076333" y="2275193"/>
                  <a:pt x="12105667" y="2259663"/>
                </a:cubicBezTo>
                <a:close/>
                <a:moveTo>
                  <a:pt x="11953282" y="2258770"/>
                </a:moveTo>
                <a:cubicBezTo>
                  <a:pt x="11955510" y="2257919"/>
                  <a:pt x="11957938" y="2259446"/>
                  <a:pt x="11959781" y="2265759"/>
                </a:cubicBezTo>
                <a:cubicBezTo>
                  <a:pt x="11941711" y="2285296"/>
                  <a:pt x="11946598" y="2261325"/>
                  <a:pt x="11953282" y="2258770"/>
                </a:cubicBezTo>
                <a:close/>
                <a:moveTo>
                  <a:pt x="963634" y="2245908"/>
                </a:moveTo>
                <a:lnTo>
                  <a:pt x="969434" y="2254071"/>
                </a:lnTo>
                <a:cubicBezTo>
                  <a:pt x="973255" y="2258804"/>
                  <a:pt x="974647" y="2259396"/>
                  <a:pt x="967162" y="2247857"/>
                </a:cubicBezTo>
                <a:lnTo>
                  <a:pt x="966253" y="2246506"/>
                </a:lnTo>
                <a:close/>
                <a:moveTo>
                  <a:pt x="12017974" y="2241643"/>
                </a:moveTo>
                <a:cubicBezTo>
                  <a:pt x="12021617" y="2238942"/>
                  <a:pt x="12024465" y="2244168"/>
                  <a:pt x="12024537" y="2263897"/>
                </a:cubicBezTo>
                <a:lnTo>
                  <a:pt x="12011068" y="2254009"/>
                </a:lnTo>
                <a:lnTo>
                  <a:pt x="12012159" y="2250821"/>
                </a:lnTo>
                <a:cubicBezTo>
                  <a:pt x="12014132" y="2246326"/>
                  <a:pt x="12016152" y="2242994"/>
                  <a:pt x="12017974" y="2241643"/>
                </a:cubicBezTo>
                <a:close/>
                <a:moveTo>
                  <a:pt x="11321743" y="2234598"/>
                </a:moveTo>
                <a:cubicBezTo>
                  <a:pt x="11318038" y="2234665"/>
                  <a:pt x="11314665" y="2237033"/>
                  <a:pt x="11311293" y="2239402"/>
                </a:cubicBezTo>
                <a:cubicBezTo>
                  <a:pt x="11312894" y="2250450"/>
                  <a:pt x="11327984" y="2252023"/>
                  <a:pt x="11334195" y="2243603"/>
                </a:cubicBezTo>
                <a:cubicBezTo>
                  <a:pt x="11329489" y="2236766"/>
                  <a:pt x="11325450" y="2234532"/>
                  <a:pt x="11321743" y="2234598"/>
                </a:cubicBezTo>
                <a:close/>
                <a:moveTo>
                  <a:pt x="12155275" y="2231796"/>
                </a:moveTo>
                <a:cubicBezTo>
                  <a:pt x="12158686" y="2231302"/>
                  <a:pt x="12162137" y="2232681"/>
                  <a:pt x="12165934" y="2239651"/>
                </a:cubicBezTo>
                <a:cubicBezTo>
                  <a:pt x="12159408" y="2233078"/>
                  <a:pt x="12152444" y="2249125"/>
                  <a:pt x="12144851" y="2235187"/>
                </a:cubicBezTo>
                <a:cubicBezTo>
                  <a:pt x="12148490" y="2234660"/>
                  <a:pt x="12151863" y="2232290"/>
                  <a:pt x="12155275" y="2231796"/>
                </a:cubicBezTo>
                <a:close/>
                <a:moveTo>
                  <a:pt x="12194291" y="2223794"/>
                </a:moveTo>
                <a:cubicBezTo>
                  <a:pt x="12195911" y="2222149"/>
                  <a:pt x="12204523" y="2230301"/>
                  <a:pt x="12228117" y="2245682"/>
                </a:cubicBezTo>
                <a:cubicBezTo>
                  <a:pt x="12241826" y="2224896"/>
                  <a:pt x="12290518" y="2240400"/>
                  <a:pt x="12300465" y="2257758"/>
                </a:cubicBezTo>
                <a:cubicBezTo>
                  <a:pt x="12285374" y="2256185"/>
                  <a:pt x="12218800" y="2258310"/>
                  <a:pt x="12202423" y="2260683"/>
                </a:cubicBezTo>
                <a:cubicBezTo>
                  <a:pt x="12198044" y="2236879"/>
                  <a:pt x="12192671" y="2225438"/>
                  <a:pt x="12194291" y="2223794"/>
                </a:cubicBezTo>
                <a:close/>
                <a:moveTo>
                  <a:pt x="12120882" y="2223620"/>
                </a:moveTo>
                <a:cubicBezTo>
                  <a:pt x="12121949" y="2230985"/>
                  <a:pt x="12104601" y="2252297"/>
                  <a:pt x="12120882" y="2223620"/>
                </a:cubicBezTo>
                <a:close/>
                <a:moveTo>
                  <a:pt x="11635819" y="2222462"/>
                </a:moveTo>
                <a:lnTo>
                  <a:pt x="11636125" y="2222843"/>
                </a:lnTo>
                <a:lnTo>
                  <a:pt x="11636019" y="2222863"/>
                </a:lnTo>
                <a:close/>
                <a:moveTo>
                  <a:pt x="11964469" y="2222372"/>
                </a:moveTo>
                <a:cubicBezTo>
                  <a:pt x="11963124" y="2223918"/>
                  <a:pt x="11960494" y="2228998"/>
                  <a:pt x="11956047" y="2239982"/>
                </a:cubicBezTo>
                <a:cubicBezTo>
                  <a:pt x="11960941" y="2244913"/>
                  <a:pt x="11968499" y="2217734"/>
                  <a:pt x="11964469" y="2222372"/>
                </a:cubicBezTo>
                <a:close/>
                <a:moveTo>
                  <a:pt x="11271165" y="2218898"/>
                </a:moveTo>
                <a:cubicBezTo>
                  <a:pt x="11264742" y="2222649"/>
                  <a:pt x="11256818" y="2216042"/>
                  <a:pt x="11250319" y="2219275"/>
                </a:cubicBezTo>
                <a:cubicBezTo>
                  <a:pt x="11248153" y="2220352"/>
                  <a:pt x="11246145" y="2222523"/>
                  <a:pt x="11244404" y="2226535"/>
                </a:cubicBezTo>
                <a:cubicBezTo>
                  <a:pt x="11253284" y="2236528"/>
                  <a:pt x="11271480" y="2233892"/>
                  <a:pt x="11271165" y="2218898"/>
                </a:cubicBezTo>
                <a:close/>
                <a:moveTo>
                  <a:pt x="11412126" y="2217274"/>
                </a:moveTo>
                <a:cubicBezTo>
                  <a:pt x="11386274" y="2224779"/>
                  <a:pt x="11390071" y="2231748"/>
                  <a:pt x="11404409" y="2240950"/>
                </a:cubicBezTo>
                <a:lnTo>
                  <a:pt x="11411530" y="2245120"/>
                </a:lnTo>
                <a:lnTo>
                  <a:pt x="11426221" y="2239582"/>
                </a:lnTo>
                <a:close/>
                <a:moveTo>
                  <a:pt x="740966" y="2216925"/>
                </a:moveTo>
                <a:cubicBezTo>
                  <a:pt x="746482" y="2220646"/>
                  <a:pt x="757513" y="2213204"/>
                  <a:pt x="757513" y="2224367"/>
                </a:cubicBezTo>
                <a:cubicBezTo>
                  <a:pt x="751998" y="2231809"/>
                  <a:pt x="742805" y="2224367"/>
                  <a:pt x="740966" y="2216925"/>
                </a:cubicBezTo>
                <a:close/>
                <a:moveTo>
                  <a:pt x="663741" y="2202041"/>
                </a:moveTo>
                <a:cubicBezTo>
                  <a:pt x="689481" y="2194600"/>
                  <a:pt x="680288" y="2250414"/>
                  <a:pt x="663741" y="2202041"/>
                </a:cubicBezTo>
                <a:close/>
                <a:moveTo>
                  <a:pt x="700110" y="2161285"/>
                </a:moveTo>
                <a:cubicBezTo>
                  <a:pt x="702926" y="2161809"/>
                  <a:pt x="710166" y="2164832"/>
                  <a:pt x="724416" y="2172274"/>
                </a:cubicBezTo>
                <a:cubicBezTo>
                  <a:pt x="723036" y="2180646"/>
                  <a:pt x="691664" y="2159716"/>
                  <a:pt x="700110" y="2161285"/>
                </a:cubicBezTo>
                <a:close/>
                <a:moveTo>
                  <a:pt x="11907384" y="2160558"/>
                </a:moveTo>
                <a:cubicBezTo>
                  <a:pt x="11913375" y="2163450"/>
                  <a:pt x="11926113" y="2161605"/>
                  <a:pt x="11928247" y="2176335"/>
                </a:cubicBezTo>
                <a:cubicBezTo>
                  <a:pt x="11920968" y="2177389"/>
                  <a:pt x="11914442" y="2170815"/>
                  <a:pt x="11907384" y="2160558"/>
                </a:cubicBezTo>
                <a:close/>
                <a:moveTo>
                  <a:pt x="11845400" y="2155909"/>
                </a:moveTo>
                <a:cubicBezTo>
                  <a:pt x="11849240" y="2156763"/>
                  <a:pt x="11853279" y="2158998"/>
                  <a:pt x="11857719" y="2163994"/>
                </a:cubicBezTo>
                <a:cubicBezTo>
                  <a:pt x="11849906" y="2161366"/>
                  <a:pt x="11844763" y="2177151"/>
                  <a:pt x="11834282" y="2156110"/>
                </a:cubicBezTo>
                <a:cubicBezTo>
                  <a:pt x="11837921" y="2155583"/>
                  <a:pt x="11841561" y="2155056"/>
                  <a:pt x="11845400" y="2155909"/>
                </a:cubicBezTo>
                <a:close/>
                <a:moveTo>
                  <a:pt x="11698923" y="2087602"/>
                </a:moveTo>
                <a:cubicBezTo>
                  <a:pt x="11710897" y="2091507"/>
                  <a:pt x="11684621" y="2107298"/>
                  <a:pt x="11672267" y="2089348"/>
                </a:cubicBezTo>
                <a:cubicBezTo>
                  <a:pt x="11686691" y="2086319"/>
                  <a:pt x="11694932" y="2086300"/>
                  <a:pt x="11698923" y="2087602"/>
                </a:cubicBezTo>
                <a:close/>
                <a:moveTo>
                  <a:pt x="11476686" y="2086576"/>
                </a:moveTo>
                <a:cubicBezTo>
                  <a:pt x="11492717" y="2093204"/>
                  <a:pt x="11506162" y="2115530"/>
                  <a:pt x="11506162" y="2112739"/>
                </a:cubicBezTo>
                <a:cubicBezTo>
                  <a:pt x="11487776" y="2123902"/>
                  <a:pt x="11417907" y="2075530"/>
                  <a:pt x="11460196" y="2086692"/>
                </a:cubicBezTo>
                <a:cubicBezTo>
                  <a:pt x="11465712" y="2083901"/>
                  <a:pt x="11471343" y="2084367"/>
                  <a:pt x="11476686" y="2086576"/>
                </a:cubicBezTo>
                <a:close/>
                <a:moveTo>
                  <a:pt x="11793963" y="2082996"/>
                </a:moveTo>
                <a:cubicBezTo>
                  <a:pt x="11801556" y="2096935"/>
                  <a:pt x="11783360" y="2099572"/>
                  <a:pt x="11776081" y="2100626"/>
                </a:cubicBezTo>
                <a:cubicBezTo>
                  <a:pt x="11773195" y="2093525"/>
                  <a:pt x="11790105" y="2094835"/>
                  <a:pt x="11793963" y="2082996"/>
                </a:cubicBezTo>
                <a:close/>
                <a:moveTo>
                  <a:pt x="656385" y="2079251"/>
                </a:moveTo>
                <a:cubicBezTo>
                  <a:pt x="661901" y="2105297"/>
                  <a:pt x="702351" y="2094135"/>
                  <a:pt x="665579" y="2101577"/>
                </a:cubicBezTo>
                <a:cubicBezTo>
                  <a:pt x="661901" y="2094135"/>
                  <a:pt x="656385" y="2090414"/>
                  <a:pt x="656385" y="2079251"/>
                </a:cubicBezTo>
                <a:close/>
                <a:moveTo>
                  <a:pt x="709710" y="2015995"/>
                </a:moveTo>
                <a:cubicBezTo>
                  <a:pt x="713386" y="2030879"/>
                  <a:pt x="695000" y="2034600"/>
                  <a:pt x="696839" y="2019716"/>
                </a:cubicBezTo>
                <a:cubicBezTo>
                  <a:pt x="702355" y="2019716"/>
                  <a:pt x="707870" y="2019716"/>
                  <a:pt x="709710" y="2015995"/>
                </a:cubicBezTo>
                <a:close/>
                <a:moveTo>
                  <a:pt x="11600166" y="2002040"/>
                </a:moveTo>
                <a:cubicBezTo>
                  <a:pt x="11635683" y="2042012"/>
                  <a:pt x="11579931" y="2016252"/>
                  <a:pt x="11600166" y="2002040"/>
                </a:cubicBezTo>
                <a:close/>
                <a:moveTo>
                  <a:pt x="11680605" y="2001842"/>
                </a:moveTo>
                <a:cubicBezTo>
                  <a:pt x="11682940" y="2002737"/>
                  <a:pt x="11685094" y="2004775"/>
                  <a:pt x="11686537" y="2008326"/>
                </a:cubicBezTo>
                <a:cubicBezTo>
                  <a:pt x="11680859" y="2020428"/>
                  <a:pt x="11674334" y="2013854"/>
                  <a:pt x="11668875" y="2014645"/>
                </a:cubicBezTo>
                <a:cubicBezTo>
                  <a:pt x="11666254" y="2009384"/>
                  <a:pt x="11669226" y="2004254"/>
                  <a:pt x="11673576" y="2002214"/>
                </a:cubicBezTo>
                <a:cubicBezTo>
                  <a:pt x="11675750" y="2001194"/>
                  <a:pt x="11678269" y="2000947"/>
                  <a:pt x="11680605" y="2001842"/>
                </a:cubicBezTo>
                <a:close/>
                <a:moveTo>
                  <a:pt x="981697" y="1998097"/>
                </a:moveTo>
                <a:cubicBezTo>
                  <a:pt x="980504" y="1998681"/>
                  <a:pt x="979112" y="2000293"/>
                  <a:pt x="977237" y="2003384"/>
                </a:cubicBezTo>
                <a:cubicBezTo>
                  <a:pt x="978304" y="2010749"/>
                  <a:pt x="989004" y="2020478"/>
                  <a:pt x="994682" y="2008376"/>
                </a:cubicBezTo>
                <a:cubicBezTo>
                  <a:pt x="987058" y="2003842"/>
                  <a:pt x="985275" y="1996346"/>
                  <a:pt x="981697" y="1998097"/>
                </a:cubicBezTo>
                <a:close/>
                <a:moveTo>
                  <a:pt x="259245" y="1970879"/>
                </a:moveTo>
                <a:cubicBezTo>
                  <a:pt x="262923" y="1970414"/>
                  <a:pt x="265681" y="1971344"/>
                  <a:pt x="268439" y="1978786"/>
                </a:cubicBezTo>
                <a:cubicBezTo>
                  <a:pt x="261084" y="1975065"/>
                  <a:pt x="237183" y="1978786"/>
                  <a:pt x="244536" y="1971344"/>
                </a:cubicBezTo>
                <a:cubicBezTo>
                  <a:pt x="250971" y="1973204"/>
                  <a:pt x="255568" y="1971344"/>
                  <a:pt x="259245" y="1970879"/>
                </a:cubicBezTo>
                <a:close/>
                <a:moveTo>
                  <a:pt x="995558" y="1963132"/>
                </a:moveTo>
                <a:cubicBezTo>
                  <a:pt x="973957" y="1977541"/>
                  <a:pt x="1011954" y="2006579"/>
                  <a:pt x="1011905" y="1993016"/>
                </a:cubicBezTo>
                <a:lnTo>
                  <a:pt x="1010881" y="1990040"/>
                </a:lnTo>
                <a:lnTo>
                  <a:pt x="994650" y="1982506"/>
                </a:lnTo>
                <a:lnTo>
                  <a:pt x="1007526" y="1981308"/>
                </a:lnTo>
                <a:close/>
                <a:moveTo>
                  <a:pt x="11741268" y="1940649"/>
                </a:moveTo>
                <a:cubicBezTo>
                  <a:pt x="11742227" y="1939359"/>
                  <a:pt x="11742606" y="1939194"/>
                  <a:pt x="11741863" y="1940976"/>
                </a:cubicBezTo>
                <a:cubicBezTo>
                  <a:pt x="11740871" y="1943352"/>
                  <a:pt x="11737885" y="1949189"/>
                  <a:pt x="11731619" y="1960437"/>
                </a:cubicBezTo>
                <a:cubicBezTo>
                  <a:pt x="11730296" y="1958514"/>
                  <a:pt x="11738392" y="1944519"/>
                  <a:pt x="11741268" y="1940649"/>
                </a:cubicBezTo>
                <a:close/>
                <a:moveTo>
                  <a:pt x="11703236" y="1933237"/>
                </a:moveTo>
                <a:cubicBezTo>
                  <a:pt x="11703946" y="1927319"/>
                  <a:pt x="11710372" y="1964455"/>
                  <a:pt x="11705077" y="1956763"/>
                </a:cubicBezTo>
                <a:cubicBezTo>
                  <a:pt x="11703398" y="1941966"/>
                  <a:pt x="11702999" y="1935210"/>
                  <a:pt x="11703236" y="1933237"/>
                </a:cubicBezTo>
                <a:close/>
                <a:moveTo>
                  <a:pt x="11657282" y="1922212"/>
                </a:moveTo>
                <a:cubicBezTo>
                  <a:pt x="11674098" y="1926473"/>
                  <a:pt x="11690605" y="1946640"/>
                  <a:pt x="11690205" y="1943878"/>
                </a:cubicBezTo>
                <a:cubicBezTo>
                  <a:pt x="11673610" y="1957562"/>
                  <a:pt x="11597527" y="1919708"/>
                  <a:pt x="11640979" y="1924691"/>
                </a:cubicBezTo>
                <a:cubicBezTo>
                  <a:pt x="11646038" y="1921138"/>
                  <a:pt x="11651678" y="1920792"/>
                  <a:pt x="11657282" y="1922212"/>
                </a:cubicBezTo>
                <a:close/>
                <a:moveTo>
                  <a:pt x="11329907" y="1919352"/>
                </a:moveTo>
                <a:lnTo>
                  <a:pt x="11331983" y="1920583"/>
                </a:lnTo>
                <a:lnTo>
                  <a:pt x="11329343" y="1920779"/>
                </a:lnTo>
                <a:close/>
                <a:moveTo>
                  <a:pt x="11678764" y="1913203"/>
                </a:moveTo>
                <a:cubicBezTo>
                  <a:pt x="11682671" y="1912738"/>
                  <a:pt x="11686348" y="1913668"/>
                  <a:pt x="11690026" y="1919250"/>
                </a:cubicBezTo>
                <a:cubicBezTo>
                  <a:pt x="11682671" y="1922971"/>
                  <a:pt x="11673478" y="1934134"/>
                  <a:pt x="11666124" y="1915529"/>
                </a:cubicBezTo>
                <a:cubicBezTo>
                  <a:pt x="11670720" y="1915529"/>
                  <a:pt x="11674857" y="1913668"/>
                  <a:pt x="11678764" y="1913203"/>
                </a:cubicBezTo>
                <a:close/>
                <a:moveTo>
                  <a:pt x="11348054" y="1909090"/>
                </a:moveTo>
                <a:lnTo>
                  <a:pt x="11348525" y="1910033"/>
                </a:lnTo>
                <a:lnTo>
                  <a:pt x="11346778" y="1909275"/>
                </a:lnTo>
                <a:close/>
                <a:moveTo>
                  <a:pt x="11556715" y="1908701"/>
                </a:moveTo>
                <a:cubicBezTo>
                  <a:pt x="11577230" y="1907844"/>
                  <a:pt x="11609190" y="1926478"/>
                  <a:pt x="11616886" y="1950741"/>
                </a:cubicBezTo>
                <a:cubicBezTo>
                  <a:pt x="11591097" y="1939439"/>
                  <a:pt x="11567126" y="1927873"/>
                  <a:pt x="11541337" y="1916570"/>
                </a:cubicBezTo>
                <a:cubicBezTo>
                  <a:pt x="11544309" y="1911439"/>
                  <a:pt x="11549876" y="1908988"/>
                  <a:pt x="11556715" y="1908701"/>
                </a:cubicBezTo>
                <a:close/>
                <a:moveTo>
                  <a:pt x="11526505" y="1900857"/>
                </a:moveTo>
                <a:lnTo>
                  <a:pt x="11533742" y="1904366"/>
                </a:lnTo>
                <a:lnTo>
                  <a:pt x="11528517" y="1904483"/>
                </a:lnTo>
                <a:close/>
                <a:moveTo>
                  <a:pt x="11424048" y="1897299"/>
                </a:moveTo>
                <a:lnTo>
                  <a:pt x="11432597" y="1909765"/>
                </a:lnTo>
                <a:cubicBezTo>
                  <a:pt x="11434604" y="1907594"/>
                  <a:pt x="11434185" y="1903895"/>
                  <a:pt x="11432426" y="1899568"/>
                </a:cubicBezTo>
                <a:lnTo>
                  <a:pt x="11432007" y="1898855"/>
                </a:lnTo>
                <a:close/>
                <a:moveTo>
                  <a:pt x="11682844" y="1891226"/>
                </a:moveTo>
                <a:cubicBezTo>
                  <a:pt x="11686464" y="1890180"/>
                  <a:pt x="11689567" y="1900645"/>
                  <a:pt x="11693704" y="1900645"/>
                </a:cubicBezTo>
                <a:cubicBezTo>
                  <a:pt x="11697381" y="1911808"/>
                  <a:pt x="11680833" y="1904366"/>
                  <a:pt x="11678994" y="1896924"/>
                </a:cubicBezTo>
                <a:cubicBezTo>
                  <a:pt x="11680373" y="1893203"/>
                  <a:pt x="11681637" y="1891575"/>
                  <a:pt x="11682844" y="1891226"/>
                </a:cubicBezTo>
                <a:close/>
                <a:moveTo>
                  <a:pt x="11489615" y="1885762"/>
                </a:moveTo>
                <a:lnTo>
                  <a:pt x="11499567" y="1893858"/>
                </a:lnTo>
                <a:lnTo>
                  <a:pt x="11504170" y="1890978"/>
                </a:lnTo>
                <a:close/>
                <a:moveTo>
                  <a:pt x="11661297" y="1884367"/>
                </a:moveTo>
                <a:cubicBezTo>
                  <a:pt x="11667043" y="1885762"/>
                  <a:pt x="11672558" y="1895064"/>
                  <a:pt x="11660607" y="1908088"/>
                </a:cubicBezTo>
                <a:cubicBezTo>
                  <a:pt x="11649576" y="1889483"/>
                  <a:pt x="11655551" y="1882972"/>
                  <a:pt x="11661297" y="1884367"/>
                </a:cubicBezTo>
                <a:close/>
                <a:moveTo>
                  <a:pt x="11332746" y="1880717"/>
                </a:moveTo>
                <a:lnTo>
                  <a:pt x="11332321" y="1881643"/>
                </a:lnTo>
                <a:cubicBezTo>
                  <a:pt x="11332989" y="1884249"/>
                  <a:pt x="11335852" y="1884774"/>
                  <a:pt x="11338742" y="1883885"/>
                </a:cubicBezTo>
                <a:lnTo>
                  <a:pt x="11340607" y="1882117"/>
                </a:lnTo>
                <a:close/>
                <a:moveTo>
                  <a:pt x="11461116" y="1878785"/>
                </a:moveTo>
                <a:cubicBezTo>
                  <a:pt x="11454910" y="1880646"/>
                  <a:pt x="11451463" y="1888087"/>
                  <a:pt x="11446177" y="1886227"/>
                </a:cubicBezTo>
                <a:lnTo>
                  <a:pt x="11443468" y="1883040"/>
                </a:lnTo>
                <a:lnTo>
                  <a:pt x="11444215" y="1900822"/>
                </a:lnTo>
                <a:lnTo>
                  <a:pt x="11460196" y="1904366"/>
                </a:lnTo>
                <a:lnTo>
                  <a:pt x="11444233" y="1901245"/>
                </a:lnTo>
                <a:lnTo>
                  <a:pt x="11444558" y="1908972"/>
                </a:lnTo>
                <a:lnTo>
                  <a:pt x="11464315" y="1916039"/>
                </a:lnTo>
                <a:lnTo>
                  <a:pt x="11471688" y="1909483"/>
                </a:lnTo>
                <a:cubicBezTo>
                  <a:pt x="11474446" y="1902506"/>
                  <a:pt x="11474905" y="1893204"/>
                  <a:pt x="11473067" y="1882041"/>
                </a:cubicBezTo>
                <a:cubicBezTo>
                  <a:pt x="11468011" y="1878320"/>
                  <a:pt x="11464219" y="1877855"/>
                  <a:pt x="11461116" y="1878785"/>
                </a:cubicBezTo>
                <a:close/>
                <a:moveTo>
                  <a:pt x="11304712" y="1875635"/>
                </a:moveTo>
                <a:lnTo>
                  <a:pt x="11309204" y="1878766"/>
                </a:lnTo>
                <a:lnTo>
                  <a:pt x="11306616" y="1875983"/>
                </a:lnTo>
                <a:close/>
                <a:moveTo>
                  <a:pt x="11436294" y="1874599"/>
                </a:moveTo>
                <a:lnTo>
                  <a:pt x="11440265" y="1889118"/>
                </a:lnTo>
                <a:lnTo>
                  <a:pt x="11443101" y="1882608"/>
                </a:lnTo>
                <a:close/>
                <a:moveTo>
                  <a:pt x="11055292" y="1873110"/>
                </a:moveTo>
                <a:lnTo>
                  <a:pt x="11054884" y="1878437"/>
                </a:lnTo>
                <a:lnTo>
                  <a:pt x="11050405" y="1874903"/>
                </a:lnTo>
                <a:close/>
                <a:moveTo>
                  <a:pt x="11160011" y="1871654"/>
                </a:moveTo>
                <a:cubicBezTo>
                  <a:pt x="11151705" y="1869626"/>
                  <a:pt x="11145316" y="1869612"/>
                  <a:pt x="11142987" y="1872769"/>
                </a:cubicBezTo>
                <a:cubicBezTo>
                  <a:pt x="11158078" y="1874343"/>
                  <a:pt x="11172950" y="1887227"/>
                  <a:pt x="11186535" y="1904057"/>
                </a:cubicBezTo>
                <a:cubicBezTo>
                  <a:pt x="11162346" y="1903803"/>
                  <a:pt x="11106814" y="1866731"/>
                  <a:pt x="11151210" y="1916695"/>
                </a:cubicBezTo>
                <a:cubicBezTo>
                  <a:pt x="11151210" y="1916695"/>
                  <a:pt x="11236828" y="1930609"/>
                  <a:pt x="11234475" y="1927190"/>
                </a:cubicBezTo>
                <a:cubicBezTo>
                  <a:pt x="11228387" y="1897994"/>
                  <a:pt x="11226033" y="1894576"/>
                  <a:pt x="11228701" y="1912988"/>
                </a:cubicBezTo>
                <a:cubicBezTo>
                  <a:pt x="11228167" y="1909305"/>
                  <a:pt x="11223126" y="1904161"/>
                  <a:pt x="11215718" y="1898713"/>
                </a:cubicBezTo>
                <a:lnTo>
                  <a:pt x="11205103" y="1892428"/>
                </a:lnTo>
                <a:lnTo>
                  <a:pt x="11212010" y="1900367"/>
                </a:lnTo>
                <a:cubicBezTo>
                  <a:pt x="11201625" y="1905632"/>
                  <a:pt x="11190393" y="1892220"/>
                  <a:pt x="11185154" y="1881699"/>
                </a:cubicBezTo>
                <a:lnTo>
                  <a:pt x="11189277" y="1883056"/>
                </a:lnTo>
                <a:lnTo>
                  <a:pt x="11188538" y="1882619"/>
                </a:lnTo>
                <a:cubicBezTo>
                  <a:pt x="11178539" y="1877723"/>
                  <a:pt x="11168316" y="1873682"/>
                  <a:pt x="11160011" y="1871654"/>
                </a:cubicBezTo>
                <a:close/>
                <a:moveTo>
                  <a:pt x="11102431" y="1866132"/>
                </a:moveTo>
                <a:cubicBezTo>
                  <a:pt x="11093035" y="1863793"/>
                  <a:pt x="11103773" y="1906649"/>
                  <a:pt x="11119113" y="1887508"/>
                </a:cubicBezTo>
                <a:cubicBezTo>
                  <a:pt x="11110931" y="1872714"/>
                  <a:pt x="11105563" y="1866912"/>
                  <a:pt x="11102431" y="1866132"/>
                </a:cubicBezTo>
                <a:close/>
                <a:moveTo>
                  <a:pt x="10998843" y="1862636"/>
                </a:moveTo>
                <a:cubicBezTo>
                  <a:pt x="10995583" y="1863578"/>
                  <a:pt x="10995689" y="1865912"/>
                  <a:pt x="11001493" y="1870711"/>
                </a:cubicBezTo>
                <a:cubicBezTo>
                  <a:pt x="11033912" y="1836406"/>
                  <a:pt x="11048082" y="1931402"/>
                  <a:pt x="11054015" y="1889780"/>
                </a:cubicBezTo>
                <a:lnTo>
                  <a:pt x="11054884" y="1878437"/>
                </a:lnTo>
                <a:lnTo>
                  <a:pt x="11062990" y="1884829"/>
                </a:lnTo>
                <a:cubicBezTo>
                  <a:pt x="11066696" y="1884762"/>
                  <a:pt x="11069936" y="1881473"/>
                  <a:pt x="11072774" y="1875422"/>
                </a:cubicBezTo>
                <a:cubicBezTo>
                  <a:pt x="11068335" y="1870425"/>
                  <a:pt x="11064562" y="1870032"/>
                  <a:pt x="11060989" y="1871020"/>
                </a:cubicBezTo>
                <a:lnTo>
                  <a:pt x="11055292" y="1873110"/>
                </a:lnTo>
                <a:lnTo>
                  <a:pt x="11056082" y="1862802"/>
                </a:lnTo>
                <a:cubicBezTo>
                  <a:pt x="11048695" y="1869512"/>
                  <a:pt x="11008623" y="1859808"/>
                  <a:pt x="10998843" y="1862636"/>
                </a:cubicBezTo>
                <a:close/>
                <a:moveTo>
                  <a:pt x="10971654" y="1853298"/>
                </a:moveTo>
                <a:cubicBezTo>
                  <a:pt x="10970321" y="1854314"/>
                  <a:pt x="10969712" y="1856517"/>
                  <a:pt x="10970245" y="1860199"/>
                </a:cubicBezTo>
                <a:cubicBezTo>
                  <a:pt x="10981163" y="1858618"/>
                  <a:pt x="10982011" y="1877293"/>
                  <a:pt x="10991862" y="1868347"/>
                </a:cubicBezTo>
                <a:cubicBezTo>
                  <a:pt x="10986167" y="1857893"/>
                  <a:pt x="10975655" y="1850251"/>
                  <a:pt x="10971654" y="1853298"/>
                </a:cubicBezTo>
                <a:close/>
                <a:moveTo>
                  <a:pt x="10903984" y="1850061"/>
                </a:moveTo>
                <a:lnTo>
                  <a:pt x="10902863" y="1850295"/>
                </a:lnTo>
                <a:lnTo>
                  <a:pt x="10920246" y="1858002"/>
                </a:lnTo>
                <a:lnTo>
                  <a:pt x="10920800" y="1852324"/>
                </a:lnTo>
                <a:cubicBezTo>
                  <a:pt x="10914807" y="1849432"/>
                  <a:pt x="10909215" y="1849303"/>
                  <a:pt x="10903984" y="1850061"/>
                </a:cubicBezTo>
                <a:close/>
                <a:moveTo>
                  <a:pt x="11488466" y="1849947"/>
                </a:moveTo>
                <a:cubicBezTo>
                  <a:pt x="11484558" y="1849482"/>
                  <a:pt x="11480421" y="1852273"/>
                  <a:pt x="11476744" y="1855994"/>
                </a:cubicBezTo>
                <a:cubicBezTo>
                  <a:pt x="11484099" y="1859715"/>
                  <a:pt x="11491453" y="1874599"/>
                  <a:pt x="11498808" y="1863436"/>
                </a:cubicBezTo>
                <a:cubicBezTo>
                  <a:pt x="11496050" y="1854134"/>
                  <a:pt x="11492373" y="1850413"/>
                  <a:pt x="11488466" y="1849947"/>
                </a:cubicBezTo>
                <a:close/>
                <a:moveTo>
                  <a:pt x="11540637" y="1839250"/>
                </a:moveTo>
                <a:cubicBezTo>
                  <a:pt x="11536959" y="1838320"/>
                  <a:pt x="11534661" y="1839250"/>
                  <a:pt x="11537419" y="1848552"/>
                </a:cubicBezTo>
                <a:cubicBezTo>
                  <a:pt x="11541096" y="1841110"/>
                  <a:pt x="11553967" y="1859715"/>
                  <a:pt x="11552128" y="1841110"/>
                </a:cubicBezTo>
                <a:cubicBezTo>
                  <a:pt x="11549370" y="1842971"/>
                  <a:pt x="11544314" y="1840180"/>
                  <a:pt x="11540637" y="1839250"/>
                </a:cubicBezTo>
                <a:close/>
                <a:moveTo>
                  <a:pt x="11522710" y="1833668"/>
                </a:moveTo>
                <a:cubicBezTo>
                  <a:pt x="11502485" y="1893203"/>
                  <a:pt x="11524549" y="1837389"/>
                  <a:pt x="11522710" y="1833668"/>
                </a:cubicBezTo>
                <a:close/>
                <a:moveTo>
                  <a:pt x="11415379" y="1816924"/>
                </a:moveTo>
                <a:cubicBezTo>
                  <a:pt x="11411472" y="1814134"/>
                  <a:pt x="11407795" y="1816924"/>
                  <a:pt x="11416069" y="1833668"/>
                </a:cubicBezTo>
                <a:cubicBezTo>
                  <a:pt x="11423424" y="1828087"/>
                  <a:pt x="11419287" y="1819715"/>
                  <a:pt x="11415379" y="1816924"/>
                </a:cubicBezTo>
                <a:close/>
                <a:moveTo>
                  <a:pt x="559360" y="1806971"/>
                </a:moveTo>
                <a:cubicBezTo>
                  <a:pt x="557054" y="1806482"/>
                  <a:pt x="554927" y="1807026"/>
                  <a:pt x="553374" y="1809130"/>
                </a:cubicBezTo>
                <a:cubicBezTo>
                  <a:pt x="554974" y="1820178"/>
                  <a:pt x="568779" y="1825698"/>
                  <a:pt x="574237" y="1824907"/>
                </a:cubicBezTo>
                <a:cubicBezTo>
                  <a:pt x="574802" y="1819186"/>
                  <a:pt x="566277" y="1808436"/>
                  <a:pt x="559360" y="1806971"/>
                </a:cubicBezTo>
                <a:close/>
                <a:moveTo>
                  <a:pt x="394295" y="1806248"/>
                </a:moveTo>
                <a:cubicBezTo>
                  <a:pt x="396220" y="1806945"/>
                  <a:pt x="397599" y="1810433"/>
                  <a:pt x="397139" y="1818806"/>
                </a:cubicBezTo>
                <a:cubicBezTo>
                  <a:pt x="377834" y="1827178"/>
                  <a:pt x="388521" y="1804154"/>
                  <a:pt x="394295" y="1806248"/>
                </a:cubicBezTo>
                <a:close/>
                <a:moveTo>
                  <a:pt x="343592" y="1800202"/>
                </a:moveTo>
                <a:cubicBezTo>
                  <a:pt x="349338" y="1800202"/>
                  <a:pt x="354854" y="1802063"/>
                  <a:pt x="356692" y="1807645"/>
                </a:cubicBezTo>
                <a:cubicBezTo>
                  <a:pt x="345659" y="1800202"/>
                  <a:pt x="332791" y="1829970"/>
                  <a:pt x="329113" y="1803922"/>
                </a:cubicBezTo>
                <a:cubicBezTo>
                  <a:pt x="331871" y="1802063"/>
                  <a:pt x="337846" y="1800202"/>
                  <a:pt x="343592" y="1800202"/>
                </a:cubicBezTo>
                <a:close/>
                <a:moveTo>
                  <a:pt x="11336720" y="1799424"/>
                </a:moveTo>
                <a:cubicBezTo>
                  <a:pt x="11335054" y="1798320"/>
                  <a:pt x="11333330" y="1798320"/>
                  <a:pt x="11331491" y="1800180"/>
                </a:cubicBezTo>
                <a:cubicBezTo>
                  <a:pt x="11338846" y="1815064"/>
                  <a:pt x="11344362" y="1829948"/>
                  <a:pt x="11351716" y="1818785"/>
                </a:cubicBezTo>
                <a:cubicBezTo>
                  <a:pt x="11346200" y="1815994"/>
                  <a:pt x="11341719" y="1802738"/>
                  <a:pt x="11336720" y="1799424"/>
                </a:cubicBezTo>
                <a:close/>
                <a:moveTo>
                  <a:pt x="11457279" y="1792564"/>
                </a:moveTo>
                <a:lnTo>
                  <a:pt x="11457668" y="1792738"/>
                </a:lnTo>
                <a:lnTo>
                  <a:pt x="11457657" y="1793080"/>
                </a:lnTo>
                <a:close/>
                <a:moveTo>
                  <a:pt x="11625071" y="1792225"/>
                </a:moveTo>
                <a:cubicBezTo>
                  <a:pt x="11627283" y="1792516"/>
                  <a:pt x="11629351" y="1793679"/>
                  <a:pt x="11631190" y="1796469"/>
                </a:cubicBezTo>
                <a:cubicBezTo>
                  <a:pt x="11620158" y="1807632"/>
                  <a:pt x="11610965" y="1803911"/>
                  <a:pt x="11603610" y="1792748"/>
                </a:cubicBezTo>
                <a:cubicBezTo>
                  <a:pt x="11610506" y="1798330"/>
                  <a:pt x="11618434" y="1791353"/>
                  <a:pt x="11625071" y="1792225"/>
                </a:cubicBezTo>
                <a:close/>
                <a:moveTo>
                  <a:pt x="11454680" y="1789017"/>
                </a:moveTo>
                <a:lnTo>
                  <a:pt x="11457279" y="1792564"/>
                </a:lnTo>
                <a:lnTo>
                  <a:pt x="11453774" y="1791003"/>
                </a:lnTo>
                <a:close/>
                <a:moveTo>
                  <a:pt x="11522710" y="1781577"/>
                </a:moveTo>
                <a:cubicBezTo>
                  <a:pt x="11568676" y="1777856"/>
                  <a:pt x="11537419" y="1829949"/>
                  <a:pt x="11522710" y="1781577"/>
                </a:cubicBezTo>
                <a:close/>
                <a:moveTo>
                  <a:pt x="11432617" y="1781575"/>
                </a:moveTo>
                <a:lnTo>
                  <a:pt x="11453774" y="1791003"/>
                </a:lnTo>
                <a:lnTo>
                  <a:pt x="11450198" y="1798843"/>
                </a:lnTo>
                <a:cubicBezTo>
                  <a:pt x="11445372" y="1804599"/>
                  <a:pt x="11439512" y="1798320"/>
                  <a:pt x="11432617" y="1781575"/>
                </a:cubicBezTo>
                <a:close/>
                <a:moveTo>
                  <a:pt x="285906" y="1778808"/>
                </a:moveTo>
                <a:cubicBezTo>
                  <a:pt x="288663" y="1778808"/>
                  <a:pt x="291421" y="1783459"/>
                  <a:pt x="290502" y="1792761"/>
                </a:cubicBezTo>
                <a:cubicBezTo>
                  <a:pt x="286825" y="1792761"/>
                  <a:pt x="283148" y="1792761"/>
                  <a:pt x="281308" y="1792761"/>
                </a:cubicBezTo>
                <a:cubicBezTo>
                  <a:pt x="280389" y="1783459"/>
                  <a:pt x="283147" y="1778808"/>
                  <a:pt x="285906" y="1778808"/>
                </a:cubicBezTo>
                <a:close/>
                <a:moveTo>
                  <a:pt x="11310807" y="1772738"/>
                </a:moveTo>
                <a:cubicBezTo>
                  <a:pt x="11302533" y="1767622"/>
                  <a:pt x="11295638" y="1774134"/>
                  <a:pt x="11314944" y="1807622"/>
                </a:cubicBezTo>
                <a:cubicBezTo>
                  <a:pt x="11328734" y="1794599"/>
                  <a:pt x="11319081" y="1777854"/>
                  <a:pt x="11310807" y="1772738"/>
                </a:cubicBezTo>
                <a:close/>
                <a:moveTo>
                  <a:pt x="10834542" y="1764071"/>
                </a:moveTo>
                <a:cubicBezTo>
                  <a:pt x="10833046" y="1765169"/>
                  <a:pt x="10832323" y="1767389"/>
                  <a:pt x="10832857" y="1771071"/>
                </a:cubicBezTo>
                <a:cubicBezTo>
                  <a:pt x="10840887" y="1762388"/>
                  <a:pt x="10849548" y="1783691"/>
                  <a:pt x="10855760" y="1775273"/>
                </a:cubicBezTo>
                <a:cubicBezTo>
                  <a:pt x="10850465" y="1767580"/>
                  <a:pt x="10839029" y="1760778"/>
                  <a:pt x="10834542" y="1764071"/>
                </a:cubicBezTo>
                <a:close/>
                <a:moveTo>
                  <a:pt x="11024984" y="1755878"/>
                </a:moveTo>
                <a:lnTo>
                  <a:pt x="11020456" y="1760820"/>
                </a:lnTo>
                <a:lnTo>
                  <a:pt x="11035689" y="1765093"/>
                </a:lnTo>
                <a:lnTo>
                  <a:pt x="11033097" y="1760456"/>
                </a:lnTo>
                <a:cubicBezTo>
                  <a:pt x="11030091" y="1757012"/>
                  <a:pt x="11027354" y="1755704"/>
                  <a:pt x="11024984" y="1755878"/>
                </a:cubicBezTo>
                <a:close/>
                <a:moveTo>
                  <a:pt x="11405037" y="1755538"/>
                </a:moveTo>
                <a:cubicBezTo>
                  <a:pt x="11412391" y="1766700"/>
                  <a:pt x="11416069" y="1766700"/>
                  <a:pt x="11419746" y="1781585"/>
                </a:cubicBezTo>
                <a:cubicBezTo>
                  <a:pt x="11408714" y="1781585"/>
                  <a:pt x="11395844" y="1766700"/>
                  <a:pt x="11405037" y="1755538"/>
                </a:cubicBezTo>
                <a:close/>
                <a:moveTo>
                  <a:pt x="11178884" y="1755529"/>
                </a:moveTo>
                <a:cubicBezTo>
                  <a:pt x="11199109" y="1796459"/>
                  <a:pt x="11204625" y="1744366"/>
                  <a:pt x="11178884" y="1755529"/>
                </a:cubicBezTo>
                <a:close/>
                <a:moveTo>
                  <a:pt x="11769842" y="1751869"/>
                </a:moveTo>
                <a:cubicBezTo>
                  <a:pt x="11777333" y="1753090"/>
                  <a:pt x="11818961" y="1814137"/>
                  <a:pt x="11769088" y="1755532"/>
                </a:cubicBezTo>
                <a:cubicBezTo>
                  <a:pt x="11768398" y="1752741"/>
                  <a:pt x="11768772" y="1751694"/>
                  <a:pt x="11769842" y="1751869"/>
                </a:cubicBezTo>
                <a:close/>
                <a:moveTo>
                  <a:pt x="11469278" y="1748252"/>
                </a:moveTo>
                <a:lnTo>
                  <a:pt x="11486121" y="1763305"/>
                </a:lnTo>
                <a:cubicBezTo>
                  <a:pt x="11496021" y="1774657"/>
                  <a:pt x="11505243" y="1788087"/>
                  <a:pt x="11513517" y="1803901"/>
                </a:cubicBezTo>
                <a:cubicBezTo>
                  <a:pt x="11484099" y="1762971"/>
                  <a:pt x="11467551" y="1785296"/>
                  <a:pt x="11434455" y="1762971"/>
                </a:cubicBezTo>
                <a:cubicBezTo>
                  <a:pt x="11435374" y="1758320"/>
                  <a:pt x="11440172" y="1754773"/>
                  <a:pt x="11447857" y="1752113"/>
                </a:cubicBezTo>
                <a:close/>
                <a:moveTo>
                  <a:pt x="10703534" y="1745631"/>
                </a:moveTo>
                <a:cubicBezTo>
                  <a:pt x="10695307" y="1744942"/>
                  <a:pt x="10687251" y="1747049"/>
                  <a:pt x="10679597" y="1751918"/>
                </a:cubicBezTo>
                <a:cubicBezTo>
                  <a:pt x="10700680" y="1756383"/>
                  <a:pt x="10710311" y="1758747"/>
                  <a:pt x="10728508" y="1756111"/>
                </a:cubicBezTo>
                <a:cubicBezTo>
                  <a:pt x="10720162" y="1749800"/>
                  <a:pt x="10711762" y="1746318"/>
                  <a:pt x="10703534" y="1745631"/>
                </a:cubicBezTo>
                <a:close/>
                <a:moveTo>
                  <a:pt x="11222253" y="1728406"/>
                </a:moveTo>
                <a:lnTo>
                  <a:pt x="11217610" y="1731284"/>
                </a:lnTo>
                <a:cubicBezTo>
                  <a:pt x="11215657" y="1734366"/>
                  <a:pt x="11214738" y="1738785"/>
                  <a:pt x="11215657" y="1744366"/>
                </a:cubicBezTo>
                <a:cubicBezTo>
                  <a:pt x="11221173" y="1725761"/>
                  <a:pt x="11230366" y="1748087"/>
                  <a:pt x="11241398" y="1744366"/>
                </a:cubicBezTo>
                <a:cubicBezTo>
                  <a:pt x="11240479" y="1737855"/>
                  <a:pt x="11238180" y="1733203"/>
                  <a:pt x="11235308" y="1730238"/>
                </a:cubicBezTo>
                <a:lnTo>
                  <a:pt x="11232390" y="1729011"/>
                </a:lnTo>
                <a:close/>
                <a:moveTo>
                  <a:pt x="11732315" y="1722050"/>
                </a:moveTo>
                <a:cubicBezTo>
                  <a:pt x="11741509" y="1733212"/>
                  <a:pt x="11752540" y="1736934"/>
                  <a:pt x="11759895" y="1755538"/>
                </a:cubicBezTo>
                <a:cubicBezTo>
                  <a:pt x="11752540" y="1755538"/>
                  <a:pt x="11743347" y="1744377"/>
                  <a:pt x="11732315" y="1722050"/>
                </a:cubicBezTo>
                <a:close/>
                <a:moveTo>
                  <a:pt x="11832413" y="1721655"/>
                </a:moveTo>
                <a:cubicBezTo>
                  <a:pt x="11836213" y="1720634"/>
                  <a:pt x="11839985" y="1721028"/>
                  <a:pt x="11844425" y="1726025"/>
                </a:cubicBezTo>
                <a:cubicBezTo>
                  <a:pt x="11837680" y="1730762"/>
                  <a:pt x="11830183" y="1743128"/>
                  <a:pt x="11820237" y="1725769"/>
                </a:cubicBezTo>
                <a:cubicBezTo>
                  <a:pt x="11824785" y="1725110"/>
                  <a:pt x="11828613" y="1722675"/>
                  <a:pt x="11832413" y="1721655"/>
                </a:cubicBezTo>
                <a:close/>
                <a:moveTo>
                  <a:pt x="11612272" y="1718824"/>
                </a:moveTo>
                <a:lnTo>
                  <a:pt x="11612361" y="1718871"/>
                </a:lnTo>
                <a:lnTo>
                  <a:pt x="11612404" y="1718840"/>
                </a:lnTo>
                <a:close/>
                <a:moveTo>
                  <a:pt x="959401" y="1716602"/>
                </a:moveTo>
                <a:lnTo>
                  <a:pt x="963917" y="1719100"/>
                </a:lnTo>
                <a:lnTo>
                  <a:pt x="966250" y="1716731"/>
                </a:lnTo>
                <a:close/>
                <a:moveTo>
                  <a:pt x="10855283" y="1710878"/>
                </a:moveTo>
                <a:cubicBezTo>
                  <a:pt x="10842413" y="1718319"/>
                  <a:pt x="10862638" y="1736924"/>
                  <a:pt x="10869992" y="1729482"/>
                </a:cubicBezTo>
                <a:cubicBezTo>
                  <a:pt x="10866315" y="1718319"/>
                  <a:pt x="10858961" y="1722040"/>
                  <a:pt x="10855283" y="1710878"/>
                </a:cubicBezTo>
                <a:close/>
                <a:moveTo>
                  <a:pt x="10691648" y="1707598"/>
                </a:moveTo>
                <a:lnTo>
                  <a:pt x="10679501" y="1725614"/>
                </a:lnTo>
                <a:cubicBezTo>
                  <a:pt x="10694286" y="1723472"/>
                  <a:pt x="10713301" y="1722479"/>
                  <a:pt x="10735497" y="1722604"/>
                </a:cubicBezTo>
                <a:lnTo>
                  <a:pt x="10744457" y="1723046"/>
                </a:lnTo>
                <a:close/>
                <a:moveTo>
                  <a:pt x="962116" y="1706673"/>
                </a:moveTo>
                <a:lnTo>
                  <a:pt x="953880" y="1713464"/>
                </a:lnTo>
                <a:lnTo>
                  <a:pt x="968840" y="1714102"/>
                </a:lnTo>
                <a:lnTo>
                  <a:pt x="972014" y="1710878"/>
                </a:lnTo>
                <a:cubicBezTo>
                  <a:pt x="968752" y="1707591"/>
                  <a:pt x="965301" y="1706212"/>
                  <a:pt x="962116" y="1706673"/>
                </a:cubicBezTo>
                <a:close/>
                <a:moveTo>
                  <a:pt x="11833299" y="1699320"/>
                </a:moveTo>
                <a:cubicBezTo>
                  <a:pt x="11836732" y="1697766"/>
                  <a:pt x="11841303" y="1707678"/>
                  <a:pt x="11845398" y="1707085"/>
                </a:cubicBezTo>
                <a:cubicBezTo>
                  <a:pt x="11850637" y="1717605"/>
                  <a:pt x="11833193" y="1712613"/>
                  <a:pt x="11830306" y="1705511"/>
                </a:cubicBezTo>
                <a:cubicBezTo>
                  <a:pt x="11831137" y="1701631"/>
                  <a:pt x="11832155" y="1699838"/>
                  <a:pt x="11833299" y="1699320"/>
                </a:cubicBezTo>
                <a:close/>
                <a:moveTo>
                  <a:pt x="1006748" y="1698561"/>
                </a:moveTo>
                <a:cubicBezTo>
                  <a:pt x="1003815" y="1698751"/>
                  <a:pt x="1001105" y="1700084"/>
                  <a:pt x="998776" y="1703241"/>
                </a:cubicBezTo>
                <a:cubicBezTo>
                  <a:pt x="1011293" y="1712706"/>
                  <a:pt x="1025098" y="1718226"/>
                  <a:pt x="1034950" y="1709279"/>
                </a:cubicBezTo>
                <a:cubicBezTo>
                  <a:pt x="1026361" y="1707703"/>
                  <a:pt x="1015548" y="1697991"/>
                  <a:pt x="1006748" y="1698561"/>
                </a:cubicBezTo>
                <a:close/>
                <a:moveTo>
                  <a:pt x="11810991" y="1695622"/>
                </a:moveTo>
                <a:cubicBezTo>
                  <a:pt x="11816878" y="1696178"/>
                  <a:pt x="11823670" y="1704593"/>
                  <a:pt x="11813710" y="1719196"/>
                </a:cubicBezTo>
                <a:cubicBezTo>
                  <a:pt x="11800125" y="1702365"/>
                  <a:pt x="11805105" y="1695065"/>
                  <a:pt x="11810991" y="1695622"/>
                </a:cubicBezTo>
                <a:close/>
                <a:moveTo>
                  <a:pt x="10161807" y="1691586"/>
                </a:moveTo>
                <a:cubicBezTo>
                  <a:pt x="10193808" y="1694469"/>
                  <a:pt x="10153776" y="1700269"/>
                  <a:pt x="10161807" y="1691586"/>
                </a:cubicBezTo>
                <a:close/>
                <a:moveTo>
                  <a:pt x="1065869" y="1684700"/>
                </a:moveTo>
                <a:lnTo>
                  <a:pt x="1062463" y="1694014"/>
                </a:lnTo>
                <a:cubicBezTo>
                  <a:pt x="1066855" y="1685858"/>
                  <a:pt x="1074982" y="1703479"/>
                  <a:pt x="1078307" y="1687959"/>
                </a:cubicBezTo>
                <a:lnTo>
                  <a:pt x="1071385" y="1685118"/>
                </a:lnTo>
                <a:lnTo>
                  <a:pt x="1071126" y="1685085"/>
                </a:lnTo>
                <a:close/>
                <a:moveTo>
                  <a:pt x="10151307" y="1680119"/>
                </a:moveTo>
                <a:lnTo>
                  <a:pt x="10151448" y="1682394"/>
                </a:lnTo>
                <a:cubicBezTo>
                  <a:pt x="10151556" y="1684142"/>
                  <a:pt x="10151642" y="1685539"/>
                  <a:pt x="10151642" y="1685539"/>
                </a:cubicBezTo>
                <a:close/>
                <a:moveTo>
                  <a:pt x="10151060" y="1676106"/>
                </a:moveTo>
                <a:cubicBezTo>
                  <a:pt x="10150995" y="1675058"/>
                  <a:pt x="10151038" y="1675756"/>
                  <a:pt x="10151125" y="1677154"/>
                </a:cubicBezTo>
                <a:lnTo>
                  <a:pt x="10151307" y="1680119"/>
                </a:lnTo>
                <a:close/>
                <a:moveTo>
                  <a:pt x="921347" y="1675897"/>
                </a:moveTo>
                <a:lnTo>
                  <a:pt x="920001" y="1677056"/>
                </a:lnTo>
                <a:cubicBezTo>
                  <a:pt x="909152" y="1681918"/>
                  <a:pt x="893600" y="1685581"/>
                  <a:pt x="891285" y="1694846"/>
                </a:cubicBezTo>
                <a:lnTo>
                  <a:pt x="898953" y="1711553"/>
                </a:lnTo>
                <a:lnTo>
                  <a:pt x="902090" y="1711653"/>
                </a:lnTo>
                <a:lnTo>
                  <a:pt x="910340" y="1703269"/>
                </a:lnTo>
                <a:cubicBezTo>
                  <a:pt x="934540" y="1690730"/>
                  <a:pt x="975051" y="1723149"/>
                  <a:pt x="949291" y="1690356"/>
                </a:cubicBezTo>
                <a:lnTo>
                  <a:pt x="937537" y="1676377"/>
                </a:lnTo>
                <a:close/>
                <a:moveTo>
                  <a:pt x="799154" y="1672272"/>
                </a:moveTo>
                <a:lnTo>
                  <a:pt x="853340" y="1696819"/>
                </a:lnTo>
                <a:cubicBezTo>
                  <a:pt x="862056" y="1701078"/>
                  <a:pt x="869342" y="1704781"/>
                  <a:pt x="874522" y="1707526"/>
                </a:cubicBezTo>
                <a:lnTo>
                  <a:pt x="880459" y="1710969"/>
                </a:lnTo>
                <a:lnTo>
                  <a:pt x="882695" y="1711040"/>
                </a:lnTo>
                <a:lnTo>
                  <a:pt x="879869" y="1700201"/>
                </a:lnTo>
                <a:cubicBezTo>
                  <a:pt x="876932" y="1693753"/>
                  <a:pt x="872554" y="1685576"/>
                  <a:pt x="868022" y="1677538"/>
                </a:cubicBezTo>
                <a:lnTo>
                  <a:pt x="866103" y="1674258"/>
                </a:lnTo>
                <a:close/>
                <a:moveTo>
                  <a:pt x="699385" y="1670105"/>
                </a:moveTo>
                <a:lnTo>
                  <a:pt x="734204" y="1685177"/>
                </a:lnTo>
                <a:lnTo>
                  <a:pt x="733931" y="1670336"/>
                </a:lnTo>
                <a:lnTo>
                  <a:pt x="729640" y="1670209"/>
                </a:lnTo>
                <a:close/>
                <a:moveTo>
                  <a:pt x="10645448" y="1669947"/>
                </a:moveTo>
                <a:cubicBezTo>
                  <a:pt x="10637864" y="1668086"/>
                  <a:pt x="10638324" y="1669947"/>
                  <a:pt x="10669580" y="1681110"/>
                </a:cubicBezTo>
                <a:cubicBezTo>
                  <a:pt x="10668661" y="1677389"/>
                  <a:pt x="10653033" y="1671808"/>
                  <a:pt x="10645448" y="1669947"/>
                </a:cubicBezTo>
                <a:close/>
                <a:moveTo>
                  <a:pt x="10385044" y="1669582"/>
                </a:moveTo>
                <a:cubicBezTo>
                  <a:pt x="10387412" y="1668298"/>
                  <a:pt x="10390863" y="1669679"/>
                  <a:pt x="10388291" y="1677570"/>
                </a:cubicBezTo>
                <a:cubicBezTo>
                  <a:pt x="10381389" y="1674811"/>
                  <a:pt x="10382675" y="1670865"/>
                  <a:pt x="10385044" y="1669582"/>
                </a:cubicBezTo>
                <a:close/>
                <a:moveTo>
                  <a:pt x="11685109" y="1668272"/>
                </a:moveTo>
                <a:cubicBezTo>
                  <a:pt x="11681336" y="1667879"/>
                  <a:pt x="11679195" y="1669129"/>
                  <a:pt x="11683258" y="1677939"/>
                </a:cubicBezTo>
                <a:cubicBezTo>
                  <a:pt x="11685830" y="1670047"/>
                  <a:pt x="11701236" y="1686614"/>
                  <a:pt x="11696748" y="1668465"/>
                </a:cubicBezTo>
                <a:cubicBezTo>
                  <a:pt x="11694285" y="1670702"/>
                  <a:pt x="11688881" y="1668665"/>
                  <a:pt x="11685109" y="1668272"/>
                </a:cubicBezTo>
                <a:close/>
                <a:moveTo>
                  <a:pt x="10430092" y="1666351"/>
                </a:moveTo>
                <a:cubicBezTo>
                  <a:pt x="10433383" y="1668225"/>
                  <a:pt x="10436779" y="1672432"/>
                  <a:pt x="10440309" y="1677560"/>
                </a:cubicBezTo>
                <a:cubicBezTo>
                  <a:pt x="10434850" y="1678351"/>
                  <a:pt x="10428857" y="1675459"/>
                  <a:pt x="10420512" y="1669150"/>
                </a:cubicBezTo>
                <a:cubicBezTo>
                  <a:pt x="10423618" y="1664941"/>
                  <a:pt x="10426802" y="1664480"/>
                  <a:pt x="10430092" y="1666351"/>
                </a:cubicBezTo>
                <a:close/>
                <a:moveTo>
                  <a:pt x="11666567" y="1665318"/>
                </a:moveTo>
                <a:cubicBezTo>
                  <a:pt x="11665132" y="1673046"/>
                  <a:pt x="11664093" y="1678895"/>
                  <a:pt x="11663367" y="1683207"/>
                </a:cubicBezTo>
                <a:lnTo>
                  <a:pt x="11662259" y="1690530"/>
                </a:lnTo>
                <a:lnTo>
                  <a:pt x="11662639" y="1690754"/>
                </a:lnTo>
                <a:lnTo>
                  <a:pt x="11663144" y="1689783"/>
                </a:lnTo>
                <a:cubicBezTo>
                  <a:pt x="11664874" y="1682482"/>
                  <a:pt x="11667744" y="1667027"/>
                  <a:pt x="11666567" y="1665318"/>
                </a:cubicBezTo>
                <a:close/>
                <a:moveTo>
                  <a:pt x="11557944" y="1664137"/>
                </a:moveTo>
                <a:cubicBezTo>
                  <a:pt x="11553677" y="1661936"/>
                  <a:pt x="11550438" y="1665224"/>
                  <a:pt x="11561028" y="1680609"/>
                </a:cubicBezTo>
                <a:cubicBezTo>
                  <a:pt x="11567507" y="1674031"/>
                  <a:pt x="11562212" y="1666339"/>
                  <a:pt x="11557944" y="1664137"/>
                </a:cubicBezTo>
                <a:close/>
                <a:moveTo>
                  <a:pt x="10721982" y="1662505"/>
                </a:moveTo>
                <a:cubicBezTo>
                  <a:pt x="10719224" y="1662505"/>
                  <a:pt x="10716466" y="1664366"/>
                  <a:pt x="10713708" y="1666226"/>
                </a:cubicBezTo>
                <a:cubicBezTo>
                  <a:pt x="10719224" y="1677389"/>
                  <a:pt x="10724740" y="1677389"/>
                  <a:pt x="10730256" y="1669947"/>
                </a:cubicBezTo>
                <a:cubicBezTo>
                  <a:pt x="10727498" y="1664365"/>
                  <a:pt x="10724740" y="1662505"/>
                  <a:pt x="10721982" y="1662505"/>
                </a:cubicBezTo>
                <a:close/>
                <a:moveTo>
                  <a:pt x="11477589" y="1658096"/>
                </a:moveTo>
                <a:cubicBezTo>
                  <a:pt x="11475782" y="1657243"/>
                  <a:pt x="11474075" y="1657490"/>
                  <a:pt x="11472522" y="1659594"/>
                </a:cubicBezTo>
                <a:cubicBezTo>
                  <a:pt x="11481935" y="1673270"/>
                  <a:pt x="11489528" y="1687209"/>
                  <a:pt x="11495206" y="1675107"/>
                </a:cubicBezTo>
                <a:cubicBezTo>
                  <a:pt x="11489347" y="1673136"/>
                  <a:pt x="11483011" y="1660659"/>
                  <a:pt x="11477589" y="1658096"/>
                </a:cubicBezTo>
                <a:close/>
                <a:moveTo>
                  <a:pt x="10298864" y="1657396"/>
                </a:moveTo>
                <a:cubicBezTo>
                  <a:pt x="10301852" y="1659722"/>
                  <a:pt x="10304610" y="1664373"/>
                  <a:pt x="10307368" y="1669954"/>
                </a:cubicBezTo>
                <a:cubicBezTo>
                  <a:pt x="10301852" y="1669954"/>
                  <a:pt x="10296336" y="1666233"/>
                  <a:pt x="10288982" y="1658792"/>
                </a:cubicBezTo>
                <a:cubicBezTo>
                  <a:pt x="10292659" y="1655072"/>
                  <a:pt x="10295876" y="1655072"/>
                  <a:pt x="10298864" y="1657396"/>
                </a:cubicBezTo>
                <a:close/>
                <a:moveTo>
                  <a:pt x="465171" y="1655085"/>
                </a:moveTo>
                <a:cubicBezTo>
                  <a:pt x="472525" y="1658806"/>
                  <a:pt x="481719" y="1658806"/>
                  <a:pt x="487235" y="1666249"/>
                </a:cubicBezTo>
                <a:cubicBezTo>
                  <a:pt x="479881" y="1666249"/>
                  <a:pt x="467010" y="1666249"/>
                  <a:pt x="465171" y="1655085"/>
                </a:cubicBezTo>
                <a:close/>
                <a:moveTo>
                  <a:pt x="10334463" y="1655041"/>
                </a:moveTo>
                <a:cubicBezTo>
                  <a:pt x="10336737" y="1654286"/>
                  <a:pt x="10338049" y="1654477"/>
                  <a:pt x="10338644" y="1655272"/>
                </a:cubicBezTo>
                <a:cubicBezTo>
                  <a:pt x="10342209" y="1660044"/>
                  <a:pt x="10319921" y="1686536"/>
                  <a:pt x="10324508" y="1660493"/>
                </a:cubicBezTo>
                <a:cubicBezTo>
                  <a:pt x="10328952" y="1657500"/>
                  <a:pt x="10332188" y="1655797"/>
                  <a:pt x="10334463" y="1655041"/>
                </a:cubicBezTo>
                <a:close/>
                <a:moveTo>
                  <a:pt x="10253818" y="1654134"/>
                </a:moveTo>
                <a:cubicBezTo>
                  <a:pt x="10256346" y="1653203"/>
                  <a:pt x="10259563" y="1655064"/>
                  <a:pt x="10255886" y="1662505"/>
                </a:cubicBezTo>
                <a:cubicBezTo>
                  <a:pt x="10249451" y="1658785"/>
                  <a:pt x="10251290" y="1655064"/>
                  <a:pt x="10253818" y="1654134"/>
                </a:cubicBezTo>
                <a:close/>
                <a:moveTo>
                  <a:pt x="10356995" y="1653914"/>
                </a:moveTo>
                <a:cubicBezTo>
                  <a:pt x="10360635" y="1653387"/>
                  <a:pt x="10364541" y="1654701"/>
                  <a:pt x="10369247" y="1661538"/>
                </a:cubicBezTo>
                <a:cubicBezTo>
                  <a:pt x="10363036" y="1669958"/>
                  <a:pt x="10355224" y="1667330"/>
                  <a:pt x="10346344" y="1657337"/>
                </a:cubicBezTo>
                <a:cubicBezTo>
                  <a:pt x="10349983" y="1656809"/>
                  <a:pt x="10353356" y="1654441"/>
                  <a:pt x="10356995" y="1653914"/>
                </a:cubicBezTo>
                <a:close/>
                <a:moveTo>
                  <a:pt x="603068" y="1643922"/>
                </a:moveTo>
                <a:cubicBezTo>
                  <a:pt x="604908" y="1643922"/>
                  <a:pt x="643518" y="1692295"/>
                  <a:pt x="603068" y="1643922"/>
                </a:cubicBezTo>
                <a:close/>
                <a:moveTo>
                  <a:pt x="10371174" y="1639955"/>
                </a:moveTo>
                <a:cubicBezTo>
                  <a:pt x="10373099" y="1642048"/>
                  <a:pt x="10377696" y="1647630"/>
                  <a:pt x="10386429" y="1658792"/>
                </a:cubicBezTo>
                <a:cubicBezTo>
                  <a:pt x="10383671" y="1658792"/>
                  <a:pt x="10365400" y="1633677"/>
                  <a:pt x="10371174" y="1639955"/>
                </a:cubicBezTo>
                <a:close/>
                <a:moveTo>
                  <a:pt x="11448117" y="1635402"/>
                </a:moveTo>
                <a:cubicBezTo>
                  <a:pt x="11439195" y="1631525"/>
                  <a:pt x="11433305" y="1638958"/>
                  <a:pt x="11457213" y="1669332"/>
                </a:cubicBezTo>
                <a:cubicBezTo>
                  <a:pt x="11468993" y="1654466"/>
                  <a:pt x="11457039" y="1639278"/>
                  <a:pt x="11448117" y="1635402"/>
                </a:cubicBezTo>
                <a:close/>
                <a:moveTo>
                  <a:pt x="10228306" y="1634606"/>
                </a:moveTo>
                <a:cubicBezTo>
                  <a:pt x="10231984" y="1634606"/>
                  <a:pt x="10235661" y="1636467"/>
                  <a:pt x="10239338" y="1643908"/>
                </a:cubicBezTo>
                <a:cubicBezTo>
                  <a:pt x="10231984" y="1651350"/>
                  <a:pt x="10224629" y="1647629"/>
                  <a:pt x="10217274" y="1636466"/>
                </a:cubicBezTo>
                <a:cubicBezTo>
                  <a:pt x="10220951" y="1636466"/>
                  <a:pt x="10224629" y="1634606"/>
                  <a:pt x="10228306" y="1634606"/>
                </a:cubicBezTo>
                <a:close/>
                <a:moveTo>
                  <a:pt x="11595918" y="1634021"/>
                </a:moveTo>
                <a:lnTo>
                  <a:pt x="11596328" y="1634137"/>
                </a:lnTo>
                <a:lnTo>
                  <a:pt x="11596366" y="1634477"/>
                </a:lnTo>
                <a:close/>
                <a:moveTo>
                  <a:pt x="10209949" y="1633319"/>
                </a:moveTo>
                <a:cubicBezTo>
                  <a:pt x="10212793" y="1638552"/>
                  <a:pt x="10186937" y="1661575"/>
                  <a:pt x="10195211" y="1636459"/>
                </a:cubicBezTo>
                <a:cubicBezTo>
                  <a:pt x="10204864" y="1631808"/>
                  <a:pt x="10209001" y="1631575"/>
                  <a:pt x="10209949" y="1633319"/>
                </a:cubicBezTo>
                <a:close/>
                <a:moveTo>
                  <a:pt x="10020986" y="1631047"/>
                </a:moveTo>
                <a:lnTo>
                  <a:pt x="10020799" y="1633319"/>
                </a:lnTo>
                <a:cubicBezTo>
                  <a:pt x="10020655" y="1635064"/>
                  <a:pt x="10020540" y="1636459"/>
                  <a:pt x="10020540" y="1636459"/>
                </a:cubicBezTo>
                <a:close/>
                <a:moveTo>
                  <a:pt x="11592838" y="1630883"/>
                </a:moveTo>
                <a:lnTo>
                  <a:pt x="11595918" y="1634021"/>
                </a:lnTo>
                <a:lnTo>
                  <a:pt x="11592226" y="1632978"/>
                </a:lnTo>
                <a:close/>
                <a:moveTo>
                  <a:pt x="10165910" y="1629541"/>
                </a:moveTo>
                <a:cubicBezTo>
                  <a:pt x="10167473" y="1631312"/>
                  <a:pt x="10170127" y="1636803"/>
                  <a:pt x="10174135" y="1648441"/>
                </a:cubicBezTo>
                <a:cubicBezTo>
                  <a:pt x="10166347" y="1652390"/>
                  <a:pt x="10161221" y="1624229"/>
                  <a:pt x="10165910" y="1629541"/>
                </a:cubicBezTo>
                <a:close/>
                <a:moveTo>
                  <a:pt x="566066" y="1629505"/>
                </a:moveTo>
                <a:cubicBezTo>
                  <a:pt x="575490" y="1628110"/>
                  <a:pt x="592957" y="1632761"/>
                  <a:pt x="590199" y="1647643"/>
                </a:cubicBezTo>
                <a:cubicBezTo>
                  <a:pt x="555264" y="1638342"/>
                  <a:pt x="556643" y="1630900"/>
                  <a:pt x="566066" y="1629505"/>
                </a:cubicBezTo>
                <a:close/>
                <a:moveTo>
                  <a:pt x="10021316" y="1627040"/>
                </a:moveTo>
                <a:cubicBezTo>
                  <a:pt x="10021402" y="1625994"/>
                  <a:pt x="10021345" y="1626691"/>
                  <a:pt x="10021230" y="1628087"/>
                </a:cubicBezTo>
                <a:lnTo>
                  <a:pt x="10020986" y="1631047"/>
                </a:lnTo>
                <a:close/>
                <a:moveTo>
                  <a:pt x="11569935" y="1626682"/>
                </a:moveTo>
                <a:lnTo>
                  <a:pt x="11592226" y="1632978"/>
                </a:lnTo>
                <a:lnTo>
                  <a:pt x="11589811" y="1641250"/>
                </a:lnTo>
                <a:cubicBezTo>
                  <a:pt x="11585860" y="1647639"/>
                  <a:pt x="11579160" y="1642265"/>
                  <a:pt x="11569935" y="1626682"/>
                </a:cubicBezTo>
                <a:close/>
                <a:moveTo>
                  <a:pt x="11659098" y="1613765"/>
                </a:moveTo>
                <a:cubicBezTo>
                  <a:pt x="11704055" y="1603492"/>
                  <a:pt x="11680591" y="1659528"/>
                  <a:pt x="11659098" y="1613765"/>
                </a:cubicBezTo>
                <a:close/>
                <a:moveTo>
                  <a:pt x="11761928" y="1609626"/>
                </a:moveTo>
                <a:cubicBezTo>
                  <a:pt x="11764159" y="1609597"/>
                  <a:pt x="11766372" y="1610451"/>
                  <a:pt x="11768592" y="1612949"/>
                </a:cubicBezTo>
                <a:cubicBezTo>
                  <a:pt x="11759275" y="1625578"/>
                  <a:pt x="11749643" y="1623214"/>
                  <a:pt x="11740764" y="1613221"/>
                </a:cubicBezTo>
                <a:cubicBezTo>
                  <a:pt x="11748389" y="1617756"/>
                  <a:pt x="11755234" y="1609715"/>
                  <a:pt x="11761928" y="1609626"/>
                </a:cubicBezTo>
                <a:close/>
                <a:moveTo>
                  <a:pt x="11538907" y="1604868"/>
                </a:moveTo>
                <a:cubicBezTo>
                  <a:pt x="11547786" y="1614860"/>
                  <a:pt x="11551426" y="1614333"/>
                  <a:pt x="11557199" y="1628537"/>
                </a:cubicBezTo>
                <a:cubicBezTo>
                  <a:pt x="11546281" y="1630119"/>
                  <a:pt x="11531410" y="1617233"/>
                  <a:pt x="11538907" y="1604868"/>
                </a:cubicBezTo>
                <a:close/>
                <a:moveTo>
                  <a:pt x="10417687" y="1602970"/>
                </a:moveTo>
                <a:lnTo>
                  <a:pt x="10429805" y="1613278"/>
                </a:lnTo>
                <a:lnTo>
                  <a:pt x="10425254" y="1604034"/>
                </a:lnTo>
                <a:close/>
                <a:moveTo>
                  <a:pt x="9947993" y="1593425"/>
                </a:moveTo>
                <a:lnTo>
                  <a:pt x="9952605" y="1594063"/>
                </a:lnTo>
                <a:lnTo>
                  <a:pt x="9949075" y="1594097"/>
                </a:lnTo>
                <a:close/>
                <a:moveTo>
                  <a:pt x="11601439" y="1588446"/>
                </a:moveTo>
                <a:lnTo>
                  <a:pt x="11620267" y="1600928"/>
                </a:lnTo>
                <a:cubicBezTo>
                  <a:pt x="11631692" y="1610744"/>
                  <a:pt x="11642745" y="1622713"/>
                  <a:pt x="11653201" y="1637177"/>
                </a:cubicBezTo>
                <a:cubicBezTo>
                  <a:pt x="11618218" y="1600888"/>
                  <a:pt x="11605042" y="1625355"/>
                  <a:pt x="11569087" y="1608006"/>
                </a:cubicBezTo>
                <a:cubicBezTo>
                  <a:pt x="11569329" y="1603271"/>
                  <a:pt x="11573569" y="1599073"/>
                  <a:pt x="11580793" y="1595339"/>
                </a:cubicBezTo>
                <a:close/>
                <a:moveTo>
                  <a:pt x="9939553" y="1580915"/>
                </a:moveTo>
                <a:cubicBezTo>
                  <a:pt x="9946079" y="1587489"/>
                  <a:pt x="9947146" y="1594854"/>
                  <a:pt x="9944792" y="1591435"/>
                </a:cubicBezTo>
                <a:lnTo>
                  <a:pt x="9947993" y="1593425"/>
                </a:lnTo>
                <a:lnTo>
                  <a:pt x="9943273" y="1592772"/>
                </a:lnTo>
                <a:lnTo>
                  <a:pt x="9932669" y="1593198"/>
                </a:lnTo>
                <a:lnTo>
                  <a:pt x="9934472" y="1594240"/>
                </a:lnTo>
                <a:lnTo>
                  <a:pt x="9949075" y="1594097"/>
                </a:lnTo>
                <a:lnTo>
                  <a:pt x="10027933" y="1643115"/>
                </a:lnTo>
                <a:lnTo>
                  <a:pt x="10031131" y="1644393"/>
                </a:lnTo>
                <a:lnTo>
                  <a:pt x="10041627" y="1648087"/>
                </a:lnTo>
                <a:lnTo>
                  <a:pt x="10040988" y="1648333"/>
                </a:lnTo>
                <a:lnTo>
                  <a:pt x="10196004" y="1710299"/>
                </a:lnTo>
                <a:cubicBezTo>
                  <a:pt x="10254801" y="1727846"/>
                  <a:pt x="10315091" y="1740601"/>
                  <a:pt x="10373027" y="1748727"/>
                </a:cubicBezTo>
                <a:lnTo>
                  <a:pt x="10430138" y="1752462"/>
                </a:lnTo>
                <a:lnTo>
                  <a:pt x="10429781" y="1746692"/>
                </a:lnTo>
                <a:cubicBezTo>
                  <a:pt x="10436374" y="1744599"/>
                  <a:pt x="10450013" y="1747738"/>
                  <a:pt x="10455282" y="1751401"/>
                </a:cubicBezTo>
                <a:lnTo>
                  <a:pt x="10455127" y="1754097"/>
                </a:lnTo>
                <a:lnTo>
                  <a:pt x="10517930" y="1758204"/>
                </a:lnTo>
                <a:lnTo>
                  <a:pt x="10520507" y="1735354"/>
                </a:lnTo>
                <a:cubicBezTo>
                  <a:pt x="10526468" y="1712244"/>
                  <a:pt x="10540150" y="1699671"/>
                  <a:pt x="10562900" y="1720347"/>
                </a:cubicBezTo>
                <a:lnTo>
                  <a:pt x="10576938" y="1736126"/>
                </a:lnTo>
                <a:lnTo>
                  <a:pt x="10598373" y="1736957"/>
                </a:lnTo>
                <a:cubicBezTo>
                  <a:pt x="10604111" y="1739826"/>
                  <a:pt x="10601641" y="1744414"/>
                  <a:pt x="10575029" y="1748270"/>
                </a:cubicBezTo>
                <a:cubicBezTo>
                  <a:pt x="10567593" y="1741827"/>
                  <a:pt x="10568311" y="1737964"/>
                  <a:pt x="10572460" y="1735953"/>
                </a:cubicBezTo>
                <a:lnTo>
                  <a:pt x="10573609" y="1735997"/>
                </a:lnTo>
                <a:lnTo>
                  <a:pt x="10555354" y="1731808"/>
                </a:lnTo>
                <a:cubicBezTo>
                  <a:pt x="10548689" y="1734133"/>
                  <a:pt x="10542714" y="1740645"/>
                  <a:pt x="10537198" y="1751808"/>
                </a:cubicBezTo>
                <a:lnTo>
                  <a:pt x="10571058" y="1754870"/>
                </a:lnTo>
                <a:lnTo>
                  <a:pt x="10661619" y="1743244"/>
                </a:lnTo>
                <a:cubicBezTo>
                  <a:pt x="10660019" y="1732196"/>
                  <a:pt x="10659589" y="1721214"/>
                  <a:pt x="10660623" y="1711723"/>
                </a:cubicBezTo>
                <a:lnTo>
                  <a:pt x="10664761" y="1699733"/>
                </a:lnTo>
                <a:lnTo>
                  <a:pt x="10659928" y="1698320"/>
                </a:lnTo>
                <a:cubicBezTo>
                  <a:pt x="10589600" y="1681110"/>
                  <a:pt x="10528005" y="1673669"/>
                  <a:pt x="10533521" y="1695994"/>
                </a:cubicBezTo>
                <a:cubicBezTo>
                  <a:pt x="10533981" y="1695529"/>
                  <a:pt x="10531452" y="1693668"/>
                  <a:pt x="10526777" y="1690834"/>
                </a:cubicBezTo>
                <a:lnTo>
                  <a:pt x="10512406" y="1682778"/>
                </a:lnTo>
                <a:lnTo>
                  <a:pt x="10513296" y="1684833"/>
                </a:lnTo>
                <a:cubicBezTo>
                  <a:pt x="10502954" y="1691810"/>
                  <a:pt x="10498817" y="1688322"/>
                  <a:pt x="10498267" y="1683198"/>
                </a:cubicBezTo>
                <a:lnTo>
                  <a:pt x="10499681" y="1676027"/>
                </a:lnTo>
                <a:lnTo>
                  <a:pt x="10449403" y="1650413"/>
                </a:lnTo>
                <a:lnTo>
                  <a:pt x="10412708" y="1633531"/>
                </a:lnTo>
                <a:lnTo>
                  <a:pt x="10399832" y="1632984"/>
                </a:lnTo>
                <a:lnTo>
                  <a:pt x="10380558" y="1636604"/>
                </a:lnTo>
                <a:lnTo>
                  <a:pt x="10349690" y="1632866"/>
                </a:lnTo>
                <a:lnTo>
                  <a:pt x="10347658" y="1633807"/>
                </a:lnTo>
                <a:lnTo>
                  <a:pt x="10345862" y="1632402"/>
                </a:lnTo>
                <a:lnTo>
                  <a:pt x="10327507" y="1630180"/>
                </a:lnTo>
                <a:lnTo>
                  <a:pt x="10311615" y="1627184"/>
                </a:lnTo>
                <a:lnTo>
                  <a:pt x="10283383" y="1625093"/>
                </a:lnTo>
                <a:lnTo>
                  <a:pt x="10241580" y="1620676"/>
                </a:lnTo>
                <a:lnTo>
                  <a:pt x="10248593" y="1625393"/>
                </a:lnTo>
                <a:cubicBezTo>
                  <a:pt x="10255109" y="1627092"/>
                  <a:pt x="10258303" y="1620285"/>
                  <a:pt x="10267692" y="1627385"/>
                </a:cubicBezTo>
                <a:cubicBezTo>
                  <a:pt x="10266405" y="1631331"/>
                  <a:pt x="10259848" y="1634161"/>
                  <a:pt x="10253507" y="1633670"/>
                </a:cubicBezTo>
                <a:lnTo>
                  <a:pt x="10241190" y="1620635"/>
                </a:lnTo>
                <a:lnTo>
                  <a:pt x="10087371" y="1604381"/>
                </a:lnTo>
                <a:lnTo>
                  <a:pt x="10047166" y="1598732"/>
                </a:lnTo>
                <a:lnTo>
                  <a:pt x="10048120" y="1602970"/>
                </a:lnTo>
                <a:cubicBezTo>
                  <a:pt x="10046052" y="1603668"/>
                  <a:pt x="10044435" y="1602403"/>
                  <a:pt x="10043236" y="1600207"/>
                </a:cubicBezTo>
                <a:lnTo>
                  <a:pt x="10042632" y="1598095"/>
                </a:lnTo>
                <a:lnTo>
                  <a:pt x="10002871" y="1592508"/>
                </a:lnTo>
                <a:cubicBezTo>
                  <a:pt x="9977727" y="1588543"/>
                  <a:pt x="9956114" y="1584625"/>
                  <a:pt x="9939553" y="1580915"/>
                </a:cubicBezTo>
                <a:close/>
                <a:moveTo>
                  <a:pt x="11212765" y="1552947"/>
                </a:moveTo>
                <a:cubicBezTo>
                  <a:pt x="11208604" y="1553080"/>
                  <a:pt x="11204777" y="1555514"/>
                  <a:pt x="11201138" y="1556041"/>
                </a:cubicBezTo>
                <a:lnTo>
                  <a:pt x="11212091" y="1560812"/>
                </a:lnTo>
                <a:lnTo>
                  <a:pt x="11215131" y="1561660"/>
                </a:lnTo>
                <a:lnTo>
                  <a:pt x="11226393" y="1563662"/>
                </a:lnTo>
                <a:cubicBezTo>
                  <a:pt x="11221420" y="1554983"/>
                  <a:pt x="11216926" y="1552814"/>
                  <a:pt x="11212765" y="1552947"/>
                </a:cubicBezTo>
                <a:close/>
                <a:moveTo>
                  <a:pt x="11251126" y="1550033"/>
                </a:moveTo>
                <a:cubicBezTo>
                  <a:pt x="11247877" y="1551649"/>
                  <a:pt x="11248180" y="1559757"/>
                  <a:pt x="11250602" y="1564450"/>
                </a:cubicBezTo>
                <a:lnTo>
                  <a:pt x="11252843" y="1565892"/>
                </a:lnTo>
                <a:lnTo>
                  <a:pt x="11256825" y="1566155"/>
                </a:lnTo>
                <a:lnTo>
                  <a:pt x="11262786" y="1558389"/>
                </a:lnTo>
                <a:cubicBezTo>
                  <a:pt x="11257036" y="1550763"/>
                  <a:pt x="11253292" y="1548956"/>
                  <a:pt x="11251126" y="1550033"/>
                </a:cubicBezTo>
                <a:close/>
                <a:moveTo>
                  <a:pt x="11899416" y="1548929"/>
                </a:moveTo>
                <a:cubicBezTo>
                  <a:pt x="11907005" y="1549063"/>
                  <a:pt x="11956956" y="1603510"/>
                  <a:pt x="11899195" y="1552662"/>
                </a:cubicBezTo>
                <a:cubicBezTo>
                  <a:pt x="11898112" y="1549999"/>
                  <a:pt x="11898332" y="1548909"/>
                  <a:pt x="11899416" y="1548929"/>
                </a:cubicBezTo>
                <a:close/>
                <a:moveTo>
                  <a:pt x="11481148" y="1546021"/>
                </a:moveTo>
                <a:cubicBezTo>
                  <a:pt x="11477176" y="1544247"/>
                  <a:pt x="11474980" y="1548325"/>
                  <a:pt x="11486479" y="1563578"/>
                </a:cubicBezTo>
                <a:cubicBezTo>
                  <a:pt x="11490871" y="1555422"/>
                  <a:pt x="11485122" y="1547796"/>
                  <a:pt x="11481148" y="1546021"/>
                </a:cubicBezTo>
                <a:close/>
                <a:moveTo>
                  <a:pt x="233504" y="1543458"/>
                </a:moveTo>
                <a:cubicBezTo>
                  <a:pt x="233504" y="1565784"/>
                  <a:pt x="213280" y="1550899"/>
                  <a:pt x="233504" y="1543458"/>
                </a:cubicBezTo>
                <a:close/>
                <a:moveTo>
                  <a:pt x="303368" y="1539734"/>
                </a:moveTo>
                <a:cubicBezTo>
                  <a:pt x="253724" y="1599270"/>
                  <a:pt x="303368" y="1536015"/>
                  <a:pt x="303368" y="1539734"/>
                </a:cubicBezTo>
                <a:close/>
                <a:moveTo>
                  <a:pt x="11390580" y="1530005"/>
                </a:moveTo>
                <a:cubicBezTo>
                  <a:pt x="11385965" y="1530204"/>
                  <a:pt x="11382725" y="1533493"/>
                  <a:pt x="11384702" y="1540725"/>
                </a:cubicBezTo>
                <a:cubicBezTo>
                  <a:pt x="11391448" y="1535988"/>
                  <a:pt x="11397973" y="1542562"/>
                  <a:pt x="11404718" y="1537825"/>
                </a:cubicBezTo>
                <a:cubicBezTo>
                  <a:pt x="11401188" y="1532696"/>
                  <a:pt x="11395196" y="1529806"/>
                  <a:pt x="11390580" y="1530005"/>
                </a:cubicBezTo>
                <a:close/>
                <a:moveTo>
                  <a:pt x="11858001" y="1524799"/>
                </a:moveTo>
                <a:cubicBezTo>
                  <a:pt x="11868701" y="1534527"/>
                  <a:pt x="11880152" y="1536629"/>
                  <a:pt x="11890098" y="1553986"/>
                </a:cubicBezTo>
                <a:cubicBezTo>
                  <a:pt x="11882819" y="1555041"/>
                  <a:pt x="11872121" y="1545313"/>
                  <a:pt x="11858001" y="1524799"/>
                </a:cubicBezTo>
                <a:close/>
                <a:moveTo>
                  <a:pt x="11347931" y="1524552"/>
                </a:moveTo>
                <a:cubicBezTo>
                  <a:pt x="11345644" y="1523591"/>
                  <a:pt x="11341791" y="1523444"/>
                  <a:pt x="11336010" y="1525222"/>
                </a:cubicBezTo>
                <a:cubicBezTo>
                  <a:pt x="11347564" y="1537647"/>
                  <a:pt x="11354793" y="1527435"/>
                  <a:pt x="11347931" y="1524552"/>
                </a:cubicBezTo>
                <a:close/>
                <a:moveTo>
                  <a:pt x="11470709" y="1520451"/>
                </a:moveTo>
                <a:cubicBezTo>
                  <a:pt x="11467506" y="1522384"/>
                  <a:pt x="11459041" y="1528075"/>
                  <a:pt x="11442178" y="1539918"/>
                </a:cubicBezTo>
                <a:cubicBezTo>
                  <a:pt x="11442579" y="1542680"/>
                  <a:pt x="11480320" y="1514652"/>
                  <a:pt x="11470709" y="1520451"/>
                </a:cubicBezTo>
                <a:close/>
                <a:moveTo>
                  <a:pt x="11731947" y="1516499"/>
                </a:moveTo>
                <a:cubicBezTo>
                  <a:pt x="11734236" y="1516872"/>
                  <a:pt x="11738153" y="1521474"/>
                  <a:pt x="11744115" y="1533769"/>
                </a:cubicBezTo>
                <a:lnTo>
                  <a:pt x="11741445" y="1536338"/>
                </a:lnTo>
                <a:lnTo>
                  <a:pt x="11733819" y="1535684"/>
                </a:lnTo>
                <a:lnTo>
                  <a:pt x="11729550" y="1524600"/>
                </a:lnTo>
                <a:cubicBezTo>
                  <a:pt x="11728996" y="1519980"/>
                  <a:pt x="11729657" y="1516125"/>
                  <a:pt x="11731947" y="1516499"/>
                </a:cubicBezTo>
                <a:close/>
                <a:moveTo>
                  <a:pt x="11615616" y="1514613"/>
                </a:moveTo>
                <a:cubicBezTo>
                  <a:pt x="11614890" y="1509197"/>
                  <a:pt x="11621581" y="1518919"/>
                  <a:pt x="11624221" y="1527114"/>
                </a:cubicBezTo>
                <a:lnTo>
                  <a:pt x="11623918" y="1532425"/>
                </a:lnTo>
                <a:lnTo>
                  <a:pt x="11622156" y="1532442"/>
                </a:lnTo>
                <a:lnTo>
                  <a:pt x="11617732" y="1521775"/>
                </a:lnTo>
                <a:cubicBezTo>
                  <a:pt x="11616444" y="1518268"/>
                  <a:pt x="11615798" y="1515967"/>
                  <a:pt x="11615616" y="1514613"/>
                </a:cubicBezTo>
                <a:close/>
                <a:moveTo>
                  <a:pt x="11406017" y="1512729"/>
                </a:moveTo>
                <a:cubicBezTo>
                  <a:pt x="11391698" y="1511279"/>
                  <a:pt x="11416648" y="1546437"/>
                  <a:pt x="11435119" y="1529661"/>
                </a:cubicBezTo>
                <a:cubicBezTo>
                  <a:pt x="11419926" y="1517763"/>
                  <a:pt x="11410790" y="1513212"/>
                  <a:pt x="11406017" y="1512729"/>
                </a:cubicBezTo>
                <a:close/>
                <a:moveTo>
                  <a:pt x="11686905" y="1509160"/>
                </a:moveTo>
                <a:cubicBezTo>
                  <a:pt x="11693635" y="1509126"/>
                  <a:pt x="11702168" y="1513529"/>
                  <a:pt x="11701415" y="1521158"/>
                </a:cubicBezTo>
                <a:cubicBezTo>
                  <a:pt x="11692851" y="1526158"/>
                  <a:pt x="11686011" y="1504590"/>
                  <a:pt x="11683219" y="1523794"/>
                </a:cubicBezTo>
                <a:cubicBezTo>
                  <a:pt x="11675250" y="1513669"/>
                  <a:pt x="11680176" y="1509195"/>
                  <a:pt x="11686905" y="1509160"/>
                </a:cubicBezTo>
                <a:close/>
                <a:moveTo>
                  <a:pt x="11293013" y="1501138"/>
                </a:moveTo>
                <a:cubicBezTo>
                  <a:pt x="11277233" y="1503425"/>
                  <a:pt x="11279783" y="1547467"/>
                  <a:pt x="11314394" y="1517074"/>
                </a:cubicBezTo>
                <a:cubicBezTo>
                  <a:pt x="11305569" y="1504254"/>
                  <a:pt x="11298273" y="1500376"/>
                  <a:pt x="11293013" y="1501138"/>
                </a:cubicBezTo>
                <a:close/>
                <a:moveTo>
                  <a:pt x="11398849" y="1497318"/>
                </a:moveTo>
                <a:cubicBezTo>
                  <a:pt x="11393924" y="1501792"/>
                  <a:pt x="11389218" y="1494954"/>
                  <a:pt x="11383006" y="1503374"/>
                </a:cubicBezTo>
                <a:cubicBezTo>
                  <a:pt x="11390066" y="1513630"/>
                  <a:pt x="11406976" y="1514940"/>
                  <a:pt x="11398849" y="1497318"/>
                </a:cubicBezTo>
                <a:close/>
                <a:moveTo>
                  <a:pt x="174669" y="1495087"/>
                </a:moveTo>
                <a:cubicBezTo>
                  <a:pt x="182024" y="1509972"/>
                  <a:pt x="194895" y="1495087"/>
                  <a:pt x="198571" y="1509972"/>
                </a:cubicBezTo>
                <a:cubicBezTo>
                  <a:pt x="189378" y="1513692"/>
                  <a:pt x="174669" y="1513692"/>
                  <a:pt x="174669" y="1495087"/>
                </a:cubicBezTo>
                <a:close/>
                <a:moveTo>
                  <a:pt x="11350826" y="1492645"/>
                </a:moveTo>
                <a:cubicBezTo>
                  <a:pt x="11344379" y="1493226"/>
                  <a:pt x="11352175" y="1518180"/>
                  <a:pt x="11362456" y="1502591"/>
                </a:cubicBezTo>
                <a:cubicBezTo>
                  <a:pt x="11356708" y="1494964"/>
                  <a:pt x="11352975" y="1492451"/>
                  <a:pt x="11350826" y="1492645"/>
                </a:cubicBezTo>
                <a:close/>
                <a:moveTo>
                  <a:pt x="332739" y="1480180"/>
                </a:moveTo>
                <a:cubicBezTo>
                  <a:pt x="334577" y="1491342"/>
                  <a:pt x="356641" y="1502505"/>
                  <a:pt x="354801" y="1483901"/>
                </a:cubicBezTo>
                <a:cubicBezTo>
                  <a:pt x="343770" y="1487622"/>
                  <a:pt x="343770" y="1483901"/>
                  <a:pt x="332739" y="1480180"/>
                </a:cubicBezTo>
                <a:close/>
                <a:moveTo>
                  <a:pt x="11550138" y="1473812"/>
                </a:moveTo>
                <a:cubicBezTo>
                  <a:pt x="11579067" y="1473322"/>
                  <a:pt x="11504224" y="1490511"/>
                  <a:pt x="11548061" y="1475700"/>
                </a:cubicBezTo>
                <a:lnTo>
                  <a:pt x="11547203" y="1474050"/>
                </a:lnTo>
                <a:close/>
                <a:moveTo>
                  <a:pt x="11324372" y="1462522"/>
                </a:moveTo>
                <a:cubicBezTo>
                  <a:pt x="11319528" y="1462754"/>
                  <a:pt x="11316179" y="1471698"/>
                  <a:pt x="11328855" y="1488660"/>
                </a:cubicBezTo>
                <a:cubicBezTo>
                  <a:pt x="11335552" y="1470771"/>
                  <a:pt x="11329214" y="1462290"/>
                  <a:pt x="11324372" y="1462522"/>
                </a:cubicBezTo>
                <a:close/>
                <a:moveTo>
                  <a:pt x="11373979" y="1460504"/>
                </a:moveTo>
                <a:cubicBezTo>
                  <a:pt x="11364054" y="1459122"/>
                  <a:pt x="11353003" y="1459783"/>
                  <a:pt x="11340211" y="1464457"/>
                </a:cubicBezTo>
                <a:cubicBezTo>
                  <a:pt x="11345985" y="1478659"/>
                  <a:pt x="11444874" y="1494410"/>
                  <a:pt x="11449485" y="1474943"/>
                </a:cubicBezTo>
                <a:cubicBezTo>
                  <a:pt x="11423391" y="1487183"/>
                  <a:pt x="11403754" y="1464649"/>
                  <a:pt x="11373979" y="1460504"/>
                </a:cubicBezTo>
                <a:close/>
                <a:moveTo>
                  <a:pt x="11285934" y="1425029"/>
                </a:moveTo>
                <a:cubicBezTo>
                  <a:pt x="11280286" y="1423909"/>
                  <a:pt x="11269308" y="1424677"/>
                  <a:pt x="11257788" y="1426111"/>
                </a:cubicBezTo>
                <a:cubicBezTo>
                  <a:pt x="11234748" y="1428980"/>
                  <a:pt x="11209540" y="1434512"/>
                  <a:pt x="11220458" y="1432930"/>
                </a:cubicBezTo>
                <a:cubicBezTo>
                  <a:pt x="11218104" y="1429511"/>
                  <a:pt x="11284459" y="1438696"/>
                  <a:pt x="11282106" y="1435277"/>
                </a:cubicBezTo>
                <a:cubicBezTo>
                  <a:pt x="11291902" y="1429158"/>
                  <a:pt x="11291582" y="1426150"/>
                  <a:pt x="11285934" y="1425029"/>
                </a:cubicBezTo>
                <a:close/>
                <a:moveTo>
                  <a:pt x="10689518" y="1420419"/>
                </a:moveTo>
                <a:lnTo>
                  <a:pt x="10690519" y="1421451"/>
                </a:lnTo>
                <a:lnTo>
                  <a:pt x="10701560" y="1424653"/>
                </a:lnTo>
                <a:lnTo>
                  <a:pt x="10710256" y="1426793"/>
                </a:lnTo>
                <a:lnTo>
                  <a:pt x="10708032" y="1425011"/>
                </a:lnTo>
                <a:close/>
                <a:moveTo>
                  <a:pt x="10425731" y="1409482"/>
                </a:moveTo>
                <a:lnTo>
                  <a:pt x="10417459" y="1415591"/>
                </a:lnTo>
                <a:lnTo>
                  <a:pt x="10417368" y="1423168"/>
                </a:lnTo>
                <a:lnTo>
                  <a:pt x="10423412" y="1417285"/>
                </a:lnTo>
                <a:lnTo>
                  <a:pt x="10424208" y="1415761"/>
                </a:lnTo>
                <a:lnTo>
                  <a:pt x="10426013" y="1414753"/>
                </a:lnTo>
                <a:lnTo>
                  <a:pt x="10428920" y="1411924"/>
                </a:lnTo>
                <a:cubicBezTo>
                  <a:pt x="10430959" y="1408552"/>
                  <a:pt x="10429063" y="1408087"/>
                  <a:pt x="10425731" y="1409482"/>
                </a:cubicBezTo>
                <a:close/>
                <a:moveTo>
                  <a:pt x="11208910" y="1404524"/>
                </a:moveTo>
                <a:cubicBezTo>
                  <a:pt x="11204738" y="1401369"/>
                  <a:pt x="11195420" y="1413998"/>
                  <a:pt x="11204300" y="1423991"/>
                </a:cubicBezTo>
                <a:cubicBezTo>
                  <a:pt x="11208691" y="1415835"/>
                  <a:pt x="11215436" y="1411098"/>
                  <a:pt x="11208910" y="1404524"/>
                </a:cubicBezTo>
                <a:close/>
                <a:moveTo>
                  <a:pt x="193945" y="1389852"/>
                </a:moveTo>
                <a:cubicBezTo>
                  <a:pt x="198340" y="1392294"/>
                  <a:pt x="187998" y="1402060"/>
                  <a:pt x="183861" y="1390899"/>
                </a:cubicBezTo>
                <a:cubicBezTo>
                  <a:pt x="189377" y="1389039"/>
                  <a:pt x="192480" y="1389039"/>
                  <a:pt x="193945" y="1389852"/>
                </a:cubicBezTo>
                <a:close/>
                <a:moveTo>
                  <a:pt x="10928297" y="1388568"/>
                </a:moveTo>
                <a:lnTo>
                  <a:pt x="10928041" y="1388627"/>
                </a:lnTo>
                <a:lnTo>
                  <a:pt x="10919695" y="1388689"/>
                </a:lnTo>
                <a:lnTo>
                  <a:pt x="10915223" y="1390678"/>
                </a:lnTo>
                <a:lnTo>
                  <a:pt x="10919366" y="1392649"/>
                </a:lnTo>
                <a:lnTo>
                  <a:pt x="10948892" y="1396571"/>
                </a:lnTo>
                <a:lnTo>
                  <a:pt x="10950331" y="1389351"/>
                </a:lnTo>
                <a:cubicBezTo>
                  <a:pt x="10946155" y="1394186"/>
                  <a:pt x="10941739" y="1393768"/>
                  <a:pt x="10937265" y="1392038"/>
                </a:cubicBezTo>
                <a:close/>
                <a:moveTo>
                  <a:pt x="10877539" y="1385432"/>
                </a:moveTo>
                <a:lnTo>
                  <a:pt x="10878245" y="1387188"/>
                </a:lnTo>
                <a:lnTo>
                  <a:pt x="10883910" y="1387941"/>
                </a:lnTo>
                <a:lnTo>
                  <a:pt x="10883806" y="1386976"/>
                </a:lnTo>
                <a:close/>
                <a:moveTo>
                  <a:pt x="10430661" y="1382981"/>
                </a:moveTo>
                <a:lnTo>
                  <a:pt x="10428718" y="1383435"/>
                </a:lnTo>
                <a:lnTo>
                  <a:pt x="10429280" y="1384447"/>
                </a:lnTo>
                <a:lnTo>
                  <a:pt x="10432828" y="1383494"/>
                </a:lnTo>
                <a:close/>
                <a:moveTo>
                  <a:pt x="10461814" y="1379714"/>
                </a:moveTo>
                <a:lnTo>
                  <a:pt x="10462605" y="1380733"/>
                </a:lnTo>
                <a:lnTo>
                  <a:pt x="10474843" y="1385719"/>
                </a:lnTo>
                <a:lnTo>
                  <a:pt x="10472616" y="1382970"/>
                </a:lnTo>
                <a:cubicBezTo>
                  <a:pt x="10469168" y="1380644"/>
                  <a:pt x="10465491" y="1379714"/>
                  <a:pt x="10461814" y="1379714"/>
                </a:cubicBezTo>
                <a:close/>
                <a:moveTo>
                  <a:pt x="10413873" y="1379010"/>
                </a:moveTo>
                <a:lnTo>
                  <a:pt x="10416580" y="1382025"/>
                </a:lnTo>
                <a:cubicBezTo>
                  <a:pt x="10418831" y="1383669"/>
                  <a:pt x="10420780" y="1384037"/>
                  <a:pt x="10422088" y="1382532"/>
                </a:cubicBezTo>
                <a:lnTo>
                  <a:pt x="10422324" y="1381009"/>
                </a:lnTo>
                <a:close/>
                <a:moveTo>
                  <a:pt x="10378503" y="1374034"/>
                </a:moveTo>
                <a:lnTo>
                  <a:pt x="10366205" y="1375993"/>
                </a:lnTo>
                <a:lnTo>
                  <a:pt x="10376035" y="1381762"/>
                </a:lnTo>
                <a:lnTo>
                  <a:pt x="10398347" y="1384730"/>
                </a:lnTo>
                <a:lnTo>
                  <a:pt x="10409366" y="1385061"/>
                </a:lnTo>
                <a:lnTo>
                  <a:pt x="10407316" y="1378087"/>
                </a:lnTo>
                <a:lnTo>
                  <a:pt x="10406935" y="1377871"/>
                </a:lnTo>
                <a:close/>
                <a:moveTo>
                  <a:pt x="10792494" y="1372272"/>
                </a:moveTo>
                <a:cubicBezTo>
                  <a:pt x="10787972" y="1371517"/>
                  <a:pt x="10783423" y="1372176"/>
                  <a:pt x="10778874" y="1372836"/>
                </a:cubicBezTo>
                <a:lnTo>
                  <a:pt x="10783493" y="1376396"/>
                </a:lnTo>
                <a:lnTo>
                  <a:pt x="10802696" y="1378277"/>
                </a:lnTo>
                <a:close/>
                <a:moveTo>
                  <a:pt x="10348998" y="1363855"/>
                </a:moveTo>
                <a:lnTo>
                  <a:pt x="10348479" y="1364075"/>
                </a:lnTo>
                <a:lnTo>
                  <a:pt x="10355043" y="1378970"/>
                </a:lnTo>
                <a:lnTo>
                  <a:pt x="10357456" y="1379291"/>
                </a:lnTo>
                <a:lnTo>
                  <a:pt x="10358304" y="1371400"/>
                </a:lnTo>
                <a:lnTo>
                  <a:pt x="10358234" y="1371298"/>
                </a:lnTo>
                <a:lnTo>
                  <a:pt x="10353106" y="1370606"/>
                </a:lnTo>
                <a:lnTo>
                  <a:pt x="10356274" y="1368449"/>
                </a:lnTo>
                <a:lnTo>
                  <a:pt x="10353547" y="1364485"/>
                </a:lnTo>
                <a:close/>
                <a:moveTo>
                  <a:pt x="10697067" y="1361189"/>
                </a:moveTo>
                <a:lnTo>
                  <a:pt x="10691231" y="1370474"/>
                </a:lnTo>
                <a:lnTo>
                  <a:pt x="10695155" y="1370037"/>
                </a:lnTo>
                <a:lnTo>
                  <a:pt x="10701521" y="1370254"/>
                </a:lnTo>
                <a:lnTo>
                  <a:pt x="10709413" y="1367860"/>
                </a:lnTo>
                <a:cubicBezTo>
                  <a:pt x="10706793" y="1362599"/>
                  <a:pt x="10701388" y="1360563"/>
                  <a:pt x="10697067" y="1361189"/>
                </a:cubicBezTo>
                <a:close/>
                <a:moveTo>
                  <a:pt x="10290102" y="1360811"/>
                </a:moveTo>
                <a:lnTo>
                  <a:pt x="10294965" y="1365871"/>
                </a:lnTo>
                <a:cubicBezTo>
                  <a:pt x="10302159" y="1369293"/>
                  <a:pt x="10312332" y="1372284"/>
                  <a:pt x="10323935" y="1374832"/>
                </a:cubicBezTo>
                <a:lnTo>
                  <a:pt x="10339833" y="1376947"/>
                </a:lnTo>
                <a:lnTo>
                  <a:pt x="10322113" y="1369947"/>
                </a:lnTo>
                <a:close/>
                <a:moveTo>
                  <a:pt x="11278714" y="1360573"/>
                </a:moveTo>
                <a:cubicBezTo>
                  <a:pt x="11284173" y="1359782"/>
                  <a:pt x="11287381" y="1365897"/>
                  <a:pt x="11287727" y="1371487"/>
                </a:cubicBezTo>
                <a:lnTo>
                  <a:pt x="11287187" y="1373719"/>
                </a:lnTo>
                <a:lnTo>
                  <a:pt x="11282965" y="1367477"/>
                </a:lnTo>
                <a:lnTo>
                  <a:pt x="11278690" y="1361435"/>
                </a:lnTo>
                <a:close/>
                <a:moveTo>
                  <a:pt x="10714557" y="1352075"/>
                </a:moveTo>
                <a:cubicBezTo>
                  <a:pt x="10709365" y="1354707"/>
                  <a:pt x="10708346" y="1360495"/>
                  <a:pt x="10709762" y="1365459"/>
                </a:cubicBezTo>
                <a:lnTo>
                  <a:pt x="10715903" y="1370744"/>
                </a:lnTo>
                <a:lnTo>
                  <a:pt x="10719062" y="1370851"/>
                </a:lnTo>
                <a:lnTo>
                  <a:pt x="10717950" y="1364273"/>
                </a:lnTo>
                <a:cubicBezTo>
                  <a:pt x="10719076" y="1360820"/>
                  <a:pt x="10719907" y="1356940"/>
                  <a:pt x="10714557" y="1352075"/>
                </a:cubicBezTo>
                <a:close/>
                <a:moveTo>
                  <a:pt x="216760" y="1337970"/>
                </a:moveTo>
                <a:cubicBezTo>
                  <a:pt x="206332" y="1332738"/>
                  <a:pt x="192542" y="1353668"/>
                  <a:pt x="224258" y="1353668"/>
                </a:cubicBezTo>
                <a:cubicBezTo>
                  <a:pt x="223339" y="1344366"/>
                  <a:pt x="220236" y="1339715"/>
                  <a:pt x="216760" y="1337970"/>
                </a:cubicBezTo>
                <a:close/>
                <a:moveTo>
                  <a:pt x="10402557" y="1336611"/>
                </a:moveTo>
                <a:cubicBezTo>
                  <a:pt x="10399349" y="1336032"/>
                  <a:pt x="10397535" y="1337173"/>
                  <a:pt x="10396775" y="1339434"/>
                </a:cubicBezTo>
                <a:lnTo>
                  <a:pt x="10397104" y="1345186"/>
                </a:lnTo>
                <a:lnTo>
                  <a:pt x="10411946" y="1341932"/>
                </a:lnTo>
                <a:close/>
                <a:moveTo>
                  <a:pt x="10210449" y="1334878"/>
                </a:moveTo>
                <a:lnTo>
                  <a:pt x="10205290" y="1336557"/>
                </a:lnTo>
                <a:lnTo>
                  <a:pt x="10208218" y="1340645"/>
                </a:lnTo>
                <a:lnTo>
                  <a:pt x="10210452" y="1341707"/>
                </a:lnTo>
                <a:close/>
                <a:moveTo>
                  <a:pt x="10486717" y="1334013"/>
                </a:moveTo>
                <a:cubicBezTo>
                  <a:pt x="10483459" y="1333900"/>
                  <a:pt x="10481827" y="1335289"/>
                  <a:pt x="10481400" y="1337636"/>
                </a:cubicBezTo>
                <a:lnTo>
                  <a:pt x="10483175" y="1346342"/>
                </a:lnTo>
                <a:lnTo>
                  <a:pt x="10499736" y="1349017"/>
                </a:lnTo>
                <a:lnTo>
                  <a:pt x="10507911" y="1350609"/>
                </a:lnTo>
                <a:lnTo>
                  <a:pt x="10504889" y="1341096"/>
                </a:lnTo>
                <a:cubicBezTo>
                  <a:pt x="10496288" y="1336231"/>
                  <a:pt x="10490440" y="1334142"/>
                  <a:pt x="10486717" y="1334013"/>
                </a:cubicBezTo>
                <a:close/>
                <a:moveTo>
                  <a:pt x="10353909" y="1328377"/>
                </a:moveTo>
                <a:lnTo>
                  <a:pt x="10356322" y="1331643"/>
                </a:lnTo>
                <a:lnTo>
                  <a:pt x="10346339" y="1332363"/>
                </a:lnTo>
                <a:lnTo>
                  <a:pt x="10348278" y="1329016"/>
                </a:lnTo>
                <a:cubicBezTo>
                  <a:pt x="10350116" y="1327854"/>
                  <a:pt x="10352070" y="1327505"/>
                  <a:pt x="10353909" y="1328377"/>
                </a:cubicBezTo>
                <a:close/>
                <a:moveTo>
                  <a:pt x="10772528" y="1327368"/>
                </a:moveTo>
                <a:lnTo>
                  <a:pt x="10758094" y="1328145"/>
                </a:lnTo>
                <a:lnTo>
                  <a:pt x="10737911" y="1333160"/>
                </a:lnTo>
                <a:lnTo>
                  <a:pt x="10733578" y="1327496"/>
                </a:lnTo>
                <a:lnTo>
                  <a:pt x="10718021" y="1337697"/>
                </a:lnTo>
                <a:lnTo>
                  <a:pt x="10717956" y="1338451"/>
                </a:lnTo>
                <a:lnTo>
                  <a:pt x="10733912" y="1338087"/>
                </a:lnTo>
                <a:lnTo>
                  <a:pt x="10730256" y="1335063"/>
                </a:lnTo>
                <a:lnTo>
                  <a:pt x="10737911" y="1333160"/>
                </a:lnTo>
                <a:lnTo>
                  <a:pt x="10738299" y="1333668"/>
                </a:lnTo>
                <a:lnTo>
                  <a:pt x="10741205" y="1337920"/>
                </a:lnTo>
                <a:lnTo>
                  <a:pt x="10751310" y="1337690"/>
                </a:lnTo>
                <a:cubicBezTo>
                  <a:pt x="10759873" y="1336463"/>
                  <a:pt x="10763746" y="1334140"/>
                  <a:pt x="10761553" y="1330228"/>
                </a:cubicBezTo>
                <a:close/>
                <a:moveTo>
                  <a:pt x="125026" y="1322527"/>
                </a:moveTo>
                <a:cubicBezTo>
                  <a:pt x="133300" y="1323923"/>
                  <a:pt x="141574" y="1331364"/>
                  <a:pt x="145252" y="1338807"/>
                </a:cubicBezTo>
                <a:cubicBezTo>
                  <a:pt x="128703" y="1338807"/>
                  <a:pt x="113994" y="1327643"/>
                  <a:pt x="104800" y="1342526"/>
                </a:cubicBezTo>
                <a:cubicBezTo>
                  <a:pt x="108478" y="1325783"/>
                  <a:pt x="116752" y="1321132"/>
                  <a:pt x="125026" y="1322527"/>
                </a:cubicBezTo>
                <a:close/>
                <a:moveTo>
                  <a:pt x="79055" y="1320200"/>
                </a:moveTo>
                <a:cubicBezTo>
                  <a:pt x="90088" y="1323920"/>
                  <a:pt x="90088" y="1327642"/>
                  <a:pt x="101119" y="1323920"/>
                </a:cubicBezTo>
                <a:cubicBezTo>
                  <a:pt x="99281" y="1342526"/>
                  <a:pt x="82733" y="1327642"/>
                  <a:pt x="79055" y="1320200"/>
                </a:cubicBezTo>
                <a:close/>
                <a:moveTo>
                  <a:pt x="10561330" y="1315065"/>
                </a:moveTo>
                <a:cubicBezTo>
                  <a:pt x="10560640" y="1312740"/>
                  <a:pt x="10564777" y="1314600"/>
                  <a:pt x="10575809" y="1327624"/>
                </a:cubicBezTo>
                <a:cubicBezTo>
                  <a:pt x="10567535" y="1323903"/>
                  <a:pt x="10562019" y="1317391"/>
                  <a:pt x="10561330" y="1315065"/>
                </a:cubicBezTo>
                <a:close/>
                <a:moveTo>
                  <a:pt x="29417" y="1312760"/>
                </a:moveTo>
                <a:cubicBezTo>
                  <a:pt x="47803" y="1316480"/>
                  <a:pt x="68029" y="1312760"/>
                  <a:pt x="77222" y="1331365"/>
                </a:cubicBezTo>
                <a:cubicBezTo>
                  <a:pt x="47803" y="1323923"/>
                  <a:pt x="47803" y="1331365"/>
                  <a:pt x="29417" y="1312760"/>
                </a:cubicBezTo>
                <a:close/>
                <a:moveTo>
                  <a:pt x="10359126" y="1309578"/>
                </a:moveTo>
                <a:cubicBezTo>
                  <a:pt x="10360412" y="1305632"/>
                  <a:pt x="10376132" y="1337193"/>
                  <a:pt x="10359126" y="1309578"/>
                </a:cubicBezTo>
                <a:close/>
                <a:moveTo>
                  <a:pt x="0" y="1309039"/>
                </a:moveTo>
                <a:cubicBezTo>
                  <a:pt x="11032" y="1309039"/>
                  <a:pt x="11032" y="1312760"/>
                  <a:pt x="18385" y="1309039"/>
                </a:cubicBezTo>
                <a:cubicBezTo>
                  <a:pt x="18385" y="1327644"/>
                  <a:pt x="1839" y="1312760"/>
                  <a:pt x="0" y="1309039"/>
                </a:cubicBezTo>
                <a:close/>
                <a:moveTo>
                  <a:pt x="11061105" y="1306216"/>
                </a:moveTo>
                <a:cubicBezTo>
                  <a:pt x="11065633" y="1305207"/>
                  <a:pt x="11070509" y="1305206"/>
                  <a:pt x="11074094" y="1307506"/>
                </a:cubicBezTo>
                <a:cubicBezTo>
                  <a:pt x="11037082" y="1321329"/>
                  <a:pt x="11047522" y="1309242"/>
                  <a:pt x="11061105" y="1306216"/>
                </a:cubicBezTo>
                <a:close/>
                <a:moveTo>
                  <a:pt x="10599712" y="1305303"/>
                </a:moveTo>
                <a:cubicBezTo>
                  <a:pt x="10610743" y="1316466"/>
                  <a:pt x="10623614" y="1301583"/>
                  <a:pt x="10632807" y="1323909"/>
                </a:cubicBezTo>
                <a:cubicBezTo>
                  <a:pt x="10621775" y="1327630"/>
                  <a:pt x="10603389" y="1327630"/>
                  <a:pt x="10599712" y="1305303"/>
                </a:cubicBezTo>
                <a:close/>
                <a:moveTo>
                  <a:pt x="10679794" y="1304483"/>
                </a:moveTo>
                <a:cubicBezTo>
                  <a:pt x="10632045" y="1333960"/>
                  <a:pt x="10679261" y="1300800"/>
                  <a:pt x="10679794" y="1304483"/>
                </a:cubicBezTo>
                <a:close/>
                <a:moveTo>
                  <a:pt x="10128757" y="1299676"/>
                </a:moveTo>
                <a:lnTo>
                  <a:pt x="10123923" y="1307708"/>
                </a:lnTo>
                <a:lnTo>
                  <a:pt x="10124473" y="1307721"/>
                </a:lnTo>
                <a:lnTo>
                  <a:pt x="10125235" y="1306498"/>
                </a:lnTo>
                <a:lnTo>
                  <a:pt x="10128559" y="1301044"/>
                </a:lnTo>
                <a:close/>
                <a:moveTo>
                  <a:pt x="10830605" y="1298784"/>
                </a:moveTo>
                <a:cubicBezTo>
                  <a:pt x="10828508" y="1298087"/>
                  <a:pt x="10826324" y="1298784"/>
                  <a:pt x="10824026" y="1301575"/>
                </a:cubicBezTo>
                <a:cubicBezTo>
                  <a:pt x="10827703" y="1307157"/>
                  <a:pt x="10831381" y="1312738"/>
                  <a:pt x="10835288" y="1316924"/>
                </a:cubicBezTo>
                <a:lnTo>
                  <a:pt x="10841008" y="1320081"/>
                </a:lnTo>
                <a:lnTo>
                  <a:pt x="10845664" y="1319865"/>
                </a:lnTo>
                <a:lnTo>
                  <a:pt x="10844483" y="1317762"/>
                </a:lnTo>
                <a:lnTo>
                  <a:pt x="10843439" y="1318372"/>
                </a:lnTo>
                <a:lnTo>
                  <a:pt x="10844407" y="1317625"/>
                </a:lnTo>
                <a:lnTo>
                  <a:pt x="10839558" y="1308988"/>
                </a:lnTo>
                <a:cubicBezTo>
                  <a:pt x="10836703" y="1304017"/>
                  <a:pt x="10833751" y="1299831"/>
                  <a:pt x="10830605" y="1298784"/>
                </a:cubicBezTo>
                <a:close/>
                <a:moveTo>
                  <a:pt x="10279788" y="1294134"/>
                </a:moveTo>
                <a:cubicBezTo>
                  <a:pt x="10281626" y="1290413"/>
                  <a:pt x="10292658" y="1323902"/>
                  <a:pt x="10279788" y="1294134"/>
                </a:cubicBezTo>
                <a:close/>
                <a:moveTo>
                  <a:pt x="10810323" y="1293087"/>
                </a:moveTo>
                <a:cubicBezTo>
                  <a:pt x="10809993" y="1292331"/>
                  <a:pt x="10808017" y="1292825"/>
                  <a:pt x="10803769" y="1295253"/>
                </a:cubicBezTo>
                <a:lnTo>
                  <a:pt x="10799549" y="1298129"/>
                </a:lnTo>
                <a:lnTo>
                  <a:pt x="10799549" y="1298132"/>
                </a:lnTo>
                <a:cubicBezTo>
                  <a:pt x="10797922" y="1308675"/>
                  <a:pt x="10791940" y="1311422"/>
                  <a:pt x="10785089" y="1309881"/>
                </a:cubicBezTo>
                <a:lnTo>
                  <a:pt x="10783708" y="1309211"/>
                </a:lnTo>
                <a:lnTo>
                  <a:pt x="10787165" y="1314298"/>
                </a:lnTo>
                <a:lnTo>
                  <a:pt x="10785857" y="1315194"/>
                </a:lnTo>
                <a:lnTo>
                  <a:pt x="10781969" y="1316418"/>
                </a:lnTo>
                <a:lnTo>
                  <a:pt x="10780556" y="1310085"/>
                </a:lnTo>
                <a:lnTo>
                  <a:pt x="10779412" y="1307128"/>
                </a:lnTo>
                <a:lnTo>
                  <a:pt x="10774596" y="1304792"/>
                </a:lnTo>
                <a:lnTo>
                  <a:pt x="10772678" y="1302279"/>
                </a:lnTo>
                <a:lnTo>
                  <a:pt x="10770480" y="1312781"/>
                </a:lnTo>
                <a:cubicBezTo>
                  <a:pt x="10770885" y="1316604"/>
                  <a:pt x="10772789" y="1318261"/>
                  <a:pt x="10775561" y="1318436"/>
                </a:cubicBezTo>
                <a:lnTo>
                  <a:pt x="10781969" y="1316418"/>
                </a:lnTo>
                <a:lnTo>
                  <a:pt x="10782743" y="1319889"/>
                </a:lnTo>
                <a:lnTo>
                  <a:pt x="10777358" y="1326109"/>
                </a:lnTo>
                <a:lnTo>
                  <a:pt x="10781084" y="1325139"/>
                </a:lnTo>
                <a:lnTo>
                  <a:pt x="10793595" y="1323759"/>
                </a:lnTo>
                <a:lnTo>
                  <a:pt x="10787165" y="1314298"/>
                </a:lnTo>
                <a:lnTo>
                  <a:pt x="10797596" y="1307156"/>
                </a:lnTo>
                <a:cubicBezTo>
                  <a:pt x="10805065" y="1301110"/>
                  <a:pt x="10810984" y="1294599"/>
                  <a:pt x="10810323" y="1293087"/>
                </a:cubicBezTo>
                <a:close/>
                <a:moveTo>
                  <a:pt x="10640760" y="1289924"/>
                </a:moveTo>
                <a:cubicBezTo>
                  <a:pt x="10639744" y="1287722"/>
                  <a:pt x="10644105" y="1288969"/>
                  <a:pt x="10656890" y="1300277"/>
                </a:cubicBezTo>
                <a:cubicBezTo>
                  <a:pt x="10648168" y="1297781"/>
                  <a:pt x="10641776" y="1292127"/>
                  <a:pt x="10640760" y="1289924"/>
                </a:cubicBezTo>
                <a:close/>
                <a:moveTo>
                  <a:pt x="10029286" y="1286253"/>
                </a:moveTo>
                <a:lnTo>
                  <a:pt x="10027514" y="1296670"/>
                </a:lnTo>
                <a:cubicBezTo>
                  <a:pt x="10027665" y="1304191"/>
                  <a:pt x="10031112" y="1309947"/>
                  <a:pt x="10040765" y="1301575"/>
                </a:cubicBezTo>
                <a:lnTo>
                  <a:pt x="10038508" y="1290812"/>
                </a:lnTo>
                <a:close/>
                <a:moveTo>
                  <a:pt x="10191028" y="1275362"/>
                </a:moveTo>
                <a:cubicBezTo>
                  <a:pt x="10188642" y="1274121"/>
                  <a:pt x="10184869" y="1273728"/>
                  <a:pt x="10179543" y="1275440"/>
                </a:cubicBezTo>
                <a:cubicBezTo>
                  <a:pt x="10192862" y="1290429"/>
                  <a:pt x="10198186" y="1279083"/>
                  <a:pt x="10191028" y="1275362"/>
                </a:cubicBezTo>
                <a:close/>
                <a:moveTo>
                  <a:pt x="10807759" y="1272395"/>
                </a:moveTo>
                <a:lnTo>
                  <a:pt x="10809317" y="1279249"/>
                </a:lnTo>
                <a:lnTo>
                  <a:pt x="10809882" y="1274470"/>
                </a:lnTo>
                <a:close/>
                <a:moveTo>
                  <a:pt x="10608675" y="1268086"/>
                </a:moveTo>
                <a:lnTo>
                  <a:pt x="10608897" y="1268095"/>
                </a:lnTo>
                <a:lnTo>
                  <a:pt x="10599712" y="1277854"/>
                </a:lnTo>
                <a:cubicBezTo>
                  <a:pt x="10598103" y="1278551"/>
                  <a:pt x="10596495" y="1278435"/>
                  <a:pt x="10594943" y="1276982"/>
                </a:cubicBezTo>
                <a:lnTo>
                  <a:pt x="10590621" y="1268291"/>
                </a:lnTo>
                <a:close/>
                <a:moveTo>
                  <a:pt x="10665903" y="1264365"/>
                </a:moveTo>
                <a:cubicBezTo>
                  <a:pt x="10678774" y="1282970"/>
                  <a:pt x="10715546" y="1264365"/>
                  <a:pt x="10665903" y="1264365"/>
                </a:cubicBezTo>
                <a:close/>
                <a:moveTo>
                  <a:pt x="10604481" y="1263377"/>
                </a:moveTo>
                <a:cubicBezTo>
                  <a:pt x="10599827" y="1261808"/>
                  <a:pt x="10594656" y="1268086"/>
                  <a:pt x="10590519" y="1268086"/>
                </a:cubicBezTo>
                <a:lnTo>
                  <a:pt x="10590621" y="1268291"/>
                </a:lnTo>
                <a:lnTo>
                  <a:pt x="10588573" y="1268314"/>
                </a:lnTo>
                <a:lnTo>
                  <a:pt x="10592040" y="1275832"/>
                </a:lnTo>
                <a:cubicBezTo>
                  <a:pt x="10590488" y="1277936"/>
                  <a:pt x="10554973" y="1292482"/>
                  <a:pt x="10515341" y="1301043"/>
                </a:cubicBezTo>
                <a:lnTo>
                  <a:pt x="10500454" y="1302575"/>
                </a:lnTo>
                <a:lnTo>
                  <a:pt x="10501908" y="1307697"/>
                </a:lnTo>
                <a:cubicBezTo>
                  <a:pt x="10498856" y="1309079"/>
                  <a:pt x="10496984" y="1308176"/>
                  <a:pt x="10495766" y="1306178"/>
                </a:cubicBezTo>
                <a:lnTo>
                  <a:pt x="10494934" y="1303144"/>
                </a:lnTo>
                <a:lnTo>
                  <a:pt x="10456536" y="1307095"/>
                </a:lnTo>
                <a:lnTo>
                  <a:pt x="10450862" y="1306027"/>
                </a:lnTo>
                <a:lnTo>
                  <a:pt x="10435613" y="1308086"/>
                </a:lnTo>
                <a:lnTo>
                  <a:pt x="10420660" y="1307468"/>
                </a:lnTo>
                <a:lnTo>
                  <a:pt x="10421364" y="1312745"/>
                </a:lnTo>
                <a:cubicBezTo>
                  <a:pt x="10418146" y="1313675"/>
                  <a:pt x="10416422" y="1312513"/>
                  <a:pt x="10415503" y="1310361"/>
                </a:cubicBezTo>
                <a:lnTo>
                  <a:pt x="10415115" y="1307239"/>
                </a:lnTo>
                <a:lnTo>
                  <a:pt x="10376547" y="1305644"/>
                </a:lnTo>
                <a:cubicBezTo>
                  <a:pt x="10358735" y="1302040"/>
                  <a:pt x="10344141" y="1295063"/>
                  <a:pt x="10336786" y="1282970"/>
                </a:cubicBezTo>
                <a:lnTo>
                  <a:pt x="10352995" y="1271737"/>
                </a:lnTo>
                <a:lnTo>
                  <a:pt x="10371720" y="1279249"/>
                </a:lnTo>
                <a:cubicBezTo>
                  <a:pt x="10365285" y="1273668"/>
                  <a:pt x="10359310" y="1270877"/>
                  <a:pt x="10353564" y="1271342"/>
                </a:cubicBezTo>
                <a:lnTo>
                  <a:pt x="10352995" y="1271737"/>
                </a:lnTo>
                <a:lnTo>
                  <a:pt x="10351267" y="1271044"/>
                </a:lnTo>
                <a:lnTo>
                  <a:pt x="10298325" y="1273418"/>
                </a:lnTo>
                <a:cubicBezTo>
                  <a:pt x="10258815" y="1276663"/>
                  <a:pt x="10222270" y="1282837"/>
                  <a:pt x="10204375" y="1291925"/>
                </a:cubicBezTo>
                <a:lnTo>
                  <a:pt x="10201306" y="1295046"/>
                </a:lnTo>
                <a:lnTo>
                  <a:pt x="10200942" y="1294898"/>
                </a:lnTo>
                <a:lnTo>
                  <a:pt x="10200977" y="1295379"/>
                </a:lnTo>
                <a:lnTo>
                  <a:pt x="10200240" y="1296129"/>
                </a:lnTo>
                <a:lnTo>
                  <a:pt x="10201057" y="1296460"/>
                </a:lnTo>
                <a:lnTo>
                  <a:pt x="10200977" y="1295379"/>
                </a:lnTo>
                <a:lnTo>
                  <a:pt x="10201306" y="1295046"/>
                </a:lnTo>
                <a:lnTo>
                  <a:pt x="10213001" y="1299790"/>
                </a:lnTo>
                <a:cubicBezTo>
                  <a:pt x="10221006" y="1303653"/>
                  <a:pt x="10232337" y="1309281"/>
                  <a:pt x="10248620" y="1315051"/>
                </a:cubicBezTo>
                <a:lnTo>
                  <a:pt x="10252661" y="1316047"/>
                </a:lnTo>
                <a:lnTo>
                  <a:pt x="10248532" y="1305303"/>
                </a:lnTo>
                <a:cubicBezTo>
                  <a:pt x="10254048" y="1305303"/>
                  <a:pt x="10259564" y="1311815"/>
                  <a:pt x="10261632" y="1317862"/>
                </a:cubicBezTo>
                <a:lnTo>
                  <a:pt x="10261637" y="1318261"/>
                </a:lnTo>
                <a:lnTo>
                  <a:pt x="10313950" y="1331162"/>
                </a:lnTo>
                <a:lnTo>
                  <a:pt x="10315699" y="1334572"/>
                </a:lnTo>
                <a:lnTo>
                  <a:pt x="10334342" y="1333228"/>
                </a:lnTo>
                <a:lnTo>
                  <a:pt x="10329795" y="1325114"/>
                </a:lnTo>
                <a:cubicBezTo>
                  <a:pt x="10332525" y="1324718"/>
                  <a:pt x="10335487" y="1325934"/>
                  <a:pt x="10338132" y="1327959"/>
                </a:cubicBezTo>
                <a:lnTo>
                  <a:pt x="10342063" y="1332671"/>
                </a:lnTo>
                <a:lnTo>
                  <a:pt x="10346339" y="1332363"/>
                </a:lnTo>
                <a:lnTo>
                  <a:pt x="10344481" y="1335569"/>
                </a:lnTo>
                <a:lnTo>
                  <a:pt x="10344560" y="1335664"/>
                </a:lnTo>
                <a:cubicBezTo>
                  <a:pt x="10346017" y="1338508"/>
                  <a:pt x="10346604" y="1341360"/>
                  <a:pt x="10345771" y="1343419"/>
                </a:cubicBezTo>
                <a:lnTo>
                  <a:pt x="10342335" y="1344827"/>
                </a:lnTo>
                <a:lnTo>
                  <a:pt x="10346697" y="1350238"/>
                </a:lnTo>
                <a:cubicBezTo>
                  <a:pt x="10351265" y="1352505"/>
                  <a:pt x="10351955" y="1340645"/>
                  <a:pt x="10358850" y="1335063"/>
                </a:cubicBezTo>
                <a:lnTo>
                  <a:pt x="10356322" y="1331643"/>
                </a:lnTo>
                <a:lnTo>
                  <a:pt x="10358879" y="1331459"/>
                </a:lnTo>
                <a:cubicBezTo>
                  <a:pt x="10380152" y="1331982"/>
                  <a:pt x="10403387" y="1334162"/>
                  <a:pt x="10427293" y="1337316"/>
                </a:cubicBezTo>
                <a:lnTo>
                  <a:pt x="10430486" y="1337832"/>
                </a:lnTo>
                <a:lnTo>
                  <a:pt x="10431910" y="1334279"/>
                </a:lnTo>
                <a:cubicBezTo>
                  <a:pt x="10433562" y="1332866"/>
                  <a:pt x="10435446" y="1332240"/>
                  <a:pt x="10437391" y="1332840"/>
                </a:cubicBezTo>
                <a:lnTo>
                  <a:pt x="10440248" y="1335726"/>
                </a:lnTo>
                <a:lnTo>
                  <a:pt x="10430576" y="1337847"/>
                </a:lnTo>
                <a:lnTo>
                  <a:pt x="10442765" y="1339815"/>
                </a:lnTo>
                <a:lnTo>
                  <a:pt x="10443240" y="1338748"/>
                </a:lnTo>
                <a:lnTo>
                  <a:pt x="10440248" y="1335726"/>
                </a:lnTo>
                <a:lnTo>
                  <a:pt x="10442752" y="1335177"/>
                </a:lnTo>
                <a:cubicBezTo>
                  <a:pt x="10485009" y="1330112"/>
                  <a:pt x="10535979" y="1330482"/>
                  <a:pt x="10584671" y="1332356"/>
                </a:cubicBezTo>
                <a:lnTo>
                  <a:pt x="10609111" y="1333540"/>
                </a:lnTo>
                <a:lnTo>
                  <a:pt x="10610743" y="1327630"/>
                </a:lnTo>
                <a:lnTo>
                  <a:pt x="10613916" y="1333773"/>
                </a:lnTo>
                <a:lnTo>
                  <a:pt x="10630010" y="1334552"/>
                </a:lnTo>
                <a:lnTo>
                  <a:pt x="10631512" y="1330278"/>
                </a:lnTo>
                <a:lnTo>
                  <a:pt x="10633626" y="1334726"/>
                </a:lnTo>
                <a:lnTo>
                  <a:pt x="10656254" y="1335822"/>
                </a:lnTo>
                <a:lnTo>
                  <a:pt x="10665271" y="1328147"/>
                </a:lnTo>
                <a:cubicBezTo>
                  <a:pt x="10669350" y="1325763"/>
                  <a:pt x="10673257" y="1324833"/>
                  <a:pt x="10675096" y="1327623"/>
                </a:cubicBezTo>
                <a:lnTo>
                  <a:pt x="10663376" y="1336167"/>
                </a:lnTo>
                <a:lnTo>
                  <a:pt x="10685111" y="1337220"/>
                </a:lnTo>
                <a:lnTo>
                  <a:pt x="10680066" y="1328153"/>
                </a:lnTo>
                <a:cubicBezTo>
                  <a:pt x="10679730" y="1324816"/>
                  <a:pt x="10680436" y="1321878"/>
                  <a:pt x="10682554" y="1319834"/>
                </a:cubicBezTo>
                <a:lnTo>
                  <a:pt x="10691973" y="1317295"/>
                </a:lnTo>
                <a:lnTo>
                  <a:pt x="10689410" y="1311550"/>
                </a:lnTo>
                <a:cubicBezTo>
                  <a:pt x="10688382" y="1306059"/>
                  <a:pt x="10689268" y="1299351"/>
                  <a:pt x="10691464" y="1295273"/>
                </a:cubicBezTo>
                <a:cubicBezTo>
                  <a:pt x="10697190" y="1296323"/>
                  <a:pt x="10698178" y="1299940"/>
                  <a:pt x="10698163" y="1304642"/>
                </a:cubicBezTo>
                <a:lnTo>
                  <a:pt x="10698745" y="1318312"/>
                </a:lnTo>
                <a:lnTo>
                  <a:pt x="10711267" y="1321731"/>
                </a:lnTo>
                <a:lnTo>
                  <a:pt x="10713165" y="1318964"/>
                </a:lnTo>
                <a:lnTo>
                  <a:pt x="10721987" y="1312343"/>
                </a:lnTo>
                <a:lnTo>
                  <a:pt x="10716552" y="1305238"/>
                </a:lnTo>
                <a:lnTo>
                  <a:pt x="10706980" y="1289409"/>
                </a:lnTo>
                <a:lnTo>
                  <a:pt x="10693727" y="1291656"/>
                </a:lnTo>
                <a:cubicBezTo>
                  <a:pt x="10687025" y="1290277"/>
                  <a:pt x="10680766" y="1285543"/>
                  <a:pt x="10677346" y="1274759"/>
                </a:cubicBezTo>
                <a:cubicBezTo>
                  <a:pt x="10680475" y="1277125"/>
                  <a:pt x="10683485" y="1277864"/>
                  <a:pt x="10686431" y="1277966"/>
                </a:cubicBezTo>
                <a:lnTo>
                  <a:pt x="10693653" y="1277456"/>
                </a:lnTo>
                <a:lnTo>
                  <a:pt x="10664495" y="1270179"/>
                </a:lnTo>
                <a:lnTo>
                  <a:pt x="10608897" y="1268095"/>
                </a:lnTo>
                <a:lnTo>
                  <a:pt x="10608905" y="1268086"/>
                </a:lnTo>
                <a:cubicBezTo>
                  <a:pt x="10607526" y="1265296"/>
                  <a:pt x="10606032" y="1263900"/>
                  <a:pt x="10604481" y="1263377"/>
                </a:cubicBezTo>
                <a:close/>
                <a:moveTo>
                  <a:pt x="10130005" y="1259651"/>
                </a:moveTo>
                <a:lnTo>
                  <a:pt x="10136576" y="1263494"/>
                </a:lnTo>
                <a:lnTo>
                  <a:pt x="10137703" y="1264183"/>
                </a:lnTo>
                <a:lnTo>
                  <a:pt x="10138664" y="1262563"/>
                </a:lnTo>
                <a:close/>
                <a:moveTo>
                  <a:pt x="11404354" y="1256016"/>
                </a:moveTo>
                <a:cubicBezTo>
                  <a:pt x="11406555" y="1255578"/>
                  <a:pt x="11409551" y="1257025"/>
                  <a:pt x="11413081" y="1262153"/>
                </a:cubicBezTo>
                <a:cubicBezTo>
                  <a:pt x="11398304" y="1275573"/>
                  <a:pt x="11397750" y="1257324"/>
                  <a:pt x="11404354" y="1256016"/>
                </a:cubicBezTo>
                <a:close/>
                <a:moveTo>
                  <a:pt x="11341268" y="1253764"/>
                </a:moveTo>
                <a:cubicBezTo>
                  <a:pt x="11351433" y="1259811"/>
                  <a:pt x="11367810" y="1257438"/>
                  <a:pt x="11369944" y="1272168"/>
                </a:cubicBezTo>
                <a:cubicBezTo>
                  <a:pt x="11361380" y="1277169"/>
                  <a:pt x="11350681" y="1267440"/>
                  <a:pt x="11341268" y="1253764"/>
                </a:cubicBezTo>
                <a:close/>
                <a:moveTo>
                  <a:pt x="10847727" y="1252779"/>
                </a:moveTo>
                <a:lnTo>
                  <a:pt x="10847421" y="1257674"/>
                </a:lnTo>
                <a:cubicBezTo>
                  <a:pt x="10848370" y="1261399"/>
                  <a:pt x="10850492" y="1262766"/>
                  <a:pt x="10853261" y="1262542"/>
                </a:cubicBezTo>
                <a:lnTo>
                  <a:pt x="10859313" y="1259626"/>
                </a:lnTo>
                <a:lnTo>
                  <a:pt x="10860577" y="1262950"/>
                </a:lnTo>
                <a:cubicBezTo>
                  <a:pt x="10862359" y="1272444"/>
                  <a:pt x="10852707" y="1271140"/>
                  <a:pt x="10837366" y="1274655"/>
                </a:cubicBezTo>
                <a:lnTo>
                  <a:pt x="10834253" y="1275925"/>
                </a:lnTo>
                <a:lnTo>
                  <a:pt x="10850227" y="1289017"/>
                </a:lnTo>
                <a:cubicBezTo>
                  <a:pt x="10864017" y="1299715"/>
                  <a:pt x="10877347" y="1309017"/>
                  <a:pt x="10879186" y="1309017"/>
                </a:cubicBezTo>
                <a:cubicBezTo>
                  <a:pt x="10860799" y="1301575"/>
                  <a:pt x="10855283" y="1286691"/>
                  <a:pt x="10864476" y="1260645"/>
                </a:cubicBezTo>
                <a:lnTo>
                  <a:pt x="10883570" y="1278014"/>
                </a:lnTo>
                <a:lnTo>
                  <a:pt x="10864152" y="1256783"/>
                </a:lnTo>
                <a:lnTo>
                  <a:pt x="10864893" y="1256101"/>
                </a:lnTo>
                <a:lnTo>
                  <a:pt x="10863235" y="1255780"/>
                </a:lnTo>
                <a:lnTo>
                  <a:pt x="10864152" y="1256783"/>
                </a:lnTo>
                <a:lnTo>
                  <a:pt x="10862985" y="1257857"/>
                </a:lnTo>
                <a:lnTo>
                  <a:pt x="10859313" y="1259626"/>
                </a:lnTo>
                <a:lnTo>
                  <a:pt x="10857423" y="1254655"/>
                </a:lnTo>
                <a:close/>
                <a:moveTo>
                  <a:pt x="10765735" y="1248610"/>
                </a:moveTo>
                <a:cubicBezTo>
                  <a:pt x="10759099" y="1245296"/>
                  <a:pt x="10749102" y="1255064"/>
                  <a:pt x="10750481" y="1260645"/>
                </a:cubicBezTo>
                <a:cubicBezTo>
                  <a:pt x="10755997" y="1264365"/>
                  <a:pt x="10763351" y="1264365"/>
                  <a:pt x="10770706" y="1256924"/>
                </a:cubicBezTo>
                <a:cubicBezTo>
                  <a:pt x="10769786" y="1252273"/>
                  <a:pt x="10767948" y="1249715"/>
                  <a:pt x="10765735" y="1248610"/>
                </a:cubicBezTo>
                <a:close/>
                <a:moveTo>
                  <a:pt x="11162970" y="1247232"/>
                </a:moveTo>
                <a:lnTo>
                  <a:pt x="11166247" y="1249505"/>
                </a:lnTo>
                <a:cubicBezTo>
                  <a:pt x="11174032" y="1253546"/>
                  <a:pt x="11181844" y="1256175"/>
                  <a:pt x="11189389" y="1256962"/>
                </a:cubicBezTo>
                <a:cubicBezTo>
                  <a:pt x="11178040" y="1265186"/>
                  <a:pt x="11159750" y="1268775"/>
                  <a:pt x="11137845" y="1268659"/>
                </a:cubicBezTo>
                <a:lnTo>
                  <a:pt x="11119851" y="1266069"/>
                </a:lnTo>
                <a:lnTo>
                  <a:pt x="11143413" y="1254678"/>
                </a:lnTo>
                <a:close/>
                <a:moveTo>
                  <a:pt x="11271034" y="1244251"/>
                </a:moveTo>
                <a:cubicBezTo>
                  <a:pt x="11283524" y="1239093"/>
                  <a:pt x="11308301" y="1253832"/>
                  <a:pt x="11265595" y="1257200"/>
                </a:cubicBezTo>
                <a:cubicBezTo>
                  <a:pt x="11264072" y="1249901"/>
                  <a:pt x="11266871" y="1245970"/>
                  <a:pt x="11271034" y="1244251"/>
                </a:cubicBezTo>
                <a:close/>
                <a:moveTo>
                  <a:pt x="10781528" y="1244014"/>
                </a:moveTo>
                <a:lnTo>
                  <a:pt x="10771998" y="1253494"/>
                </a:lnTo>
                <a:cubicBezTo>
                  <a:pt x="10771596" y="1263377"/>
                  <a:pt x="10786478" y="1270703"/>
                  <a:pt x="10791132" y="1262912"/>
                </a:cubicBezTo>
                <a:lnTo>
                  <a:pt x="10791953" y="1256705"/>
                </a:lnTo>
                <a:close/>
                <a:moveTo>
                  <a:pt x="10634853" y="1243843"/>
                </a:moveTo>
                <a:lnTo>
                  <a:pt x="10631517" y="1244365"/>
                </a:lnTo>
                <a:lnTo>
                  <a:pt x="10629130" y="1256924"/>
                </a:lnTo>
                <a:cubicBezTo>
                  <a:pt x="10645678" y="1259017"/>
                  <a:pt x="10642446" y="1248160"/>
                  <a:pt x="10637105" y="1244219"/>
                </a:cubicBezTo>
                <a:close/>
                <a:moveTo>
                  <a:pt x="11271874" y="1235499"/>
                </a:moveTo>
                <a:lnTo>
                  <a:pt x="11278021" y="1236776"/>
                </a:lnTo>
                <a:cubicBezTo>
                  <a:pt x="11293744" y="1242312"/>
                  <a:pt x="11311486" y="1253370"/>
                  <a:pt x="11333016" y="1273750"/>
                </a:cubicBezTo>
                <a:cubicBezTo>
                  <a:pt x="11312782" y="1287961"/>
                  <a:pt x="11300263" y="1278495"/>
                  <a:pt x="11300168" y="1252191"/>
                </a:cubicBezTo>
                <a:cubicBezTo>
                  <a:pt x="11292357" y="1245568"/>
                  <a:pt x="11284359" y="1240500"/>
                  <a:pt x="11276191" y="1236773"/>
                </a:cubicBezTo>
                <a:close/>
                <a:moveTo>
                  <a:pt x="10904918" y="1235200"/>
                </a:moveTo>
                <a:cubicBezTo>
                  <a:pt x="10902743" y="1234811"/>
                  <a:pt x="10900681" y="1235814"/>
                  <a:pt x="10898807" y="1238906"/>
                </a:cubicBezTo>
                <a:cubicBezTo>
                  <a:pt x="10907687" y="1248899"/>
                  <a:pt x="10916565" y="1258891"/>
                  <a:pt x="10925664" y="1257573"/>
                </a:cubicBezTo>
                <a:cubicBezTo>
                  <a:pt x="10919005" y="1250078"/>
                  <a:pt x="10911445" y="1236369"/>
                  <a:pt x="10904918" y="1235200"/>
                </a:cubicBezTo>
                <a:close/>
                <a:moveTo>
                  <a:pt x="11083972" y="1234636"/>
                </a:moveTo>
                <a:cubicBezTo>
                  <a:pt x="11087393" y="1245420"/>
                  <a:pt x="11072303" y="1243847"/>
                  <a:pt x="11065557" y="1248584"/>
                </a:cubicBezTo>
                <a:cubicBezTo>
                  <a:pt x="11063847" y="1243192"/>
                  <a:pt x="11067275" y="1237996"/>
                  <a:pt x="11071717" y="1235002"/>
                </a:cubicBezTo>
                <a:cubicBezTo>
                  <a:pt x="11076161" y="1232009"/>
                  <a:pt x="11081619" y="1231218"/>
                  <a:pt x="11083972" y="1234636"/>
                </a:cubicBezTo>
                <a:close/>
                <a:moveTo>
                  <a:pt x="11143269" y="1233565"/>
                </a:moveTo>
                <a:cubicBezTo>
                  <a:pt x="11153033" y="1236850"/>
                  <a:pt x="11161977" y="1238668"/>
                  <a:pt x="11170319" y="1239493"/>
                </a:cubicBezTo>
                <a:lnTo>
                  <a:pt x="11183331" y="1239479"/>
                </a:lnTo>
                <a:lnTo>
                  <a:pt x="11162970" y="1247232"/>
                </a:lnTo>
                <a:close/>
                <a:moveTo>
                  <a:pt x="10884029" y="1232470"/>
                </a:moveTo>
                <a:cubicBezTo>
                  <a:pt x="10883593" y="1231769"/>
                  <a:pt x="10881709" y="1232542"/>
                  <a:pt x="10877853" y="1235553"/>
                </a:cubicBezTo>
                <a:lnTo>
                  <a:pt x="10870113" y="1242651"/>
                </a:lnTo>
                <a:lnTo>
                  <a:pt x="10874475" y="1246949"/>
                </a:lnTo>
                <a:lnTo>
                  <a:pt x="10881513" y="1238224"/>
                </a:lnTo>
                <a:cubicBezTo>
                  <a:pt x="10883451" y="1235344"/>
                  <a:pt x="10884464" y="1233171"/>
                  <a:pt x="10884029" y="1232470"/>
                </a:cubicBezTo>
                <a:close/>
                <a:moveTo>
                  <a:pt x="11112244" y="1231010"/>
                </a:moveTo>
                <a:cubicBezTo>
                  <a:pt x="11118358" y="1231535"/>
                  <a:pt x="11125715" y="1234229"/>
                  <a:pt x="11130531" y="1235410"/>
                </a:cubicBezTo>
                <a:cubicBezTo>
                  <a:pt x="11122500" y="1244094"/>
                  <a:pt x="11111048" y="1241993"/>
                  <a:pt x="11101417" y="1239628"/>
                </a:cubicBezTo>
                <a:cubicBezTo>
                  <a:pt x="11101260" y="1232132"/>
                  <a:pt x="11106130" y="1230486"/>
                  <a:pt x="11112244" y="1231010"/>
                </a:cubicBezTo>
                <a:close/>
                <a:moveTo>
                  <a:pt x="11251199" y="1229398"/>
                </a:moveTo>
                <a:lnTo>
                  <a:pt x="11271874" y="1235499"/>
                </a:lnTo>
                <a:lnTo>
                  <a:pt x="11255731" y="1232141"/>
                </a:lnTo>
                <a:cubicBezTo>
                  <a:pt x="11234512" y="1230700"/>
                  <a:pt x="11215846" y="1237414"/>
                  <a:pt x="11193763" y="1239468"/>
                </a:cubicBezTo>
                <a:lnTo>
                  <a:pt x="11183331" y="1239479"/>
                </a:lnTo>
                <a:lnTo>
                  <a:pt x="11198638" y="1233650"/>
                </a:lnTo>
                <a:cubicBezTo>
                  <a:pt x="11216654" y="1228867"/>
                  <a:pt x="11234227" y="1226879"/>
                  <a:pt x="11251199" y="1229398"/>
                </a:cubicBezTo>
                <a:close/>
                <a:moveTo>
                  <a:pt x="125889" y="1211533"/>
                </a:moveTo>
                <a:lnTo>
                  <a:pt x="126600" y="1211538"/>
                </a:lnTo>
                <a:lnTo>
                  <a:pt x="124972" y="1216866"/>
                </a:lnTo>
                <a:lnTo>
                  <a:pt x="123423" y="1217523"/>
                </a:lnTo>
                <a:close/>
                <a:moveTo>
                  <a:pt x="10554402" y="1195568"/>
                </a:moveTo>
                <a:lnTo>
                  <a:pt x="10556782" y="1211992"/>
                </a:lnTo>
                <a:lnTo>
                  <a:pt x="10557207" y="1212138"/>
                </a:lnTo>
                <a:lnTo>
                  <a:pt x="10559409" y="1202263"/>
                </a:lnTo>
                <a:lnTo>
                  <a:pt x="10555010" y="1195586"/>
                </a:lnTo>
                <a:close/>
                <a:moveTo>
                  <a:pt x="10833524" y="1194846"/>
                </a:moveTo>
                <a:cubicBezTo>
                  <a:pt x="10830003" y="1193682"/>
                  <a:pt x="10826119" y="1195875"/>
                  <a:pt x="10823386" y="1199025"/>
                </a:cubicBezTo>
                <a:lnTo>
                  <a:pt x="10820955" y="1206482"/>
                </a:lnTo>
                <a:lnTo>
                  <a:pt x="10826399" y="1209558"/>
                </a:lnTo>
                <a:lnTo>
                  <a:pt x="10829812" y="1209894"/>
                </a:lnTo>
                <a:cubicBezTo>
                  <a:pt x="10833157" y="1208939"/>
                  <a:pt x="10836530" y="1206571"/>
                  <a:pt x="10839636" y="1202362"/>
                </a:cubicBezTo>
                <a:cubicBezTo>
                  <a:pt x="10838058" y="1197890"/>
                  <a:pt x="10835873" y="1195622"/>
                  <a:pt x="10833524" y="1194846"/>
                </a:cubicBezTo>
                <a:close/>
                <a:moveTo>
                  <a:pt x="113308" y="1193900"/>
                </a:moveTo>
                <a:cubicBezTo>
                  <a:pt x="110952" y="1195063"/>
                  <a:pt x="108424" y="1199249"/>
                  <a:pt x="106585" y="1208551"/>
                </a:cubicBezTo>
                <a:cubicBezTo>
                  <a:pt x="125891" y="1214133"/>
                  <a:pt x="120375" y="1190412"/>
                  <a:pt x="113308" y="1193900"/>
                </a:cubicBezTo>
                <a:close/>
                <a:moveTo>
                  <a:pt x="10874201" y="1186074"/>
                </a:moveTo>
                <a:cubicBezTo>
                  <a:pt x="10870201" y="1185714"/>
                  <a:pt x="10868483" y="1196302"/>
                  <a:pt x="10881049" y="1218919"/>
                </a:cubicBezTo>
                <a:cubicBezTo>
                  <a:pt x="10884483" y="1197743"/>
                  <a:pt x="10878201" y="1186434"/>
                  <a:pt x="10874201" y="1186074"/>
                </a:cubicBezTo>
                <a:close/>
                <a:moveTo>
                  <a:pt x="9832268" y="1183703"/>
                </a:moveTo>
                <a:lnTo>
                  <a:pt x="9829385" y="1187774"/>
                </a:lnTo>
                <a:lnTo>
                  <a:pt x="9829519" y="1188205"/>
                </a:lnTo>
                <a:lnTo>
                  <a:pt x="9838260" y="1189533"/>
                </a:lnTo>
                <a:close/>
                <a:moveTo>
                  <a:pt x="10853344" y="1181576"/>
                </a:moveTo>
                <a:cubicBezTo>
                  <a:pt x="10812341" y="1206316"/>
                  <a:pt x="10884470" y="1229703"/>
                  <a:pt x="10853344" y="1181576"/>
                </a:cubicBezTo>
                <a:close/>
                <a:moveTo>
                  <a:pt x="11048142" y="1179679"/>
                </a:moveTo>
                <a:cubicBezTo>
                  <a:pt x="11055955" y="1182307"/>
                  <a:pt x="11063233" y="1181252"/>
                  <a:pt x="11072112" y="1191245"/>
                </a:cubicBezTo>
                <a:cubicBezTo>
                  <a:pt x="11065367" y="1195984"/>
                  <a:pt x="11055735" y="1193618"/>
                  <a:pt x="11048142" y="1179679"/>
                </a:cubicBezTo>
                <a:close/>
                <a:moveTo>
                  <a:pt x="10474234" y="1178047"/>
                </a:moveTo>
                <a:lnTo>
                  <a:pt x="10490856" y="1188548"/>
                </a:lnTo>
                <a:lnTo>
                  <a:pt x="10495218" y="1184586"/>
                </a:lnTo>
                <a:cubicBezTo>
                  <a:pt x="10491485" y="1184069"/>
                  <a:pt x="10485730" y="1181764"/>
                  <a:pt x="10479452" y="1179460"/>
                </a:cubicBezTo>
                <a:close/>
                <a:moveTo>
                  <a:pt x="10620857" y="1176924"/>
                </a:moveTo>
                <a:cubicBezTo>
                  <a:pt x="10614881" y="1175063"/>
                  <a:pt x="10608905" y="1175063"/>
                  <a:pt x="10603389" y="1178784"/>
                </a:cubicBezTo>
                <a:cubicBezTo>
                  <a:pt x="10608905" y="1182505"/>
                  <a:pt x="10614421" y="1183435"/>
                  <a:pt x="10620167" y="1183901"/>
                </a:cubicBezTo>
                <a:lnTo>
                  <a:pt x="10630434" y="1185216"/>
                </a:lnTo>
                <a:lnTo>
                  <a:pt x="10627871" y="1180659"/>
                </a:lnTo>
                <a:close/>
                <a:moveTo>
                  <a:pt x="10454690" y="1176924"/>
                </a:moveTo>
                <a:cubicBezTo>
                  <a:pt x="10453425" y="1175063"/>
                  <a:pt x="10452449" y="1175528"/>
                  <a:pt x="10452707" y="1179714"/>
                </a:cubicBezTo>
                <a:lnTo>
                  <a:pt x="10454037" y="1188295"/>
                </a:lnTo>
                <a:lnTo>
                  <a:pt x="10457913" y="1186633"/>
                </a:lnTo>
                <a:close/>
                <a:moveTo>
                  <a:pt x="10515414" y="1168501"/>
                </a:moveTo>
                <a:cubicBezTo>
                  <a:pt x="10513896" y="1166840"/>
                  <a:pt x="10512996" y="1167441"/>
                  <a:pt x="10513852" y="1171546"/>
                </a:cubicBezTo>
                <a:lnTo>
                  <a:pt x="10514187" y="1172447"/>
                </a:lnTo>
                <a:lnTo>
                  <a:pt x="10516451" y="1170571"/>
                </a:lnTo>
                <a:close/>
                <a:moveTo>
                  <a:pt x="10679864" y="1144675"/>
                </a:moveTo>
                <a:cubicBezTo>
                  <a:pt x="10673683" y="1143690"/>
                  <a:pt x="10667769" y="1144546"/>
                  <a:pt x="10662844" y="1149020"/>
                </a:cubicBezTo>
                <a:cubicBezTo>
                  <a:pt x="10674829" y="1154803"/>
                  <a:pt x="10685213" y="1149539"/>
                  <a:pt x="10698485" y="1151376"/>
                </a:cubicBezTo>
                <a:cubicBezTo>
                  <a:pt x="10692492" y="1148484"/>
                  <a:pt x="10686044" y="1145659"/>
                  <a:pt x="10679864" y="1144675"/>
                </a:cubicBezTo>
                <a:close/>
                <a:moveTo>
                  <a:pt x="9477066" y="1138649"/>
                </a:moveTo>
                <a:lnTo>
                  <a:pt x="9477549" y="1139201"/>
                </a:lnTo>
                <a:lnTo>
                  <a:pt x="9477468" y="1138680"/>
                </a:lnTo>
                <a:close/>
                <a:moveTo>
                  <a:pt x="10158438" y="1136575"/>
                </a:moveTo>
                <a:lnTo>
                  <a:pt x="10155182" y="1137330"/>
                </a:lnTo>
                <a:lnTo>
                  <a:pt x="10159639" y="1137848"/>
                </a:lnTo>
                <a:close/>
                <a:moveTo>
                  <a:pt x="240806" y="1103900"/>
                </a:moveTo>
                <a:cubicBezTo>
                  <a:pt x="244943" y="1105063"/>
                  <a:pt x="248850" y="1107505"/>
                  <a:pt x="252527" y="1111284"/>
                </a:cubicBezTo>
                <a:lnTo>
                  <a:pt x="256864" y="1117744"/>
                </a:lnTo>
                <a:lnTo>
                  <a:pt x="213227" y="1111807"/>
                </a:lnTo>
                <a:cubicBezTo>
                  <a:pt x="223339" y="1104365"/>
                  <a:pt x="232532" y="1101574"/>
                  <a:pt x="240806" y="1103900"/>
                </a:cubicBezTo>
                <a:close/>
                <a:moveTo>
                  <a:pt x="406336" y="1098341"/>
                </a:moveTo>
                <a:cubicBezTo>
                  <a:pt x="410013" y="1096946"/>
                  <a:pt x="413690" y="1098806"/>
                  <a:pt x="413690" y="1104387"/>
                </a:cubicBezTo>
                <a:cubicBezTo>
                  <a:pt x="406336" y="1100666"/>
                  <a:pt x="406336" y="1111829"/>
                  <a:pt x="398981" y="1111829"/>
                </a:cubicBezTo>
                <a:cubicBezTo>
                  <a:pt x="398981" y="1104387"/>
                  <a:pt x="402658" y="1099737"/>
                  <a:pt x="406336" y="1098341"/>
                </a:cubicBezTo>
                <a:close/>
                <a:moveTo>
                  <a:pt x="630598" y="1093202"/>
                </a:moveTo>
                <a:cubicBezTo>
                  <a:pt x="634275" y="1100644"/>
                  <a:pt x="645308" y="1096923"/>
                  <a:pt x="648984" y="1096923"/>
                </a:cubicBezTo>
                <a:cubicBezTo>
                  <a:pt x="650823" y="1115528"/>
                  <a:pt x="621404" y="1100644"/>
                  <a:pt x="630598" y="1093202"/>
                </a:cubicBezTo>
                <a:close/>
                <a:moveTo>
                  <a:pt x="711327" y="1092679"/>
                </a:moveTo>
                <a:cubicBezTo>
                  <a:pt x="715981" y="1095993"/>
                  <a:pt x="704604" y="1107156"/>
                  <a:pt x="700467" y="1093202"/>
                </a:cubicBezTo>
                <a:cubicBezTo>
                  <a:pt x="706443" y="1091342"/>
                  <a:pt x="709775" y="1091574"/>
                  <a:pt x="711327" y="1092679"/>
                </a:cubicBezTo>
                <a:close/>
                <a:moveTo>
                  <a:pt x="9759022" y="1083900"/>
                </a:moveTo>
                <a:cubicBezTo>
                  <a:pt x="9756350" y="1084132"/>
                  <a:pt x="9754397" y="1085760"/>
                  <a:pt x="9753937" y="1089481"/>
                </a:cubicBezTo>
                <a:lnTo>
                  <a:pt x="9758333" y="1091705"/>
                </a:lnTo>
                <a:lnTo>
                  <a:pt x="9767864" y="1088349"/>
                </a:lnTo>
                <a:lnTo>
                  <a:pt x="9767935" y="1087663"/>
                </a:lnTo>
                <a:close/>
                <a:moveTo>
                  <a:pt x="588360" y="1078341"/>
                </a:moveTo>
                <a:cubicBezTo>
                  <a:pt x="592037" y="1093224"/>
                  <a:pt x="575489" y="1100666"/>
                  <a:pt x="573651" y="1089504"/>
                </a:cubicBezTo>
                <a:cubicBezTo>
                  <a:pt x="584682" y="1096945"/>
                  <a:pt x="581006" y="1074619"/>
                  <a:pt x="588360" y="1078341"/>
                </a:cubicBezTo>
                <a:close/>
                <a:moveTo>
                  <a:pt x="10230044" y="1072616"/>
                </a:moveTo>
                <a:cubicBezTo>
                  <a:pt x="10309015" y="1117571"/>
                  <a:pt x="10290817" y="1120207"/>
                  <a:pt x="10230044" y="1072616"/>
                </a:cubicBezTo>
                <a:close/>
                <a:moveTo>
                  <a:pt x="9851700" y="1041913"/>
                </a:moveTo>
                <a:lnTo>
                  <a:pt x="9856671" y="1054598"/>
                </a:lnTo>
                <a:lnTo>
                  <a:pt x="9860335" y="1056587"/>
                </a:lnTo>
                <a:lnTo>
                  <a:pt x="9864051" y="1056355"/>
                </a:lnTo>
                <a:lnTo>
                  <a:pt x="9858739" y="1047621"/>
                </a:lnTo>
                <a:lnTo>
                  <a:pt x="9855488" y="1042335"/>
                </a:lnTo>
                <a:close/>
                <a:moveTo>
                  <a:pt x="10258749" y="1027098"/>
                </a:moveTo>
                <a:cubicBezTo>
                  <a:pt x="10258092" y="1061031"/>
                  <a:pt x="10202655" y="1050265"/>
                  <a:pt x="10190888" y="1033170"/>
                </a:cubicBezTo>
                <a:cubicBezTo>
                  <a:pt x="10213258" y="1033689"/>
                  <a:pt x="10245573" y="1051566"/>
                  <a:pt x="10258749" y="1027098"/>
                </a:cubicBezTo>
                <a:close/>
                <a:moveTo>
                  <a:pt x="10002466" y="1023476"/>
                </a:moveTo>
                <a:lnTo>
                  <a:pt x="10007296" y="1024075"/>
                </a:lnTo>
                <a:cubicBezTo>
                  <a:pt x="10011576" y="1025296"/>
                  <a:pt x="10014104" y="1027156"/>
                  <a:pt x="10013185" y="1029947"/>
                </a:cubicBezTo>
                <a:cubicBezTo>
                  <a:pt x="10015024" y="1029947"/>
                  <a:pt x="10011002" y="1027621"/>
                  <a:pt x="10004021" y="1024191"/>
                </a:cubicBezTo>
                <a:close/>
                <a:moveTo>
                  <a:pt x="10105116" y="1015064"/>
                </a:moveTo>
                <a:cubicBezTo>
                  <a:pt x="10112471" y="1018785"/>
                  <a:pt x="10193372" y="1022506"/>
                  <a:pt x="10171308" y="1048552"/>
                </a:cubicBezTo>
                <a:lnTo>
                  <a:pt x="10180165" y="1059918"/>
                </a:lnTo>
                <a:lnTo>
                  <a:pt x="10191117" y="1060396"/>
                </a:lnTo>
                <a:lnTo>
                  <a:pt x="10211702" y="1065863"/>
                </a:lnTo>
                <a:lnTo>
                  <a:pt x="10186017" y="1041111"/>
                </a:lnTo>
                <a:cubicBezTo>
                  <a:pt x="10239799" y="1082972"/>
                  <a:pt x="10242901" y="1093437"/>
                  <a:pt x="10218596" y="1072507"/>
                </a:cubicBezTo>
                <a:lnTo>
                  <a:pt x="10214609" y="1068664"/>
                </a:lnTo>
                <a:lnTo>
                  <a:pt x="10216554" y="1082089"/>
                </a:lnTo>
                <a:cubicBezTo>
                  <a:pt x="10273688" y="1130208"/>
                  <a:pt x="10148598" y="1061857"/>
                  <a:pt x="10146244" y="1058438"/>
                </a:cubicBezTo>
                <a:cubicBezTo>
                  <a:pt x="10148197" y="1059095"/>
                  <a:pt x="10154700" y="1059093"/>
                  <a:pt x="10163072" y="1059172"/>
                </a:cubicBezTo>
                <a:lnTo>
                  <a:pt x="10165897" y="1059295"/>
                </a:lnTo>
                <a:lnTo>
                  <a:pt x="10157518" y="1054134"/>
                </a:lnTo>
                <a:cubicBezTo>
                  <a:pt x="10134995" y="1039250"/>
                  <a:pt x="10106035" y="1016925"/>
                  <a:pt x="10105116" y="1015064"/>
                </a:cubicBezTo>
                <a:close/>
                <a:moveTo>
                  <a:pt x="10152922" y="996459"/>
                </a:moveTo>
                <a:cubicBezTo>
                  <a:pt x="10174986" y="1000180"/>
                  <a:pt x="10204404" y="1022506"/>
                  <a:pt x="10220952" y="1000180"/>
                </a:cubicBezTo>
                <a:cubicBezTo>
                  <a:pt x="10215436" y="1033668"/>
                  <a:pt x="10162116" y="1015064"/>
                  <a:pt x="10152922" y="996459"/>
                </a:cubicBezTo>
                <a:close/>
                <a:moveTo>
                  <a:pt x="9832998" y="996458"/>
                </a:moveTo>
                <a:lnTo>
                  <a:pt x="9806971" y="1007341"/>
                </a:lnTo>
                <a:lnTo>
                  <a:pt x="9807136" y="1008625"/>
                </a:lnTo>
                <a:lnTo>
                  <a:pt x="9823949" y="1002214"/>
                </a:lnTo>
                <a:cubicBezTo>
                  <a:pt x="9829666" y="999714"/>
                  <a:pt x="9833917" y="997388"/>
                  <a:pt x="9832998" y="996458"/>
                </a:cubicBezTo>
                <a:close/>
                <a:moveTo>
                  <a:pt x="9861354" y="989714"/>
                </a:moveTo>
                <a:cubicBezTo>
                  <a:pt x="9857935" y="988551"/>
                  <a:pt x="9852304" y="990877"/>
                  <a:pt x="9844030" y="1000179"/>
                </a:cubicBezTo>
                <a:cubicBezTo>
                  <a:pt x="9861957" y="1028086"/>
                  <a:pt x="9871610" y="993202"/>
                  <a:pt x="9861354" y="989714"/>
                </a:cubicBezTo>
                <a:close/>
                <a:moveTo>
                  <a:pt x="9779678" y="985295"/>
                </a:moveTo>
                <a:cubicBezTo>
                  <a:pt x="9794387" y="1011342"/>
                  <a:pt x="9790710" y="977853"/>
                  <a:pt x="9779678" y="985295"/>
                </a:cubicBezTo>
                <a:close/>
                <a:moveTo>
                  <a:pt x="9735551" y="985295"/>
                </a:moveTo>
                <a:cubicBezTo>
                  <a:pt x="9739228" y="990877"/>
                  <a:pt x="9742905" y="993667"/>
                  <a:pt x="9746582" y="995063"/>
                </a:cubicBezTo>
                <a:lnTo>
                  <a:pt x="9753296" y="995912"/>
                </a:lnTo>
                <a:lnTo>
                  <a:pt x="9756813" y="995850"/>
                </a:lnTo>
                <a:lnTo>
                  <a:pt x="9746582" y="988086"/>
                </a:lnTo>
                <a:cubicBezTo>
                  <a:pt x="9742905" y="985295"/>
                  <a:pt x="9739228" y="983435"/>
                  <a:pt x="9735551" y="985295"/>
                </a:cubicBezTo>
                <a:close/>
                <a:moveTo>
                  <a:pt x="9882186" y="982548"/>
                </a:moveTo>
                <a:cubicBezTo>
                  <a:pt x="9885982" y="982882"/>
                  <a:pt x="9888862" y="984307"/>
                  <a:pt x="9890945" y="986342"/>
                </a:cubicBezTo>
                <a:lnTo>
                  <a:pt x="9892291" y="991790"/>
                </a:lnTo>
                <a:lnTo>
                  <a:pt x="9876333" y="983676"/>
                </a:lnTo>
                <a:close/>
                <a:moveTo>
                  <a:pt x="10029733" y="979716"/>
                </a:moveTo>
                <a:cubicBezTo>
                  <a:pt x="10035709" y="980646"/>
                  <a:pt x="10042604" y="983437"/>
                  <a:pt x="10046281" y="985297"/>
                </a:cubicBezTo>
                <a:cubicBezTo>
                  <a:pt x="10037088" y="989018"/>
                  <a:pt x="10027895" y="985297"/>
                  <a:pt x="10018701" y="985297"/>
                </a:cubicBezTo>
                <a:cubicBezTo>
                  <a:pt x="10018701" y="979716"/>
                  <a:pt x="10023758" y="978785"/>
                  <a:pt x="10029733" y="979716"/>
                </a:cubicBezTo>
                <a:close/>
                <a:moveTo>
                  <a:pt x="9704294" y="977853"/>
                </a:moveTo>
                <a:cubicBezTo>
                  <a:pt x="9706132" y="1015063"/>
                  <a:pt x="9761291" y="974133"/>
                  <a:pt x="9704294" y="977853"/>
                </a:cubicBezTo>
                <a:close/>
                <a:moveTo>
                  <a:pt x="9416431" y="958958"/>
                </a:moveTo>
                <a:cubicBezTo>
                  <a:pt x="9413903" y="955528"/>
                  <a:pt x="9413328" y="958319"/>
                  <a:pt x="9417465" y="974133"/>
                </a:cubicBezTo>
                <a:cubicBezTo>
                  <a:pt x="9449182" y="1035528"/>
                  <a:pt x="9424016" y="969249"/>
                  <a:pt x="9416431" y="958958"/>
                </a:cubicBezTo>
                <a:close/>
                <a:moveTo>
                  <a:pt x="9932285" y="955535"/>
                </a:moveTo>
                <a:cubicBezTo>
                  <a:pt x="9939640" y="959256"/>
                  <a:pt x="9945155" y="966698"/>
                  <a:pt x="9952510" y="974140"/>
                </a:cubicBezTo>
                <a:cubicBezTo>
                  <a:pt x="9939640" y="989023"/>
                  <a:pt x="9932285" y="966698"/>
                  <a:pt x="9932285" y="955535"/>
                </a:cubicBezTo>
                <a:close/>
                <a:moveTo>
                  <a:pt x="9761291" y="948086"/>
                </a:moveTo>
                <a:cubicBezTo>
                  <a:pt x="9689584" y="951807"/>
                  <a:pt x="9763130" y="981574"/>
                  <a:pt x="9761291" y="948086"/>
                </a:cubicBezTo>
                <a:close/>
                <a:moveTo>
                  <a:pt x="9452400" y="944365"/>
                </a:moveTo>
                <a:cubicBezTo>
                  <a:pt x="9459754" y="962970"/>
                  <a:pt x="9467109" y="955528"/>
                  <a:pt x="9474463" y="955528"/>
                </a:cubicBezTo>
                <a:cubicBezTo>
                  <a:pt x="9471705" y="951807"/>
                  <a:pt x="9468488" y="947156"/>
                  <a:pt x="9464810" y="944365"/>
                </a:cubicBezTo>
                <a:cubicBezTo>
                  <a:pt x="9461133" y="941574"/>
                  <a:pt x="9456997" y="940644"/>
                  <a:pt x="9452400" y="944365"/>
                </a:cubicBezTo>
                <a:close/>
                <a:moveTo>
                  <a:pt x="9883722" y="940551"/>
                </a:moveTo>
                <a:cubicBezTo>
                  <a:pt x="9889939" y="940471"/>
                  <a:pt x="9898040" y="941576"/>
                  <a:pt x="9908383" y="944366"/>
                </a:cubicBezTo>
                <a:cubicBezTo>
                  <a:pt x="9889076" y="999715"/>
                  <a:pt x="9840208" y="941111"/>
                  <a:pt x="9883722" y="940551"/>
                </a:cubicBezTo>
                <a:close/>
                <a:moveTo>
                  <a:pt x="9816574" y="935809"/>
                </a:moveTo>
                <a:cubicBezTo>
                  <a:pt x="9826412" y="938262"/>
                  <a:pt x="9837595" y="949250"/>
                  <a:pt x="9845869" y="955529"/>
                </a:cubicBezTo>
                <a:cubicBezTo>
                  <a:pt x="9829321" y="959250"/>
                  <a:pt x="9812772" y="959250"/>
                  <a:pt x="9798063" y="951808"/>
                </a:cubicBezTo>
                <a:cubicBezTo>
                  <a:pt x="9800361" y="943436"/>
                  <a:pt x="9803579" y="938785"/>
                  <a:pt x="9807342" y="936692"/>
                </a:cubicBezTo>
                <a:cubicBezTo>
                  <a:pt x="9810165" y="935122"/>
                  <a:pt x="9813295" y="934991"/>
                  <a:pt x="9816574" y="935809"/>
                </a:cubicBezTo>
                <a:close/>
                <a:moveTo>
                  <a:pt x="9927918" y="929948"/>
                </a:moveTo>
                <a:cubicBezTo>
                  <a:pt x="9937341" y="928553"/>
                  <a:pt x="9937801" y="929483"/>
                  <a:pt x="9901028" y="936925"/>
                </a:cubicBezTo>
                <a:cubicBezTo>
                  <a:pt x="9900108" y="935065"/>
                  <a:pt x="9918495" y="931344"/>
                  <a:pt x="9927918" y="929948"/>
                </a:cubicBezTo>
                <a:close/>
                <a:moveTo>
                  <a:pt x="9399998" y="929946"/>
                </a:moveTo>
                <a:cubicBezTo>
                  <a:pt x="9397240" y="928551"/>
                  <a:pt x="9394483" y="929481"/>
                  <a:pt x="9391725" y="933202"/>
                </a:cubicBezTo>
                <a:cubicBezTo>
                  <a:pt x="9397240" y="944365"/>
                  <a:pt x="9402756" y="948086"/>
                  <a:pt x="9408272" y="940644"/>
                </a:cubicBezTo>
                <a:cubicBezTo>
                  <a:pt x="9405514" y="935062"/>
                  <a:pt x="9402756" y="931342"/>
                  <a:pt x="9399998" y="929946"/>
                </a:cubicBezTo>
                <a:close/>
                <a:moveTo>
                  <a:pt x="9463116" y="925818"/>
                </a:moveTo>
                <a:cubicBezTo>
                  <a:pt x="9461478" y="925760"/>
                  <a:pt x="9459755" y="926690"/>
                  <a:pt x="9457916" y="929481"/>
                </a:cubicBezTo>
                <a:cubicBezTo>
                  <a:pt x="9461593" y="944365"/>
                  <a:pt x="9478141" y="944365"/>
                  <a:pt x="9476302" y="929481"/>
                </a:cubicBezTo>
                <a:cubicBezTo>
                  <a:pt x="9472165" y="935062"/>
                  <a:pt x="9468028" y="925993"/>
                  <a:pt x="9463116" y="925818"/>
                </a:cubicBezTo>
                <a:close/>
                <a:moveTo>
                  <a:pt x="1146538" y="902156"/>
                </a:moveTo>
                <a:cubicBezTo>
                  <a:pt x="1138293" y="897853"/>
                  <a:pt x="1136684" y="901574"/>
                  <a:pt x="1150934" y="922039"/>
                </a:cubicBezTo>
                <a:cubicBezTo>
                  <a:pt x="1255736" y="1000179"/>
                  <a:pt x="1171273" y="915063"/>
                  <a:pt x="1146538" y="902156"/>
                </a:cubicBezTo>
                <a:close/>
                <a:moveTo>
                  <a:pt x="1094223" y="901342"/>
                </a:moveTo>
                <a:cubicBezTo>
                  <a:pt x="1084858" y="899714"/>
                  <a:pt x="1077848" y="899714"/>
                  <a:pt x="1079227" y="903435"/>
                </a:cubicBezTo>
                <a:cubicBezTo>
                  <a:pt x="1171619" y="925760"/>
                  <a:pt x="1122320" y="906225"/>
                  <a:pt x="1094223" y="901342"/>
                </a:cubicBezTo>
                <a:close/>
                <a:moveTo>
                  <a:pt x="9426659" y="895993"/>
                </a:moveTo>
                <a:cubicBezTo>
                  <a:pt x="9445045" y="1003900"/>
                  <a:pt x="9446884" y="888551"/>
                  <a:pt x="9426659" y="895993"/>
                </a:cubicBezTo>
                <a:close/>
                <a:moveTo>
                  <a:pt x="842041" y="858784"/>
                </a:moveTo>
                <a:cubicBezTo>
                  <a:pt x="838365" y="862504"/>
                  <a:pt x="871460" y="918318"/>
                  <a:pt x="842041" y="858784"/>
                </a:cubicBezTo>
                <a:close/>
                <a:moveTo>
                  <a:pt x="9505720" y="851349"/>
                </a:moveTo>
                <a:cubicBezTo>
                  <a:pt x="9505720" y="858791"/>
                  <a:pt x="9487334" y="869954"/>
                  <a:pt x="9481818" y="858791"/>
                </a:cubicBezTo>
                <a:cubicBezTo>
                  <a:pt x="9489172" y="855070"/>
                  <a:pt x="9498365" y="847628"/>
                  <a:pt x="9505720" y="851349"/>
                </a:cubicBezTo>
                <a:close/>
                <a:moveTo>
                  <a:pt x="9478313" y="842390"/>
                </a:moveTo>
                <a:cubicBezTo>
                  <a:pt x="9488483" y="846227"/>
                  <a:pt x="9467109" y="869948"/>
                  <a:pt x="9456077" y="847623"/>
                </a:cubicBezTo>
                <a:cubicBezTo>
                  <a:pt x="9468028" y="842041"/>
                  <a:pt x="9474923" y="841111"/>
                  <a:pt x="9478313" y="842390"/>
                </a:cubicBezTo>
                <a:close/>
                <a:moveTo>
                  <a:pt x="1028051" y="831014"/>
                </a:moveTo>
                <a:cubicBezTo>
                  <a:pt x="1026774" y="829853"/>
                  <a:pt x="1026163" y="830501"/>
                  <a:pt x="1026096" y="832468"/>
                </a:cubicBezTo>
                <a:cubicBezTo>
                  <a:pt x="1025647" y="845586"/>
                  <a:pt x="1049349" y="917388"/>
                  <a:pt x="1060840" y="903435"/>
                </a:cubicBezTo>
                <a:cubicBezTo>
                  <a:pt x="1041707" y="854249"/>
                  <a:pt x="1031881" y="834496"/>
                  <a:pt x="1028051" y="831014"/>
                </a:cubicBezTo>
                <a:close/>
                <a:moveTo>
                  <a:pt x="8975157" y="821109"/>
                </a:moveTo>
                <a:cubicBezTo>
                  <a:pt x="8972055" y="819946"/>
                  <a:pt x="8966999" y="820644"/>
                  <a:pt x="8959644" y="825295"/>
                </a:cubicBezTo>
                <a:cubicBezTo>
                  <a:pt x="8976192" y="844830"/>
                  <a:pt x="8984466" y="824597"/>
                  <a:pt x="8975157" y="821109"/>
                </a:cubicBezTo>
                <a:close/>
                <a:moveTo>
                  <a:pt x="9360349" y="820933"/>
                </a:moveTo>
                <a:cubicBezTo>
                  <a:pt x="9362450" y="823442"/>
                  <a:pt x="9373798" y="849024"/>
                  <a:pt x="9371499" y="851349"/>
                </a:cubicBezTo>
                <a:cubicBezTo>
                  <a:pt x="9361157" y="826233"/>
                  <a:pt x="9359089" y="819429"/>
                  <a:pt x="9360349" y="820933"/>
                </a:cubicBezTo>
                <a:close/>
                <a:moveTo>
                  <a:pt x="9293558" y="816348"/>
                </a:moveTo>
                <a:cubicBezTo>
                  <a:pt x="9301401" y="820185"/>
                  <a:pt x="9296575" y="843907"/>
                  <a:pt x="9281406" y="821582"/>
                </a:cubicBezTo>
                <a:cubicBezTo>
                  <a:pt x="9286922" y="815999"/>
                  <a:pt x="9290944" y="815069"/>
                  <a:pt x="9293558" y="816348"/>
                </a:cubicBezTo>
                <a:close/>
                <a:moveTo>
                  <a:pt x="9254286" y="815999"/>
                </a:moveTo>
                <a:cubicBezTo>
                  <a:pt x="9265318" y="816929"/>
                  <a:pt x="9267616" y="819720"/>
                  <a:pt x="9228085" y="821582"/>
                </a:cubicBezTo>
                <a:cubicBezTo>
                  <a:pt x="9223489" y="815999"/>
                  <a:pt x="9243254" y="815069"/>
                  <a:pt x="9254286" y="815999"/>
                </a:cubicBezTo>
                <a:close/>
                <a:moveTo>
                  <a:pt x="9052638" y="809201"/>
                </a:moveTo>
                <a:lnTo>
                  <a:pt x="9053302" y="811530"/>
                </a:lnTo>
                <a:lnTo>
                  <a:pt x="9051576" y="810411"/>
                </a:lnTo>
                <a:cubicBezTo>
                  <a:pt x="9051116" y="811341"/>
                  <a:pt x="9051461" y="810876"/>
                  <a:pt x="9052438" y="809481"/>
                </a:cubicBezTo>
                <a:close/>
                <a:moveTo>
                  <a:pt x="9325792" y="801865"/>
                </a:moveTo>
                <a:cubicBezTo>
                  <a:pt x="9332084" y="796458"/>
                  <a:pt x="9311744" y="852273"/>
                  <a:pt x="9308986" y="832738"/>
                </a:cubicBezTo>
                <a:cubicBezTo>
                  <a:pt x="9318639" y="812272"/>
                  <a:pt x="9323695" y="803668"/>
                  <a:pt x="9325792" y="801865"/>
                </a:cubicBezTo>
                <a:close/>
                <a:moveTo>
                  <a:pt x="9219035" y="774370"/>
                </a:moveTo>
                <a:cubicBezTo>
                  <a:pt x="9220960" y="774370"/>
                  <a:pt x="9223948" y="775998"/>
                  <a:pt x="9228085" y="780650"/>
                </a:cubicBezTo>
                <a:cubicBezTo>
                  <a:pt x="9217053" y="789022"/>
                  <a:pt x="9213261" y="774370"/>
                  <a:pt x="9219035" y="774370"/>
                </a:cubicBezTo>
                <a:close/>
                <a:moveTo>
                  <a:pt x="8819907" y="773202"/>
                </a:moveTo>
                <a:cubicBezTo>
                  <a:pt x="8814391" y="784365"/>
                  <a:pt x="8808875" y="765760"/>
                  <a:pt x="8803359" y="780644"/>
                </a:cubicBezTo>
                <a:cubicBezTo>
                  <a:pt x="8810714" y="784365"/>
                  <a:pt x="8827261" y="784365"/>
                  <a:pt x="8819907" y="773202"/>
                </a:cubicBezTo>
                <a:close/>
                <a:moveTo>
                  <a:pt x="8906582" y="772505"/>
                </a:moveTo>
                <a:cubicBezTo>
                  <a:pt x="8902359" y="770877"/>
                  <a:pt x="8898164" y="775063"/>
                  <a:pt x="8894142" y="780644"/>
                </a:cubicBezTo>
                <a:lnTo>
                  <a:pt x="8888425" y="788920"/>
                </a:lnTo>
                <a:lnTo>
                  <a:pt x="8873227" y="795528"/>
                </a:lnTo>
                <a:cubicBezTo>
                  <a:pt x="8875985" y="802040"/>
                  <a:pt x="8879203" y="801109"/>
                  <a:pt x="8882736" y="797156"/>
                </a:cubicBezTo>
                <a:lnTo>
                  <a:pt x="8888425" y="788920"/>
                </a:lnTo>
                <a:lnTo>
                  <a:pt x="8910402" y="779365"/>
                </a:lnTo>
                <a:lnTo>
                  <a:pt x="8912682" y="779583"/>
                </a:lnTo>
                <a:lnTo>
                  <a:pt x="8912920" y="779859"/>
                </a:lnTo>
                <a:cubicBezTo>
                  <a:pt x="8915028" y="784133"/>
                  <a:pt x="8917126" y="790412"/>
                  <a:pt x="8919194" y="799249"/>
                </a:cubicBezTo>
                <a:cubicBezTo>
                  <a:pt x="8921033" y="795528"/>
                  <a:pt x="8927008" y="785295"/>
                  <a:pt x="8923790" y="780644"/>
                </a:cubicBezTo>
                <a:lnTo>
                  <a:pt x="8912682" y="779583"/>
                </a:lnTo>
                <a:close/>
                <a:moveTo>
                  <a:pt x="9154309" y="765301"/>
                </a:moveTo>
                <a:cubicBezTo>
                  <a:pt x="9160515" y="764836"/>
                  <a:pt x="9167410" y="767627"/>
                  <a:pt x="9171087" y="776930"/>
                </a:cubicBezTo>
                <a:cubicBezTo>
                  <a:pt x="9166490" y="776930"/>
                  <a:pt x="9161894" y="775069"/>
                  <a:pt x="9157068" y="773674"/>
                </a:cubicBezTo>
                <a:lnTo>
                  <a:pt x="9153764" y="773574"/>
                </a:lnTo>
                <a:lnTo>
                  <a:pt x="9160349" y="778261"/>
                </a:lnTo>
                <a:cubicBezTo>
                  <a:pt x="9170071" y="787921"/>
                  <a:pt x="9182407" y="807162"/>
                  <a:pt x="9172926" y="814138"/>
                </a:cubicBezTo>
                <a:cubicBezTo>
                  <a:pt x="9161894" y="798092"/>
                  <a:pt x="9155710" y="787540"/>
                  <a:pt x="9152811" y="781083"/>
                </a:cubicBezTo>
                <a:lnTo>
                  <a:pt x="9152448" y="773534"/>
                </a:lnTo>
                <a:lnTo>
                  <a:pt x="9141669" y="773208"/>
                </a:lnTo>
                <a:cubicBezTo>
                  <a:pt x="9142588" y="769488"/>
                  <a:pt x="9148104" y="765766"/>
                  <a:pt x="9154309" y="765301"/>
                </a:cubicBezTo>
                <a:close/>
                <a:moveTo>
                  <a:pt x="8914626" y="763900"/>
                </a:moveTo>
                <a:cubicBezTo>
                  <a:pt x="8911839" y="763434"/>
                  <a:pt x="8909081" y="763900"/>
                  <a:pt x="8906323" y="765760"/>
                </a:cubicBezTo>
                <a:cubicBezTo>
                  <a:pt x="8917355" y="776923"/>
                  <a:pt x="8928387" y="780644"/>
                  <a:pt x="8941257" y="780644"/>
                </a:cubicBezTo>
                <a:cubicBezTo>
                  <a:pt x="8931604" y="775063"/>
                  <a:pt x="8922986" y="765295"/>
                  <a:pt x="8914626" y="763900"/>
                </a:cubicBezTo>
                <a:close/>
                <a:moveTo>
                  <a:pt x="9055253" y="750878"/>
                </a:moveTo>
                <a:cubicBezTo>
                  <a:pt x="9090187" y="776925"/>
                  <a:pt x="9097541" y="743436"/>
                  <a:pt x="9114089" y="773204"/>
                </a:cubicBezTo>
                <a:cubicBezTo>
                  <a:pt x="9095703" y="799250"/>
                  <a:pt x="9082832" y="773204"/>
                  <a:pt x="9055253" y="750878"/>
                </a:cubicBezTo>
                <a:close/>
                <a:moveTo>
                  <a:pt x="8751188" y="748551"/>
                </a:moveTo>
                <a:cubicBezTo>
                  <a:pt x="8752912" y="748319"/>
                  <a:pt x="8754923" y="749365"/>
                  <a:pt x="8757192" y="751632"/>
                </a:cubicBezTo>
                <a:lnTo>
                  <a:pt x="8764420" y="761588"/>
                </a:lnTo>
                <a:lnTo>
                  <a:pt x="8763423" y="761704"/>
                </a:lnTo>
                <a:lnTo>
                  <a:pt x="8754391" y="759423"/>
                </a:lnTo>
                <a:lnTo>
                  <a:pt x="8747316" y="752705"/>
                </a:lnTo>
                <a:close/>
                <a:moveTo>
                  <a:pt x="8865873" y="747155"/>
                </a:moveTo>
                <a:cubicBezTo>
                  <a:pt x="8841971" y="780644"/>
                  <a:pt x="8906323" y="784365"/>
                  <a:pt x="8865873" y="747155"/>
                </a:cubicBezTo>
                <a:close/>
                <a:moveTo>
                  <a:pt x="8673361" y="743027"/>
                </a:moveTo>
                <a:lnTo>
                  <a:pt x="8673442" y="743232"/>
                </a:lnTo>
                <a:lnTo>
                  <a:pt x="8674654" y="750876"/>
                </a:lnTo>
                <a:lnTo>
                  <a:pt x="8661242" y="748156"/>
                </a:lnTo>
                <a:lnTo>
                  <a:pt x="8667080" y="743093"/>
                </a:lnTo>
                <a:cubicBezTo>
                  <a:pt x="8669619" y="741937"/>
                  <a:pt x="8671709" y="742068"/>
                  <a:pt x="8673361" y="743027"/>
                </a:cubicBezTo>
                <a:close/>
                <a:moveTo>
                  <a:pt x="9112423" y="741986"/>
                </a:moveTo>
                <a:cubicBezTo>
                  <a:pt x="9114320" y="742044"/>
                  <a:pt x="9117767" y="744370"/>
                  <a:pt x="9123283" y="750881"/>
                </a:cubicBezTo>
                <a:cubicBezTo>
                  <a:pt x="9115009" y="762044"/>
                  <a:pt x="9106735" y="741812"/>
                  <a:pt x="9112423" y="741986"/>
                </a:cubicBezTo>
                <a:close/>
                <a:moveTo>
                  <a:pt x="8541726" y="728202"/>
                </a:moveTo>
                <a:cubicBezTo>
                  <a:pt x="8540319" y="729714"/>
                  <a:pt x="8539515" y="733202"/>
                  <a:pt x="8540434" y="739714"/>
                </a:cubicBezTo>
                <a:cubicBezTo>
                  <a:pt x="8555602" y="736923"/>
                  <a:pt x="8545949" y="723667"/>
                  <a:pt x="8541726" y="728202"/>
                </a:cubicBezTo>
                <a:close/>
                <a:moveTo>
                  <a:pt x="8558820" y="726690"/>
                </a:moveTo>
                <a:cubicBezTo>
                  <a:pt x="8554223" y="724830"/>
                  <a:pt x="8547788" y="732272"/>
                  <a:pt x="8553304" y="754597"/>
                </a:cubicBezTo>
                <a:cubicBezTo>
                  <a:pt x="8566175" y="739714"/>
                  <a:pt x="8563417" y="728551"/>
                  <a:pt x="8558820" y="726690"/>
                </a:cubicBezTo>
                <a:close/>
                <a:moveTo>
                  <a:pt x="9047898" y="721114"/>
                </a:moveTo>
                <a:cubicBezTo>
                  <a:pt x="9049737" y="721114"/>
                  <a:pt x="9049737" y="765765"/>
                  <a:pt x="9047898" y="721114"/>
                </a:cubicBezTo>
                <a:close/>
                <a:moveTo>
                  <a:pt x="5304424" y="721109"/>
                </a:moveTo>
                <a:cubicBezTo>
                  <a:pt x="5309940" y="732272"/>
                  <a:pt x="5328327" y="739714"/>
                  <a:pt x="5304424" y="721109"/>
                </a:cubicBezTo>
                <a:close/>
                <a:moveTo>
                  <a:pt x="8840132" y="709946"/>
                </a:moveTo>
                <a:cubicBezTo>
                  <a:pt x="8825423" y="721109"/>
                  <a:pt x="8867712" y="750876"/>
                  <a:pt x="8840132" y="709946"/>
                </a:cubicBezTo>
                <a:close/>
                <a:moveTo>
                  <a:pt x="8526353" y="708936"/>
                </a:moveTo>
                <a:cubicBezTo>
                  <a:pt x="8522823" y="709423"/>
                  <a:pt x="8518370" y="710876"/>
                  <a:pt x="8512854" y="713667"/>
                </a:cubicBezTo>
                <a:cubicBezTo>
                  <a:pt x="8530551" y="749481"/>
                  <a:pt x="8551063" y="705527"/>
                  <a:pt x="8526353" y="708936"/>
                </a:cubicBezTo>
                <a:close/>
                <a:moveTo>
                  <a:pt x="8591280" y="708326"/>
                </a:moveTo>
                <a:cubicBezTo>
                  <a:pt x="8587664" y="708783"/>
                  <a:pt x="8582493" y="710411"/>
                  <a:pt x="8575368" y="713667"/>
                </a:cubicBezTo>
                <a:cubicBezTo>
                  <a:pt x="8565715" y="759248"/>
                  <a:pt x="8616594" y="705121"/>
                  <a:pt x="8591280" y="708326"/>
                </a:cubicBezTo>
                <a:close/>
                <a:moveTo>
                  <a:pt x="8452408" y="707620"/>
                </a:moveTo>
                <a:cubicBezTo>
                  <a:pt x="8448501" y="708086"/>
                  <a:pt x="8444824" y="709946"/>
                  <a:pt x="8441147" y="709946"/>
                </a:cubicBezTo>
                <a:cubicBezTo>
                  <a:pt x="8448501" y="724830"/>
                  <a:pt x="8463211" y="732272"/>
                  <a:pt x="8465049" y="713667"/>
                </a:cubicBezTo>
                <a:cubicBezTo>
                  <a:pt x="8460452" y="708086"/>
                  <a:pt x="8456315" y="707155"/>
                  <a:pt x="8452408" y="707620"/>
                </a:cubicBezTo>
                <a:close/>
                <a:moveTo>
                  <a:pt x="5337520" y="706225"/>
                </a:moveTo>
                <a:cubicBezTo>
                  <a:pt x="5322811" y="724830"/>
                  <a:pt x="5453354" y="769481"/>
                  <a:pt x="5337520" y="706225"/>
                </a:cubicBezTo>
                <a:close/>
                <a:moveTo>
                  <a:pt x="5280523" y="706225"/>
                </a:moveTo>
                <a:cubicBezTo>
                  <a:pt x="5245588" y="695062"/>
                  <a:pt x="5344876" y="754597"/>
                  <a:pt x="5280523" y="706225"/>
                </a:cubicBezTo>
                <a:close/>
                <a:moveTo>
                  <a:pt x="8363234" y="702504"/>
                </a:moveTo>
                <a:cubicBezTo>
                  <a:pt x="8358868" y="704365"/>
                  <a:pt x="8351054" y="709946"/>
                  <a:pt x="8352892" y="713667"/>
                </a:cubicBezTo>
                <a:cubicBezTo>
                  <a:pt x="8368520" y="702504"/>
                  <a:pt x="8367601" y="700644"/>
                  <a:pt x="8363234" y="702504"/>
                </a:cubicBezTo>
                <a:close/>
                <a:moveTo>
                  <a:pt x="5251104" y="698783"/>
                </a:moveTo>
                <a:cubicBezTo>
                  <a:pt x="5232717" y="709946"/>
                  <a:pt x="5276846" y="728551"/>
                  <a:pt x="5251104" y="698783"/>
                </a:cubicBezTo>
                <a:close/>
                <a:moveTo>
                  <a:pt x="8312442" y="695062"/>
                </a:moveTo>
                <a:cubicBezTo>
                  <a:pt x="8325313" y="709946"/>
                  <a:pt x="8336344" y="709946"/>
                  <a:pt x="8349215" y="706225"/>
                </a:cubicBezTo>
                <a:cubicBezTo>
                  <a:pt x="8336344" y="691341"/>
                  <a:pt x="8323474" y="702504"/>
                  <a:pt x="8312442" y="695062"/>
                </a:cubicBezTo>
                <a:close/>
                <a:moveTo>
                  <a:pt x="8548478" y="691923"/>
                </a:moveTo>
                <a:cubicBezTo>
                  <a:pt x="8544341" y="691574"/>
                  <a:pt x="8541353" y="692272"/>
                  <a:pt x="8542272" y="695062"/>
                </a:cubicBezTo>
                <a:cubicBezTo>
                  <a:pt x="8583641" y="703434"/>
                  <a:pt x="8560888" y="692970"/>
                  <a:pt x="8548478" y="691923"/>
                </a:cubicBezTo>
                <a:close/>
                <a:moveTo>
                  <a:pt x="8251257" y="687831"/>
                </a:moveTo>
                <a:cubicBezTo>
                  <a:pt x="8250502" y="687562"/>
                  <a:pt x="8249468" y="688550"/>
                  <a:pt x="8248089" y="691341"/>
                </a:cubicBezTo>
                <a:cubicBezTo>
                  <a:pt x="8248089" y="753202"/>
                  <a:pt x="8256536" y="689714"/>
                  <a:pt x="8251257" y="687831"/>
                </a:cubicBezTo>
                <a:close/>
                <a:moveTo>
                  <a:pt x="8369440" y="684830"/>
                </a:moveTo>
                <a:cubicBezTo>
                  <a:pt x="8364384" y="684830"/>
                  <a:pt x="8360247" y="687621"/>
                  <a:pt x="8360247" y="695062"/>
                </a:cubicBezTo>
                <a:cubicBezTo>
                  <a:pt x="8367601" y="691341"/>
                  <a:pt x="8374956" y="702504"/>
                  <a:pt x="8384149" y="691341"/>
                </a:cubicBezTo>
                <a:cubicBezTo>
                  <a:pt x="8380471" y="687621"/>
                  <a:pt x="8374496" y="684830"/>
                  <a:pt x="8369440" y="684830"/>
                </a:cubicBezTo>
                <a:close/>
                <a:moveTo>
                  <a:pt x="8734583" y="676865"/>
                </a:moveTo>
                <a:cubicBezTo>
                  <a:pt x="8748200" y="675993"/>
                  <a:pt x="8717863" y="733203"/>
                  <a:pt x="8704073" y="702504"/>
                </a:cubicBezTo>
                <a:cubicBezTo>
                  <a:pt x="8720621" y="683900"/>
                  <a:pt x="8730044" y="677156"/>
                  <a:pt x="8734583" y="676865"/>
                </a:cubicBezTo>
                <a:close/>
                <a:moveTo>
                  <a:pt x="8498145" y="676458"/>
                </a:moveTo>
                <a:cubicBezTo>
                  <a:pt x="8481597" y="691341"/>
                  <a:pt x="8511015" y="739714"/>
                  <a:pt x="8498145" y="676458"/>
                </a:cubicBezTo>
                <a:close/>
                <a:moveTo>
                  <a:pt x="5034144" y="672737"/>
                </a:moveTo>
                <a:lnTo>
                  <a:pt x="5040338" y="685273"/>
                </a:lnTo>
                <a:lnTo>
                  <a:pt x="5042591" y="689830"/>
                </a:lnTo>
                <a:lnTo>
                  <a:pt x="5042821" y="690295"/>
                </a:lnTo>
                <a:lnTo>
                  <a:pt x="5045176" y="695063"/>
                </a:lnTo>
                <a:cubicBezTo>
                  <a:pt x="5047015" y="698784"/>
                  <a:pt x="5047934" y="700644"/>
                  <a:pt x="5046556" y="697853"/>
                </a:cubicBezTo>
                <a:lnTo>
                  <a:pt x="5042821" y="690295"/>
                </a:lnTo>
                <a:lnTo>
                  <a:pt x="5040338" y="685273"/>
                </a:lnTo>
                <a:lnTo>
                  <a:pt x="5038281" y="681109"/>
                </a:lnTo>
                <a:cubicBezTo>
                  <a:pt x="5035983" y="676458"/>
                  <a:pt x="5034144" y="672737"/>
                  <a:pt x="5034144" y="672737"/>
                </a:cubicBezTo>
                <a:close/>
                <a:moveTo>
                  <a:pt x="8403070" y="670964"/>
                </a:moveTo>
                <a:cubicBezTo>
                  <a:pt x="8400467" y="671516"/>
                  <a:pt x="8397249" y="673202"/>
                  <a:pt x="8393342" y="676458"/>
                </a:cubicBezTo>
                <a:cubicBezTo>
                  <a:pt x="8409431" y="718784"/>
                  <a:pt x="8421295" y="667097"/>
                  <a:pt x="8403070" y="670964"/>
                </a:cubicBezTo>
                <a:close/>
                <a:moveTo>
                  <a:pt x="5205139" y="669016"/>
                </a:moveTo>
                <a:cubicBezTo>
                  <a:pt x="5263975" y="717388"/>
                  <a:pt x="5234556" y="657853"/>
                  <a:pt x="5205139" y="669016"/>
                </a:cubicBezTo>
                <a:close/>
                <a:moveTo>
                  <a:pt x="8305087" y="661574"/>
                </a:moveTo>
                <a:cubicBezTo>
                  <a:pt x="8308765" y="683900"/>
                  <a:pt x="8323474" y="683900"/>
                  <a:pt x="8334506" y="680179"/>
                </a:cubicBezTo>
                <a:cubicBezTo>
                  <a:pt x="8325313" y="665295"/>
                  <a:pt x="8316119" y="654132"/>
                  <a:pt x="8305087" y="661574"/>
                </a:cubicBezTo>
                <a:close/>
                <a:moveTo>
                  <a:pt x="4644093" y="652272"/>
                </a:moveTo>
                <a:cubicBezTo>
                  <a:pt x="4642398" y="653202"/>
                  <a:pt x="4641594" y="655993"/>
                  <a:pt x="4642513" y="661574"/>
                </a:cubicBezTo>
                <a:cubicBezTo>
                  <a:pt x="4653545" y="657853"/>
                  <a:pt x="4651706" y="676458"/>
                  <a:pt x="4660901" y="669016"/>
                </a:cubicBezTo>
                <a:cubicBezTo>
                  <a:pt x="4662279" y="663435"/>
                  <a:pt x="4649179" y="649481"/>
                  <a:pt x="4644093" y="652272"/>
                </a:cubicBezTo>
                <a:close/>
                <a:moveTo>
                  <a:pt x="8268315" y="650412"/>
                </a:moveTo>
                <a:cubicBezTo>
                  <a:pt x="8297733" y="650412"/>
                  <a:pt x="8253606" y="669017"/>
                  <a:pt x="8268315" y="650412"/>
                </a:cubicBezTo>
                <a:close/>
                <a:moveTo>
                  <a:pt x="4670094" y="650411"/>
                </a:moveTo>
                <a:cubicBezTo>
                  <a:pt x="4670094" y="691341"/>
                  <a:pt x="4723414" y="646690"/>
                  <a:pt x="4670094" y="650411"/>
                </a:cubicBezTo>
                <a:close/>
                <a:moveTo>
                  <a:pt x="2912439" y="648241"/>
                </a:moveTo>
                <a:lnTo>
                  <a:pt x="2904111" y="662039"/>
                </a:lnTo>
                <a:lnTo>
                  <a:pt x="2901878" y="662439"/>
                </a:lnTo>
                <a:lnTo>
                  <a:pt x="2902240" y="658318"/>
                </a:lnTo>
                <a:cubicBezTo>
                  <a:pt x="2904078" y="654365"/>
                  <a:pt x="2907066" y="650062"/>
                  <a:pt x="2909824" y="648376"/>
                </a:cubicBezTo>
                <a:close/>
                <a:moveTo>
                  <a:pt x="2947401" y="643550"/>
                </a:moveTo>
                <a:cubicBezTo>
                  <a:pt x="2946022" y="642504"/>
                  <a:pt x="2943149" y="642969"/>
                  <a:pt x="2938093" y="646690"/>
                </a:cubicBezTo>
                <a:cubicBezTo>
                  <a:pt x="2942230" y="663435"/>
                  <a:pt x="2951538" y="646690"/>
                  <a:pt x="2947401" y="643550"/>
                </a:cubicBezTo>
                <a:close/>
                <a:moveTo>
                  <a:pt x="8253433" y="637684"/>
                </a:moveTo>
                <a:cubicBezTo>
                  <a:pt x="8268085" y="643440"/>
                  <a:pt x="8248090" y="664370"/>
                  <a:pt x="8226026" y="639254"/>
                </a:cubicBezTo>
                <a:cubicBezTo>
                  <a:pt x="8239816" y="635533"/>
                  <a:pt x="8248550" y="635766"/>
                  <a:pt x="8253433" y="637684"/>
                </a:cubicBezTo>
                <a:close/>
                <a:moveTo>
                  <a:pt x="900534" y="630934"/>
                </a:moveTo>
                <a:cubicBezTo>
                  <a:pt x="899270" y="631341"/>
                  <a:pt x="897661" y="632737"/>
                  <a:pt x="895362" y="635527"/>
                </a:cubicBezTo>
                <a:cubicBezTo>
                  <a:pt x="895362" y="642969"/>
                  <a:pt x="904556" y="654132"/>
                  <a:pt x="911911" y="642969"/>
                </a:cubicBezTo>
                <a:cubicBezTo>
                  <a:pt x="905016" y="637388"/>
                  <a:pt x="904326" y="629714"/>
                  <a:pt x="900534" y="630934"/>
                </a:cubicBezTo>
                <a:close/>
                <a:moveTo>
                  <a:pt x="8112920" y="625004"/>
                </a:moveTo>
                <a:cubicBezTo>
                  <a:pt x="8106284" y="626225"/>
                  <a:pt x="8101457" y="645760"/>
                  <a:pt x="8119384" y="631806"/>
                </a:cubicBezTo>
                <a:cubicBezTo>
                  <a:pt x="8117545" y="626225"/>
                  <a:pt x="8115132" y="624597"/>
                  <a:pt x="8112920" y="625004"/>
                </a:cubicBezTo>
                <a:close/>
                <a:moveTo>
                  <a:pt x="4545076" y="616949"/>
                </a:moveTo>
                <a:cubicBezTo>
                  <a:pt x="4554271" y="616949"/>
                  <a:pt x="4554271" y="635553"/>
                  <a:pt x="4546915" y="642996"/>
                </a:cubicBezTo>
                <a:cubicBezTo>
                  <a:pt x="4546915" y="635553"/>
                  <a:pt x="4535883" y="624391"/>
                  <a:pt x="4545076" y="616949"/>
                </a:cubicBezTo>
                <a:close/>
                <a:moveTo>
                  <a:pt x="2621588" y="615063"/>
                </a:moveTo>
                <a:cubicBezTo>
                  <a:pt x="2619893" y="615993"/>
                  <a:pt x="2619089" y="618784"/>
                  <a:pt x="2620008" y="624365"/>
                </a:cubicBezTo>
                <a:cubicBezTo>
                  <a:pt x="2631040" y="620644"/>
                  <a:pt x="2629201" y="639248"/>
                  <a:pt x="2638394" y="631806"/>
                </a:cubicBezTo>
                <a:cubicBezTo>
                  <a:pt x="2639774" y="626225"/>
                  <a:pt x="2626673" y="612272"/>
                  <a:pt x="2621588" y="615063"/>
                </a:cubicBezTo>
                <a:close/>
                <a:moveTo>
                  <a:pt x="2647588" y="613202"/>
                </a:moveTo>
                <a:cubicBezTo>
                  <a:pt x="2647588" y="654132"/>
                  <a:pt x="2700909" y="609481"/>
                  <a:pt x="2647588" y="613202"/>
                </a:cubicBezTo>
                <a:close/>
                <a:moveTo>
                  <a:pt x="4391768" y="600644"/>
                </a:moveTo>
                <a:cubicBezTo>
                  <a:pt x="4396135" y="601109"/>
                  <a:pt x="4400734" y="603900"/>
                  <a:pt x="4405329" y="609481"/>
                </a:cubicBezTo>
                <a:cubicBezTo>
                  <a:pt x="4396135" y="605760"/>
                  <a:pt x="4388781" y="616923"/>
                  <a:pt x="4379588" y="605760"/>
                </a:cubicBezTo>
                <a:cubicBezTo>
                  <a:pt x="4383265" y="602039"/>
                  <a:pt x="4387402" y="600179"/>
                  <a:pt x="4391768" y="600644"/>
                </a:cubicBezTo>
                <a:close/>
                <a:moveTo>
                  <a:pt x="919265" y="598318"/>
                </a:moveTo>
                <a:cubicBezTo>
                  <a:pt x="888007" y="613202"/>
                  <a:pt x="957877" y="669016"/>
                  <a:pt x="919265" y="598318"/>
                </a:cubicBezTo>
                <a:close/>
                <a:moveTo>
                  <a:pt x="4561742" y="588286"/>
                </a:moveTo>
                <a:cubicBezTo>
                  <a:pt x="4564040" y="586252"/>
                  <a:pt x="4566686" y="586252"/>
                  <a:pt x="4568984" y="590903"/>
                </a:cubicBezTo>
                <a:cubicBezTo>
                  <a:pt x="4551053" y="618810"/>
                  <a:pt x="4554846" y="594391"/>
                  <a:pt x="4561742" y="588286"/>
                </a:cubicBezTo>
                <a:close/>
                <a:moveTo>
                  <a:pt x="2522615" y="579732"/>
                </a:moveTo>
                <a:cubicBezTo>
                  <a:pt x="2531806" y="579732"/>
                  <a:pt x="2531806" y="598338"/>
                  <a:pt x="2524451" y="605780"/>
                </a:cubicBezTo>
                <a:cubicBezTo>
                  <a:pt x="2524451" y="598338"/>
                  <a:pt x="2513423" y="587175"/>
                  <a:pt x="2522615" y="579732"/>
                </a:cubicBezTo>
                <a:close/>
                <a:moveTo>
                  <a:pt x="7812331" y="579713"/>
                </a:moveTo>
                <a:cubicBezTo>
                  <a:pt x="7809113" y="578783"/>
                  <a:pt x="7805896" y="579714"/>
                  <a:pt x="7803138" y="587155"/>
                </a:cubicBezTo>
                <a:cubicBezTo>
                  <a:pt x="7808654" y="594597"/>
                  <a:pt x="7825202" y="594597"/>
                  <a:pt x="7821525" y="583434"/>
                </a:cubicBezTo>
                <a:cubicBezTo>
                  <a:pt x="7818767" y="583434"/>
                  <a:pt x="7815549" y="580644"/>
                  <a:pt x="7812331" y="579713"/>
                </a:cubicBezTo>
                <a:close/>
                <a:moveTo>
                  <a:pt x="4594552" y="570961"/>
                </a:moveTo>
                <a:cubicBezTo>
                  <a:pt x="4600237" y="571601"/>
                  <a:pt x="4612189" y="576019"/>
                  <a:pt x="4633336" y="587182"/>
                </a:cubicBezTo>
                <a:cubicBezTo>
                  <a:pt x="4616784" y="601136"/>
                  <a:pt x="4577485" y="569042"/>
                  <a:pt x="4594552" y="570961"/>
                </a:cubicBezTo>
                <a:close/>
                <a:moveTo>
                  <a:pt x="2369264" y="563435"/>
                </a:moveTo>
                <a:cubicBezTo>
                  <a:pt x="2373631" y="563900"/>
                  <a:pt x="2378228" y="566691"/>
                  <a:pt x="2382824" y="572272"/>
                </a:cubicBezTo>
                <a:cubicBezTo>
                  <a:pt x="2373631" y="568551"/>
                  <a:pt x="2366276" y="579713"/>
                  <a:pt x="2357082" y="568551"/>
                </a:cubicBezTo>
                <a:cubicBezTo>
                  <a:pt x="2360760" y="564830"/>
                  <a:pt x="2364897" y="562970"/>
                  <a:pt x="2369264" y="563435"/>
                </a:cubicBezTo>
                <a:close/>
                <a:moveTo>
                  <a:pt x="2539275" y="551070"/>
                </a:moveTo>
                <a:cubicBezTo>
                  <a:pt x="2541572" y="549035"/>
                  <a:pt x="2544217" y="549035"/>
                  <a:pt x="2546516" y="553686"/>
                </a:cubicBezTo>
                <a:cubicBezTo>
                  <a:pt x="2528590" y="581593"/>
                  <a:pt x="2532381" y="557174"/>
                  <a:pt x="2539275" y="551070"/>
                </a:cubicBezTo>
                <a:close/>
                <a:moveTo>
                  <a:pt x="8356282" y="548096"/>
                </a:moveTo>
                <a:cubicBezTo>
                  <a:pt x="8358063" y="549724"/>
                  <a:pt x="8362545" y="554608"/>
                  <a:pt x="8371278" y="564840"/>
                </a:cubicBezTo>
                <a:cubicBezTo>
                  <a:pt x="8369899" y="567631"/>
                  <a:pt x="8350938" y="543212"/>
                  <a:pt x="8356282" y="548096"/>
                </a:cubicBezTo>
                <a:close/>
                <a:moveTo>
                  <a:pt x="2572083" y="533744"/>
                </a:moveTo>
                <a:cubicBezTo>
                  <a:pt x="2577772" y="534383"/>
                  <a:pt x="2589723" y="538802"/>
                  <a:pt x="2610868" y="549965"/>
                </a:cubicBezTo>
                <a:cubicBezTo>
                  <a:pt x="2594320" y="563918"/>
                  <a:pt x="2555019" y="531826"/>
                  <a:pt x="2572083" y="533744"/>
                </a:cubicBezTo>
                <a:close/>
                <a:moveTo>
                  <a:pt x="3974627" y="514597"/>
                </a:moveTo>
                <a:cubicBezTo>
                  <a:pt x="3969111" y="513667"/>
                  <a:pt x="3964974" y="516458"/>
                  <a:pt x="3965893" y="523899"/>
                </a:cubicBezTo>
                <a:cubicBezTo>
                  <a:pt x="3975087" y="516457"/>
                  <a:pt x="3982441" y="535062"/>
                  <a:pt x="3991634" y="527620"/>
                </a:cubicBezTo>
                <a:cubicBezTo>
                  <a:pt x="3987038" y="520179"/>
                  <a:pt x="3980143" y="515528"/>
                  <a:pt x="3974627" y="514597"/>
                </a:cubicBezTo>
                <a:close/>
                <a:moveTo>
                  <a:pt x="7654208" y="512742"/>
                </a:moveTo>
                <a:cubicBezTo>
                  <a:pt x="7665240" y="512742"/>
                  <a:pt x="7685465" y="520184"/>
                  <a:pt x="7689142" y="538789"/>
                </a:cubicBezTo>
                <a:cubicBezTo>
                  <a:pt x="7678110" y="527626"/>
                  <a:pt x="7657885" y="523905"/>
                  <a:pt x="7654208" y="512742"/>
                </a:cubicBezTo>
                <a:close/>
                <a:moveTo>
                  <a:pt x="3945439" y="505295"/>
                </a:moveTo>
                <a:cubicBezTo>
                  <a:pt x="3939693" y="505295"/>
                  <a:pt x="3933718" y="509016"/>
                  <a:pt x="3927282" y="516457"/>
                </a:cubicBezTo>
                <a:cubicBezTo>
                  <a:pt x="3938314" y="516457"/>
                  <a:pt x="3951185" y="523899"/>
                  <a:pt x="3962216" y="516457"/>
                </a:cubicBezTo>
                <a:cubicBezTo>
                  <a:pt x="3956701" y="509016"/>
                  <a:pt x="3951185" y="505295"/>
                  <a:pt x="3945439" y="505295"/>
                </a:cubicBezTo>
                <a:close/>
                <a:moveTo>
                  <a:pt x="3912573" y="501574"/>
                </a:moveTo>
                <a:cubicBezTo>
                  <a:pt x="3923605" y="518318"/>
                  <a:pt x="3930499" y="505760"/>
                  <a:pt x="3923949" y="501574"/>
                </a:cubicBezTo>
                <a:cubicBezTo>
                  <a:pt x="3921766" y="500179"/>
                  <a:pt x="3918089" y="499714"/>
                  <a:pt x="3912573" y="501574"/>
                </a:cubicBezTo>
                <a:close/>
                <a:moveTo>
                  <a:pt x="3984050" y="497853"/>
                </a:moveTo>
                <a:cubicBezTo>
                  <a:pt x="3989451" y="499248"/>
                  <a:pt x="3997552" y="502969"/>
                  <a:pt x="4003040" y="507736"/>
                </a:cubicBezTo>
                <a:lnTo>
                  <a:pt x="4004552" y="515132"/>
                </a:lnTo>
                <a:lnTo>
                  <a:pt x="3981263" y="501922"/>
                </a:lnTo>
                <a:cubicBezTo>
                  <a:pt x="3975948" y="497388"/>
                  <a:pt x="3978649" y="496457"/>
                  <a:pt x="3984050" y="497853"/>
                </a:cubicBezTo>
                <a:close/>
                <a:moveTo>
                  <a:pt x="7290157" y="494132"/>
                </a:moveTo>
                <a:cubicBezTo>
                  <a:pt x="7282803" y="505295"/>
                  <a:pt x="7266255" y="494132"/>
                  <a:pt x="7273609" y="512737"/>
                </a:cubicBezTo>
                <a:cubicBezTo>
                  <a:pt x="7277287" y="505295"/>
                  <a:pt x="7293834" y="509016"/>
                  <a:pt x="7290157" y="494132"/>
                </a:cubicBezTo>
                <a:close/>
                <a:moveTo>
                  <a:pt x="7392597" y="478337"/>
                </a:moveTo>
                <a:lnTo>
                  <a:pt x="7392441" y="478522"/>
                </a:lnTo>
                <a:lnTo>
                  <a:pt x="7392489" y="478376"/>
                </a:lnTo>
                <a:close/>
                <a:moveTo>
                  <a:pt x="1952122" y="477388"/>
                </a:moveTo>
                <a:cubicBezTo>
                  <a:pt x="1946606" y="476457"/>
                  <a:pt x="1942469" y="479248"/>
                  <a:pt x="1943388" y="486690"/>
                </a:cubicBezTo>
                <a:cubicBezTo>
                  <a:pt x="1952581" y="479248"/>
                  <a:pt x="1959936" y="497853"/>
                  <a:pt x="1969129" y="490411"/>
                </a:cubicBezTo>
                <a:cubicBezTo>
                  <a:pt x="1964533" y="482969"/>
                  <a:pt x="1957638" y="478318"/>
                  <a:pt x="1952122" y="477388"/>
                </a:cubicBezTo>
                <a:close/>
                <a:moveTo>
                  <a:pt x="7163291" y="471806"/>
                </a:moveTo>
                <a:cubicBezTo>
                  <a:pt x="7135711" y="490411"/>
                  <a:pt x="7183516" y="542504"/>
                  <a:pt x="7163291" y="471806"/>
                </a:cubicBezTo>
                <a:close/>
                <a:moveTo>
                  <a:pt x="7447361" y="469486"/>
                </a:moveTo>
                <a:cubicBezTo>
                  <a:pt x="7452876" y="469021"/>
                  <a:pt x="7459312" y="471812"/>
                  <a:pt x="7462989" y="479254"/>
                </a:cubicBezTo>
                <a:cubicBezTo>
                  <a:pt x="7453796" y="486696"/>
                  <a:pt x="7446441" y="479254"/>
                  <a:pt x="7437248" y="479254"/>
                </a:cubicBezTo>
                <a:cubicBezTo>
                  <a:pt x="7437248" y="473673"/>
                  <a:pt x="7441844" y="469952"/>
                  <a:pt x="7447361" y="469486"/>
                </a:cubicBezTo>
                <a:close/>
                <a:moveTo>
                  <a:pt x="7108132" y="468085"/>
                </a:moveTo>
                <a:cubicBezTo>
                  <a:pt x="7102616" y="475527"/>
                  <a:pt x="7086068" y="464364"/>
                  <a:pt x="7087906" y="479248"/>
                </a:cubicBezTo>
                <a:cubicBezTo>
                  <a:pt x="7097100" y="468085"/>
                  <a:pt x="7109970" y="494132"/>
                  <a:pt x="7108132" y="468085"/>
                </a:cubicBezTo>
                <a:close/>
                <a:moveTo>
                  <a:pt x="1922933" y="468085"/>
                </a:moveTo>
                <a:cubicBezTo>
                  <a:pt x="1917188" y="468085"/>
                  <a:pt x="1911212" y="471806"/>
                  <a:pt x="1904777" y="479248"/>
                </a:cubicBezTo>
                <a:cubicBezTo>
                  <a:pt x="1915808" y="479248"/>
                  <a:pt x="1928679" y="486690"/>
                  <a:pt x="1939711" y="479248"/>
                </a:cubicBezTo>
                <a:cubicBezTo>
                  <a:pt x="1934195" y="471806"/>
                  <a:pt x="1928679" y="468085"/>
                  <a:pt x="1922933" y="468085"/>
                </a:cubicBezTo>
                <a:close/>
                <a:moveTo>
                  <a:pt x="7388525" y="467620"/>
                </a:moveTo>
                <a:cubicBezTo>
                  <a:pt x="7392662" y="466225"/>
                  <a:pt x="7403234" y="466225"/>
                  <a:pt x="7420701" y="468085"/>
                </a:cubicBezTo>
                <a:lnTo>
                  <a:pt x="7392597" y="478337"/>
                </a:lnTo>
                <a:lnTo>
                  <a:pt x="7394960" y="475527"/>
                </a:lnTo>
                <a:cubicBezTo>
                  <a:pt x="7386686" y="471806"/>
                  <a:pt x="7384388" y="469015"/>
                  <a:pt x="7388525" y="467620"/>
                </a:cubicBezTo>
                <a:close/>
                <a:moveTo>
                  <a:pt x="1890067" y="464364"/>
                </a:moveTo>
                <a:cubicBezTo>
                  <a:pt x="1904777" y="486690"/>
                  <a:pt x="1912131" y="456923"/>
                  <a:pt x="1890067" y="464364"/>
                </a:cubicBezTo>
                <a:close/>
                <a:moveTo>
                  <a:pt x="4008126" y="463519"/>
                </a:moveTo>
                <a:cubicBezTo>
                  <a:pt x="4010542" y="463925"/>
                  <a:pt x="4013757" y="467181"/>
                  <a:pt x="4017435" y="475553"/>
                </a:cubicBezTo>
                <a:cubicBezTo>
                  <a:pt x="4000888" y="486716"/>
                  <a:pt x="4000888" y="462298"/>
                  <a:pt x="4008126" y="463519"/>
                </a:cubicBezTo>
                <a:close/>
                <a:moveTo>
                  <a:pt x="1965223" y="460643"/>
                </a:moveTo>
                <a:cubicBezTo>
                  <a:pt x="1970624" y="462039"/>
                  <a:pt x="1978725" y="465760"/>
                  <a:pt x="1984212" y="470527"/>
                </a:cubicBezTo>
                <a:lnTo>
                  <a:pt x="1985724" y="477923"/>
                </a:lnTo>
                <a:lnTo>
                  <a:pt x="1962436" y="464713"/>
                </a:lnTo>
                <a:cubicBezTo>
                  <a:pt x="1957121" y="460178"/>
                  <a:pt x="1959822" y="459248"/>
                  <a:pt x="1965223" y="460643"/>
                </a:cubicBezTo>
                <a:close/>
                <a:moveTo>
                  <a:pt x="7380193" y="457795"/>
                </a:moveTo>
                <a:cubicBezTo>
                  <a:pt x="7387950" y="451341"/>
                  <a:pt x="7364162" y="482039"/>
                  <a:pt x="7360026" y="479248"/>
                </a:cubicBezTo>
                <a:cubicBezTo>
                  <a:pt x="7371517" y="466225"/>
                  <a:pt x="7377608" y="459946"/>
                  <a:pt x="7380193" y="457795"/>
                </a:cubicBezTo>
                <a:close/>
                <a:moveTo>
                  <a:pt x="5092637" y="444888"/>
                </a:moveTo>
                <a:cubicBezTo>
                  <a:pt x="5091372" y="445295"/>
                  <a:pt x="5089763" y="446690"/>
                  <a:pt x="5087465" y="449481"/>
                </a:cubicBezTo>
                <a:cubicBezTo>
                  <a:pt x="5087465" y="456923"/>
                  <a:pt x="5096659" y="468085"/>
                  <a:pt x="5104012" y="456923"/>
                </a:cubicBezTo>
                <a:cubicBezTo>
                  <a:pt x="5097118" y="451342"/>
                  <a:pt x="5096428" y="443667"/>
                  <a:pt x="5092637" y="444888"/>
                </a:cubicBezTo>
                <a:close/>
                <a:moveTo>
                  <a:pt x="3881376" y="442065"/>
                </a:moveTo>
                <a:cubicBezTo>
                  <a:pt x="3883214" y="438344"/>
                  <a:pt x="3999053" y="471833"/>
                  <a:pt x="3881376" y="442065"/>
                </a:cubicBezTo>
                <a:close/>
                <a:moveTo>
                  <a:pt x="3795217" y="433228"/>
                </a:moveTo>
                <a:cubicBezTo>
                  <a:pt x="3799786" y="434623"/>
                  <a:pt x="3805531" y="438344"/>
                  <a:pt x="3811508" y="445786"/>
                </a:cubicBezTo>
                <a:cubicBezTo>
                  <a:pt x="3778412" y="445786"/>
                  <a:pt x="3781514" y="429042"/>
                  <a:pt x="3795217" y="433228"/>
                </a:cubicBezTo>
                <a:close/>
                <a:moveTo>
                  <a:pt x="6859319" y="430808"/>
                </a:moveTo>
                <a:lnTo>
                  <a:pt x="6862185" y="431341"/>
                </a:lnTo>
                <a:lnTo>
                  <a:pt x="6861579" y="433709"/>
                </a:lnTo>
                <a:close/>
                <a:moveTo>
                  <a:pt x="6813690" y="429016"/>
                </a:moveTo>
                <a:cubicBezTo>
                  <a:pt x="6811995" y="429946"/>
                  <a:pt x="6811191" y="432737"/>
                  <a:pt x="6812110" y="438318"/>
                </a:cubicBezTo>
                <a:cubicBezTo>
                  <a:pt x="6823142" y="434597"/>
                  <a:pt x="6821303" y="453202"/>
                  <a:pt x="6830497" y="445760"/>
                </a:cubicBezTo>
                <a:cubicBezTo>
                  <a:pt x="6831875" y="440179"/>
                  <a:pt x="6818775" y="426225"/>
                  <a:pt x="6813690" y="429016"/>
                </a:cubicBezTo>
                <a:close/>
                <a:moveTo>
                  <a:pt x="1985606" y="426302"/>
                </a:moveTo>
                <a:cubicBezTo>
                  <a:pt x="1988019" y="426709"/>
                  <a:pt x="1991236" y="429964"/>
                  <a:pt x="1994914" y="438336"/>
                </a:cubicBezTo>
                <a:cubicBezTo>
                  <a:pt x="1978364" y="449500"/>
                  <a:pt x="1978364" y="425081"/>
                  <a:pt x="1985606" y="426302"/>
                </a:cubicBezTo>
                <a:close/>
                <a:moveTo>
                  <a:pt x="3859314" y="425785"/>
                </a:moveTo>
                <a:cubicBezTo>
                  <a:pt x="3863451" y="427181"/>
                  <a:pt x="3867588" y="430902"/>
                  <a:pt x="3872183" y="438344"/>
                </a:cubicBezTo>
                <a:cubicBezTo>
                  <a:pt x="3862992" y="445786"/>
                  <a:pt x="3855636" y="430902"/>
                  <a:pt x="3846442" y="427181"/>
                </a:cubicBezTo>
                <a:cubicBezTo>
                  <a:pt x="3851039" y="425320"/>
                  <a:pt x="3855176" y="424391"/>
                  <a:pt x="3859314" y="425785"/>
                </a:cubicBezTo>
                <a:close/>
                <a:moveTo>
                  <a:pt x="3969636" y="419740"/>
                </a:moveTo>
                <a:cubicBezTo>
                  <a:pt x="3978826" y="419740"/>
                  <a:pt x="3984342" y="427182"/>
                  <a:pt x="3984342" y="438345"/>
                </a:cubicBezTo>
                <a:cubicBezTo>
                  <a:pt x="3976989" y="442066"/>
                  <a:pt x="3969636" y="423461"/>
                  <a:pt x="3969636" y="419740"/>
                </a:cubicBezTo>
                <a:close/>
                <a:moveTo>
                  <a:pt x="3489685" y="419713"/>
                </a:moveTo>
                <a:lnTo>
                  <a:pt x="3490178" y="419846"/>
                </a:lnTo>
                <a:lnTo>
                  <a:pt x="3489807" y="419893"/>
                </a:lnTo>
                <a:close/>
                <a:moveTo>
                  <a:pt x="2532472" y="418434"/>
                </a:moveTo>
                <a:cubicBezTo>
                  <a:pt x="2530260" y="417620"/>
                  <a:pt x="2528077" y="417853"/>
                  <a:pt x="2526238" y="419713"/>
                </a:cubicBezTo>
                <a:cubicBezTo>
                  <a:pt x="2526238" y="430876"/>
                  <a:pt x="2539108" y="438318"/>
                  <a:pt x="2544624" y="438318"/>
                </a:cubicBezTo>
                <a:cubicBezTo>
                  <a:pt x="2546003" y="432737"/>
                  <a:pt x="2539108" y="420876"/>
                  <a:pt x="2532472" y="418434"/>
                </a:cubicBezTo>
                <a:close/>
                <a:moveTo>
                  <a:pt x="3820700" y="417414"/>
                </a:moveTo>
                <a:cubicBezTo>
                  <a:pt x="3826217" y="416949"/>
                  <a:pt x="3832652" y="419740"/>
                  <a:pt x="3837248" y="427182"/>
                </a:cubicBezTo>
                <a:cubicBezTo>
                  <a:pt x="3828055" y="427182"/>
                  <a:pt x="3818862" y="430903"/>
                  <a:pt x="3809667" y="427182"/>
                </a:cubicBezTo>
                <a:cubicBezTo>
                  <a:pt x="3810587" y="421601"/>
                  <a:pt x="3815185" y="417880"/>
                  <a:pt x="3820700" y="417414"/>
                </a:cubicBezTo>
                <a:close/>
                <a:moveTo>
                  <a:pt x="3755943" y="416134"/>
                </a:moveTo>
                <a:cubicBezTo>
                  <a:pt x="3757150" y="416716"/>
                  <a:pt x="3759564" y="418809"/>
                  <a:pt x="3763700" y="423460"/>
                </a:cubicBezTo>
                <a:cubicBezTo>
                  <a:pt x="3759564" y="426250"/>
                  <a:pt x="3752324" y="414390"/>
                  <a:pt x="3755943" y="416134"/>
                </a:cubicBezTo>
                <a:close/>
                <a:moveTo>
                  <a:pt x="5111367" y="412271"/>
                </a:moveTo>
                <a:cubicBezTo>
                  <a:pt x="5080110" y="427155"/>
                  <a:pt x="5149978" y="482969"/>
                  <a:pt x="5111367" y="412271"/>
                </a:cubicBezTo>
                <a:close/>
                <a:moveTo>
                  <a:pt x="1858853" y="404849"/>
                </a:moveTo>
                <a:cubicBezTo>
                  <a:pt x="1860690" y="401128"/>
                  <a:pt x="1976529" y="434617"/>
                  <a:pt x="1858853" y="404849"/>
                </a:cubicBezTo>
                <a:close/>
                <a:moveTo>
                  <a:pt x="1772694" y="396012"/>
                </a:moveTo>
                <a:cubicBezTo>
                  <a:pt x="1777262" y="397407"/>
                  <a:pt x="1783008" y="401128"/>
                  <a:pt x="1788984" y="408569"/>
                </a:cubicBezTo>
                <a:cubicBezTo>
                  <a:pt x="1755888" y="408569"/>
                  <a:pt x="1758992" y="391826"/>
                  <a:pt x="1772694" y="396012"/>
                </a:cubicBezTo>
                <a:close/>
                <a:moveTo>
                  <a:pt x="6714662" y="393673"/>
                </a:moveTo>
                <a:cubicBezTo>
                  <a:pt x="6723855" y="393673"/>
                  <a:pt x="6723855" y="412278"/>
                  <a:pt x="6716501" y="419720"/>
                </a:cubicBezTo>
                <a:cubicBezTo>
                  <a:pt x="6716501" y="412278"/>
                  <a:pt x="6705469" y="401114"/>
                  <a:pt x="6714662" y="393673"/>
                </a:cubicBezTo>
                <a:close/>
                <a:moveTo>
                  <a:pt x="3859772" y="392763"/>
                </a:moveTo>
                <a:cubicBezTo>
                  <a:pt x="3870804" y="395553"/>
                  <a:pt x="3884136" y="404855"/>
                  <a:pt x="3866667" y="412297"/>
                </a:cubicBezTo>
                <a:cubicBezTo>
                  <a:pt x="3840006" y="393693"/>
                  <a:pt x="3848740" y="389972"/>
                  <a:pt x="3859772" y="392763"/>
                </a:cubicBezTo>
                <a:close/>
                <a:moveTo>
                  <a:pt x="1836790" y="388570"/>
                </a:moveTo>
                <a:cubicBezTo>
                  <a:pt x="1840927" y="389965"/>
                  <a:pt x="1845062" y="393686"/>
                  <a:pt x="1849660" y="401128"/>
                </a:cubicBezTo>
                <a:cubicBezTo>
                  <a:pt x="1840469" y="408569"/>
                  <a:pt x="1833112" y="393686"/>
                  <a:pt x="1823919" y="389965"/>
                </a:cubicBezTo>
                <a:cubicBezTo>
                  <a:pt x="1828515" y="388104"/>
                  <a:pt x="1832653" y="387174"/>
                  <a:pt x="1836790" y="388570"/>
                </a:cubicBezTo>
                <a:close/>
                <a:moveTo>
                  <a:pt x="1947111" y="382523"/>
                </a:moveTo>
                <a:cubicBezTo>
                  <a:pt x="1956304" y="382523"/>
                  <a:pt x="1961818" y="389965"/>
                  <a:pt x="1961818" y="401128"/>
                </a:cubicBezTo>
                <a:cubicBezTo>
                  <a:pt x="1954463" y="404849"/>
                  <a:pt x="1947111" y="386244"/>
                  <a:pt x="1947111" y="382523"/>
                </a:cubicBezTo>
                <a:close/>
                <a:moveTo>
                  <a:pt x="1467179" y="382504"/>
                </a:moveTo>
                <a:lnTo>
                  <a:pt x="1468844" y="382953"/>
                </a:lnTo>
                <a:lnTo>
                  <a:pt x="1467591" y="383111"/>
                </a:lnTo>
                <a:close/>
                <a:moveTo>
                  <a:pt x="509966" y="381225"/>
                </a:moveTo>
                <a:cubicBezTo>
                  <a:pt x="507754" y="380411"/>
                  <a:pt x="505571" y="380644"/>
                  <a:pt x="503732" y="382504"/>
                </a:cubicBezTo>
                <a:cubicBezTo>
                  <a:pt x="503732" y="393667"/>
                  <a:pt x="516603" y="401109"/>
                  <a:pt x="522118" y="401109"/>
                </a:cubicBezTo>
                <a:cubicBezTo>
                  <a:pt x="523497" y="395528"/>
                  <a:pt x="516602" y="383667"/>
                  <a:pt x="509966" y="381225"/>
                </a:cubicBezTo>
                <a:close/>
                <a:moveTo>
                  <a:pt x="1798178" y="380197"/>
                </a:moveTo>
                <a:cubicBezTo>
                  <a:pt x="1803695" y="379732"/>
                  <a:pt x="1810129" y="382522"/>
                  <a:pt x="1814727" y="389965"/>
                </a:cubicBezTo>
                <a:cubicBezTo>
                  <a:pt x="1805533" y="389965"/>
                  <a:pt x="1796340" y="393686"/>
                  <a:pt x="1787146" y="389965"/>
                </a:cubicBezTo>
                <a:cubicBezTo>
                  <a:pt x="1788065" y="384383"/>
                  <a:pt x="1792661" y="380662"/>
                  <a:pt x="1798178" y="380197"/>
                </a:cubicBezTo>
                <a:close/>
                <a:moveTo>
                  <a:pt x="1733419" y="378918"/>
                </a:moveTo>
                <a:cubicBezTo>
                  <a:pt x="1734626" y="379499"/>
                  <a:pt x="1737041" y="381593"/>
                  <a:pt x="1741178" y="386244"/>
                </a:cubicBezTo>
                <a:cubicBezTo>
                  <a:pt x="1737041" y="389034"/>
                  <a:pt x="1729800" y="377174"/>
                  <a:pt x="1733419" y="378918"/>
                </a:cubicBezTo>
                <a:close/>
                <a:moveTo>
                  <a:pt x="6561365" y="377388"/>
                </a:moveTo>
                <a:cubicBezTo>
                  <a:pt x="6565732" y="377853"/>
                  <a:pt x="6570329" y="380644"/>
                  <a:pt x="6574926" y="386225"/>
                </a:cubicBezTo>
                <a:cubicBezTo>
                  <a:pt x="6565732" y="382504"/>
                  <a:pt x="6558378" y="393667"/>
                  <a:pt x="6549185" y="382504"/>
                </a:cubicBezTo>
                <a:cubicBezTo>
                  <a:pt x="6552862" y="378783"/>
                  <a:pt x="6556999" y="376923"/>
                  <a:pt x="6561365" y="377388"/>
                </a:cubicBezTo>
                <a:close/>
                <a:moveTo>
                  <a:pt x="2945448" y="376923"/>
                </a:moveTo>
                <a:cubicBezTo>
                  <a:pt x="2942230" y="376923"/>
                  <a:pt x="2939012" y="378783"/>
                  <a:pt x="2936254" y="382504"/>
                </a:cubicBezTo>
                <a:cubicBezTo>
                  <a:pt x="2941770" y="389946"/>
                  <a:pt x="2949125" y="393667"/>
                  <a:pt x="2954641" y="382504"/>
                </a:cubicBezTo>
                <a:cubicBezTo>
                  <a:pt x="2951883" y="378783"/>
                  <a:pt x="2948665" y="376923"/>
                  <a:pt x="2945448" y="376923"/>
                </a:cubicBezTo>
                <a:close/>
                <a:moveTo>
                  <a:pt x="2990781" y="375295"/>
                </a:moveTo>
                <a:cubicBezTo>
                  <a:pt x="2987851" y="375062"/>
                  <a:pt x="2984978" y="375992"/>
                  <a:pt x="2982220" y="378783"/>
                </a:cubicBezTo>
                <a:cubicBezTo>
                  <a:pt x="2993252" y="389946"/>
                  <a:pt x="3006123" y="397388"/>
                  <a:pt x="3017155" y="389946"/>
                </a:cubicBezTo>
                <a:cubicBezTo>
                  <a:pt x="3008881" y="387155"/>
                  <a:pt x="2999573" y="375992"/>
                  <a:pt x="2990781" y="375295"/>
                </a:cubicBezTo>
                <a:close/>
                <a:moveTo>
                  <a:pt x="3052089" y="368550"/>
                </a:moveTo>
                <a:cubicBezTo>
                  <a:pt x="3047952" y="369481"/>
                  <a:pt x="3044734" y="373202"/>
                  <a:pt x="3046573" y="378783"/>
                </a:cubicBezTo>
                <a:cubicBezTo>
                  <a:pt x="3052089" y="371341"/>
                  <a:pt x="3057605" y="389946"/>
                  <a:pt x="3063121" y="375062"/>
                </a:cubicBezTo>
                <a:cubicBezTo>
                  <a:pt x="3061283" y="369481"/>
                  <a:pt x="3056226" y="367620"/>
                  <a:pt x="3052089" y="368550"/>
                </a:cubicBezTo>
                <a:close/>
                <a:moveTo>
                  <a:pt x="3613761" y="359740"/>
                </a:moveTo>
                <a:cubicBezTo>
                  <a:pt x="3625223" y="361135"/>
                  <a:pt x="3627637" y="375088"/>
                  <a:pt x="3600057" y="363926"/>
                </a:cubicBezTo>
                <a:cubicBezTo>
                  <a:pt x="3605115" y="360206"/>
                  <a:pt x="3609940" y="359275"/>
                  <a:pt x="3613761" y="359740"/>
                </a:cubicBezTo>
                <a:close/>
                <a:moveTo>
                  <a:pt x="6731293" y="357495"/>
                </a:moveTo>
                <a:cubicBezTo>
                  <a:pt x="6747557" y="352511"/>
                  <a:pt x="6728452" y="409486"/>
                  <a:pt x="6722017" y="363905"/>
                </a:cubicBezTo>
                <a:cubicBezTo>
                  <a:pt x="6725924" y="360184"/>
                  <a:pt x="6728969" y="358208"/>
                  <a:pt x="6731293" y="357495"/>
                </a:cubicBezTo>
                <a:close/>
                <a:moveTo>
                  <a:pt x="1837246" y="355546"/>
                </a:moveTo>
                <a:cubicBezTo>
                  <a:pt x="1848277" y="358336"/>
                  <a:pt x="1861607" y="367638"/>
                  <a:pt x="1844140" y="375080"/>
                </a:cubicBezTo>
                <a:cubicBezTo>
                  <a:pt x="1817479" y="356476"/>
                  <a:pt x="1826214" y="352755"/>
                  <a:pt x="1837246" y="355546"/>
                </a:cubicBezTo>
                <a:close/>
                <a:moveTo>
                  <a:pt x="922942" y="339714"/>
                </a:moveTo>
                <a:cubicBezTo>
                  <a:pt x="919725" y="339714"/>
                  <a:pt x="916507" y="341574"/>
                  <a:pt x="913749" y="345295"/>
                </a:cubicBezTo>
                <a:cubicBezTo>
                  <a:pt x="919265" y="352736"/>
                  <a:pt x="926620" y="356457"/>
                  <a:pt x="932135" y="345295"/>
                </a:cubicBezTo>
                <a:cubicBezTo>
                  <a:pt x="929378" y="341574"/>
                  <a:pt x="926160" y="339714"/>
                  <a:pt x="922942" y="339714"/>
                </a:cubicBezTo>
                <a:close/>
                <a:moveTo>
                  <a:pt x="968276" y="338085"/>
                </a:moveTo>
                <a:cubicBezTo>
                  <a:pt x="965346" y="337853"/>
                  <a:pt x="962473" y="338783"/>
                  <a:pt x="959715" y="341574"/>
                </a:cubicBezTo>
                <a:cubicBezTo>
                  <a:pt x="970746" y="352736"/>
                  <a:pt x="983617" y="360178"/>
                  <a:pt x="994650" y="352736"/>
                </a:cubicBezTo>
                <a:cubicBezTo>
                  <a:pt x="986375" y="349945"/>
                  <a:pt x="977067" y="338783"/>
                  <a:pt x="968276" y="338085"/>
                </a:cubicBezTo>
                <a:close/>
                <a:moveTo>
                  <a:pt x="3480546" y="334160"/>
                </a:moveTo>
                <a:cubicBezTo>
                  <a:pt x="3482156" y="336487"/>
                  <a:pt x="3481782" y="336603"/>
                  <a:pt x="3479897" y="335069"/>
                </a:cubicBezTo>
                <a:lnTo>
                  <a:pt x="3479392" y="334603"/>
                </a:lnTo>
                <a:close/>
                <a:moveTo>
                  <a:pt x="3579834" y="334159"/>
                </a:moveTo>
                <a:cubicBezTo>
                  <a:pt x="3596380" y="330438"/>
                  <a:pt x="3598218" y="341602"/>
                  <a:pt x="3612927" y="349043"/>
                </a:cubicBezTo>
                <a:cubicBezTo>
                  <a:pt x="3601897" y="356485"/>
                  <a:pt x="3590864" y="345322"/>
                  <a:pt x="3579834" y="334159"/>
                </a:cubicBezTo>
                <a:close/>
                <a:moveTo>
                  <a:pt x="2919707" y="334132"/>
                </a:moveTo>
                <a:cubicBezTo>
                  <a:pt x="2914191" y="349015"/>
                  <a:pt x="2857193" y="337853"/>
                  <a:pt x="2882934" y="375062"/>
                </a:cubicBezTo>
                <a:cubicBezTo>
                  <a:pt x="2910514" y="337853"/>
                  <a:pt x="2974866" y="419713"/>
                  <a:pt x="2919707" y="334132"/>
                </a:cubicBezTo>
                <a:close/>
                <a:moveTo>
                  <a:pt x="1029584" y="331341"/>
                </a:moveTo>
                <a:cubicBezTo>
                  <a:pt x="1025446" y="332272"/>
                  <a:pt x="1022229" y="335993"/>
                  <a:pt x="1024067" y="341574"/>
                </a:cubicBezTo>
                <a:cubicBezTo>
                  <a:pt x="1029583" y="334132"/>
                  <a:pt x="1035099" y="352736"/>
                  <a:pt x="1040616" y="337853"/>
                </a:cubicBezTo>
                <a:cubicBezTo>
                  <a:pt x="1038777" y="332272"/>
                  <a:pt x="1033721" y="330411"/>
                  <a:pt x="1029584" y="331341"/>
                </a:cubicBezTo>
                <a:close/>
                <a:moveTo>
                  <a:pt x="1591243" y="322525"/>
                </a:moveTo>
                <a:cubicBezTo>
                  <a:pt x="1602706" y="323920"/>
                  <a:pt x="1605118" y="337873"/>
                  <a:pt x="1577539" y="326711"/>
                </a:cubicBezTo>
                <a:cubicBezTo>
                  <a:pt x="1582595" y="322989"/>
                  <a:pt x="1587422" y="322060"/>
                  <a:pt x="1591243" y="322525"/>
                </a:cubicBezTo>
                <a:close/>
                <a:moveTo>
                  <a:pt x="3319583" y="318725"/>
                </a:moveTo>
                <a:cubicBezTo>
                  <a:pt x="3311912" y="324131"/>
                  <a:pt x="3303983" y="341573"/>
                  <a:pt x="3326047" y="319248"/>
                </a:cubicBezTo>
                <a:cubicBezTo>
                  <a:pt x="3324668" y="316457"/>
                  <a:pt x="3322139" y="316922"/>
                  <a:pt x="3319583" y="318725"/>
                </a:cubicBezTo>
                <a:close/>
                <a:moveTo>
                  <a:pt x="3524214" y="305846"/>
                </a:moveTo>
                <a:cubicBezTo>
                  <a:pt x="3528348" y="306834"/>
                  <a:pt x="3532486" y="309276"/>
                  <a:pt x="3536623" y="312299"/>
                </a:cubicBezTo>
                <a:lnTo>
                  <a:pt x="3545484" y="318773"/>
                </a:lnTo>
                <a:lnTo>
                  <a:pt x="3551707" y="319014"/>
                </a:lnTo>
                <a:lnTo>
                  <a:pt x="3554184" y="325132"/>
                </a:lnTo>
                <a:lnTo>
                  <a:pt x="3561445" y="330438"/>
                </a:lnTo>
                <a:lnTo>
                  <a:pt x="3555227" y="331050"/>
                </a:lnTo>
                <a:lnTo>
                  <a:pt x="3555930" y="341602"/>
                </a:lnTo>
                <a:cubicBezTo>
                  <a:pt x="3479912" y="424623"/>
                  <a:pt x="3504459" y="357015"/>
                  <a:pt x="3529799" y="328066"/>
                </a:cubicBezTo>
                <a:lnTo>
                  <a:pt x="3533986" y="324324"/>
                </a:lnTo>
                <a:lnTo>
                  <a:pt x="3511800" y="308113"/>
                </a:lnTo>
                <a:cubicBezTo>
                  <a:pt x="3515939" y="305323"/>
                  <a:pt x="3520072" y="304857"/>
                  <a:pt x="3524214" y="305846"/>
                </a:cubicBezTo>
                <a:close/>
                <a:moveTo>
                  <a:pt x="1458027" y="296939"/>
                </a:moveTo>
                <a:cubicBezTo>
                  <a:pt x="1459635" y="299269"/>
                  <a:pt x="1459262" y="299385"/>
                  <a:pt x="1457376" y="297852"/>
                </a:cubicBezTo>
                <a:lnTo>
                  <a:pt x="1456872" y="297386"/>
                </a:lnTo>
                <a:close/>
                <a:moveTo>
                  <a:pt x="1557314" y="296938"/>
                </a:moveTo>
                <a:cubicBezTo>
                  <a:pt x="1573863" y="293217"/>
                  <a:pt x="1575700" y="304385"/>
                  <a:pt x="1590410" y="311827"/>
                </a:cubicBezTo>
                <a:cubicBezTo>
                  <a:pt x="1579377" y="319269"/>
                  <a:pt x="1568345" y="308105"/>
                  <a:pt x="1557314" y="296938"/>
                </a:cubicBezTo>
                <a:close/>
                <a:moveTo>
                  <a:pt x="897201" y="296922"/>
                </a:moveTo>
                <a:cubicBezTo>
                  <a:pt x="891685" y="311806"/>
                  <a:pt x="834687" y="300643"/>
                  <a:pt x="860428" y="337853"/>
                </a:cubicBezTo>
                <a:cubicBezTo>
                  <a:pt x="888007" y="300643"/>
                  <a:pt x="952360" y="382504"/>
                  <a:pt x="897201" y="296922"/>
                </a:cubicBezTo>
                <a:close/>
                <a:moveTo>
                  <a:pt x="6144224" y="291341"/>
                </a:moveTo>
                <a:cubicBezTo>
                  <a:pt x="6138708" y="290411"/>
                  <a:pt x="6134571" y="293202"/>
                  <a:pt x="6135490" y="300643"/>
                </a:cubicBezTo>
                <a:cubicBezTo>
                  <a:pt x="6144684" y="293201"/>
                  <a:pt x="6152038" y="311806"/>
                  <a:pt x="6161231" y="304364"/>
                </a:cubicBezTo>
                <a:cubicBezTo>
                  <a:pt x="6156634" y="296922"/>
                  <a:pt x="6149740" y="292271"/>
                  <a:pt x="6144224" y="291341"/>
                </a:cubicBezTo>
                <a:close/>
                <a:moveTo>
                  <a:pt x="3475028" y="289503"/>
                </a:moveTo>
                <a:cubicBezTo>
                  <a:pt x="3487898" y="304391"/>
                  <a:pt x="3500771" y="285782"/>
                  <a:pt x="3513640" y="300671"/>
                </a:cubicBezTo>
                <a:cubicBezTo>
                  <a:pt x="3500771" y="300671"/>
                  <a:pt x="3487898" y="311834"/>
                  <a:pt x="3475028" y="289503"/>
                </a:cubicBezTo>
                <a:close/>
                <a:moveTo>
                  <a:pt x="3344492" y="282061"/>
                </a:moveTo>
                <a:cubicBezTo>
                  <a:pt x="3353687" y="289503"/>
                  <a:pt x="3350008" y="296945"/>
                  <a:pt x="3355523" y="304391"/>
                </a:cubicBezTo>
                <a:cubicBezTo>
                  <a:pt x="3350008" y="304391"/>
                  <a:pt x="3333460" y="293224"/>
                  <a:pt x="3344492" y="282061"/>
                </a:cubicBezTo>
                <a:close/>
                <a:moveTo>
                  <a:pt x="6115035" y="282039"/>
                </a:moveTo>
                <a:cubicBezTo>
                  <a:pt x="6109289" y="282039"/>
                  <a:pt x="6103314" y="285760"/>
                  <a:pt x="6096879" y="293201"/>
                </a:cubicBezTo>
                <a:cubicBezTo>
                  <a:pt x="6107912" y="293201"/>
                  <a:pt x="6120781" y="300643"/>
                  <a:pt x="6131813" y="293201"/>
                </a:cubicBezTo>
                <a:cubicBezTo>
                  <a:pt x="6126297" y="285760"/>
                  <a:pt x="6120781" y="282039"/>
                  <a:pt x="6115035" y="282039"/>
                </a:cubicBezTo>
                <a:close/>
                <a:moveTo>
                  <a:pt x="6082170" y="278318"/>
                </a:moveTo>
                <a:cubicBezTo>
                  <a:pt x="6093201" y="295062"/>
                  <a:pt x="6100096" y="282504"/>
                  <a:pt x="6093546" y="278318"/>
                </a:cubicBezTo>
                <a:cubicBezTo>
                  <a:pt x="6091363" y="276923"/>
                  <a:pt x="6087686" y="276458"/>
                  <a:pt x="6082170" y="278318"/>
                </a:cubicBezTo>
                <a:close/>
                <a:moveTo>
                  <a:pt x="6149970" y="274597"/>
                </a:moveTo>
                <a:cubicBezTo>
                  <a:pt x="6155370" y="275992"/>
                  <a:pt x="6163472" y="279713"/>
                  <a:pt x="6168959" y="284481"/>
                </a:cubicBezTo>
                <a:lnTo>
                  <a:pt x="6170471" y="291876"/>
                </a:lnTo>
                <a:lnTo>
                  <a:pt x="6147182" y="278666"/>
                </a:lnTo>
                <a:cubicBezTo>
                  <a:pt x="6141868" y="274132"/>
                  <a:pt x="6144568" y="273201"/>
                  <a:pt x="6149970" y="274597"/>
                </a:cubicBezTo>
                <a:close/>
                <a:moveTo>
                  <a:pt x="3506316" y="273166"/>
                </a:moveTo>
                <a:cubicBezTo>
                  <a:pt x="3511917" y="275084"/>
                  <a:pt x="3517777" y="284852"/>
                  <a:pt x="3524674" y="282061"/>
                </a:cubicBezTo>
                <a:cubicBezTo>
                  <a:pt x="3524674" y="296944"/>
                  <a:pt x="3506285" y="278340"/>
                  <a:pt x="3500771" y="274619"/>
                </a:cubicBezTo>
                <a:cubicBezTo>
                  <a:pt x="3502608" y="272759"/>
                  <a:pt x="3504448" y="272526"/>
                  <a:pt x="3506316" y="273166"/>
                </a:cubicBezTo>
                <a:close/>
                <a:moveTo>
                  <a:pt x="3789786" y="269446"/>
                </a:moveTo>
                <a:cubicBezTo>
                  <a:pt x="3798407" y="273457"/>
                  <a:pt x="3797716" y="306253"/>
                  <a:pt x="3778411" y="278341"/>
                </a:cubicBezTo>
                <a:cubicBezTo>
                  <a:pt x="3783007" y="269969"/>
                  <a:pt x="3786914" y="268108"/>
                  <a:pt x="3789786" y="269446"/>
                </a:cubicBezTo>
                <a:close/>
                <a:moveTo>
                  <a:pt x="1501694" y="268625"/>
                </a:moveTo>
                <a:cubicBezTo>
                  <a:pt x="1505832" y="269613"/>
                  <a:pt x="1509968" y="272055"/>
                  <a:pt x="1514105" y="275078"/>
                </a:cubicBezTo>
                <a:lnTo>
                  <a:pt x="1522966" y="281553"/>
                </a:lnTo>
                <a:lnTo>
                  <a:pt x="1529188" y="281793"/>
                </a:lnTo>
                <a:lnTo>
                  <a:pt x="1530121" y="286782"/>
                </a:lnTo>
                <a:lnTo>
                  <a:pt x="1538928" y="293217"/>
                </a:lnTo>
                <a:lnTo>
                  <a:pt x="1531462" y="293952"/>
                </a:lnTo>
                <a:lnTo>
                  <a:pt x="1533412" y="304385"/>
                </a:lnTo>
                <a:cubicBezTo>
                  <a:pt x="1457393" y="387407"/>
                  <a:pt x="1481941" y="319799"/>
                  <a:pt x="1507280" y="290845"/>
                </a:cubicBezTo>
                <a:lnTo>
                  <a:pt x="1511467" y="287104"/>
                </a:lnTo>
                <a:lnTo>
                  <a:pt x="1489283" y="270893"/>
                </a:lnTo>
                <a:cubicBezTo>
                  <a:pt x="1493420" y="268102"/>
                  <a:pt x="1497557" y="267636"/>
                  <a:pt x="1501694" y="268625"/>
                </a:cubicBezTo>
                <a:close/>
                <a:moveTo>
                  <a:pt x="3369946" y="268456"/>
                </a:moveTo>
                <a:cubicBezTo>
                  <a:pt x="3374136" y="268340"/>
                  <a:pt x="3379425" y="271828"/>
                  <a:pt x="3384942" y="282061"/>
                </a:cubicBezTo>
                <a:cubicBezTo>
                  <a:pt x="3354604" y="301602"/>
                  <a:pt x="3357362" y="268805"/>
                  <a:pt x="3369946" y="268456"/>
                </a:cubicBezTo>
                <a:close/>
                <a:moveTo>
                  <a:pt x="3330704" y="259736"/>
                </a:moveTo>
                <a:cubicBezTo>
                  <a:pt x="3332539" y="258805"/>
                  <a:pt x="3333460" y="265317"/>
                  <a:pt x="3327944" y="282061"/>
                </a:cubicBezTo>
                <a:cubicBezTo>
                  <a:pt x="3326108" y="269038"/>
                  <a:pt x="3328864" y="260666"/>
                  <a:pt x="3330704" y="259736"/>
                </a:cubicBezTo>
                <a:close/>
                <a:moveTo>
                  <a:pt x="3710378" y="256014"/>
                </a:moveTo>
                <a:cubicBezTo>
                  <a:pt x="3725087" y="256014"/>
                  <a:pt x="3739797" y="263456"/>
                  <a:pt x="3754509" y="270898"/>
                </a:cubicBezTo>
                <a:cubicBezTo>
                  <a:pt x="3739797" y="270898"/>
                  <a:pt x="3725087" y="267177"/>
                  <a:pt x="3710378" y="256014"/>
                </a:cubicBezTo>
                <a:close/>
                <a:moveTo>
                  <a:pt x="1452510" y="252287"/>
                </a:moveTo>
                <a:cubicBezTo>
                  <a:pt x="1465381" y="267171"/>
                  <a:pt x="1478252" y="248566"/>
                  <a:pt x="1491122" y="263450"/>
                </a:cubicBezTo>
                <a:cubicBezTo>
                  <a:pt x="1478252" y="263450"/>
                  <a:pt x="1465381" y="274613"/>
                  <a:pt x="1452510" y="252287"/>
                </a:cubicBezTo>
                <a:close/>
                <a:moveTo>
                  <a:pt x="3384298" y="250165"/>
                </a:moveTo>
                <a:cubicBezTo>
                  <a:pt x="3399761" y="256088"/>
                  <a:pt x="3447984" y="304712"/>
                  <a:pt x="3470175" y="326079"/>
                </a:cubicBezTo>
                <a:lnTo>
                  <a:pt x="3479392" y="334603"/>
                </a:lnTo>
                <a:lnTo>
                  <a:pt x="3469415" y="338427"/>
                </a:lnTo>
                <a:cubicBezTo>
                  <a:pt x="3443173" y="339393"/>
                  <a:pt x="3414816" y="281596"/>
                  <a:pt x="3379425" y="252294"/>
                </a:cubicBezTo>
                <a:cubicBezTo>
                  <a:pt x="3379425" y="249503"/>
                  <a:pt x="3381206" y="248980"/>
                  <a:pt x="3384298" y="250165"/>
                </a:cubicBezTo>
                <a:close/>
                <a:moveTo>
                  <a:pt x="1321969" y="244845"/>
                </a:moveTo>
                <a:cubicBezTo>
                  <a:pt x="1331162" y="252287"/>
                  <a:pt x="1327483" y="259729"/>
                  <a:pt x="1332999" y="267171"/>
                </a:cubicBezTo>
                <a:cubicBezTo>
                  <a:pt x="1327483" y="267171"/>
                  <a:pt x="1310936" y="256008"/>
                  <a:pt x="1321969" y="244845"/>
                </a:cubicBezTo>
                <a:close/>
                <a:moveTo>
                  <a:pt x="6177664" y="240240"/>
                </a:moveTo>
                <a:cubicBezTo>
                  <a:pt x="6180077" y="240647"/>
                  <a:pt x="6183294" y="243903"/>
                  <a:pt x="6186972" y="252275"/>
                </a:cubicBezTo>
                <a:cubicBezTo>
                  <a:pt x="6170424" y="263438"/>
                  <a:pt x="6170424" y="239020"/>
                  <a:pt x="6177664" y="240240"/>
                </a:cubicBezTo>
                <a:close/>
                <a:moveTo>
                  <a:pt x="1483797" y="235950"/>
                </a:moveTo>
                <a:cubicBezTo>
                  <a:pt x="1489400" y="237869"/>
                  <a:pt x="1495260" y="247636"/>
                  <a:pt x="1502155" y="244846"/>
                </a:cubicBezTo>
                <a:cubicBezTo>
                  <a:pt x="1502155" y="259728"/>
                  <a:pt x="1483769" y="241125"/>
                  <a:pt x="1478253" y="237404"/>
                </a:cubicBezTo>
                <a:cubicBezTo>
                  <a:pt x="1480091" y="235543"/>
                  <a:pt x="1481930" y="235310"/>
                  <a:pt x="1483797" y="235950"/>
                </a:cubicBezTo>
                <a:close/>
                <a:moveTo>
                  <a:pt x="1767265" y="232229"/>
                </a:moveTo>
                <a:cubicBezTo>
                  <a:pt x="1775883" y="236241"/>
                  <a:pt x="1775194" y="269032"/>
                  <a:pt x="1755888" y="241125"/>
                </a:cubicBezTo>
                <a:cubicBezTo>
                  <a:pt x="1760483" y="232753"/>
                  <a:pt x="1764391" y="230892"/>
                  <a:pt x="1767265" y="232229"/>
                </a:cubicBezTo>
                <a:close/>
                <a:moveTo>
                  <a:pt x="1347421" y="231240"/>
                </a:moveTo>
                <a:cubicBezTo>
                  <a:pt x="1351616" y="231124"/>
                  <a:pt x="1356902" y="234612"/>
                  <a:pt x="1362418" y="244844"/>
                </a:cubicBezTo>
                <a:cubicBezTo>
                  <a:pt x="1332080" y="264380"/>
                  <a:pt x="1334838" y="231589"/>
                  <a:pt x="1347421" y="231240"/>
                </a:cubicBezTo>
                <a:close/>
                <a:moveTo>
                  <a:pt x="1308178" y="222520"/>
                </a:moveTo>
                <a:cubicBezTo>
                  <a:pt x="1310017" y="221590"/>
                  <a:pt x="1310936" y="228101"/>
                  <a:pt x="1305420" y="244845"/>
                </a:cubicBezTo>
                <a:cubicBezTo>
                  <a:pt x="1303581" y="231822"/>
                  <a:pt x="1306339" y="223450"/>
                  <a:pt x="1308178" y="222520"/>
                </a:cubicBezTo>
                <a:close/>
                <a:moveTo>
                  <a:pt x="1687857" y="218799"/>
                </a:moveTo>
                <a:cubicBezTo>
                  <a:pt x="1702567" y="218799"/>
                  <a:pt x="1717277" y="226241"/>
                  <a:pt x="1731987" y="233683"/>
                </a:cubicBezTo>
                <a:cubicBezTo>
                  <a:pt x="1717277" y="233683"/>
                  <a:pt x="1702567" y="229962"/>
                  <a:pt x="1687857" y="218799"/>
                </a:cubicBezTo>
                <a:close/>
                <a:moveTo>
                  <a:pt x="6050911" y="218787"/>
                </a:moveTo>
                <a:cubicBezTo>
                  <a:pt x="6052750" y="215066"/>
                  <a:pt x="6168588" y="248555"/>
                  <a:pt x="6050911" y="218787"/>
                </a:cubicBezTo>
                <a:close/>
                <a:moveTo>
                  <a:pt x="1361774" y="212948"/>
                </a:moveTo>
                <a:cubicBezTo>
                  <a:pt x="1377234" y="218871"/>
                  <a:pt x="1425462" y="267491"/>
                  <a:pt x="1447655" y="288857"/>
                </a:cubicBezTo>
                <a:lnTo>
                  <a:pt x="1456872" y="297386"/>
                </a:lnTo>
                <a:lnTo>
                  <a:pt x="1446894" y="301210"/>
                </a:lnTo>
                <a:cubicBezTo>
                  <a:pt x="1420651" y="302176"/>
                  <a:pt x="1392295" y="244380"/>
                  <a:pt x="1356901" y="215077"/>
                </a:cubicBezTo>
                <a:cubicBezTo>
                  <a:pt x="1356901" y="212287"/>
                  <a:pt x="1358682" y="211763"/>
                  <a:pt x="1361774" y="212948"/>
                </a:cubicBezTo>
                <a:close/>
                <a:moveTo>
                  <a:pt x="5964756" y="209950"/>
                </a:moveTo>
                <a:cubicBezTo>
                  <a:pt x="5969323" y="211345"/>
                  <a:pt x="5975069" y="215066"/>
                  <a:pt x="5981045" y="222508"/>
                </a:cubicBezTo>
                <a:cubicBezTo>
                  <a:pt x="5947951" y="222508"/>
                  <a:pt x="5951052" y="205764"/>
                  <a:pt x="5964756" y="209950"/>
                </a:cubicBezTo>
                <a:close/>
                <a:moveTo>
                  <a:pt x="6028848" y="202508"/>
                </a:moveTo>
                <a:cubicBezTo>
                  <a:pt x="6032985" y="203903"/>
                  <a:pt x="6037122" y="207624"/>
                  <a:pt x="6041719" y="215066"/>
                </a:cubicBezTo>
                <a:cubicBezTo>
                  <a:pt x="6032528" y="222508"/>
                  <a:pt x="6025171" y="207624"/>
                  <a:pt x="6015979" y="203903"/>
                </a:cubicBezTo>
                <a:cubicBezTo>
                  <a:pt x="6020574" y="202043"/>
                  <a:pt x="6024713" y="201112"/>
                  <a:pt x="6028848" y="202508"/>
                </a:cubicBezTo>
                <a:close/>
                <a:moveTo>
                  <a:pt x="6139168" y="196462"/>
                </a:moveTo>
                <a:cubicBezTo>
                  <a:pt x="6148362" y="196462"/>
                  <a:pt x="6153877" y="203904"/>
                  <a:pt x="6153877" y="215067"/>
                </a:cubicBezTo>
                <a:cubicBezTo>
                  <a:pt x="6146523" y="218788"/>
                  <a:pt x="6139168" y="200183"/>
                  <a:pt x="6139168" y="196462"/>
                </a:cubicBezTo>
                <a:close/>
                <a:moveTo>
                  <a:pt x="5659283" y="196457"/>
                </a:moveTo>
                <a:cubicBezTo>
                  <a:pt x="5661121" y="207620"/>
                  <a:pt x="5677669" y="222504"/>
                  <a:pt x="5686862" y="215062"/>
                </a:cubicBezTo>
                <a:cubicBezTo>
                  <a:pt x="5677669" y="196457"/>
                  <a:pt x="5668477" y="200178"/>
                  <a:pt x="5659283" y="196457"/>
                </a:cubicBezTo>
                <a:close/>
                <a:moveTo>
                  <a:pt x="4702068" y="195178"/>
                </a:moveTo>
                <a:cubicBezTo>
                  <a:pt x="4699857" y="194364"/>
                  <a:pt x="4697674" y="194597"/>
                  <a:pt x="4695834" y="196457"/>
                </a:cubicBezTo>
                <a:cubicBezTo>
                  <a:pt x="4695834" y="207620"/>
                  <a:pt x="4708704" y="215062"/>
                  <a:pt x="4714221" y="215062"/>
                </a:cubicBezTo>
                <a:cubicBezTo>
                  <a:pt x="4715599" y="209481"/>
                  <a:pt x="4708705" y="197620"/>
                  <a:pt x="4702068" y="195178"/>
                </a:cubicBezTo>
                <a:close/>
                <a:moveTo>
                  <a:pt x="5990239" y="194136"/>
                </a:moveTo>
                <a:cubicBezTo>
                  <a:pt x="5995753" y="193671"/>
                  <a:pt x="6002188" y="196462"/>
                  <a:pt x="6006785" y="203904"/>
                </a:cubicBezTo>
                <a:cubicBezTo>
                  <a:pt x="5997592" y="203904"/>
                  <a:pt x="5988399" y="207625"/>
                  <a:pt x="5979206" y="203904"/>
                </a:cubicBezTo>
                <a:cubicBezTo>
                  <a:pt x="5980124" y="198322"/>
                  <a:pt x="5984721" y="194601"/>
                  <a:pt x="5990239" y="194136"/>
                </a:cubicBezTo>
                <a:close/>
                <a:moveTo>
                  <a:pt x="5925483" y="192853"/>
                </a:moveTo>
                <a:cubicBezTo>
                  <a:pt x="5926690" y="193435"/>
                  <a:pt x="5929103" y="195528"/>
                  <a:pt x="5933240" y="200179"/>
                </a:cubicBezTo>
                <a:cubicBezTo>
                  <a:pt x="5929103" y="202970"/>
                  <a:pt x="5921865" y="191109"/>
                  <a:pt x="5925483" y="192853"/>
                </a:cubicBezTo>
                <a:close/>
                <a:moveTo>
                  <a:pt x="6029309" y="169481"/>
                </a:moveTo>
                <a:cubicBezTo>
                  <a:pt x="6040341" y="172272"/>
                  <a:pt x="6053671" y="181574"/>
                  <a:pt x="6036205" y="189016"/>
                </a:cubicBezTo>
                <a:cubicBezTo>
                  <a:pt x="6009544" y="170412"/>
                  <a:pt x="6018277" y="166691"/>
                  <a:pt x="6029309" y="169481"/>
                </a:cubicBezTo>
                <a:close/>
                <a:moveTo>
                  <a:pt x="5115044" y="153667"/>
                </a:moveTo>
                <a:cubicBezTo>
                  <a:pt x="5111828" y="153667"/>
                  <a:pt x="5108609" y="155527"/>
                  <a:pt x="5105851" y="159248"/>
                </a:cubicBezTo>
                <a:cubicBezTo>
                  <a:pt x="5111367" y="166690"/>
                  <a:pt x="5118722" y="170411"/>
                  <a:pt x="5124239" y="159248"/>
                </a:cubicBezTo>
                <a:cubicBezTo>
                  <a:pt x="5121480" y="155527"/>
                  <a:pt x="5118263" y="153667"/>
                  <a:pt x="5115044" y="153667"/>
                </a:cubicBezTo>
                <a:close/>
                <a:moveTo>
                  <a:pt x="5160378" y="152039"/>
                </a:moveTo>
                <a:cubicBezTo>
                  <a:pt x="5157449" y="151806"/>
                  <a:pt x="5154575" y="152736"/>
                  <a:pt x="5151817" y="155527"/>
                </a:cubicBezTo>
                <a:cubicBezTo>
                  <a:pt x="5162850" y="166690"/>
                  <a:pt x="5175719" y="174131"/>
                  <a:pt x="5186751" y="166690"/>
                </a:cubicBezTo>
                <a:cubicBezTo>
                  <a:pt x="5178478" y="163899"/>
                  <a:pt x="5169169" y="152736"/>
                  <a:pt x="5160378" y="152039"/>
                </a:cubicBezTo>
                <a:close/>
                <a:moveTo>
                  <a:pt x="5221685" y="145294"/>
                </a:moveTo>
                <a:cubicBezTo>
                  <a:pt x="5217548" y="146225"/>
                  <a:pt x="5214331" y="149946"/>
                  <a:pt x="5216170" y="155527"/>
                </a:cubicBezTo>
                <a:cubicBezTo>
                  <a:pt x="5221685" y="148085"/>
                  <a:pt x="5227202" y="166690"/>
                  <a:pt x="5232717" y="151806"/>
                </a:cubicBezTo>
                <a:cubicBezTo>
                  <a:pt x="5230878" y="146225"/>
                  <a:pt x="5225822" y="144364"/>
                  <a:pt x="5221685" y="145294"/>
                </a:cubicBezTo>
                <a:close/>
                <a:moveTo>
                  <a:pt x="5783306" y="136461"/>
                </a:moveTo>
                <a:cubicBezTo>
                  <a:pt x="5794770" y="137857"/>
                  <a:pt x="5797183" y="151810"/>
                  <a:pt x="5769603" y="140648"/>
                </a:cubicBezTo>
                <a:cubicBezTo>
                  <a:pt x="5774658" y="136927"/>
                  <a:pt x="5779485" y="135996"/>
                  <a:pt x="5783306" y="136461"/>
                </a:cubicBezTo>
                <a:close/>
                <a:moveTo>
                  <a:pt x="5749379" y="110880"/>
                </a:moveTo>
                <a:cubicBezTo>
                  <a:pt x="5765924" y="107159"/>
                  <a:pt x="5767764" y="118322"/>
                  <a:pt x="5782473" y="125764"/>
                </a:cubicBezTo>
                <a:cubicBezTo>
                  <a:pt x="5771441" y="133206"/>
                  <a:pt x="5760410" y="122043"/>
                  <a:pt x="5749379" y="110880"/>
                </a:cubicBezTo>
                <a:close/>
                <a:moveTo>
                  <a:pt x="5650092" y="110880"/>
                </a:moveTo>
                <a:cubicBezTo>
                  <a:pt x="5651700" y="113206"/>
                  <a:pt x="5651327" y="113322"/>
                  <a:pt x="5649442" y="111789"/>
                </a:cubicBezTo>
                <a:lnTo>
                  <a:pt x="5648938" y="111323"/>
                </a:lnTo>
                <a:close/>
                <a:moveTo>
                  <a:pt x="5089303" y="110876"/>
                </a:moveTo>
                <a:cubicBezTo>
                  <a:pt x="5083787" y="125759"/>
                  <a:pt x="5026790" y="114597"/>
                  <a:pt x="5052531" y="151806"/>
                </a:cubicBezTo>
                <a:cubicBezTo>
                  <a:pt x="5080110" y="114597"/>
                  <a:pt x="5144463" y="196457"/>
                  <a:pt x="5089303" y="110876"/>
                </a:cubicBezTo>
                <a:close/>
                <a:moveTo>
                  <a:pt x="5489179" y="95469"/>
                </a:moveTo>
                <a:cubicBezTo>
                  <a:pt x="5481508" y="100875"/>
                  <a:pt x="5473579" y="118317"/>
                  <a:pt x="5495644" y="95992"/>
                </a:cubicBezTo>
                <a:cubicBezTo>
                  <a:pt x="5494264" y="93201"/>
                  <a:pt x="5491736" y="93666"/>
                  <a:pt x="5489179" y="95469"/>
                </a:cubicBezTo>
                <a:close/>
                <a:moveTo>
                  <a:pt x="5693758" y="82566"/>
                </a:moveTo>
                <a:cubicBezTo>
                  <a:pt x="5697894" y="83554"/>
                  <a:pt x="5702031" y="85996"/>
                  <a:pt x="5706169" y="89019"/>
                </a:cubicBezTo>
                <a:lnTo>
                  <a:pt x="5715029" y="95494"/>
                </a:lnTo>
                <a:lnTo>
                  <a:pt x="5721253" y="95734"/>
                </a:lnTo>
                <a:lnTo>
                  <a:pt x="5722187" y="100724"/>
                </a:lnTo>
                <a:lnTo>
                  <a:pt x="5730991" y="107159"/>
                </a:lnTo>
                <a:lnTo>
                  <a:pt x="5723526" y="107893"/>
                </a:lnTo>
                <a:lnTo>
                  <a:pt x="5725475" y="118322"/>
                </a:lnTo>
                <a:cubicBezTo>
                  <a:pt x="5649458" y="201345"/>
                  <a:pt x="5674006" y="133736"/>
                  <a:pt x="5699344" y="104787"/>
                </a:cubicBezTo>
                <a:lnTo>
                  <a:pt x="5703532" y="101045"/>
                </a:lnTo>
                <a:lnTo>
                  <a:pt x="5681345" y="84834"/>
                </a:lnTo>
                <a:cubicBezTo>
                  <a:pt x="5685483" y="82043"/>
                  <a:pt x="5689622" y="81578"/>
                  <a:pt x="5693758" y="82566"/>
                </a:cubicBezTo>
                <a:close/>
                <a:moveTo>
                  <a:pt x="5644574" y="66228"/>
                </a:moveTo>
                <a:cubicBezTo>
                  <a:pt x="5657445" y="81112"/>
                  <a:pt x="5670315" y="62507"/>
                  <a:pt x="5683186" y="77391"/>
                </a:cubicBezTo>
                <a:cubicBezTo>
                  <a:pt x="5670315" y="77391"/>
                  <a:pt x="5657445" y="88554"/>
                  <a:pt x="5644574" y="66228"/>
                </a:cubicBezTo>
                <a:close/>
                <a:moveTo>
                  <a:pt x="5514034" y="58786"/>
                </a:moveTo>
                <a:cubicBezTo>
                  <a:pt x="5523227" y="66228"/>
                  <a:pt x="5519548" y="73670"/>
                  <a:pt x="5525065" y="81112"/>
                </a:cubicBezTo>
                <a:cubicBezTo>
                  <a:pt x="5519548" y="81112"/>
                  <a:pt x="5503001" y="69949"/>
                  <a:pt x="5514034" y="58786"/>
                </a:cubicBezTo>
                <a:close/>
                <a:moveTo>
                  <a:pt x="5675860" y="49891"/>
                </a:moveTo>
                <a:cubicBezTo>
                  <a:pt x="5681463" y="51810"/>
                  <a:pt x="5687323" y="61577"/>
                  <a:pt x="5694218" y="58787"/>
                </a:cubicBezTo>
                <a:cubicBezTo>
                  <a:pt x="5694218" y="73669"/>
                  <a:pt x="5675832" y="55066"/>
                  <a:pt x="5670316" y="51345"/>
                </a:cubicBezTo>
                <a:cubicBezTo>
                  <a:pt x="5672154" y="49484"/>
                  <a:pt x="5673993" y="49251"/>
                  <a:pt x="5675860" y="49891"/>
                </a:cubicBezTo>
                <a:close/>
                <a:moveTo>
                  <a:pt x="5959325" y="46170"/>
                </a:moveTo>
                <a:cubicBezTo>
                  <a:pt x="5967944" y="50182"/>
                  <a:pt x="5967255" y="82973"/>
                  <a:pt x="5947949" y="55066"/>
                </a:cubicBezTo>
                <a:cubicBezTo>
                  <a:pt x="5952545" y="46694"/>
                  <a:pt x="5956455" y="44833"/>
                  <a:pt x="5959325" y="46170"/>
                </a:cubicBezTo>
                <a:close/>
                <a:moveTo>
                  <a:pt x="5539486" y="45181"/>
                </a:moveTo>
                <a:cubicBezTo>
                  <a:pt x="5543680" y="45065"/>
                  <a:pt x="5548967" y="48553"/>
                  <a:pt x="5554482" y="58785"/>
                </a:cubicBezTo>
                <a:cubicBezTo>
                  <a:pt x="5524145" y="78321"/>
                  <a:pt x="5526903" y="45530"/>
                  <a:pt x="5539486" y="45181"/>
                </a:cubicBezTo>
                <a:close/>
                <a:moveTo>
                  <a:pt x="5500243" y="36461"/>
                </a:moveTo>
                <a:cubicBezTo>
                  <a:pt x="5502081" y="35531"/>
                  <a:pt x="5503000" y="42042"/>
                  <a:pt x="5497485" y="58786"/>
                </a:cubicBezTo>
                <a:cubicBezTo>
                  <a:pt x="5495646" y="45763"/>
                  <a:pt x="5498404" y="37391"/>
                  <a:pt x="5500243" y="36461"/>
                </a:cubicBezTo>
                <a:close/>
                <a:moveTo>
                  <a:pt x="5879921" y="32740"/>
                </a:moveTo>
                <a:cubicBezTo>
                  <a:pt x="5894630" y="32740"/>
                  <a:pt x="5909337" y="40182"/>
                  <a:pt x="5924048" y="47624"/>
                </a:cubicBezTo>
                <a:cubicBezTo>
                  <a:pt x="5909337" y="47624"/>
                  <a:pt x="5894630" y="43903"/>
                  <a:pt x="5879921" y="32740"/>
                </a:cubicBezTo>
                <a:close/>
                <a:moveTo>
                  <a:pt x="5553841" y="26889"/>
                </a:moveTo>
                <a:cubicBezTo>
                  <a:pt x="5569300" y="32812"/>
                  <a:pt x="5617529" y="81432"/>
                  <a:pt x="5639721" y="102799"/>
                </a:cubicBezTo>
                <a:lnTo>
                  <a:pt x="5648938" y="111323"/>
                </a:lnTo>
                <a:lnTo>
                  <a:pt x="5638959" y="115146"/>
                </a:lnTo>
                <a:cubicBezTo>
                  <a:pt x="5612715" y="116112"/>
                  <a:pt x="5584359" y="58321"/>
                  <a:pt x="5548967" y="29018"/>
                </a:cubicBezTo>
                <a:cubicBezTo>
                  <a:pt x="5548967" y="26228"/>
                  <a:pt x="5550748" y="25704"/>
                  <a:pt x="5553841" y="26889"/>
                </a:cubicBezTo>
                <a:close/>
                <a:moveTo>
                  <a:pt x="5343472" y="1028"/>
                </a:moveTo>
                <a:cubicBezTo>
                  <a:pt x="5402217" y="13492"/>
                  <a:pt x="5608950" y="135992"/>
                  <a:pt x="5629864" y="181573"/>
                </a:cubicBezTo>
                <a:cubicBezTo>
                  <a:pt x="5593091" y="189015"/>
                  <a:pt x="5541609" y="58783"/>
                  <a:pt x="5491966" y="114597"/>
                </a:cubicBezTo>
                <a:cubicBezTo>
                  <a:pt x="5543448" y="136922"/>
                  <a:pt x="5593091" y="166690"/>
                  <a:pt x="5642735" y="200178"/>
                </a:cubicBezTo>
                <a:cubicBezTo>
                  <a:pt x="5639976" y="194597"/>
                  <a:pt x="5760293" y="186922"/>
                  <a:pt x="5832259" y="186573"/>
                </a:cubicBezTo>
                <a:lnTo>
                  <a:pt x="5841334" y="187021"/>
                </a:lnTo>
                <a:lnTo>
                  <a:pt x="5847202" y="179364"/>
                </a:lnTo>
                <a:cubicBezTo>
                  <a:pt x="5853179" y="171657"/>
                  <a:pt x="5858422" y="165002"/>
                  <a:pt x="5859818" y="163489"/>
                </a:cubicBezTo>
                <a:cubicBezTo>
                  <a:pt x="5860615" y="162624"/>
                  <a:pt x="5860155" y="163438"/>
                  <a:pt x="5857857" y="166694"/>
                </a:cubicBezTo>
                <a:lnTo>
                  <a:pt x="5842003" y="187054"/>
                </a:lnTo>
                <a:lnTo>
                  <a:pt x="5881758" y="189015"/>
                </a:lnTo>
                <a:cubicBezTo>
                  <a:pt x="5889112" y="200178"/>
                  <a:pt x="5826600" y="189015"/>
                  <a:pt x="5844985" y="222504"/>
                </a:cubicBezTo>
                <a:cubicBezTo>
                  <a:pt x="5844985" y="222504"/>
                  <a:pt x="5903822" y="218783"/>
                  <a:pt x="5883596" y="215062"/>
                </a:cubicBezTo>
                <a:cubicBezTo>
                  <a:pt x="5865210" y="200178"/>
                  <a:pt x="5986561" y="285760"/>
                  <a:pt x="6017817" y="293201"/>
                </a:cubicBezTo>
                <a:cubicBezTo>
                  <a:pt x="6010463" y="278318"/>
                  <a:pt x="6003108" y="267155"/>
                  <a:pt x="5993915" y="255992"/>
                </a:cubicBezTo>
                <a:cubicBezTo>
                  <a:pt x="6188811" y="378783"/>
                  <a:pt x="6039882" y="274597"/>
                  <a:pt x="6039882" y="244829"/>
                </a:cubicBezTo>
                <a:cubicBezTo>
                  <a:pt x="6084009" y="252271"/>
                  <a:pt x="6128136" y="289480"/>
                  <a:pt x="6172263" y="300643"/>
                </a:cubicBezTo>
                <a:lnTo>
                  <a:pt x="6170471" y="291876"/>
                </a:lnTo>
                <a:lnTo>
                  <a:pt x="6192488" y="304364"/>
                </a:lnTo>
                <a:cubicBezTo>
                  <a:pt x="6179618" y="293201"/>
                  <a:pt x="6172263" y="296922"/>
                  <a:pt x="6168586" y="315527"/>
                </a:cubicBezTo>
                <a:cubicBezTo>
                  <a:pt x="6367159" y="482969"/>
                  <a:pt x="6574926" y="356457"/>
                  <a:pt x="6745920" y="434597"/>
                </a:cubicBezTo>
                <a:cubicBezTo>
                  <a:pt x="6733049" y="430876"/>
                  <a:pt x="6725694" y="415992"/>
                  <a:pt x="6727533" y="389946"/>
                </a:cubicBezTo>
                <a:cubicBezTo>
                  <a:pt x="6745920" y="430876"/>
                  <a:pt x="6764306" y="442039"/>
                  <a:pt x="6788208" y="430876"/>
                </a:cubicBezTo>
                <a:cubicBezTo>
                  <a:pt x="6791886" y="419713"/>
                  <a:pt x="6753274" y="386225"/>
                  <a:pt x="6758790" y="397388"/>
                </a:cubicBezTo>
                <a:cubicBezTo>
                  <a:pt x="6766144" y="383435"/>
                  <a:pt x="6773614" y="375295"/>
                  <a:pt x="6781072" y="371450"/>
                </a:cubicBezTo>
                <a:lnTo>
                  <a:pt x="6782186" y="371442"/>
                </a:lnTo>
                <a:lnTo>
                  <a:pt x="6781220" y="369294"/>
                </a:lnTo>
                <a:cubicBezTo>
                  <a:pt x="6777306" y="358970"/>
                  <a:pt x="6773930" y="347261"/>
                  <a:pt x="6773786" y="344045"/>
                </a:cubicBezTo>
                <a:cubicBezTo>
                  <a:pt x="6773743" y="343081"/>
                  <a:pt x="6773991" y="342880"/>
                  <a:pt x="6774602" y="343710"/>
                </a:cubicBezTo>
                <a:cubicBezTo>
                  <a:pt x="6775519" y="344957"/>
                  <a:pt x="6777255" y="348523"/>
                  <a:pt x="6780053" y="355310"/>
                </a:cubicBezTo>
                <a:lnTo>
                  <a:pt x="6786215" y="371412"/>
                </a:lnTo>
                <a:lnTo>
                  <a:pt x="6803291" y="371283"/>
                </a:lnTo>
                <a:cubicBezTo>
                  <a:pt x="6817913" y="377737"/>
                  <a:pt x="6831991" y="395295"/>
                  <a:pt x="6844516" y="411807"/>
                </a:cubicBezTo>
                <a:lnTo>
                  <a:pt x="6859319" y="430808"/>
                </a:lnTo>
                <a:lnTo>
                  <a:pt x="6839690" y="427155"/>
                </a:lnTo>
                <a:cubicBezTo>
                  <a:pt x="6839690" y="447620"/>
                  <a:pt x="6853020" y="446690"/>
                  <a:pt x="6859685" y="441108"/>
                </a:cubicBezTo>
                <a:lnTo>
                  <a:pt x="6861579" y="433709"/>
                </a:lnTo>
                <a:lnTo>
                  <a:pt x="6862016" y="434270"/>
                </a:lnTo>
                <a:cubicBezTo>
                  <a:pt x="6878101" y="452911"/>
                  <a:pt x="6889563" y="455528"/>
                  <a:pt x="6893011" y="401109"/>
                </a:cubicBezTo>
                <a:cubicBezTo>
                  <a:pt x="6894619" y="498784"/>
                  <a:pt x="7113015" y="416981"/>
                  <a:pt x="7195919" y="457322"/>
                </a:cubicBezTo>
                <a:lnTo>
                  <a:pt x="7221710" y="482561"/>
                </a:lnTo>
                <a:lnTo>
                  <a:pt x="7221374" y="476223"/>
                </a:lnTo>
                <a:cubicBezTo>
                  <a:pt x="7221309" y="472727"/>
                  <a:pt x="7221409" y="470387"/>
                  <a:pt x="7221610" y="468963"/>
                </a:cubicBezTo>
                <a:cubicBezTo>
                  <a:pt x="7221912" y="466826"/>
                  <a:pt x="7222440" y="466750"/>
                  <a:pt x="7222976" y="467924"/>
                </a:cubicBezTo>
                <a:cubicBezTo>
                  <a:pt x="7223780" y="469686"/>
                  <a:pt x="7224602" y="474263"/>
                  <a:pt x="7224706" y="478922"/>
                </a:cubicBezTo>
                <a:lnTo>
                  <a:pt x="7223910" y="482469"/>
                </a:lnTo>
                <a:lnTo>
                  <a:pt x="7246673" y="476087"/>
                </a:lnTo>
                <a:cubicBezTo>
                  <a:pt x="7296185" y="472393"/>
                  <a:pt x="7341790" y="524590"/>
                  <a:pt x="7379362" y="494074"/>
                </a:cubicBezTo>
                <a:lnTo>
                  <a:pt x="7392441" y="478522"/>
                </a:lnTo>
                <a:lnTo>
                  <a:pt x="7388065" y="491806"/>
                </a:lnTo>
                <a:cubicBezTo>
                  <a:pt x="7390363" y="501574"/>
                  <a:pt x="7400476" y="512737"/>
                  <a:pt x="7402314" y="523899"/>
                </a:cubicBezTo>
                <a:cubicBezTo>
                  <a:pt x="7448280" y="449481"/>
                  <a:pt x="7751656" y="572272"/>
                  <a:pt x="7738786" y="579713"/>
                </a:cubicBezTo>
                <a:cubicBezTo>
                  <a:pt x="7869329" y="594597"/>
                  <a:pt x="7770043" y="587155"/>
                  <a:pt x="7768204" y="561109"/>
                </a:cubicBezTo>
                <a:lnTo>
                  <a:pt x="7789581" y="553656"/>
                </a:lnTo>
                <a:lnTo>
                  <a:pt x="7773720" y="542510"/>
                </a:lnTo>
                <a:cubicBezTo>
                  <a:pt x="7782914" y="538789"/>
                  <a:pt x="7792107" y="546231"/>
                  <a:pt x="7801300" y="546231"/>
                </a:cubicBezTo>
                <a:lnTo>
                  <a:pt x="7792230" y="552732"/>
                </a:lnTo>
                <a:lnTo>
                  <a:pt x="7809724" y="546632"/>
                </a:lnTo>
                <a:cubicBezTo>
                  <a:pt x="7858872" y="537039"/>
                  <a:pt x="7928510" y="541574"/>
                  <a:pt x="7997115" y="555528"/>
                </a:cubicBezTo>
                <a:lnTo>
                  <a:pt x="8022934" y="563320"/>
                </a:lnTo>
                <a:lnTo>
                  <a:pt x="8027452" y="556463"/>
                </a:lnTo>
                <a:cubicBezTo>
                  <a:pt x="8031589" y="555533"/>
                  <a:pt x="8036645" y="557393"/>
                  <a:pt x="8038484" y="564835"/>
                </a:cubicBezTo>
                <a:lnTo>
                  <a:pt x="8035624" y="567150"/>
                </a:lnTo>
                <a:lnTo>
                  <a:pt x="8126567" y="594597"/>
                </a:lnTo>
                <a:cubicBezTo>
                  <a:pt x="8165006" y="610876"/>
                  <a:pt x="8196608" y="629946"/>
                  <a:pt x="8214994" y="650411"/>
                </a:cubicBezTo>
                <a:cubicBezTo>
                  <a:pt x="8181898" y="635527"/>
                  <a:pt x="8159835" y="628086"/>
                  <a:pt x="8134094" y="654132"/>
                </a:cubicBezTo>
                <a:cubicBezTo>
                  <a:pt x="8170867" y="642969"/>
                  <a:pt x="8255444" y="706225"/>
                  <a:pt x="8288540" y="680179"/>
                </a:cubicBezTo>
                <a:cubicBezTo>
                  <a:pt x="8290378" y="650411"/>
                  <a:pt x="8283024" y="635527"/>
                  <a:pt x="8268315" y="635527"/>
                </a:cubicBezTo>
                <a:cubicBezTo>
                  <a:pt x="8306007" y="650411"/>
                  <a:pt x="8379093" y="641109"/>
                  <a:pt x="8450110" y="642504"/>
                </a:cubicBezTo>
                <a:lnTo>
                  <a:pt x="8472718" y="644059"/>
                </a:lnTo>
                <a:lnTo>
                  <a:pt x="8470565" y="642970"/>
                </a:lnTo>
                <a:lnTo>
                  <a:pt x="8476733" y="644336"/>
                </a:lnTo>
                <a:lnTo>
                  <a:pt x="8502400" y="646102"/>
                </a:lnTo>
                <a:cubicBezTo>
                  <a:pt x="8553131" y="652795"/>
                  <a:pt x="8597431" y="670411"/>
                  <a:pt x="8619495" y="713667"/>
                </a:cubicBezTo>
                <a:cubicBezTo>
                  <a:pt x="8617656" y="706225"/>
                  <a:pt x="8606624" y="735993"/>
                  <a:pt x="8602947" y="735993"/>
                </a:cubicBezTo>
                <a:cubicBezTo>
                  <a:pt x="8604326" y="733202"/>
                  <a:pt x="8639835" y="742969"/>
                  <a:pt x="8660606" y="748027"/>
                </a:cubicBezTo>
                <a:lnTo>
                  <a:pt x="8661242" y="748156"/>
                </a:lnTo>
                <a:lnTo>
                  <a:pt x="8658106" y="750876"/>
                </a:lnTo>
                <a:cubicBezTo>
                  <a:pt x="8670977" y="773202"/>
                  <a:pt x="8677872" y="764830"/>
                  <a:pt x="8678102" y="755063"/>
                </a:cubicBezTo>
                <a:lnTo>
                  <a:pt x="8673442" y="743232"/>
                </a:lnTo>
                <a:lnTo>
                  <a:pt x="8670616" y="725411"/>
                </a:lnTo>
                <a:cubicBezTo>
                  <a:pt x="8661037" y="645629"/>
                  <a:pt x="8706859" y="710062"/>
                  <a:pt x="8738777" y="744597"/>
                </a:cubicBezTo>
                <a:lnTo>
                  <a:pt x="8747316" y="752705"/>
                </a:lnTo>
                <a:lnTo>
                  <a:pt x="8746907" y="753144"/>
                </a:lnTo>
                <a:cubicBezTo>
                  <a:pt x="8745787" y="755993"/>
                  <a:pt x="8744982" y="760179"/>
                  <a:pt x="8744523" y="765760"/>
                </a:cubicBezTo>
                <a:cubicBezTo>
                  <a:pt x="8743603" y="764830"/>
                  <a:pt x="8748775" y="763667"/>
                  <a:pt x="8757077" y="762446"/>
                </a:cubicBezTo>
                <a:lnTo>
                  <a:pt x="8763423" y="761704"/>
                </a:lnTo>
                <a:lnTo>
                  <a:pt x="8764748" y="762039"/>
                </a:lnTo>
                <a:lnTo>
                  <a:pt x="8764420" y="761588"/>
                </a:lnTo>
                <a:lnTo>
                  <a:pt x="8788420" y="758783"/>
                </a:lnTo>
                <a:lnTo>
                  <a:pt x="8818923" y="755990"/>
                </a:lnTo>
                <a:lnTo>
                  <a:pt x="8821056" y="756923"/>
                </a:lnTo>
                <a:cubicBezTo>
                  <a:pt x="8858978" y="768551"/>
                  <a:pt x="8886098" y="769481"/>
                  <a:pt x="8836455" y="754597"/>
                </a:cubicBezTo>
                <a:cubicBezTo>
                  <a:pt x="8835995" y="754597"/>
                  <a:pt x="8829790" y="755062"/>
                  <a:pt x="8820798" y="755818"/>
                </a:cubicBezTo>
                <a:lnTo>
                  <a:pt x="8818923" y="755990"/>
                </a:lnTo>
                <a:lnTo>
                  <a:pt x="8764317" y="732097"/>
                </a:lnTo>
                <a:cubicBezTo>
                  <a:pt x="8748200" y="721574"/>
                  <a:pt x="8737627" y="709016"/>
                  <a:pt x="8740845" y="695062"/>
                </a:cubicBezTo>
                <a:cubicBezTo>
                  <a:pt x="8775780" y="650411"/>
                  <a:pt x="8781295" y="747155"/>
                  <a:pt x="8799682" y="724830"/>
                </a:cubicBezTo>
                <a:cubicBezTo>
                  <a:pt x="8803359" y="721109"/>
                  <a:pt x="8783134" y="698783"/>
                  <a:pt x="8784973" y="702504"/>
                </a:cubicBezTo>
                <a:cubicBezTo>
                  <a:pt x="8798763" y="689481"/>
                  <a:pt x="8823125" y="690411"/>
                  <a:pt x="8845878" y="700179"/>
                </a:cubicBezTo>
                <a:lnTo>
                  <a:pt x="8864034" y="712112"/>
                </a:lnTo>
                <a:lnTo>
                  <a:pt x="8864034" y="719481"/>
                </a:lnTo>
                <a:cubicBezTo>
                  <a:pt x="8868056" y="725063"/>
                  <a:pt x="8875066" y="729481"/>
                  <a:pt x="8881961" y="733202"/>
                </a:cubicBezTo>
                <a:lnTo>
                  <a:pt x="8887470" y="736250"/>
                </a:lnTo>
                <a:lnTo>
                  <a:pt x="8897130" y="750876"/>
                </a:lnTo>
                <a:cubicBezTo>
                  <a:pt x="8903106" y="748086"/>
                  <a:pt x="8902761" y="745528"/>
                  <a:pt x="8899198" y="742737"/>
                </a:cubicBezTo>
                <a:lnTo>
                  <a:pt x="8887470" y="736250"/>
                </a:lnTo>
                <a:lnTo>
                  <a:pt x="8877279" y="720818"/>
                </a:lnTo>
                <a:lnTo>
                  <a:pt x="8864034" y="712112"/>
                </a:lnTo>
                <a:lnTo>
                  <a:pt x="8864034" y="698783"/>
                </a:lnTo>
                <a:cubicBezTo>
                  <a:pt x="8886098" y="750876"/>
                  <a:pt x="8933903" y="728551"/>
                  <a:pt x="8963321" y="713667"/>
                </a:cubicBezTo>
                <a:cubicBezTo>
                  <a:pt x="8972974" y="755528"/>
                  <a:pt x="8969182" y="726225"/>
                  <a:pt x="8979093" y="740353"/>
                </a:cubicBezTo>
                <a:lnTo>
                  <a:pt x="8984850" y="750725"/>
                </a:lnTo>
                <a:lnTo>
                  <a:pt x="8951341" y="742795"/>
                </a:lnTo>
                <a:cubicBezTo>
                  <a:pt x="8941142" y="741574"/>
                  <a:pt x="8933443" y="742504"/>
                  <a:pt x="8930225" y="747155"/>
                </a:cubicBezTo>
                <a:cubicBezTo>
                  <a:pt x="8950451" y="776923"/>
                  <a:pt x="8972514" y="784365"/>
                  <a:pt x="8994578" y="773202"/>
                </a:cubicBezTo>
                <a:cubicBezTo>
                  <a:pt x="8990901" y="763900"/>
                  <a:pt x="8987855" y="756865"/>
                  <a:pt x="8985317" y="751567"/>
                </a:cubicBezTo>
                <a:lnTo>
                  <a:pt x="8984850" y="750725"/>
                </a:lnTo>
                <a:lnTo>
                  <a:pt x="8987453" y="751342"/>
                </a:lnTo>
                <a:cubicBezTo>
                  <a:pt x="9013884" y="759249"/>
                  <a:pt x="9042383" y="769481"/>
                  <a:pt x="9057092" y="769481"/>
                </a:cubicBezTo>
                <a:cubicBezTo>
                  <a:pt x="9036867" y="773202"/>
                  <a:pt x="9082833" y="788086"/>
                  <a:pt x="9073640" y="784365"/>
                </a:cubicBezTo>
                <a:cubicBezTo>
                  <a:pt x="9067205" y="789947"/>
                  <a:pt x="9061229" y="797388"/>
                  <a:pt x="9057092" y="802970"/>
                </a:cubicBezTo>
                <a:lnTo>
                  <a:pt x="9052638" y="809201"/>
                </a:lnTo>
                <a:lnTo>
                  <a:pt x="9050197" y="800644"/>
                </a:lnTo>
                <a:cubicBezTo>
                  <a:pt x="9043761" y="792737"/>
                  <a:pt x="9030431" y="791807"/>
                  <a:pt x="9007448" y="799249"/>
                </a:cubicBezTo>
                <a:cubicBezTo>
                  <a:pt x="9051576" y="802970"/>
                  <a:pt x="9046060" y="851342"/>
                  <a:pt x="9051576" y="843900"/>
                </a:cubicBezTo>
                <a:cubicBezTo>
                  <a:pt x="9053874" y="833668"/>
                  <a:pt x="9055138" y="824830"/>
                  <a:pt x="9055023" y="817563"/>
                </a:cubicBezTo>
                <a:lnTo>
                  <a:pt x="9053302" y="811530"/>
                </a:lnTo>
                <a:lnTo>
                  <a:pt x="9080448" y="829132"/>
                </a:lnTo>
                <a:cubicBezTo>
                  <a:pt x="9116043" y="840644"/>
                  <a:pt x="9167410" y="836458"/>
                  <a:pt x="9194990" y="869946"/>
                </a:cubicBezTo>
                <a:cubicBezTo>
                  <a:pt x="9178442" y="866225"/>
                  <a:pt x="9172926" y="847621"/>
                  <a:pt x="9180281" y="821574"/>
                </a:cubicBezTo>
                <a:cubicBezTo>
                  <a:pt x="9217054" y="918318"/>
                  <a:pt x="9213376" y="799249"/>
                  <a:pt x="9268535" y="884830"/>
                </a:cubicBezTo>
                <a:cubicBezTo>
                  <a:pt x="9277729" y="860644"/>
                  <a:pt x="9383910" y="862505"/>
                  <a:pt x="9497906" y="871807"/>
                </a:cubicBezTo>
                <a:lnTo>
                  <a:pt x="9508819" y="872940"/>
                </a:lnTo>
                <a:lnTo>
                  <a:pt x="9511926" y="871349"/>
                </a:lnTo>
                <a:lnTo>
                  <a:pt x="9514063" y="873485"/>
                </a:lnTo>
                <a:lnTo>
                  <a:pt x="9590903" y="881465"/>
                </a:lnTo>
                <a:lnTo>
                  <a:pt x="9591045" y="881291"/>
                </a:lnTo>
                <a:lnTo>
                  <a:pt x="9591322" y="881508"/>
                </a:lnTo>
                <a:lnTo>
                  <a:pt x="9617588" y="884236"/>
                </a:lnTo>
                <a:lnTo>
                  <a:pt x="9620251" y="882607"/>
                </a:lnTo>
                <a:lnTo>
                  <a:pt x="9622696" y="884767"/>
                </a:lnTo>
                <a:lnTo>
                  <a:pt x="9663614" y="889016"/>
                </a:lnTo>
                <a:cubicBezTo>
                  <a:pt x="9713372" y="895063"/>
                  <a:pt x="9753937" y="900644"/>
                  <a:pt x="9774162" y="903435"/>
                </a:cubicBezTo>
                <a:cubicBezTo>
                  <a:pt x="9779678" y="900644"/>
                  <a:pt x="9776920" y="945993"/>
                  <a:pt x="9768215" y="959423"/>
                </a:cubicBezTo>
                <a:lnTo>
                  <a:pt x="9765754" y="961298"/>
                </a:lnTo>
                <a:lnTo>
                  <a:pt x="9757614" y="959249"/>
                </a:lnTo>
                <a:cubicBezTo>
                  <a:pt x="9759683" y="962040"/>
                  <a:pt x="9761607" y="963202"/>
                  <a:pt x="9763378" y="963108"/>
                </a:cubicBezTo>
                <a:lnTo>
                  <a:pt x="9765754" y="961298"/>
                </a:lnTo>
                <a:lnTo>
                  <a:pt x="9802891" y="970644"/>
                </a:lnTo>
                <a:cubicBezTo>
                  <a:pt x="9825127" y="972737"/>
                  <a:pt x="9847363" y="972214"/>
                  <a:pt x="9872314" y="981632"/>
                </a:cubicBezTo>
                <a:lnTo>
                  <a:pt x="9876333" y="983676"/>
                </a:lnTo>
                <a:lnTo>
                  <a:pt x="9867933" y="985295"/>
                </a:lnTo>
                <a:cubicBezTo>
                  <a:pt x="9880803" y="1016923"/>
                  <a:pt x="9892295" y="1012272"/>
                  <a:pt x="9894823" y="1002040"/>
                </a:cubicBezTo>
                <a:lnTo>
                  <a:pt x="9892291" y="991790"/>
                </a:lnTo>
                <a:lnTo>
                  <a:pt x="9898270" y="994830"/>
                </a:lnTo>
                <a:lnTo>
                  <a:pt x="9919031" y="1011381"/>
                </a:lnTo>
                <a:lnTo>
                  <a:pt x="9913209" y="1016458"/>
                </a:lnTo>
                <a:lnTo>
                  <a:pt x="9912869" y="1018934"/>
                </a:lnTo>
                <a:lnTo>
                  <a:pt x="9916454" y="1016440"/>
                </a:lnTo>
                <a:lnTo>
                  <a:pt x="9925486" y="1016527"/>
                </a:lnTo>
                <a:lnTo>
                  <a:pt x="9919031" y="1011381"/>
                </a:lnTo>
                <a:lnTo>
                  <a:pt x="9923810" y="1007214"/>
                </a:lnTo>
                <a:cubicBezTo>
                  <a:pt x="9928148" y="1005993"/>
                  <a:pt x="9932745" y="1007621"/>
                  <a:pt x="9935962" y="1015063"/>
                </a:cubicBezTo>
                <a:lnTo>
                  <a:pt x="9933349" y="1016602"/>
                </a:lnTo>
                <a:lnTo>
                  <a:pt x="9941407" y="1016679"/>
                </a:lnTo>
                <a:lnTo>
                  <a:pt x="9936996" y="1028937"/>
                </a:lnTo>
                <a:lnTo>
                  <a:pt x="9958026" y="1052272"/>
                </a:lnTo>
                <a:cubicBezTo>
                  <a:pt x="9969058" y="1042970"/>
                  <a:pt x="9963542" y="1030877"/>
                  <a:pt x="9955728" y="1020179"/>
                </a:cubicBezTo>
                <a:lnTo>
                  <a:pt x="9944377" y="1006091"/>
                </a:lnTo>
                <a:lnTo>
                  <a:pt x="9933061" y="1010370"/>
                </a:lnTo>
                <a:cubicBezTo>
                  <a:pt x="9932472" y="1009515"/>
                  <a:pt x="9936594" y="1007508"/>
                  <a:pt x="9942003" y="1005374"/>
                </a:cubicBezTo>
                <a:lnTo>
                  <a:pt x="9943636" y="1004809"/>
                </a:lnTo>
                <a:lnTo>
                  <a:pt x="9939640" y="996458"/>
                </a:lnTo>
                <a:cubicBezTo>
                  <a:pt x="9938261" y="995528"/>
                  <a:pt x="9942628" y="997156"/>
                  <a:pt x="9949839" y="1000121"/>
                </a:cubicBezTo>
                <a:lnTo>
                  <a:pt x="9953122" y="1001529"/>
                </a:lnTo>
                <a:lnTo>
                  <a:pt x="9958673" y="999609"/>
                </a:lnTo>
                <a:cubicBezTo>
                  <a:pt x="9963236" y="998243"/>
                  <a:pt x="9965664" y="997774"/>
                  <a:pt x="9962536" y="999226"/>
                </a:cubicBezTo>
                <a:lnTo>
                  <a:pt x="9954680" y="1002196"/>
                </a:lnTo>
                <a:lnTo>
                  <a:pt x="9977102" y="1011807"/>
                </a:lnTo>
                <a:lnTo>
                  <a:pt x="10002466" y="1023476"/>
                </a:lnTo>
                <a:lnTo>
                  <a:pt x="9990892" y="1022040"/>
                </a:lnTo>
                <a:cubicBezTo>
                  <a:pt x="9978711" y="1021575"/>
                  <a:pt x="9966300" y="1022505"/>
                  <a:pt x="9967219" y="1022505"/>
                </a:cubicBezTo>
                <a:cubicBezTo>
                  <a:pt x="10005026" y="1055063"/>
                  <a:pt x="10045297" y="1076048"/>
                  <a:pt x="10086491" y="1090133"/>
                </a:cubicBezTo>
                <a:lnTo>
                  <a:pt x="10130515" y="1101821"/>
                </a:lnTo>
                <a:lnTo>
                  <a:pt x="10117906" y="1095804"/>
                </a:lnTo>
                <a:cubicBezTo>
                  <a:pt x="10106785" y="1089829"/>
                  <a:pt x="10093468" y="1082065"/>
                  <a:pt x="10077632" y="1072141"/>
                </a:cubicBezTo>
                <a:lnTo>
                  <a:pt x="10095555" y="1063913"/>
                </a:lnTo>
                <a:lnTo>
                  <a:pt x="10071712" y="1047980"/>
                </a:lnTo>
                <a:lnTo>
                  <a:pt x="10063097" y="1041083"/>
                </a:lnTo>
                <a:lnTo>
                  <a:pt x="10056454" y="1041369"/>
                </a:lnTo>
                <a:lnTo>
                  <a:pt x="10060183" y="1038750"/>
                </a:lnTo>
                <a:lnTo>
                  <a:pt x="10035248" y="1018787"/>
                </a:lnTo>
                <a:cubicBezTo>
                  <a:pt x="10050417" y="1013206"/>
                  <a:pt x="10063058" y="1009485"/>
                  <a:pt x="10073142" y="1007625"/>
                </a:cubicBezTo>
                <a:cubicBezTo>
                  <a:pt x="10083225" y="1005765"/>
                  <a:pt x="10090753" y="1005765"/>
                  <a:pt x="10095694" y="1007625"/>
                </a:cubicBezTo>
                <a:cubicBezTo>
                  <a:pt x="10105577" y="1011345"/>
                  <a:pt x="10105117" y="1022508"/>
                  <a:pt x="10094085" y="1041113"/>
                </a:cubicBezTo>
                <a:lnTo>
                  <a:pt x="10113182" y="1055822"/>
                </a:lnTo>
                <a:lnTo>
                  <a:pt x="10113534" y="1055660"/>
                </a:lnTo>
                <a:cubicBezTo>
                  <a:pt x="10123246" y="1052374"/>
                  <a:pt x="10130696" y="1051294"/>
                  <a:pt x="10135853" y="1052427"/>
                </a:cubicBezTo>
                <a:cubicBezTo>
                  <a:pt x="10146167" y="1054691"/>
                  <a:pt x="10147312" y="1065805"/>
                  <a:pt x="10139062" y="1085799"/>
                </a:cubicBezTo>
                <a:cubicBezTo>
                  <a:pt x="10146741" y="1087507"/>
                  <a:pt x="10154659" y="1092469"/>
                  <a:pt x="10160238" y="1097712"/>
                </a:cubicBezTo>
                <a:lnTo>
                  <a:pt x="10166373" y="1109398"/>
                </a:lnTo>
                <a:lnTo>
                  <a:pt x="10211306" y="1116364"/>
                </a:lnTo>
                <a:cubicBezTo>
                  <a:pt x="10252809" y="1121324"/>
                  <a:pt x="10293695" y="1124058"/>
                  <a:pt x="10332426" y="1129241"/>
                </a:cubicBezTo>
                <a:lnTo>
                  <a:pt x="10385806" y="1138909"/>
                </a:lnTo>
                <a:lnTo>
                  <a:pt x="10387576" y="1138842"/>
                </a:lnTo>
                <a:cubicBezTo>
                  <a:pt x="10426650" y="1138417"/>
                  <a:pt x="10463942" y="1140725"/>
                  <a:pt x="10498597" y="1150610"/>
                </a:cubicBezTo>
                <a:lnTo>
                  <a:pt x="10523420" y="1161682"/>
                </a:lnTo>
                <a:lnTo>
                  <a:pt x="10515286" y="1150140"/>
                </a:lnTo>
                <a:cubicBezTo>
                  <a:pt x="10513212" y="1146394"/>
                  <a:pt x="10512447" y="1143817"/>
                  <a:pt x="10512587" y="1142181"/>
                </a:cubicBezTo>
                <a:cubicBezTo>
                  <a:pt x="10512798" y="1139728"/>
                  <a:pt x="10515046" y="1139391"/>
                  <a:pt x="10517971" y="1140402"/>
                </a:cubicBezTo>
                <a:cubicBezTo>
                  <a:pt x="10522359" y="1141918"/>
                  <a:pt x="10528270" y="1146467"/>
                  <a:pt x="10531111" y="1151451"/>
                </a:cubicBezTo>
                <a:lnTo>
                  <a:pt x="10526611" y="1163105"/>
                </a:lnTo>
                <a:lnTo>
                  <a:pt x="10532687" y="1165815"/>
                </a:lnTo>
                <a:lnTo>
                  <a:pt x="10558458" y="1158610"/>
                </a:lnTo>
                <a:lnTo>
                  <a:pt x="10571655" y="1157751"/>
                </a:lnTo>
                <a:lnTo>
                  <a:pt x="10575968" y="1152979"/>
                </a:lnTo>
                <a:cubicBezTo>
                  <a:pt x="10648243" y="1105548"/>
                  <a:pt x="10874156" y="1102425"/>
                  <a:pt x="10956626" y="1189171"/>
                </a:cubicBezTo>
                <a:cubicBezTo>
                  <a:pt x="10934712" y="1188586"/>
                  <a:pt x="10917632" y="1187712"/>
                  <a:pt x="10904467" y="1186705"/>
                </a:cubicBezTo>
                <a:lnTo>
                  <a:pt x="10885828" y="1184579"/>
                </a:lnTo>
                <a:lnTo>
                  <a:pt x="10885423" y="1180982"/>
                </a:lnTo>
                <a:cubicBezTo>
                  <a:pt x="10873615" y="1174821"/>
                  <a:pt x="10850759" y="1178955"/>
                  <a:pt x="10875792" y="1183435"/>
                </a:cubicBezTo>
                <a:lnTo>
                  <a:pt x="10885828" y="1184579"/>
                </a:lnTo>
                <a:lnTo>
                  <a:pt x="10887479" y="1199189"/>
                </a:lnTo>
                <a:cubicBezTo>
                  <a:pt x="10896359" y="1209182"/>
                  <a:pt x="10950824" y="1238889"/>
                  <a:pt x="10954464" y="1238361"/>
                </a:cubicBezTo>
                <a:cubicBezTo>
                  <a:pt x="10935200" y="1233633"/>
                  <a:pt x="10927607" y="1219694"/>
                  <a:pt x="10932970" y="1192599"/>
                </a:cubicBezTo>
                <a:cubicBezTo>
                  <a:pt x="10960251" y="1220604"/>
                  <a:pt x="11013006" y="1244918"/>
                  <a:pt x="11064617" y="1258119"/>
                </a:cubicBezTo>
                <a:lnTo>
                  <a:pt x="11119851" y="1266069"/>
                </a:lnTo>
                <a:lnTo>
                  <a:pt x="11086454" y="1282215"/>
                </a:lnTo>
                <a:cubicBezTo>
                  <a:pt x="11038522" y="1305021"/>
                  <a:pt x="10989752" y="1323910"/>
                  <a:pt x="10942559" y="1312141"/>
                </a:cubicBezTo>
                <a:lnTo>
                  <a:pt x="10941520" y="1311736"/>
                </a:lnTo>
                <a:lnTo>
                  <a:pt x="10931915" y="1313543"/>
                </a:lnTo>
                <a:cubicBezTo>
                  <a:pt x="10928210" y="1313610"/>
                  <a:pt x="10924304" y="1312296"/>
                  <a:pt x="10919864" y="1307299"/>
                </a:cubicBezTo>
                <a:lnTo>
                  <a:pt x="10926822" y="1306007"/>
                </a:lnTo>
                <a:lnTo>
                  <a:pt x="10914453" y="1301187"/>
                </a:lnTo>
                <a:lnTo>
                  <a:pt x="10889849" y="1283725"/>
                </a:lnTo>
                <a:lnTo>
                  <a:pt x="10915096" y="1306691"/>
                </a:lnTo>
                <a:lnTo>
                  <a:pt x="10932902" y="1316237"/>
                </a:lnTo>
                <a:lnTo>
                  <a:pt x="11042967" y="1314933"/>
                </a:lnTo>
                <a:cubicBezTo>
                  <a:pt x="11083102" y="1314923"/>
                  <a:pt x="11120979" y="1315339"/>
                  <a:pt x="11151387" y="1316044"/>
                </a:cubicBezTo>
                <a:lnTo>
                  <a:pt x="11151558" y="1316051"/>
                </a:lnTo>
                <a:lnTo>
                  <a:pt x="11149767" y="1304068"/>
                </a:lnTo>
                <a:lnTo>
                  <a:pt x="11161333" y="1298784"/>
                </a:lnTo>
                <a:lnTo>
                  <a:pt x="11160182" y="1289394"/>
                </a:lnTo>
                <a:cubicBezTo>
                  <a:pt x="11160507" y="1280417"/>
                  <a:pt x="11163514" y="1271522"/>
                  <a:pt x="11168961" y="1269441"/>
                </a:cubicBezTo>
                <a:cubicBezTo>
                  <a:pt x="11174407" y="1267359"/>
                  <a:pt x="11182291" y="1272092"/>
                  <a:pt x="11192371" y="1290369"/>
                </a:cubicBezTo>
                <a:lnTo>
                  <a:pt x="11185169" y="1298805"/>
                </a:lnTo>
                <a:lnTo>
                  <a:pt x="11186542" y="1302159"/>
                </a:lnTo>
                <a:lnTo>
                  <a:pt x="11181723" y="1317124"/>
                </a:lnTo>
                <a:lnTo>
                  <a:pt x="11200699" y="1317800"/>
                </a:lnTo>
                <a:cubicBezTo>
                  <a:pt x="11212788" y="1318486"/>
                  <a:pt x="11220012" y="1319261"/>
                  <a:pt x="11220828" y="1320083"/>
                </a:cubicBezTo>
                <a:cubicBezTo>
                  <a:pt x="11242044" y="1325468"/>
                  <a:pt x="11255466" y="1333158"/>
                  <a:pt x="11264641" y="1341581"/>
                </a:cubicBezTo>
                <a:lnTo>
                  <a:pt x="11278690" y="1361435"/>
                </a:lnTo>
                <a:lnTo>
                  <a:pt x="11278456" y="1370010"/>
                </a:lnTo>
                <a:cubicBezTo>
                  <a:pt x="11277264" y="1373003"/>
                  <a:pt x="11276299" y="1375962"/>
                  <a:pt x="11279562" y="1379249"/>
                </a:cubicBezTo>
                <a:cubicBezTo>
                  <a:pt x="11282558" y="1380695"/>
                  <a:pt x="11284686" y="1380151"/>
                  <a:pt x="11286021" y="1378548"/>
                </a:cubicBezTo>
                <a:lnTo>
                  <a:pt x="11287187" y="1373719"/>
                </a:lnTo>
                <a:lnTo>
                  <a:pt x="11297078" y="1388343"/>
                </a:lnTo>
                <a:lnTo>
                  <a:pt x="11320573" y="1393174"/>
                </a:lnTo>
                <a:lnTo>
                  <a:pt x="11321895" y="1390997"/>
                </a:lnTo>
                <a:lnTo>
                  <a:pt x="11325209" y="1394127"/>
                </a:lnTo>
                <a:lnTo>
                  <a:pt x="11328254" y="1394753"/>
                </a:lnTo>
                <a:lnTo>
                  <a:pt x="11326845" y="1395672"/>
                </a:lnTo>
                <a:lnTo>
                  <a:pt x="11329652" y="1398322"/>
                </a:lnTo>
                <a:cubicBezTo>
                  <a:pt x="11325515" y="1401113"/>
                  <a:pt x="11322542" y="1402072"/>
                  <a:pt x="11320513" y="1401936"/>
                </a:cubicBezTo>
                <a:lnTo>
                  <a:pt x="11319098" y="1400727"/>
                </a:lnTo>
                <a:lnTo>
                  <a:pt x="11307886" y="1408044"/>
                </a:lnTo>
                <a:cubicBezTo>
                  <a:pt x="11301274" y="1413701"/>
                  <a:pt x="11294795" y="1420280"/>
                  <a:pt x="11288317" y="1426858"/>
                </a:cubicBezTo>
                <a:cubicBezTo>
                  <a:pt x="11317143" y="1468738"/>
                  <a:pt x="11482376" y="1401621"/>
                  <a:pt x="11533745" y="1448151"/>
                </a:cubicBezTo>
                <a:lnTo>
                  <a:pt x="11547203" y="1474050"/>
                </a:lnTo>
                <a:lnTo>
                  <a:pt x="11525996" y="1475761"/>
                </a:lnTo>
                <a:cubicBezTo>
                  <a:pt x="11514380" y="1477055"/>
                  <a:pt x="11498851" y="1479070"/>
                  <a:pt x="11478380" y="1482036"/>
                </a:cubicBezTo>
                <a:cubicBezTo>
                  <a:pt x="11536390" y="1484911"/>
                  <a:pt x="11544736" y="1491221"/>
                  <a:pt x="11503417" y="1500967"/>
                </a:cubicBezTo>
                <a:cubicBezTo>
                  <a:pt x="11530431" y="1527132"/>
                  <a:pt x="11574339" y="1532049"/>
                  <a:pt x="11620147" y="1532462"/>
                </a:cubicBezTo>
                <a:lnTo>
                  <a:pt x="11622156" y="1532442"/>
                </a:lnTo>
                <a:lnTo>
                  <a:pt x="11623705" y="1536176"/>
                </a:lnTo>
                <a:lnTo>
                  <a:pt x="11623918" y="1532425"/>
                </a:lnTo>
                <a:lnTo>
                  <a:pt x="11688414" y="1531795"/>
                </a:lnTo>
                <a:lnTo>
                  <a:pt x="11733819" y="1535684"/>
                </a:lnTo>
                <a:lnTo>
                  <a:pt x="11734435" y="1537286"/>
                </a:lnTo>
                <a:cubicBezTo>
                  <a:pt x="11735719" y="1538628"/>
                  <a:pt x="11737202" y="1539295"/>
                  <a:pt x="11738831" y="1538852"/>
                </a:cubicBezTo>
                <a:lnTo>
                  <a:pt x="11741445" y="1536338"/>
                </a:lnTo>
                <a:lnTo>
                  <a:pt x="11748288" y="1536924"/>
                </a:lnTo>
                <a:cubicBezTo>
                  <a:pt x="11744020" y="1507465"/>
                  <a:pt x="11734607" y="1493789"/>
                  <a:pt x="11721117" y="1503264"/>
                </a:cubicBezTo>
                <a:cubicBezTo>
                  <a:pt x="11724661" y="1476432"/>
                  <a:pt x="11836383" y="1516642"/>
                  <a:pt x="11846864" y="1537682"/>
                </a:cubicBezTo>
                <a:cubicBezTo>
                  <a:pt x="11824398" y="1510859"/>
                  <a:pt x="11780384" y="1566113"/>
                  <a:pt x="11824056" y="1559786"/>
                </a:cubicBezTo>
                <a:cubicBezTo>
                  <a:pt x="11827586" y="1564913"/>
                  <a:pt x="11683493" y="1568166"/>
                  <a:pt x="11610408" y="1585452"/>
                </a:cubicBezTo>
                <a:lnTo>
                  <a:pt x="11601439" y="1588446"/>
                </a:lnTo>
                <a:lnTo>
                  <a:pt x="11585090" y="1577606"/>
                </a:lnTo>
                <a:cubicBezTo>
                  <a:pt x="11573139" y="1571760"/>
                  <a:pt x="11561038" y="1567726"/>
                  <a:pt x="11549009" y="1565165"/>
                </a:cubicBezTo>
                <a:lnTo>
                  <a:pt x="11545519" y="1564813"/>
                </a:lnTo>
                <a:lnTo>
                  <a:pt x="11513358" y="1561563"/>
                </a:lnTo>
                <a:cubicBezTo>
                  <a:pt x="11490031" y="1561653"/>
                  <a:pt x="11467885" y="1566272"/>
                  <a:pt x="11448697" y="1572694"/>
                </a:cubicBezTo>
                <a:lnTo>
                  <a:pt x="11410029" y="1590794"/>
                </a:lnTo>
                <a:lnTo>
                  <a:pt x="11422400" y="1599700"/>
                </a:lnTo>
                <a:lnTo>
                  <a:pt x="11425453" y="1608461"/>
                </a:lnTo>
                <a:lnTo>
                  <a:pt x="11430841" y="1611608"/>
                </a:lnTo>
                <a:cubicBezTo>
                  <a:pt x="11492412" y="1637385"/>
                  <a:pt x="11515465" y="1577708"/>
                  <a:pt x="11599993" y="1667445"/>
                </a:cubicBezTo>
                <a:lnTo>
                  <a:pt x="11596366" y="1634477"/>
                </a:lnTo>
                <a:lnTo>
                  <a:pt x="11614364" y="1652812"/>
                </a:lnTo>
                <a:cubicBezTo>
                  <a:pt x="11665858" y="1688274"/>
                  <a:pt x="11726080" y="1625678"/>
                  <a:pt x="11792628" y="1714730"/>
                </a:cubicBezTo>
                <a:cubicBezTo>
                  <a:pt x="11762111" y="1744531"/>
                  <a:pt x="11742885" y="1700788"/>
                  <a:pt x="11713447" y="1705582"/>
                </a:cubicBezTo>
                <a:lnTo>
                  <a:pt x="11698834" y="1712117"/>
                </a:lnTo>
                <a:lnTo>
                  <a:pt x="11719445" y="1733203"/>
                </a:lnTo>
                <a:cubicBezTo>
                  <a:pt x="11710252" y="1718320"/>
                  <a:pt x="11692784" y="1722971"/>
                  <a:pt x="11683131" y="1731343"/>
                </a:cubicBezTo>
                <a:lnTo>
                  <a:pt x="11682732" y="1732150"/>
                </a:lnTo>
                <a:lnTo>
                  <a:pt x="11687622" y="1733704"/>
                </a:lnTo>
                <a:lnTo>
                  <a:pt x="11682468" y="1734569"/>
                </a:lnTo>
                <a:lnTo>
                  <a:pt x="11681904" y="1733827"/>
                </a:lnTo>
                <a:lnTo>
                  <a:pt x="11681453" y="1734739"/>
                </a:lnTo>
                <a:lnTo>
                  <a:pt x="11682468" y="1734569"/>
                </a:lnTo>
                <a:lnTo>
                  <a:pt x="11692629" y="1747922"/>
                </a:lnTo>
                <a:lnTo>
                  <a:pt x="11692492" y="1751308"/>
                </a:lnTo>
                <a:lnTo>
                  <a:pt x="11693704" y="1751808"/>
                </a:lnTo>
                <a:lnTo>
                  <a:pt x="11692470" y="1751842"/>
                </a:lnTo>
                <a:lnTo>
                  <a:pt x="11692147" y="1759813"/>
                </a:lnTo>
                <a:cubicBezTo>
                  <a:pt x="11688811" y="1761693"/>
                  <a:pt x="11682758" y="1761843"/>
                  <a:pt x="11675368" y="1761327"/>
                </a:cubicBezTo>
                <a:lnTo>
                  <a:pt x="11658985" y="1759813"/>
                </a:lnTo>
                <a:lnTo>
                  <a:pt x="11664129" y="1763896"/>
                </a:lnTo>
                <a:cubicBezTo>
                  <a:pt x="11667646" y="1765737"/>
                  <a:pt x="11670964" y="1766196"/>
                  <a:pt x="11674227" y="1769483"/>
                </a:cubicBezTo>
                <a:cubicBezTo>
                  <a:pt x="11671120" y="1773692"/>
                  <a:pt x="11662987" y="1772051"/>
                  <a:pt x="11657022" y="1767745"/>
                </a:cubicBezTo>
                <a:lnTo>
                  <a:pt x="11655061" y="1759452"/>
                </a:lnTo>
                <a:lnTo>
                  <a:pt x="11641944" y="1758240"/>
                </a:lnTo>
                <a:cubicBezTo>
                  <a:pt x="11630604" y="1757709"/>
                  <a:pt x="11620155" y="1758518"/>
                  <a:pt x="11613865" y="1763189"/>
                </a:cubicBezTo>
                <a:lnTo>
                  <a:pt x="11625438" y="1749451"/>
                </a:lnTo>
                <a:lnTo>
                  <a:pt x="11615231" y="1748799"/>
                </a:lnTo>
                <a:lnTo>
                  <a:pt x="11565403" y="1746404"/>
                </a:lnTo>
                <a:lnTo>
                  <a:pt x="11570456" y="1752090"/>
                </a:lnTo>
                <a:cubicBezTo>
                  <a:pt x="11571144" y="1753635"/>
                  <a:pt x="11570545" y="1754309"/>
                  <a:pt x="11568143" y="1752954"/>
                </a:cubicBezTo>
                <a:lnTo>
                  <a:pt x="11560252" y="1746156"/>
                </a:lnTo>
                <a:lnTo>
                  <a:pt x="11544143" y="1745381"/>
                </a:lnTo>
                <a:cubicBezTo>
                  <a:pt x="11520254" y="1744766"/>
                  <a:pt x="11497285" y="1744918"/>
                  <a:pt x="11478583" y="1746575"/>
                </a:cubicBezTo>
                <a:lnTo>
                  <a:pt x="11469278" y="1748252"/>
                </a:lnTo>
                <a:lnTo>
                  <a:pt x="11457976" y="1738151"/>
                </a:lnTo>
                <a:lnTo>
                  <a:pt x="11414188" y="1736532"/>
                </a:lnTo>
                <a:lnTo>
                  <a:pt x="11414550" y="1742007"/>
                </a:lnTo>
                <a:cubicBezTo>
                  <a:pt x="11412010" y="1744292"/>
                  <a:pt x="11406152" y="1744876"/>
                  <a:pt x="11395316" y="1742217"/>
                </a:cubicBezTo>
                <a:lnTo>
                  <a:pt x="11393468" y="1735766"/>
                </a:lnTo>
                <a:lnTo>
                  <a:pt x="11341095" y="1733828"/>
                </a:lnTo>
                <a:lnTo>
                  <a:pt x="11340413" y="1735141"/>
                </a:lnTo>
                <a:lnTo>
                  <a:pt x="11340002" y="1733789"/>
                </a:lnTo>
                <a:lnTo>
                  <a:pt x="11279581" y="1731554"/>
                </a:lnTo>
                <a:lnTo>
                  <a:pt x="11281558" y="1734317"/>
                </a:lnTo>
                <a:lnTo>
                  <a:pt x="11278017" y="1731496"/>
                </a:lnTo>
                <a:lnTo>
                  <a:pt x="11267607" y="1731112"/>
                </a:lnTo>
                <a:lnTo>
                  <a:pt x="11258916" y="1730593"/>
                </a:lnTo>
                <a:lnTo>
                  <a:pt x="11259714" y="1735567"/>
                </a:lnTo>
                <a:cubicBezTo>
                  <a:pt x="11261128" y="1739828"/>
                  <a:pt x="11263519" y="1745180"/>
                  <a:pt x="11267139" y="1751808"/>
                </a:cubicBezTo>
                <a:cubicBezTo>
                  <a:pt x="11282768" y="1752738"/>
                  <a:pt x="11288169" y="1748785"/>
                  <a:pt x="11288082" y="1743436"/>
                </a:cubicBezTo>
                <a:lnTo>
                  <a:pt x="11281558" y="1734317"/>
                </a:lnTo>
                <a:lnTo>
                  <a:pt x="11297121" y="1746713"/>
                </a:lnTo>
                <a:cubicBezTo>
                  <a:pt x="11354360" y="1781052"/>
                  <a:pt x="11385732" y="1725297"/>
                  <a:pt x="11456519" y="1826227"/>
                </a:cubicBezTo>
                <a:lnTo>
                  <a:pt x="11457657" y="1793080"/>
                </a:lnTo>
                <a:lnTo>
                  <a:pt x="11472840" y="1813806"/>
                </a:lnTo>
                <a:cubicBezTo>
                  <a:pt x="11518717" y="1856285"/>
                  <a:pt x="11587292" y="1802971"/>
                  <a:pt x="11640383" y="1900645"/>
                </a:cubicBezTo>
                <a:cubicBezTo>
                  <a:pt x="11594417" y="1934134"/>
                  <a:pt x="11587063" y="1841110"/>
                  <a:pt x="11526387" y="1900645"/>
                </a:cubicBezTo>
                <a:lnTo>
                  <a:pt x="11526505" y="1900857"/>
                </a:lnTo>
                <a:lnTo>
                  <a:pt x="11520595" y="1897992"/>
                </a:lnTo>
                <a:lnTo>
                  <a:pt x="11521359" y="1904644"/>
                </a:lnTo>
                <a:lnTo>
                  <a:pt x="11528517" y="1904483"/>
                </a:lnTo>
                <a:lnTo>
                  <a:pt x="11536266" y="1918448"/>
                </a:lnTo>
                <a:lnTo>
                  <a:pt x="11536799" y="1918108"/>
                </a:lnTo>
                <a:cubicBezTo>
                  <a:pt x="11542874" y="1919167"/>
                  <a:pt x="11549651" y="1932284"/>
                  <a:pt x="11557275" y="1936818"/>
                </a:cubicBezTo>
                <a:cubicBezTo>
                  <a:pt x="11553102" y="1933664"/>
                  <a:pt x="11548874" y="1933337"/>
                  <a:pt x="11544514" y="1932089"/>
                </a:cubicBezTo>
                <a:lnTo>
                  <a:pt x="11535515" y="1925284"/>
                </a:lnTo>
                <a:lnTo>
                  <a:pt x="11534476" y="1930855"/>
                </a:lnTo>
                <a:cubicBezTo>
                  <a:pt x="11530905" y="1932237"/>
                  <a:pt x="11524894" y="1931517"/>
                  <a:pt x="11517654" y="1929947"/>
                </a:cubicBezTo>
                <a:lnTo>
                  <a:pt x="11501657" y="1926100"/>
                </a:lnTo>
                <a:lnTo>
                  <a:pt x="11506162" y="1930878"/>
                </a:lnTo>
                <a:cubicBezTo>
                  <a:pt x="11509379" y="1933204"/>
                  <a:pt x="11512597" y="1934134"/>
                  <a:pt x="11515355" y="1937855"/>
                </a:cubicBezTo>
                <a:cubicBezTo>
                  <a:pt x="11511677" y="1941575"/>
                  <a:pt x="11503863" y="1938785"/>
                  <a:pt x="11498577" y="1933668"/>
                </a:cubicBezTo>
                <a:lnTo>
                  <a:pt x="11497960" y="1926704"/>
                </a:lnTo>
                <a:lnTo>
                  <a:pt x="11488649" y="1928390"/>
                </a:lnTo>
                <a:lnTo>
                  <a:pt x="11485759" y="1922278"/>
                </a:lnTo>
                <a:lnTo>
                  <a:pt x="11485018" y="1922099"/>
                </a:lnTo>
                <a:cubicBezTo>
                  <a:pt x="11473871" y="1919948"/>
                  <a:pt x="11463414" y="1919250"/>
                  <a:pt x="11456519" y="1922971"/>
                </a:cubicBezTo>
                <a:lnTo>
                  <a:pt x="11463737" y="1916553"/>
                </a:lnTo>
                <a:lnTo>
                  <a:pt x="11456903" y="1917640"/>
                </a:lnTo>
                <a:lnTo>
                  <a:pt x="11436165" y="1919580"/>
                </a:lnTo>
                <a:lnTo>
                  <a:pt x="11402513" y="1908895"/>
                </a:lnTo>
                <a:cubicBezTo>
                  <a:pt x="11372697" y="1901055"/>
                  <a:pt x="11350241" y="1899138"/>
                  <a:pt x="11343120" y="1907690"/>
                </a:cubicBezTo>
                <a:lnTo>
                  <a:pt x="11346778" y="1909275"/>
                </a:lnTo>
                <a:lnTo>
                  <a:pt x="11339642" y="1910308"/>
                </a:lnTo>
                <a:cubicBezTo>
                  <a:pt x="11336530" y="1911993"/>
                  <a:pt x="11333287" y="1914754"/>
                  <a:pt x="11330446" y="1917985"/>
                </a:cubicBezTo>
                <a:lnTo>
                  <a:pt x="11329907" y="1919352"/>
                </a:lnTo>
                <a:lnTo>
                  <a:pt x="11301972" y="1902783"/>
                </a:lnTo>
                <a:cubicBezTo>
                  <a:pt x="11256195" y="1883156"/>
                  <a:pt x="11183475" y="1866903"/>
                  <a:pt x="11267010" y="1933756"/>
                </a:cubicBezTo>
                <a:cubicBezTo>
                  <a:pt x="11278584" y="1898242"/>
                  <a:pt x="11301033" y="1916138"/>
                  <a:pt x="11317768" y="1921644"/>
                </a:cubicBezTo>
                <a:lnTo>
                  <a:pt x="11329343" y="1920779"/>
                </a:lnTo>
                <a:lnTo>
                  <a:pt x="11322484" y="1938173"/>
                </a:lnTo>
                <a:cubicBezTo>
                  <a:pt x="11324280" y="1943553"/>
                  <a:pt x="11331945" y="1945967"/>
                  <a:pt x="11349742" y="1940569"/>
                </a:cubicBezTo>
                <a:cubicBezTo>
                  <a:pt x="11352208" y="1930342"/>
                  <a:pt x="11352945" y="1923009"/>
                  <a:pt x="11352487" y="1917965"/>
                </a:cubicBezTo>
                <a:lnTo>
                  <a:pt x="11348525" y="1910033"/>
                </a:lnTo>
                <a:lnTo>
                  <a:pt x="11372173" y="1920282"/>
                </a:lnTo>
                <a:cubicBezTo>
                  <a:pt x="11385972" y="1922160"/>
                  <a:pt x="11402569" y="1922105"/>
                  <a:pt x="11418009" y="1921278"/>
                </a:cubicBezTo>
                <a:lnTo>
                  <a:pt x="11436165" y="1919580"/>
                </a:lnTo>
                <a:lnTo>
                  <a:pt x="11451762" y="1924532"/>
                </a:lnTo>
                <a:cubicBezTo>
                  <a:pt x="11539721" y="1956105"/>
                  <a:pt x="11648769" y="2010508"/>
                  <a:pt x="11654318" y="2016753"/>
                </a:cubicBezTo>
                <a:cubicBezTo>
                  <a:pt x="11593107" y="1991784"/>
                  <a:pt x="11374149" y="1929513"/>
                  <a:pt x="11274041" y="2007934"/>
                </a:cubicBezTo>
                <a:lnTo>
                  <a:pt x="11318563" y="2039082"/>
                </a:lnTo>
                <a:lnTo>
                  <a:pt x="11319163" y="2038326"/>
                </a:lnTo>
                <a:cubicBezTo>
                  <a:pt x="11325308" y="2033197"/>
                  <a:pt x="11332144" y="2029687"/>
                  <a:pt x="11337380" y="2030297"/>
                </a:cubicBezTo>
                <a:cubicBezTo>
                  <a:pt x="11340871" y="2030704"/>
                  <a:pt x="11343650" y="2032942"/>
                  <a:pt x="11345040" y="2037753"/>
                </a:cubicBezTo>
                <a:lnTo>
                  <a:pt x="11344732" y="2048133"/>
                </a:lnTo>
                <a:lnTo>
                  <a:pt x="11352264" y="2049215"/>
                </a:lnTo>
                <a:cubicBezTo>
                  <a:pt x="11356346" y="2051465"/>
                  <a:pt x="11360528" y="2055089"/>
                  <a:pt x="11363176" y="2058935"/>
                </a:cubicBezTo>
                <a:lnTo>
                  <a:pt x="11352254" y="2058237"/>
                </a:lnTo>
                <a:lnTo>
                  <a:pt x="11344546" y="2054391"/>
                </a:lnTo>
                <a:lnTo>
                  <a:pt x="11344499" y="2055997"/>
                </a:lnTo>
                <a:lnTo>
                  <a:pt x="11351924" y="2058216"/>
                </a:lnTo>
                <a:lnTo>
                  <a:pt x="11352254" y="2058237"/>
                </a:lnTo>
                <a:lnTo>
                  <a:pt x="11363812" y="2064004"/>
                </a:lnTo>
                <a:lnTo>
                  <a:pt x="11379095" y="2058785"/>
                </a:lnTo>
                <a:cubicBezTo>
                  <a:pt x="11389308" y="2059832"/>
                  <a:pt x="11401654" y="2066111"/>
                  <a:pt x="11411964" y="2075268"/>
                </a:cubicBezTo>
                <a:lnTo>
                  <a:pt x="11423008" y="2093317"/>
                </a:lnTo>
                <a:lnTo>
                  <a:pt x="11474072" y="2111278"/>
                </a:lnTo>
                <a:lnTo>
                  <a:pt x="11519313" y="2121457"/>
                </a:lnTo>
                <a:lnTo>
                  <a:pt x="11519787" y="2110988"/>
                </a:lnTo>
                <a:cubicBezTo>
                  <a:pt x="11520053" y="2107201"/>
                  <a:pt x="11520326" y="2105036"/>
                  <a:pt x="11520584" y="2104076"/>
                </a:cubicBezTo>
                <a:cubicBezTo>
                  <a:pt x="11521359" y="2101199"/>
                  <a:pt x="11522006" y="2109178"/>
                  <a:pt x="11521941" y="2116831"/>
                </a:cubicBezTo>
                <a:lnTo>
                  <a:pt x="11521575" y="2121966"/>
                </a:lnTo>
                <a:lnTo>
                  <a:pt x="11527994" y="2123410"/>
                </a:lnTo>
                <a:lnTo>
                  <a:pt x="11550700" y="2124757"/>
                </a:lnTo>
                <a:lnTo>
                  <a:pt x="11557160" y="2116865"/>
                </a:lnTo>
                <a:cubicBezTo>
                  <a:pt x="11558294" y="2115726"/>
                  <a:pt x="11558693" y="2115617"/>
                  <a:pt x="11557702" y="2117274"/>
                </a:cubicBezTo>
                <a:lnTo>
                  <a:pt x="11552200" y="2124846"/>
                </a:lnTo>
                <a:lnTo>
                  <a:pt x="11580787" y="2126542"/>
                </a:lnTo>
                <a:cubicBezTo>
                  <a:pt x="11597922" y="2125792"/>
                  <a:pt x="11614456" y="2123103"/>
                  <a:pt x="11629978" y="2118034"/>
                </a:cubicBezTo>
                <a:cubicBezTo>
                  <a:pt x="11600768" y="2095948"/>
                  <a:pt x="11600986" y="2084636"/>
                  <a:pt x="11630101" y="2080418"/>
                </a:cubicBezTo>
                <a:cubicBezTo>
                  <a:pt x="11636941" y="2101986"/>
                  <a:pt x="11633302" y="2102513"/>
                  <a:pt x="11618964" y="2093311"/>
                </a:cubicBezTo>
                <a:cubicBezTo>
                  <a:pt x="11617773" y="2123563"/>
                  <a:pt x="11902896" y="2142409"/>
                  <a:pt x="11901895" y="2225269"/>
                </a:cubicBezTo>
                <a:cubicBezTo>
                  <a:pt x="11948549" y="2252348"/>
                  <a:pt x="11935525" y="2175279"/>
                  <a:pt x="12016628" y="2234965"/>
                </a:cubicBezTo>
                <a:cubicBezTo>
                  <a:pt x="12018305" y="2257750"/>
                  <a:pt x="11964202" y="2219532"/>
                  <a:pt x="12002187" y="2247491"/>
                </a:cubicBezTo>
                <a:lnTo>
                  <a:pt x="12011068" y="2254009"/>
                </a:lnTo>
                <a:lnTo>
                  <a:pt x="12006634" y="2266961"/>
                </a:lnTo>
                <a:lnTo>
                  <a:pt x="12003127" y="2294632"/>
                </a:lnTo>
                <a:lnTo>
                  <a:pt x="12000349" y="2293059"/>
                </a:lnTo>
                <a:cubicBezTo>
                  <a:pt x="11994563" y="2288536"/>
                  <a:pt x="11988653" y="2282902"/>
                  <a:pt x="11982815" y="2276873"/>
                </a:cubicBezTo>
                <a:lnTo>
                  <a:pt x="11972764" y="2266030"/>
                </a:lnTo>
                <a:lnTo>
                  <a:pt x="11970700" y="2264178"/>
                </a:lnTo>
                <a:lnTo>
                  <a:pt x="11970923" y="2264044"/>
                </a:lnTo>
                <a:lnTo>
                  <a:pt x="11950267" y="2241760"/>
                </a:lnTo>
                <a:cubicBezTo>
                  <a:pt x="11931277" y="2222891"/>
                  <a:pt x="11919826" y="2220791"/>
                  <a:pt x="11928629" y="2281552"/>
                </a:cubicBezTo>
                <a:cubicBezTo>
                  <a:pt x="11879622" y="2251055"/>
                  <a:pt x="11757611" y="2242414"/>
                  <a:pt x="11823528" y="2274221"/>
                </a:cubicBezTo>
                <a:cubicBezTo>
                  <a:pt x="11823528" y="2274221"/>
                  <a:pt x="11576332" y="2170924"/>
                  <a:pt x="11726991" y="2261889"/>
                </a:cubicBezTo>
                <a:cubicBezTo>
                  <a:pt x="11678395" y="2272690"/>
                  <a:pt x="11665123" y="2270853"/>
                  <a:pt x="11687930" y="2248750"/>
                </a:cubicBezTo>
                <a:cubicBezTo>
                  <a:pt x="11674564" y="2220608"/>
                  <a:pt x="11670801" y="2258751"/>
                  <a:pt x="11655396" y="2242184"/>
                </a:cubicBezTo>
                <a:cubicBezTo>
                  <a:pt x="11647365" y="2250867"/>
                  <a:pt x="11703145" y="2212708"/>
                  <a:pt x="11658940" y="2215352"/>
                </a:cubicBezTo>
                <a:cubicBezTo>
                  <a:pt x="11659412" y="2237842"/>
                  <a:pt x="11655436" y="2244057"/>
                  <a:pt x="11646469" y="2235664"/>
                </a:cubicBezTo>
                <a:lnTo>
                  <a:pt x="11636125" y="2222843"/>
                </a:lnTo>
                <a:lnTo>
                  <a:pt x="11644917" y="2221144"/>
                </a:lnTo>
                <a:cubicBezTo>
                  <a:pt x="11633151" y="2204049"/>
                  <a:pt x="11627472" y="2216152"/>
                  <a:pt x="11625652" y="2216415"/>
                </a:cubicBezTo>
                <a:cubicBezTo>
                  <a:pt x="11628649" y="2217861"/>
                  <a:pt x="11631912" y="2221148"/>
                  <a:pt x="11635202" y="2223021"/>
                </a:cubicBezTo>
                <a:lnTo>
                  <a:pt x="11636019" y="2222863"/>
                </a:lnTo>
                <a:lnTo>
                  <a:pt x="11637821" y="2226460"/>
                </a:lnTo>
                <a:cubicBezTo>
                  <a:pt x="11637019" y="2236564"/>
                  <a:pt x="11632507" y="2258719"/>
                  <a:pt x="11627636" y="2275990"/>
                </a:cubicBezTo>
                <a:lnTo>
                  <a:pt x="11624558" y="2284650"/>
                </a:lnTo>
                <a:lnTo>
                  <a:pt x="11624632" y="2284709"/>
                </a:lnTo>
                <a:cubicBezTo>
                  <a:pt x="11626933" y="2286961"/>
                  <a:pt x="11627514" y="2288169"/>
                  <a:pt x="11624652" y="2286645"/>
                </a:cubicBezTo>
                <a:lnTo>
                  <a:pt x="11623998" y="2286226"/>
                </a:lnTo>
                <a:lnTo>
                  <a:pt x="11620481" y="2296120"/>
                </a:lnTo>
                <a:cubicBezTo>
                  <a:pt x="11614119" y="2281063"/>
                  <a:pt x="11604791" y="2272780"/>
                  <a:pt x="11594852" y="2268698"/>
                </a:cubicBezTo>
                <a:lnTo>
                  <a:pt x="11587738" y="2268159"/>
                </a:lnTo>
                <a:lnTo>
                  <a:pt x="11583614" y="2278321"/>
                </a:lnTo>
                <a:cubicBezTo>
                  <a:pt x="11578788" y="2280181"/>
                  <a:pt x="11572352" y="2280181"/>
                  <a:pt x="11568675" y="2280181"/>
                </a:cubicBezTo>
                <a:cubicBezTo>
                  <a:pt x="11567756" y="2276460"/>
                  <a:pt x="11571433" y="2275530"/>
                  <a:pt x="11576030" y="2274135"/>
                </a:cubicBezTo>
                <a:lnTo>
                  <a:pt x="11585031" y="2267954"/>
                </a:lnTo>
                <a:lnTo>
                  <a:pt x="11565560" y="2266480"/>
                </a:lnTo>
                <a:cubicBezTo>
                  <a:pt x="11547951" y="2269971"/>
                  <a:pt x="11537324" y="2279970"/>
                  <a:pt x="11552524" y="2275887"/>
                </a:cubicBezTo>
                <a:cubicBezTo>
                  <a:pt x="11541678" y="2297198"/>
                  <a:pt x="11468658" y="2278874"/>
                  <a:pt x="11432428" y="2249404"/>
                </a:cubicBezTo>
                <a:lnTo>
                  <a:pt x="11427321" y="2241322"/>
                </a:lnTo>
                <a:lnTo>
                  <a:pt x="11428451" y="2251983"/>
                </a:lnTo>
                <a:lnTo>
                  <a:pt x="11427691" y="2254583"/>
                </a:lnTo>
                <a:lnTo>
                  <a:pt x="11431434" y="2256774"/>
                </a:lnTo>
                <a:cubicBezTo>
                  <a:pt x="11441485" y="2262837"/>
                  <a:pt x="11451784" y="2269804"/>
                  <a:pt x="11459942" y="2278022"/>
                </a:cubicBezTo>
                <a:lnTo>
                  <a:pt x="11457678" y="2279508"/>
                </a:lnTo>
                <a:lnTo>
                  <a:pt x="11547532" y="2316460"/>
                </a:lnTo>
                <a:cubicBezTo>
                  <a:pt x="11615102" y="2345297"/>
                  <a:pt x="11681752" y="2380646"/>
                  <a:pt x="11675317" y="2421576"/>
                </a:cubicBezTo>
                <a:cubicBezTo>
                  <a:pt x="11717606" y="2455065"/>
                  <a:pt x="11715767" y="2376925"/>
                  <a:pt x="11787474" y="2447623"/>
                </a:cubicBezTo>
                <a:lnTo>
                  <a:pt x="11779917" y="2453897"/>
                </a:lnTo>
                <a:lnTo>
                  <a:pt x="11784632" y="2458177"/>
                </a:lnTo>
                <a:lnTo>
                  <a:pt x="11787848" y="2454425"/>
                </a:lnTo>
                <a:cubicBezTo>
                  <a:pt x="11789845" y="2453350"/>
                  <a:pt x="11791360" y="2454207"/>
                  <a:pt x="11792032" y="2457775"/>
                </a:cubicBezTo>
                <a:lnTo>
                  <a:pt x="11791725" y="2464616"/>
                </a:lnTo>
                <a:lnTo>
                  <a:pt x="11792087" y="2464945"/>
                </a:lnTo>
                <a:lnTo>
                  <a:pt x="11791721" y="2464709"/>
                </a:lnTo>
                <a:lnTo>
                  <a:pt x="11791152" y="2477390"/>
                </a:lnTo>
                <a:lnTo>
                  <a:pt x="11779240" y="2465673"/>
                </a:lnTo>
                <a:lnTo>
                  <a:pt x="11780777" y="2462674"/>
                </a:lnTo>
                <a:lnTo>
                  <a:pt x="11783823" y="2459120"/>
                </a:lnTo>
                <a:lnTo>
                  <a:pt x="11775145" y="2452445"/>
                </a:lnTo>
                <a:lnTo>
                  <a:pt x="11772230" y="2451290"/>
                </a:lnTo>
                <a:lnTo>
                  <a:pt x="11768090" y="2454515"/>
                </a:lnTo>
                <a:lnTo>
                  <a:pt x="11771386" y="2457949"/>
                </a:lnTo>
                <a:lnTo>
                  <a:pt x="11779240" y="2465673"/>
                </a:lnTo>
                <a:lnTo>
                  <a:pt x="11772995" y="2477855"/>
                </a:lnTo>
                <a:lnTo>
                  <a:pt x="11765557" y="2504738"/>
                </a:lnTo>
                <a:lnTo>
                  <a:pt x="11763033" y="2502782"/>
                </a:lnTo>
                <a:cubicBezTo>
                  <a:pt x="11757955" y="2497477"/>
                  <a:pt x="11752914" y="2491053"/>
                  <a:pt x="11748001" y="2484250"/>
                </a:cubicBezTo>
                <a:lnTo>
                  <a:pt x="11739609" y="2472078"/>
                </a:lnTo>
                <a:lnTo>
                  <a:pt x="11737831" y="2469949"/>
                </a:lnTo>
                <a:lnTo>
                  <a:pt x="11738071" y="2469848"/>
                </a:lnTo>
                <a:lnTo>
                  <a:pt x="11720824" y="2444832"/>
                </a:lnTo>
                <a:cubicBezTo>
                  <a:pt x="11712780" y="2434134"/>
                  <a:pt x="11706000" y="2427855"/>
                  <a:pt x="11701231" y="2431925"/>
                </a:cubicBezTo>
                <a:lnTo>
                  <a:pt x="11699087" y="2437565"/>
                </a:lnTo>
                <a:lnTo>
                  <a:pt x="11722734" y="2450496"/>
                </a:lnTo>
                <a:lnTo>
                  <a:pt x="11694652" y="2464511"/>
                </a:lnTo>
                <a:lnTo>
                  <a:pt x="11693704" y="2481111"/>
                </a:lnTo>
                <a:lnTo>
                  <a:pt x="11671829" y="2468492"/>
                </a:lnTo>
                <a:lnTo>
                  <a:pt x="11637077" y="2471564"/>
                </a:lnTo>
                <a:cubicBezTo>
                  <a:pt x="11596366" y="2471360"/>
                  <a:pt x="11545755" y="2465123"/>
                  <a:pt x="11492021" y="2456430"/>
                </a:cubicBezTo>
                <a:lnTo>
                  <a:pt x="11488342" y="2455771"/>
                </a:lnTo>
                <a:lnTo>
                  <a:pt x="11492404" y="2472947"/>
                </a:lnTo>
                <a:cubicBezTo>
                  <a:pt x="11496611" y="2507622"/>
                  <a:pt x="11474246" y="2502271"/>
                  <a:pt x="11473587" y="2480190"/>
                </a:cubicBezTo>
                <a:lnTo>
                  <a:pt x="11483332" y="2454875"/>
                </a:lnTo>
                <a:lnTo>
                  <a:pt x="11393282" y="2438775"/>
                </a:lnTo>
                <a:lnTo>
                  <a:pt x="11392331" y="2440577"/>
                </a:lnTo>
                <a:lnTo>
                  <a:pt x="11392396" y="2440646"/>
                </a:lnTo>
                <a:cubicBezTo>
                  <a:pt x="11394350" y="2443204"/>
                  <a:pt x="11394752" y="2444483"/>
                  <a:pt x="11392138" y="2442565"/>
                </a:cubicBezTo>
                <a:lnTo>
                  <a:pt x="11391551" y="2442056"/>
                </a:lnTo>
                <a:lnTo>
                  <a:pt x="11386651" y="2451344"/>
                </a:lnTo>
                <a:lnTo>
                  <a:pt x="11379809" y="2436346"/>
                </a:lnTo>
                <a:lnTo>
                  <a:pt x="11316726" y="2424560"/>
                </a:lnTo>
                <a:lnTo>
                  <a:pt x="11311184" y="2427528"/>
                </a:lnTo>
                <a:cubicBezTo>
                  <a:pt x="11306217" y="2428306"/>
                  <a:pt x="11300134" y="2427943"/>
                  <a:pt x="11293368" y="2426635"/>
                </a:cubicBezTo>
                <a:lnTo>
                  <a:pt x="11263757" y="2415121"/>
                </a:lnTo>
                <a:lnTo>
                  <a:pt x="11229919" y="2410012"/>
                </a:lnTo>
                <a:lnTo>
                  <a:pt x="11230366" y="2410413"/>
                </a:lnTo>
                <a:cubicBezTo>
                  <a:pt x="11223471" y="2421576"/>
                  <a:pt x="11200028" y="2423436"/>
                  <a:pt x="11168197" y="2419076"/>
                </a:cubicBezTo>
                <a:lnTo>
                  <a:pt x="11166068" y="2418641"/>
                </a:lnTo>
                <a:lnTo>
                  <a:pt x="11165590" y="2419495"/>
                </a:lnTo>
                <a:lnTo>
                  <a:pt x="11174106" y="2420950"/>
                </a:lnTo>
                <a:lnTo>
                  <a:pt x="11162382" y="2423184"/>
                </a:lnTo>
                <a:lnTo>
                  <a:pt x="11158868" y="2425829"/>
                </a:lnTo>
                <a:cubicBezTo>
                  <a:pt x="11157136" y="2426649"/>
                  <a:pt x="11155670" y="2426693"/>
                  <a:pt x="11154981" y="2425297"/>
                </a:cubicBezTo>
                <a:lnTo>
                  <a:pt x="11156195" y="2424363"/>
                </a:lnTo>
                <a:lnTo>
                  <a:pt x="11153540" y="2424869"/>
                </a:lnTo>
                <a:cubicBezTo>
                  <a:pt x="11144269" y="2423393"/>
                  <a:pt x="11133915" y="2419253"/>
                  <a:pt x="11126480" y="2412811"/>
                </a:cubicBezTo>
                <a:lnTo>
                  <a:pt x="11163084" y="2419066"/>
                </a:lnTo>
                <a:lnTo>
                  <a:pt x="11164146" y="2418249"/>
                </a:lnTo>
                <a:lnTo>
                  <a:pt x="11116292" y="2408483"/>
                </a:lnTo>
                <a:lnTo>
                  <a:pt x="11101539" y="2420184"/>
                </a:lnTo>
                <a:lnTo>
                  <a:pt x="11086846" y="2418388"/>
                </a:lnTo>
                <a:lnTo>
                  <a:pt x="11079597" y="2421577"/>
                </a:lnTo>
                <a:lnTo>
                  <a:pt x="11079527" y="2417493"/>
                </a:lnTo>
                <a:lnTo>
                  <a:pt x="10950232" y="2401688"/>
                </a:lnTo>
                <a:lnTo>
                  <a:pt x="10801876" y="2379817"/>
                </a:lnTo>
                <a:lnTo>
                  <a:pt x="10819048" y="2395439"/>
                </a:lnTo>
                <a:cubicBezTo>
                  <a:pt x="10947661" y="2489571"/>
                  <a:pt x="11168082" y="2340879"/>
                  <a:pt x="11281848" y="2525762"/>
                </a:cubicBezTo>
                <a:cubicBezTo>
                  <a:pt x="11280009" y="2529483"/>
                  <a:pt x="11430778" y="2574134"/>
                  <a:pt x="11465712" y="2618786"/>
                </a:cubicBezTo>
                <a:cubicBezTo>
                  <a:pt x="11433306" y="2645298"/>
                  <a:pt x="11340397" y="2624193"/>
                  <a:pt x="11236532" y="2591577"/>
                </a:cubicBezTo>
                <a:lnTo>
                  <a:pt x="11232986" y="2590398"/>
                </a:lnTo>
                <a:lnTo>
                  <a:pt x="11234543" y="2607979"/>
                </a:lnTo>
                <a:cubicBezTo>
                  <a:pt x="11233735" y="2642899"/>
                  <a:pt x="11212368" y="2634396"/>
                  <a:pt x="11214882" y="2612449"/>
                </a:cubicBezTo>
                <a:lnTo>
                  <a:pt x="11228156" y="2588793"/>
                </a:lnTo>
                <a:lnTo>
                  <a:pt x="11130850" y="2556460"/>
                </a:lnTo>
                <a:cubicBezTo>
                  <a:pt x="10989964" y="2508088"/>
                  <a:pt x="10858961" y="2460646"/>
                  <a:pt x="10855283" y="2499716"/>
                </a:cubicBezTo>
                <a:cubicBezTo>
                  <a:pt x="10757835" y="2469948"/>
                  <a:pt x="10660387" y="2451344"/>
                  <a:pt x="10555585" y="2414134"/>
                </a:cubicBezTo>
                <a:cubicBezTo>
                  <a:pt x="10571213" y="2425297"/>
                  <a:pt x="10554206" y="2424367"/>
                  <a:pt x="10545012" y="2427157"/>
                </a:cubicBezTo>
                <a:lnTo>
                  <a:pt x="10543983" y="2430367"/>
                </a:lnTo>
                <a:lnTo>
                  <a:pt x="10526856" y="2409018"/>
                </a:lnTo>
                <a:cubicBezTo>
                  <a:pt x="10514273" y="2396111"/>
                  <a:pt x="10503112" y="2393931"/>
                  <a:pt x="10494827" y="2425828"/>
                </a:cubicBezTo>
                <a:lnTo>
                  <a:pt x="10491746" y="2444523"/>
                </a:lnTo>
                <a:lnTo>
                  <a:pt x="10493807" y="2444318"/>
                </a:lnTo>
                <a:lnTo>
                  <a:pt x="10489924" y="2455576"/>
                </a:lnTo>
                <a:lnTo>
                  <a:pt x="10487555" y="2469948"/>
                </a:lnTo>
                <a:cubicBezTo>
                  <a:pt x="10483418" y="2462972"/>
                  <a:pt x="10409987" y="2429832"/>
                  <a:pt x="10319427" y="2392507"/>
                </a:cubicBezTo>
                <a:lnTo>
                  <a:pt x="10298189" y="2383973"/>
                </a:lnTo>
                <a:lnTo>
                  <a:pt x="10281375" y="2388621"/>
                </a:lnTo>
                <a:lnTo>
                  <a:pt x="10274741" y="2385659"/>
                </a:lnTo>
                <a:lnTo>
                  <a:pt x="10274704" y="2377839"/>
                </a:lnTo>
                <a:lnTo>
                  <a:pt x="10272997" y="2373850"/>
                </a:lnTo>
                <a:lnTo>
                  <a:pt x="10267100" y="2371481"/>
                </a:lnTo>
                <a:lnTo>
                  <a:pt x="10266813" y="2371463"/>
                </a:lnTo>
                <a:lnTo>
                  <a:pt x="10264250" y="2371495"/>
                </a:lnTo>
                <a:lnTo>
                  <a:pt x="10264310" y="2371414"/>
                </a:lnTo>
                <a:lnTo>
                  <a:pt x="10265978" y="2371030"/>
                </a:lnTo>
                <a:lnTo>
                  <a:pt x="10229579" y="2356404"/>
                </a:lnTo>
                <a:lnTo>
                  <a:pt x="10219412" y="2371280"/>
                </a:lnTo>
                <a:cubicBezTo>
                  <a:pt x="10220910" y="2372003"/>
                  <a:pt x="10227298" y="2372017"/>
                  <a:pt x="10236043" y="2371867"/>
                </a:cubicBezTo>
                <a:lnTo>
                  <a:pt x="10264250" y="2371495"/>
                </a:lnTo>
                <a:lnTo>
                  <a:pt x="10260048" y="2377274"/>
                </a:lnTo>
                <a:lnTo>
                  <a:pt x="10259892" y="2377251"/>
                </a:lnTo>
                <a:lnTo>
                  <a:pt x="10249593" y="2374427"/>
                </a:lnTo>
                <a:lnTo>
                  <a:pt x="10253888" y="2376345"/>
                </a:lnTo>
                <a:lnTo>
                  <a:pt x="10240523" y="2374331"/>
                </a:lnTo>
                <a:cubicBezTo>
                  <a:pt x="10229866" y="2374113"/>
                  <a:pt x="10223047" y="2377832"/>
                  <a:pt x="10242850" y="2394681"/>
                </a:cubicBezTo>
                <a:lnTo>
                  <a:pt x="10247498" y="2398075"/>
                </a:lnTo>
                <a:lnTo>
                  <a:pt x="10235979" y="2421517"/>
                </a:lnTo>
                <a:cubicBezTo>
                  <a:pt x="10246255" y="2421908"/>
                  <a:pt x="10256341" y="2424206"/>
                  <a:pt x="10266534" y="2428840"/>
                </a:cubicBezTo>
                <a:lnTo>
                  <a:pt x="10284734" y="2441286"/>
                </a:lnTo>
                <a:lnTo>
                  <a:pt x="10278305" y="2439765"/>
                </a:lnTo>
                <a:lnTo>
                  <a:pt x="10249811" y="2437545"/>
                </a:lnTo>
                <a:lnTo>
                  <a:pt x="10244854" y="2447158"/>
                </a:lnTo>
                <a:cubicBezTo>
                  <a:pt x="10241636" y="2447623"/>
                  <a:pt x="10237499" y="2445763"/>
                  <a:pt x="10233822" y="2443902"/>
                </a:cubicBezTo>
                <a:lnTo>
                  <a:pt x="10239445" y="2436737"/>
                </a:lnTo>
                <a:lnTo>
                  <a:pt x="10231473" y="2436116"/>
                </a:lnTo>
                <a:cubicBezTo>
                  <a:pt x="10178519" y="2433999"/>
                  <a:pt x="10117109" y="2436155"/>
                  <a:pt x="10136433" y="2439700"/>
                </a:cubicBezTo>
                <a:cubicBezTo>
                  <a:pt x="10248772" y="2515420"/>
                  <a:pt x="10361665" y="2562510"/>
                  <a:pt x="10474819" y="2594060"/>
                </a:cubicBezTo>
                <a:lnTo>
                  <a:pt x="10548288" y="2611485"/>
                </a:lnTo>
                <a:lnTo>
                  <a:pt x="10547245" y="2609405"/>
                </a:lnTo>
                <a:cubicBezTo>
                  <a:pt x="10545712" y="2605657"/>
                  <a:pt x="10545400" y="2603684"/>
                  <a:pt x="10547253" y="2605472"/>
                </a:cubicBezTo>
                <a:lnTo>
                  <a:pt x="10552504" y="2612485"/>
                </a:lnTo>
                <a:lnTo>
                  <a:pt x="10588050" y="2620915"/>
                </a:lnTo>
                <a:lnTo>
                  <a:pt x="10588057" y="2620916"/>
                </a:lnTo>
                <a:lnTo>
                  <a:pt x="10576173" y="2627196"/>
                </a:lnTo>
                <a:lnTo>
                  <a:pt x="10614880" y="2636461"/>
                </a:lnTo>
                <a:cubicBezTo>
                  <a:pt x="10621775" y="2637856"/>
                  <a:pt x="10628555" y="2639484"/>
                  <a:pt x="10635220" y="2641926"/>
                </a:cubicBezTo>
                <a:lnTo>
                  <a:pt x="10645819" y="2647508"/>
                </a:lnTo>
                <a:lnTo>
                  <a:pt x="10699923" y="2651968"/>
                </a:lnTo>
                <a:lnTo>
                  <a:pt x="10827061" y="2656475"/>
                </a:lnTo>
                <a:lnTo>
                  <a:pt x="10988660" y="2676411"/>
                </a:lnTo>
                <a:lnTo>
                  <a:pt x="11017681" y="2682888"/>
                </a:lnTo>
                <a:cubicBezTo>
                  <a:pt x="11067649" y="2698383"/>
                  <a:pt x="11114277" y="2722881"/>
                  <a:pt x="11154798" y="2762128"/>
                </a:cubicBezTo>
                <a:cubicBezTo>
                  <a:pt x="11138640" y="2753189"/>
                  <a:pt x="11125903" y="2755035"/>
                  <a:pt x="11114013" y="2775556"/>
                </a:cubicBezTo>
                <a:cubicBezTo>
                  <a:pt x="11152445" y="2758709"/>
                  <a:pt x="11198755" y="2834714"/>
                  <a:pt x="11240826" y="2817340"/>
                </a:cubicBezTo>
                <a:cubicBezTo>
                  <a:pt x="11249896" y="2879941"/>
                  <a:pt x="11382826" y="2887001"/>
                  <a:pt x="11446485" y="2941694"/>
                </a:cubicBezTo>
                <a:cubicBezTo>
                  <a:pt x="11425812" y="2978527"/>
                  <a:pt x="11429137" y="2963007"/>
                  <a:pt x="11406548" y="2973798"/>
                </a:cubicBezTo>
                <a:cubicBezTo>
                  <a:pt x="11423264" y="2992995"/>
                  <a:pt x="11444583" y="3008705"/>
                  <a:pt x="11467876" y="3023013"/>
                </a:cubicBezTo>
                <a:lnTo>
                  <a:pt x="11536047" y="3061027"/>
                </a:lnTo>
                <a:lnTo>
                  <a:pt x="11533069" y="3057732"/>
                </a:lnTo>
                <a:cubicBezTo>
                  <a:pt x="11532484" y="3054947"/>
                  <a:pt x="11532915" y="3051988"/>
                  <a:pt x="11533762" y="3050696"/>
                </a:cubicBezTo>
                <a:cubicBezTo>
                  <a:pt x="11534327" y="3049834"/>
                  <a:pt x="11535077" y="3049714"/>
                  <a:pt x="11535834" y="3050883"/>
                </a:cubicBezTo>
                <a:lnTo>
                  <a:pt x="11538168" y="3062210"/>
                </a:lnTo>
                <a:lnTo>
                  <a:pt x="11541047" y="3063815"/>
                </a:lnTo>
                <a:cubicBezTo>
                  <a:pt x="11565658" y="3077404"/>
                  <a:pt x="11589613" y="3091674"/>
                  <a:pt x="11610283" y="3108712"/>
                </a:cubicBezTo>
                <a:lnTo>
                  <a:pt x="11620461" y="3121353"/>
                </a:lnTo>
                <a:lnTo>
                  <a:pt x="11623014" y="3122429"/>
                </a:lnTo>
                <a:cubicBezTo>
                  <a:pt x="11626146" y="3125038"/>
                  <a:pt x="11628863" y="3128168"/>
                  <a:pt x="11629746" y="3129451"/>
                </a:cubicBezTo>
                <a:lnTo>
                  <a:pt x="11626301" y="3128605"/>
                </a:lnTo>
                <a:lnTo>
                  <a:pt x="11659804" y="3170212"/>
                </a:lnTo>
                <a:cubicBezTo>
                  <a:pt x="11645521" y="3158183"/>
                  <a:pt x="11634362" y="3160505"/>
                  <a:pt x="11627637" y="3175402"/>
                </a:cubicBezTo>
                <a:lnTo>
                  <a:pt x="11624257" y="3187772"/>
                </a:lnTo>
                <a:lnTo>
                  <a:pt x="11613518" y="3190547"/>
                </a:lnTo>
                <a:cubicBezTo>
                  <a:pt x="11603067" y="3195351"/>
                  <a:pt x="11592040" y="3202589"/>
                  <a:pt x="11582407" y="3200225"/>
                </a:cubicBezTo>
                <a:cubicBezTo>
                  <a:pt x="11586266" y="3188387"/>
                  <a:pt x="11630128" y="3234668"/>
                  <a:pt x="11636654" y="3241243"/>
                </a:cubicBezTo>
                <a:cubicBezTo>
                  <a:pt x="11621564" y="3239669"/>
                  <a:pt x="11598880" y="3224157"/>
                  <a:pt x="11641360" y="3248080"/>
                </a:cubicBezTo>
                <a:cubicBezTo>
                  <a:pt x="11588058" y="3252043"/>
                  <a:pt x="11479003" y="3230246"/>
                  <a:pt x="11530992" y="3294149"/>
                </a:cubicBezTo>
                <a:lnTo>
                  <a:pt x="11499552" y="3286188"/>
                </a:lnTo>
                <a:lnTo>
                  <a:pt x="11501706" y="3281356"/>
                </a:lnTo>
                <a:cubicBezTo>
                  <a:pt x="11501314" y="3279651"/>
                  <a:pt x="11499484" y="3279446"/>
                  <a:pt x="11497618" y="3280186"/>
                </a:cubicBezTo>
                <a:lnTo>
                  <a:pt x="11497403" y="3285643"/>
                </a:lnTo>
                <a:lnTo>
                  <a:pt x="11492329" y="3284360"/>
                </a:lnTo>
                <a:lnTo>
                  <a:pt x="11490704" y="3283993"/>
                </a:lnTo>
                <a:lnTo>
                  <a:pt x="11485483" y="3278184"/>
                </a:lnTo>
                <a:cubicBezTo>
                  <a:pt x="11483625" y="3276573"/>
                  <a:pt x="11482240" y="3275834"/>
                  <a:pt x="11482725" y="3277174"/>
                </a:cubicBezTo>
                <a:lnTo>
                  <a:pt x="11487164" y="3283195"/>
                </a:lnTo>
                <a:lnTo>
                  <a:pt x="11437443" y="3271986"/>
                </a:lnTo>
                <a:cubicBezTo>
                  <a:pt x="11400453" y="3265126"/>
                  <a:pt x="11367676" y="3263295"/>
                  <a:pt x="11369167" y="3279997"/>
                </a:cubicBezTo>
                <a:cubicBezTo>
                  <a:pt x="11382971" y="3285517"/>
                  <a:pt x="11373559" y="3271841"/>
                  <a:pt x="11361231" y="3314986"/>
                </a:cubicBezTo>
                <a:cubicBezTo>
                  <a:pt x="11405445" y="3350877"/>
                  <a:pt x="11412913" y="3299037"/>
                  <a:pt x="11413700" y="3280418"/>
                </a:cubicBezTo>
                <a:lnTo>
                  <a:pt x="11413687" y="3277380"/>
                </a:lnTo>
                <a:lnTo>
                  <a:pt x="11452385" y="3280747"/>
                </a:lnTo>
                <a:cubicBezTo>
                  <a:pt x="11465600" y="3283150"/>
                  <a:pt x="11480787" y="3286655"/>
                  <a:pt x="11496542" y="3291119"/>
                </a:cubicBezTo>
                <a:lnTo>
                  <a:pt x="11497179" y="3291335"/>
                </a:lnTo>
                <a:lnTo>
                  <a:pt x="11497171" y="3291530"/>
                </a:lnTo>
                <a:lnTo>
                  <a:pt x="11497247" y="3291359"/>
                </a:lnTo>
                <a:lnTo>
                  <a:pt x="11544105" y="3307244"/>
                </a:lnTo>
                <a:cubicBezTo>
                  <a:pt x="11575075" y="3319720"/>
                  <a:pt x="11602698" y="3335457"/>
                  <a:pt x="11615734" y="3353307"/>
                </a:cubicBezTo>
                <a:cubicBezTo>
                  <a:pt x="11582324" y="3391987"/>
                  <a:pt x="11559134" y="3308871"/>
                  <a:pt x="11514901" y="3375436"/>
                </a:cubicBezTo>
                <a:cubicBezTo>
                  <a:pt x="11537366" y="3402259"/>
                  <a:pt x="11528667" y="3406340"/>
                  <a:pt x="11511503" y="3406477"/>
                </a:cubicBezTo>
                <a:lnTo>
                  <a:pt x="11485983" y="3406127"/>
                </a:lnTo>
                <a:lnTo>
                  <a:pt x="11491376" y="3415032"/>
                </a:lnTo>
                <a:cubicBezTo>
                  <a:pt x="11496371" y="3420654"/>
                  <a:pt x="11500165" y="3417990"/>
                  <a:pt x="11505460" y="3425682"/>
                </a:cubicBezTo>
                <a:cubicBezTo>
                  <a:pt x="11502353" y="3429891"/>
                  <a:pt x="11494675" y="3428184"/>
                  <a:pt x="11489165" y="3423812"/>
                </a:cubicBezTo>
                <a:lnTo>
                  <a:pt x="11485913" y="3406126"/>
                </a:lnTo>
                <a:lnTo>
                  <a:pt x="11482241" y="3406076"/>
                </a:lnTo>
                <a:cubicBezTo>
                  <a:pt x="11472262" y="3406522"/>
                  <a:pt x="11463003" y="3408335"/>
                  <a:pt x="11457301" y="3413860"/>
                </a:cubicBezTo>
                <a:cubicBezTo>
                  <a:pt x="11470791" y="3404386"/>
                  <a:pt x="11472297" y="3389129"/>
                  <a:pt x="11465989" y="3371243"/>
                </a:cubicBezTo>
                <a:cubicBezTo>
                  <a:pt x="11444373" y="3363097"/>
                  <a:pt x="11453348" y="3399394"/>
                  <a:pt x="11432169" y="3368623"/>
                </a:cubicBezTo>
                <a:cubicBezTo>
                  <a:pt x="11435370" y="3390719"/>
                  <a:pt x="11444249" y="3400712"/>
                  <a:pt x="11456453" y="3395184"/>
                </a:cubicBezTo>
                <a:cubicBezTo>
                  <a:pt x="11433174" y="3394797"/>
                  <a:pt x="11386636" y="3394959"/>
                  <a:pt x="11329677" y="3394928"/>
                </a:cubicBezTo>
                <a:lnTo>
                  <a:pt x="11268167" y="3394468"/>
                </a:lnTo>
                <a:lnTo>
                  <a:pt x="11270816" y="3396461"/>
                </a:lnTo>
                <a:lnTo>
                  <a:pt x="11261537" y="3395093"/>
                </a:lnTo>
                <a:lnTo>
                  <a:pt x="11270338" y="3405046"/>
                </a:lnTo>
                <a:cubicBezTo>
                  <a:pt x="11275000" y="3413249"/>
                  <a:pt x="11273967" y="3421153"/>
                  <a:pt x="11255225" y="3416819"/>
                </a:cubicBezTo>
                <a:cubicBezTo>
                  <a:pt x="11251977" y="3408830"/>
                  <a:pt x="11250323" y="3403018"/>
                  <a:pt x="11249816" y="3398943"/>
                </a:cubicBezTo>
                <a:lnTo>
                  <a:pt x="11250728" y="3394337"/>
                </a:lnTo>
                <a:lnTo>
                  <a:pt x="11207486" y="3394014"/>
                </a:lnTo>
                <a:lnTo>
                  <a:pt x="11209986" y="3396703"/>
                </a:lnTo>
                <a:cubicBezTo>
                  <a:pt x="11210233" y="3399604"/>
                  <a:pt x="11208752" y="3403814"/>
                  <a:pt x="11203960" y="3409208"/>
                </a:cubicBezTo>
                <a:cubicBezTo>
                  <a:pt x="11200297" y="3403159"/>
                  <a:pt x="11199663" y="3398785"/>
                  <a:pt x="11200475" y="3395966"/>
                </a:cubicBezTo>
                <a:lnTo>
                  <a:pt x="11203096" y="3393981"/>
                </a:lnTo>
                <a:lnTo>
                  <a:pt x="11147371" y="3393563"/>
                </a:lnTo>
                <a:lnTo>
                  <a:pt x="11145631" y="3404499"/>
                </a:lnTo>
                <a:cubicBezTo>
                  <a:pt x="11146708" y="3410240"/>
                  <a:pt x="11149696" y="3417391"/>
                  <a:pt x="11154982" y="3426228"/>
                </a:cubicBezTo>
                <a:lnTo>
                  <a:pt x="11125009" y="3413841"/>
                </a:lnTo>
                <a:lnTo>
                  <a:pt x="11127833" y="3409368"/>
                </a:lnTo>
                <a:cubicBezTo>
                  <a:pt x="11127690" y="3407624"/>
                  <a:pt x="11125908" y="3407159"/>
                  <a:pt x="11123955" y="3407624"/>
                </a:cubicBezTo>
                <a:lnTo>
                  <a:pt x="11122960" y="3412994"/>
                </a:lnTo>
                <a:lnTo>
                  <a:pt x="11118123" y="3410996"/>
                </a:lnTo>
                <a:lnTo>
                  <a:pt x="11116567" y="3410400"/>
                </a:lnTo>
                <a:lnTo>
                  <a:pt x="11112233" y="3403903"/>
                </a:lnTo>
                <a:cubicBezTo>
                  <a:pt x="11110625" y="3402042"/>
                  <a:pt x="11109360" y="3401112"/>
                  <a:pt x="11109648" y="3402508"/>
                </a:cubicBezTo>
                <a:lnTo>
                  <a:pt x="11113178" y="3409103"/>
                </a:lnTo>
                <a:lnTo>
                  <a:pt x="11067290" y="3391536"/>
                </a:lnTo>
                <a:lnTo>
                  <a:pt x="11046357" y="3390970"/>
                </a:lnTo>
                <a:lnTo>
                  <a:pt x="11041591" y="3390704"/>
                </a:lnTo>
                <a:lnTo>
                  <a:pt x="11041294" y="3392812"/>
                </a:lnTo>
                <a:lnTo>
                  <a:pt x="11040986" y="3392740"/>
                </a:lnTo>
                <a:lnTo>
                  <a:pt x="11041502" y="3390699"/>
                </a:lnTo>
                <a:lnTo>
                  <a:pt x="11008452" y="3388856"/>
                </a:lnTo>
                <a:lnTo>
                  <a:pt x="11018481" y="3398484"/>
                </a:lnTo>
                <a:cubicBezTo>
                  <a:pt x="11013931" y="3399143"/>
                  <a:pt x="11009383" y="3399802"/>
                  <a:pt x="11004727" y="3398126"/>
                </a:cubicBezTo>
                <a:lnTo>
                  <a:pt x="11001076" y="3394481"/>
                </a:lnTo>
                <a:lnTo>
                  <a:pt x="10995566" y="3401054"/>
                </a:lnTo>
                <a:cubicBezTo>
                  <a:pt x="10992492" y="3405531"/>
                  <a:pt x="10988585" y="3412275"/>
                  <a:pt x="10983988" y="3422508"/>
                </a:cubicBezTo>
                <a:cubicBezTo>
                  <a:pt x="11022599" y="3464368"/>
                  <a:pt x="11037423" y="3414135"/>
                  <a:pt x="11040871" y="3395821"/>
                </a:cubicBezTo>
                <a:lnTo>
                  <a:pt x="11041294" y="3392812"/>
                </a:lnTo>
                <a:lnTo>
                  <a:pt x="11079109" y="3401693"/>
                </a:lnTo>
                <a:cubicBezTo>
                  <a:pt x="11091843" y="3405966"/>
                  <a:pt x="11106371" y="3411613"/>
                  <a:pt x="11121323" y="3418290"/>
                </a:cubicBezTo>
                <a:lnTo>
                  <a:pt x="11121922" y="3418595"/>
                </a:lnTo>
                <a:lnTo>
                  <a:pt x="11121886" y="3418787"/>
                </a:lnTo>
                <a:lnTo>
                  <a:pt x="11121986" y="3418628"/>
                </a:lnTo>
                <a:lnTo>
                  <a:pt x="11166082" y="3441068"/>
                </a:lnTo>
                <a:cubicBezTo>
                  <a:pt x="11194943" y="3457856"/>
                  <a:pt x="11220024" y="3477391"/>
                  <a:pt x="11230366" y="3496926"/>
                </a:cubicBezTo>
                <a:cubicBezTo>
                  <a:pt x="11191755" y="3530415"/>
                  <a:pt x="11180723" y="3444833"/>
                  <a:pt x="11127402" y="3504368"/>
                </a:cubicBezTo>
                <a:lnTo>
                  <a:pt x="11131756" y="3512955"/>
                </a:lnTo>
                <a:lnTo>
                  <a:pt x="11134668" y="3514284"/>
                </a:lnTo>
                <a:cubicBezTo>
                  <a:pt x="11154935" y="3525638"/>
                  <a:pt x="11172211" y="3537880"/>
                  <a:pt x="11185490" y="3550996"/>
                </a:cubicBezTo>
                <a:cubicBezTo>
                  <a:pt x="11183356" y="3536265"/>
                  <a:pt x="11157566" y="3524964"/>
                  <a:pt x="11152107" y="3525755"/>
                </a:cubicBezTo>
                <a:cubicBezTo>
                  <a:pt x="11163025" y="3524173"/>
                  <a:pt x="11293287" y="3512818"/>
                  <a:pt x="11298718" y="3575948"/>
                </a:cubicBezTo>
                <a:cubicBezTo>
                  <a:pt x="11300271" y="3573844"/>
                  <a:pt x="11299737" y="3570161"/>
                  <a:pt x="11298034" y="3565825"/>
                </a:cubicBezTo>
                <a:lnTo>
                  <a:pt x="11294706" y="3559751"/>
                </a:lnTo>
                <a:lnTo>
                  <a:pt x="11295019" y="3560035"/>
                </a:lnTo>
                <a:cubicBezTo>
                  <a:pt x="11299901" y="3561678"/>
                  <a:pt x="11303328" y="3556482"/>
                  <a:pt x="11305367" y="3544907"/>
                </a:cubicBezTo>
                <a:cubicBezTo>
                  <a:pt x="11301290" y="3568056"/>
                  <a:pt x="11306529" y="3578576"/>
                  <a:pt x="11324725" y="3575940"/>
                </a:cubicBezTo>
                <a:cubicBezTo>
                  <a:pt x="11327000" y="3575610"/>
                  <a:pt x="11322176" y="3576779"/>
                  <a:pt x="11313404" y="3578344"/>
                </a:cubicBezTo>
                <a:lnTo>
                  <a:pt x="11291439" y="3581342"/>
                </a:lnTo>
                <a:lnTo>
                  <a:pt x="11266302" y="3574007"/>
                </a:lnTo>
                <a:cubicBezTo>
                  <a:pt x="11239078" y="3567436"/>
                  <a:pt x="11218770" y="3565913"/>
                  <a:pt x="11212880" y="3573346"/>
                </a:cubicBezTo>
                <a:cubicBezTo>
                  <a:pt x="11221116" y="3585312"/>
                  <a:pt x="11251352" y="3585631"/>
                  <a:pt x="11278392" y="3583123"/>
                </a:cubicBezTo>
                <a:lnTo>
                  <a:pt x="11291439" y="3581342"/>
                </a:lnTo>
                <a:lnTo>
                  <a:pt x="11311385" y="3587163"/>
                </a:lnTo>
                <a:cubicBezTo>
                  <a:pt x="11392039" y="3613772"/>
                  <a:pt x="11492460" y="3659732"/>
                  <a:pt x="11495401" y="3664005"/>
                </a:cubicBezTo>
                <a:cubicBezTo>
                  <a:pt x="11446176" y="3644819"/>
                  <a:pt x="11236630" y="3596223"/>
                  <a:pt x="11151079" y="3672535"/>
                </a:cubicBezTo>
                <a:cubicBezTo>
                  <a:pt x="11187882" y="3708560"/>
                  <a:pt x="11366151" y="3810564"/>
                  <a:pt x="11474700" y="3764759"/>
                </a:cubicBezTo>
                <a:cubicBezTo>
                  <a:pt x="11447843" y="3746091"/>
                  <a:pt x="11447529" y="3731098"/>
                  <a:pt x="11474824" y="3727143"/>
                </a:cubicBezTo>
                <a:cubicBezTo>
                  <a:pt x="11481131" y="3745029"/>
                  <a:pt x="11478025" y="3749238"/>
                  <a:pt x="11465507" y="3739772"/>
                </a:cubicBezTo>
                <a:cubicBezTo>
                  <a:pt x="11463563" y="3777652"/>
                  <a:pt x="11722581" y="3770203"/>
                  <a:pt x="11724688" y="3848852"/>
                </a:cubicBezTo>
                <a:cubicBezTo>
                  <a:pt x="11768454" y="3868830"/>
                  <a:pt x="11752325" y="3795971"/>
                  <a:pt x="11828188" y="3845136"/>
                </a:cubicBezTo>
                <a:cubicBezTo>
                  <a:pt x="11829864" y="3867923"/>
                  <a:pt x="11780758" y="3834738"/>
                  <a:pt x="11815620" y="3859551"/>
                </a:cubicBezTo>
                <a:lnTo>
                  <a:pt x="11823932" y="3865445"/>
                </a:lnTo>
                <a:lnTo>
                  <a:pt x="11819704" y="3881144"/>
                </a:lnTo>
                <a:cubicBezTo>
                  <a:pt x="11818433" y="3887203"/>
                  <a:pt x="11817446" y="3893515"/>
                  <a:pt x="11816937" y="3899243"/>
                </a:cubicBezTo>
                <a:lnTo>
                  <a:pt x="11816979" y="3905370"/>
                </a:lnTo>
                <a:lnTo>
                  <a:pt x="11815255" y="3904465"/>
                </a:lnTo>
                <a:cubicBezTo>
                  <a:pt x="11809965" y="3900532"/>
                  <a:pt x="11804534" y="3895561"/>
                  <a:pt x="11799161" y="3890230"/>
                </a:cubicBezTo>
                <a:lnTo>
                  <a:pt x="11775162" y="3865503"/>
                </a:lnTo>
                <a:lnTo>
                  <a:pt x="11775909" y="3862581"/>
                </a:lnTo>
                <a:cubicBezTo>
                  <a:pt x="11776385" y="3859457"/>
                  <a:pt x="11776329" y="3857468"/>
                  <a:pt x="11775384" y="3858956"/>
                </a:cubicBezTo>
                <a:lnTo>
                  <a:pt x="11773414" y="3863703"/>
                </a:lnTo>
                <a:lnTo>
                  <a:pt x="11769167" y="3859328"/>
                </a:lnTo>
                <a:cubicBezTo>
                  <a:pt x="11751715" y="3843057"/>
                  <a:pt x="11741441" y="3842666"/>
                  <a:pt x="11750887" y="3901453"/>
                </a:cubicBezTo>
                <a:cubicBezTo>
                  <a:pt x="11702414" y="3874639"/>
                  <a:pt x="11597093" y="3878618"/>
                  <a:pt x="11654665" y="3904116"/>
                </a:cubicBezTo>
                <a:cubicBezTo>
                  <a:pt x="11654665" y="3904116"/>
                  <a:pt x="11428333" y="3816595"/>
                  <a:pt x="11566474" y="3898094"/>
                </a:cubicBezTo>
                <a:cubicBezTo>
                  <a:pt x="11522050" y="3912050"/>
                  <a:pt x="11510599" y="3909949"/>
                  <a:pt x="11529767" y="3888373"/>
                </a:cubicBezTo>
                <a:cubicBezTo>
                  <a:pt x="11516933" y="3863914"/>
                  <a:pt x="11514457" y="3898111"/>
                  <a:pt x="11500871" y="3881280"/>
                </a:cubicBezTo>
                <a:cubicBezTo>
                  <a:pt x="11492841" y="3889963"/>
                  <a:pt x="11546267" y="3848385"/>
                  <a:pt x="11502596" y="3854712"/>
                </a:cubicBezTo>
                <a:cubicBezTo>
                  <a:pt x="11503067" y="3877202"/>
                  <a:pt x="11500115" y="3883270"/>
                  <a:pt x="11491659" y="3874802"/>
                </a:cubicBezTo>
                <a:lnTo>
                  <a:pt x="11486187" y="3867810"/>
                </a:lnTo>
                <a:lnTo>
                  <a:pt x="11484022" y="3861457"/>
                </a:lnTo>
                <a:cubicBezTo>
                  <a:pt x="11483145" y="3860115"/>
                  <a:pt x="11482230" y="3860013"/>
                  <a:pt x="11481293" y="3861558"/>
                </a:cubicBezTo>
                <a:lnTo>
                  <a:pt x="11486187" y="3867810"/>
                </a:lnTo>
                <a:lnTo>
                  <a:pt x="11486521" y="3868790"/>
                </a:lnTo>
                <a:cubicBezTo>
                  <a:pt x="11488090" y="3875613"/>
                  <a:pt x="11489444" y="3885756"/>
                  <a:pt x="11490456" y="3895949"/>
                </a:cubicBezTo>
                <a:lnTo>
                  <a:pt x="11491726" y="3914421"/>
                </a:lnTo>
                <a:lnTo>
                  <a:pt x="11479438" y="3908061"/>
                </a:lnTo>
                <a:cubicBezTo>
                  <a:pt x="11442771" y="3902623"/>
                  <a:pt x="11353812" y="3940185"/>
                  <a:pt x="11408165" y="3921031"/>
                </a:cubicBezTo>
                <a:cubicBezTo>
                  <a:pt x="11394237" y="3953126"/>
                  <a:pt x="11280694" y="3913180"/>
                  <a:pt x="11278465" y="3872146"/>
                </a:cubicBezTo>
                <a:cubicBezTo>
                  <a:pt x="11230935" y="3890312"/>
                  <a:pt x="11293651" y="3900024"/>
                  <a:pt x="11322109" y="3929739"/>
                </a:cubicBezTo>
                <a:cubicBezTo>
                  <a:pt x="11315439" y="3946215"/>
                  <a:pt x="11271854" y="3949533"/>
                  <a:pt x="11217981" y="3944958"/>
                </a:cubicBezTo>
                <a:lnTo>
                  <a:pt x="11213747" y="3944355"/>
                </a:lnTo>
                <a:lnTo>
                  <a:pt x="11232348" y="3952566"/>
                </a:lnTo>
                <a:lnTo>
                  <a:pt x="11256236" y="3973318"/>
                </a:lnTo>
                <a:lnTo>
                  <a:pt x="11262416" y="3965941"/>
                </a:lnTo>
                <a:cubicBezTo>
                  <a:pt x="11264283" y="3964701"/>
                  <a:pt x="11262430" y="3968891"/>
                  <a:pt x="11259839" y="3972725"/>
                </a:cubicBezTo>
                <a:lnTo>
                  <a:pt x="11258014" y="3974862"/>
                </a:lnTo>
                <a:lnTo>
                  <a:pt x="11259127" y="3975830"/>
                </a:lnTo>
                <a:lnTo>
                  <a:pt x="11260506" y="3980500"/>
                </a:lnTo>
                <a:lnTo>
                  <a:pt x="11306897" y="3996889"/>
                </a:lnTo>
                <a:lnTo>
                  <a:pt x="11308278" y="3995997"/>
                </a:lnTo>
                <a:cubicBezTo>
                  <a:pt x="11320459" y="3988090"/>
                  <a:pt x="11336088" y="3984369"/>
                  <a:pt x="11370103" y="4014136"/>
                </a:cubicBezTo>
                <a:cubicBezTo>
                  <a:pt x="11368896" y="4031229"/>
                  <a:pt x="11343935" y="4013069"/>
                  <a:pt x="11344584" y="4015389"/>
                </a:cubicBezTo>
                <a:lnTo>
                  <a:pt x="11345135" y="4015950"/>
                </a:lnTo>
                <a:lnTo>
                  <a:pt x="11365763" y="4029286"/>
                </a:lnTo>
                <a:lnTo>
                  <a:pt x="11369729" y="4023555"/>
                </a:lnTo>
                <a:cubicBezTo>
                  <a:pt x="11371582" y="4022102"/>
                  <a:pt x="11373055" y="4022538"/>
                  <a:pt x="11373834" y="4025663"/>
                </a:cubicBezTo>
                <a:lnTo>
                  <a:pt x="11373808" y="4034488"/>
                </a:lnTo>
                <a:lnTo>
                  <a:pt x="11374508" y="4034941"/>
                </a:lnTo>
                <a:cubicBezTo>
                  <a:pt x="11371401" y="4039151"/>
                  <a:pt x="11514496" y="4052256"/>
                  <a:pt x="11553119" y="4088019"/>
                </a:cubicBezTo>
                <a:cubicBezTo>
                  <a:pt x="11536359" y="4110186"/>
                  <a:pt x="11492232" y="4116579"/>
                  <a:pt x="11435552" y="4114863"/>
                </a:cubicBezTo>
                <a:lnTo>
                  <a:pt x="11401265" y="4112012"/>
                </a:lnTo>
                <a:lnTo>
                  <a:pt x="11401359" y="4114137"/>
                </a:lnTo>
                <a:cubicBezTo>
                  <a:pt x="11401129" y="4119486"/>
                  <a:pt x="11400440" y="4122393"/>
                  <a:pt x="11399463" y="4118847"/>
                </a:cubicBezTo>
                <a:lnTo>
                  <a:pt x="11398362" y="4111771"/>
                </a:lnTo>
                <a:lnTo>
                  <a:pt x="11342967" y="4107165"/>
                </a:lnTo>
                <a:cubicBezTo>
                  <a:pt x="11179138" y="4087392"/>
                  <a:pt x="10983133" y="4040888"/>
                  <a:pt x="10986390" y="4087413"/>
                </a:cubicBezTo>
                <a:lnTo>
                  <a:pt x="10836050" y="4068437"/>
                </a:lnTo>
                <a:lnTo>
                  <a:pt x="10835891" y="4068788"/>
                </a:lnTo>
                <a:lnTo>
                  <a:pt x="10835000" y="4070755"/>
                </a:lnTo>
                <a:lnTo>
                  <a:pt x="10836050" y="4068437"/>
                </a:lnTo>
                <a:lnTo>
                  <a:pt x="10785718" y="4062083"/>
                </a:lnTo>
                <a:lnTo>
                  <a:pt x="10784626" y="4063041"/>
                </a:lnTo>
                <a:cubicBezTo>
                  <a:pt x="10783202" y="4063861"/>
                  <a:pt x="10782082" y="4063905"/>
                  <a:pt x="10781737" y="4062509"/>
                </a:cubicBezTo>
                <a:lnTo>
                  <a:pt x="10782647" y="4061696"/>
                </a:lnTo>
                <a:lnTo>
                  <a:pt x="10778294" y="4061146"/>
                </a:lnTo>
                <a:lnTo>
                  <a:pt x="10850568" y="4099093"/>
                </a:lnTo>
                <a:cubicBezTo>
                  <a:pt x="10871659" y="4112509"/>
                  <a:pt x="10886770" y="4125299"/>
                  <a:pt x="10893895" y="4136927"/>
                </a:cubicBezTo>
                <a:cubicBezTo>
                  <a:pt x="10890217" y="4140648"/>
                  <a:pt x="11029954" y="4174136"/>
                  <a:pt x="11063050" y="4215067"/>
                </a:cubicBezTo>
                <a:cubicBezTo>
                  <a:pt x="10983988" y="4293207"/>
                  <a:pt x="10507780" y="4058787"/>
                  <a:pt x="10502264" y="4133206"/>
                </a:cubicBezTo>
                <a:lnTo>
                  <a:pt x="10275204" y="4070501"/>
                </a:lnTo>
                <a:lnTo>
                  <a:pt x="10272204" y="4062974"/>
                </a:lnTo>
                <a:cubicBezTo>
                  <a:pt x="10270135" y="4058788"/>
                  <a:pt x="10267837" y="4056927"/>
                  <a:pt x="10265079" y="4062508"/>
                </a:cubicBezTo>
                <a:lnTo>
                  <a:pt x="10266221" y="4068020"/>
                </a:lnTo>
                <a:lnTo>
                  <a:pt x="10178893" y="4043904"/>
                </a:lnTo>
                <a:cubicBezTo>
                  <a:pt x="10066966" y="4014136"/>
                  <a:pt x="9953430" y="3984369"/>
                  <a:pt x="9845869" y="3954601"/>
                </a:cubicBezTo>
                <a:cubicBezTo>
                  <a:pt x="9813693" y="3946229"/>
                  <a:pt x="9750030" y="3917857"/>
                  <a:pt x="9670595" y="3882392"/>
                </a:cubicBezTo>
                <a:lnTo>
                  <a:pt x="9586201" y="3845170"/>
                </a:lnTo>
                <a:lnTo>
                  <a:pt x="9564863" y="3843253"/>
                </a:lnTo>
                <a:cubicBezTo>
                  <a:pt x="9484271" y="3842593"/>
                  <a:pt x="9421859" y="3858215"/>
                  <a:pt x="9395029" y="3900640"/>
                </a:cubicBezTo>
                <a:cubicBezTo>
                  <a:pt x="9439959" y="3954287"/>
                  <a:pt x="9360237" y="3916960"/>
                  <a:pt x="9337429" y="3939064"/>
                </a:cubicBezTo>
                <a:cubicBezTo>
                  <a:pt x="9350919" y="3929590"/>
                  <a:pt x="9352424" y="3914332"/>
                  <a:pt x="9346117" y="3896447"/>
                </a:cubicBezTo>
                <a:cubicBezTo>
                  <a:pt x="9324501" y="3888300"/>
                  <a:pt x="9333475" y="3924597"/>
                  <a:pt x="9312296" y="3893828"/>
                </a:cubicBezTo>
                <a:cubicBezTo>
                  <a:pt x="9315498" y="3915923"/>
                  <a:pt x="9324377" y="3925916"/>
                  <a:pt x="9336582" y="3920388"/>
                </a:cubicBezTo>
                <a:cubicBezTo>
                  <a:pt x="9278384" y="3919420"/>
                  <a:pt x="9074815" y="3921891"/>
                  <a:pt x="8926485" y="3916175"/>
                </a:cubicBezTo>
                <a:lnTo>
                  <a:pt x="8914419" y="3915502"/>
                </a:lnTo>
                <a:lnTo>
                  <a:pt x="8912298" y="3916782"/>
                </a:lnTo>
                <a:lnTo>
                  <a:pt x="8900016" y="3923989"/>
                </a:lnTo>
                <a:lnTo>
                  <a:pt x="8903315" y="3930525"/>
                </a:lnTo>
                <a:cubicBezTo>
                  <a:pt x="8894217" y="3931843"/>
                  <a:pt x="8885119" y="3933162"/>
                  <a:pt x="8875172" y="3915803"/>
                </a:cubicBezTo>
                <a:cubicBezTo>
                  <a:pt x="8882797" y="3920339"/>
                  <a:pt x="8893614" y="3918066"/>
                  <a:pt x="8899447" y="3922861"/>
                </a:cubicBezTo>
                <a:lnTo>
                  <a:pt x="8899863" y="3923685"/>
                </a:lnTo>
                <a:lnTo>
                  <a:pt x="8913332" y="3915735"/>
                </a:lnTo>
                <a:lnTo>
                  <a:pt x="8913794" y="3915467"/>
                </a:lnTo>
                <a:lnTo>
                  <a:pt x="8845720" y="3911670"/>
                </a:lnTo>
                <a:lnTo>
                  <a:pt x="8818653" y="3908383"/>
                </a:lnTo>
                <a:lnTo>
                  <a:pt x="8832530" y="3914606"/>
                </a:lnTo>
                <a:cubicBezTo>
                  <a:pt x="8848679" y="3923700"/>
                  <a:pt x="8864839" y="3936927"/>
                  <a:pt x="8867712" y="3950880"/>
                </a:cubicBezTo>
                <a:cubicBezTo>
                  <a:pt x="8838753" y="3935532"/>
                  <a:pt x="8820331" y="3924369"/>
                  <a:pt x="8809573" y="3916656"/>
                </a:cubicBezTo>
                <a:lnTo>
                  <a:pt x="8800111" y="3906131"/>
                </a:lnTo>
                <a:lnTo>
                  <a:pt x="8787841" y="3904641"/>
                </a:lnTo>
                <a:lnTo>
                  <a:pt x="8786944" y="3904284"/>
                </a:lnTo>
                <a:lnTo>
                  <a:pt x="8786811" y="3909950"/>
                </a:lnTo>
                <a:cubicBezTo>
                  <a:pt x="8778365" y="3914834"/>
                  <a:pt x="8771631" y="3918050"/>
                  <a:pt x="8766352" y="3919938"/>
                </a:cubicBezTo>
                <a:lnTo>
                  <a:pt x="8760798" y="3920895"/>
                </a:lnTo>
                <a:lnTo>
                  <a:pt x="8769114" y="3925299"/>
                </a:lnTo>
                <a:cubicBezTo>
                  <a:pt x="8800486" y="3942741"/>
                  <a:pt x="8831111" y="3961230"/>
                  <a:pt x="8854123" y="3975823"/>
                </a:cubicBezTo>
                <a:lnTo>
                  <a:pt x="8862999" y="3981651"/>
                </a:lnTo>
                <a:lnTo>
                  <a:pt x="8865323" y="3982160"/>
                </a:lnTo>
                <a:cubicBezTo>
                  <a:pt x="8949980" y="4005363"/>
                  <a:pt x="9025779" y="4036854"/>
                  <a:pt x="9065617" y="4076200"/>
                </a:cubicBezTo>
                <a:cubicBezTo>
                  <a:pt x="9063483" y="4061469"/>
                  <a:pt x="9037694" y="4050167"/>
                  <a:pt x="9032235" y="4050958"/>
                </a:cubicBezTo>
                <a:cubicBezTo>
                  <a:pt x="9043153" y="4049377"/>
                  <a:pt x="9173414" y="4038023"/>
                  <a:pt x="9178845" y="4101152"/>
                </a:cubicBezTo>
                <a:cubicBezTo>
                  <a:pt x="9180398" y="4099048"/>
                  <a:pt x="9179865" y="4095365"/>
                  <a:pt x="9178162" y="4091029"/>
                </a:cubicBezTo>
                <a:lnTo>
                  <a:pt x="9174834" y="4084957"/>
                </a:lnTo>
                <a:lnTo>
                  <a:pt x="9175146" y="4085240"/>
                </a:lnTo>
                <a:cubicBezTo>
                  <a:pt x="9180028" y="4086882"/>
                  <a:pt x="9183456" y="4081686"/>
                  <a:pt x="9185495" y="4070111"/>
                </a:cubicBezTo>
                <a:cubicBezTo>
                  <a:pt x="9181417" y="4093261"/>
                  <a:pt x="9186658" y="4103780"/>
                  <a:pt x="9204854" y="4101144"/>
                </a:cubicBezTo>
                <a:cubicBezTo>
                  <a:pt x="9207128" y="4100814"/>
                  <a:pt x="9202305" y="4101983"/>
                  <a:pt x="9193532" y="4103548"/>
                </a:cubicBezTo>
                <a:lnTo>
                  <a:pt x="9171566" y="4106546"/>
                </a:lnTo>
                <a:lnTo>
                  <a:pt x="9146429" y="4099211"/>
                </a:lnTo>
                <a:cubicBezTo>
                  <a:pt x="9119206" y="4092640"/>
                  <a:pt x="9098898" y="4091117"/>
                  <a:pt x="9093008" y="4098550"/>
                </a:cubicBezTo>
                <a:cubicBezTo>
                  <a:pt x="9101244" y="4110516"/>
                  <a:pt x="9131480" y="4110835"/>
                  <a:pt x="9158520" y="4108327"/>
                </a:cubicBezTo>
                <a:lnTo>
                  <a:pt x="9171566" y="4106546"/>
                </a:lnTo>
                <a:lnTo>
                  <a:pt x="9191512" y="4112367"/>
                </a:lnTo>
                <a:lnTo>
                  <a:pt x="9224232" y="4124055"/>
                </a:lnTo>
                <a:lnTo>
                  <a:pt x="9221353" y="4117884"/>
                </a:lnTo>
                <a:cubicBezTo>
                  <a:pt x="9224028" y="4105313"/>
                  <a:pt x="9236715" y="4086336"/>
                  <a:pt x="9246128" y="4084883"/>
                </a:cubicBezTo>
                <a:cubicBezTo>
                  <a:pt x="9252403" y="4083916"/>
                  <a:pt x="9257223" y="4090737"/>
                  <a:pt x="9256651" y="4112438"/>
                </a:cubicBezTo>
                <a:cubicBezTo>
                  <a:pt x="9248993" y="4118483"/>
                  <a:pt x="9242790" y="4122631"/>
                  <a:pt x="9237836" y="4125257"/>
                </a:cubicBezTo>
                <a:lnTo>
                  <a:pt x="9232476" y="4127000"/>
                </a:lnTo>
                <a:lnTo>
                  <a:pt x="9241338" y="4130166"/>
                </a:lnTo>
                <a:cubicBezTo>
                  <a:pt x="9308436" y="4155693"/>
                  <a:pt x="9373176" y="4185791"/>
                  <a:pt x="9375530" y="4189209"/>
                </a:cubicBezTo>
                <a:cubicBezTo>
                  <a:pt x="9332457" y="4172421"/>
                  <a:pt x="9166640" y="4133116"/>
                  <a:pt x="9068546" y="4174675"/>
                </a:cubicBezTo>
                <a:lnTo>
                  <a:pt x="9067245" y="4175479"/>
                </a:lnTo>
                <a:lnTo>
                  <a:pt x="9085853" y="4191644"/>
                </a:lnTo>
                <a:cubicBezTo>
                  <a:pt x="9091997" y="4200009"/>
                  <a:pt x="9095013" y="4209021"/>
                  <a:pt x="9093864" y="4218788"/>
                </a:cubicBezTo>
                <a:cubicBezTo>
                  <a:pt x="9134315" y="4244834"/>
                  <a:pt x="9128799" y="4170415"/>
                  <a:pt x="9196829" y="4229950"/>
                </a:cubicBezTo>
                <a:cubicBezTo>
                  <a:pt x="9195220" y="4252741"/>
                  <a:pt x="9151380" y="4212858"/>
                  <a:pt x="9182324" y="4242414"/>
                </a:cubicBezTo>
                <a:lnTo>
                  <a:pt x="9189704" y="4249438"/>
                </a:lnTo>
                <a:lnTo>
                  <a:pt x="9183268" y="4264369"/>
                </a:lnTo>
                <a:lnTo>
                  <a:pt x="9178894" y="4278736"/>
                </a:lnTo>
                <a:lnTo>
                  <a:pt x="9214434" y="4290411"/>
                </a:lnTo>
                <a:cubicBezTo>
                  <a:pt x="9230827" y="4294784"/>
                  <a:pt x="9247368" y="4298101"/>
                  <a:pt x="9263644" y="4299943"/>
                </a:cubicBezTo>
                <a:lnTo>
                  <a:pt x="9267791" y="4300003"/>
                </a:lnTo>
                <a:lnTo>
                  <a:pt x="9263870" y="4295089"/>
                </a:lnTo>
                <a:cubicBezTo>
                  <a:pt x="9261705" y="4290751"/>
                  <a:pt x="9261252" y="4286085"/>
                  <a:pt x="9263967" y="4287567"/>
                </a:cubicBezTo>
                <a:lnTo>
                  <a:pt x="9273618" y="4300087"/>
                </a:lnTo>
                <a:lnTo>
                  <a:pt x="9311267" y="4300629"/>
                </a:lnTo>
                <a:lnTo>
                  <a:pt x="9324208" y="4297461"/>
                </a:lnTo>
                <a:lnTo>
                  <a:pt x="9323695" y="4296927"/>
                </a:lnTo>
                <a:lnTo>
                  <a:pt x="9326615" y="4296871"/>
                </a:lnTo>
                <a:lnTo>
                  <a:pt x="9354829" y="4289963"/>
                </a:lnTo>
                <a:cubicBezTo>
                  <a:pt x="9327971" y="4271295"/>
                  <a:pt x="9327657" y="4256301"/>
                  <a:pt x="9354951" y="4252347"/>
                </a:cubicBezTo>
                <a:cubicBezTo>
                  <a:pt x="9361259" y="4270232"/>
                  <a:pt x="9358152" y="4274442"/>
                  <a:pt x="9345635" y="4264976"/>
                </a:cubicBezTo>
                <a:cubicBezTo>
                  <a:pt x="9343691" y="4302856"/>
                  <a:pt x="9602710" y="4295407"/>
                  <a:pt x="9604815" y="4374057"/>
                </a:cubicBezTo>
                <a:cubicBezTo>
                  <a:pt x="9648582" y="4394034"/>
                  <a:pt x="9632453" y="4321175"/>
                  <a:pt x="9708316" y="4370340"/>
                </a:cubicBezTo>
                <a:cubicBezTo>
                  <a:pt x="9709992" y="4393126"/>
                  <a:pt x="9660886" y="4359942"/>
                  <a:pt x="9695748" y="4384755"/>
                </a:cubicBezTo>
                <a:lnTo>
                  <a:pt x="9704059" y="4390648"/>
                </a:lnTo>
                <a:lnTo>
                  <a:pt x="9699831" y="4406348"/>
                </a:lnTo>
                <a:cubicBezTo>
                  <a:pt x="9698560" y="4412407"/>
                  <a:pt x="9697574" y="4418718"/>
                  <a:pt x="9697064" y="4424447"/>
                </a:cubicBezTo>
                <a:lnTo>
                  <a:pt x="9697107" y="4430574"/>
                </a:lnTo>
                <a:lnTo>
                  <a:pt x="9695384" y="4429669"/>
                </a:lnTo>
                <a:cubicBezTo>
                  <a:pt x="9690092" y="4425736"/>
                  <a:pt x="9684662" y="4420765"/>
                  <a:pt x="9679289" y="4415434"/>
                </a:cubicBezTo>
                <a:lnTo>
                  <a:pt x="9660398" y="4395971"/>
                </a:lnTo>
                <a:lnTo>
                  <a:pt x="9660744" y="4394622"/>
                </a:lnTo>
                <a:cubicBezTo>
                  <a:pt x="9661220" y="4391499"/>
                  <a:pt x="9661164" y="4389509"/>
                  <a:pt x="9660218" y="4390997"/>
                </a:cubicBezTo>
                <a:lnTo>
                  <a:pt x="9658826" y="4394352"/>
                </a:lnTo>
                <a:lnTo>
                  <a:pt x="9649295" y="4384532"/>
                </a:lnTo>
                <a:cubicBezTo>
                  <a:pt x="9631843" y="4368262"/>
                  <a:pt x="9621568" y="4367870"/>
                  <a:pt x="9631015" y="4426658"/>
                </a:cubicBezTo>
                <a:cubicBezTo>
                  <a:pt x="9582542" y="4399842"/>
                  <a:pt x="9477221" y="4403822"/>
                  <a:pt x="9534793" y="4429320"/>
                </a:cubicBezTo>
                <a:cubicBezTo>
                  <a:pt x="9534793" y="4429320"/>
                  <a:pt x="9308461" y="4341798"/>
                  <a:pt x="9446601" y="4423298"/>
                </a:cubicBezTo>
                <a:cubicBezTo>
                  <a:pt x="9402177" y="4437254"/>
                  <a:pt x="9390726" y="4435153"/>
                  <a:pt x="9409894" y="4413577"/>
                </a:cubicBezTo>
                <a:cubicBezTo>
                  <a:pt x="9397062" y="4389118"/>
                  <a:pt x="9394584" y="4423316"/>
                  <a:pt x="9381000" y="4406485"/>
                </a:cubicBezTo>
                <a:cubicBezTo>
                  <a:pt x="9372969" y="4415168"/>
                  <a:pt x="9426395" y="4373589"/>
                  <a:pt x="9382723" y="4379916"/>
                </a:cubicBezTo>
                <a:cubicBezTo>
                  <a:pt x="9383195" y="4402407"/>
                  <a:pt x="9380242" y="4408475"/>
                  <a:pt x="9371788" y="4400007"/>
                </a:cubicBezTo>
                <a:lnTo>
                  <a:pt x="9366316" y="4393016"/>
                </a:lnTo>
                <a:lnTo>
                  <a:pt x="9364150" y="4386661"/>
                </a:lnTo>
                <a:cubicBezTo>
                  <a:pt x="9363274" y="4385319"/>
                  <a:pt x="9362359" y="4385217"/>
                  <a:pt x="9361421" y="4386762"/>
                </a:cubicBezTo>
                <a:lnTo>
                  <a:pt x="9366316" y="4393016"/>
                </a:lnTo>
                <a:lnTo>
                  <a:pt x="9366649" y="4393994"/>
                </a:lnTo>
                <a:lnTo>
                  <a:pt x="9369456" y="4413364"/>
                </a:lnTo>
                <a:lnTo>
                  <a:pt x="9364483" y="4407291"/>
                </a:lnTo>
                <a:cubicBezTo>
                  <a:pt x="9358605" y="4403385"/>
                  <a:pt x="9355069" y="4410242"/>
                  <a:pt x="9353705" y="4410439"/>
                </a:cubicBezTo>
                <a:cubicBezTo>
                  <a:pt x="9356701" y="4411886"/>
                  <a:pt x="9359509" y="4415239"/>
                  <a:pt x="9362344" y="4417177"/>
                </a:cubicBezTo>
                <a:lnTo>
                  <a:pt x="9369794" y="4415701"/>
                </a:lnTo>
                <a:lnTo>
                  <a:pt x="9370584" y="4421153"/>
                </a:lnTo>
                <a:lnTo>
                  <a:pt x="9371854" y="4439625"/>
                </a:lnTo>
                <a:lnTo>
                  <a:pt x="9359566" y="4433265"/>
                </a:lnTo>
                <a:cubicBezTo>
                  <a:pt x="9322899" y="4427827"/>
                  <a:pt x="9233939" y="4465389"/>
                  <a:pt x="9288293" y="4446234"/>
                </a:cubicBezTo>
                <a:cubicBezTo>
                  <a:pt x="9274365" y="4478331"/>
                  <a:pt x="9160823" y="4438385"/>
                  <a:pt x="9158593" y="4397350"/>
                </a:cubicBezTo>
                <a:cubicBezTo>
                  <a:pt x="9111063" y="4415515"/>
                  <a:pt x="9173779" y="4425228"/>
                  <a:pt x="9202237" y="4454943"/>
                </a:cubicBezTo>
                <a:cubicBezTo>
                  <a:pt x="9184450" y="4498878"/>
                  <a:pt x="8904158" y="4449253"/>
                  <a:pt x="8866288" y="4405862"/>
                </a:cubicBezTo>
                <a:lnTo>
                  <a:pt x="8860497" y="4411461"/>
                </a:lnTo>
                <a:lnTo>
                  <a:pt x="8887937" y="4430881"/>
                </a:lnTo>
                <a:lnTo>
                  <a:pt x="8849831" y="4443863"/>
                </a:lnTo>
                <a:lnTo>
                  <a:pt x="8892880" y="4449947"/>
                </a:lnTo>
                <a:lnTo>
                  <a:pt x="8912408" y="4453636"/>
                </a:lnTo>
                <a:lnTo>
                  <a:pt x="8915219" y="4447430"/>
                </a:lnTo>
                <a:lnTo>
                  <a:pt x="8904910" y="4441624"/>
                </a:lnTo>
                <a:cubicBezTo>
                  <a:pt x="8908549" y="4441097"/>
                  <a:pt x="8911788" y="4437807"/>
                  <a:pt x="8915294" y="4436360"/>
                </a:cubicBezTo>
                <a:lnTo>
                  <a:pt x="8920323" y="4436164"/>
                </a:lnTo>
                <a:lnTo>
                  <a:pt x="8921031" y="4434602"/>
                </a:lnTo>
                <a:cubicBezTo>
                  <a:pt x="8921031" y="4433672"/>
                  <a:pt x="8925283" y="4437858"/>
                  <a:pt x="8930971" y="4443905"/>
                </a:cubicBezTo>
                <a:lnTo>
                  <a:pt x="8945459" y="4459880"/>
                </a:lnTo>
                <a:lnTo>
                  <a:pt x="8970373" y="4464587"/>
                </a:lnTo>
                <a:lnTo>
                  <a:pt x="8963321" y="4456928"/>
                </a:lnTo>
                <a:cubicBezTo>
                  <a:pt x="8966998" y="4456928"/>
                  <a:pt x="8970676" y="4456928"/>
                  <a:pt x="8974123" y="4458789"/>
                </a:cubicBezTo>
                <a:lnTo>
                  <a:pt x="8979576" y="4466325"/>
                </a:lnTo>
                <a:lnTo>
                  <a:pt x="9012161" y="4472481"/>
                </a:lnTo>
                <a:lnTo>
                  <a:pt x="9028579" y="4476570"/>
                </a:lnTo>
                <a:lnTo>
                  <a:pt x="9033189" y="4464370"/>
                </a:lnTo>
                <a:lnTo>
                  <a:pt x="9036506" y="4478544"/>
                </a:lnTo>
                <a:lnTo>
                  <a:pt x="9053311" y="4482729"/>
                </a:lnTo>
                <a:lnTo>
                  <a:pt x="9053249" y="4474390"/>
                </a:lnTo>
                <a:cubicBezTo>
                  <a:pt x="9054034" y="4471572"/>
                  <a:pt x="9055591" y="4469457"/>
                  <a:pt x="9057810" y="4469370"/>
                </a:cubicBezTo>
                <a:cubicBezTo>
                  <a:pt x="9060769" y="4469253"/>
                  <a:pt x="9064906" y="4472742"/>
                  <a:pt x="9069962" y="4482974"/>
                </a:cubicBezTo>
                <a:lnTo>
                  <a:pt x="9065054" y="4485654"/>
                </a:lnTo>
                <a:lnTo>
                  <a:pt x="9120166" y="4499380"/>
                </a:lnTo>
                <a:lnTo>
                  <a:pt x="9140162" y="4506444"/>
                </a:lnTo>
                <a:lnTo>
                  <a:pt x="9147250" y="4497983"/>
                </a:lnTo>
                <a:cubicBezTo>
                  <a:pt x="9149117" y="4496742"/>
                  <a:pt x="9147264" y="4500932"/>
                  <a:pt x="9144673" y="4504767"/>
                </a:cubicBezTo>
                <a:lnTo>
                  <a:pt x="9142527" y="4507279"/>
                </a:lnTo>
                <a:lnTo>
                  <a:pt x="9204513" y="4529178"/>
                </a:lnTo>
                <a:cubicBezTo>
                  <a:pt x="9227308" y="4539431"/>
                  <a:pt x="9244097" y="4549922"/>
                  <a:pt x="9252816" y="4560408"/>
                </a:cubicBezTo>
                <a:cubicBezTo>
                  <a:pt x="9249709" y="4564618"/>
                  <a:pt x="9392804" y="4577725"/>
                  <a:pt x="9431427" y="4613486"/>
                </a:cubicBezTo>
                <a:cubicBezTo>
                  <a:pt x="9364386" y="4702155"/>
                  <a:pt x="8859487" y="4538441"/>
                  <a:pt x="8864698" y="4612882"/>
                </a:cubicBezTo>
                <a:lnTo>
                  <a:pt x="8855240" y="4611618"/>
                </a:lnTo>
                <a:lnTo>
                  <a:pt x="8860526" y="4609726"/>
                </a:lnTo>
                <a:cubicBezTo>
                  <a:pt x="8852399" y="4592104"/>
                  <a:pt x="8843835" y="4597105"/>
                  <a:pt x="8837089" y="4601842"/>
                </a:cubicBezTo>
                <a:lnTo>
                  <a:pt x="8843738" y="4610079"/>
                </a:lnTo>
                <a:lnTo>
                  <a:pt x="8632173" y="4581789"/>
                </a:lnTo>
                <a:lnTo>
                  <a:pt x="8629643" y="4579555"/>
                </a:lnTo>
                <a:lnTo>
                  <a:pt x="8628219" y="4581261"/>
                </a:lnTo>
                <a:lnTo>
                  <a:pt x="8248972" y="4530550"/>
                </a:lnTo>
                <a:cubicBezTo>
                  <a:pt x="8038600" y="4505103"/>
                  <a:pt x="7824789" y="4481563"/>
                  <a:pt x="7612610" y="4459668"/>
                </a:cubicBezTo>
                <a:cubicBezTo>
                  <a:pt x="7432527" y="4439702"/>
                  <a:pt x="7243550" y="4328909"/>
                  <a:pt x="7086933" y="4403416"/>
                </a:cubicBezTo>
                <a:lnTo>
                  <a:pt x="7040390" y="4434970"/>
                </a:lnTo>
                <a:lnTo>
                  <a:pt x="7040594" y="4435082"/>
                </a:lnTo>
                <a:cubicBezTo>
                  <a:pt x="7042631" y="4437219"/>
                  <a:pt x="7044929" y="4440649"/>
                  <a:pt x="7047457" y="4445765"/>
                </a:cubicBezTo>
                <a:cubicBezTo>
                  <a:pt x="7037804" y="4455533"/>
                  <a:pt x="7032547" y="4452219"/>
                  <a:pt x="7030812" y="4446420"/>
                </a:cubicBezTo>
                <a:lnTo>
                  <a:pt x="7030775" y="4441488"/>
                </a:lnTo>
                <a:lnTo>
                  <a:pt x="7021912" y="4447497"/>
                </a:lnTo>
                <a:cubicBezTo>
                  <a:pt x="7058715" y="4483522"/>
                  <a:pt x="7236983" y="4585526"/>
                  <a:pt x="7345533" y="4539720"/>
                </a:cubicBezTo>
                <a:cubicBezTo>
                  <a:pt x="7318677" y="4521053"/>
                  <a:pt x="7318362" y="4506060"/>
                  <a:pt x="7345657" y="4502105"/>
                </a:cubicBezTo>
                <a:cubicBezTo>
                  <a:pt x="7351964" y="4519991"/>
                  <a:pt x="7348858" y="4524200"/>
                  <a:pt x="7336339" y="4514735"/>
                </a:cubicBezTo>
                <a:cubicBezTo>
                  <a:pt x="7334396" y="4552614"/>
                  <a:pt x="7593414" y="4545165"/>
                  <a:pt x="7595520" y="4623814"/>
                </a:cubicBezTo>
                <a:cubicBezTo>
                  <a:pt x="7639287" y="4643792"/>
                  <a:pt x="7623158" y="4570933"/>
                  <a:pt x="7699021" y="4620098"/>
                </a:cubicBezTo>
                <a:cubicBezTo>
                  <a:pt x="7700697" y="4642885"/>
                  <a:pt x="7651591" y="4609700"/>
                  <a:pt x="7686454" y="4634513"/>
                </a:cubicBezTo>
                <a:lnTo>
                  <a:pt x="7694765" y="4640407"/>
                </a:lnTo>
                <a:lnTo>
                  <a:pt x="7690536" y="4656106"/>
                </a:lnTo>
                <a:cubicBezTo>
                  <a:pt x="7689266" y="4662165"/>
                  <a:pt x="7688279" y="4668477"/>
                  <a:pt x="7687770" y="4674205"/>
                </a:cubicBezTo>
                <a:lnTo>
                  <a:pt x="7687813" y="4680332"/>
                </a:lnTo>
                <a:lnTo>
                  <a:pt x="7686088" y="4679427"/>
                </a:lnTo>
                <a:cubicBezTo>
                  <a:pt x="7680798" y="4675494"/>
                  <a:pt x="7675368" y="4670523"/>
                  <a:pt x="7669995" y="4665191"/>
                </a:cubicBezTo>
                <a:lnTo>
                  <a:pt x="7653658" y="4648360"/>
                </a:lnTo>
                <a:lnTo>
                  <a:pt x="7653802" y="4647800"/>
                </a:lnTo>
                <a:cubicBezTo>
                  <a:pt x="7654278" y="4644675"/>
                  <a:pt x="7654222" y="4642686"/>
                  <a:pt x="7653276" y="4644174"/>
                </a:cubicBezTo>
                <a:lnTo>
                  <a:pt x="7652174" y="4646831"/>
                </a:lnTo>
                <a:lnTo>
                  <a:pt x="7640001" y="4634290"/>
                </a:lnTo>
                <a:cubicBezTo>
                  <a:pt x="7622549" y="4618019"/>
                  <a:pt x="7612273" y="4617628"/>
                  <a:pt x="7621719" y="4676416"/>
                </a:cubicBezTo>
                <a:cubicBezTo>
                  <a:pt x="7573247" y="4649601"/>
                  <a:pt x="7467927" y="4653580"/>
                  <a:pt x="7525498" y="4679078"/>
                </a:cubicBezTo>
                <a:cubicBezTo>
                  <a:pt x="7525498" y="4679078"/>
                  <a:pt x="7299167" y="4591556"/>
                  <a:pt x="7437307" y="4673056"/>
                </a:cubicBezTo>
                <a:cubicBezTo>
                  <a:pt x="7392883" y="4687012"/>
                  <a:pt x="7381432" y="4684911"/>
                  <a:pt x="7400600" y="4663335"/>
                </a:cubicBezTo>
                <a:cubicBezTo>
                  <a:pt x="7387767" y="4638876"/>
                  <a:pt x="7385290" y="4673073"/>
                  <a:pt x="7371704" y="4656242"/>
                </a:cubicBezTo>
                <a:cubicBezTo>
                  <a:pt x="7363673" y="4664925"/>
                  <a:pt x="7417101" y="4623347"/>
                  <a:pt x="7373429" y="4629674"/>
                </a:cubicBezTo>
                <a:cubicBezTo>
                  <a:pt x="7373900" y="4652164"/>
                  <a:pt x="7370948" y="4658232"/>
                  <a:pt x="7362493" y="4649764"/>
                </a:cubicBezTo>
                <a:lnTo>
                  <a:pt x="7357020" y="4642772"/>
                </a:lnTo>
                <a:lnTo>
                  <a:pt x="7354856" y="4636419"/>
                </a:lnTo>
                <a:cubicBezTo>
                  <a:pt x="7353978" y="4635077"/>
                  <a:pt x="7353064" y="4634975"/>
                  <a:pt x="7352127" y="4636520"/>
                </a:cubicBezTo>
                <a:lnTo>
                  <a:pt x="7357020" y="4642772"/>
                </a:lnTo>
                <a:lnTo>
                  <a:pt x="7357354" y="4643753"/>
                </a:lnTo>
                <a:lnTo>
                  <a:pt x="7360256" y="4663784"/>
                </a:lnTo>
                <a:lnTo>
                  <a:pt x="7357541" y="4660467"/>
                </a:lnTo>
                <a:cubicBezTo>
                  <a:pt x="7351663" y="4656561"/>
                  <a:pt x="7348128" y="4663418"/>
                  <a:pt x="7346763" y="4663615"/>
                </a:cubicBezTo>
                <a:cubicBezTo>
                  <a:pt x="7349759" y="4665062"/>
                  <a:pt x="7352567" y="4668415"/>
                  <a:pt x="7355403" y="4670353"/>
                </a:cubicBezTo>
                <a:lnTo>
                  <a:pt x="7361046" y="4669234"/>
                </a:lnTo>
                <a:lnTo>
                  <a:pt x="7361289" y="4670911"/>
                </a:lnTo>
                <a:lnTo>
                  <a:pt x="7362560" y="4689382"/>
                </a:lnTo>
                <a:lnTo>
                  <a:pt x="7350272" y="4683023"/>
                </a:lnTo>
                <a:cubicBezTo>
                  <a:pt x="7313604" y="4677584"/>
                  <a:pt x="7224645" y="4715147"/>
                  <a:pt x="7278999" y="4695992"/>
                </a:cubicBezTo>
                <a:cubicBezTo>
                  <a:pt x="7265070" y="4728089"/>
                  <a:pt x="7151528" y="4688142"/>
                  <a:pt x="7149298" y="4647108"/>
                </a:cubicBezTo>
                <a:cubicBezTo>
                  <a:pt x="7101769" y="4665274"/>
                  <a:pt x="7164485" y="4674986"/>
                  <a:pt x="7192941" y="4704701"/>
                </a:cubicBezTo>
                <a:cubicBezTo>
                  <a:pt x="7175155" y="4748635"/>
                  <a:pt x="6894863" y="4699011"/>
                  <a:pt x="6856992" y="4655621"/>
                </a:cubicBezTo>
                <a:lnTo>
                  <a:pt x="6844977" y="4667236"/>
                </a:lnTo>
                <a:lnTo>
                  <a:pt x="6844680" y="4666804"/>
                </a:lnTo>
                <a:cubicBezTo>
                  <a:pt x="6840640" y="4664570"/>
                  <a:pt x="6835958" y="4664309"/>
                  <a:pt x="6832586" y="4666677"/>
                </a:cubicBezTo>
                <a:lnTo>
                  <a:pt x="6838043" y="4673939"/>
                </a:lnTo>
                <a:lnTo>
                  <a:pt x="6828863" y="4682813"/>
                </a:lnTo>
                <a:lnTo>
                  <a:pt x="6805714" y="4688700"/>
                </a:lnTo>
                <a:lnTo>
                  <a:pt x="6765408" y="4683004"/>
                </a:lnTo>
                <a:cubicBezTo>
                  <a:pt x="6727577" y="4678571"/>
                  <a:pt x="6691993" y="4675355"/>
                  <a:pt x="6660721" y="4673600"/>
                </a:cubicBezTo>
                <a:lnTo>
                  <a:pt x="6650764" y="4673520"/>
                </a:lnTo>
                <a:lnTo>
                  <a:pt x="6601920" y="4659817"/>
                </a:lnTo>
                <a:lnTo>
                  <a:pt x="6616638" y="4663655"/>
                </a:lnTo>
                <a:cubicBezTo>
                  <a:pt x="6622164" y="4663325"/>
                  <a:pt x="6627623" y="4662534"/>
                  <a:pt x="6633615" y="4665425"/>
                </a:cubicBezTo>
                <a:cubicBezTo>
                  <a:pt x="6631104" y="4654510"/>
                  <a:pt x="6625111" y="4651618"/>
                  <a:pt x="6618449" y="4652114"/>
                </a:cubicBezTo>
                <a:lnTo>
                  <a:pt x="6599342" y="4659094"/>
                </a:lnTo>
                <a:lnTo>
                  <a:pt x="6559614" y="4647949"/>
                </a:lnTo>
                <a:cubicBezTo>
                  <a:pt x="6523025" y="4637036"/>
                  <a:pt x="6490692" y="4627857"/>
                  <a:pt x="6468057" y="4625496"/>
                </a:cubicBezTo>
                <a:cubicBezTo>
                  <a:pt x="6107432" y="4585630"/>
                  <a:pt x="5745209" y="4534716"/>
                  <a:pt x="5383612" y="4486531"/>
                </a:cubicBezTo>
                <a:lnTo>
                  <a:pt x="4870349" y="4421613"/>
                </a:lnTo>
                <a:lnTo>
                  <a:pt x="4804179" y="4400698"/>
                </a:lnTo>
                <a:cubicBezTo>
                  <a:pt x="4600575" y="4337560"/>
                  <a:pt x="4368128" y="4276949"/>
                  <a:pt x="4302934" y="4363941"/>
                </a:cubicBezTo>
                <a:cubicBezTo>
                  <a:pt x="4481991" y="4378416"/>
                  <a:pt x="4661761" y="4397018"/>
                  <a:pt x="4841968" y="4418023"/>
                </a:cubicBezTo>
                <a:lnTo>
                  <a:pt x="4870349" y="4421613"/>
                </a:lnTo>
                <a:lnTo>
                  <a:pt x="4921313" y="4437722"/>
                </a:lnTo>
                <a:cubicBezTo>
                  <a:pt x="4995000" y="4461060"/>
                  <a:pt x="5057799" y="4480160"/>
                  <a:pt x="5097157" y="4485737"/>
                </a:cubicBezTo>
                <a:cubicBezTo>
                  <a:pt x="5319127" y="4517494"/>
                  <a:pt x="5692383" y="4670202"/>
                  <a:pt x="5890628" y="4615162"/>
                </a:cubicBezTo>
                <a:cubicBezTo>
                  <a:pt x="5925792" y="4485994"/>
                  <a:pt x="6356058" y="4724438"/>
                  <a:pt x="6451555" y="4665485"/>
                </a:cubicBezTo>
                <a:cubicBezTo>
                  <a:pt x="6451022" y="4661803"/>
                  <a:pt x="6567984" y="4712532"/>
                  <a:pt x="6573443" y="4711741"/>
                </a:cubicBezTo>
                <a:cubicBezTo>
                  <a:pt x="6561992" y="4709640"/>
                  <a:pt x="6551293" y="4699912"/>
                  <a:pt x="6541347" y="4682554"/>
                </a:cubicBezTo>
                <a:cubicBezTo>
                  <a:pt x="6547115" y="4677488"/>
                  <a:pt x="6561323" y="4674373"/>
                  <a:pt x="6581907" y="4672962"/>
                </a:cubicBezTo>
                <a:lnTo>
                  <a:pt x="6650764" y="4673520"/>
                </a:lnTo>
                <a:lnTo>
                  <a:pt x="6676715" y="4680800"/>
                </a:lnTo>
                <a:cubicBezTo>
                  <a:pt x="6716379" y="4690092"/>
                  <a:pt x="6754861" y="4696032"/>
                  <a:pt x="6786720" y="4693531"/>
                </a:cubicBezTo>
                <a:lnTo>
                  <a:pt x="6805714" y="4688700"/>
                </a:lnTo>
                <a:lnTo>
                  <a:pt x="6883583" y="4699705"/>
                </a:lnTo>
                <a:cubicBezTo>
                  <a:pt x="6964112" y="4712946"/>
                  <a:pt x="7045378" y="4730076"/>
                  <a:pt x="7110871" y="4749138"/>
                </a:cubicBezTo>
                <a:lnTo>
                  <a:pt x="7134892" y="4757624"/>
                </a:lnTo>
                <a:lnTo>
                  <a:pt x="7140309" y="4751159"/>
                </a:lnTo>
                <a:cubicBezTo>
                  <a:pt x="7142176" y="4749919"/>
                  <a:pt x="7140322" y="4754108"/>
                  <a:pt x="7137732" y="4757942"/>
                </a:cubicBezTo>
                <a:lnTo>
                  <a:pt x="7137283" y="4758468"/>
                </a:lnTo>
                <a:lnTo>
                  <a:pt x="7181456" y="4774075"/>
                </a:lnTo>
                <a:lnTo>
                  <a:pt x="7182034" y="4772077"/>
                </a:lnTo>
                <a:lnTo>
                  <a:pt x="7182228" y="4771409"/>
                </a:lnTo>
                <a:lnTo>
                  <a:pt x="7181457" y="4774075"/>
                </a:lnTo>
                <a:lnTo>
                  <a:pt x="7195216" y="4778936"/>
                </a:lnTo>
                <a:cubicBezTo>
                  <a:pt x="7218013" y="4789189"/>
                  <a:pt x="7234802" y="4799680"/>
                  <a:pt x="7243520" y="4810166"/>
                </a:cubicBezTo>
                <a:cubicBezTo>
                  <a:pt x="7240415" y="4814376"/>
                  <a:pt x="7383510" y="4827483"/>
                  <a:pt x="7422132" y="4863244"/>
                </a:cubicBezTo>
                <a:cubicBezTo>
                  <a:pt x="7355092" y="4951912"/>
                  <a:pt x="6850192" y="4788199"/>
                  <a:pt x="6855404" y="4862639"/>
                </a:cubicBezTo>
                <a:lnTo>
                  <a:pt x="6853202" y="4862322"/>
                </a:lnTo>
                <a:lnTo>
                  <a:pt x="6847441" y="4853571"/>
                </a:lnTo>
                <a:cubicBezTo>
                  <a:pt x="6841288" y="4847766"/>
                  <a:pt x="6835206" y="4851466"/>
                  <a:pt x="6830147" y="4855018"/>
                </a:cubicBezTo>
                <a:lnTo>
                  <a:pt x="6833786" y="4859527"/>
                </a:lnTo>
                <a:lnTo>
                  <a:pt x="6312980" y="4784550"/>
                </a:lnTo>
                <a:cubicBezTo>
                  <a:pt x="5754598" y="4707716"/>
                  <a:pt x="5159144" y="4634667"/>
                  <a:pt x="4623832" y="4565594"/>
                </a:cubicBezTo>
                <a:cubicBezTo>
                  <a:pt x="4072975" y="4495014"/>
                  <a:pt x="3525099" y="4457838"/>
                  <a:pt x="2996679" y="4478001"/>
                </a:cubicBezTo>
                <a:cubicBezTo>
                  <a:pt x="2874982" y="4484354"/>
                  <a:pt x="2767090" y="4496226"/>
                  <a:pt x="2580228" y="4463143"/>
                </a:cubicBezTo>
                <a:cubicBezTo>
                  <a:pt x="2608056" y="4462871"/>
                  <a:pt x="2614583" y="4469445"/>
                  <a:pt x="2598520" y="4486811"/>
                </a:cubicBezTo>
                <a:cubicBezTo>
                  <a:pt x="2635761" y="4500215"/>
                  <a:pt x="2641973" y="4491795"/>
                  <a:pt x="2675041" y="4502043"/>
                </a:cubicBezTo>
                <a:cubicBezTo>
                  <a:pt x="2546228" y="4625980"/>
                  <a:pt x="2116029" y="4477762"/>
                  <a:pt x="1940180" y="4469401"/>
                </a:cubicBezTo>
                <a:cubicBezTo>
                  <a:pt x="1790874" y="4464715"/>
                  <a:pt x="1481726" y="4562142"/>
                  <a:pt x="1276287" y="4426477"/>
                </a:cubicBezTo>
                <a:cubicBezTo>
                  <a:pt x="1289462" y="4402009"/>
                  <a:pt x="1284222" y="4391489"/>
                  <a:pt x="1265273" y="4401754"/>
                </a:cubicBezTo>
                <a:cubicBezTo>
                  <a:pt x="1297617" y="4355710"/>
                  <a:pt x="1399393" y="4378562"/>
                  <a:pt x="1320643" y="4322295"/>
                </a:cubicBezTo>
                <a:cubicBezTo>
                  <a:pt x="1355059" y="4309789"/>
                  <a:pt x="1393326" y="4301426"/>
                  <a:pt x="1430240" y="4296547"/>
                </a:cubicBezTo>
                <a:lnTo>
                  <a:pt x="1500556" y="4293197"/>
                </a:lnTo>
                <a:lnTo>
                  <a:pt x="1499766" y="4288824"/>
                </a:lnTo>
                <a:cubicBezTo>
                  <a:pt x="1503673" y="4290138"/>
                  <a:pt x="1508223" y="4289479"/>
                  <a:pt x="1511768" y="4289906"/>
                </a:cubicBezTo>
                <a:lnTo>
                  <a:pt x="1513860" y="4292564"/>
                </a:lnTo>
                <a:lnTo>
                  <a:pt x="1531721" y="4291713"/>
                </a:lnTo>
                <a:lnTo>
                  <a:pt x="1530850" y="4280131"/>
                </a:lnTo>
                <a:lnTo>
                  <a:pt x="1537933" y="4283295"/>
                </a:lnTo>
                <a:cubicBezTo>
                  <a:pt x="1551605" y="4287893"/>
                  <a:pt x="1567362" y="4294069"/>
                  <a:pt x="1582233" y="4306954"/>
                </a:cubicBezTo>
                <a:cubicBezTo>
                  <a:pt x="1588663" y="4287223"/>
                  <a:pt x="1558388" y="4257772"/>
                  <a:pt x="1555500" y="4250671"/>
                </a:cubicBezTo>
                <a:cubicBezTo>
                  <a:pt x="1556331" y="4246790"/>
                  <a:pt x="1557354" y="4244233"/>
                  <a:pt x="1558526" y="4242698"/>
                </a:cubicBezTo>
                <a:lnTo>
                  <a:pt x="1562320" y="4240910"/>
                </a:lnTo>
                <a:lnTo>
                  <a:pt x="1562598" y="4240980"/>
                </a:lnTo>
                <a:lnTo>
                  <a:pt x="1571878" y="4248298"/>
                </a:lnTo>
                <a:cubicBezTo>
                  <a:pt x="1578537" y="4255792"/>
                  <a:pt x="1585463" y="4265129"/>
                  <a:pt x="1589855" y="4256973"/>
                </a:cubicBezTo>
                <a:cubicBezTo>
                  <a:pt x="1588600" y="4251514"/>
                  <a:pt x="1582521" y="4247226"/>
                  <a:pt x="1574080" y="4243866"/>
                </a:cubicBezTo>
                <a:lnTo>
                  <a:pt x="1562598" y="4240980"/>
                </a:lnTo>
                <a:lnTo>
                  <a:pt x="1562439" y="4240853"/>
                </a:lnTo>
                <a:lnTo>
                  <a:pt x="1562320" y="4240910"/>
                </a:lnTo>
                <a:lnTo>
                  <a:pt x="1544135" y="4236338"/>
                </a:lnTo>
                <a:cubicBezTo>
                  <a:pt x="1522730" y="4232860"/>
                  <a:pt x="1501725" y="4232144"/>
                  <a:pt x="1500815" y="4232276"/>
                </a:cubicBezTo>
                <a:cubicBezTo>
                  <a:pt x="1501664" y="4250951"/>
                  <a:pt x="1555815" y="4265664"/>
                  <a:pt x="1438948" y="4241239"/>
                </a:cubicBezTo>
                <a:cubicBezTo>
                  <a:pt x="1481361" y="4174938"/>
                  <a:pt x="1302789" y="4276005"/>
                  <a:pt x="1229690" y="4271557"/>
                </a:cubicBezTo>
                <a:cubicBezTo>
                  <a:pt x="1257983" y="4184742"/>
                  <a:pt x="1333998" y="4132372"/>
                  <a:pt x="1375317" y="4122625"/>
                </a:cubicBezTo>
                <a:cubicBezTo>
                  <a:pt x="1374345" y="4141564"/>
                  <a:pt x="1433573" y="4050269"/>
                  <a:pt x="1432287" y="4054215"/>
                </a:cubicBezTo>
                <a:cubicBezTo>
                  <a:pt x="1347831" y="4073971"/>
                  <a:pt x="947263" y="4207202"/>
                  <a:pt x="904934" y="4081743"/>
                </a:cubicBezTo>
                <a:cubicBezTo>
                  <a:pt x="953368" y="3954412"/>
                  <a:pt x="1102426" y="4034330"/>
                  <a:pt x="1138122" y="3908845"/>
                </a:cubicBezTo>
                <a:cubicBezTo>
                  <a:pt x="1107531" y="3864400"/>
                  <a:pt x="980280" y="3845238"/>
                  <a:pt x="1189415" y="3852536"/>
                </a:cubicBezTo>
                <a:cubicBezTo>
                  <a:pt x="1189580" y="3844053"/>
                  <a:pt x="1188693" y="3837132"/>
                  <a:pt x="1186801" y="3831884"/>
                </a:cubicBezTo>
                <a:lnTo>
                  <a:pt x="1181186" y="3824995"/>
                </a:lnTo>
                <a:lnTo>
                  <a:pt x="1219933" y="3822737"/>
                </a:lnTo>
                <a:cubicBezTo>
                  <a:pt x="1253996" y="3820620"/>
                  <a:pt x="1281746" y="3816600"/>
                  <a:pt x="1258152" y="3801220"/>
                </a:cubicBezTo>
                <a:cubicBezTo>
                  <a:pt x="1280836" y="3816732"/>
                  <a:pt x="1302452" y="3824880"/>
                  <a:pt x="1322469" y="3821979"/>
                </a:cubicBezTo>
                <a:cubicBezTo>
                  <a:pt x="1326861" y="3813823"/>
                  <a:pt x="1284817" y="3767278"/>
                  <a:pt x="1284284" y="3763595"/>
                </a:cubicBezTo>
                <a:cubicBezTo>
                  <a:pt x="1287766" y="3755571"/>
                  <a:pt x="1301012" y="3750832"/>
                  <a:pt x="1314232" y="3747507"/>
                </a:cubicBezTo>
                <a:lnTo>
                  <a:pt x="1330300" y="3743404"/>
                </a:lnTo>
                <a:lnTo>
                  <a:pt x="1334194" y="3747435"/>
                </a:lnTo>
                <a:cubicBezTo>
                  <a:pt x="1338662" y="3751017"/>
                  <a:pt x="1342890" y="3751344"/>
                  <a:pt x="1344017" y="3739901"/>
                </a:cubicBezTo>
                <a:lnTo>
                  <a:pt x="1330300" y="3743404"/>
                </a:lnTo>
                <a:lnTo>
                  <a:pt x="1327672" y="3740684"/>
                </a:lnTo>
                <a:cubicBezTo>
                  <a:pt x="1325676" y="3738329"/>
                  <a:pt x="1323978" y="3736226"/>
                  <a:pt x="1322935" y="3735437"/>
                </a:cubicBezTo>
                <a:cubicBezTo>
                  <a:pt x="1328079" y="3719653"/>
                  <a:pt x="1414793" y="3677010"/>
                  <a:pt x="1417050" y="3654125"/>
                </a:cubicBezTo>
                <a:cubicBezTo>
                  <a:pt x="1409239" y="3651497"/>
                  <a:pt x="1318694" y="3642056"/>
                  <a:pt x="1310034" y="3620753"/>
                </a:cubicBezTo>
                <a:cubicBezTo>
                  <a:pt x="1343007" y="3604696"/>
                  <a:pt x="1511454" y="3651727"/>
                  <a:pt x="1525286" y="3593326"/>
                </a:cubicBezTo>
                <a:cubicBezTo>
                  <a:pt x="1525286" y="3593326"/>
                  <a:pt x="1037649" y="3600061"/>
                  <a:pt x="1019701" y="3527465"/>
                </a:cubicBezTo>
                <a:cubicBezTo>
                  <a:pt x="1025191" y="3517271"/>
                  <a:pt x="1029480" y="3510011"/>
                  <a:pt x="1032677" y="3505001"/>
                </a:cubicBezTo>
                <a:lnTo>
                  <a:pt x="1034550" y="3502389"/>
                </a:lnTo>
                <a:lnTo>
                  <a:pt x="1034856" y="3502240"/>
                </a:lnTo>
                <a:cubicBezTo>
                  <a:pt x="1039635" y="3497553"/>
                  <a:pt x="1041336" y="3493665"/>
                  <a:pt x="1039098" y="3496045"/>
                </a:cubicBezTo>
                <a:lnTo>
                  <a:pt x="1034550" y="3502389"/>
                </a:lnTo>
                <a:lnTo>
                  <a:pt x="1012151" y="3513226"/>
                </a:lnTo>
                <a:cubicBezTo>
                  <a:pt x="1002079" y="3514039"/>
                  <a:pt x="989793" y="3510180"/>
                  <a:pt x="976152" y="3496177"/>
                </a:cubicBezTo>
                <a:cubicBezTo>
                  <a:pt x="1003981" y="3495905"/>
                  <a:pt x="1023492" y="3425402"/>
                  <a:pt x="1042097" y="3464064"/>
                </a:cubicBezTo>
                <a:cubicBezTo>
                  <a:pt x="1061486" y="3431177"/>
                  <a:pt x="1051539" y="3413819"/>
                  <a:pt x="1010439" y="3412254"/>
                </a:cubicBezTo>
                <a:cubicBezTo>
                  <a:pt x="1005543" y="3352806"/>
                  <a:pt x="1296972" y="3389539"/>
                  <a:pt x="1320093" y="3382429"/>
                </a:cubicBezTo>
                <a:cubicBezTo>
                  <a:pt x="1297847" y="3344294"/>
                  <a:pt x="1316264" y="3330347"/>
                  <a:pt x="1268639" y="3322208"/>
                </a:cubicBezTo>
                <a:cubicBezTo>
                  <a:pt x="1303698" y="3307728"/>
                  <a:pt x="1314232" y="3325941"/>
                  <a:pt x="1326696" y="3338235"/>
                </a:cubicBezTo>
                <a:lnTo>
                  <a:pt x="1327608" y="3338912"/>
                </a:lnTo>
                <a:lnTo>
                  <a:pt x="1331376" y="3338556"/>
                </a:lnTo>
                <a:lnTo>
                  <a:pt x="1334423" y="3343965"/>
                </a:lnTo>
                <a:lnTo>
                  <a:pt x="1336818" y="3345742"/>
                </a:lnTo>
                <a:cubicBezTo>
                  <a:pt x="1344359" y="3349202"/>
                  <a:pt x="1354035" y="3348769"/>
                  <a:pt x="1369154" y="3339618"/>
                </a:cubicBezTo>
                <a:lnTo>
                  <a:pt x="1375494" y="3334748"/>
                </a:lnTo>
                <a:lnTo>
                  <a:pt x="1369998" y="3333841"/>
                </a:lnTo>
                <a:cubicBezTo>
                  <a:pt x="1366963" y="3330521"/>
                  <a:pt x="1364798" y="3325195"/>
                  <a:pt x="1363088" y="3319803"/>
                </a:cubicBezTo>
                <a:cubicBezTo>
                  <a:pt x="1366993" y="3321117"/>
                  <a:pt x="1370257" y="3324404"/>
                  <a:pt x="1373292" y="3327724"/>
                </a:cubicBezTo>
                <a:lnTo>
                  <a:pt x="1378460" y="3332470"/>
                </a:lnTo>
                <a:lnTo>
                  <a:pt x="1396327" y="3318747"/>
                </a:lnTo>
                <a:cubicBezTo>
                  <a:pt x="1393659" y="3300334"/>
                  <a:pt x="1376968" y="3287713"/>
                  <a:pt x="1376653" y="3272719"/>
                </a:cubicBezTo>
                <a:cubicBezTo>
                  <a:pt x="1448282" y="3337538"/>
                  <a:pt x="1575219" y="3341705"/>
                  <a:pt x="1702818" y="3331208"/>
                </a:cubicBezTo>
                <a:lnTo>
                  <a:pt x="1818011" y="3318138"/>
                </a:lnTo>
                <a:lnTo>
                  <a:pt x="1660151" y="3264426"/>
                </a:lnTo>
                <a:cubicBezTo>
                  <a:pt x="1595655" y="3241810"/>
                  <a:pt x="1537968" y="3222507"/>
                  <a:pt x="1494759" y="3214135"/>
                </a:cubicBezTo>
                <a:cubicBezTo>
                  <a:pt x="1366055" y="3191345"/>
                  <a:pt x="1105025" y="3228380"/>
                  <a:pt x="918605" y="3128314"/>
                </a:cubicBezTo>
                <a:lnTo>
                  <a:pt x="868905" y="3093826"/>
                </a:lnTo>
                <a:lnTo>
                  <a:pt x="808882" y="3098647"/>
                </a:lnTo>
                <a:cubicBezTo>
                  <a:pt x="748186" y="3101647"/>
                  <a:pt x="687556" y="3102324"/>
                  <a:pt x="626977" y="3099352"/>
                </a:cubicBezTo>
                <a:cubicBezTo>
                  <a:pt x="643194" y="3097472"/>
                  <a:pt x="668954" y="3093740"/>
                  <a:pt x="701700" y="3088849"/>
                </a:cubicBezTo>
                <a:lnTo>
                  <a:pt x="767119" y="3079058"/>
                </a:lnTo>
                <a:lnTo>
                  <a:pt x="758104" y="3075970"/>
                </a:lnTo>
                <a:cubicBezTo>
                  <a:pt x="748375" y="3076146"/>
                  <a:pt x="737576" y="3083351"/>
                  <a:pt x="734610" y="3072500"/>
                </a:cubicBezTo>
                <a:cubicBezTo>
                  <a:pt x="736429" y="3072237"/>
                  <a:pt x="743252" y="3071248"/>
                  <a:pt x="750276" y="3071640"/>
                </a:cubicBezTo>
                <a:lnTo>
                  <a:pt x="767124" y="3079057"/>
                </a:lnTo>
                <a:lnTo>
                  <a:pt x="818348" y="3071391"/>
                </a:lnTo>
                <a:lnTo>
                  <a:pt x="847739" y="3067235"/>
                </a:lnTo>
                <a:lnTo>
                  <a:pt x="850957" y="3059537"/>
                </a:lnTo>
                <a:lnTo>
                  <a:pt x="846114" y="3055339"/>
                </a:lnTo>
                <a:lnTo>
                  <a:pt x="841132" y="3050905"/>
                </a:lnTo>
                <a:lnTo>
                  <a:pt x="836526" y="3050414"/>
                </a:lnTo>
                <a:lnTo>
                  <a:pt x="839089" y="3049086"/>
                </a:lnTo>
                <a:lnTo>
                  <a:pt x="832554" y="3043270"/>
                </a:lnTo>
                <a:lnTo>
                  <a:pt x="839603" y="3048820"/>
                </a:lnTo>
                <a:lnTo>
                  <a:pt x="872099" y="3031977"/>
                </a:lnTo>
                <a:lnTo>
                  <a:pt x="849851" y="3021944"/>
                </a:lnTo>
                <a:cubicBezTo>
                  <a:pt x="869648" y="3030355"/>
                  <a:pt x="884957" y="3020617"/>
                  <a:pt x="898132" y="2996149"/>
                </a:cubicBezTo>
                <a:cubicBezTo>
                  <a:pt x="852737" y="3029045"/>
                  <a:pt x="791868" y="2955148"/>
                  <a:pt x="744654" y="2988308"/>
                </a:cubicBezTo>
                <a:cubicBezTo>
                  <a:pt x="729592" y="2922814"/>
                  <a:pt x="567424" y="2957589"/>
                  <a:pt x="487170" y="2916580"/>
                </a:cubicBezTo>
                <a:cubicBezTo>
                  <a:pt x="514273" y="2860016"/>
                  <a:pt x="502164" y="2891848"/>
                  <a:pt x="532250" y="2868691"/>
                </a:cubicBezTo>
                <a:cubicBezTo>
                  <a:pt x="467839" y="2821626"/>
                  <a:pt x="296163" y="2816421"/>
                  <a:pt x="263876" y="2734624"/>
                </a:cubicBezTo>
                <a:cubicBezTo>
                  <a:pt x="293208" y="2719095"/>
                  <a:pt x="296314" y="2714885"/>
                  <a:pt x="268486" y="2715157"/>
                </a:cubicBezTo>
                <a:lnTo>
                  <a:pt x="272100" y="2710281"/>
                </a:lnTo>
                <a:lnTo>
                  <a:pt x="269470" y="2710338"/>
                </a:lnTo>
                <a:cubicBezTo>
                  <a:pt x="263046" y="2714089"/>
                  <a:pt x="259869" y="2725828"/>
                  <a:pt x="256340" y="2720700"/>
                </a:cubicBezTo>
                <a:cubicBezTo>
                  <a:pt x="257870" y="2712019"/>
                  <a:pt x="264517" y="2702597"/>
                  <a:pt x="270947" y="2704309"/>
                </a:cubicBezTo>
                <a:lnTo>
                  <a:pt x="274218" y="2707421"/>
                </a:lnTo>
                <a:lnTo>
                  <a:pt x="280336" y="2699165"/>
                </a:lnTo>
                <a:cubicBezTo>
                  <a:pt x="284185" y="2696081"/>
                  <a:pt x="287822" y="2694731"/>
                  <a:pt x="290906" y="2693579"/>
                </a:cubicBezTo>
                <a:lnTo>
                  <a:pt x="296726" y="2690052"/>
                </a:lnTo>
                <a:lnTo>
                  <a:pt x="295655" y="2694302"/>
                </a:lnTo>
                <a:cubicBezTo>
                  <a:pt x="299561" y="2695615"/>
                  <a:pt x="308847" y="2692390"/>
                  <a:pt x="323514" y="2684625"/>
                </a:cubicBezTo>
                <a:cubicBezTo>
                  <a:pt x="319929" y="2682324"/>
                  <a:pt x="312371" y="2682245"/>
                  <a:pt x="303433" y="2683070"/>
                </a:cubicBezTo>
                <a:lnTo>
                  <a:pt x="299012" y="2683674"/>
                </a:lnTo>
                <a:lnTo>
                  <a:pt x="300078" y="2676742"/>
                </a:lnTo>
                <a:lnTo>
                  <a:pt x="298307" y="2683771"/>
                </a:lnTo>
                <a:lnTo>
                  <a:pt x="275082" y="2686943"/>
                </a:lnTo>
                <a:cubicBezTo>
                  <a:pt x="256885" y="2689579"/>
                  <a:pt x="243559" y="2690570"/>
                  <a:pt x="255873" y="2679387"/>
                </a:cubicBezTo>
                <a:cubicBezTo>
                  <a:pt x="170788" y="2669155"/>
                  <a:pt x="419230" y="2614361"/>
                  <a:pt x="421706" y="2580164"/>
                </a:cubicBezTo>
                <a:lnTo>
                  <a:pt x="414481" y="2572171"/>
                </a:lnTo>
                <a:lnTo>
                  <a:pt x="439064" y="2571958"/>
                </a:lnTo>
                <a:cubicBezTo>
                  <a:pt x="511346" y="2573379"/>
                  <a:pt x="612326" y="2578384"/>
                  <a:pt x="715011" y="2575077"/>
                </a:cubicBezTo>
                <a:lnTo>
                  <a:pt x="762850" y="2572028"/>
                </a:lnTo>
                <a:lnTo>
                  <a:pt x="781366" y="2544367"/>
                </a:lnTo>
                <a:cubicBezTo>
                  <a:pt x="775391" y="2532274"/>
                  <a:pt x="763210" y="2520879"/>
                  <a:pt x="751517" y="2511169"/>
                </a:cubicBezTo>
                <a:lnTo>
                  <a:pt x="734778" y="2496816"/>
                </a:lnTo>
                <a:lnTo>
                  <a:pt x="733870" y="2501590"/>
                </a:lnTo>
                <a:cubicBezTo>
                  <a:pt x="730337" y="2504452"/>
                  <a:pt x="725655" y="2504191"/>
                  <a:pt x="723945" y="2498799"/>
                </a:cubicBezTo>
                <a:cubicBezTo>
                  <a:pt x="726941" y="2500245"/>
                  <a:pt x="728760" y="2499981"/>
                  <a:pt x="729926" y="2498813"/>
                </a:cubicBezTo>
                <a:lnTo>
                  <a:pt x="731695" y="2494173"/>
                </a:lnTo>
                <a:lnTo>
                  <a:pt x="724598" y="2488088"/>
                </a:lnTo>
                <a:cubicBezTo>
                  <a:pt x="716554" y="2477390"/>
                  <a:pt x="737239" y="2477390"/>
                  <a:pt x="840203" y="2495995"/>
                </a:cubicBezTo>
                <a:cubicBezTo>
                  <a:pt x="841582" y="2487623"/>
                  <a:pt x="841697" y="2480646"/>
                  <a:pt x="840577" y="2475181"/>
                </a:cubicBezTo>
                <a:lnTo>
                  <a:pt x="836008" y="2467558"/>
                </a:lnTo>
                <a:lnTo>
                  <a:pt x="874678" y="2470879"/>
                </a:lnTo>
                <a:cubicBezTo>
                  <a:pt x="908693" y="2473669"/>
                  <a:pt x="936732" y="2473669"/>
                  <a:pt x="915587" y="2455065"/>
                </a:cubicBezTo>
                <a:cubicBezTo>
                  <a:pt x="935813" y="2473669"/>
                  <a:pt x="956037" y="2484832"/>
                  <a:pt x="976263" y="2484832"/>
                </a:cubicBezTo>
                <a:cubicBezTo>
                  <a:pt x="981779" y="2477390"/>
                  <a:pt x="946844" y="2425297"/>
                  <a:pt x="946844" y="2421576"/>
                </a:cubicBezTo>
                <a:cubicBezTo>
                  <a:pt x="951441" y="2414134"/>
                  <a:pt x="965230" y="2411343"/>
                  <a:pt x="978790" y="2409948"/>
                </a:cubicBezTo>
                <a:lnTo>
                  <a:pt x="995280" y="2408191"/>
                </a:lnTo>
                <a:lnTo>
                  <a:pt x="998556" y="2412739"/>
                </a:lnTo>
                <a:cubicBezTo>
                  <a:pt x="1002464" y="2416925"/>
                  <a:pt x="1006601" y="2417855"/>
                  <a:pt x="1009358" y="2406692"/>
                </a:cubicBezTo>
                <a:lnTo>
                  <a:pt x="995280" y="2408191"/>
                </a:lnTo>
                <a:lnTo>
                  <a:pt x="993069" y="2405123"/>
                </a:lnTo>
                <a:cubicBezTo>
                  <a:pt x="991431" y="2402506"/>
                  <a:pt x="990052" y="2400181"/>
                  <a:pt x="989133" y="2399251"/>
                </a:cubicBezTo>
                <a:lnTo>
                  <a:pt x="1003717" y="2388643"/>
                </a:lnTo>
                <a:lnTo>
                  <a:pt x="946643" y="2361237"/>
                </a:lnTo>
                <a:cubicBezTo>
                  <a:pt x="859391" y="2318422"/>
                  <a:pt x="768838" y="2270445"/>
                  <a:pt x="755786" y="2257297"/>
                </a:cubicBezTo>
                <a:cubicBezTo>
                  <a:pt x="773668" y="2239667"/>
                  <a:pt x="770247" y="2228883"/>
                  <a:pt x="746058" y="2228628"/>
                </a:cubicBezTo>
                <a:cubicBezTo>
                  <a:pt x="776811" y="2210073"/>
                  <a:pt x="849145" y="2240481"/>
                  <a:pt x="849133" y="2220567"/>
                </a:cubicBezTo>
                <a:lnTo>
                  <a:pt x="847713" y="2217404"/>
                </a:lnTo>
                <a:lnTo>
                  <a:pt x="798662" y="2202855"/>
                </a:lnTo>
                <a:cubicBezTo>
                  <a:pt x="752293" y="2186460"/>
                  <a:pt x="720692" y="2168553"/>
                  <a:pt x="718853" y="2149948"/>
                </a:cubicBezTo>
                <a:cubicBezTo>
                  <a:pt x="725748" y="2140646"/>
                  <a:pt x="731034" y="2134076"/>
                  <a:pt x="734916" y="2129577"/>
                </a:cubicBezTo>
                <a:lnTo>
                  <a:pt x="737145" y="2127260"/>
                </a:lnTo>
                <a:lnTo>
                  <a:pt x="737469" y="2127157"/>
                </a:lnTo>
                <a:cubicBezTo>
                  <a:pt x="742871" y="2123203"/>
                  <a:pt x="745111" y="2119599"/>
                  <a:pt x="742555" y="2121634"/>
                </a:cubicBezTo>
                <a:lnTo>
                  <a:pt x="737145" y="2127260"/>
                </a:lnTo>
                <a:lnTo>
                  <a:pt x="713423" y="2134773"/>
                </a:lnTo>
                <a:cubicBezTo>
                  <a:pt x="703339" y="2134134"/>
                  <a:pt x="691733" y="2128553"/>
                  <a:pt x="680241" y="2112739"/>
                </a:cubicBezTo>
                <a:cubicBezTo>
                  <a:pt x="694031" y="2114600"/>
                  <a:pt x="708281" y="2098786"/>
                  <a:pt x="720692" y="2087623"/>
                </a:cubicBezTo>
                <a:lnTo>
                  <a:pt x="728120" y="2083036"/>
                </a:lnTo>
                <a:lnTo>
                  <a:pt x="758189" y="2051914"/>
                </a:lnTo>
                <a:lnTo>
                  <a:pt x="726207" y="2034599"/>
                </a:lnTo>
                <a:cubicBezTo>
                  <a:pt x="727587" y="2012274"/>
                  <a:pt x="768267" y="2009308"/>
                  <a:pt x="819838" y="2014127"/>
                </a:cubicBezTo>
                <a:lnTo>
                  <a:pt x="839766" y="2016697"/>
                </a:lnTo>
                <a:lnTo>
                  <a:pt x="860996" y="2012530"/>
                </a:lnTo>
                <a:cubicBezTo>
                  <a:pt x="876792" y="2011358"/>
                  <a:pt x="891636" y="2012027"/>
                  <a:pt x="904452" y="2013929"/>
                </a:cubicBezTo>
                <a:cubicBezTo>
                  <a:pt x="897802" y="2044972"/>
                  <a:pt x="976827" y="1962086"/>
                  <a:pt x="976075" y="1969715"/>
                </a:cubicBezTo>
                <a:cubicBezTo>
                  <a:pt x="870439" y="1958701"/>
                  <a:pt x="727592" y="1870363"/>
                  <a:pt x="693334" y="1890366"/>
                </a:cubicBezTo>
                <a:cubicBezTo>
                  <a:pt x="632342" y="1854086"/>
                  <a:pt x="416339" y="1889141"/>
                  <a:pt x="391987" y="1772356"/>
                </a:cubicBezTo>
                <a:cubicBezTo>
                  <a:pt x="462133" y="1679477"/>
                  <a:pt x="612449" y="1819371"/>
                  <a:pt x="671363" y="1713080"/>
                </a:cubicBezTo>
                <a:lnTo>
                  <a:pt x="661697" y="1701077"/>
                </a:lnTo>
                <a:lnTo>
                  <a:pt x="571700" y="1695332"/>
                </a:lnTo>
                <a:cubicBezTo>
                  <a:pt x="511201" y="1689598"/>
                  <a:pt x="451100" y="1681575"/>
                  <a:pt x="391574" y="1669947"/>
                </a:cubicBezTo>
                <a:cubicBezTo>
                  <a:pt x="407892" y="1670412"/>
                  <a:pt x="433921" y="1670412"/>
                  <a:pt x="467030" y="1670267"/>
                </a:cubicBezTo>
                <a:lnTo>
                  <a:pt x="533177" y="1669957"/>
                </a:lnTo>
                <a:lnTo>
                  <a:pt x="524698" y="1665609"/>
                </a:lnTo>
                <a:cubicBezTo>
                  <a:pt x="515045" y="1664388"/>
                  <a:pt x="503324" y="1669970"/>
                  <a:pt x="501944" y="1658806"/>
                </a:cubicBezTo>
                <a:cubicBezTo>
                  <a:pt x="503783" y="1658806"/>
                  <a:pt x="510677" y="1658806"/>
                  <a:pt x="517572" y="1660201"/>
                </a:cubicBezTo>
                <a:lnTo>
                  <a:pt x="533182" y="1669957"/>
                </a:lnTo>
                <a:lnTo>
                  <a:pt x="584976" y="1669715"/>
                </a:lnTo>
                <a:lnTo>
                  <a:pt x="636358" y="1669890"/>
                </a:lnTo>
                <a:lnTo>
                  <a:pt x="607966" y="1640960"/>
                </a:lnTo>
                <a:cubicBezTo>
                  <a:pt x="601398" y="1631690"/>
                  <a:pt x="612608" y="1633326"/>
                  <a:pt x="665935" y="1655627"/>
                </a:cubicBezTo>
                <a:lnTo>
                  <a:pt x="681150" y="1662212"/>
                </a:lnTo>
                <a:lnTo>
                  <a:pt x="623244" y="1625296"/>
                </a:lnTo>
                <a:cubicBezTo>
                  <a:pt x="641630" y="1636459"/>
                  <a:pt x="658177" y="1629017"/>
                  <a:pt x="674725" y="1606691"/>
                </a:cubicBezTo>
                <a:cubicBezTo>
                  <a:pt x="625082" y="1632738"/>
                  <a:pt x="575438" y="1550877"/>
                  <a:pt x="523957" y="1576924"/>
                </a:cubicBezTo>
                <a:cubicBezTo>
                  <a:pt x="518441" y="1509947"/>
                  <a:pt x="352963" y="1521110"/>
                  <a:pt x="279418" y="1469017"/>
                </a:cubicBezTo>
                <a:cubicBezTo>
                  <a:pt x="314352" y="1416924"/>
                  <a:pt x="297804" y="1446691"/>
                  <a:pt x="330899" y="1428087"/>
                </a:cubicBezTo>
                <a:cubicBezTo>
                  <a:pt x="273902" y="1372273"/>
                  <a:pt x="104747" y="1342505"/>
                  <a:pt x="84522" y="1256924"/>
                </a:cubicBezTo>
                <a:cubicBezTo>
                  <a:pt x="115778" y="1245761"/>
                  <a:pt x="119455" y="1242040"/>
                  <a:pt x="91876" y="1238319"/>
                </a:cubicBezTo>
                <a:lnTo>
                  <a:pt x="96151" y="1234012"/>
                </a:lnTo>
                <a:lnTo>
                  <a:pt x="93540" y="1233691"/>
                </a:lnTo>
                <a:cubicBezTo>
                  <a:pt x="86645" y="1236482"/>
                  <a:pt x="81818" y="1247644"/>
                  <a:pt x="79060" y="1242063"/>
                </a:cubicBezTo>
                <a:cubicBezTo>
                  <a:pt x="81819" y="1233691"/>
                  <a:pt x="89748" y="1225320"/>
                  <a:pt x="95867" y="1227936"/>
                </a:cubicBezTo>
                <a:lnTo>
                  <a:pt x="98658" y="1231485"/>
                </a:lnTo>
                <a:lnTo>
                  <a:pt x="105896" y="1224191"/>
                </a:lnTo>
                <a:cubicBezTo>
                  <a:pt x="110148" y="1221691"/>
                  <a:pt x="113941" y="1220877"/>
                  <a:pt x="117158" y="1220179"/>
                </a:cubicBezTo>
                <a:lnTo>
                  <a:pt x="123423" y="1217523"/>
                </a:lnTo>
                <a:lnTo>
                  <a:pt x="121754" y="1221575"/>
                </a:lnTo>
                <a:cubicBezTo>
                  <a:pt x="125431" y="1223435"/>
                  <a:pt x="135084" y="1221575"/>
                  <a:pt x="150713" y="1215993"/>
                </a:cubicBezTo>
                <a:cubicBezTo>
                  <a:pt x="147495" y="1213202"/>
                  <a:pt x="140026" y="1212040"/>
                  <a:pt x="131062" y="1211575"/>
                </a:cubicBezTo>
                <a:lnTo>
                  <a:pt x="126600" y="1211538"/>
                </a:lnTo>
                <a:lnTo>
                  <a:pt x="128649" y="1204831"/>
                </a:lnTo>
                <a:lnTo>
                  <a:pt x="125889" y="1211533"/>
                </a:lnTo>
                <a:lnTo>
                  <a:pt x="102449" y="1211342"/>
                </a:lnTo>
                <a:cubicBezTo>
                  <a:pt x="84062" y="1211342"/>
                  <a:pt x="70732" y="1210412"/>
                  <a:pt x="84522" y="1201110"/>
                </a:cubicBezTo>
                <a:cubicBezTo>
                  <a:pt x="1783" y="1178784"/>
                  <a:pt x="255515" y="1160179"/>
                  <a:pt x="262869" y="1126691"/>
                </a:cubicBezTo>
                <a:lnTo>
                  <a:pt x="256864" y="1117744"/>
                </a:lnTo>
                <a:lnTo>
                  <a:pt x="281224" y="1121059"/>
                </a:lnTo>
                <a:cubicBezTo>
                  <a:pt x="471440" y="1152447"/>
                  <a:pt x="859969" y="1238319"/>
                  <a:pt x="972586" y="1082040"/>
                </a:cubicBezTo>
                <a:cubicBezTo>
                  <a:pt x="970746" y="1096923"/>
                  <a:pt x="661855" y="884830"/>
                  <a:pt x="639791" y="855063"/>
                </a:cubicBezTo>
                <a:cubicBezTo>
                  <a:pt x="660017" y="840179"/>
                  <a:pt x="658177" y="829016"/>
                  <a:pt x="634275" y="825295"/>
                </a:cubicBezTo>
                <a:cubicBezTo>
                  <a:pt x="678403" y="806690"/>
                  <a:pt x="783206" y="884830"/>
                  <a:pt x="715176" y="788086"/>
                </a:cubicBezTo>
                <a:cubicBezTo>
                  <a:pt x="796075" y="806690"/>
                  <a:pt x="930297" y="806690"/>
                  <a:pt x="994650" y="910877"/>
                </a:cubicBezTo>
                <a:cubicBezTo>
                  <a:pt x="1005681" y="895993"/>
                  <a:pt x="983617" y="851342"/>
                  <a:pt x="979939" y="843900"/>
                </a:cubicBezTo>
                <a:cubicBezTo>
                  <a:pt x="994650" y="821574"/>
                  <a:pt x="1000165" y="877388"/>
                  <a:pt x="1014874" y="866225"/>
                </a:cubicBezTo>
                <a:cubicBezTo>
                  <a:pt x="1014874" y="843900"/>
                  <a:pt x="926620" y="799249"/>
                  <a:pt x="926620" y="799249"/>
                </a:cubicBezTo>
                <a:cubicBezTo>
                  <a:pt x="922942" y="817853"/>
                  <a:pt x="976263" y="858784"/>
                  <a:pt x="858590" y="776923"/>
                </a:cubicBezTo>
                <a:cubicBezTo>
                  <a:pt x="921104" y="735993"/>
                  <a:pt x="705983" y="732272"/>
                  <a:pt x="630598" y="683900"/>
                </a:cubicBezTo>
                <a:cubicBezTo>
                  <a:pt x="687596" y="620644"/>
                  <a:pt x="772173" y="620644"/>
                  <a:pt x="821817" y="635527"/>
                </a:cubicBezTo>
                <a:cubicBezTo>
                  <a:pt x="810785" y="665295"/>
                  <a:pt x="900878" y="594597"/>
                  <a:pt x="899040" y="602039"/>
                </a:cubicBezTo>
                <a:cubicBezTo>
                  <a:pt x="796075" y="575992"/>
                  <a:pt x="667370" y="468085"/>
                  <a:pt x="630598" y="482969"/>
                </a:cubicBezTo>
                <a:cubicBezTo>
                  <a:pt x="575438" y="438318"/>
                  <a:pt x="356641" y="442039"/>
                  <a:pt x="349286" y="322969"/>
                </a:cubicBezTo>
                <a:cubicBezTo>
                  <a:pt x="432025" y="241108"/>
                  <a:pt x="560729" y="401109"/>
                  <a:pt x="634275" y="304364"/>
                </a:cubicBezTo>
                <a:cubicBezTo>
                  <a:pt x="614051" y="244829"/>
                  <a:pt x="492699" y="155527"/>
                  <a:pt x="700467" y="285760"/>
                </a:cubicBezTo>
                <a:cubicBezTo>
                  <a:pt x="709660" y="252271"/>
                  <a:pt x="696789" y="237387"/>
                  <a:pt x="660017" y="241108"/>
                </a:cubicBezTo>
                <a:cubicBezTo>
                  <a:pt x="676564" y="215062"/>
                  <a:pt x="842041" y="330411"/>
                  <a:pt x="843881" y="334132"/>
                </a:cubicBezTo>
                <a:cubicBezTo>
                  <a:pt x="849396" y="330411"/>
                  <a:pt x="819979" y="263434"/>
                  <a:pt x="819979" y="263434"/>
                </a:cubicBezTo>
                <a:cubicBezTo>
                  <a:pt x="826414" y="257853"/>
                  <a:pt x="841122" y="259713"/>
                  <a:pt x="855372" y="263434"/>
                </a:cubicBezTo>
                <a:lnTo>
                  <a:pt x="871493" y="268949"/>
                </a:lnTo>
                <a:lnTo>
                  <a:pt x="875827" y="278318"/>
                </a:lnTo>
                <a:cubicBezTo>
                  <a:pt x="879274" y="283899"/>
                  <a:pt x="883411" y="285760"/>
                  <a:pt x="888007" y="274597"/>
                </a:cubicBezTo>
                <a:lnTo>
                  <a:pt x="871493" y="268949"/>
                </a:lnTo>
                <a:lnTo>
                  <a:pt x="871202" y="268318"/>
                </a:lnTo>
                <a:cubicBezTo>
                  <a:pt x="869851" y="264829"/>
                  <a:pt x="868702" y="261574"/>
                  <a:pt x="867783" y="259713"/>
                </a:cubicBezTo>
                <a:cubicBezTo>
                  <a:pt x="961553" y="151806"/>
                  <a:pt x="1046131" y="319248"/>
                  <a:pt x="1172997" y="270876"/>
                </a:cubicBezTo>
                <a:cubicBezTo>
                  <a:pt x="1147257" y="88550"/>
                  <a:pt x="1158288" y="315527"/>
                  <a:pt x="1143579" y="189015"/>
                </a:cubicBezTo>
                <a:cubicBezTo>
                  <a:pt x="1154610" y="162969"/>
                  <a:pt x="1421213" y="315527"/>
                  <a:pt x="1445117" y="367620"/>
                </a:cubicBezTo>
                <a:cubicBezTo>
                  <a:pt x="1408344" y="375062"/>
                  <a:pt x="1356861" y="244829"/>
                  <a:pt x="1307219" y="300643"/>
                </a:cubicBezTo>
                <a:cubicBezTo>
                  <a:pt x="1358700" y="322969"/>
                  <a:pt x="1408344" y="352736"/>
                  <a:pt x="1457986" y="386225"/>
                </a:cubicBezTo>
                <a:cubicBezTo>
                  <a:pt x="1457527" y="385295"/>
                  <a:pt x="1460486" y="384306"/>
                  <a:pt x="1466070" y="383303"/>
                </a:cubicBezTo>
                <a:lnTo>
                  <a:pt x="1467591" y="383111"/>
                </a:lnTo>
                <a:lnTo>
                  <a:pt x="1478212" y="398783"/>
                </a:lnTo>
                <a:cubicBezTo>
                  <a:pt x="1483728" y="402969"/>
                  <a:pt x="1490163" y="404830"/>
                  <a:pt x="1494759" y="401109"/>
                </a:cubicBezTo>
                <a:cubicBezTo>
                  <a:pt x="1490163" y="391807"/>
                  <a:pt x="1485566" y="388086"/>
                  <a:pt x="1480970" y="386225"/>
                </a:cubicBezTo>
                <a:lnTo>
                  <a:pt x="1468844" y="382953"/>
                </a:lnTo>
                <a:lnTo>
                  <a:pt x="1489904" y="380295"/>
                </a:lnTo>
                <a:cubicBezTo>
                  <a:pt x="1530067" y="376341"/>
                  <a:pt x="1599533" y="372853"/>
                  <a:pt x="1647510" y="372620"/>
                </a:cubicBezTo>
                <a:lnTo>
                  <a:pt x="1649550" y="372721"/>
                </a:lnTo>
                <a:lnTo>
                  <a:pt x="1655141" y="365426"/>
                </a:lnTo>
                <a:cubicBezTo>
                  <a:pt x="1661116" y="357720"/>
                  <a:pt x="1666361" y="351065"/>
                  <a:pt x="1667756" y="349552"/>
                </a:cubicBezTo>
                <a:cubicBezTo>
                  <a:pt x="1668554" y="348688"/>
                  <a:pt x="1668095" y="349501"/>
                  <a:pt x="1665796" y="352757"/>
                </a:cubicBezTo>
                <a:lnTo>
                  <a:pt x="1650223" y="372754"/>
                </a:lnTo>
                <a:lnTo>
                  <a:pt x="1697010" y="375062"/>
                </a:lnTo>
                <a:cubicBezTo>
                  <a:pt x="1704365" y="386225"/>
                  <a:pt x="1641850" y="375062"/>
                  <a:pt x="1660237" y="408550"/>
                </a:cubicBezTo>
                <a:cubicBezTo>
                  <a:pt x="1660237" y="408550"/>
                  <a:pt x="1719074" y="404829"/>
                  <a:pt x="1698849" y="401109"/>
                </a:cubicBezTo>
                <a:cubicBezTo>
                  <a:pt x="1680463" y="386225"/>
                  <a:pt x="1801812" y="471806"/>
                  <a:pt x="1833070" y="479248"/>
                </a:cubicBezTo>
                <a:cubicBezTo>
                  <a:pt x="1825715" y="464364"/>
                  <a:pt x="1818361" y="453202"/>
                  <a:pt x="1809167" y="442039"/>
                </a:cubicBezTo>
                <a:cubicBezTo>
                  <a:pt x="2004063" y="564830"/>
                  <a:pt x="1855133" y="460643"/>
                  <a:pt x="1855133" y="430876"/>
                </a:cubicBezTo>
                <a:cubicBezTo>
                  <a:pt x="1899260" y="438318"/>
                  <a:pt x="1943388" y="475527"/>
                  <a:pt x="1987516" y="486690"/>
                </a:cubicBezTo>
                <a:lnTo>
                  <a:pt x="1985724" y="477923"/>
                </a:lnTo>
                <a:lnTo>
                  <a:pt x="2007741" y="490411"/>
                </a:lnTo>
                <a:cubicBezTo>
                  <a:pt x="1994870" y="479248"/>
                  <a:pt x="1987516" y="482969"/>
                  <a:pt x="1983838" y="501574"/>
                </a:cubicBezTo>
                <a:cubicBezTo>
                  <a:pt x="2182411" y="669016"/>
                  <a:pt x="2390178" y="542504"/>
                  <a:pt x="2561171" y="620644"/>
                </a:cubicBezTo>
                <a:cubicBezTo>
                  <a:pt x="2548302" y="616923"/>
                  <a:pt x="2540947" y="602039"/>
                  <a:pt x="2542785" y="575992"/>
                </a:cubicBezTo>
                <a:cubicBezTo>
                  <a:pt x="2561171" y="616923"/>
                  <a:pt x="2579558" y="628086"/>
                  <a:pt x="2603461" y="616923"/>
                </a:cubicBezTo>
                <a:cubicBezTo>
                  <a:pt x="2607137" y="605760"/>
                  <a:pt x="2568526" y="572272"/>
                  <a:pt x="2574042" y="583434"/>
                </a:cubicBezTo>
                <a:cubicBezTo>
                  <a:pt x="2632879" y="471806"/>
                  <a:pt x="2699070" y="732272"/>
                  <a:pt x="2708263" y="587155"/>
                </a:cubicBezTo>
                <a:cubicBezTo>
                  <a:pt x="2708263" y="575993"/>
                  <a:pt x="2816858" y="661109"/>
                  <a:pt x="2878136" y="666690"/>
                </a:cubicBezTo>
                <a:lnTo>
                  <a:pt x="2901878" y="662439"/>
                </a:lnTo>
                <a:lnTo>
                  <a:pt x="2901550" y="666167"/>
                </a:lnTo>
                <a:cubicBezTo>
                  <a:pt x="2903389" y="666458"/>
                  <a:pt x="2907755" y="663434"/>
                  <a:pt x="2916029" y="654132"/>
                </a:cubicBezTo>
                <a:cubicBezTo>
                  <a:pt x="2915569" y="650876"/>
                  <a:pt x="2914708" y="649016"/>
                  <a:pt x="2913616" y="648180"/>
                </a:cubicBezTo>
                <a:lnTo>
                  <a:pt x="2912439" y="648241"/>
                </a:lnTo>
                <a:lnTo>
                  <a:pt x="2917868" y="639248"/>
                </a:lnTo>
                <a:cubicBezTo>
                  <a:pt x="2814904" y="613202"/>
                  <a:pt x="2686199" y="505295"/>
                  <a:pt x="2649427" y="520178"/>
                </a:cubicBezTo>
                <a:cubicBezTo>
                  <a:pt x="2594268" y="475527"/>
                  <a:pt x="2375469" y="479248"/>
                  <a:pt x="2368114" y="360178"/>
                </a:cubicBezTo>
                <a:cubicBezTo>
                  <a:pt x="2450853" y="278318"/>
                  <a:pt x="2579558" y="438318"/>
                  <a:pt x="2653104" y="341574"/>
                </a:cubicBezTo>
                <a:cubicBezTo>
                  <a:pt x="2632879" y="282039"/>
                  <a:pt x="2511529" y="192736"/>
                  <a:pt x="2719295" y="322969"/>
                </a:cubicBezTo>
                <a:cubicBezTo>
                  <a:pt x="2728488" y="289480"/>
                  <a:pt x="2715617" y="274597"/>
                  <a:pt x="2678845" y="278318"/>
                </a:cubicBezTo>
                <a:cubicBezTo>
                  <a:pt x="2695392" y="252271"/>
                  <a:pt x="2860870" y="367620"/>
                  <a:pt x="2862709" y="371341"/>
                </a:cubicBezTo>
                <a:cubicBezTo>
                  <a:pt x="2868224" y="367620"/>
                  <a:pt x="2838807" y="300643"/>
                  <a:pt x="2838807" y="300643"/>
                </a:cubicBezTo>
                <a:cubicBezTo>
                  <a:pt x="2845242" y="295062"/>
                  <a:pt x="2859951" y="296922"/>
                  <a:pt x="2874200" y="300643"/>
                </a:cubicBezTo>
                <a:lnTo>
                  <a:pt x="2890321" y="306157"/>
                </a:lnTo>
                <a:lnTo>
                  <a:pt x="2894655" y="315527"/>
                </a:lnTo>
                <a:cubicBezTo>
                  <a:pt x="2898103" y="321109"/>
                  <a:pt x="2902240" y="322969"/>
                  <a:pt x="2906836" y="311806"/>
                </a:cubicBezTo>
                <a:lnTo>
                  <a:pt x="2890321" y="306157"/>
                </a:lnTo>
                <a:lnTo>
                  <a:pt x="2890030" y="305527"/>
                </a:lnTo>
                <a:cubicBezTo>
                  <a:pt x="2888679" y="302038"/>
                  <a:pt x="2887530" y="298783"/>
                  <a:pt x="2886611" y="296922"/>
                </a:cubicBezTo>
                <a:cubicBezTo>
                  <a:pt x="2980382" y="189015"/>
                  <a:pt x="3064959" y="356457"/>
                  <a:pt x="3191825" y="308085"/>
                </a:cubicBezTo>
                <a:cubicBezTo>
                  <a:pt x="3166085" y="125759"/>
                  <a:pt x="3177117" y="352736"/>
                  <a:pt x="3162407" y="226225"/>
                </a:cubicBezTo>
                <a:cubicBezTo>
                  <a:pt x="3173439" y="200178"/>
                  <a:pt x="3440042" y="352736"/>
                  <a:pt x="3463945" y="404829"/>
                </a:cubicBezTo>
                <a:cubicBezTo>
                  <a:pt x="3427172" y="412271"/>
                  <a:pt x="3375690" y="282039"/>
                  <a:pt x="3326047" y="337853"/>
                </a:cubicBezTo>
                <a:cubicBezTo>
                  <a:pt x="3377528" y="360178"/>
                  <a:pt x="3427172" y="389946"/>
                  <a:pt x="3476815" y="423434"/>
                </a:cubicBezTo>
                <a:cubicBezTo>
                  <a:pt x="3476355" y="422504"/>
                  <a:pt x="3479315" y="421515"/>
                  <a:pt x="3484899" y="420512"/>
                </a:cubicBezTo>
                <a:lnTo>
                  <a:pt x="3489807" y="419893"/>
                </a:lnTo>
                <a:lnTo>
                  <a:pt x="3500717" y="435992"/>
                </a:lnTo>
                <a:cubicBezTo>
                  <a:pt x="3506233" y="440179"/>
                  <a:pt x="3512669" y="442039"/>
                  <a:pt x="3517265" y="438318"/>
                </a:cubicBezTo>
                <a:cubicBezTo>
                  <a:pt x="3512669" y="429016"/>
                  <a:pt x="3508072" y="425295"/>
                  <a:pt x="3503475" y="423434"/>
                </a:cubicBezTo>
                <a:lnTo>
                  <a:pt x="3490178" y="419846"/>
                </a:lnTo>
                <a:lnTo>
                  <a:pt x="3508733" y="417504"/>
                </a:lnTo>
                <a:cubicBezTo>
                  <a:pt x="3548895" y="413550"/>
                  <a:pt x="3618361" y="410062"/>
                  <a:pt x="3666338" y="409829"/>
                </a:cubicBezTo>
                <a:lnTo>
                  <a:pt x="3671940" y="410105"/>
                </a:lnTo>
                <a:lnTo>
                  <a:pt x="3677661" y="402642"/>
                </a:lnTo>
                <a:cubicBezTo>
                  <a:pt x="3683637" y="394936"/>
                  <a:pt x="3688882" y="388281"/>
                  <a:pt x="3690277" y="386767"/>
                </a:cubicBezTo>
                <a:cubicBezTo>
                  <a:pt x="3691072" y="385902"/>
                  <a:pt x="3690612" y="386716"/>
                  <a:pt x="3688313" y="389972"/>
                </a:cubicBezTo>
                <a:lnTo>
                  <a:pt x="3672609" y="410138"/>
                </a:lnTo>
                <a:lnTo>
                  <a:pt x="3715838" y="412271"/>
                </a:lnTo>
                <a:cubicBezTo>
                  <a:pt x="3723193" y="423434"/>
                  <a:pt x="3660679" y="412271"/>
                  <a:pt x="3679065" y="445760"/>
                </a:cubicBezTo>
                <a:cubicBezTo>
                  <a:pt x="3679065" y="445760"/>
                  <a:pt x="3737902" y="442039"/>
                  <a:pt x="3717677" y="438318"/>
                </a:cubicBezTo>
                <a:cubicBezTo>
                  <a:pt x="3699290" y="423434"/>
                  <a:pt x="3820641" y="509016"/>
                  <a:pt x="3851897" y="516457"/>
                </a:cubicBezTo>
                <a:cubicBezTo>
                  <a:pt x="3844543" y="501574"/>
                  <a:pt x="3837189" y="490411"/>
                  <a:pt x="3827995" y="479248"/>
                </a:cubicBezTo>
                <a:cubicBezTo>
                  <a:pt x="4022891" y="602039"/>
                  <a:pt x="3873961" y="497853"/>
                  <a:pt x="3873961" y="468085"/>
                </a:cubicBezTo>
                <a:cubicBezTo>
                  <a:pt x="3918089" y="475527"/>
                  <a:pt x="3962216" y="512737"/>
                  <a:pt x="4006344" y="523899"/>
                </a:cubicBezTo>
                <a:lnTo>
                  <a:pt x="4004552" y="515132"/>
                </a:lnTo>
                <a:lnTo>
                  <a:pt x="4026568" y="527620"/>
                </a:lnTo>
                <a:cubicBezTo>
                  <a:pt x="4013698" y="516457"/>
                  <a:pt x="4006344" y="520178"/>
                  <a:pt x="4002666" y="538783"/>
                </a:cubicBezTo>
                <a:cubicBezTo>
                  <a:pt x="4201239" y="706225"/>
                  <a:pt x="4409006" y="579713"/>
                  <a:pt x="4580000" y="657853"/>
                </a:cubicBezTo>
                <a:cubicBezTo>
                  <a:pt x="4567130" y="654132"/>
                  <a:pt x="4559774" y="639248"/>
                  <a:pt x="4561614" y="613202"/>
                </a:cubicBezTo>
                <a:cubicBezTo>
                  <a:pt x="4580000" y="654132"/>
                  <a:pt x="4598387" y="665295"/>
                  <a:pt x="4622290" y="654132"/>
                </a:cubicBezTo>
                <a:cubicBezTo>
                  <a:pt x="4625967" y="642969"/>
                  <a:pt x="4587354" y="609481"/>
                  <a:pt x="4592870" y="620644"/>
                </a:cubicBezTo>
                <a:cubicBezTo>
                  <a:pt x="4651706" y="509016"/>
                  <a:pt x="4717898" y="769481"/>
                  <a:pt x="4727091" y="624365"/>
                </a:cubicBezTo>
                <a:cubicBezTo>
                  <a:pt x="4727091" y="680179"/>
                  <a:pt x="4848441" y="680179"/>
                  <a:pt x="4819023" y="639248"/>
                </a:cubicBezTo>
                <a:cubicBezTo>
                  <a:pt x="4863151" y="620644"/>
                  <a:pt x="4967953" y="698783"/>
                  <a:pt x="4899923" y="602039"/>
                </a:cubicBezTo>
                <a:cubicBezTo>
                  <a:pt x="4980824" y="620644"/>
                  <a:pt x="5115044" y="620644"/>
                  <a:pt x="5179397" y="724830"/>
                </a:cubicBezTo>
                <a:cubicBezTo>
                  <a:pt x="5190429" y="709946"/>
                  <a:pt x="5168365" y="665295"/>
                  <a:pt x="5164689" y="657853"/>
                </a:cubicBezTo>
                <a:cubicBezTo>
                  <a:pt x="5179397" y="635527"/>
                  <a:pt x="5184913" y="691341"/>
                  <a:pt x="5199622" y="680179"/>
                </a:cubicBezTo>
                <a:cubicBezTo>
                  <a:pt x="5199622" y="657853"/>
                  <a:pt x="5111367" y="613202"/>
                  <a:pt x="5111367" y="613202"/>
                </a:cubicBezTo>
                <a:cubicBezTo>
                  <a:pt x="5107690" y="631806"/>
                  <a:pt x="5161010" y="672737"/>
                  <a:pt x="5043337" y="590876"/>
                </a:cubicBezTo>
                <a:cubicBezTo>
                  <a:pt x="5105851" y="549946"/>
                  <a:pt x="4890730" y="546225"/>
                  <a:pt x="4815346" y="497853"/>
                </a:cubicBezTo>
                <a:cubicBezTo>
                  <a:pt x="4872343" y="434597"/>
                  <a:pt x="4956922" y="434597"/>
                  <a:pt x="5006565" y="449481"/>
                </a:cubicBezTo>
                <a:cubicBezTo>
                  <a:pt x="4995533" y="479248"/>
                  <a:pt x="5085626" y="408550"/>
                  <a:pt x="5083787" y="415992"/>
                </a:cubicBezTo>
                <a:cubicBezTo>
                  <a:pt x="4980824" y="389946"/>
                  <a:pt x="4852119" y="282039"/>
                  <a:pt x="4815346" y="296922"/>
                </a:cubicBezTo>
                <a:cubicBezTo>
                  <a:pt x="4760188" y="252271"/>
                  <a:pt x="4541388" y="255992"/>
                  <a:pt x="4534036" y="136922"/>
                </a:cubicBezTo>
                <a:cubicBezTo>
                  <a:pt x="4616772" y="55062"/>
                  <a:pt x="4745478" y="215062"/>
                  <a:pt x="4819023" y="118317"/>
                </a:cubicBezTo>
                <a:cubicBezTo>
                  <a:pt x="4798799" y="58783"/>
                  <a:pt x="4677448" y="-30520"/>
                  <a:pt x="4885215" y="99713"/>
                </a:cubicBezTo>
                <a:cubicBezTo>
                  <a:pt x="4894408" y="66224"/>
                  <a:pt x="4881538" y="51341"/>
                  <a:pt x="4844764" y="55062"/>
                </a:cubicBezTo>
                <a:cubicBezTo>
                  <a:pt x="4861314" y="29015"/>
                  <a:pt x="5026790" y="144364"/>
                  <a:pt x="5028629" y="148085"/>
                </a:cubicBezTo>
                <a:cubicBezTo>
                  <a:pt x="5034144" y="144364"/>
                  <a:pt x="5004726" y="77387"/>
                  <a:pt x="5004726" y="77387"/>
                </a:cubicBezTo>
                <a:cubicBezTo>
                  <a:pt x="5011161" y="71806"/>
                  <a:pt x="5025872" y="73666"/>
                  <a:pt x="5040121" y="77387"/>
                </a:cubicBezTo>
                <a:lnTo>
                  <a:pt x="5056241" y="82901"/>
                </a:lnTo>
                <a:lnTo>
                  <a:pt x="5060575" y="92271"/>
                </a:lnTo>
                <a:cubicBezTo>
                  <a:pt x="5064024" y="97853"/>
                  <a:pt x="5068159" y="99713"/>
                  <a:pt x="5072756" y="88550"/>
                </a:cubicBezTo>
                <a:lnTo>
                  <a:pt x="5056241" y="82901"/>
                </a:lnTo>
                <a:lnTo>
                  <a:pt x="5055951" y="82271"/>
                </a:lnTo>
                <a:cubicBezTo>
                  <a:pt x="5054599" y="78782"/>
                  <a:pt x="5053450" y="75527"/>
                  <a:pt x="5052531" y="73666"/>
                </a:cubicBezTo>
                <a:cubicBezTo>
                  <a:pt x="5146301" y="-34241"/>
                  <a:pt x="5230880" y="133201"/>
                  <a:pt x="5357746" y="84829"/>
                </a:cubicBezTo>
                <a:cubicBezTo>
                  <a:pt x="5332004" y="-97497"/>
                  <a:pt x="5343036" y="129480"/>
                  <a:pt x="5328327" y="2968"/>
                </a:cubicBezTo>
                <a:cubicBezTo>
                  <a:pt x="5329707" y="-288"/>
                  <a:pt x="5335078" y="-753"/>
                  <a:pt x="5343472" y="10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tIns="118872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0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74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2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D65F731-8619-4B71-BCFE-51E5A6CE19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58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E7A08-1561-4861-8A3C-DFC9275E062C}"/>
              </a:ext>
            </a:extLst>
          </p:cNvPr>
          <p:cNvSpPr/>
          <p:nvPr userDrawn="1"/>
        </p:nvSpPr>
        <p:spPr>
          <a:xfrm>
            <a:off x="2642188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BA49C5D4-E2E5-4D67-9736-19C48F088BE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71718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E3E35-D5A5-4CF4-B8AE-DF95E1FCDA9D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1B03036-75E2-4960-9535-C571E5D2296C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5A05D-8001-4C51-A192-D74A3087E932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A52B8-0B6D-47E0-A061-297783BBA73D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D95CE2-6123-4196-9EB4-4649742DC03C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18F8DE17-A5D6-4F0C-BF48-F4E2B456A0E4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41D9956-C74D-40A6-8D2A-36B328A4FED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F459-A04E-4A05-9BE7-B1F0AB29E227}"/>
              </a:ext>
            </a:extLst>
          </p:cNvPr>
          <p:cNvSpPr/>
          <p:nvPr userDrawn="1"/>
        </p:nvSpPr>
        <p:spPr>
          <a:xfrm>
            <a:off x="0" y="6622351"/>
            <a:ext cx="10829925" cy="94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EFAF221D-A386-4009-81EF-7D2B5D23CD6B}"/>
              </a:ext>
            </a:extLst>
          </p:cNvPr>
          <p:cNvSpPr/>
          <p:nvPr userDrawn="1"/>
        </p:nvSpPr>
        <p:spPr>
          <a:xfrm flipH="1">
            <a:off x="10010774" y="6051437"/>
            <a:ext cx="2058035" cy="650075"/>
          </a:xfrm>
          <a:custGeom>
            <a:avLst/>
            <a:gdLst>
              <a:gd name="connsiteX0" fmla="*/ 4985741 w 4982234"/>
              <a:gd name="connsiteY0" fmla="*/ 1146434 h 1573747"/>
              <a:gd name="connsiteX1" fmla="*/ 4814342 w 4982234"/>
              <a:gd name="connsiteY1" fmla="*/ 1174091 h 1573747"/>
              <a:gd name="connsiteX2" fmla="*/ 4417789 w 4982234"/>
              <a:gd name="connsiteY2" fmla="*/ 1100857 h 1573747"/>
              <a:gd name="connsiteX3" fmla="*/ 4387795 w 4982234"/>
              <a:gd name="connsiteY3" fmla="*/ 1092288 h 1573747"/>
              <a:gd name="connsiteX4" fmla="*/ 4296642 w 4982234"/>
              <a:gd name="connsiteY4" fmla="*/ 1103974 h 1573747"/>
              <a:gd name="connsiteX5" fmla="*/ 4256909 w 4982234"/>
              <a:gd name="connsiteY5" fmla="*/ 1113712 h 1573747"/>
              <a:gd name="connsiteX6" fmla="*/ 3893466 w 4982234"/>
              <a:gd name="connsiteY6" fmla="*/ 1120724 h 1573747"/>
              <a:gd name="connsiteX7" fmla="*/ 3665195 w 4982234"/>
              <a:gd name="connsiteY7" fmla="*/ 1134748 h 1573747"/>
              <a:gd name="connsiteX8" fmla="*/ 3665195 w 4982234"/>
              <a:gd name="connsiteY8" fmla="*/ 1161236 h 1573747"/>
              <a:gd name="connsiteX9" fmla="*/ 3687399 w 4982234"/>
              <a:gd name="connsiteY9" fmla="*/ 1195516 h 1573747"/>
              <a:gd name="connsiteX10" fmla="*/ 3668312 w 4982234"/>
              <a:gd name="connsiteY10" fmla="*/ 1227069 h 1573747"/>
              <a:gd name="connsiteX11" fmla="*/ 3668701 w 4982234"/>
              <a:gd name="connsiteY11" fmla="*/ 1281994 h 1573747"/>
              <a:gd name="connsiteX12" fmla="*/ 3598584 w 4982234"/>
              <a:gd name="connsiteY12" fmla="*/ 1224342 h 1573747"/>
              <a:gd name="connsiteX13" fmla="*/ 3556124 w 4982234"/>
              <a:gd name="connsiteY13" fmla="*/ 1199022 h 1573747"/>
              <a:gd name="connsiteX14" fmla="*/ 3453285 w 4982234"/>
              <a:gd name="connsiteY14" fmla="*/ 1197853 h 1573747"/>
              <a:gd name="connsiteX15" fmla="*/ 3480942 w 4982234"/>
              <a:gd name="connsiteY15" fmla="*/ 1260959 h 1573747"/>
              <a:gd name="connsiteX16" fmla="*/ 3437313 w 4982234"/>
              <a:gd name="connsiteY16" fmla="*/ 1306146 h 1573747"/>
              <a:gd name="connsiteX17" fmla="*/ 3172425 w 4982234"/>
              <a:gd name="connsiteY17" fmla="*/ 1356007 h 1573747"/>
              <a:gd name="connsiteX18" fmla="*/ 3030243 w 4982234"/>
              <a:gd name="connsiteY18" fmla="*/ 1361461 h 1573747"/>
              <a:gd name="connsiteX19" fmla="*/ 3008818 w 4982234"/>
              <a:gd name="connsiteY19" fmla="*/ 1368472 h 1573747"/>
              <a:gd name="connsiteX20" fmla="*/ 3076988 w 4982234"/>
              <a:gd name="connsiteY20" fmla="*/ 1463131 h 1573747"/>
              <a:gd name="connsiteX21" fmla="*/ 3057121 w 4982234"/>
              <a:gd name="connsiteY21" fmla="*/ 1536365 h 1573747"/>
              <a:gd name="connsiteX22" fmla="*/ 2906369 w 4982234"/>
              <a:gd name="connsiteY22" fmla="*/ 1557790 h 1573747"/>
              <a:gd name="connsiteX23" fmla="*/ 2892735 w 4982234"/>
              <a:gd name="connsiteY23" fmla="*/ 1394182 h 1573747"/>
              <a:gd name="connsiteX24" fmla="*/ 2794570 w 4982234"/>
              <a:gd name="connsiteY24" fmla="*/ 1360292 h 1573747"/>
              <a:gd name="connsiteX25" fmla="*/ 2488780 w 4982234"/>
              <a:gd name="connsiteY25" fmla="*/ 1359903 h 1573747"/>
              <a:gd name="connsiteX26" fmla="*/ 2169746 w 4982234"/>
              <a:gd name="connsiteY26" fmla="*/ 1305367 h 1573747"/>
              <a:gd name="connsiteX27" fmla="*/ 2073529 w 4982234"/>
              <a:gd name="connsiteY27" fmla="*/ 1261349 h 1573747"/>
              <a:gd name="connsiteX28" fmla="*/ 2093396 w 4982234"/>
              <a:gd name="connsiteY28" fmla="*/ 1240313 h 1573747"/>
              <a:gd name="connsiteX29" fmla="*/ 1974975 w 4982234"/>
              <a:gd name="connsiteY29" fmla="*/ 1184219 h 1573747"/>
              <a:gd name="connsiteX30" fmla="*/ 2006917 w 4982234"/>
              <a:gd name="connsiteY30" fmla="*/ 1155783 h 1573747"/>
              <a:gd name="connsiteX31" fmla="*/ 1791501 w 4982234"/>
              <a:gd name="connsiteY31" fmla="*/ 1092288 h 1573747"/>
              <a:gd name="connsiteX32" fmla="*/ 1789164 w 4982234"/>
              <a:gd name="connsiteY32" fmla="*/ 1131242 h 1573747"/>
              <a:gd name="connsiteX33" fmla="*/ 1768129 w 4982234"/>
              <a:gd name="connsiteY33" fmla="*/ 1119166 h 1573747"/>
              <a:gd name="connsiteX34" fmla="*/ 1765791 w 4982234"/>
              <a:gd name="connsiteY34" fmla="*/ 1097741 h 1573747"/>
              <a:gd name="connsiteX35" fmla="*/ 1750210 w 4982234"/>
              <a:gd name="connsiteY35" fmla="*/ 1079822 h 1573747"/>
              <a:gd name="connsiteX36" fmla="*/ 1719436 w 4982234"/>
              <a:gd name="connsiteY36" fmla="*/ 1057618 h 1573747"/>
              <a:gd name="connsiteX37" fmla="*/ 1722163 w 4982234"/>
              <a:gd name="connsiteY37" fmla="*/ 1036583 h 1573747"/>
              <a:gd name="connsiteX38" fmla="*/ 1768518 w 4982234"/>
              <a:gd name="connsiteY38" fmla="*/ 1010094 h 1573747"/>
              <a:gd name="connsiteX39" fmla="*/ 1783710 w 4982234"/>
              <a:gd name="connsiteY39" fmla="*/ 970361 h 1573747"/>
              <a:gd name="connsiteX40" fmla="*/ 1799681 w 4982234"/>
              <a:gd name="connsiteY40" fmla="*/ 969972 h 1573747"/>
              <a:gd name="connsiteX41" fmla="*/ 1796565 w 4982234"/>
              <a:gd name="connsiteY41" fmla="*/ 1011652 h 1573747"/>
              <a:gd name="connsiteX42" fmla="*/ 2083268 w 4982234"/>
              <a:gd name="connsiteY42" fmla="*/ 975036 h 1573747"/>
              <a:gd name="connsiteX43" fmla="*/ 1943033 w 4982234"/>
              <a:gd name="connsiteY43" fmla="*/ 922837 h 1573747"/>
              <a:gd name="connsiteX44" fmla="*/ 1825391 w 4982234"/>
              <a:gd name="connsiteY44" fmla="*/ 921279 h 1573747"/>
              <a:gd name="connsiteX45" fmla="*/ 1616597 w 4982234"/>
              <a:gd name="connsiteY45" fmla="*/ 1021001 h 1573747"/>
              <a:gd name="connsiteX46" fmla="*/ 1581149 w 4982234"/>
              <a:gd name="connsiteY46" fmla="*/ 1026845 h 1573747"/>
              <a:gd name="connsiteX47" fmla="*/ 1534404 w 4982234"/>
              <a:gd name="connsiteY47" fmla="*/ 1052165 h 1573747"/>
              <a:gd name="connsiteX48" fmla="*/ 1555828 w 4982234"/>
              <a:gd name="connsiteY48" fmla="*/ 1098910 h 1573747"/>
              <a:gd name="connsiteX49" fmla="*/ 1505967 w 4982234"/>
              <a:gd name="connsiteY49" fmla="*/ 1103195 h 1573747"/>
              <a:gd name="connsiteX50" fmla="*/ 1522717 w 4982234"/>
              <a:gd name="connsiteY50" fmla="*/ 1149550 h 1573747"/>
              <a:gd name="connsiteX51" fmla="*/ 1538299 w 4982234"/>
              <a:gd name="connsiteY51" fmla="*/ 1187725 h 1573747"/>
              <a:gd name="connsiteX52" fmla="*/ 1546479 w 4982234"/>
              <a:gd name="connsiteY52" fmla="*/ 1207981 h 1573747"/>
              <a:gd name="connsiteX53" fmla="*/ 1536351 w 4982234"/>
              <a:gd name="connsiteY53" fmla="*/ 1213824 h 1573747"/>
              <a:gd name="connsiteX54" fmla="*/ 1546869 w 4982234"/>
              <a:gd name="connsiteY54" fmla="*/ 1248883 h 1573747"/>
              <a:gd name="connsiteX55" fmla="*/ 1514537 w 4982234"/>
              <a:gd name="connsiteY55" fmla="*/ 1331466 h 1573747"/>
              <a:gd name="connsiteX56" fmla="*/ 1424553 w 4982234"/>
              <a:gd name="connsiteY56" fmla="*/ 1323286 h 1573747"/>
              <a:gd name="connsiteX57" fmla="*/ 1409361 w 4982234"/>
              <a:gd name="connsiteY57" fmla="*/ 1196295 h 1573747"/>
              <a:gd name="connsiteX58" fmla="*/ 1417541 w 4982234"/>
              <a:gd name="connsiteY58" fmla="*/ 1188115 h 1573747"/>
              <a:gd name="connsiteX59" fmla="*/ 1444030 w 4982234"/>
              <a:gd name="connsiteY59" fmla="*/ 1128515 h 1573747"/>
              <a:gd name="connsiteX60" fmla="*/ 1437018 w 4982234"/>
              <a:gd name="connsiteY60" fmla="*/ 1113323 h 1573747"/>
              <a:gd name="connsiteX61" fmla="*/ 1422995 w 4982234"/>
              <a:gd name="connsiteY61" fmla="*/ 1114102 h 1573747"/>
              <a:gd name="connsiteX62" fmla="*/ 1266010 w 4982234"/>
              <a:gd name="connsiteY62" fmla="*/ 1006588 h 1573747"/>
              <a:gd name="connsiteX63" fmla="*/ 1241079 w 4982234"/>
              <a:gd name="connsiteY63" fmla="*/ 986722 h 1573747"/>
              <a:gd name="connsiteX64" fmla="*/ 1244195 w 4982234"/>
              <a:gd name="connsiteY64" fmla="*/ 981658 h 1573747"/>
              <a:gd name="connsiteX65" fmla="*/ 1261725 w 4982234"/>
              <a:gd name="connsiteY65" fmla="*/ 988670 h 1573747"/>
              <a:gd name="connsiteX66" fmla="*/ 1397675 w 4982234"/>
              <a:gd name="connsiteY66" fmla="*/ 1068136 h 1573747"/>
              <a:gd name="connsiteX67" fmla="*/ 1421437 w 4982234"/>
              <a:gd name="connsiteY67" fmla="*/ 1068915 h 1573747"/>
              <a:gd name="connsiteX68" fmla="*/ 1418320 w 4982234"/>
              <a:gd name="connsiteY68" fmla="*/ 972309 h 1573747"/>
              <a:gd name="connsiteX69" fmla="*/ 1203683 w 4982234"/>
              <a:gd name="connsiteY69" fmla="*/ 958285 h 1573747"/>
              <a:gd name="connsiteX70" fmla="*/ 1176805 w 4982234"/>
              <a:gd name="connsiteY70" fmla="*/ 971530 h 1573747"/>
              <a:gd name="connsiteX71" fmla="*/ 994110 w 4982234"/>
              <a:gd name="connsiteY71" fmla="*/ 961402 h 1573747"/>
              <a:gd name="connsiteX72" fmla="*/ 988656 w 4982234"/>
              <a:gd name="connsiteY72" fmla="*/ 957896 h 1573747"/>
              <a:gd name="connsiteX73" fmla="*/ 994499 w 4982234"/>
              <a:gd name="connsiteY73" fmla="*/ 887778 h 1573747"/>
              <a:gd name="connsiteX74" fmla="*/ 968010 w 4982234"/>
              <a:gd name="connsiteY74" fmla="*/ 855057 h 1573747"/>
              <a:gd name="connsiteX75" fmla="*/ 758827 w 4982234"/>
              <a:gd name="connsiteY75" fmla="*/ 845708 h 1573747"/>
              <a:gd name="connsiteX76" fmla="*/ 768176 w 4982234"/>
              <a:gd name="connsiteY76" fmla="*/ 922058 h 1573747"/>
              <a:gd name="connsiteX77" fmla="*/ 737402 w 4982234"/>
              <a:gd name="connsiteY77" fmla="*/ 908034 h 1573747"/>
              <a:gd name="connsiteX78" fmla="*/ 719483 w 4982234"/>
              <a:gd name="connsiteY78" fmla="*/ 858563 h 1573747"/>
              <a:gd name="connsiteX79" fmla="*/ 691436 w 4982234"/>
              <a:gd name="connsiteY79" fmla="*/ 837917 h 1573747"/>
              <a:gd name="connsiteX80" fmla="*/ 631836 w 4982234"/>
              <a:gd name="connsiteY80" fmla="*/ 841812 h 1573747"/>
              <a:gd name="connsiteX81" fmla="*/ 567172 w 4982234"/>
              <a:gd name="connsiteY81" fmla="*/ 834022 h 1573747"/>
              <a:gd name="connsiteX82" fmla="*/ 510299 w 4982234"/>
              <a:gd name="connsiteY82" fmla="*/ 823504 h 1573747"/>
              <a:gd name="connsiteX83" fmla="*/ 214248 w 4982234"/>
              <a:gd name="connsiteY83" fmla="*/ 791172 h 1573747"/>
              <a:gd name="connsiteX84" fmla="*/ 24931 w 4982234"/>
              <a:gd name="connsiteY84" fmla="*/ 740142 h 1573747"/>
              <a:gd name="connsiteX85" fmla="*/ 0 w 4982234"/>
              <a:gd name="connsiteY85" fmla="*/ 725729 h 1573747"/>
              <a:gd name="connsiteX86" fmla="*/ 0 w 4982234"/>
              <a:gd name="connsiteY86" fmla="*/ 714043 h 1573747"/>
              <a:gd name="connsiteX87" fmla="*/ 91153 w 4982234"/>
              <a:gd name="connsiteY87" fmla="*/ 667298 h 1573747"/>
              <a:gd name="connsiteX88" fmla="*/ 447583 w 4982234"/>
              <a:gd name="connsiteY88" fmla="*/ 580820 h 1573747"/>
              <a:gd name="connsiteX89" fmla="*/ 641575 w 4982234"/>
              <a:gd name="connsiteY89" fmla="*/ 540697 h 1573747"/>
              <a:gd name="connsiteX90" fmla="*/ 722599 w 4982234"/>
              <a:gd name="connsiteY90" fmla="*/ 517714 h 1573747"/>
              <a:gd name="connsiteX91" fmla="*/ 777135 w 4982234"/>
              <a:gd name="connsiteY91" fmla="*/ 520830 h 1573747"/>
              <a:gd name="connsiteX92" fmla="*/ 1081367 w 4982234"/>
              <a:gd name="connsiteY92" fmla="*/ 436300 h 1573747"/>
              <a:gd name="connsiteX93" fmla="*/ 1361447 w 4982234"/>
              <a:gd name="connsiteY93" fmla="*/ 349432 h 1573747"/>
              <a:gd name="connsiteX94" fmla="*/ 1901741 w 4982234"/>
              <a:gd name="connsiteY94" fmla="*/ 362287 h 1573747"/>
              <a:gd name="connsiteX95" fmla="*/ 2214933 w 4982234"/>
              <a:gd name="connsiteY95" fmla="*/ 454608 h 1573747"/>
              <a:gd name="connsiteX96" fmla="*/ 2357505 w 4982234"/>
              <a:gd name="connsiteY96" fmla="*/ 492783 h 1573747"/>
              <a:gd name="connsiteX97" fmla="*/ 2771977 w 4982234"/>
              <a:gd name="connsiteY97" fmla="*/ 534854 h 1573747"/>
              <a:gd name="connsiteX98" fmla="*/ 2838199 w 4982234"/>
              <a:gd name="connsiteY98" fmla="*/ 523947 h 1573747"/>
              <a:gd name="connsiteX99" fmla="*/ 3043487 w 4982234"/>
              <a:gd name="connsiteY99" fmla="*/ 430067 h 1573747"/>
              <a:gd name="connsiteX100" fmla="*/ 2819501 w 4982234"/>
              <a:gd name="connsiteY100" fmla="*/ 429288 h 1573747"/>
              <a:gd name="connsiteX101" fmla="*/ 2743540 w 4982234"/>
              <a:gd name="connsiteY101" fmla="*/ 411759 h 1573747"/>
              <a:gd name="connsiteX102" fmla="*/ 2743540 w 4982234"/>
              <a:gd name="connsiteY102" fmla="*/ 405136 h 1573747"/>
              <a:gd name="connsiteX103" fmla="*/ 2816384 w 4982234"/>
              <a:gd name="connsiteY103" fmla="*/ 392671 h 1573747"/>
              <a:gd name="connsiteX104" fmla="*/ 3080104 w 4982234"/>
              <a:gd name="connsiteY104" fmla="*/ 392671 h 1573747"/>
              <a:gd name="connsiteX105" fmla="*/ 3126849 w 4982234"/>
              <a:gd name="connsiteY105" fmla="*/ 374752 h 1573747"/>
              <a:gd name="connsiteX106" fmla="*/ 3254618 w 4982234"/>
              <a:gd name="connsiteY106" fmla="*/ 401630 h 1573747"/>
              <a:gd name="connsiteX107" fmla="*/ 3588066 w 4982234"/>
              <a:gd name="connsiteY107" fmla="*/ 403578 h 1573747"/>
              <a:gd name="connsiteX108" fmla="*/ 3588066 w 4982234"/>
              <a:gd name="connsiteY108" fmla="*/ 440195 h 1573747"/>
              <a:gd name="connsiteX109" fmla="*/ 3463802 w 4982234"/>
              <a:gd name="connsiteY109" fmla="*/ 440195 h 1573747"/>
              <a:gd name="connsiteX110" fmla="*/ 3557292 w 4982234"/>
              <a:gd name="connsiteY110" fmla="*/ 518493 h 1573747"/>
              <a:gd name="connsiteX111" fmla="*/ 3586118 w 4982234"/>
              <a:gd name="connsiteY111" fmla="*/ 513818 h 1573747"/>
              <a:gd name="connsiteX112" fmla="*/ 4069149 w 4982234"/>
              <a:gd name="connsiteY112" fmla="*/ 24944 h 1573747"/>
              <a:gd name="connsiteX113" fmla="*/ 4134593 w 4982234"/>
              <a:gd name="connsiteY113" fmla="*/ 403 h 1573747"/>
              <a:gd name="connsiteX114" fmla="*/ 4419347 w 4982234"/>
              <a:gd name="connsiteY114" fmla="*/ 20269 h 1573747"/>
              <a:gd name="connsiteX115" fmla="*/ 4384678 w 4982234"/>
              <a:gd name="connsiteY115" fmla="*/ 126225 h 1573747"/>
              <a:gd name="connsiteX116" fmla="*/ 4416231 w 4982234"/>
              <a:gd name="connsiteY116" fmla="*/ 128562 h 1573747"/>
              <a:gd name="connsiteX117" fmla="*/ 4374161 w 4982234"/>
              <a:gd name="connsiteY117" fmla="*/ 242698 h 1573747"/>
              <a:gd name="connsiteX118" fmla="*/ 4427138 w 4982234"/>
              <a:gd name="connsiteY118" fmla="*/ 244256 h 1573747"/>
              <a:gd name="connsiteX119" fmla="*/ 4410778 w 4982234"/>
              <a:gd name="connsiteY119" fmla="*/ 308141 h 1573747"/>
              <a:gd name="connsiteX120" fmla="*/ 4445057 w 4982234"/>
              <a:gd name="connsiteY120" fmla="*/ 310867 h 1573747"/>
              <a:gd name="connsiteX121" fmla="*/ 4302874 w 4982234"/>
              <a:gd name="connsiteY121" fmla="*/ 701577 h 1573747"/>
              <a:gd name="connsiteX122" fmla="*/ 4314561 w 4982234"/>
              <a:gd name="connsiteY122" fmla="*/ 722223 h 1573747"/>
              <a:gd name="connsiteX123" fmla="*/ 4629310 w 4982234"/>
              <a:gd name="connsiteY123" fmla="*/ 748712 h 1573747"/>
              <a:gd name="connsiteX124" fmla="*/ 4944449 w 4982234"/>
              <a:gd name="connsiteY124" fmla="*/ 765073 h 1573747"/>
              <a:gd name="connsiteX125" fmla="*/ 4975223 w 4982234"/>
              <a:gd name="connsiteY125" fmla="*/ 777928 h 1573747"/>
              <a:gd name="connsiteX126" fmla="*/ 4757080 w 4982234"/>
              <a:gd name="connsiteY126" fmla="*/ 834801 h 1573747"/>
              <a:gd name="connsiteX127" fmla="*/ 4735655 w 4982234"/>
              <a:gd name="connsiteY127" fmla="*/ 859342 h 1573747"/>
              <a:gd name="connsiteX128" fmla="*/ 4741109 w 4982234"/>
              <a:gd name="connsiteY128" fmla="*/ 1003083 h 1573747"/>
              <a:gd name="connsiteX129" fmla="*/ 4756301 w 4982234"/>
              <a:gd name="connsiteY129" fmla="*/ 1025676 h 1573747"/>
              <a:gd name="connsiteX130" fmla="*/ 4985741 w 4982234"/>
              <a:gd name="connsiteY130" fmla="*/ 1146434 h 1573747"/>
              <a:gd name="connsiteX131" fmla="*/ 1739302 w 4982234"/>
              <a:gd name="connsiteY131" fmla="*/ 906087 h 1573747"/>
              <a:gd name="connsiteX132" fmla="*/ 1737744 w 4982234"/>
              <a:gd name="connsiteY132" fmla="*/ 900633 h 1573747"/>
              <a:gd name="connsiteX133" fmla="*/ 1595562 w 4982234"/>
              <a:gd name="connsiteY133" fmla="*/ 892063 h 1573747"/>
              <a:gd name="connsiteX134" fmla="*/ 1615428 w 4982234"/>
              <a:gd name="connsiteY134" fmla="*/ 967245 h 1573747"/>
              <a:gd name="connsiteX135" fmla="*/ 1739302 w 4982234"/>
              <a:gd name="connsiteY135" fmla="*/ 906087 h 1573747"/>
              <a:gd name="connsiteX136" fmla="*/ 1499735 w 4982234"/>
              <a:gd name="connsiteY136" fmla="*/ 974646 h 1573747"/>
              <a:gd name="connsiteX137" fmla="*/ 1497787 w 4982234"/>
              <a:gd name="connsiteY137" fmla="*/ 979710 h 1573747"/>
              <a:gd name="connsiteX138" fmla="*/ 1533625 w 4982234"/>
              <a:gd name="connsiteY138" fmla="*/ 1008147 h 1573747"/>
              <a:gd name="connsiteX139" fmla="*/ 1548038 w 4982234"/>
              <a:gd name="connsiteY139" fmla="*/ 1008536 h 1573747"/>
              <a:gd name="connsiteX140" fmla="*/ 1584654 w 4982234"/>
              <a:gd name="connsiteY140" fmla="*/ 982826 h 1573747"/>
              <a:gd name="connsiteX141" fmla="*/ 1588550 w 4982234"/>
              <a:gd name="connsiteY141" fmla="*/ 973477 h 1573747"/>
              <a:gd name="connsiteX142" fmla="*/ 1556608 w 4982234"/>
              <a:gd name="connsiteY142" fmla="*/ 891674 h 1573747"/>
              <a:gd name="connsiteX143" fmla="*/ 1551543 w 4982234"/>
              <a:gd name="connsiteY143" fmla="*/ 892842 h 1573747"/>
              <a:gd name="connsiteX144" fmla="*/ 1544921 w 4982234"/>
              <a:gd name="connsiteY144" fmla="*/ 976594 h 1573747"/>
              <a:gd name="connsiteX145" fmla="*/ 1499735 w 4982234"/>
              <a:gd name="connsiteY145" fmla="*/ 974646 h 1573747"/>
              <a:gd name="connsiteX146" fmla="*/ 1495060 w 4982234"/>
              <a:gd name="connsiteY146" fmla="*/ 1097741 h 1573747"/>
              <a:gd name="connsiteX147" fmla="*/ 1474025 w 4982234"/>
              <a:gd name="connsiteY147" fmla="*/ 1119945 h 1573747"/>
              <a:gd name="connsiteX148" fmla="*/ 1472077 w 4982234"/>
              <a:gd name="connsiteY148" fmla="*/ 1163963 h 1573747"/>
              <a:gd name="connsiteX149" fmla="*/ 1495839 w 4982234"/>
              <a:gd name="connsiteY149" fmla="*/ 1176039 h 1573747"/>
              <a:gd name="connsiteX150" fmla="*/ 1510642 w 4982234"/>
              <a:gd name="connsiteY150" fmla="*/ 1177597 h 1573747"/>
              <a:gd name="connsiteX151" fmla="*/ 1495060 w 4982234"/>
              <a:gd name="connsiteY151" fmla="*/ 1097741 h 157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982234" h="1573747">
                <a:moveTo>
                  <a:pt x="4985741" y="1146434"/>
                </a:moveTo>
                <a:cubicBezTo>
                  <a:pt x="4887576" y="1173702"/>
                  <a:pt x="4873553" y="1175649"/>
                  <a:pt x="4814342" y="1174091"/>
                </a:cubicBezTo>
                <a:cubicBezTo>
                  <a:pt x="4678003" y="1171364"/>
                  <a:pt x="4547117" y="1140980"/>
                  <a:pt x="4417789" y="1100857"/>
                </a:cubicBezTo>
                <a:cubicBezTo>
                  <a:pt x="4408051" y="1097741"/>
                  <a:pt x="4397923" y="1095014"/>
                  <a:pt x="4387795" y="1092288"/>
                </a:cubicBezTo>
                <a:cubicBezTo>
                  <a:pt x="4355463" y="1082160"/>
                  <a:pt x="4325857" y="1085276"/>
                  <a:pt x="4296642" y="1103974"/>
                </a:cubicBezTo>
                <a:cubicBezTo>
                  <a:pt x="4285735" y="1110986"/>
                  <a:pt x="4269763" y="1114881"/>
                  <a:pt x="4256909" y="1113712"/>
                </a:cubicBezTo>
                <a:cubicBezTo>
                  <a:pt x="4135372" y="1103195"/>
                  <a:pt x="4014224" y="1107869"/>
                  <a:pt x="3893466" y="1120724"/>
                </a:cubicBezTo>
                <a:cubicBezTo>
                  <a:pt x="3829192" y="1127736"/>
                  <a:pt x="3677661" y="1133579"/>
                  <a:pt x="3665195" y="1134748"/>
                </a:cubicBezTo>
                <a:cubicBezTo>
                  <a:pt x="3665195" y="1144097"/>
                  <a:pt x="3665195" y="1152667"/>
                  <a:pt x="3665195" y="1161236"/>
                </a:cubicBezTo>
                <a:cubicBezTo>
                  <a:pt x="3691295" y="1169027"/>
                  <a:pt x="3691295" y="1169027"/>
                  <a:pt x="3687399" y="1195516"/>
                </a:cubicBezTo>
                <a:cubicBezTo>
                  <a:pt x="3667922" y="1197464"/>
                  <a:pt x="3667143" y="1210708"/>
                  <a:pt x="3668312" y="1227069"/>
                </a:cubicBezTo>
                <a:cubicBezTo>
                  <a:pt x="3669870" y="1243430"/>
                  <a:pt x="3668701" y="1260180"/>
                  <a:pt x="3668701" y="1281994"/>
                </a:cubicBezTo>
                <a:cubicBezTo>
                  <a:pt x="3642991" y="1260959"/>
                  <a:pt x="3621177" y="1241872"/>
                  <a:pt x="3598584" y="1224342"/>
                </a:cubicBezTo>
                <a:cubicBezTo>
                  <a:pt x="3585339" y="1214214"/>
                  <a:pt x="3570926" y="1200970"/>
                  <a:pt x="3556124" y="1199022"/>
                </a:cubicBezTo>
                <a:cubicBezTo>
                  <a:pt x="3523013" y="1195127"/>
                  <a:pt x="3489122" y="1197853"/>
                  <a:pt x="3453285" y="1197853"/>
                </a:cubicBezTo>
                <a:cubicBezTo>
                  <a:pt x="3455232" y="1200970"/>
                  <a:pt x="3484838" y="1237587"/>
                  <a:pt x="3480942" y="1260959"/>
                </a:cubicBezTo>
                <a:cubicBezTo>
                  <a:pt x="3476657" y="1285500"/>
                  <a:pt x="3459128" y="1298745"/>
                  <a:pt x="3437313" y="1306146"/>
                </a:cubicBezTo>
                <a:cubicBezTo>
                  <a:pt x="3351614" y="1335361"/>
                  <a:pt x="3263578" y="1353670"/>
                  <a:pt x="3172425" y="1356007"/>
                </a:cubicBezTo>
                <a:cubicBezTo>
                  <a:pt x="3124901" y="1357565"/>
                  <a:pt x="3077767" y="1359513"/>
                  <a:pt x="3030243" y="1361461"/>
                </a:cubicBezTo>
                <a:cubicBezTo>
                  <a:pt x="3023231" y="1361850"/>
                  <a:pt x="3016609" y="1364188"/>
                  <a:pt x="3008818" y="1368472"/>
                </a:cubicBezTo>
                <a:cubicBezTo>
                  <a:pt x="3048551" y="1389118"/>
                  <a:pt x="3072703" y="1419113"/>
                  <a:pt x="3076988" y="1463131"/>
                </a:cubicBezTo>
                <a:cubicBezTo>
                  <a:pt x="3079715" y="1490009"/>
                  <a:pt x="3073871" y="1514940"/>
                  <a:pt x="3057121" y="1536365"/>
                </a:cubicBezTo>
                <a:cubicBezTo>
                  <a:pt x="3022062" y="1581162"/>
                  <a:pt x="2953114" y="1590901"/>
                  <a:pt x="2906369" y="1557790"/>
                </a:cubicBezTo>
                <a:cubicBezTo>
                  <a:pt x="2854560" y="1520783"/>
                  <a:pt x="2849885" y="1460794"/>
                  <a:pt x="2892735" y="1394182"/>
                </a:cubicBezTo>
                <a:cubicBezTo>
                  <a:pt x="2866246" y="1364967"/>
                  <a:pt x="2832745" y="1359903"/>
                  <a:pt x="2794570" y="1360292"/>
                </a:cubicBezTo>
                <a:cubicBezTo>
                  <a:pt x="2692510" y="1362240"/>
                  <a:pt x="2590840" y="1362629"/>
                  <a:pt x="2488780" y="1359903"/>
                </a:cubicBezTo>
                <a:cubicBezTo>
                  <a:pt x="2380098" y="1357176"/>
                  <a:pt x="2272585" y="1343931"/>
                  <a:pt x="2169746" y="1305367"/>
                </a:cubicBezTo>
                <a:cubicBezTo>
                  <a:pt x="2137414" y="1293291"/>
                  <a:pt x="2106640" y="1276541"/>
                  <a:pt x="2073529" y="1261349"/>
                </a:cubicBezTo>
                <a:cubicBezTo>
                  <a:pt x="2082099" y="1252000"/>
                  <a:pt x="2087552" y="1246156"/>
                  <a:pt x="2093396" y="1240313"/>
                </a:cubicBezTo>
                <a:cubicBezTo>
                  <a:pt x="2054052" y="1221615"/>
                  <a:pt x="2016266" y="1203696"/>
                  <a:pt x="1974975" y="1184219"/>
                </a:cubicBezTo>
                <a:cubicBezTo>
                  <a:pt x="1988609" y="1171754"/>
                  <a:pt x="1997958" y="1163574"/>
                  <a:pt x="2006917" y="1155783"/>
                </a:cubicBezTo>
                <a:cubicBezTo>
                  <a:pt x="1934852" y="1134748"/>
                  <a:pt x="1863566" y="1113712"/>
                  <a:pt x="1791501" y="1092288"/>
                </a:cubicBezTo>
                <a:cubicBezTo>
                  <a:pt x="1790722" y="1105142"/>
                  <a:pt x="1789943" y="1117608"/>
                  <a:pt x="1789164" y="1131242"/>
                </a:cubicBezTo>
                <a:cubicBezTo>
                  <a:pt x="1776309" y="1136695"/>
                  <a:pt x="1768908" y="1133579"/>
                  <a:pt x="1768129" y="1119166"/>
                </a:cubicBezTo>
                <a:cubicBezTo>
                  <a:pt x="1767739" y="1112154"/>
                  <a:pt x="1765791" y="1105142"/>
                  <a:pt x="1765791" y="1097741"/>
                </a:cubicBezTo>
                <a:cubicBezTo>
                  <a:pt x="1765791" y="1086834"/>
                  <a:pt x="1760338" y="1083328"/>
                  <a:pt x="1750210" y="1079822"/>
                </a:cubicBezTo>
                <a:cubicBezTo>
                  <a:pt x="1738523" y="1075537"/>
                  <a:pt x="1727616" y="1066967"/>
                  <a:pt x="1719436" y="1057618"/>
                </a:cubicBezTo>
                <a:cubicBezTo>
                  <a:pt x="1716320" y="1054112"/>
                  <a:pt x="1717878" y="1039699"/>
                  <a:pt x="1722163" y="1036583"/>
                </a:cubicBezTo>
                <a:cubicBezTo>
                  <a:pt x="1735017" y="1026845"/>
                  <a:pt x="1749820" y="1020222"/>
                  <a:pt x="1768518" y="1010094"/>
                </a:cubicBezTo>
                <a:cubicBezTo>
                  <a:pt x="1772024" y="1000745"/>
                  <a:pt x="1777088" y="985164"/>
                  <a:pt x="1783710" y="970361"/>
                </a:cubicBezTo>
                <a:cubicBezTo>
                  <a:pt x="1784489" y="968413"/>
                  <a:pt x="1793059" y="969972"/>
                  <a:pt x="1799681" y="969972"/>
                </a:cubicBezTo>
                <a:cubicBezTo>
                  <a:pt x="1798513" y="985553"/>
                  <a:pt x="1797344" y="999577"/>
                  <a:pt x="1796565" y="1011652"/>
                </a:cubicBezTo>
                <a:cubicBezTo>
                  <a:pt x="1893171" y="999187"/>
                  <a:pt x="1988999" y="987111"/>
                  <a:pt x="2083268" y="975036"/>
                </a:cubicBezTo>
                <a:cubicBezTo>
                  <a:pt x="2081320" y="974256"/>
                  <a:pt x="1985493" y="939977"/>
                  <a:pt x="1943033" y="922837"/>
                </a:cubicBezTo>
                <a:cubicBezTo>
                  <a:pt x="1903689" y="906866"/>
                  <a:pt x="1865514" y="901412"/>
                  <a:pt x="1825391" y="921279"/>
                </a:cubicBezTo>
                <a:cubicBezTo>
                  <a:pt x="1756442" y="955558"/>
                  <a:pt x="1686325" y="988280"/>
                  <a:pt x="1616597" y="1021001"/>
                </a:cubicBezTo>
                <a:cubicBezTo>
                  <a:pt x="1605690" y="1026066"/>
                  <a:pt x="1596341" y="1033467"/>
                  <a:pt x="1581149" y="1026845"/>
                </a:cubicBezTo>
                <a:cubicBezTo>
                  <a:pt x="1573747" y="1023728"/>
                  <a:pt x="1540247" y="1046322"/>
                  <a:pt x="1534404" y="1052165"/>
                </a:cubicBezTo>
                <a:cubicBezTo>
                  <a:pt x="1541415" y="1067357"/>
                  <a:pt x="1548817" y="1083328"/>
                  <a:pt x="1555828" y="1098910"/>
                </a:cubicBezTo>
                <a:cubicBezTo>
                  <a:pt x="1537520" y="1100468"/>
                  <a:pt x="1522328" y="1102026"/>
                  <a:pt x="1505967" y="1103195"/>
                </a:cubicBezTo>
                <a:cubicBezTo>
                  <a:pt x="1505188" y="1122282"/>
                  <a:pt x="1508304" y="1137085"/>
                  <a:pt x="1522717" y="1149550"/>
                </a:cubicBezTo>
                <a:cubicBezTo>
                  <a:pt x="1533625" y="1158899"/>
                  <a:pt x="1543363" y="1170196"/>
                  <a:pt x="1538299" y="1187725"/>
                </a:cubicBezTo>
                <a:cubicBezTo>
                  <a:pt x="1536741" y="1192789"/>
                  <a:pt x="1542974" y="1200191"/>
                  <a:pt x="1546479" y="1207981"/>
                </a:cubicBezTo>
                <a:cubicBezTo>
                  <a:pt x="1543753" y="1209540"/>
                  <a:pt x="1540247" y="1211487"/>
                  <a:pt x="1536351" y="1213824"/>
                </a:cubicBezTo>
                <a:cubicBezTo>
                  <a:pt x="1539857" y="1225511"/>
                  <a:pt x="1543753" y="1237197"/>
                  <a:pt x="1546869" y="1248883"/>
                </a:cubicBezTo>
                <a:cubicBezTo>
                  <a:pt x="1555828" y="1281605"/>
                  <a:pt x="1542974" y="1313547"/>
                  <a:pt x="1514537" y="1331466"/>
                </a:cubicBezTo>
                <a:cubicBezTo>
                  <a:pt x="1485321" y="1349385"/>
                  <a:pt x="1449484" y="1346269"/>
                  <a:pt x="1424553" y="1323286"/>
                </a:cubicBezTo>
                <a:cubicBezTo>
                  <a:pt x="1388326" y="1289785"/>
                  <a:pt x="1380924" y="1229406"/>
                  <a:pt x="1409361" y="1196295"/>
                </a:cubicBezTo>
                <a:cubicBezTo>
                  <a:pt x="1411698" y="1193179"/>
                  <a:pt x="1414425" y="1189283"/>
                  <a:pt x="1417541" y="1188115"/>
                </a:cubicBezTo>
                <a:cubicBezTo>
                  <a:pt x="1447925" y="1177987"/>
                  <a:pt x="1444420" y="1152277"/>
                  <a:pt x="1444030" y="1128515"/>
                </a:cubicBezTo>
                <a:cubicBezTo>
                  <a:pt x="1444030" y="1123061"/>
                  <a:pt x="1440914" y="1115271"/>
                  <a:pt x="1437018" y="1113323"/>
                </a:cubicBezTo>
                <a:cubicBezTo>
                  <a:pt x="1432344" y="1110986"/>
                  <a:pt x="1424943" y="1113712"/>
                  <a:pt x="1422995" y="1114102"/>
                </a:cubicBezTo>
                <a:cubicBezTo>
                  <a:pt x="1401570" y="1097741"/>
                  <a:pt x="1297563" y="1026845"/>
                  <a:pt x="1266010" y="1006588"/>
                </a:cubicBezTo>
                <a:cubicBezTo>
                  <a:pt x="1257050" y="1000745"/>
                  <a:pt x="1249259" y="993344"/>
                  <a:pt x="1241079" y="986722"/>
                </a:cubicBezTo>
                <a:cubicBezTo>
                  <a:pt x="1242248" y="985164"/>
                  <a:pt x="1243027" y="983216"/>
                  <a:pt x="1244195" y="981658"/>
                </a:cubicBezTo>
                <a:cubicBezTo>
                  <a:pt x="1250038" y="983995"/>
                  <a:pt x="1256271" y="985553"/>
                  <a:pt x="1261725" y="988670"/>
                </a:cubicBezTo>
                <a:cubicBezTo>
                  <a:pt x="1294057" y="1008147"/>
                  <a:pt x="1384041" y="1062682"/>
                  <a:pt x="1397675" y="1068136"/>
                </a:cubicBezTo>
                <a:cubicBezTo>
                  <a:pt x="1404686" y="1070863"/>
                  <a:pt x="1413646" y="1068915"/>
                  <a:pt x="1421437" y="1068915"/>
                </a:cubicBezTo>
                <a:cubicBezTo>
                  <a:pt x="1421437" y="1061124"/>
                  <a:pt x="1419489" y="998408"/>
                  <a:pt x="1418320" y="972309"/>
                </a:cubicBezTo>
                <a:cubicBezTo>
                  <a:pt x="1409750" y="971140"/>
                  <a:pt x="1266789" y="961402"/>
                  <a:pt x="1203683" y="958285"/>
                </a:cubicBezTo>
                <a:cubicBezTo>
                  <a:pt x="1197840" y="957896"/>
                  <a:pt x="1179921" y="971530"/>
                  <a:pt x="1176805" y="971530"/>
                </a:cubicBezTo>
                <a:cubicBezTo>
                  <a:pt x="1116036" y="968413"/>
                  <a:pt x="1054878" y="964907"/>
                  <a:pt x="994110" y="961402"/>
                </a:cubicBezTo>
                <a:cubicBezTo>
                  <a:pt x="992941" y="961402"/>
                  <a:pt x="991772" y="960233"/>
                  <a:pt x="988656" y="957896"/>
                </a:cubicBezTo>
                <a:cubicBezTo>
                  <a:pt x="990604" y="935302"/>
                  <a:pt x="992552" y="911540"/>
                  <a:pt x="994499" y="887778"/>
                </a:cubicBezTo>
                <a:cubicBezTo>
                  <a:pt x="996057" y="866354"/>
                  <a:pt x="988656" y="856615"/>
                  <a:pt x="968010" y="855057"/>
                </a:cubicBezTo>
                <a:cubicBezTo>
                  <a:pt x="911137" y="851551"/>
                  <a:pt x="779472" y="844539"/>
                  <a:pt x="758827" y="845708"/>
                </a:cubicBezTo>
                <a:cubicBezTo>
                  <a:pt x="763501" y="869470"/>
                  <a:pt x="763501" y="899854"/>
                  <a:pt x="768176" y="922058"/>
                </a:cubicBezTo>
                <a:cubicBezTo>
                  <a:pt x="751425" y="928291"/>
                  <a:pt x="742466" y="923227"/>
                  <a:pt x="737402" y="908034"/>
                </a:cubicBezTo>
                <a:cubicBezTo>
                  <a:pt x="731948" y="891284"/>
                  <a:pt x="724937" y="875313"/>
                  <a:pt x="719483" y="858563"/>
                </a:cubicBezTo>
                <a:cubicBezTo>
                  <a:pt x="714809" y="844539"/>
                  <a:pt x="707407" y="836359"/>
                  <a:pt x="691436" y="837917"/>
                </a:cubicBezTo>
                <a:cubicBezTo>
                  <a:pt x="671569" y="839865"/>
                  <a:pt x="651703" y="839865"/>
                  <a:pt x="631836" y="841812"/>
                </a:cubicBezTo>
                <a:cubicBezTo>
                  <a:pt x="609632" y="844150"/>
                  <a:pt x="588597" y="842981"/>
                  <a:pt x="567172" y="834022"/>
                </a:cubicBezTo>
                <a:cubicBezTo>
                  <a:pt x="549643" y="827010"/>
                  <a:pt x="529387" y="825452"/>
                  <a:pt x="510299" y="823504"/>
                </a:cubicBezTo>
                <a:cubicBezTo>
                  <a:pt x="411745" y="812986"/>
                  <a:pt x="312412" y="806364"/>
                  <a:pt x="214248" y="791172"/>
                </a:cubicBezTo>
                <a:cubicBezTo>
                  <a:pt x="149973" y="781044"/>
                  <a:pt x="91542" y="767020"/>
                  <a:pt x="24931" y="740142"/>
                </a:cubicBezTo>
                <a:cubicBezTo>
                  <a:pt x="15971" y="737415"/>
                  <a:pt x="8180" y="730793"/>
                  <a:pt x="0" y="725729"/>
                </a:cubicBezTo>
                <a:cubicBezTo>
                  <a:pt x="0" y="721834"/>
                  <a:pt x="0" y="717938"/>
                  <a:pt x="0" y="714043"/>
                </a:cubicBezTo>
                <a:cubicBezTo>
                  <a:pt x="30384" y="698461"/>
                  <a:pt x="59600" y="680153"/>
                  <a:pt x="91153" y="667298"/>
                </a:cubicBezTo>
                <a:cubicBezTo>
                  <a:pt x="205678" y="621721"/>
                  <a:pt x="326046" y="599518"/>
                  <a:pt x="447583" y="580820"/>
                </a:cubicBezTo>
                <a:cubicBezTo>
                  <a:pt x="513026" y="570691"/>
                  <a:pt x="578469" y="559005"/>
                  <a:pt x="641575" y="540697"/>
                </a:cubicBezTo>
                <a:cubicBezTo>
                  <a:pt x="668453" y="532906"/>
                  <a:pt x="694942" y="523167"/>
                  <a:pt x="722599" y="517714"/>
                </a:cubicBezTo>
                <a:cubicBezTo>
                  <a:pt x="733896" y="515377"/>
                  <a:pt x="770902" y="521609"/>
                  <a:pt x="777135" y="520830"/>
                </a:cubicBezTo>
                <a:cubicBezTo>
                  <a:pt x="884259" y="513039"/>
                  <a:pt x="981255" y="470190"/>
                  <a:pt x="1081367" y="436300"/>
                </a:cubicBezTo>
                <a:cubicBezTo>
                  <a:pt x="1174078" y="404747"/>
                  <a:pt x="1266399" y="370857"/>
                  <a:pt x="1361447" y="349432"/>
                </a:cubicBezTo>
                <a:cubicBezTo>
                  <a:pt x="1541805" y="308141"/>
                  <a:pt x="1722942" y="317879"/>
                  <a:pt x="1901741" y="362287"/>
                </a:cubicBezTo>
                <a:cubicBezTo>
                  <a:pt x="2007307" y="388386"/>
                  <a:pt x="2110536" y="423834"/>
                  <a:pt x="2214933" y="454608"/>
                </a:cubicBezTo>
                <a:cubicBezTo>
                  <a:pt x="2262067" y="468632"/>
                  <a:pt x="2309202" y="486940"/>
                  <a:pt x="2357505" y="492783"/>
                </a:cubicBezTo>
                <a:cubicBezTo>
                  <a:pt x="2495402" y="509533"/>
                  <a:pt x="2633690" y="520830"/>
                  <a:pt x="2771977" y="534854"/>
                </a:cubicBezTo>
                <a:cubicBezTo>
                  <a:pt x="2795349" y="537191"/>
                  <a:pt x="2816774" y="533296"/>
                  <a:pt x="2838199" y="523947"/>
                </a:cubicBezTo>
                <a:cubicBezTo>
                  <a:pt x="2902863" y="495120"/>
                  <a:pt x="3040371" y="435521"/>
                  <a:pt x="3043487" y="430067"/>
                </a:cubicBezTo>
                <a:cubicBezTo>
                  <a:pt x="3027126" y="429288"/>
                  <a:pt x="2877542" y="431236"/>
                  <a:pt x="2819501" y="429288"/>
                </a:cubicBezTo>
                <a:cubicBezTo>
                  <a:pt x="2794181" y="428509"/>
                  <a:pt x="2768861" y="417991"/>
                  <a:pt x="2743540" y="411759"/>
                </a:cubicBezTo>
                <a:cubicBezTo>
                  <a:pt x="2743540" y="409421"/>
                  <a:pt x="2743540" y="407474"/>
                  <a:pt x="2743540" y="405136"/>
                </a:cubicBezTo>
                <a:cubicBezTo>
                  <a:pt x="2748215" y="402410"/>
                  <a:pt x="2798466" y="392671"/>
                  <a:pt x="2816384" y="392671"/>
                </a:cubicBezTo>
                <a:cubicBezTo>
                  <a:pt x="2821059" y="394619"/>
                  <a:pt x="3006870" y="392281"/>
                  <a:pt x="3080104" y="392671"/>
                </a:cubicBezTo>
                <a:cubicBezTo>
                  <a:pt x="3088284" y="392671"/>
                  <a:pt x="3106982" y="370857"/>
                  <a:pt x="3126849" y="374752"/>
                </a:cubicBezTo>
                <a:cubicBezTo>
                  <a:pt x="3182553" y="385659"/>
                  <a:pt x="3244490" y="401630"/>
                  <a:pt x="3254618" y="401630"/>
                </a:cubicBezTo>
                <a:cubicBezTo>
                  <a:pt x="3355899" y="402410"/>
                  <a:pt x="3576380" y="403578"/>
                  <a:pt x="3588066" y="403578"/>
                </a:cubicBezTo>
                <a:cubicBezTo>
                  <a:pt x="3588066" y="415264"/>
                  <a:pt x="3588066" y="425782"/>
                  <a:pt x="3588066" y="440195"/>
                </a:cubicBezTo>
                <a:cubicBezTo>
                  <a:pt x="3548333" y="440195"/>
                  <a:pt x="3508600" y="440195"/>
                  <a:pt x="3463802" y="440195"/>
                </a:cubicBezTo>
                <a:cubicBezTo>
                  <a:pt x="3498082" y="469021"/>
                  <a:pt x="3527687" y="493952"/>
                  <a:pt x="3557292" y="518493"/>
                </a:cubicBezTo>
                <a:cubicBezTo>
                  <a:pt x="3568199" y="527842"/>
                  <a:pt x="3577159" y="522388"/>
                  <a:pt x="3586118" y="513818"/>
                </a:cubicBezTo>
                <a:cubicBezTo>
                  <a:pt x="3649614" y="449934"/>
                  <a:pt x="3972154" y="124277"/>
                  <a:pt x="4069149" y="24944"/>
                </a:cubicBezTo>
                <a:cubicBezTo>
                  <a:pt x="4087848" y="5856"/>
                  <a:pt x="4106546" y="-1935"/>
                  <a:pt x="4134593" y="403"/>
                </a:cubicBezTo>
                <a:cubicBezTo>
                  <a:pt x="4210164" y="6635"/>
                  <a:pt x="4397533" y="17543"/>
                  <a:pt x="4419347" y="20269"/>
                </a:cubicBezTo>
                <a:cubicBezTo>
                  <a:pt x="4417400" y="30787"/>
                  <a:pt x="4388963" y="116097"/>
                  <a:pt x="4384678" y="126225"/>
                </a:cubicBezTo>
                <a:cubicBezTo>
                  <a:pt x="4386236" y="127393"/>
                  <a:pt x="4399091" y="127783"/>
                  <a:pt x="4416231" y="128562"/>
                </a:cubicBezTo>
                <a:cubicBezTo>
                  <a:pt x="4396364" y="178813"/>
                  <a:pt x="4381562" y="216598"/>
                  <a:pt x="4374161" y="242698"/>
                </a:cubicBezTo>
                <a:cubicBezTo>
                  <a:pt x="4397533" y="244256"/>
                  <a:pt x="4403766" y="243087"/>
                  <a:pt x="4427138" y="244256"/>
                </a:cubicBezTo>
                <a:cubicBezTo>
                  <a:pt x="4418958" y="273082"/>
                  <a:pt x="4414673" y="292559"/>
                  <a:pt x="4410778" y="308141"/>
                </a:cubicBezTo>
                <a:cubicBezTo>
                  <a:pt x="4425970" y="309309"/>
                  <a:pt x="4432592" y="310088"/>
                  <a:pt x="4445057" y="310867"/>
                </a:cubicBezTo>
                <a:cubicBezTo>
                  <a:pt x="4433371" y="336967"/>
                  <a:pt x="4332090" y="603803"/>
                  <a:pt x="4302874" y="701577"/>
                </a:cubicBezTo>
                <a:cubicBezTo>
                  <a:pt x="4299369" y="713653"/>
                  <a:pt x="4301706" y="720275"/>
                  <a:pt x="4314561" y="722223"/>
                </a:cubicBezTo>
                <a:cubicBezTo>
                  <a:pt x="4418958" y="737415"/>
                  <a:pt x="4521797" y="760788"/>
                  <a:pt x="4629310" y="748712"/>
                </a:cubicBezTo>
                <a:cubicBezTo>
                  <a:pt x="4734487" y="737026"/>
                  <a:pt x="4840831" y="737415"/>
                  <a:pt x="4944449" y="765073"/>
                </a:cubicBezTo>
                <a:cubicBezTo>
                  <a:pt x="4954577" y="767800"/>
                  <a:pt x="4964316" y="770916"/>
                  <a:pt x="4975223" y="777928"/>
                </a:cubicBezTo>
                <a:cubicBezTo>
                  <a:pt x="4957694" y="782602"/>
                  <a:pt x="4812395" y="821167"/>
                  <a:pt x="4757080" y="834801"/>
                </a:cubicBezTo>
                <a:cubicBezTo>
                  <a:pt x="4743056" y="838306"/>
                  <a:pt x="4734876" y="844539"/>
                  <a:pt x="4735655" y="859342"/>
                </a:cubicBezTo>
                <a:cubicBezTo>
                  <a:pt x="4737213" y="907255"/>
                  <a:pt x="4737992" y="955169"/>
                  <a:pt x="4741109" y="1003083"/>
                </a:cubicBezTo>
                <a:cubicBezTo>
                  <a:pt x="4741498" y="1010873"/>
                  <a:pt x="4748899" y="1021781"/>
                  <a:pt x="4756301" y="1025676"/>
                </a:cubicBezTo>
                <a:cubicBezTo>
                  <a:pt x="4829535" y="1064630"/>
                  <a:pt x="4985741" y="1144876"/>
                  <a:pt x="4985741" y="1146434"/>
                </a:cubicBezTo>
                <a:close/>
                <a:moveTo>
                  <a:pt x="1739302" y="906087"/>
                </a:moveTo>
                <a:cubicBezTo>
                  <a:pt x="1738913" y="904139"/>
                  <a:pt x="1738134" y="902581"/>
                  <a:pt x="1737744" y="900633"/>
                </a:cubicBezTo>
                <a:cubicBezTo>
                  <a:pt x="1691389" y="897906"/>
                  <a:pt x="1644644" y="895180"/>
                  <a:pt x="1595562" y="892063"/>
                </a:cubicBezTo>
                <a:cubicBezTo>
                  <a:pt x="1602573" y="918162"/>
                  <a:pt x="1608417" y="940756"/>
                  <a:pt x="1615428" y="967245"/>
                </a:cubicBezTo>
                <a:cubicBezTo>
                  <a:pt x="1658278" y="946210"/>
                  <a:pt x="1698790" y="926343"/>
                  <a:pt x="1739302" y="906087"/>
                </a:cubicBezTo>
                <a:close/>
                <a:moveTo>
                  <a:pt x="1499735" y="974646"/>
                </a:moveTo>
                <a:cubicBezTo>
                  <a:pt x="1498955" y="976204"/>
                  <a:pt x="1498176" y="978152"/>
                  <a:pt x="1497787" y="979710"/>
                </a:cubicBezTo>
                <a:cubicBezTo>
                  <a:pt x="1509863" y="989449"/>
                  <a:pt x="1521159" y="999187"/>
                  <a:pt x="1533625" y="1008147"/>
                </a:cubicBezTo>
                <a:cubicBezTo>
                  <a:pt x="1537130" y="1010484"/>
                  <a:pt x="1544532" y="1010873"/>
                  <a:pt x="1548038" y="1008536"/>
                </a:cubicBezTo>
                <a:cubicBezTo>
                  <a:pt x="1560892" y="1000745"/>
                  <a:pt x="1572579" y="991786"/>
                  <a:pt x="1584654" y="982826"/>
                </a:cubicBezTo>
                <a:cubicBezTo>
                  <a:pt x="1586992" y="980879"/>
                  <a:pt x="1589719" y="975815"/>
                  <a:pt x="1588550" y="973477"/>
                </a:cubicBezTo>
                <a:cubicBezTo>
                  <a:pt x="1578422" y="946210"/>
                  <a:pt x="1567515" y="918942"/>
                  <a:pt x="1556608" y="891674"/>
                </a:cubicBezTo>
                <a:cubicBezTo>
                  <a:pt x="1555049" y="892063"/>
                  <a:pt x="1553102" y="892453"/>
                  <a:pt x="1551543" y="892842"/>
                </a:cubicBezTo>
                <a:cubicBezTo>
                  <a:pt x="1549206" y="920110"/>
                  <a:pt x="1547258" y="947378"/>
                  <a:pt x="1544921" y="976594"/>
                </a:cubicBezTo>
                <a:cubicBezTo>
                  <a:pt x="1528950" y="975815"/>
                  <a:pt x="1514147" y="975036"/>
                  <a:pt x="1499735" y="974646"/>
                </a:cubicBezTo>
                <a:close/>
                <a:moveTo>
                  <a:pt x="1495060" y="1097741"/>
                </a:moveTo>
                <a:cubicBezTo>
                  <a:pt x="1484542" y="1108648"/>
                  <a:pt x="1475583" y="1113323"/>
                  <a:pt x="1474025" y="1119945"/>
                </a:cubicBezTo>
                <a:cubicBezTo>
                  <a:pt x="1470908" y="1134358"/>
                  <a:pt x="1469350" y="1149940"/>
                  <a:pt x="1472077" y="1163963"/>
                </a:cubicBezTo>
                <a:cubicBezTo>
                  <a:pt x="1473246" y="1169417"/>
                  <a:pt x="1487269" y="1172533"/>
                  <a:pt x="1495839" y="1176039"/>
                </a:cubicBezTo>
                <a:cubicBezTo>
                  <a:pt x="1498566" y="1177208"/>
                  <a:pt x="1502072" y="1176818"/>
                  <a:pt x="1510642" y="1177597"/>
                </a:cubicBezTo>
                <a:cubicBezTo>
                  <a:pt x="1505188" y="1149940"/>
                  <a:pt x="1500124" y="1124620"/>
                  <a:pt x="1495060" y="1097741"/>
                </a:cubicBezTo>
                <a:close/>
              </a:path>
            </a:pathLst>
          </a:custGeom>
          <a:solidFill>
            <a:schemeClr val="accent2"/>
          </a:solidFill>
          <a:ln w="3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D8012-199E-42AC-97BD-B17E2798B92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FB6685-AE17-4AB8-BA8A-BE5510E427E9}"/>
              </a:ext>
            </a:extLst>
          </p:cNvPr>
          <p:cNvGrpSpPr/>
          <p:nvPr userDrawn="1"/>
        </p:nvGrpSpPr>
        <p:grpSpPr>
          <a:xfrm>
            <a:off x="3632606" y="1900556"/>
            <a:ext cx="4926788" cy="2706936"/>
            <a:chOff x="-548507" y="477868"/>
            <a:chExt cx="11570449" cy="635717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190306-F5C5-4473-9454-2F1E7E4996C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65615C-3E4D-452B-BC44-0403C329A48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484008-761B-40CA-9E44-86BB2CD6A0E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C5077A-139F-4BE5-9A42-E667C72FA4B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B7320-2ED3-4FD0-99A5-C35F72EF5B8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76D782-0573-4ED6-A14E-12D7967ED3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ADC3642-3ECC-4CBD-87E6-711105E98C9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C01F2E-7673-4991-9963-2B6CB8AB158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9026B4-4E63-4A4E-9938-62C74588288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DAD2EF-BD54-49D9-A582-D486A26CE6B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9B388A4-BBBE-4444-9A65-5392E8F6571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08D853-B075-4FD2-87C8-4A9C0E06265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381B6B-2EAB-42AA-8341-FCFC8EF1F596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2AF94E5C-6BC8-488E-BB21-91CA512235C9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A3A7B05-7A3E-4BC2-8C01-CF4585DF1E35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61A5CD4C-E368-48F4-8DEC-E91082687A22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그림 개체 틀 2">
            <a:extLst>
              <a:ext uri="{FF2B5EF4-FFF2-40B4-BE49-F238E27FC236}">
                <a16:creationId xmlns:a16="http://schemas.microsoft.com/office/drawing/2014/main" id="{6ACA8C76-61C8-4F58-9E50-E010C52496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2434" y="2054520"/>
            <a:ext cx="3527132" cy="217494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58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3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3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6FFBD0-9FD6-4A18-B316-E26268B41695}"/>
              </a:ext>
            </a:extLst>
          </p:cNvPr>
          <p:cNvSpPr/>
          <p:nvPr userDrawn="1"/>
        </p:nvSpPr>
        <p:spPr>
          <a:xfrm>
            <a:off x="1" y="368763"/>
            <a:ext cx="681989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471400" y="3401088"/>
            <a:ext cx="3760573" cy="220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087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CC57E-E2CE-48F6-986D-4DCC519638EA}"/>
              </a:ext>
            </a:extLst>
          </p:cNvPr>
          <p:cNvSpPr/>
          <p:nvPr userDrawn="1"/>
        </p:nvSpPr>
        <p:spPr>
          <a:xfrm>
            <a:off x="4751851" y="0"/>
            <a:ext cx="26882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F64823A-9D96-4704-9538-98AA25DEFE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51851" y="663027"/>
            <a:ext cx="7440149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356438-4E75-4009-8161-869896F0E5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863346"/>
            <a:ext cx="7440149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0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128ED15-16B0-4118-90A0-A42B4078F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57" y="3302505"/>
            <a:ext cx="11122422" cy="20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0090" y="0"/>
            <a:ext cx="7251911" cy="68580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85E82A15-1989-4CB4-94AD-099C5BEDB3E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44564" y="130767"/>
            <a:ext cx="6758507" cy="6596468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587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5E62D0-27E7-4EE2-B984-8B80B3FA0F8D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E07645CD-17EA-47A9-89D6-E385B99508E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B713ED3-B703-4F1D-8214-0E29281C855E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9B58CBBC-C848-4EE3-86E9-55B8490F9C9B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1EA3D-2F27-4950-A2F2-1792EF9B0D19}"/>
              </a:ext>
            </a:extLst>
          </p:cNvPr>
          <p:cNvSpPr/>
          <p:nvPr userDrawn="1"/>
        </p:nvSpPr>
        <p:spPr>
          <a:xfrm>
            <a:off x="0" y="6622351"/>
            <a:ext cx="10829925" cy="94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">
            <a:extLst>
              <a:ext uri="{FF2B5EF4-FFF2-40B4-BE49-F238E27FC236}">
                <a16:creationId xmlns:a16="http://schemas.microsoft.com/office/drawing/2014/main" id="{26904803-BE88-4572-BD9E-7DB66763FC02}"/>
              </a:ext>
            </a:extLst>
          </p:cNvPr>
          <p:cNvSpPr/>
          <p:nvPr userDrawn="1"/>
        </p:nvSpPr>
        <p:spPr>
          <a:xfrm flipH="1">
            <a:off x="10010774" y="6051437"/>
            <a:ext cx="2058035" cy="650075"/>
          </a:xfrm>
          <a:custGeom>
            <a:avLst/>
            <a:gdLst>
              <a:gd name="connsiteX0" fmla="*/ 4985741 w 4982234"/>
              <a:gd name="connsiteY0" fmla="*/ 1146434 h 1573747"/>
              <a:gd name="connsiteX1" fmla="*/ 4814342 w 4982234"/>
              <a:gd name="connsiteY1" fmla="*/ 1174091 h 1573747"/>
              <a:gd name="connsiteX2" fmla="*/ 4417789 w 4982234"/>
              <a:gd name="connsiteY2" fmla="*/ 1100857 h 1573747"/>
              <a:gd name="connsiteX3" fmla="*/ 4387795 w 4982234"/>
              <a:gd name="connsiteY3" fmla="*/ 1092288 h 1573747"/>
              <a:gd name="connsiteX4" fmla="*/ 4296642 w 4982234"/>
              <a:gd name="connsiteY4" fmla="*/ 1103974 h 1573747"/>
              <a:gd name="connsiteX5" fmla="*/ 4256909 w 4982234"/>
              <a:gd name="connsiteY5" fmla="*/ 1113712 h 1573747"/>
              <a:gd name="connsiteX6" fmla="*/ 3893466 w 4982234"/>
              <a:gd name="connsiteY6" fmla="*/ 1120724 h 1573747"/>
              <a:gd name="connsiteX7" fmla="*/ 3665195 w 4982234"/>
              <a:gd name="connsiteY7" fmla="*/ 1134748 h 1573747"/>
              <a:gd name="connsiteX8" fmla="*/ 3665195 w 4982234"/>
              <a:gd name="connsiteY8" fmla="*/ 1161236 h 1573747"/>
              <a:gd name="connsiteX9" fmla="*/ 3687399 w 4982234"/>
              <a:gd name="connsiteY9" fmla="*/ 1195516 h 1573747"/>
              <a:gd name="connsiteX10" fmla="*/ 3668312 w 4982234"/>
              <a:gd name="connsiteY10" fmla="*/ 1227069 h 1573747"/>
              <a:gd name="connsiteX11" fmla="*/ 3668701 w 4982234"/>
              <a:gd name="connsiteY11" fmla="*/ 1281994 h 1573747"/>
              <a:gd name="connsiteX12" fmla="*/ 3598584 w 4982234"/>
              <a:gd name="connsiteY12" fmla="*/ 1224342 h 1573747"/>
              <a:gd name="connsiteX13" fmla="*/ 3556124 w 4982234"/>
              <a:gd name="connsiteY13" fmla="*/ 1199022 h 1573747"/>
              <a:gd name="connsiteX14" fmla="*/ 3453285 w 4982234"/>
              <a:gd name="connsiteY14" fmla="*/ 1197853 h 1573747"/>
              <a:gd name="connsiteX15" fmla="*/ 3480942 w 4982234"/>
              <a:gd name="connsiteY15" fmla="*/ 1260959 h 1573747"/>
              <a:gd name="connsiteX16" fmla="*/ 3437313 w 4982234"/>
              <a:gd name="connsiteY16" fmla="*/ 1306146 h 1573747"/>
              <a:gd name="connsiteX17" fmla="*/ 3172425 w 4982234"/>
              <a:gd name="connsiteY17" fmla="*/ 1356007 h 1573747"/>
              <a:gd name="connsiteX18" fmla="*/ 3030243 w 4982234"/>
              <a:gd name="connsiteY18" fmla="*/ 1361461 h 1573747"/>
              <a:gd name="connsiteX19" fmla="*/ 3008818 w 4982234"/>
              <a:gd name="connsiteY19" fmla="*/ 1368472 h 1573747"/>
              <a:gd name="connsiteX20" fmla="*/ 3076988 w 4982234"/>
              <a:gd name="connsiteY20" fmla="*/ 1463131 h 1573747"/>
              <a:gd name="connsiteX21" fmla="*/ 3057121 w 4982234"/>
              <a:gd name="connsiteY21" fmla="*/ 1536365 h 1573747"/>
              <a:gd name="connsiteX22" fmla="*/ 2906369 w 4982234"/>
              <a:gd name="connsiteY22" fmla="*/ 1557790 h 1573747"/>
              <a:gd name="connsiteX23" fmla="*/ 2892735 w 4982234"/>
              <a:gd name="connsiteY23" fmla="*/ 1394182 h 1573747"/>
              <a:gd name="connsiteX24" fmla="*/ 2794570 w 4982234"/>
              <a:gd name="connsiteY24" fmla="*/ 1360292 h 1573747"/>
              <a:gd name="connsiteX25" fmla="*/ 2488780 w 4982234"/>
              <a:gd name="connsiteY25" fmla="*/ 1359903 h 1573747"/>
              <a:gd name="connsiteX26" fmla="*/ 2169746 w 4982234"/>
              <a:gd name="connsiteY26" fmla="*/ 1305367 h 1573747"/>
              <a:gd name="connsiteX27" fmla="*/ 2073529 w 4982234"/>
              <a:gd name="connsiteY27" fmla="*/ 1261349 h 1573747"/>
              <a:gd name="connsiteX28" fmla="*/ 2093396 w 4982234"/>
              <a:gd name="connsiteY28" fmla="*/ 1240313 h 1573747"/>
              <a:gd name="connsiteX29" fmla="*/ 1974975 w 4982234"/>
              <a:gd name="connsiteY29" fmla="*/ 1184219 h 1573747"/>
              <a:gd name="connsiteX30" fmla="*/ 2006917 w 4982234"/>
              <a:gd name="connsiteY30" fmla="*/ 1155783 h 1573747"/>
              <a:gd name="connsiteX31" fmla="*/ 1791501 w 4982234"/>
              <a:gd name="connsiteY31" fmla="*/ 1092288 h 1573747"/>
              <a:gd name="connsiteX32" fmla="*/ 1789164 w 4982234"/>
              <a:gd name="connsiteY32" fmla="*/ 1131242 h 1573747"/>
              <a:gd name="connsiteX33" fmla="*/ 1768129 w 4982234"/>
              <a:gd name="connsiteY33" fmla="*/ 1119166 h 1573747"/>
              <a:gd name="connsiteX34" fmla="*/ 1765791 w 4982234"/>
              <a:gd name="connsiteY34" fmla="*/ 1097741 h 1573747"/>
              <a:gd name="connsiteX35" fmla="*/ 1750210 w 4982234"/>
              <a:gd name="connsiteY35" fmla="*/ 1079822 h 1573747"/>
              <a:gd name="connsiteX36" fmla="*/ 1719436 w 4982234"/>
              <a:gd name="connsiteY36" fmla="*/ 1057618 h 1573747"/>
              <a:gd name="connsiteX37" fmla="*/ 1722163 w 4982234"/>
              <a:gd name="connsiteY37" fmla="*/ 1036583 h 1573747"/>
              <a:gd name="connsiteX38" fmla="*/ 1768518 w 4982234"/>
              <a:gd name="connsiteY38" fmla="*/ 1010094 h 1573747"/>
              <a:gd name="connsiteX39" fmla="*/ 1783710 w 4982234"/>
              <a:gd name="connsiteY39" fmla="*/ 970361 h 1573747"/>
              <a:gd name="connsiteX40" fmla="*/ 1799681 w 4982234"/>
              <a:gd name="connsiteY40" fmla="*/ 969972 h 1573747"/>
              <a:gd name="connsiteX41" fmla="*/ 1796565 w 4982234"/>
              <a:gd name="connsiteY41" fmla="*/ 1011652 h 1573747"/>
              <a:gd name="connsiteX42" fmla="*/ 2083268 w 4982234"/>
              <a:gd name="connsiteY42" fmla="*/ 975036 h 1573747"/>
              <a:gd name="connsiteX43" fmla="*/ 1943033 w 4982234"/>
              <a:gd name="connsiteY43" fmla="*/ 922837 h 1573747"/>
              <a:gd name="connsiteX44" fmla="*/ 1825391 w 4982234"/>
              <a:gd name="connsiteY44" fmla="*/ 921279 h 1573747"/>
              <a:gd name="connsiteX45" fmla="*/ 1616597 w 4982234"/>
              <a:gd name="connsiteY45" fmla="*/ 1021001 h 1573747"/>
              <a:gd name="connsiteX46" fmla="*/ 1581149 w 4982234"/>
              <a:gd name="connsiteY46" fmla="*/ 1026845 h 1573747"/>
              <a:gd name="connsiteX47" fmla="*/ 1534404 w 4982234"/>
              <a:gd name="connsiteY47" fmla="*/ 1052165 h 1573747"/>
              <a:gd name="connsiteX48" fmla="*/ 1555828 w 4982234"/>
              <a:gd name="connsiteY48" fmla="*/ 1098910 h 1573747"/>
              <a:gd name="connsiteX49" fmla="*/ 1505967 w 4982234"/>
              <a:gd name="connsiteY49" fmla="*/ 1103195 h 1573747"/>
              <a:gd name="connsiteX50" fmla="*/ 1522717 w 4982234"/>
              <a:gd name="connsiteY50" fmla="*/ 1149550 h 1573747"/>
              <a:gd name="connsiteX51" fmla="*/ 1538299 w 4982234"/>
              <a:gd name="connsiteY51" fmla="*/ 1187725 h 1573747"/>
              <a:gd name="connsiteX52" fmla="*/ 1546479 w 4982234"/>
              <a:gd name="connsiteY52" fmla="*/ 1207981 h 1573747"/>
              <a:gd name="connsiteX53" fmla="*/ 1536351 w 4982234"/>
              <a:gd name="connsiteY53" fmla="*/ 1213824 h 1573747"/>
              <a:gd name="connsiteX54" fmla="*/ 1546869 w 4982234"/>
              <a:gd name="connsiteY54" fmla="*/ 1248883 h 1573747"/>
              <a:gd name="connsiteX55" fmla="*/ 1514537 w 4982234"/>
              <a:gd name="connsiteY55" fmla="*/ 1331466 h 1573747"/>
              <a:gd name="connsiteX56" fmla="*/ 1424553 w 4982234"/>
              <a:gd name="connsiteY56" fmla="*/ 1323286 h 1573747"/>
              <a:gd name="connsiteX57" fmla="*/ 1409361 w 4982234"/>
              <a:gd name="connsiteY57" fmla="*/ 1196295 h 1573747"/>
              <a:gd name="connsiteX58" fmla="*/ 1417541 w 4982234"/>
              <a:gd name="connsiteY58" fmla="*/ 1188115 h 1573747"/>
              <a:gd name="connsiteX59" fmla="*/ 1444030 w 4982234"/>
              <a:gd name="connsiteY59" fmla="*/ 1128515 h 1573747"/>
              <a:gd name="connsiteX60" fmla="*/ 1437018 w 4982234"/>
              <a:gd name="connsiteY60" fmla="*/ 1113323 h 1573747"/>
              <a:gd name="connsiteX61" fmla="*/ 1422995 w 4982234"/>
              <a:gd name="connsiteY61" fmla="*/ 1114102 h 1573747"/>
              <a:gd name="connsiteX62" fmla="*/ 1266010 w 4982234"/>
              <a:gd name="connsiteY62" fmla="*/ 1006588 h 1573747"/>
              <a:gd name="connsiteX63" fmla="*/ 1241079 w 4982234"/>
              <a:gd name="connsiteY63" fmla="*/ 986722 h 1573747"/>
              <a:gd name="connsiteX64" fmla="*/ 1244195 w 4982234"/>
              <a:gd name="connsiteY64" fmla="*/ 981658 h 1573747"/>
              <a:gd name="connsiteX65" fmla="*/ 1261725 w 4982234"/>
              <a:gd name="connsiteY65" fmla="*/ 988670 h 1573747"/>
              <a:gd name="connsiteX66" fmla="*/ 1397675 w 4982234"/>
              <a:gd name="connsiteY66" fmla="*/ 1068136 h 1573747"/>
              <a:gd name="connsiteX67" fmla="*/ 1421437 w 4982234"/>
              <a:gd name="connsiteY67" fmla="*/ 1068915 h 1573747"/>
              <a:gd name="connsiteX68" fmla="*/ 1418320 w 4982234"/>
              <a:gd name="connsiteY68" fmla="*/ 972309 h 1573747"/>
              <a:gd name="connsiteX69" fmla="*/ 1203683 w 4982234"/>
              <a:gd name="connsiteY69" fmla="*/ 958285 h 1573747"/>
              <a:gd name="connsiteX70" fmla="*/ 1176805 w 4982234"/>
              <a:gd name="connsiteY70" fmla="*/ 971530 h 1573747"/>
              <a:gd name="connsiteX71" fmla="*/ 994110 w 4982234"/>
              <a:gd name="connsiteY71" fmla="*/ 961402 h 1573747"/>
              <a:gd name="connsiteX72" fmla="*/ 988656 w 4982234"/>
              <a:gd name="connsiteY72" fmla="*/ 957896 h 1573747"/>
              <a:gd name="connsiteX73" fmla="*/ 994499 w 4982234"/>
              <a:gd name="connsiteY73" fmla="*/ 887778 h 1573747"/>
              <a:gd name="connsiteX74" fmla="*/ 968010 w 4982234"/>
              <a:gd name="connsiteY74" fmla="*/ 855057 h 1573747"/>
              <a:gd name="connsiteX75" fmla="*/ 758827 w 4982234"/>
              <a:gd name="connsiteY75" fmla="*/ 845708 h 1573747"/>
              <a:gd name="connsiteX76" fmla="*/ 768176 w 4982234"/>
              <a:gd name="connsiteY76" fmla="*/ 922058 h 1573747"/>
              <a:gd name="connsiteX77" fmla="*/ 737402 w 4982234"/>
              <a:gd name="connsiteY77" fmla="*/ 908034 h 1573747"/>
              <a:gd name="connsiteX78" fmla="*/ 719483 w 4982234"/>
              <a:gd name="connsiteY78" fmla="*/ 858563 h 1573747"/>
              <a:gd name="connsiteX79" fmla="*/ 691436 w 4982234"/>
              <a:gd name="connsiteY79" fmla="*/ 837917 h 1573747"/>
              <a:gd name="connsiteX80" fmla="*/ 631836 w 4982234"/>
              <a:gd name="connsiteY80" fmla="*/ 841812 h 1573747"/>
              <a:gd name="connsiteX81" fmla="*/ 567172 w 4982234"/>
              <a:gd name="connsiteY81" fmla="*/ 834022 h 1573747"/>
              <a:gd name="connsiteX82" fmla="*/ 510299 w 4982234"/>
              <a:gd name="connsiteY82" fmla="*/ 823504 h 1573747"/>
              <a:gd name="connsiteX83" fmla="*/ 214248 w 4982234"/>
              <a:gd name="connsiteY83" fmla="*/ 791172 h 1573747"/>
              <a:gd name="connsiteX84" fmla="*/ 24931 w 4982234"/>
              <a:gd name="connsiteY84" fmla="*/ 740142 h 1573747"/>
              <a:gd name="connsiteX85" fmla="*/ 0 w 4982234"/>
              <a:gd name="connsiteY85" fmla="*/ 725729 h 1573747"/>
              <a:gd name="connsiteX86" fmla="*/ 0 w 4982234"/>
              <a:gd name="connsiteY86" fmla="*/ 714043 h 1573747"/>
              <a:gd name="connsiteX87" fmla="*/ 91153 w 4982234"/>
              <a:gd name="connsiteY87" fmla="*/ 667298 h 1573747"/>
              <a:gd name="connsiteX88" fmla="*/ 447583 w 4982234"/>
              <a:gd name="connsiteY88" fmla="*/ 580820 h 1573747"/>
              <a:gd name="connsiteX89" fmla="*/ 641575 w 4982234"/>
              <a:gd name="connsiteY89" fmla="*/ 540697 h 1573747"/>
              <a:gd name="connsiteX90" fmla="*/ 722599 w 4982234"/>
              <a:gd name="connsiteY90" fmla="*/ 517714 h 1573747"/>
              <a:gd name="connsiteX91" fmla="*/ 777135 w 4982234"/>
              <a:gd name="connsiteY91" fmla="*/ 520830 h 1573747"/>
              <a:gd name="connsiteX92" fmla="*/ 1081367 w 4982234"/>
              <a:gd name="connsiteY92" fmla="*/ 436300 h 1573747"/>
              <a:gd name="connsiteX93" fmla="*/ 1361447 w 4982234"/>
              <a:gd name="connsiteY93" fmla="*/ 349432 h 1573747"/>
              <a:gd name="connsiteX94" fmla="*/ 1901741 w 4982234"/>
              <a:gd name="connsiteY94" fmla="*/ 362287 h 1573747"/>
              <a:gd name="connsiteX95" fmla="*/ 2214933 w 4982234"/>
              <a:gd name="connsiteY95" fmla="*/ 454608 h 1573747"/>
              <a:gd name="connsiteX96" fmla="*/ 2357505 w 4982234"/>
              <a:gd name="connsiteY96" fmla="*/ 492783 h 1573747"/>
              <a:gd name="connsiteX97" fmla="*/ 2771977 w 4982234"/>
              <a:gd name="connsiteY97" fmla="*/ 534854 h 1573747"/>
              <a:gd name="connsiteX98" fmla="*/ 2838199 w 4982234"/>
              <a:gd name="connsiteY98" fmla="*/ 523947 h 1573747"/>
              <a:gd name="connsiteX99" fmla="*/ 3043487 w 4982234"/>
              <a:gd name="connsiteY99" fmla="*/ 430067 h 1573747"/>
              <a:gd name="connsiteX100" fmla="*/ 2819501 w 4982234"/>
              <a:gd name="connsiteY100" fmla="*/ 429288 h 1573747"/>
              <a:gd name="connsiteX101" fmla="*/ 2743540 w 4982234"/>
              <a:gd name="connsiteY101" fmla="*/ 411759 h 1573747"/>
              <a:gd name="connsiteX102" fmla="*/ 2743540 w 4982234"/>
              <a:gd name="connsiteY102" fmla="*/ 405136 h 1573747"/>
              <a:gd name="connsiteX103" fmla="*/ 2816384 w 4982234"/>
              <a:gd name="connsiteY103" fmla="*/ 392671 h 1573747"/>
              <a:gd name="connsiteX104" fmla="*/ 3080104 w 4982234"/>
              <a:gd name="connsiteY104" fmla="*/ 392671 h 1573747"/>
              <a:gd name="connsiteX105" fmla="*/ 3126849 w 4982234"/>
              <a:gd name="connsiteY105" fmla="*/ 374752 h 1573747"/>
              <a:gd name="connsiteX106" fmla="*/ 3254618 w 4982234"/>
              <a:gd name="connsiteY106" fmla="*/ 401630 h 1573747"/>
              <a:gd name="connsiteX107" fmla="*/ 3588066 w 4982234"/>
              <a:gd name="connsiteY107" fmla="*/ 403578 h 1573747"/>
              <a:gd name="connsiteX108" fmla="*/ 3588066 w 4982234"/>
              <a:gd name="connsiteY108" fmla="*/ 440195 h 1573747"/>
              <a:gd name="connsiteX109" fmla="*/ 3463802 w 4982234"/>
              <a:gd name="connsiteY109" fmla="*/ 440195 h 1573747"/>
              <a:gd name="connsiteX110" fmla="*/ 3557292 w 4982234"/>
              <a:gd name="connsiteY110" fmla="*/ 518493 h 1573747"/>
              <a:gd name="connsiteX111" fmla="*/ 3586118 w 4982234"/>
              <a:gd name="connsiteY111" fmla="*/ 513818 h 1573747"/>
              <a:gd name="connsiteX112" fmla="*/ 4069149 w 4982234"/>
              <a:gd name="connsiteY112" fmla="*/ 24944 h 1573747"/>
              <a:gd name="connsiteX113" fmla="*/ 4134593 w 4982234"/>
              <a:gd name="connsiteY113" fmla="*/ 403 h 1573747"/>
              <a:gd name="connsiteX114" fmla="*/ 4419347 w 4982234"/>
              <a:gd name="connsiteY114" fmla="*/ 20269 h 1573747"/>
              <a:gd name="connsiteX115" fmla="*/ 4384678 w 4982234"/>
              <a:gd name="connsiteY115" fmla="*/ 126225 h 1573747"/>
              <a:gd name="connsiteX116" fmla="*/ 4416231 w 4982234"/>
              <a:gd name="connsiteY116" fmla="*/ 128562 h 1573747"/>
              <a:gd name="connsiteX117" fmla="*/ 4374161 w 4982234"/>
              <a:gd name="connsiteY117" fmla="*/ 242698 h 1573747"/>
              <a:gd name="connsiteX118" fmla="*/ 4427138 w 4982234"/>
              <a:gd name="connsiteY118" fmla="*/ 244256 h 1573747"/>
              <a:gd name="connsiteX119" fmla="*/ 4410778 w 4982234"/>
              <a:gd name="connsiteY119" fmla="*/ 308141 h 1573747"/>
              <a:gd name="connsiteX120" fmla="*/ 4445057 w 4982234"/>
              <a:gd name="connsiteY120" fmla="*/ 310867 h 1573747"/>
              <a:gd name="connsiteX121" fmla="*/ 4302874 w 4982234"/>
              <a:gd name="connsiteY121" fmla="*/ 701577 h 1573747"/>
              <a:gd name="connsiteX122" fmla="*/ 4314561 w 4982234"/>
              <a:gd name="connsiteY122" fmla="*/ 722223 h 1573747"/>
              <a:gd name="connsiteX123" fmla="*/ 4629310 w 4982234"/>
              <a:gd name="connsiteY123" fmla="*/ 748712 h 1573747"/>
              <a:gd name="connsiteX124" fmla="*/ 4944449 w 4982234"/>
              <a:gd name="connsiteY124" fmla="*/ 765073 h 1573747"/>
              <a:gd name="connsiteX125" fmla="*/ 4975223 w 4982234"/>
              <a:gd name="connsiteY125" fmla="*/ 777928 h 1573747"/>
              <a:gd name="connsiteX126" fmla="*/ 4757080 w 4982234"/>
              <a:gd name="connsiteY126" fmla="*/ 834801 h 1573747"/>
              <a:gd name="connsiteX127" fmla="*/ 4735655 w 4982234"/>
              <a:gd name="connsiteY127" fmla="*/ 859342 h 1573747"/>
              <a:gd name="connsiteX128" fmla="*/ 4741109 w 4982234"/>
              <a:gd name="connsiteY128" fmla="*/ 1003083 h 1573747"/>
              <a:gd name="connsiteX129" fmla="*/ 4756301 w 4982234"/>
              <a:gd name="connsiteY129" fmla="*/ 1025676 h 1573747"/>
              <a:gd name="connsiteX130" fmla="*/ 4985741 w 4982234"/>
              <a:gd name="connsiteY130" fmla="*/ 1146434 h 1573747"/>
              <a:gd name="connsiteX131" fmla="*/ 1739302 w 4982234"/>
              <a:gd name="connsiteY131" fmla="*/ 906087 h 1573747"/>
              <a:gd name="connsiteX132" fmla="*/ 1737744 w 4982234"/>
              <a:gd name="connsiteY132" fmla="*/ 900633 h 1573747"/>
              <a:gd name="connsiteX133" fmla="*/ 1595562 w 4982234"/>
              <a:gd name="connsiteY133" fmla="*/ 892063 h 1573747"/>
              <a:gd name="connsiteX134" fmla="*/ 1615428 w 4982234"/>
              <a:gd name="connsiteY134" fmla="*/ 967245 h 1573747"/>
              <a:gd name="connsiteX135" fmla="*/ 1739302 w 4982234"/>
              <a:gd name="connsiteY135" fmla="*/ 906087 h 1573747"/>
              <a:gd name="connsiteX136" fmla="*/ 1499735 w 4982234"/>
              <a:gd name="connsiteY136" fmla="*/ 974646 h 1573747"/>
              <a:gd name="connsiteX137" fmla="*/ 1497787 w 4982234"/>
              <a:gd name="connsiteY137" fmla="*/ 979710 h 1573747"/>
              <a:gd name="connsiteX138" fmla="*/ 1533625 w 4982234"/>
              <a:gd name="connsiteY138" fmla="*/ 1008147 h 1573747"/>
              <a:gd name="connsiteX139" fmla="*/ 1548038 w 4982234"/>
              <a:gd name="connsiteY139" fmla="*/ 1008536 h 1573747"/>
              <a:gd name="connsiteX140" fmla="*/ 1584654 w 4982234"/>
              <a:gd name="connsiteY140" fmla="*/ 982826 h 1573747"/>
              <a:gd name="connsiteX141" fmla="*/ 1588550 w 4982234"/>
              <a:gd name="connsiteY141" fmla="*/ 973477 h 1573747"/>
              <a:gd name="connsiteX142" fmla="*/ 1556608 w 4982234"/>
              <a:gd name="connsiteY142" fmla="*/ 891674 h 1573747"/>
              <a:gd name="connsiteX143" fmla="*/ 1551543 w 4982234"/>
              <a:gd name="connsiteY143" fmla="*/ 892842 h 1573747"/>
              <a:gd name="connsiteX144" fmla="*/ 1544921 w 4982234"/>
              <a:gd name="connsiteY144" fmla="*/ 976594 h 1573747"/>
              <a:gd name="connsiteX145" fmla="*/ 1499735 w 4982234"/>
              <a:gd name="connsiteY145" fmla="*/ 974646 h 1573747"/>
              <a:gd name="connsiteX146" fmla="*/ 1495060 w 4982234"/>
              <a:gd name="connsiteY146" fmla="*/ 1097741 h 1573747"/>
              <a:gd name="connsiteX147" fmla="*/ 1474025 w 4982234"/>
              <a:gd name="connsiteY147" fmla="*/ 1119945 h 1573747"/>
              <a:gd name="connsiteX148" fmla="*/ 1472077 w 4982234"/>
              <a:gd name="connsiteY148" fmla="*/ 1163963 h 1573747"/>
              <a:gd name="connsiteX149" fmla="*/ 1495839 w 4982234"/>
              <a:gd name="connsiteY149" fmla="*/ 1176039 h 1573747"/>
              <a:gd name="connsiteX150" fmla="*/ 1510642 w 4982234"/>
              <a:gd name="connsiteY150" fmla="*/ 1177597 h 1573747"/>
              <a:gd name="connsiteX151" fmla="*/ 1495060 w 4982234"/>
              <a:gd name="connsiteY151" fmla="*/ 1097741 h 157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982234" h="1573747">
                <a:moveTo>
                  <a:pt x="4985741" y="1146434"/>
                </a:moveTo>
                <a:cubicBezTo>
                  <a:pt x="4887576" y="1173702"/>
                  <a:pt x="4873553" y="1175649"/>
                  <a:pt x="4814342" y="1174091"/>
                </a:cubicBezTo>
                <a:cubicBezTo>
                  <a:pt x="4678003" y="1171364"/>
                  <a:pt x="4547117" y="1140980"/>
                  <a:pt x="4417789" y="1100857"/>
                </a:cubicBezTo>
                <a:cubicBezTo>
                  <a:pt x="4408051" y="1097741"/>
                  <a:pt x="4397923" y="1095014"/>
                  <a:pt x="4387795" y="1092288"/>
                </a:cubicBezTo>
                <a:cubicBezTo>
                  <a:pt x="4355463" y="1082160"/>
                  <a:pt x="4325857" y="1085276"/>
                  <a:pt x="4296642" y="1103974"/>
                </a:cubicBezTo>
                <a:cubicBezTo>
                  <a:pt x="4285735" y="1110986"/>
                  <a:pt x="4269763" y="1114881"/>
                  <a:pt x="4256909" y="1113712"/>
                </a:cubicBezTo>
                <a:cubicBezTo>
                  <a:pt x="4135372" y="1103195"/>
                  <a:pt x="4014224" y="1107869"/>
                  <a:pt x="3893466" y="1120724"/>
                </a:cubicBezTo>
                <a:cubicBezTo>
                  <a:pt x="3829192" y="1127736"/>
                  <a:pt x="3677661" y="1133579"/>
                  <a:pt x="3665195" y="1134748"/>
                </a:cubicBezTo>
                <a:cubicBezTo>
                  <a:pt x="3665195" y="1144097"/>
                  <a:pt x="3665195" y="1152667"/>
                  <a:pt x="3665195" y="1161236"/>
                </a:cubicBezTo>
                <a:cubicBezTo>
                  <a:pt x="3691295" y="1169027"/>
                  <a:pt x="3691295" y="1169027"/>
                  <a:pt x="3687399" y="1195516"/>
                </a:cubicBezTo>
                <a:cubicBezTo>
                  <a:pt x="3667922" y="1197464"/>
                  <a:pt x="3667143" y="1210708"/>
                  <a:pt x="3668312" y="1227069"/>
                </a:cubicBezTo>
                <a:cubicBezTo>
                  <a:pt x="3669870" y="1243430"/>
                  <a:pt x="3668701" y="1260180"/>
                  <a:pt x="3668701" y="1281994"/>
                </a:cubicBezTo>
                <a:cubicBezTo>
                  <a:pt x="3642991" y="1260959"/>
                  <a:pt x="3621177" y="1241872"/>
                  <a:pt x="3598584" y="1224342"/>
                </a:cubicBezTo>
                <a:cubicBezTo>
                  <a:pt x="3585339" y="1214214"/>
                  <a:pt x="3570926" y="1200970"/>
                  <a:pt x="3556124" y="1199022"/>
                </a:cubicBezTo>
                <a:cubicBezTo>
                  <a:pt x="3523013" y="1195127"/>
                  <a:pt x="3489122" y="1197853"/>
                  <a:pt x="3453285" y="1197853"/>
                </a:cubicBezTo>
                <a:cubicBezTo>
                  <a:pt x="3455232" y="1200970"/>
                  <a:pt x="3484838" y="1237587"/>
                  <a:pt x="3480942" y="1260959"/>
                </a:cubicBezTo>
                <a:cubicBezTo>
                  <a:pt x="3476657" y="1285500"/>
                  <a:pt x="3459128" y="1298745"/>
                  <a:pt x="3437313" y="1306146"/>
                </a:cubicBezTo>
                <a:cubicBezTo>
                  <a:pt x="3351614" y="1335361"/>
                  <a:pt x="3263578" y="1353670"/>
                  <a:pt x="3172425" y="1356007"/>
                </a:cubicBezTo>
                <a:cubicBezTo>
                  <a:pt x="3124901" y="1357565"/>
                  <a:pt x="3077767" y="1359513"/>
                  <a:pt x="3030243" y="1361461"/>
                </a:cubicBezTo>
                <a:cubicBezTo>
                  <a:pt x="3023231" y="1361850"/>
                  <a:pt x="3016609" y="1364188"/>
                  <a:pt x="3008818" y="1368472"/>
                </a:cubicBezTo>
                <a:cubicBezTo>
                  <a:pt x="3048551" y="1389118"/>
                  <a:pt x="3072703" y="1419113"/>
                  <a:pt x="3076988" y="1463131"/>
                </a:cubicBezTo>
                <a:cubicBezTo>
                  <a:pt x="3079715" y="1490009"/>
                  <a:pt x="3073871" y="1514940"/>
                  <a:pt x="3057121" y="1536365"/>
                </a:cubicBezTo>
                <a:cubicBezTo>
                  <a:pt x="3022062" y="1581162"/>
                  <a:pt x="2953114" y="1590901"/>
                  <a:pt x="2906369" y="1557790"/>
                </a:cubicBezTo>
                <a:cubicBezTo>
                  <a:pt x="2854560" y="1520783"/>
                  <a:pt x="2849885" y="1460794"/>
                  <a:pt x="2892735" y="1394182"/>
                </a:cubicBezTo>
                <a:cubicBezTo>
                  <a:pt x="2866246" y="1364967"/>
                  <a:pt x="2832745" y="1359903"/>
                  <a:pt x="2794570" y="1360292"/>
                </a:cubicBezTo>
                <a:cubicBezTo>
                  <a:pt x="2692510" y="1362240"/>
                  <a:pt x="2590840" y="1362629"/>
                  <a:pt x="2488780" y="1359903"/>
                </a:cubicBezTo>
                <a:cubicBezTo>
                  <a:pt x="2380098" y="1357176"/>
                  <a:pt x="2272585" y="1343931"/>
                  <a:pt x="2169746" y="1305367"/>
                </a:cubicBezTo>
                <a:cubicBezTo>
                  <a:pt x="2137414" y="1293291"/>
                  <a:pt x="2106640" y="1276541"/>
                  <a:pt x="2073529" y="1261349"/>
                </a:cubicBezTo>
                <a:cubicBezTo>
                  <a:pt x="2082099" y="1252000"/>
                  <a:pt x="2087552" y="1246156"/>
                  <a:pt x="2093396" y="1240313"/>
                </a:cubicBezTo>
                <a:cubicBezTo>
                  <a:pt x="2054052" y="1221615"/>
                  <a:pt x="2016266" y="1203696"/>
                  <a:pt x="1974975" y="1184219"/>
                </a:cubicBezTo>
                <a:cubicBezTo>
                  <a:pt x="1988609" y="1171754"/>
                  <a:pt x="1997958" y="1163574"/>
                  <a:pt x="2006917" y="1155783"/>
                </a:cubicBezTo>
                <a:cubicBezTo>
                  <a:pt x="1934852" y="1134748"/>
                  <a:pt x="1863566" y="1113712"/>
                  <a:pt x="1791501" y="1092288"/>
                </a:cubicBezTo>
                <a:cubicBezTo>
                  <a:pt x="1790722" y="1105142"/>
                  <a:pt x="1789943" y="1117608"/>
                  <a:pt x="1789164" y="1131242"/>
                </a:cubicBezTo>
                <a:cubicBezTo>
                  <a:pt x="1776309" y="1136695"/>
                  <a:pt x="1768908" y="1133579"/>
                  <a:pt x="1768129" y="1119166"/>
                </a:cubicBezTo>
                <a:cubicBezTo>
                  <a:pt x="1767739" y="1112154"/>
                  <a:pt x="1765791" y="1105142"/>
                  <a:pt x="1765791" y="1097741"/>
                </a:cubicBezTo>
                <a:cubicBezTo>
                  <a:pt x="1765791" y="1086834"/>
                  <a:pt x="1760338" y="1083328"/>
                  <a:pt x="1750210" y="1079822"/>
                </a:cubicBezTo>
                <a:cubicBezTo>
                  <a:pt x="1738523" y="1075537"/>
                  <a:pt x="1727616" y="1066967"/>
                  <a:pt x="1719436" y="1057618"/>
                </a:cubicBezTo>
                <a:cubicBezTo>
                  <a:pt x="1716320" y="1054112"/>
                  <a:pt x="1717878" y="1039699"/>
                  <a:pt x="1722163" y="1036583"/>
                </a:cubicBezTo>
                <a:cubicBezTo>
                  <a:pt x="1735017" y="1026845"/>
                  <a:pt x="1749820" y="1020222"/>
                  <a:pt x="1768518" y="1010094"/>
                </a:cubicBezTo>
                <a:cubicBezTo>
                  <a:pt x="1772024" y="1000745"/>
                  <a:pt x="1777088" y="985164"/>
                  <a:pt x="1783710" y="970361"/>
                </a:cubicBezTo>
                <a:cubicBezTo>
                  <a:pt x="1784489" y="968413"/>
                  <a:pt x="1793059" y="969972"/>
                  <a:pt x="1799681" y="969972"/>
                </a:cubicBezTo>
                <a:cubicBezTo>
                  <a:pt x="1798513" y="985553"/>
                  <a:pt x="1797344" y="999577"/>
                  <a:pt x="1796565" y="1011652"/>
                </a:cubicBezTo>
                <a:cubicBezTo>
                  <a:pt x="1893171" y="999187"/>
                  <a:pt x="1988999" y="987111"/>
                  <a:pt x="2083268" y="975036"/>
                </a:cubicBezTo>
                <a:cubicBezTo>
                  <a:pt x="2081320" y="974256"/>
                  <a:pt x="1985493" y="939977"/>
                  <a:pt x="1943033" y="922837"/>
                </a:cubicBezTo>
                <a:cubicBezTo>
                  <a:pt x="1903689" y="906866"/>
                  <a:pt x="1865514" y="901412"/>
                  <a:pt x="1825391" y="921279"/>
                </a:cubicBezTo>
                <a:cubicBezTo>
                  <a:pt x="1756442" y="955558"/>
                  <a:pt x="1686325" y="988280"/>
                  <a:pt x="1616597" y="1021001"/>
                </a:cubicBezTo>
                <a:cubicBezTo>
                  <a:pt x="1605690" y="1026066"/>
                  <a:pt x="1596341" y="1033467"/>
                  <a:pt x="1581149" y="1026845"/>
                </a:cubicBezTo>
                <a:cubicBezTo>
                  <a:pt x="1573747" y="1023728"/>
                  <a:pt x="1540247" y="1046322"/>
                  <a:pt x="1534404" y="1052165"/>
                </a:cubicBezTo>
                <a:cubicBezTo>
                  <a:pt x="1541415" y="1067357"/>
                  <a:pt x="1548817" y="1083328"/>
                  <a:pt x="1555828" y="1098910"/>
                </a:cubicBezTo>
                <a:cubicBezTo>
                  <a:pt x="1537520" y="1100468"/>
                  <a:pt x="1522328" y="1102026"/>
                  <a:pt x="1505967" y="1103195"/>
                </a:cubicBezTo>
                <a:cubicBezTo>
                  <a:pt x="1505188" y="1122282"/>
                  <a:pt x="1508304" y="1137085"/>
                  <a:pt x="1522717" y="1149550"/>
                </a:cubicBezTo>
                <a:cubicBezTo>
                  <a:pt x="1533625" y="1158899"/>
                  <a:pt x="1543363" y="1170196"/>
                  <a:pt x="1538299" y="1187725"/>
                </a:cubicBezTo>
                <a:cubicBezTo>
                  <a:pt x="1536741" y="1192789"/>
                  <a:pt x="1542974" y="1200191"/>
                  <a:pt x="1546479" y="1207981"/>
                </a:cubicBezTo>
                <a:cubicBezTo>
                  <a:pt x="1543753" y="1209540"/>
                  <a:pt x="1540247" y="1211487"/>
                  <a:pt x="1536351" y="1213824"/>
                </a:cubicBezTo>
                <a:cubicBezTo>
                  <a:pt x="1539857" y="1225511"/>
                  <a:pt x="1543753" y="1237197"/>
                  <a:pt x="1546869" y="1248883"/>
                </a:cubicBezTo>
                <a:cubicBezTo>
                  <a:pt x="1555828" y="1281605"/>
                  <a:pt x="1542974" y="1313547"/>
                  <a:pt x="1514537" y="1331466"/>
                </a:cubicBezTo>
                <a:cubicBezTo>
                  <a:pt x="1485321" y="1349385"/>
                  <a:pt x="1449484" y="1346269"/>
                  <a:pt x="1424553" y="1323286"/>
                </a:cubicBezTo>
                <a:cubicBezTo>
                  <a:pt x="1388326" y="1289785"/>
                  <a:pt x="1380924" y="1229406"/>
                  <a:pt x="1409361" y="1196295"/>
                </a:cubicBezTo>
                <a:cubicBezTo>
                  <a:pt x="1411698" y="1193179"/>
                  <a:pt x="1414425" y="1189283"/>
                  <a:pt x="1417541" y="1188115"/>
                </a:cubicBezTo>
                <a:cubicBezTo>
                  <a:pt x="1447925" y="1177987"/>
                  <a:pt x="1444420" y="1152277"/>
                  <a:pt x="1444030" y="1128515"/>
                </a:cubicBezTo>
                <a:cubicBezTo>
                  <a:pt x="1444030" y="1123061"/>
                  <a:pt x="1440914" y="1115271"/>
                  <a:pt x="1437018" y="1113323"/>
                </a:cubicBezTo>
                <a:cubicBezTo>
                  <a:pt x="1432344" y="1110986"/>
                  <a:pt x="1424943" y="1113712"/>
                  <a:pt x="1422995" y="1114102"/>
                </a:cubicBezTo>
                <a:cubicBezTo>
                  <a:pt x="1401570" y="1097741"/>
                  <a:pt x="1297563" y="1026845"/>
                  <a:pt x="1266010" y="1006588"/>
                </a:cubicBezTo>
                <a:cubicBezTo>
                  <a:pt x="1257050" y="1000745"/>
                  <a:pt x="1249259" y="993344"/>
                  <a:pt x="1241079" y="986722"/>
                </a:cubicBezTo>
                <a:cubicBezTo>
                  <a:pt x="1242248" y="985164"/>
                  <a:pt x="1243027" y="983216"/>
                  <a:pt x="1244195" y="981658"/>
                </a:cubicBezTo>
                <a:cubicBezTo>
                  <a:pt x="1250038" y="983995"/>
                  <a:pt x="1256271" y="985553"/>
                  <a:pt x="1261725" y="988670"/>
                </a:cubicBezTo>
                <a:cubicBezTo>
                  <a:pt x="1294057" y="1008147"/>
                  <a:pt x="1384041" y="1062682"/>
                  <a:pt x="1397675" y="1068136"/>
                </a:cubicBezTo>
                <a:cubicBezTo>
                  <a:pt x="1404686" y="1070863"/>
                  <a:pt x="1413646" y="1068915"/>
                  <a:pt x="1421437" y="1068915"/>
                </a:cubicBezTo>
                <a:cubicBezTo>
                  <a:pt x="1421437" y="1061124"/>
                  <a:pt x="1419489" y="998408"/>
                  <a:pt x="1418320" y="972309"/>
                </a:cubicBezTo>
                <a:cubicBezTo>
                  <a:pt x="1409750" y="971140"/>
                  <a:pt x="1266789" y="961402"/>
                  <a:pt x="1203683" y="958285"/>
                </a:cubicBezTo>
                <a:cubicBezTo>
                  <a:pt x="1197840" y="957896"/>
                  <a:pt x="1179921" y="971530"/>
                  <a:pt x="1176805" y="971530"/>
                </a:cubicBezTo>
                <a:cubicBezTo>
                  <a:pt x="1116036" y="968413"/>
                  <a:pt x="1054878" y="964907"/>
                  <a:pt x="994110" y="961402"/>
                </a:cubicBezTo>
                <a:cubicBezTo>
                  <a:pt x="992941" y="961402"/>
                  <a:pt x="991772" y="960233"/>
                  <a:pt x="988656" y="957896"/>
                </a:cubicBezTo>
                <a:cubicBezTo>
                  <a:pt x="990604" y="935302"/>
                  <a:pt x="992552" y="911540"/>
                  <a:pt x="994499" y="887778"/>
                </a:cubicBezTo>
                <a:cubicBezTo>
                  <a:pt x="996057" y="866354"/>
                  <a:pt x="988656" y="856615"/>
                  <a:pt x="968010" y="855057"/>
                </a:cubicBezTo>
                <a:cubicBezTo>
                  <a:pt x="911137" y="851551"/>
                  <a:pt x="779472" y="844539"/>
                  <a:pt x="758827" y="845708"/>
                </a:cubicBezTo>
                <a:cubicBezTo>
                  <a:pt x="763501" y="869470"/>
                  <a:pt x="763501" y="899854"/>
                  <a:pt x="768176" y="922058"/>
                </a:cubicBezTo>
                <a:cubicBezTo>
                  <a:pt x="751425" y="928291"/>
                  <a:pt x="742466" y="923227"/>
                  <a:pt x="737402" y="908034"/>
                </a:cubicBezTo>
                <a:cubicBezTo>
                  <a:pt x="731948" y="891284"/>
                  <a:pt x="724937" y="875313"/>
                  <a:pt x="719483" y="858563"/>
                </a:cubicBezTo>
                <a:cubicBezTo>
                  <a:pt x="714809" y="844539"/>
                  <a:pt x="707407" y="836359"/>
                  <a:pt x="691436" y="837917"/>
                </a:cubicBezTo>
                <a:cubicBezTo>
                  <a:pt x="671569" y="839865"/>
                  <a:pt x="651703" y="839865"/>
                  <a:pt x="631836" y="841812"/>
                </a:cubicBezTo>
                <a:cubicBezTo>
                  <a:pt x="609632" y="844150"/>
                  <a:pt x="588597" y="842981"/>
                  <a:pt x="567172" y="834022"/>
                </a:cubicBezTo>
                <a:cubicBezTo>
                  <a:pt x="549643" y="827010"/>
                  <a:pt x="529387" y="825452"/>
                  <a:pt x="510299" y="823504"/>
                </a:cubicBezTo>
                <a:cubicBezTo>
                  <a:pt x="411745" y="812986"/>
                  <a:pt x="312412" y="806364"/>
                  <a:pt x="214248" y="791172"/>
                </a:cubicBezTo>
                <a:cubicBezTo>
                  <a:pt x="149973" y="781044"/>
                  <a:pt x="91542" y="767020"/>
                  <a:pt x="24931" y="740142"/>
                </a:cubicBezTo>
                <a:cubicBezTo>
                  <a:pt x="15971" y="737415"/>
                  <a:pt x="8180" y="730793"/>
                  <a:pt x="0" y="725729"/>
                </a:cubicBezTo>
                <a:cubicBezTo>
                  <a:pt x="0" y="721834"/>
                  <a:pt x="0" y="717938"/>
                  <a:pt x="0" y="714043"/>
                </a:cubicBezTo>
                <a:cubicBezTo>
                  <a:pt x="30384" y="698461"/>
                  <a:pt x="59600" y="680153"/>
                  <a:pt x="91153" y="667298"/>
                </a:cubicBezTo>
                <a:cubicBezTo>
                  <a:pt x="205678" y="621721"/>
                  <a:pt x="326046" y="599518"/>
                  <a:pt x="447583" y="580820"/>
                </a:cubicBezTo>
                <a:cubicBezTo>
                  <a:pt x="513026" y="570691"/>
                  <a:pt x="578469" y="559005"/>
                  <a:pt x="641575" y="540697"/>
                </a:cubicBezTo>
                <a:cubicBezTo>
                  <a:pt x="668453" y="532906"/>
                  <a:pt x="694942" y="523167"/>
                  <a:pt x="722599" y="517714"/>
                </a:cubicBezTo>
                <a:cubicBezTo>
                  <a:pt x="733896" y="515377"/>
                  <a:pt x="770902" y="521609"/>
                  <a:pt x="777135" y="520830"/>
                </a:cubicBezTo>
                <a:cubicBezTo>
                  <a:pt x="884259" y="513039"/>
                  <a:pt x="981255" y="470190"/>
                  <a:pt x="1081367" y="436300"/>
                </a:cubicBezTo>
                <a:cubicBezTo>
                  <a:pt x="1174078" y="404747"/>
                  <a:pt x="1266399" y="370857"/>
                  <a:pt x="1361447" y="349432"/>
                </a:cubicBezTo>
                <a:cubicBezTo>
                  <a:pt x="1541805" y="308141"/>
                  <a:pt x="1722942" y="317879"/>
                  <a:pt x="1901741" y="362287"/>
                </a:cubicBezTo>
                <a:cubicBezTo>
                  <a:pt x="2007307" y="388386"/>
                  <a:pt x="2110536" y="423834"/>
                  <a:pt x="2214933" y="454608"/>
                </a:cubicBezTo>
                <a:cubicBezTo>
                  <a:pt x="2262067" y="468632"/>
                  <a:pt x="2309202" y="486940"/>
                  <a:pt x="2357505" y="492783"/>
                </a:cubicBezTo>
                <a:cubicBezTo>
                  <a:pt x="2495402" y="509533"/>
                  <a:pt x="2633690" y="520830"/>
                  <a:pt x="2771977" y="534854"/>
                </a:cubicBezTo>
                <a:cubicBezTo>
                  <a:pt x="2795349" y="537191"/>
                  <a:pt x="2816774" y="533296"/>
                  <a:pt x="2838199" y="523947"/>
                </a:cubicBezTo>
                <a:cubicBezTo>
                  <a:pt x="2902863" y="495120"/>
                  <a:pt x="3040371" y="435521"/>
                  <a:pt x="3043487" y="430067"/>
                </a:cubicBezTo>
                <a:cubicBezTo>
                  <a:pt x="3027126" y="429288"/>
                  <a:pt x="2877542" y="431236"/>
                  <a:pt x="2819501" y="429288"/>
                </a:cubicBezTo>
                <a:cubicBezTo>
                  <a:pt x="2794181" y="428509"/>
                  <a:pt x="2768861" y="417991"/>
                  <a:pt x="2743540" y="411759"/>
                </a:cubicBezTo>
                <a:cubicBezTo>
                  <a:pt x="2743540" y="409421"/>
                  <a:pt x="2743540" y="407474"/>
                  <a:pt x="2743540" y="405136"/>
                </a:cubicBezTo>
                <a:cubicBezTo>
                  <a:pt x="2748215" y="402410"/>
                  <a:pt x="2798466" y="392671"/>
                  <a:pt x="2816384" y="392671"/>
                </a:cubicBezTo>
                <a:cubicBezTo>
                  <a:pt x="2821059" y="394619"/>
                  <a:pt x="3006870" y="392281"/>
                  <a:pt x="3080104" y="392671"/>
                </a:cubicBezTo>
                <a:cubicBezTo>
                  <a:pt x="3088284" y="392671"/>
                  <a:pt x="3106982" y="370857"/>
                  <a:pt x="3126849" y="374752"/>
                </a:cubicBezTo>
                <a:cubicBezTo>
                  <a:pt x="3182553" y="385659"/>
                  <a:pt x="3244490" y="401630"/>
                  <a:pt x="3254618" y="401630"/>
                </a:cubicBezTo>
                <a:cubicBezTo>
                  <a:pt x="3355899" y="402410"/>
                  <a:pt x="3576380" y="403578"/>
                  <a:pt x="3588066" y="403578"/>
                </a:cubicBezTo>
                <a:cubicBezTo>
                  <a:pt x="3588066" y="415264"/>
                  <a:pt x="3588066" y="425782"/>
                  <a:pt x="3588066" y="440195"/>
                </a:cubicBezTo>
                <a:cubicBezTo>
                  <a:pt x="3548333" y="440195"/>
                  <a:pt x="3508600" y="440195"/>
                  <a:pt x="3463802" y="440195"/>
                </a:cubicBezTo>
                <a:cubicBezTo>
                  <a:pt x="3498082" y="469021"/>
                  <a:pt x="3527687" y="493952"/>
                  <a:pt x="3557292" y="518493"/>
                </a:cubicBezTo>
                <a:cubicBezTo>
                  <a:pt x="3568199" y="527842"/>
                  <a:pt x="3577159" y="522388"/>
                  <a:pt x="3586118" y="513818"/>
                </a:cubicBezTo>
                <a:cubicBezTo>
                  <a:pt x="3649614" y="449934"/>
                  <a:pt x="3972154" y="124277"/>
                  <a:pt x="4069149" y="24944"/>
                </a:cubicBezTo>
                <a:cubicBezTo>
                  <a:pt x="4087848" y="5856"/>
                  <a:pt x="4106546" y="-1935"/>
                  <a:pt x="4134593" y="403"/>
                </a:cubicBezTo>
                <a:cubicBezTo>
                  <a:pt x="4210164" y="6635"/>
                  <a:pt x="4397533" y="17543"/>
                  <a:pt x="4419347" y="20269"/>
                </a:cubicBezTo>
                <a:cubicBezTo>
                  <a:pt x="4417400" y="30787"/>
                  <a:pt x="4388963" y="116097"/>
                  <a:pt x="4384678" y="126225"/>
                </a:cubicBezTo>
                <a:cubicBezTo>
                  <a:pt x="4386236" y="127393"/>
                  <a:pt x="4399091" y="127783"/>
                  <a:pt x="4416231" y="128562"/>
                </a:cubicBezTo>
                <a:cubicBezTo>
                  <a:pt x="4396364" y="178813"/>
                  <a:pt x="4381562" y="216598"/>
                  <a:pt x="4374161" y="242698"/>
                </a:cubicBezTo>
                <a:cubicBezTo>
                  <a:pt x="4397533" y="244256"/>
                  <a:pt x="4403766" y="243087"/>
                  <a:pt x="4427138" y="244256"/>
                </a:cubicBezTo>
                <a:cubicBezTo>
                  <a:pt x="4418958" y="273082"/>
                  <a:pt x="4414673" y="292559"/>
                  <a:pt x="4410778" y="308141"/>
                </a:cubicBezTo>
                <a:cubicBezTo>
                  <a:pt x="4425970" y="309309"/>
                  <a:pt x="4432592" y="310088"/>
                  <a:pt x="4445057" y="310867"/>
                </a:cubicBezTo>
                <a:cubicBezTo>
                  <a:pt x="4433371" y="336967"/>
                  <a:pt x="4332090" y="603803"/>
                  <a:pt x="4302874" y="701577"/>
                </a:cubicBezTo>
                <a:cubicBezTo>
                  <a:pt x="4299369" y="713653"/>
                  <a:pt x="4301706" y="720275"/>
                  <a:pt x="4314561" y="722223"/>
                </a:cubicBezTo>
                <a:cubicBezTo>
                  <a:pt x="4418958" y="737415"/>
                  <a:pt x="4521797" y="760788"/>
                  <a:pt x="4629310" y="748712"/>
                </a:cubicBezTo>
                <a:cubicBezTo>
                  <a:pt x="4734487" y="737026"/>
                  <a:pt x="4840831" y="737415"/>
                  <a:pt x="4944449" y="765073"/>
                </a:cubicBezTo>
                <a:cubicBezTo>
                  <a:pt x="4954577" y="767800"/>
                  <a:pt x="4964316" y="770916"/>
                  <a:pt x="4975223" y="777928"/>
                </a:cubicBezTo>
                <a:cubicBezTo>
                  <a:pt x="4957694" y="782602"/>
                  <a:pt x="4812395" y="821167"/>
                  <a:pt x="4757080" y="834801"/>
                </a:cubicBezTo>
                <a:cubicBezTo>
                  <a:pt x="4743056" y="838306"/>
                  <a:pt x="4734876" y="844539"/>
                  <a:pt x="4735655" y="859342"/>
                </a:cubicBezTo>
                <a:cubicBezTo>
                  <a:pt x="4737213" y="907255"/>
                  <a:pt x="4737992" y="955169"/>
                  <a:pt x="4741109" y="1003083"/>
                </a:cubicBezTo>
                <a:cubicBezTo>
                  <a:pt x="4741498" y="1010873"/>
                  <a:pt x="4748899" y="1021781"/>
                  <a:pt x="4756301" y="1025676"/>
                </a:cubicBezTo>
                <a:cubicBezTo>
                  <a:pt x="4829535" y="1064630"/>
                  <a:pt x="4985741" y="1144876"/>
                  <a:pt x="4985741" y="1146434"/>
                </a:cubicBezTo>
                <a:close/>
                <a:moveTo>
                  <a:pt x="1739302" y="906087"/>
                </a:moveTo>
                <a:cubicBezTo>
                  <a:pt x="1738913" y="904139"/>
                  <a:pt x="1738134" y="902581"/>
                  <a:pt x="1737744" y="900633"/>
                </a:cubicBezTo>
                <a:cubicBezTo>
                  <a:pt x="1691389" y="897906"/>
                  <a:pt x="1644644" y="895180"/>
                  <a:pt x="1595562" y="892063"/>
                </a:cubicBezTo>
                <a:cubicBezTo>
                  <a:pt x="1602573" y="918162"/>
                  <a:pt x="1608417" y="940756"/>
                  <a:pt x="1615428" y="967245"/>
                </a:cubicBezTo>
                <a:cubicBezTo>
                  <a:pt x="1658278" y="946210"/>
                  <a:pt x="1698790" y="926343"/>
                  <a:pt x="1739302" y="906087"/>
                </a:cubicBezTo>
                <a:close/>
                <a:moveTo>
                  <a:pt x="1499735" y="974646"/>
                </a:moveTo>
                <a:cubicBezTo>
                  <a:pt x="1498955" y="976204"/>
                  <a:pt x="1498176" y="978152"/>
                  <a:pt x="1497787" y="979710"/>
                </a:cubicBezTo>
                <a:cubicBezTo>
                  <a:pt x="1509863" y="989449"/>
                  <a:pt x="1521159" y="999187"/>
                  <a:pt x="1533625" y="1008147"/>
                </a:cubicBezTo>
                <a:cubicBezTo>
                  <a:pt x="1537130" y="1010484"/>
                  <a:pt x="1544532" y="1010873"/>
                  <a:pt x="1548038" y="1008536"/>
                </a:cubicBezTo>
                <a:cubicBezTo>
                  <a:pt x="1560892" y="1000745"/>
                  <a:pt x="1572579" y="991786"/>
                  <a:pt x="1584654" y="982826"/>
                </a:cubicBezTo>
                <a:cubicBezTo>
                  <a:pt x="1586992" y="980879"/>
                  <a:pt x="1589719" y="975815"/>
                  <a:pt x="1588550" y="973477"/>
                </a:cubicBezTo>
                <a:cubicBezTo>
                  <a:pt x="1578422" y="946210"/>
                  <a:pt x="1567515" y="918942"/>
                  <a:pt x="1556608" y="891674"/>
                </a:cubicBezTo>
                <a:cubicBezTo>
                  <a:pt x="1555049" y="892063"/>
                  <a:pt x="1553102" y="892453"/>
                  <a:pt x="1551543" y="892842"/>
                </a:cubicBezTo>
                <a:cubicBezTo>
                  <a:pt x="1549206" y="920110"/>
                  <a:pt x="1547258" y="947378"/>
                  <a:pt x="1544921" y="976594"/>
                </a:cubicBezTo>
                <a:cubicBezTo>
                  <a:pt x="1528950" y="975815"/>
                  <a:pt x="1514147" y="975036"/>
                  <a:pt x="1499735" y="974646"/>
                </a:cubicBezTo>
                <a:close/>
                <a:moveTo>
                  <a:pt x="1495060" y="1097741"/>
                </a:moveTo>
                <a:cubicBezTo>
                  <a:pt x="1484542" y="1108648"/>
                  <a:pt x="1475583" y="1113323"/>
                  <a:pt x="1474025" y="1119945"/>
                </a:cubicBezTo>
                <a:cubicBezTo>
                  <a:pt x="1470908" y="1134358"/>
                  <a:pt x="1469350" y="1149940"/>
                  <a:pt x="1472077" y="1163963"/>
                </a:cubicBezTo>
                <a:cubicBezTo>
                  <a:pt x="1473246" y="1169417"/>
                  <a:pt x="1487269" y="1172533"/>
                  <a:pt x="1495839" y="1176039"/>
                </a:cubicBezTo>
                <a:cubicBezTo>
                  <a:pt x="1498566" y="1177208"/>
                  <a:pt x="1502072" y="1176818"/>
                  <a:pt x="1510642" y="1177597"/>
                </a:cubicBezTo>
                <a:cubicBezTo>
                  <a:pt x="1505188" y="1149940"/>
                  <a:pt x="1500124" y="1124620"/>
                  <a:pt x="1495060" y="1097741"/>
                </a:cubicBezTo>
                <a:close/>
              </a:path>
            </a:pathLst>
          </a:custGeom>
          <a:solidFill>
            <a:schemeClr val="accent2"/>
          </a:solidFill>
          <a:ln w="3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3D4845-B7AA-4D96-8F0E-47BA1A448F91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42732A44-7E70-4DE9-83C4-A7D655F8D66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D30C842-61DC-45C6-94D9-512913162D92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0BF3E4B6-C9C8-49A7-9765-8ADF2FA95C7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3D4845-B7AA-4D96-8F0E-47BA1A448F91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42732A44-7E70-4DE9-83C4-A7D655F8D66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D30C842-61DC-45C6-94D9-512913162D92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0BF3E4B6-C9C8-49A7-9765-8ADF2FA95C7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FCE05-0BBB-4E3C-B13C-032D1233AB7E}"/>
              </a:ext>
            </a:extLst>
          </p:cNvPr>
          <p:cNvSpPr/>
          <p:nvPr userDrawn="1"/>
        </p:nvSpPr>
        <p:spPr>
          <a:xfrm>
            <a:off x="-1" y="6622351"/>
            <a:ext cx="1220724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A853-1795-4A8A-867C-830DDF6F668F}"/>
              </a:ext>
            </a:extLst>
          </p:cNvPr>
          <p:cNvSpPr txBox="1"/>
          <p:nvPr userDrawn="1"/>
        </p:nvSpPr>
        <p:spPr>
          <a:xfrm>
            <a:off x="4823831" y="6439767"/>
            <a:ext cx="2544339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22860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ko-KR" sz="2800" spc="600" dirty="0">
                <a:solidFill>
                  <a:schemeClr val="accent2"/>
                </a:solidFill>
              </a:rPr>
              <a:t>MILITARY</a:t>
            </a:r>
            <a:endParaRPr lang="ko-KR" altLang="en-US" sz="2800" spc="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8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9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61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5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5" r:id="rId11"/>
    <p:sldLayoutId id="2147483676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60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ED5A-BB9E-4230-A858-5CFD98A3E4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0C273A-D10C-411A-9909-221F28003BB9}"/>
              </a:ext>
            </a:extLst>
          </p:cNvPr>
          <p:cNvGrpSpPr/>
          <p:nvPr/>
        </p:nvGrpSpPr>
        <p:grpSpPr>
          <a:xfrm>
            <a:off x="10045398" y="187383"/>
            <a:ext cx="1684599" cy="413563"/>
            <a:chOff x="864753" y="5755727"/>
            <a:chExt cx="1544830" cy="413563"/>
          </a:xfrm>
        </p:grpSpPr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9C87907F-E807-41D7-BA9F-21D6DA3AC40D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D318C6-33E4-4EE5-9F46-95C66214A365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5DBB9A-7EB4-4806-96A4-1338D829A250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ACBF7E9-F176-4308-B6B4-E2993307E775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791DC72-CD29-4713-B930-7956706E815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3A39B7-2B0F-4220-93BD-340B3C575FFB}"/>
                </a:ext>
              </a:extLst>
            </p:cNvPr>
            <p:cNvSpPr/>
            <p:nvPr/>
          </p:nvSpPr>
          <p:spPr>
            <a:xfrm>
              <a:off x="2040717" y="6029473"/>
              <a:ext cx="164499" cy="50365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A17926-48DC-4427-BEFB-21C748D13F08}"/>
              </a:ext>
            </a:extLst>
          </p:cNvPr>
          <p:cNvGrpSpPr/>
          <p:nvPr/>
        </p:nvGrpSpPr>
        <p:grpSpPr>
          <a:xfrm>
            <a:off x="2962950" y="1718737"/>
            <a:ext cx="8411163" cy="3428174"/>
            <a:chOff x="3558521" y="1722973"/>
            <a:chExt cx="7608913" cy="310119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E69FB0-F9B6-44C0-83AC-180EF225A59C}"/>
                </a:ext>
              </a:extLst>
            </p:cNvPr>
            <p:cNvSpPr/>
            <p:nvPr/>
          </p:nvSpPr>
          <p:spPr>
            <a:xfrm>
              <a:off x="5546963" y="1722973"/>
              <a:ext cx="3229713" cy="3094277"/>
            </a:xfrm>
            <a:custGeom>
              <a:avLst/>
              <a:gdLst>
                <a:gd name="connsiteX0" fmla="*/ 1564352 w 3229713"/>
                <a:gd name="connsiteY0" fmla="*/ 628842 h 3094277"/>
                <a:gd name="connsiteX1" fmla="*/ 1513626 w 3229713"/>
                <a:gd name="connsiteY1" fmla="*/ 661122 h 3094277"/>
                <a:gd name="connsiteX2" fmla="*/ 1514548 w 3229713"/>
                <a:gd name="connsiteY2" fmla="*/ 674034 h 3094277"/>
                <a:gd name="connsiteX3" fmla="*/ 1513626 w 3229713"/>
                <a:gd name="connsiteY3" fmla="*/ 697091 h 3094277"/>
                <a:gd name="connsiteX4" fmla="*/ 1372515 w 3229713"/>
                <a:gd name="connsiteY4" fmla="*/ 787476 h 3094277"/>
                <a:gd name="connsiteX5" fmla="*/ 966706 w 3229713"/>
                <a:gd name="connsiteY5" fmla="*/ 870482 h 3094277"/>
                <a:gd name="connsiteX6" fmla="*/ 869866 w 3229713"/>
                <a:gd name="connsiteY6" fmla="*/ 905529 h 3094277"/>
                <a:gd name="connsiteX7" fmla="*/ 750891 w 3229713"/>
                <a:gd name="connsiteY7" fmla="*/ 1014360 h 3094277"/>
                <a:gd name="connsiteX8" fmla="*/ 697397 w 3229713"/>
                <a:gd name="connsiteY8" fmla="*/ 1055863 h 3094277"/>
                <a:gd name="connsiteX9" fmla="*/ 675839 w 3229713"/>
                <a:gd name="connsiteY9" fmla="*/ 1094254 h 3094277"/>
                <a:gd name="connsiteX10" fmla="*/ 668328 w 3229713"/>
                <a:gd name="connsiteY10" fmla="*/ 1109716 h 3094277"/>
                <a:gd name="connsiteX11" fmla="*/ 668806 w 3229713"/>
                <a:gd name="connsiteY11" fmla="*/ 1102900 h 3094277"/>
                <a:gd name="connsiteX12" fmla="*/ 668215 w 3229713"/>
                <a:gd name="connsiteY12" fmla="*/ 1109947 h 3094277"/>
                <a:gd name="connsiteX13" fmla="*/ 668328 w 3229713"/>
                <a:gd name="connsiteY13" fmla="*/ 1109716 h 3094277"/>
                <a:gd name="connsiteX14" fmla="*/ 667611 w 3229713"/>
                <a:gd name="connsiteY14" fmla="*/ 1119934 h 3094277"/>
                <a:gd name="connsiteX15" fmla="*/ 666961 w 3229713"/>
                <a:gd name="connsiteY15" fmla="*/ 1147170 h 3094277"/>
                <a:gd name="connsiteX16" fmla="*/ 715843 w 3229713"/>
                <a:gd name="connsiteY16" fmla="*/ 1183139 h 3094277"/>
                <a:gd name="connsiteX17" fmla="*/ 834819 w 3229713"/>
                <a:gd name="connsiteY17" fmla="*/ 1197896 h 3094277"/>
                <a:gd name="connsiteX18" fmla="*/ 1090293 w 3229713"/>
                <a:gd name="connsiteY18" fmla="*/ 1207119 h 3094277"/>
                <a:gd name="connsiteX19" fmla="*/ 1153009 w 3229713"/>
                <a:gd name="connsiteY19" fmla="*/ 1219109 h 3094277"/>
                <a:gd name="connsiteX20" fmla="*/ 1250772 w 3229713"/>
                <a:gd name="connsiteY20" fmla="*/ 1225565 h 3094277"/>
                <a:gd name="connsiteX21" fmla="*/ 1314410 w 3229713"/>
                <a:gd name="connsiteY21" fmla="*/ 1227410 h 3094277"/>
                <a:gd name="connsiteX22" fmla="*/ 1408484 w 3229713"/>
                <a:gd name="connsiteY22" fmla="*/ 1247700 h 3094277"/>
                <a:gd name="connsiteX23" fmla="*/ 1631679 w 3229713"/>
                <a:gd name="connsiteY23" fmla="*/ 1273524 h 3094277"/>
                <a:gd name="connsiteX24" fmla="*/ 1730364 w 3229713"/>
                <a:gd name="connsiteY24" fmla="*/ 1220953 h 3094277"/>
                <a:gd name="connsiteX25" fmla="*/ 1770945 w 3229713"/>
                <a:gd name="connsiteY25" fmla="*/ 1172072 h 3094277"/>
                <a:gd name="connsiteX26" fmla="*/ 1794925 w 3229713"/>
                <a:gd name="connsiteY26" fmla="*/ 1135180 h 3094277"/>
                <a:gd name="connsiteX27" fmla="*/ 1838272 w 3229713"/>
                <a:gd name="connsiteY27" fmla="*/ 993147 h 3094277"/>
                <a:gd name="connsiteX28" fmla="*/ 1817982 w 3229713"/>
                <a:gd name="connsiteY28" fmla="*/ 959945 h 3094277"/>
                <a:gd name="connsiteX29" fmla="*/ 1748810 w 3229713"/>
                <a:gd name="connsiteY29" fmla="*/ 873249 h 3094277"/>
                <a:gd name="connsiteX30" fmla="*/ 1706385 w 3229713"/>
                <a:gd name="connsiteY30" fmla="*/ 822523 h 3094277"/>
                <a:gd name="connsiteX31" fmla="*/ 1651969 w 3229713"/>
                <a:gd name="connsiteY31" fmla="*/ 719226 h 3094277"/>
                <a:gd name="connsiteX32" fmla="*/ 1621534 w 3229713"/>
                <a:gd name="connsiteY32" fmla="*/ 662044 h 3094277"/>
                <a:gd name="connsiteX33" fmla="*/ 1564352 w 3229713"/>
                <a:gd name="connsiteY33" fmla="*/ 628842 h 3094277"/>
                <a:gd name="connsiteX34" fmla="*/ 2215548 w 3229713"/>
                <a:gd name="connsiteY34" fmla="*/ 2807 h 3094277"/>
                <a:gd name="connsiteX35" fmla="*/ 2311408 w 3229713"/>
                <a:gd name="connsiteY35" fmla="*/ 31196 h 3094277"/>
                <a:gd name="connsiteX36" fmla="*/ 2405482 w 3229713"/>
                <a:gd name="connsiteY36" fmla="*/ 200898 h 3094277"/>
                <a:gd name="connsiteX37" fmla="*/ 2420239 w 3229713"/>
                <a:gd name="connsiteY37" fmla="*/ 673112 h 3094277"/>
                <a:gd name="connsiteX38" fmla="*/ 2342766 w 3229713"/>
                <a:gd name="connsiteY38" fmla="*/ 867715 h 3094277"/>
                <a:gd name="connsiteX39" fmla="*/ 2319709 w 3229713"/>
                <a:gd name="connsiteY39" fmla="*/ 1102900 h 3094277"/>
                <a:gd name="connsiteX40" fmla="*/ 2590863 w 3229713"/>
                <a:gd name="connsiteY40" fmla="*/ 1280902 h 3094277"/>
                <a:gd name="connsiteX41" fmla="*/ 2891530 w 3229713"/>
                <a:gd name="connsiteY41" fmla="*/ 1395267 h 3094277"/>
                <a:gd name="connsiteX42" fmla="*/ 2972691 w 3229713"/>
                <a:gd name="connsiteY42" fmla="*/ 1511476 h 3094277"/>
                <a:gd name="connsiteX43" fmla="*/ 3087978 w 3229713"/>
                <a:gd name="connsiteY43" fmla="*/ 1924662 h 3094277"/>
                <a:gd name="connsiteX44" fmla="*/ 3117491 w 3229713"/>
                <a:gd name="connsiteY44" fmla="*/ 2084219 h 3094277"/>
                <a:gd name="connsiteX45" fmla="*/ 3137782 w 3229713"/>
                <a:gd name="connsiteY45" fmla="*/ 2183827 h 3094277"/>
                <a:gd name="connsiteX46" fmla="*/ 3202342 w 3229713"/>
                <a:gd name="connsiteY46" fmla="*/ 2801762 h 3094277"/>
                <a:gd name="connsiteX47" fmla="*/ 3226322 w 3229713"/>
                <a:gd name="connsiteY47" fmla="*/ 2964086 h 3094277"/>
                <a:gd name="connsiteX48" fmla="*/ 3229363 w 3229713"/>
                <a:gd name="connsiteY48" fmla="*/ 3017666 h 3094277"/>
                <a:gd name="connsiteX49" fmla="*/ 3223004 w 3229713"/>
                <a:gd name="connsiteY49" fmla="*/ 3094277 h 3094277"/>
                <a:gd name="connsiteX50" fmla="*/ 2797656 w 3229713"/>
                <a:gd name="connsiteY50" fmla="*/ 3094277 h 3094277"/>
                <a:gd name="connsiteX51" fmla="*/ 2812213 w 3229713"/>
                <a:gd name="connsiteY51" fmla="*/ 3042481 h 3094277"/>
                <a:gd name="connsiteX52" fmla="*/ 2813135 w 3229713"/>
                <a:gd name="connsiteY52" fmla="*/ 2971464 h 3094277"/>
                <a:gd name="connsiteX53" fmla="*/ 2836192 w 3229713"/>
                <a:gd name="connsiteY53" fmla="*/ 2811908 h 3094277"/>
                <a:gd name="connsiteX54" fmla="*/ 2816824 w 3229713"/>
                <a:gd name="connsiteY54" fmla="*/ 2688321 h 3094277"/>
                <a:gd name="connsiteX55" fmla="*/ 2762409 w 3229713"/>
                <a:gd name="connsiteY55" fmla="*/ 2179215 h 3094277"/>
                <a:gd name="connsiteX56" fmla="*/ 2713528 w 3229713"/>
                <a:gd name="connsiteY56" fmla="*/ 2322170 h 3094277"/>
                <a:gd name="connsiteX57" fmla="*/ 2709838 w 3229713"/>
                <a:gd name="connsiteY57" fmla="*/ 2684631 h 3094277"/>
                <a:gd name="connsiteX58" fmla="*/ 2691392 w 3229713"/>
                <a:gd name="connsiteY58" fmla="*/ 3064616 h 3094277"/>
                <a:gd name="connsiteX59" fmla="*/ 2692927 w 3229713"/>
                <a:gd name="connsiteY59" fmla="*/ 3094277 h 3094277"/>
                <a:gd name="connsiteX60" fmla="*/ 1065935 w 3229713"/>
                <a:gd name="connsiteY60" fmla="*/ 3094277 h 3094277"/>
                <a:gd name="connsiteX61" fmla="*/ 1062395 w 3229713"/>
                <a:gd name="connsiteY61" fmla="*/ 3031414 h 3094277"/>
                <a:gd name="connsiteX62" fmla="*/ 1074615 w 3229713"/>
                <a:gd name="connsiteY62" fmla="*/ 2929039 h 3094277"/>
                <a:gd name="connsiteX63" fmla="*/ 1103206 w 3229713"/>
                <a:gd name="connsiteY63" fmla="*/ 2912437 h 3094277"/>
                <a:gd name="connsiteX64" fmla="*/ 1202813 w 3229713"/>
                <a:gd name="connsiteY64" fmla="*/ 2896758 h 3094277"/>
                <a:gd name="connsiteX65" fmla="*/ 1248928 w 3229713"/>
                <a:gd name="connsiteY65" fmla="*/ 2917971 h 3094277"/>
                <a:gd name="connsiteX66" fmla="*/ 1280286 w 3229713"/>
                <a:gd name="connsiteY66" fmla="*/ 2917971 h 3094277"/>
                <a:gd name="connsiteX67" fmla="*/ 1302421 w 3229713"/>
                <a:gd name="connsiteY67" fmla="*/ 2874623 h 3094277"/>
                <a:gd name="connsiteX68" fmla="*/ 1296887 w 3229713"/>
                <a:gd name="connsiteY68" fmla="*/ 2789773 h 3094277"/>
                <a:gd name="connsiteX69" fmla="*/ 1296887 w 3229713"/>
                <a:gd name="connsiteY69" fmla="*/ 2368285 h 3094277"/>
                <a:gd name="connsiteX70" fmla="*/ 1276596 w 3229713"/>
                <a:gd name="connsiteY70" fmla="*/ 2220718 h 3094277"/>
                <a:gd name="connsiteX71" fmla="*/ 1289509 w 3229713"/>
                <a:gd name="connsiteY71" fmla="*/ 1977233 h 3094277"/>
                <a:gd name="connsiteX72" fmla="*/ 1051557 w 3229713"/>
                <a:gd name="connsiteY72" fmla="*/ 1737437 h 3094277"/>
                <a:gd name="connsiteX73" fmla="*/ 170768 w 3229713"/>
                <a:gd name="connsiteY73" fmla="*/ 1388811 h 3094277"/>
                <a:gd name="connsiteX74" fmla="*/ 49026 w 3229713"/>
                <a:gd name="connsiteY74" fmla="*/ 1282747 h 3094277"/>
                <a:gd name="connsiteX75" fmla="*/ 56404 w 3229713"/>
                <a:gd name="connsiteY75" fmla="*/ 1067853 h 3094277"/>
                <a:gd name="connsiteX76" fmla="*/ 453912 w 3229713"/>
                <a:gd name="connsiteY76" fmla="*/ 813300 h 3094277"/>
                <a:gd name="connsiteX77" fmla="*/ 1239705 w 3229713"/>
                <a:gd name="connsiteY77" fmla="*/ 420404 h 3094277"/>
                <a:gd name="connsiteX78" fmla="*/ 1452754 w 3229713"/>
                <a:gd name="connsiteY78" fmla="*/ 353999 h 3094277"/>
                <a:gd name="connsiteX79" fmla="*/ 1614155 w 3229713"/>
                <a:gd name="connsiteY79" fmla="*/ 357688 h 3094277"/>
                <a:gd name="connsiteX80" fmla="*/ 1688861 w 3229713"/>
                <a:gd name="connsiteY80" fmla="*/ 277448 h 3094277"/>
                <a:gd name="connsiteX81" fmla="*/ 1945258 w 3229713"/>
                <a:gd name="connsiteY81" fmla="*/ 73622 h 3094277"/>
                <a:gd name="connsiteX82" fmla="*/ 2215548 w 3229713"/>
                <a:gd name="connsiteY82" fmla="*/ 2807 h 30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29713" h="3094277">
                  <a:moveTo>
                    <a:pt x="1564352" y="628842"/>
                  </a:moveTo>
                  <a:cubicBezTo>
                    <a:pt x="1549595" y="631609"/>
                    <a:pt x="1532994" y="641754"/>
                    <a:pt x="1513626" y="661122"/>
                  </a:cubicBezTo>
                  <a:cubicBezTo>
                    <a:pt x="1513626" y="665733"/>
                    <a:pt x="1514548" y="669423"/>
                    <a:pt x="1514548" y="674034"/>
                  </a:cubicBezTo>
                  <a:cubicBezTo>
                    <a:pt x="1514548" y="681412"/>
                    <a:pt x="1514548" y="688791"/>
                    <a:pt x="1513626" y="697091"/>
                  </a:cubicBezTo>
                  <a:cubicBezTo>
                    <a:pt x="1491491" y="766263"/>
                    <a:pt x="1429697" y="793932"/>
                    <a:pt x="1372515" y="787476"/>
                  </a:cubicBezTo>
                  <a:cubicBezTo>
                    <a:pt x="1225870" y="771797"/>
                    <a:pt x="1100439" y="834513"/>
                    <a:pt x="966706" y="870482"/>
                  </a:cubicBezTo>
                  <a:cubicBezTo>
                    <a:pt x="950105" y="876016"/>
                    <a:pt x="893846" y="891695"/>
                    <a:pt x="869866" y="905529"/>
                  </a:cubicBezTo>
                  <a:cubicBezTo>
                    <a:pt x="861565" y="949799"/>
                    <a:pt x="815450" y="1000526"/>
                    <a:pt x="750891" y="1014360"/>
                  </a:cubicBezTo>
                  <a:cubicBezTo>
                    <a:pt x="733367" y="1028194"/>
                    <a:pt x="714921" y="1042029"/>
                    <a:pt x="697397" y="1055863"/>
                  </a:cubicBezTo>
                  <a:cubicBezTo>
                    <a:pt x="691864" y="1060014"/>
                    <a:pt x="682641" y="1079612"/>
                    <a:pt x="675839" y="1094254"/>
                  </a:cubicBezTo>
                  <a:lnTo>
                    <a:pt x="668328" y="1109716"/>
                  </a:lnTo>
                  <a:lnTo>
                    <a:pt x="668806" y="1102900"/>
                  </a:lnTo>
                  <a:cubicBezTo>
                    <a:pt x="666731" y="1110740"/>
                    <a:pt x="666789" y="1112238"/>
                    <a:pt x="668215" y="1109947"/>
                  </a:cubicBezTo>
                  <a:lnTo>
                    <a:pt x="668328" y="1109716"/>
                  </a:lnTo>
                  <a:lnTo>
                    <a:pt x="667611" y="1119934"/>
                  </a:lnTo>
                  <a:cubicBezTo>
                    <a:pt x="664541" y="1133163"/>
                    <a:pt x="657970" y="1136795"/>
                    <a:pt x="666961" y="1147170"/>
                  </a:cubicBezTo>
                  <a:cubicBezTo>
                    <a:pt x="673417" y="1155471"/>
                    <a:pt x="706620" y="1178528"/>
                    <a:pt x="715843" y="1183139"/>
                  </a:cubicBezTo>
                  <a:cubicBezTo>
                    <a:pt x="723221" y="1184984"/>
                    <a:pt x="804383" y="1193285"/>
                    <a:pt x="834819" y="1197896"/>
                  </a:cubicBezTo>
                  <a:cubicBezTo>
                    <a:pt x="918747" y="1210808"/>
                    <a:pt x="1005443" y="1197896"/>
                    <a:pt x="1090293" y="1207119"/>
                  </a:cubicBezTo>
                  <a:cubicBezTo>
                    <a:pt x="1107817" y="1208964"/>
                    <a:pt x="1149320" y="1218187"/>
                    <a:pt x="1153009" y="1219109"/>
                  </a:cubicBezTo>
                  <a:cubicBezTo>
                    <a:pt x="1185290" y="1223720"/>
                    <a:pt x="1217570" y="1224643"/>
                    <a:pt x="1250772" y="1225565"/>
                  </a:cubicBezTo>
                  <a:cubicBezTo>
                    <a:pt x="1272907" y="1226487"/>
                    <a:pt x="1295042" y="1226487"/>
                    <a:pt x="1314410" y="1227410"/>
                  </a:cubicBezTo>
                  <a:cubicBezTo>
                    <a:pt x="1319022" y="1227410"/>
                    <a:pt x="1403873" y="1247700"/>
                    <a:pt x="1408484" y="1247700"/>
                  </a:cubicBezTo>
                  <a:cubicBezTo>
                    <a:pt x="1509936" y="1267068"/>
                    <a:pt x="1532071" y="1297504"/>
                    <a:pt x="1631679" y="1273524"/>
                  </a:cubicBezTo>
                  <a:cubicBezTo>
                    <a:pt x="1664881" y="1265223"/>
                    <a:pt x="1698084" y="1248622"/>
                    <a:pt x="1730364" y="1220953"/>
                  </a:cubicBezTo>
                  <a:cubicBezTo>
                    <a:pt x="1731286" y="1220031"/>
                    <a:pt x="1758955" y="1187751"/>
                    <a:pt x="1770945" y="1172072"/>
                  </a:cubicBezTo>
                  <a:cubicBezTo>
                    <a:pt x="1779246" y="1160082"/>
                    <a:pt x="1787546" y="1148092"/>
                    <a:pt x="1794925" y="1135180"/>
                  </a:cubicBezTo>
                  <a:cubicBezTo>
                    <a:pt x="1819827" y="1092755"/>
                    <a:pt x="1836428" y="1046640"/>
                    <a:pt x="1838272" y="993147"/>
                  </a:cubicBezTo>
                  <a:cubicBezTo>
                    <a:pt x="1835505" y="973779"/>
                    <a:pt x="1826283" y="968245"/>
                    <a:pt x="1817982" y="959945"/>
                  </a:cubicBezTo>
                  <a:cubicBezTo>
                    <a:pt x="1793080" y="932276"/>
                    <a:pt x="1774634" y="899996"/>
                    <a:pt x="1748810" y="873249"/>
                  </a:cubicBezTo>
                  <a:cubicBezTo>
                    <a:pt x="1728520" y="852959"/>
                    <a:pt x="1726675" y="839124"/>
                    <a:pt x="1706385" y="822523"/>
                  </a:cubicBezTo>
                  <a:cubicBezTo>
                    <a:pt x="1662115" y="812378"/>
                    <a:pt x="1642746" y="772719"/>
                    <a:pt x="1651969" y="719226"/>
                  </a:cubicBezTo>
                  <a:cubicBezTo>
                    <a:pt x="1640902" y="693402"/>
                    <a:pt x="1634446" y="680490"/>
                    <a:pt x="1621534" y="662044"/>
                  </a:cubicBezTo>
                  <a:cubicBezTo>
                    <a:pt x="1605855" y="638987"/>
                    <a:pt x="1587409" y="625153"/>
                    <a:pt x="1564352" y="628842"/>
                  </a:cubicBezTo>
                  <a:close/>
                  <a:moveTo>
                    <a:pt x="2215548" y="2807"/>
                  </a:moveTo>
                  <a:cubicBezTo>
                    <a:pt x="2246963" y="7044"/>
                    <a:pt x="2278897" y="16209"/>
                    <a:pt x="2311408" y="31196"/>
                  </a:cubicBezTo>
                  <a:cubicBezTo>
                    <a:pt x="2381502" y="63477"/>
                    <a:pt x="2446063" y="104980"/>
                    <a:pt x="2405482" y="200898"/>
                  </a:cubicBezTo>
                  <a:cubicBezTo>
                    <a:pt x="2414705" y="356766"/>
                    <a:pt x="2371357" y="498799"/>
                    <a:pt x="2420239" y="673112"/>
                  </a:cubicBezTo>
                  <a:cubicBezTo>
                    <a:pt x="2458975" y="813300"/>
                    <a:pt x="2361212" y="769952"/>
                    <a:pt x="2342766" y="867715"/>
                  </a:cubicBezTo>
                  <a:cubicBezTo>
                    <a:pt x="2328009" y="945188"/>
                    <a:pt x="2290195" y="1020816"/>
                    <a:pt x="2319709" y="1102900"/>
                  </a:cubicBezTo>
                  <a:cubicBezTo>
                    <a:pt x="2378735" y="1196974"/>
                    <a:pt x="2484799" y="1214497"/>
                    <a:pt x="2590863" y="1280902"/>
                  </a:cubicBezTo>
                  <a:cubicBezTo>
                    <a:pt x="2717217" y="1324250"/>
                    <a:pt x="2814057" y="1325172"/>
                    <a:pt x="2891530" y="1395267"/>
                  </a:cubicBezTo>
                  <a:cubicBezTo>
                    <a:pt x="2959779" y="1435847"/>
                    <a:pt x="2956090" y="1463516"/>
                    <a:pt x="2972691" y="1511476"/>
                  </a:cubicBezTo>
                  <a:cubicBezTo>
                    <a:pt x="3016962" y="1639674"/>
                    <a:pt x="3078755" y="1787241"/>
                    <a:pt x="3087978" y="1924662"/>
                  </a:cubicBezTo>
                  <a:cubicBezTo>
                    <a:pt x="3090745" y="1959709"/>
                    <a:pt x="3115647" y="2049172"/>
                    <a:pt x="3117491" y="2084219"/>
                  </a:cubicBezTo>
                  <a:cubicBezTo>
                    <a:pt x="3117491" y="2084219"/>
                    <a:pt x="3114725" y="2149702"/>
                    <a:pt x="3137782" y="2183827"/>
                  </a:cubicBezTo>
                  <a:cubicBezTo>
                    <a:pt x="3208798" y="2391342"/>
                    <a:pt x="3175596" y="2588713"/>
                    <a:pt x="3202342" y="2801762"/>
                  </a:cubicBezTo>
                  <a:cubicBezTo>
                    <a:pt x="3210643" y="2855255"/>
                    <a:pt x="3218021" y="2909671"/>
                    <a:pt x="3226322" y="2964086"/>
                  </a:cubicBezTo>
                  <a:cubicBezTo>
                    <a:pt x="3229550" y="2975384"/>
                    <a:pt x="3230242" y="2994580"/>
                    <a:pt x="3229363" y="3017666"/>
                  </a:cubicBezTo>
                  <a:lnTo>
                    <a:pt x="3223004" y="3094277"/>
                  </a:lnTo>
                  <a:lnTo>
                    <a:pt x="2797656" y="3094277"/>
                  </a:lnTo>
                  <a:lnTo>
                    <a:pt x="2812213" y="3042481"/>
                  </a:lnTo>
                  <a:cubicBezTo>
                    <a:pt x="2822358" y="3011123"/>
                    <a:pt x="2805757" y="2990832"/>
                    <a:pt x="2813135" y="2971464"/>
                  </a:cubicBezTo>
                  <a:cubicBezTo>
                    <a:pt x="2858327" y="2914282"/>
                    <a:pt x="2864783" y="2879235"/>
                    <a:pt x="2836192" y="2811908"/>
                  </a:cubicBezTo>
                  <a:cubicBezTo>
                    <a:pt x="2820513" y="2775016"/>
                    <a:pt x="2805757" y="2731668"/>
                    <a:pt x="2816824" y="2688321"/>
                  </a:cubicBezTo>
                  <a:cubicBezTo>
                    <a:pt x="2821436" y="2649584"/>
                    <a:pt x="2766098" y="2198583"/>
                    <a:pt x="2762409" y="2179215"/>
                  </a:cubicBezTo>
                  <a:cubicBezTo>
                    <a:pt x="2745808" y="2092520"/>
                    <a:pt x="2720906" y="2231786"/>
                    <a:pt x="2713528" y="2322170"/>
                  </a:cubicBezTo>
                  <a:cubicBezTo>
                    <a:pt x="2720906" y="2413477"/>
                    <a:pt x="2724595" y="2647739"/>
                    <a:pt x="2709838" y="2684631"/>
                  </a:cubicBezTo>
                  <a:cubicBezTo>
                    <a:pt x="2702460" y="2793462"/>
                    <a:pt x="2660957" y="2957630"/>
                    <a:pt x="2691392" y="3064616"/>
                  </a:cubicBezTo>
                  <a:lnTo>
                    <a:pt x="2692927" y="3094277"/>
                  </a:lnTo>
                  <a:lnTo>
                    <a:pt x="1065935" y="3094277"/>
                  </a:lnTo>
                  <a:lnTo>
                    <a:pt x="1062395" y="3031414"/>
                  </a:lnTo>
                  <a:cubicBezTo>
                    <a:pt x="1062164" y="2997289"/>
                    <a:pt x="1064931" y="2963164"/>
                    <a:pt x="1074615" y="2929039"/>
                  </a:cubicBezTo>
                  <a:cubicBezTo>
                    <a:pt x="1080148" y="2917049"/>
                    <a:pt x="1089371" y="2911515"/>
                    <a:pt x="1103206" y="2912437"/>
                  </a:cubicBezTo>
                  <a:cubicBezTo>
                    <a:pt x="1105972" y="2914282"/>
                    <a:pt x="1193590" y="2898603"/>
                    <a:pt x="1202813" y="2896758"/>
                  </a:cubicBezTo>
                  <a:cubicBezTo>
                    <a:pt x="1217570" y="2904137"/>
                    <a:pt x="1234171" y="2911515"/>
                    <a:pt x="1248928" y="2917971"/>
                  </a:cubicBezTo>
                  <a:cubicBezTo>
                    <a:pt x="1262762" y="2928117"/>
                    <a:pt x="1276596" y="2920738"/>
                    <a:pt x="1280286" y="2917971"/>
                  </a:cubicBezTo>
                  <a:cubicBezTo>
                    <a:pt x="1301498" y="2909671"/>
                    <a:pt x="1313488" y="2894914"/>
                    <a:pt x="1302421" y="2874623"/>
                  </a:cubicBezTo>
                  <a:cubicBezTo>
                    <a:pt x="1289509" y="2848799"/>
                    <a:pt x="1296887" y="2817441"/>
                    <a:pt x="1296887" y="2789773"/>
                  </a:cubicBezTo>
                  <a:cubicBezTo>
                    <a:pt x="1295965" y="2648662"/>
                    <a:pt x="1296887" y="2508474"/>
                    <a:pt x="1296887" y="2368285"/>
                  </a:cubicBezTo>
                  <a:cubicBezTo>
                    <a:pt x="1292276" y="2339694"/>
                    <a:pt x="1285819" y="2249309"/>
                    <a:pt x="1276596" y="2220718"/>
                  </a:cubicBezTo>
                  <a:cubicBezTo>
                    <a:pt x="1266451" y="2188438"/>
                    <a:pt x="1299654" y="2073151"/>
                    <a:pt x="1289509" y="1977233"/>
                  </a:cubicBezTo>
                  <a:cubicBezTo>
                    <a:pt x="1279363" y="1886848"/>
                    <a:pt x="1272907" y="1838889"/>
                    <a:pt x="1051557" y="1737437"/>
                  </a:cubicBezTo>
                  <a:cubicBezTo>
                    <a:pt x="751813" y="1659965"/>
                    <a:pt x="422555" y="1592637"/>
                    <a:pt x="170768" y="1388811"/>
                  </a:cubicBezTo>
                  <a:cubicBezTo>
                    <a:pt x="126499" y="1362064"/>
                    <a:pt x="99752" y="1334395"/>
                    <a:pt x="49026" y="1282747"/>
                  </a:cubicBezTo>
                  <a:cubicBezTo>
                    <a:pt x="-6312" y="1235710"/>
                    <a:pt x="-28447" y="1132413"/>
                    <a:pt x="56404" y="1067853"/>
                  </a:cubicBezTo>
                  <a:cubicBezTo>
                    <a:pt x="85917" y="1040184"/>
                    <a:pt x="347848" y="871405"/>
                    <a:pt x="453912" y="813300"/>
                  </a:cubicBezTo>
                  <a:cubicBezTo>
                    <a:pt x="725989" y="662044"/>
                    <a:pt x="998064" y="592872"/>
                    <a:pt x="1239705" y="420404"/>
                  </a:cubicBezTo>
                  <a:cubicBezTo>
                    <a:pt x="1300576" y="376134"/>
                    <a:pt x="1376204" y="355843"/>
                    <a:pt x="1452754" y="353999"/>
                  </a:cubicBezTo>
                  <a:cubicBezTo>
                    <a:pt x="1507169" y="352154"/>
                    <a:pt x="1559740" y="360455"/>
                    <a:pt x="1614155" y="357688"/>
                  </a:cubicBezTo>
                  <a:cubicBezTo>
                    <a:pt x="1627067" y="319874"/>
                    <a:pt x="1655659" y="307884"/>
                    <a:pt x="1688861" y="277448"/>
                  </a:cubicBezTo>
                  <a:cubicBezTo>
                    <a:pt x="1751577" y="179685"/>
                    <a:pt x="1840117" y="116970"/>
                    <a:pt x="1945258" y="73622"/>
                  </a:cubicBezTo>
                  <a:cubicBezTo>
                    <a:pt x="2031724" y="21743"/>
                    <a:pt x="2121301" y="-9903"/>
                    <a:pt x="2215548" y="2807"/>
                  </a:cubicBezTo>
                  <a:close/>
                </a:path>
              </a:pathLst>
            </a:custGeom>
            <a:solidFill>
              <a:srgbClr val="506272"/>
            </a:solidFill>
            <a:ln w="9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C8F79D-6CC6-4F2B-9A90-B58E36755BCF}"/>
                </a:ext>
              </a:extLst>
            </p:cNvPr>
            <p:cNvSpPr/>
            <p:nvPr/>
          </p:nvSpPr>
          <p:spPr>
            <a:xfrm>
              <a:off x="4839622" y="2711409"/>
              <a:ext cx="2318055" cy="2105841"/>
            </a:xfrm>
            <a:custGeom>
              <a:avLst/>
              <a:gdLst>
                <a:gd name="connsiteX0" fmla="*/ 1113531 w 2318055"/>
                <a:gd name="connsiteY0" fmla="*/ 563306 h 2105841"/>
                <a:gd name="connsiteX1" fmla="*/ 1032076 w 2318055"/>
                <a:gd name="connsiteY1" fmla="*/ 603050 h 2105841"/>
                <a:gd name="connsiteX2" fmla="*/ 965388 w 2318055"/>
                <a:gd name="connsiteY2" fmla="*/ 671644 h 2105841"/>
                <a:gd name="connsiteX3" fmla="*/ 933632 w 2318055"/>
                <a:gd name="connsiteY3" fmla="*/ 695778 h 2105841"/>
                <a:gd name="connsiteX4" fmla="*/ 923470 w 2318055"/>
                <a:gd name="connsiteY4" fmla="*/ 717373 h 2105841"/>
                <a:gd name="connsiteX5" fmla="*/ 894254 w 2318055"/>
                <a:gd name="connsiteY5" fmla="*/ 747224 h 2105841"/>
                <a:gd name="connsiteX6" fmla="*/ 663704 w 2318055"/>
                <a:gd name="connsiteY6" fmla="*/ 914897 h 2105841"/>
                <a:gd name="connsiteX7" fmla="*/ 870755 w 2318055"/>
                <a:gd name="connsiteY7" fmla="*/ 834236 h 2105841"/>
                <a:gd name="connsiteX8" fmla="*/ 948875 w 2318055"/>
                <a:gd name="connsiteY8" fmla="*/ 801844 h 2105841"/>
                <a:gd name="connsiteX9" fmla="*/ 1036522 w 2318055"/>
                <a:gd name="connsiteY9" fmla="*/ 799304 h 2105841"/>
                <a:gd name="connsiteX10" fmla="*/ 1078440 w 2318055"/>
                <a:gd name="connsiteY10" fmla="*/ 797399 h 2105841"/>
                <a:gd name="connsiteX11" fmla="*/ 1134966 w 2318055"/>
                <a:gd name="connsiteY11" fmla="*/ 784696 h 2105841"/>
                <a:gd name="connsiteX12" fmla="*/ 1171804 w 2318055"/>
                <a:gd name="connsiteY12" fmla="*/ 712293 h 2105841"/>
                <a:gd name="connsiteX13" fmla="*/ 1190222 w 2318055"/>
                <a:gd name="connsiteY13" fmla="*/ 706576 h 2105841"/>
                <a:gd name="connsiteX14" fmla="*/ 1149574 w 2318055"/>
                <a:gd name="connsiteY14" fmla="*/ 570659 h 2105841"/>
                <a:gd name="connsiteX15" fmla="*/ 1113531 w 2318055"/>
                <a:gd name="connsiteY15" fmla="*/ 563306 h 2105841"/>
                <a:gd name="connsiteX16" fmla="*/ 1361070 w 2318055"/>
                <a:gd name="connsiteY16" fmla="*/ 2858 h 2105841"/>
                <a:gd name="connsiteX17" fmla="*/ 1448083 w 2318055"/>
                <a:gd name="connsiteY17" fmla="*/ 2858 h 2105841"/>
                <a:gd name="connsiteX18" fmla="*/ 1530649 w 2318055"/>
                <a:gd name="connsiteY18" fmla="*/ 5399 h 2105841"/>
                <a:gd name="connsiteX19" fmla="*/ 1676092 w 2318055"/>
                <a:gd name="connsiteY19" fmla="*/ 89235 h 2105841"/>
                <a:gd name="connsiteX20" fmla="*/ 1739605 w 2318055"/>
                <a:gd name="connsiteY20" fmla="*/ 275326 h 2105841"/>
                <a:gd name="connsiteX21" fmla="*/ 1774537 w 2318055"/>
                <a:gd name="connsiteY21" fmla="*/ 357893 h 2105841"/>
                <a:gd name="connsiteX22" fmla="*/ 1783428 w 2318055"/>
                <a:gd name="connsiteY22" fmla="*/ 425216 h 2105841"/>
                <a:gd name="connsiteX23" fmla="*/ 1702767 w 2318055"/>
                <a:gd name="connsiteY23" fmla="*/ 568119 h 2105841"/>
                <a:gd name="connsiteX24" fmla="*/ 1673552 w 2318055"/>
                <a:gd name="connsiteY24" fmla="*/ 614483 h 2105841"/>
                <a:gd name="connsiteX25" fmla="*/ 1641161 w 2318055"/>
                <a:gd name="connsiteY25" fmla="*/ 690698 h 2105841"/>
                <a:gd name="connsiteX26" fmla="*/ 1667201 w 2318055"/>
                <a:gd name="connsiteY26" fmla="*/ 759291 h 2105841"/>
                <a:gd name="connsiteX27" fmla="*/ 1722457 w 2318055"/>
                <a:gd name="connsiteY27" fmla="*/ 817723 h 2105841"/>
                <a:gd name="connsiteX28" fmla="*/ 2013979 w 2318055"/>
                <a:gd name="connsiteY28" fmla="*/ 1001274 h 2105841"/>
                <a:gd name="connsiteX29" fmla="*/ 2151166 w 2318055"/>
                <a:gd name="connsiteY29" fmla="*/ 1141636 h 2105841"/>
                <a:gd name="connsiteX30" fmla="*/ 2241353 w 2318055"/>
                <a:gd name="connsiteY30" fmla="*/ 1437604 h 2105841"/>
                <a:gd name="connsiteX31" fmla="*/ 2263583 w 2318055"/>
                <a:gd name="connsiteY31" fmla="*/ 1566535 h 2105841"/>
                <a:gd name="connsiteX32" fmla="*/ 2273110 w 2318055"/>
                <a:gd name="connsiteY32" fmla="*/ 1656721 h 2105841"/>
                <a:gd name="connsiteX33" fmla="*/ 2314194 w 2318055"/>
                <a:gd name="connsiteY33" fmla="*/ 2049169 h 2105841"/>
                <a:gd name="connsiteX34" fmla="*/ 2318055 w 2318055"/>
                <a:gd name="connsiteY34" fmla="*/ 2105841 h 2105841"/>
                <a:gd name="connsiteX35" fmla="*/ 1998627 w 2318055"/>
                <a:gd name="connsiteY35" fmla="*/ 2105841 h 2105841"/>
                <a:gd name="connsiteX36" fmla="*/ 1998736 w 2318055"/>
                <a:gd name="connsiteY36" fmla="*/ 2087336 h 2105841"/>
                <a:gd name="connsiteX37" fmla="*/ 1954277 w 2318055"/>
                <a:gd name="connsiteY37" fmla="*/ 1692924 h 2105841"/>
                <a:gd name="connsiteX38" fmla="*/ 1911723 w 2318055"/>
                <a:gd name="connsiteY38" fmla="*/ 1778666 h 2105841"/>
                <a:gd name="connsiteX39" fmla="*/ 1908548 w 2318055"/>
                <a:gd name="connsiteY39" fmla="*/ 2083525 h 2105841"/>
                <a:gd name="connsiteX40" fmla="*/ 1906089 w 2318055"/>
                <a:gd name="connsiteY40" fmla="*/ 2105841 h 2105841"/>
                <a:gd name="connsiteX41" fmla="*/ 717055 w 2318055"/>
                <a:gd name="connsiteY41" fmla="*/ 2105841 h 2105841"/>
                <a:gd name="connsiteX42" fmla="*/ 717055 w 2318055"/>
                <a:gd name="connsiteY42" fmla="*/ 1815502 h 2105841"/>
                <a:gd name="connsiteX43" fmla="*/ 699906 w 2318055"/>
                <a:gd name="connsiteY43" fmla="*/ 1743099 h 2105841"/>
                <a:gd name="connsiteX44" fmla="*/ 702446 w 2318055"/>
                <a:gd name="connsiteY44" fmla="*/ 1656086 h 2105841"/>
                <a:gd name="connsiteX45" fmla="*/ 692920 w 2318055"/>
                <a:gd name="connsiteY45" fmla="*/ 1496670 h 2105841"/>
                <a:gd name="connsiteX46" fmla="*/ 691015 w 2318055"/>
                <a:gd name="connsiteY46" fmla="*/ 1489684 h 2105841"/>
                <a:gd name="connsiteX47" fmla="*/ 687839 w 2318055"/>
                <a:gd name="connsiteY47" fmla="*/ 1447766 h 2105841"/>
                <a:gd name="connsiteX48" fmla="*/ 593205 w 2318055"/>
                <a:gd name="connsiteY48" fmla="*/ 1452847 h 2105841"/>
                <a:gd name="connsiteX49" fmla="*/ 411560 w 2318055"/>
                <a:gd name="connsiteY49" fmla="*/ 1460468 h 2105841"/>
                <a:gd name="connsiteX50" fmla="*/ 200698 w 2318055"/>
                <a:gd name="connsiteY50" fmla="*/ 1387429 h 2105841"/>
                <a:gd name="connsiteX51" fmla="*/ 111146 w 2318055"/>
                <a:gd name="connsiteY51" fmla="*/ 1326457 h 2105841"/>
                <a:gd name="connsiteX52" fmla="*/ 89552 w 2318055"/>
                <a:gd name="connsiteY52" fmla="*/ 1297242 h 2105841"/>
                <a:gd name="connsiteX53" fmla="*/ 62877 w 2318055"/>
                <a:gd name="connsiteY53" fmla="*/ 1280093 h 2105841"/>
                <a:gd name="connsiteX54" fmla="*/ 0 w 2318055"/>
                <a:gd name="connsiteY54" fmla="*/ 1201338 h 2105841"/>
                <a:gd name="connsiteX55" fmla="*/ 5715 w 2318055"/>
                <a:gd name="connsiteY55" fmla="*/ 1100988 h 2105841"/>
                <a:gd name="connsiteX56" fmla="*/ 17782 w 2318055"/>
                <a:gd name="connsiteY56" fmla="*/ 1014611 h 2105841"/>
                <a:gd name="connsiteX57" fmla="*/ 88282 w 2318055"/>
                <a:gd name="connsiteY57" fmla="*/ 938396 h 2105841"/>
                <a:gd name="connsiteX58" fmla="*/ 155605 w 2318055"/>
                <a:gd name="connsiteY58" fmla="*/ 875519 h 2105841"/>
                <a:gd name="connsiteX59" fmla="*/ 264211 w 2318055"/>
                <a:gd name="connsiteY59" fmla="*/ 824074 h 2105841"/>
                <a:gd name="connsiteX60" fmla="*/ 421087 w 2318055"/>
                <a:gd name="connsiteY60" fmla="*/ 726265 h 2105841"/>
                <a:gd name="connsiteX61" fmla="*/ 498572 w 2318055"/>
                <a:gd name="connsiteY61" fmla="*/ 701495 h 2105841"/>
                <a:gd name="connsiteX62" fmla="*/ 551287 w 2318055"/>
                <a:gd name="connsiteY62" fmla="*/ 699590 h 2105841"/>
                <a:gd name="connsiteX63" fmla="*/ 574152 w 2318055"/>
                <a:gd name="connsiteY63" fmla="*/ 684982 h 2105841"/>
                <a:gd name="connsiteX64" fmla="*/ 612260 w 2318055"/>
                <a:gd name="connsiteY64" fmla="*/ 653226 h 2105841"/>
                <a:gd name="connsiteX65" fmla="*/ 707528 w 2318055"/>
                <a:gd name="connsiteY65" fmla="*/ 606227 h 2105841"/>
                <a:gd name="connsiteX66" fmla="*/ 802161 w 2318055"/>
                <a:gd name="connsiteY66" fmla="*/ 580187 h 2105841"/>
                <a:gd name="connsiteX67" fmla="*/ 957767 w 2318055"/>
                <a:gd name="connsiteY67" fmla="*/ 458877 h 2105841"/>
                <a:gd name="connsiteX68" fmla="*/ 1063833 w 2318055"/>
                <a:gd name="connsiteY68" fmla="*/ 342650 h 2105841"/>
                <a:gd name="connsiteX69" fmla="*/ 1067643 w 2318055"/>
                <a:gd name="connsiteY69" fmla="*/ 333123 h 2105841"/>
                <a:gd name="connsiteX70" fmla="*/ 1091143 w 2318055"/>
                <a:gd name="connsiteY70" fmla="*/ 279137 h 2105841"/>
                <a:gd name="connsiteX71" fmla="*/ 1123534 w 2318055"/>
                <a:gd name="connsiteY71" fmla="*/ 178788 h 2105841"/>
                <a:gd name="connsiteX72" fmla="*/ 1148939 w 2318055"/>
                <a:gd name="connsiteY72" fmla="*/ 103843 h 2105841"/>
                <a:gd name="connsiteX73" fmla="*/ 1186411 w 2318055"/>
                <a:gd name="connsiteY73" fmla="*/ 80979 h 2105841"/>
                <a:gd name="connsiteX74" fmla="*/ 1251830 w 2318055"/>
                <a:gd name="connsiteY74" fmla="*/ 30169 h 2105841"/>
                <a:gd name="connsiteX75" fmla="*/ 1305815 w 2318055"/>
                <a:gd name="connsiteY75" fmla="*/ 5399 h 2105841"/>
                <a:gd name="connsiteX76" fmla="*/ 1361070 w 2318055"/>
                <a:gd name="connsiteY76" fmla="*/ 2858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18055" h="2105841">
                  <a:moveTo>
                    <a:pt x="1113531" y="563306"/>
                  </a:moveTo>
                  <a:cubicBezTo>
                    <a:pt x="1075305" y="567801"/>
                    <a:pt x="1034935" y="601145"/>
                    <a:pt x="1032076" y="603050"/>
                  </a:cubicBezTo>
                  <a:cubicBezTo>
                    <a:pt x="990793" y="620834"/>
                    <a:pt x="979997" y="634807"/>
                    <a:pt x="965388" y="671644"/>
                  </a:cubicBezTo>
                  <a:cubicBezTo>
                    <a:pt x="963483" y="676725"/>
                    <a:pt x="949510" y="684982"/>
                    <a:pt x="933632" y="695778"/>
                  </a:cubicBezTo>
                  <a:cubicBezTo>
                    <a:pt x="927916" y="699590"/>
                    <a:pt x="926645" y="712293"/>
                    <a:pt x="923470" y="717373"/>
                  </a:cubicBezTo>
                  <a:cubicBezTo>
                    <a:pt x="917119" y="724360"/>
                    <a:pt x="900605" y="745953"/>
                    <a:pt x="894254" y="747224"/>
                  </a:cubicBezTo>
                  <a:cubicBezTo>
                    <a:pt x="863134" y="754211"/>
                    <a:pt x="634488" y="928869"/>
                    <a:pt x="663704" y="914897"/>
                  </a:cubicBezTo>
                  <a:cubicBezTo>
                    <a:pt x="743094" y="876789"/>
                    <a:pt x="744365" y="886316"/>
                    <a:pt x="870755" y="834236"/>
                  </a:cubicBezTo>
                  <a:cubicBezTo>
                    <a:pt x="879647" y="829154"/>
                    <a:pt x="920295" y="812642"/>
                    <a:pt x="948875" y="801844"/>
                  </a:cubicBezTo>
                  <a:cubicBezTo>
                    <a:pt x="966658" y="791048"/>
                    <a:pt x="1021280" y="798669"/>
                    <a:pt x="1036522" y="799304"/>
                  </a:cubicBezTo>
                  <a:cubicBezTo>
                    <a:pt x="1058117" y="799939"/>
                    <a:pt x="1068279" y="798034"/>
                    <a:pt x="1078440" y="797399"/>
                  </a:cubicBezTo>
                  <a:cubicBezTo>
                    <a:pt x="1106386" y="796128"/>
                    <a:pt x="1129886" y="791683"/>
                    <a:pt x="1134966" y="784696"/>
                  </a:cubicBezTo>
                  <a:cubicBezTo>
                    <a:pt x="1150844" y="767548"/>
                    <a:pt x="1162912" y="716103"/>
                    <a:pt x="1171804" y="712293"/>
                  </a:cubicBezTo>
                  <a:cubicBezTo>
                    <a:pt x="1177520" y="709751"/>
                    <a:pt x="1183871" y="707846"/>
                    <a:pt x="1190222" y="706576"/>
                  </a:cubicBezTo>
                  <a:cubicBezTo>
                    <a:pt x="1208006" y="651955"/>
                    <a:pt x="1184506" y="609402"/>
                    <a:pt x="1149574" y="570659"/>
                  </a:cubicBezTo>
                  <a:cubicBezTo>
                    <a:pt x="1138777" y="563514"/>
                    <a:pt x="1126273" y="561807"/>
                    <a:pt x="1113531" y="563306"/>
                  </a:cubicBezTo>
                  <a:close/>
                  <a:moveTo>
                    <a:pt x="1361070" y="2858"/>
                  </a:moveTo>
                  <a:cubicBezTo>
                    <a:pt x="1390287" y="-953"/>
                    <a:pt x="1418867" y="-953"/>
                    <a:pt x="1448083" y="2858"/>
                  </a:cubicBezTo>
                  <a:cubicBezTo>
                    <a:pt x="1476028" y="3494"/>
                    <a:pt x="1503338" y="4129"/>
                    <a:pt x="1530649" y="5399"/>
                  </a:cubicBezTo>
                  <a:cubicBezTo>
                    <a:pt x="1589716" y="14291"/>
                    <a:pt x="1642431" y="33979"/>
                    <a:pt x="1676092" y="89235"/>
                  </a:cubicBezTo>
                  <a:cubicBezTo>
                    <a:pt x="1704038" y="148937"/>
                    <a:pt x="1739605" y="206098"/>
                    <a:pt x="1739605" y="275326"/>
                  </a:cubicBezTo>
                  <a:cubicBezTo>
                    <a:pt x="1766915" y="296286"/>
                    <a:pt x="1774537" y="325501"/>
                    <a:pt x="1774537" y="357893"/>
                  </a:cubicBezTo>
                  <a:cubicBezTo>
                    <a:pt x="1777712" y="380757"/>
                    <a:pt x="1781523" y="402986"/>
                    <a:pt x="1783428" y="425216"/>
                  </a:cubicBezTo>
                  <a:cubicBezTo>
                    <a:pt x="1788510" y="489999"/>
                    <a:pt x="1795496" y="620834"/>
                    <a:pt x="1702767" y="568119"/>
                  </a:cubicBezTo>
                  <a:cubicBezTo>
                    <a:pt x="1693242" y="563038"/>
                    <a:pt x="1686254" y="597970"/>
                    <a:pt x="1673552" y="614483"/>
                  </a:cubicBezTo>
                  <a:cubicBezTo>
                    <a:pt x="1643067" y="644333"/>
                    <a:pt x="1641796" y="658942"/>
                    <a:pt x="1641161" y="690698"/>
                  </a:cubicBezTo>
                  <a:cubicBezTo>
                    <a:pt x="1664661" y="698320"/>
                    <a:pt x="1651958" y="742778"/>
                    <a:pt x="1667201" y="759291"/>
                  </a:cubicBezTo>
                  <a:cubicBezTo>
                    <a:pt x="1691971" y="787236"/>
                    <a:pt x="1714200" y="781521"/>
                    <a:pt x="1722457" y="817723"/>
                  </a:cubicBezTo>
                  <a:cubicBezTo>
                    <a:pt x="1801847" y="909181"/>
                    <a:pt x="1929507" y="916802"/>
                    <a:pt x="2013979" y="1001274"/>
                  </a:cubicBezTo>
                  <a:cubicBezTo>
                    <a:pt x="2068599" y="1040017"/>
                    <a:pt x="2128936" y="1071772"/>
                    <a:pt x="2151166" y="1141636"/>
                  </a:cubicBezTo>
                  <a:cubicBezTo>
                    <a:pt x="2181017" y="1252148"/>
                    <a:pt x="2233732" y="1322011"/>
                    <a:pt x="2241353" y="1437604"/>
                  </a:cubicBezTo>
                  <a:cubicBezTo>
                    <a:pt x="2243259" y="1467455"/>
                    <a:pt x="2261677" y="1536683"/>
                    <a:pt x="2263583" y="1566535"/>
                  </a:cubicBezTo>
                  <a:cubicBezTo>
                    <a:pt x="2263583" y="1566535"/>
                    <a:pt x="2254055" y="1628141"/>
                    <a:pt x="2273110" y="1656721"/>
                  </a:cubicBezTo>
                  <a:cubicBezTo>
                    <a:pt x="2317886" y="1787716"/>
                    <a:pt x="2310860" y="1916925"/>
                    <a:pt x="2314194" y="2049169"/>
                  </a:cubicBezTo>
                  <a:lnTo>
                    <a:pt x="2318055" y="2105841"/>
                  </a:lnTo>
                  <a:lnTo>
                    <a:pt x="1998627" y="2105841"/>
                  </a:lnTo>
                  <a:lnTo>
                    <a:pt x="1998736" y="2087336"/>
                  </a:lnTo>
                  <a:cubicBezTo>
                    <a:pt x="2002546" y="2054945"/>
                    <a:pt x="1957453" y="1709437"/>
                    <a:pt x="1954277" y="1692924"/>
                  </a:cubicBezTo>
                  <a:cubicBezTo>
                    <a:pt x="1940304" y="1619885"/>
                    <a:pt x="1926966" y="1749450"/>
                    <a:pt x="1911723" y="1778666"/>
                  </a:cubicBezTo>
                  <a:cubicBezTo>
                    <a:pt x="1892670" y="1806611"/>
                    <a:pt x="1920615" y="2052405"/>
                    <a:pt x="1908548" y="2083525"/>
                  </a:cubicBezTo>
                  <a:lnTo>
                    <a:pt x="1906089" y="2105841"/>
                  </a:lnTo>
                  <a:lnTo>
                    <a:pt x="717055" y="2105841"/>
                  </a:lnTo>
                  <a:lnTo>
                    <a:pt x="717055" y="1815502"/>
                  </a:lnTo>
                  <a:cubicBezTo>
                    <a:pt x="713244" y="1791368"/>
                    <a:pt x="707528" y="1767234"/>
                    <a:pt x="699906" y="1743099"/>
                  </a:cubicBezTo>
                  <a:cubicBezTo>
                    <a:pt x="691015" y="1715788"/>
                    <a:pt x="696731" y="1684668"/>
                    <a:pt x="702446" y="1656086"/>
                  </a:cubicBezTo>
                  <a:cubicBezTo>
                    <a:pt x="703718" y="1596385"/>
                    <a:pt x="719595" y="1550656"/>
                    <a:pt x="692920" y="1496670"/>
                  </a:cubicBezTo>
                  <a:cubicBezTo>
                    <a:pt x="691650" y="1494130"/>
                    <a:pt x="691015" y="1492225"/>
                    <a:pt x="691015" y="1489684"/>
                  </a:cubicBezTo>
                  <a:lnTo>
                    <a:pt x="687839" y="1447766"/>
                  </a:lnTo>
                  <a:cubicBezTo>
                    <a:pt x="685298" y="1439510"/>
                    <a:pt x="675136" y="1448401"/>
                    <a:pt x="593205" y="1452847"/>
                  </a:cubicBezTo>
                  <a:cubicBezTo>
                    <a:pt x="532233" y="1454752"/>
                    <a:pt x="471897" y="1454117"/>
                    <a:pt x="411560" y="1460468"/>
                  </a:cubicBezTo>
                  <a:cubicBezTo>
                    <a:pt x="334074" y="1468725"/>
                    <a:pt x="206415" y="1395686"/>
                    <a:pt x="200698" y="1387429"/>
                  </a:cubicBezTo>
                  <a:cubicBezTo>
                    <a:pt x="189901" y="1375362"/>
                    <a:pt x="145443" y="1356308"/>
                    <a:pt x="111146" y="1326457"/>
                  </a:cubicBezTo>
                  <a:lnTo>
                    <a:pt x="89552" y="1297242"/>
                  </a:lnTo>
                  <a:cubicBezTo>
                    <a:pt x="80660" y="1288349"/>
                    <a:pt x="71768" y="1288984"/>
                    <a:pt x="62877" y="1280093"/>
                  </a:cubicBezTo>
                  <a:cubicBezTo>
                    <a:pt x="48904" y="1269296"/>
                    <a:pt x="2540" y="1212770"/>
                    <a:pt x="0" y="1201338"/>
                  </a:cubicBezTo>
                  <a:cubicBezTo>
                    <a:pt x="0" y="1201338"/>
                    <a:pt x="3175" y="1117501"/>
                    <a:pt x="5715" y="1100988"/>
                  </a:cubicBezTo>
                  <a:cubicBezTo>
                    <a:pt x="8256" y="1081935"/>
                    <a:pt x="17147" y="1026043"/>
                    <a:pt x="17782" y="1014611"/>
                  </a:cubicBezTo>
                  <a:cubicBezTo>
                    <a:pt x="20324" y="994922"/>
                    <a:pt x="88282" y="938396"/>
                    <a:pt x="88282" y="938396"/>
                  </a:cubicBezTo>
                  <a:cubicBezTo>
                    <a:pt x="100984" y="928869"/>
                    <a:pt x="145443" y="880600"/>
                    <a:pt x="155605" y="875519"/>
                  </a:cubicBezTo>
                  <a:cubicBezTo>
                    <a:pt x="161321" y="867262"/>
                    <a:pt x="245793" y="836776"/>
                    <a:pt x="264211" y="824074"/>
                  </a:cubicBezTo>
                  <a:cubicBezTo>
                    <a:pt x="316291" y="791683"/>
                    <a:pt x="369006" y="758656"/>
                    <a:pt x="421087" y="726265"/>
                  </a:cubicBezTo>
                  <a:cubicBezTo>
                    <a:pt x="441411" y="712928"/>
                    <a:pt x="456654" y="702765"/>
                    <a:pt x="498572" y="701495"/>
                  </a:cubicBezTo>
                  <a:cubicBezTo>
                    <a:pt x="513815" y="701495"/>
                    <a:pt x="537315" y="702130"/>
                    <a:pt x="551287" y="699590"/>
                  </a:cubicBezTo>
                  <a:cubicBezTo>
                    <a:pt x="555733" y="698320"/>
                    <a:pt x="572246" y="688793"/>
                    <a:pt x="574152" y="684982"/>
                  </a:cubicBezTo>
                  <a:cubicBezTo>
                    <a:pt x="574152" y="684982"/>
                    <a:pt x="611625" y="653861"/>
                    <a:pt x="612260" y="653226"/>
                  </a:cubicBezTo>
                  <a:cubicBezTo>
                    <a:pt x="648461" y="618929"/>
                    <a:pt x="672596" y="610037"/>
                    <a:pt x="707528" y="606227"/>
                  </a:cubicBezTo>
                  <a:cubicBezTo>
                    <a:pt x="716419" y="606227"/>
                    <a:pt x="802161" y="580187"/>
                    <a:pt x="802161" y="580187"/>
                  </a:cubicBezTo>
                  <a:cubicBezTo>
                    <a:pt x="834552" y="528106"/>
                    <a:pt x="890444" y="480472"/>
                    <a:pt x="957767" y="458877"/>
                  </a:cubicBezTo>
                  <a:cubicBezTo>
                    <a:pt x="1004131" y="422676"/>
                    <a:pt x="1038428" y="402351"/>
                    <a:pt x="1063833" y="342650"/>
                  </a:cubicBezTo>
                  <a:cubicBezTo>
                    <a:pt x="1065103" y="339474"/>
                    <a:pt x="1065739" y="336298"/>
                    <a:pt x="1067643" y="333123"/>
                  </a:cubicBezTo>
                  <a:cubicBezTo>
                    <a:pt x="1075265" y="315339"/>
                    <a:pt x="1083521" y="296921"/>
                    <a:pt x="1091143" y="279137"/>
                  </a:cubicBezTo>
                  <a:cubicBezTo>
                    <a:pt x="1098765" y="244840"/>
                    <a:pt x="1098129" y="207368"/>
                    <a:pt x="1123534" y="178788"/>
                  </a:cubicBezTo>
                  <a:cubicBezTo>
                    <a:pt x="1132427" y="153383"/>
                    <a:pt x="1140683" y="128613"/>
                    <a:pt x="1148939" y="103843"/>
                  </a:cubicBezTo>
                  <a:cubicBezTo>
                    <a:pt x="1161642" y="96222"/>
                    <a:pt x="1173709" y="88600"/>
                    <a:pt x="1186411" y="80979"/>
                  </a:cubicBezTo>
                  <a:cubicBezTo>
                    <a:pt x="1199115" y="57479"/>
                    <a:pt x="1251830" y="36520"/>
                    <a:pt x="1251830" y="30169"/>
                  </a:cubicBezTo>
                  <a:cubicBezTo>
                    <a:pt x="1268977" y="19372"/>
                    <a:pt x="1284856" y="7304"/>
                    <a:pt x="1305815" y="5399"/>
                  </a:cubicBezTo>
                  <a:cubicBezTo>
                    <a:pt x="1324234" y="4129"/>
                    <a:pt x="1342652" y="3494"/>
                    <a:pt x="1361070" y="2858"/>
                  </a:cubicBezTo>
                  <a:close/>
                </a:path>
              </a:pathLst>
            </a:custGeom>
            <a:solidFill>
              <a:schemeClr val="accent6"/>
            </a:solidFill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CB9CD74-DA9A-473D-8950-0BBB78099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4731"/>
            <a:stretch>
              <a:fillRect/>
            </a:stretch>
          </p:blipFill>
          <p:spPr>
            <a:xfrm>
              <a:off x="7531304" y="2718329"/>
              <a:ext cx="2403967" cy="2105841"/>
            </a:xfrm>
            <a:custGeom>
              <a:avLst/>
              <a:gdLst>
                <a:gd name="connsiteX0" fmla="*/ 0 w 2403967"/>
                <a:gd name="connsiteY0" fmla="*/ 0 h 2105841"/>
                <a:gd name="connsiteX1" fmla="*/ 2403967 w 2403967"/>
                <a:gd name="connsiteY1" fmla="*/ 0 h 2105841"/>
                <a:gd name="connsiteX2" fmla="*/ 2403967 w 2403967"/>
                <a:gd name="connsiteY2" fmla="*/ 2105841 h 2105841"/>
                <a:gd name="connsiteX3" fmla="*/ 0 w 2403967"/>
                <a:gd name="connsiteY3" fmla="*/ 2105841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2105841">
                  <a:moveTo>
                    <a:pt x="0" y="0"/>
                  </a:moveTo>
                  <a:lnTo>
                    <a:pt x="2403967" y="0"/>
                  </a:lnTo>
                  <a:lnTo>
                    <a:pt x="2403967" y="2105841"/>
                  </a:lnTo>
                  <a:lnTo>
                    <a:pt x="0" y="2105841"/>
                  </a:lnTo>
                  <a:close/>
                </a:path>
              </a:pathLst>
            </a:cu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A4EF63EA-A100-4C90-84AB-FE0809C34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9588"/>
            <a:stretch>
              <a:fillRect/>
            </a:stretch>
          </p:blipFill>
          <p:spPr>
            <a:xfrm>
              <a:off x="8763467" y="3008330"/>
              <a:ext cx="2403967" cy="1815840"/>
            </a:xfrm>
            <a:custGeom>
              <a:avLst/>
              <a:gdLst>
                <a:gd name="connsiteX0" fmla="*/ 0 w 2403967"/>
                <a:gd name="connsiteY0" fmla="*/ 0 h 1815840"/>
                <a:gd name="connsiteX1" fmla="*/ 2403967 w 2403967"/>
                <a:gd name="connsiteY1" fmla="*/ 0 h 1815840"/>
                <a:gd name="connsiteX2" fmla="*/ 2403967 w 2403967"/>
                <a:gd name="connsiteY2" fmla="*/ 1815840 h 1815840"/>
                <a:gd name="connsiteX3" fmla="*/ 0 w 2403967"/>
                <a:gd name="connsiteY3" fmla="*/ 1815840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1815840">
                  <a:moveTo>
                    <a:pt x="0" y="0"/>
                  </a:moveTo>
                  <a:lnTo>
                    <a:pt x="2403967" y="0"/>
                  </a:lnTo>
                  <a:lnTo>
                    <a:pt x="2403967" y="1815840"/>
                  </a:lnTo>
                  <a:lnTo>
                    <a:pt x="0" y="1815840"/>
                  </a:lnTo>
                  <a:close/>
                </a:path>
              </a:pathLst>
            </a:custGeom>
          </p:spPr>
        </p:pic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BC6FD0-4705-4A14-BCFC-DB7E46FF6CF5}"/>
                </a:ext>
              </a:extLst>
            </p:cNvPr>
            <p:cNvSpPr/>
            <p:nvPr/>
          </p:nvSpPr>
          <p:spPr>
            <a:xfrm>
              <a:off x="3558521" y="3001410"/>
              <a:ext cx="2304911" cy="1815840"/>
            </a:xfrm>
            <a:custGeom>
              <a:avLst/>
              <a:gdLst>
                <a:gd name="connsiteX0" fmla="*/ 1113532 w 2304911"/>
                <a:gd name="connsiteY0" fmla="*/ 563306 h 1815840"/>
                <a:gd name="connsiteX1" fmla="*/ 1032077 w 2304911"/>
                <a:gd name="connsiteY1" fmla="*/ 603051 h 1815840"/>
                <a:gd name="connsiteX2" fmla="*/ 965389 w 2304911"/>
                <a:gd name="connsiteY2" fmla="*/ 671644 h 1815840"/>
                <a:gd name="connsiteX3" fmla="*/ 933633 w 2304911"/>
                <a:gd name="connsiteY3" fmla="*/ 695778 h 1815840"/>
                <a:gd name="connsiteX4" fmla="*/ 923471 w 2304911"/>
                <a:gd name="connsiteY4" fmla="*/ 717373 h 1815840"/>
                <a:gd name="connsiteX5" fmla="*/ 894255 w 2304911"/>
                <a:gd name="connsiteY5" fmla="*/ 747224 h 1815840"/>
                <a:gd name="connsiteX6" fmla="*/ 663705 w 2304911"/>
                <a:gd name="connsiteY6" fmla="*/ 914897 h 1815840"/>
                <a:gd name="connsiteX7" fmla="*/ 870756 w 2304911"/>
                <a:gd name="connsiteY7" fmla="*/ 834236 h 1815840"/>
                <a:gd name="connsiteX8" fmla="*/ 948877 w 2304911"/>
                <a:gd name="connsiteY8" fmla="*/ 801844 h 1815840"/>
                <a:gd name="connsiteX9" fmla="*/ 1036523 w 2304911"/>
                <a:gd name="connsiteY9" fmla="*/ 799304 h 1815840"/>
                <a:gd name="connsiteX10" fmla="*/ 1078442 w 2304911"/>
                <a:gd name="connsiteY10" fmla="*/ 797399 h 1815840"/>
                <a:gd name="connsiteX11" fmla="*/ 1134968 w 2304911"/>
                <a:gd name="connsiteY11" fmla="*/ 784696 h 1815840"/>
                <a:gd name="connsiteX12" fmla="*/ 1171805 w 2304911"/>
                <a:gd name="connsiteY12" fmla="*/ 712292 h 1815840"/>
                <a:gd name="connsiteX13" fmla="*/ 1190223 w 2304911"/>
                <a:gd name="connsiteY13" fmla="*/ 706576 h 1815840"/>
                <a:gd name="connsiteX14" fmla="*/ 1149575 w 2304911"/>
                <a:gd name="connsiteY14" fmla="*/ 570660 h 1815840"/>
                <a:gd name="connsiteX15" fmla="*/ 1113532 w 2304911"/>
                <a:gd name="connsiteY15" fmla="*/ 563306 h 1815840"/>
                <a:gd name="connsiteX16" fmla="*/ 1361071 w 2304911"/>
                <a:gd name="connsiteY16" fmla="*/ 2859 h 1815840"/>
                <a:gd name="connsiteX17" fmla="*/ 1448084 w 2304911"/>
                <a:gd name="connsiteY17" fmla="*/ 2859 h 1815840"/>
                <a:gd name="connsiteX18" fmla="*/ 1530650 w 2304911"/>
                <a:gd name="connsiteY18" fmla="*/ 5399 h 1815840"/>
                <a:gd name="connsiteX19" fmla="*/ 1676094 w 2304911"/>
                <a:gd name="connsiteY19" fmla="*/ 89235 h 1815840"/>
                <a:gd name="connsiteX20" fmla="*/ 1739606 w 2304911"/>
                <a:gd name="connsiteY20" fmla="*/ 275326 h 1815840"/>
                <a:gd name="connsiteX21" fmla="*/ 1774538 w 2304911"/>
                <a:gd name="connsiteY21" fmla="*/ 357893 h 1815840"/>
                <a:gd name="connsiteX22" fmla="*/ 1783429 w 2304911"/>
                <a:gd name="connsiteY22" fmla="*/ 425216 h 1815840"/>
                <a:gd name="connsiteX23" fmla="*/ 1702768 w 2304911"/>
                <a:gd name="connsiteY23" fmla="*/ 568119 h 1815840"/>
                <a:gd name="connsiteX24" fmla="*/ 1673553 w 2304911"/>
                <a:gd name="connsiteY24" fmla="*/ 614483 h 1815840"/>
                <a:gd name="connsiteX25" fmla="*/ 1641162 w 2304911"/>
                <a:gd name="connsiteY25" fmla="*/ 690698 h 1815840"/>
                <a:gd name="connsiteX26" fmla="*/ 1667203 w 2304911"/>
                <a:gd name="connsiteY26" fmla="*/ 759291 h 1815840"/>
                <a:gd name="connsiteX27" fmla="*/ 1722458 w 2304911"/>
                <a:gd name="connsiteY27" fmla="*/ 817723 h 1815840"/>
                <a:gd name="connsiteX28" fmla="*/ 2013980 w 2304911"/>
                <a:gd name="connsiteY28" fmla="*/ 1001274 h 1815840"/>
                <a:gd name="connsiteX29" fmla="*/ 2151167 w 2304911"/>
                <a:gd name="connsiteY29" fmla="*/ 1141636 h 1815840"/>
                <a:gd name="connsiteX30" fmla="*/ 2241354 w 2304911"/>
                <a:gd name="connsiteY30" fmla="*/ 1437604 h 1815840"/>
                <a:gd name="connsiteX31" fmla="*/ 2263584 w 2304911"/>
                <a:gd name="connsiteY31" fmla="*/ 1566535 h 1815840"/>
                <a:gd name="connsiteX32" fmla="*/ 2273111 w 2304911"/>
                <a:gd name="connsiteY32" fmla="*/ 1656721 h 1815840"/>
                <a:gd name="connsiteX33" fmla="*/ 2302922 w 2304911"/>
                <a:gd name="connsiteY33" fmla="*/ 1787299 h 1815840"/>
                <a:gd name="connsiteX34" fmla="*/ 2304911 w 2304911"/>
                <a:gd name="connsiteY34" fmla="*/ 1815840 h 1815840"/>
                <a:gd name="connsiteX35" fmla="*/ 1970669 w 2304911"/>
                <a:gd name="connsiteY35" fmla="*/ 1815840 h 1815840"/>
                <a:gd name="connsiteX36" fmla="*/ 1963101 w 2304911"/>
                <a:gd name="connsiteY36" fmla="*/ 1756962 h 1815840"/>
                <a:gd name="connsiteX37" fmla="*/ 1954278 w 2304911"/>
                <a:gd name="connsiteY37" fmla="*/ 1692924 h 1815840"/>
                <a:gd name="connsiteX38" fmla="*/ 1911724 w 2304911"/>
                <a:gd name="connsiteY38" fmla="*/ 1778666 h 1815840"/>
                <a:gd name="connsiteX39" fmla="*/ 1906613 w 2304911"/>
                <a:gd name="connsiteY39" fmla="*/ 1798513 h 1815840"/>
                <a:gd name="connsiteX40" fmla="*/ 1905763 w 2304911"/>
                <a:gd name="connsiteY40" fmla="*/ 1815840 h 1815840"/>
                <a:gd name="connsiteX41" fmla="*/ 717056 w 2304911"/>
                <a:gd name="connsiteY41" fmla="*/ 1815840 h 1815840"/>
                <a:gd name="connsiteX42" fmla="*/ 717056 w 2304911"/>
                <a:gd name="connsiteY42" fmla="*/ 1815502 h 1815840"/>
                <a:gd name="connsiteX43" fmla="*/ 699907 w 2304911"/>
                <a:gd name="connsiteY43" fmla="*/ 1743099 h 1815840"/>
                <a:gd name="connsiteX44" fmla="*/ 702447 w 2304911"/>
                <a:gd name="connsiteY44" fmla="*/ 1656086 h 1815840"/>
                <a:gd name="connsiteX45" fmla="*/ 692921 w 2304911"/>
                <a:gd name="connsiteY45" fmla="*/ 1496670 h 1815840"/>
                <a:gd name="connsiteX46" fmla="*/ 691016 w 2304911"/>
                <a:gd name="connsiteY46" fmla="*/ 1489684 h 1815840"/>
                <a:gd name="connsiteX47" fmla="*/ 687840 w 2304911"/>
                <a:gd name="connsiteY47" fmla="*/ 1447765 h 1815840"/>
                <a:gd name="connsiteX48" fmla="*/ 593206 w 2304911"/>
                <a:gd name="connsiteY48" fmla="*/ 1452847 h 1815840"/>
                <a:gd name="connsiteX49" fmla="*/ 411561 w 2304911"/>
                <a:gd name="connsiteY49" fmla="*/ 1460468 h 1815840"/>
                <a:gd name="connsiteX50" fmla="*/ 200699 w 2304911"/>
                <a:gd name="connsiteY50" fmla="*/ 1387429 h 1815840"/>
                <a:gd name="connsiteX51" fmla="*/ 111147 w 2304911"/>
                <a:gd name="connsiteY51" fmla="*/ 1326457 h 1815840"/>
                <a:gd name="connsiteX52" fmla="*/ 89553 w 2304911"/>
                <a:gd name="connsiteY52" fmla="*/ 1297241 h 1815840"/>
                <a:gd name="connsiteX53" fmla="*/ 62878 w 2304911"/>
                <a:gd name="connsiteY53" fmla="*/ 1280093 h 1815840"/>
                <a:gd name="connsiteX54" fmla="*/ 0 w 2304911"/>
                <a:gd name="connsiteY54" fmla="*/ 1201338 h 1815840"/>
                <a:gd name="connsiteX55" fmla="*/ 5716 w 2304911"/>
                <a:gd name="connsiteY55" fmla="*/ 1100988 h 1815840"/>
                <a:gd name="connsiteX56" fmla="*/ 17783 w 2304911"/>
                <a:gd name="connsiteY56" fmla="*/ 1014611 h 1815840"/>
                <a:gd name="connsiteX57" fmla="*/ 88283 w 2304911"/>
                <a:gd name="connsiteY57" fmla="*/ 938396 h 1815840"/>
                <a:gd name="connsiteX58" fmla="*/ 155606 w 2304911"/>
                <a:gd name="connsiteY58" fmla="*/ 875519 h 1815840"/>
                <a:gd name="connsiteX59" fmla="*/ 264212 w 2304911"/>
                <a:gd name="connsiteY59" fmla="*/ 824074 h 1815840"/>
                <a:gd name="connsiteX60" fmla="*/ 421088 w 2304911"/>
                <a:gd name="connsiteY60" fmla="*/ 726265 h 1815840"/>
                <a:gd name="connsiteX61" fmla="*/ 498573 w 2304911"/>
                <a:gd name="connsiteY61" fmla="*/ 701495 h 1815840"/>
                <a:gd name="connsiteX62" fmla="*/ 551288 w 2304911"/>
                <a:gd name="connsiteY62" fmla="*/ 699590 h 1815840"/>
                <a:gd name="connsiteX63" fmla="*/ 574153 w 2304911"/>
                <a:gd name="connsiteY63" fmla="*/ 684982 h 1815840"/>
                <a:gd name="connsiteX64" fmla="*/ 612261 w 2304911"/>
                <a:gd name="connsiteY64" fmla="*/ 653225 h 1815840"/>
                <a:gd name="connsiteX65" fmla="*/ 707529 w 2304911"/>
                <a:gd name="connsiteY65" fmla="*/ 606227 h 1815840"/>
                <a:gd name="connsiteX66" fmla="*/ 802162 w 2304911"/>
                <a:gd name="connsiteY66" fmla="*/ 580187 h 1815840"/>
                <a:gd name="connsiteX67" fmla="*/ 957768 w 2304911"/>
                <a:gd name="connsiteY67" fmla="*/ 458877 h 1815840"/>
                <a:gd name="connsiteX68" fmla="*/ 1063834 w 2304911"/>
                <a:gd name="connsiteY68" fmla="*/ 342650 h 1815840"/>
                <a:gd name="connsiteX69" fmla="*/ 1067644 w 2304911"/>
                <a:gd name="connsiteY69" fmla="*/ 333123 h 1815840"/>
                <a:gd name="connsiteX70" fmla="*/ 1091144 w 2304911"/>
                <a:gd name="connsiteY70" fmla="*/ 279138 h 1815840"/>
                <a:gd name="connsiteX71" fmla="*/ 1123535 w 2304911"/>
                <a:gd name="connsiteY71" fmla="*/ 178788 h 1815840"/>
                <a:gd name="connsiteX72" fmla="*/ 1148941 w 2304911"/>
                <a:gd name="connsiteY72" fmla="*/ 103843 h 1815840"/>
                <a:gd name="connsiteX73" fmla="*/ 1186412 w 2304911"/>
                <a:gd name="connsiteY73" fmla="*/ 80979 h 1815840"/>
                <a:gd name="connsiteX74" fmla="*/ 1251830 w 2304911"/>
                <a:gd name="connsiteY74" fmla="*/ 30169 h 1815840"/>
                <a:gd name="connsiteX75" fmla="*/ 1305816 w 2304911"/>
                <a:gd name="connsiteY75" fmla="*/ 5399 h 1815840"/>
                <a:gd name="connsiteX76" fmla="*/ 1361071 w 2304911"/>
                <a:gd name="connsiteY76" fmla="*/ 2859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04911" h="1815840">
                  <a:moveTo>
                    <a:pt x="1113532" y="563306"/>
                  </a:moveTo>
                  <a:cubicBezTo>
                    <a:pt x="1075306" y="567801"/>
                    <a:pt x="1034936" y="601145"/>
                    <a:pt x="1032077" y="603051"/>
                  </a:cubicBezTo>
                  <a:cubicBezTo>
                    <a:pt x="990794" y="620834"/>
                    <a:pt x="979998" y="634807"/>
                    <a:pt x="965389" y="671644"/>
                  </a:cubicBezTo>
                  <a:cubicBezTo>
                    <a:pt x="963484" y="676725"/>
                    <a:pt x="949511" y="684982"/>
                    <a:pt x="933633" y="695778"/>
                  </a:cubicBezTo>
                  <a:cubicBezTo>
                    <a:pt x="927917" y="699590"/>
                    <a:pt x="926646" y="712292"/>
                    <a:pt x="923471" y="717373"/>
                  </a:cubicBezTo>
                  <a:cubicBezTo>
                    <a:pt x="917120" y="724360"/>
                    <a:pt x="900606" y="745953"/>
                    <a:pt x="894255" y="747224"/>
                  </a:cubicBezTo>
                  <a:cubicBezTo>
                    <a:pt x="863135" y="754211"/>
                    <a:pt x="634489" y="928869"/>
                    <a:pt x="663705" y="914897"/>
                  </a:cubicBezTo>
                  <a:cubicBezTo>
                    <a:pt x="743095" y="876789"/>
                    <a:pt x="744366" y="886316"/>
                    <a:pt x="870756" y="834236"/>
                  </a:cubicBezTo>
                  <a:cubicBezTo>
                    <a:pt x="879648" y="829154"/>
                    <a:pt x="920296" y="812641"/>
                    <a:pt x="948877" y="801844"/>
                  </a:cubicBezTo>
                  <a:cubicBezTo>
                    <a:pt x="966659" y="791048"/>
                    <a:pt x="1021281" y="798669"/>
                    <a:pt x="1036523" y="799304"/>
                  </a:cubicBezTo>
                  <a:cubicBezTo>
                    <a:pt x="1058117" y="799939"/>
                    <a:pt x="1068280" y="798034"/>
                    <a:pt x="1078442" y="797399"/>
                  </a:cubicBezTo>
                  <a:cubicBezTo>
                    <a:pt x="1106387" y="796128"/>
                    <a:pt x="1129887" y="791683"/>
                    <a:pt x="1134968" y="784696"/>
                  </a:cubicBezTo>
                  <a:cubicBezTo>
                    <a:pt x="1150845" y="767548"/>
                    <a:pt x="1162913" y="716103"/>
                    <a:pt x="1171805" y="712292"/>
                  </a:cubicBezTo>
                  <a:cubicBezTo>
                    <a:pt x="1177520" y="709751"/>
                    <a:pt x="1183872" y="707846"/>
                    <a:pt x="1190223" y="706576"/>
                  </a:cubicBezTo>
                  <a:cubicBezTo>
                    <a:pt x="1208007" y="651955"/>
                    <a:pt x="1184507" y="609402"/>
                    <a:pt x="1149575" y="570660"/>
                  </a:cubicBezTo>
                  <a:cubicBezTo>
                    <a:pt x="1138778" y="563514"/>
                    <a:pt x="1126274" y="561807"/>
                    <a:pt x="1113532" y="563306"/>
                  </a:cubicBezTo>
                  <a:close/>
                  <a:moveTo>
                    <a:pt x="1361071" y="2859"/>
                  </a:moveTo>
                  <a:cubicBezTo>
                    <a:pt x="1390288" y="-953"/>
                    <a:pt x="1418868" y="-953"/>
                    <a:pt x="1448084" y="2859"/>
                  </a:cubicBezTo>
                  <a:cubicBezTo>
                    <a:pt x="1476030" y="3494"/>
                    <a:pt x="1503339" y="4129"/>
                    <a:pt x="1530650" y="5399"/>
                  </a:cubicBezTo>
                  <a:cubicBezTo>
                    <a:pt x="1589717" y="14291"/>
                    <a:pt x="1642432" y="33979"/>
                    <a:pt x="1676094" y="89235"/>
                  </a:cubicBezTo>
                  <a:cubicBezTo>
                    <a:pt x="1704039" y="148937"/>
                    <a:pt x="1739606" y="206098"/>
                    <a:pt x="1739606" y="275326"/>
                  </a:cubicBezTo>
                  <a:cubicBezTo>
                    <a:pt x="1766916" y="296286"/>
                    <a:pt x="1774538" y="325501"/>
                    <a:pt x="1774538" y="357893"/>
                  </a:cubicBezTo>
                  <a:cubicBezTo>
                    <a:pt x="1777713" y="380757"/>
                    <a:pt x="1781524" y="402987"/>
                    <a:pt x="1783429" y="425216"/>
                  </a:cubicBezTo>
                  <a:cubicBezTo>
                    <a:pt x="1788511" y="489999"/>
                    <a:pt x="1795497" y="620834"/>
                    <a:pt x="1702768" y="568119"/>
                  </a:cubicBezTo>
                  <a:cubicBezTo>
                    <a:pt x="1693242" y="563038"/>
                    <a:pt x="1686255" y="597970"/>
                    <a:pt x="1673553" y="614483"/>
                  </a:cubicBezTo>
                  <a:cubicBezTo>
                    <a:pt x="1643067" y="644333"/>
                    <a:pt x="1641797" y="658942"/>
                    <a:pt x="1641162" y="690698"/>
                  </a:cubicBezTo>
                  <a:cubicBezTo>
                    <a:pt x="1664662" y="698320"/>
                    <a:pt x="1651959" y="742778"/>
                    <a:pt x="1667203" y="759291"/>
                  </a:cubicBezTo>
                  <a:cubicBezTo>
                    <a:pt x="1691972" y="787236"/>
                    <a:pt x="1714201" y="781521"/>
                    <a:pt x="1722458" y="817723"/>
                  </a:cubicBezTo>
                  <a:cubicBezTo>
                    <a:pt x="1801848" y="909181"/>
                    <a:pt x="1929508" y="916802"/>
                    <a:pt x="2013980" y="1001274"/>
                  </a:cubicBezTo>
                  <a:cubicBezTo>
                    <a:pt x="2068600" y="1040017"/>
                    <a:pt x="2128937" y="1071772"/>
                    <a:pt x="2151167" y="1141636"/>
                  </a:cubicBezTo>
                  <a:cubicBezTo>
                    <a:pt x="2181018" y="1252148"/>
                    <a:pt x="2233733" y="1322011"/>
                    <a:pt x="2241354" y="1437604"/>
                  </a:cubicBezTo>
                  <a:cubicBezTo>
                    <a:pt x="2243260" y="1467455"/>
                    <a:pt x="2261678" y="1536683"/>
                    <a:pt x="2263584" y="1566535"/>
                  </a:cubicBezTo>
                  <a:cubicBezTo>
                    <a:pt x="2263584" y="1566535"/>
                    <a:pt x="2254056" y="1628141"/>
                    <a:pt x="2273111" y="1656721"/>
                  </a:cubicBezTo>
                  <a:cubicBezTo>
                    <a:pt x="2288036" y="1700386"/>
                    <a:pt x="2297206" y="1743853"/>
                    <a:pt x="2302922" y="1787299"/>
                  </a:cubicBezTo>
                  <a:lnTo>
                    <a:pt x="2304911" y="1815840"/>
                  </a:lnTo>
                  <a:lnTo>
                    <a:pt x="1970669" y="1815840"/>
                  </a:lnTo>
                  <a:lnTo>
                    <a:pt x="1963101" y="1756962"/>
                  </a:lnTo>
                  <a:cubicBezTo>
                    <a:pt x="1958486" y="1721743"/>
                    <a:pt x="1955072" y="1697052"/>
                    <a:pt x="1954278" y="1692924"/>
                  </a:cubicBezTo>
                  <a:cubicBezTo>
                    <a:pt x="1940305" y="1619885"/>
                    <a:pt x="1926967" y="1749450"/>
                    <a:pt x="1911724" y="1778666"/>
                  </a:cubicBezTo>
                  <a:cubicBezTo>
                    <a:pt x="1909343" y="1782159"/>
                    <a:pt x="1907695" y="1789057"/>
                    <a:pt x="1906613" y="1798513"/>
                  </a:cubicBezTo>
                  <a:lnTo>
                    <a:pt x="1905763" y="1815840"/>
                  </a:lnTo>
                  <a:lnTo>
                    <a:pt x="717056" y="1815840"/>
                  </a:lnTo>
                  <a:lnTo>
                    <a:pt x="717056" y="1815502"/>
                  </a:lnTo>
                  <a:cubicBezTo>
                    <a:pt x="713245" y="1791368"/>
                    <a:pt x="707529" y="1767234"/>
                    <a:pt x="699907" y="1743099"/>
                  </a:cubicBezTo>
                  <a:cubicBezTo>
                    <a:pt x="691016" y="1715788"/>
                    <a:pt x="696732" y="1684668"/>
                    <a:pt x="702447" y="1656086"/>
                  </a:cubicBezTo>
                  <a:cubicBezTo>
                    <a:pt x="703719" y="1596385"/>
                    <a:pt x="719596" y="1550656"/>
                    <a:pt x="692921" y="1496670"/>
                  </a:cubicBezTo>
                  <a:cubicBezTo>
                    <a:pt x="691651" y="1494130"/>
                    <a:pt x="691016" y="1492225"/>
                    <a:pt x="691016" y="1489684"/>
                  </a:cubicBezTo>
                  <a:lnTo>
                    <a:pt x="687840" y="1447765"/>
                  </a:lnTo>
                  <a:cubicBezTo>
                    <a:pt x="685300" y="1439509"/>
                    <a:pt x="675137" y="1448401"/>
                    <a:pt x="593206" y="1452847"/>
                  </a:cubicBezTo>
                  <a:cubicBezTo>
                    <a:pt x="532234" y="1454752"/>
                    <a:pt x="471898" y="1454117"/>
                    <a:pt x="411561" y="1460468"/>
                  </a:cubicBezTo>
                  <a:cubicBezTo>
                    <a:pt x="334075" y="1468725"/>
                    <a:pt x="206416" y="1395686"/>
                    <a:pt x="200699" y="1387429"/>
                  </a:cubicBezTo>
                  <a:cubicBezTo>
                    <a:pt x="189902" y="1375362"/>
                    <a:pt x="145444" y="1356308"/>
                    <a:pt x="111147" y="1326457"/>
                  </a:cubicBezTo>
                  <a:lnTo>
                    <a:pt x="89553" y="1297241"/>
                  </a:lnTo>
                  <a:cubicBezTo>
                    <a:pt x="80661" y="1288349"/>
                    <a:pt x="71769" y="1288984"/>
                    <a:pt x="62878" y="1280093"/>
                  </a:cubicBezTo>
                  <a:cubicBezTo>
                    <a:pt x="48905" y="1269296"/>
                    <a:pt x="2541" y="1212770"/>
                    <a:pt x="0" y="1201338"/>
                  </a:cubicBezTo>
                  <a:cubicBezTo>
                    <a:pt x="0" y="1201338"/>
                    <a:pt x="3176" y="1117501"/>
                    <a:pt x="5716" y="1100988"/>
                  </a:cubicBezTo>
                  <a:cubicBezTo>
                    <a:pt x="8257" y="1081935"/>
                    <a:pt x="17148" y="1026043"/>
                    <a:pt x="17783" y="1014611"/>
                  </a:cubicBezTo>
                  <a:cubicBezTo>
                    <a:pt x="20325" y="994922"/>
                    <a:pt x="88283" y="938396"/>
                    <a:pt x="88283" y="938396"/>
                  </a:cubicBezTo>
                  <a:cubicBezTo>
                    <a:pt x="100985" y="928869"/>
                    <a:pt x="145444" y="880600"/>
                    <a:pt x="155606" y="875519"/>
                  </a:cubicBezTo>
                  <a:cubicBezTo>
                    <a:pt x="161322" y="867262"/>
                    <a:pt x="245794" y="836776"/>
                    <a:pt x="264212" y="824074"/>
                  </a:cubicBezTo>
                  <a:cubicBezTo>
                    <a:pt x="316292" y="791683"/>
                    <a:pt x="369007" y="758656"/>
                    <a:pt x="421088" y="726265"/>
                  </a:cubicBezTo>
                  <a:cubicBezTo>
                    <a:pt x="441412" y="712927"/>
                    <a:pt x="456655" y="702765"/>
                    <a:pt x="498573" y="701495"/>
                  </a:cubicBezTo>
                  <a:cubicBezTo>
                    <a:pt x="513816" y="701495"/>
                    <a:pt x="537316" y="702130"/>
                    <a:pt x="551288" y="699590"/>
                  </a:cubicBezTo>
                  <a:cubicBezTo>
                    <a:pt x="555734" y="698320"/>
                    <a:pt x="572247" y="688793"/>
                    <a:pt x="574153" y="684982"/>
                  </a:cubicBezTo>
                  <a:cubicBezTo>
                    <a:pt x="574153" y="684982"/>
                    <a:pt x="611626" y="653860"/>
                    <a:pt x="612261" y="653225"/>
                  </a:cubicBezTo>
                  <a:cubicBezTo>
                    <a:pt x="648462" y="618929"/>
                    <a:pt x="672597" y="610037"/>
                    <a:pt x="707529" y="606227"/>
                  </a:cubicBezTo>
                  <a:cubicBezTo>
                    <a:pt x="716420" y="606227"/>
                    <a:pt x="802162" y="580187"/>
                    <a:pt x="802162" y="580187"/>
                  </a:cubicBezTo>
                  <a:cubicBezTo>
                    <a:pt x="834553" y="528106"/>
                    <a:pt x="890445" y="480472"/>
                    <a:pt x="957768" y="458877"/>
                  </a:cubicBezTo>
                  <a:cubicBezTo>
                    <a:pt x="1004132" y="422676"/>
                    <a:pt x="1038429" y="402352"/>
                    <a:pt x="1063834" y="342650"/>
                  </a:cubicBezTo>
                  <a:cubicBezTo>
                    <a:pt x="1065104" y="339474"/>
                    <a:pt x="1065740" y="336298"/>
                    <a:pt x="1067644" y="333123"/>
                  </a:cubicBezTo>
                  <a:cubicBezTo>
                    <a:pt x="1075266" y="315339"/>
                    <a:pt x="1083522" y="296921"/>
                    <a:pt x="1091144" y="279138"/>
                  </a:cubicBezTo>
                  <a:cubicBezTo>
                    <a:pt x="1098766" y="244840"/>
                    <a:pt x="1098130" y="207368"/>
                    <a:pt x="1123535" y="178788"/>
                  </a:cubicBezTo>
                  <a:cubicBezTo>
                    <a:pt x="1132428" y="153383"/>
                    <a:pt x="1140684" y="128613"/>
                    <a:pt x="1148941" y="103843"/>
                  </a:cubicBezTo>
                  <a:cubicBezTo>
                    <a:pt x="1161643" y="96222"/>
                    <a:pt x="1173710" y="88600"/>
                    <a:pt x="1186412" y="80979"/>
                  </a:cubicBezTo>
                  <a:cubicBezTo>
                    <a:pt x="1199116" y="57479"/>
                    <a:pt x="1251830" y="36520"/>
                    <a:pt x="1251830" y="30169"/>
                  </a:cubicBezTo>
                  <a:cubicBezTo>
                    <a:pt x="1268978" y="19372"/>
                    <a:pt x="1284857" y="7304"/>
                    <a:pt x="1305816" y="5399"/>
                  </a:cubicBezTo>
                  <a:cubicBezTo>
                    <a:pt x="1324235" y="4129"/>
                    <a:pt x="1342654" y="3494"/>
                    <a:pt x="1361071" y="2859"/>
                  </a:cubicBezTo>
                  <a:close/>
                </a:path>
              </a:pathLst>
            </a:custGeom>
            <a:solidFill>
              <a:schemeClr val="accent6"/>
            </a:solidFill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68891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42" y="5568464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24B51-5FE0-43BD-A7C3-72052E8B14F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5848036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54" name="Graphic 37">
            <a:extLst>
              <a:ext uri="{FF2B5EF4-FFF2-40B4-BE49-F238E27FC236}">
                <a16:creationId xmlns:a16="http://schemas.microsoft.com/office/drawing/2014/main" id="{0BFA6275-7A17-4DBB-A6C9-F7C3C314B6CA}"/>
              </a:ext>
            </a:extLst>
          </p:cNvPr>
          <p:cNvSpPr/>
          <p:nvPr/>
        </p:nvSpPr>
        <p:spPr>
          <a:xfrm>
            <a:off x="1316004" y="2183679"/>
            <a:ext cx="3008346" cy="1323672"/>
          </a:xfrm>
          <a:custGeom>
            <a:avLst/>
            <a:gdLst>
              <a:gd name="connsiteX0" fmla="*/ 3328511 w 3333750"/>
              <a:gd name="connsiteY0" fmla="*/ 594943 h 1466850"/>
              <a:gd name="connsiteX1" fmla="*/ 3178016 w 3333750"/>
              <a:gd name="connsiteY1" fmla="*/ 583513 h 1466850"/>
              <a:gd name="connsiteX2" fmla="*/ 2994184 w 3333750"/>
              <a:gd name="connsiteY2" fmla="*/ 573988 h 1466850"/>
              <a:gd name="connsiteX3" fmla="*/ 2730341 w 3333750"/>
              <a:gd name="connsiteY3" fmla="*/ 563511 h 1466850"/>
              <a:gd name="connsiteX4" fmla="*/ 2220754 w 3333750"/>
              <a:gd name="connsiteY4" fmla="*/ 544461 h 1466850"/>
              <a:gd name="connsiteX5" fmla="*/ 2032159 w 3333750"/>
              <a:gd name="connsiteY5" fmla="*/ 536841 h 1466850"/>
              <a:gd name="connsiteX6" fmla="*/ 1983581 w 3333750"/>
              <a:gd name="connsiteY6" fmla="*/ 534936 h 1466850"/>
              <a:gd name="connsiteX7" fmla="*/ 1975009 w 3333750"/>
              <a:gd name="connsiteY7" fmla="*/ 534936 h 1466850"/>
              <a:gd name="connsiteX8" fmla="*/ 1968341 w 3333750"/>
              <a:gd name="connsiteY8" fmla="*/ 534936 h 1466850"/>
              <a:gd name="connsiteX9" fmla="*/ 1955959 w 3333750"/>
              <a:gd name="connsiteY9" fmla="*/ 528268 h 1466850"/>
              <a:gd name="connsiteX10" fmla="*/ 1904524 w 3333750"/>
              <a:gd name="connsiteY10" fmla="*/ 527316 h 1466850"/>
              <a:gd name="connsiteX11" fmla="*/ 1871186 w 3333750"/>
              <a:gd name="connsiteY11" fmla="*/ 516838 h 1466850"/>
              <a:gd name="connsiteX12" fmla="*/ 1802606 w 3333750"/>
              <a:gd name="connsiteY12" fmla="*/ 513028 h 1466850"/>
              <a:gd name="connsiteX13" fmla="*/ 1779746 w 3333750"/>
              <a:gd name="connsiteY13" fmla="*/ 493026 h 1466850"/>
              <a:gd name="connsiteX14" fmla="*/ 1805464 w 3333750"/>
              <a:gd name="connsiteY14" fmla="*/ 477786 h 1466850"/>
              <a:gd name="connsiteX15" fmla="*/ 1794986 w 3333750"/>
              <a:gd name="connsiteY15" fmla="*/ 408253 h 1466850"/>
              <a:gd name="connsiteX16" fmla="*/ 1789271 w 3333750"/>
              <a:gd name="connsiteY16" fmla="*/ 371106 h 1466850"/>
              <a:gd name="connsiteX17" fmla="*/ 1783556 w 3333750"/>
              <a:gd name="connsiteY17" fmla="*/ 344436 h 1466850"/>
              <a:gd name="connsiteX18" fmla="*/ 1786414 w 3333750"/>
              <a:gd name="connsiteY18" fmla="*/ 339673 h 1466850"/>
              <a:gd name="connsiteX19" fmla="*/ 1760696 w 3333750"/>
              <a:gd name="connsiteY19" fmla="*/ 336816 h 1466850"/>
              <a:gd name="connsiteX20" fmla="*/ 1760696 w 3333750"/>
              <a:gd name="connsiteY20" fmla="*/ 307288 h 1466850"/>
              <a:gd name="connsiteX21" fmla="*/ 1737836 w 3333750"/>
              <a:gd name="connsiteY21" fmla="*/ 177748 h 1466850"/>
              <a:gd name="connsiteX22" fmla="*/ 1723549 w 3333750"/>
              <a:gd name="connsiteY22" fmla="*/ 69163 h 1466850"/>
              <a:gd name="connsiteX23" fmla="*/ 1709261 w 3333750"/>
              <a:gd name="connsiteY23" fmla="*/ 7251 h 1466850"/>
              <a:gd name="connsiteX24" fmla="*/ 1731169 w 3333750"/>
              <a:gd name="connsiteY24" fmla="*/ 227278 h 1466850"/>
              <a:gd name="connsiteX25" fmla="*/ 1734979 w 3333750"/>
              <a:gd name="connsiteY25" fmla="*/ 259663 h 1466850"/>
              <a:gd name="connsiteX26" fmla="*/ 1726406 w 3333750"/>
              <a:gd name="connsiteY26" fmla="*/ 272998 h 1466850"/>
              <a:gd name="connsiteX27" fmla="*/ 1734026 w 3333750"/>
              <a:gd name="connsiteY27" fmla="*/ 333006 h 1466850"/>
              <a:gd name="connsiteX28" fmla="*/ 1737836 w 3333750"/>
              <a:gd name="connsiteY28" fmla="*/ 365391 h 1466850"/>
              <a:gd name="connsiteX29" fmla="*/ 1733074 w 3333750"/>
              <a:gd name="connsiteY29" fmla="*/ 407301 h 1466850"/>
              <a:gd name="connsiteX30" fmla="*/ 1727359 w 3333750"/>
              <a:gd name="connsiteY30" fmla="*/ 388251 h 1466850"/>
              <a:gd name="connsiteX31" fmla="*/ 1693069 w 3333750"/>
              <a:gd name="connsiteY31" fmla="*/ 383488 h 1466850"/>
              <a:gd name="connsiteX32" fmla="*/ 1685449 w 3333750"/>
              <a:gd name="connsiteY32" fmla="*/ 365391 h 1466850"/>
              <a:gd name="connsiteX33" fmla="*/ 1677829 w 3333750"/>
              <a:gd name="connsiteY33" fmla="*/ 344436 h 1466850"/>
              <a:gd name="connsiteX34" fmla="*/ 1674971 w 3333750"/>
              <a:gd name="connsiteY34" fmla="*/ 325386 h 1466850"/>
              <a:gd name="connsiteX35" fmla="*/ 1662589 w 3333750"/>
              <a:gd name="connsiteY35" fmla="*/ 308241 h 1466850"/>
              <a:gd name="connsiteX36" fmla="*/ 1642586 w 3333750"/>
              <a:gd name="connsiteY36" fmla="*/ 332053 h 1466850"/>
              <a:gd name="connsiteX37" fmla="*/ 1520666 w 3333750"/>
              <a:gd name="connsiteY37" fmla="*/ 404443 h 1466850"/>
              <a:gd name="connsiteX38" fmla="*/ 1552099 w 3333750"/>
              <a:gd name="connsiteY38" fmla="*/ 472071 h 1466850"/>
              <a:gd name="connsiteX39" fmla="*/ 1634014 w 3333750"/>
              <a:gd name="connsiteY39" fmla="*/ 493978 h 1466850"/>
              <a:gd name="connsiteX40" fmla="*/ 1619726 w 3333750"/>
              <a:gd name="connsiteY40" fmla="*/ 522553 h 1466850"/>
              <a:gd name="connsiteX41" fmla="*/ 1535906 w 3333750"/>
              <a:gd name="connsiteY41" fmla="*/ 513028 h 1466850"/>
              <a:gd name="connsiteX42" fmla="*/ 1496854 w 3333750"/>
              <a:gd name="connsiteY42" fmla="*/ 522553 h 1466850"/>
              <a:gd name="connsiteX43" fmla="*/ 1453039 w 3333750"/>
              <a:gd name="connsiteY43" fmla="*/ 519696 h 1466850"/>
              <a:gd name="connsiteX44" fmla="*/ 1426369 w 3333750"/>
              <a:gd name="connsiteY44" fmla="*/ 528268 h 1466850"/>
              <a:gd name="connsiteX45" fmla="*/ 1368266 w 3333750"/>
              <a:gd name="connsiteY45" fmla="*/ 530173 h 1466850"/>
              <a:gd name="connsiteX46" fmla="*/ 1360646 w 3333750"/>
              <a:gd name="connsiteY46" fmla="*/ 542556 h 1466850"/>
              <a:gd name="connsiteX47" fmla="*/ 1349216 w 3333750"/>
              <a:gd name="connsiteY47" fmla="*/ 542556 h 1466850"/>
              <a:gd name="connsiteX48" fmla="*/ 1211104 w 3333750"/>
              <a:gd name="connsiteY48" fmla="*/ 547318 h 1466850"/>
              <a:gd name="connsiteX49" fmla="*/ 711994 w 3333750"/>
              <a:gd name="connsiteY49" fmla="*/ 564463 h 1466850"/>
              <a:gd name="connsiteX50" fmla="*/ 389096 w 3333750"/>
              <a:gd name="connsiteY50" fmla="*/ 575893 h 1466850"/>
              <a:gd name="connsiteX51" fmla="*/ 71914 w 3333750"/>
              <a:gd name="connsiteY51" fmla="*/ 593038 h 1466850"/>
              <a:gd name="connsiteX52" fmla="*/ 7144 w 3333750"/>
              <a:gd name="connsiteY52" fmla="*/ 601611 h 1466850"/>
              <a:gd name="connsiteX53" fmla="*/ 125254 w 3333750"/>
              <a:gd name="connsiteY53" fmla="*/ 596848 h 1466850"/>
              <a:gd name="connsiteX54" fmla="*/ 342424 w 3333750"/>
              <a:gd name="connsiteY54" fmla="*/ 589228 h 1466850"/>
              <a:gd name="connsiteX55" fmla="*/ 711994 w 3333750"/>
              <a:gd name="connsiteY55" fmla="*/ 573036 h 1466850"/>
              <a:gd name="connsiteX56" fmla="*/ 1357789 w 3333750"/>
              <a:gd name="connsiteY56" fmla="*/ 564463 h 1466850"/>
              <a:gd name="connsiteX57" fmla="*/ 1355884 w 3333750"/>
              <a:gd name="connsiteY57" fmla="*/ 552081 h 1466850"/>
              <a:gd name="connsiteX58" fmla="*/ 1440656 w 3333750"/>
              <a:gd name="connsiteY58" fmla="*/ 551128 h 1466850"/>
              <a:gd name="connsiteX59" fmla="*/ 1467326 w 3333750"/>
              <a:gd name="connsiteY59" fmla="*/ 557796 h 1466850"/>
              <a:gd name="connsiteX60" fmla="*/ 1507331 w 3333750"/>
              <a:gd name="connsiteY60" fmla="*/ 555891 h 1466850"/>
              <a:gd name="connsiteX61" fmla="*/ 1537811 w 3333750"/>
              <a:gd name="connsiteY61" fmla="*/ 564463 h 1466850"/>
              <a:gd name="connsiteX62" fmla="*/ 1555909 w 3333750"/>
              <a:gd name="connsiteY62" fmla="*/ 573036 h 1466850"/>
              <a:gd name="connsiteX63" fmla="*/ 1581626 w 3333750"/>
              <a:gd name="connsiteY63" fmla="*/ 573988 h 1466850"/>
              <a:gd name="connsiteX64" fmla="*/ 1577816 w 3333750"/>
              <a:gd name="connsiteY64" fmla="*/ 655903 h 1466850"/>
              <a:gd name="connsiteX65" fmla="*/ 1534001 w 3333750"/>
              <a:gd name="connsiteY65" fmla="*/ 655903 h 1466850"/>
              <a:gd name="connsiteX66" fmla="*/ 1516856 w 3333750"/>
              <a:gd name="connsiteY66" fmla="*/ 653998 h 1466850"/>
              <a:gd name="connsiteX67" fmla="*/ 1502569 w 3333750"/>
              <a:gd name="connsiteY67" fmla="*/ 653046 h 1466850"/>
              <a:gd name="connsiteX68" fmla="*/ 1497806 w 3333750"/>
              <a:gd name="connsiteY68" fmla="*/ 646378 h 1466850"/>
              <a:gd name="connsiteX69" fmla="*/ 1480661 w 3333750"/>
              <a:gd name="connsiteY69" fmla="*/ 647331 h 1466850"/>
              <a:gd name="connsiteX70" fmla="*/ 1466374 w 3333750"/>
              <a:gd name="connsiteY70" fmla="*/ 652093 h 1466850"/>
              <a:gd name="connsiteX71" fmla="*/ 1427321 w 3333750"/>
              <a:gd name="connsiteY71" fmla="*/ 653046 h 1466850"/>
              <a:gd name="connsiteX72" fmla="*/ 1393031 w 3333750"/>
              <a:gd name="connsiteY72" fmla="*/ 660666 h 1466850"/>
              <a:gd name="connsiteX73" fmla="*/ 1380649 w 3333750"/>
              <a:gd name="connsiteY73" fmla="*/ 671143 h 1466850"/>
              <a:gd name="connsiteX74" fmla="*/ 1329214 w 3333750"/>
              <a:gd name="connsiteY74" fmla="*/ 700671 h 1466850"/>
              <a:gd name="connsiteX75" fmla="*/ 1328261 w 3333750"/>
              <a:gd name="connsiteY75" fmla="*/ 798778 h 1466850"/>
              <a:gd name="connsiteX76" fmla="*/ 1330166 w 3333750"/>
              <a:gd name="connsiteY76" fmla="*/ 802588 h 1466850"/>
              <a:gd name="connsiteX77" fmla="*/ 1098709 w 3333750"/>
              <a:gd name="connsiteY77" fmla="*/ 820686 h 1466850"/>
              <a:gd name="connsiteX78" fmla="*/ 1012031 w 3333750"/>
              <a:gd name="connsiteY78" fmla="*/ 827353 h 1466850"/>
              <a:gd name="connsiteX79" fmla="*/ 1008221 w 3333750"/>
              <a:gd name="connsiteY79" fmla="*/ 843546 h 1466850"/>
              <a:gd name="connsiteX80" fmla="*/ 1014889 w 3333750"/>
              <a:gd name="connsiteY80" fmla="*/ 860691 h 1466850"/>
              <a:gd name="connsiteX81" fmla="*/ 1005364 w 3333750"/>
              <a:gd name="connsiteY81" fmla="*/ 902601 h 1466850"/>
              <a:gd name="connsiteX82" fmla="*/ 1007269 w 3333750"/>
              <a:gd name="connsiteY82" fmla="*/ 937843 h 1466850"/>
              <a:gd name="connsiteX83" fmla="*/ 1021556 w 3333750"/>
              <a:gd name="connsiteY83" fmla="*/ 937843 h 1466850"/>
              <a:gd name="connsiteX84" fmla="*/ 992981 w 3333750"/>
              <a:gd name="connsiteY84" fmla="*/ 954036 h 1466850"/>
              <a:gd name="connsiteX85" fmla="*/ 988219 w 3333750"/>
              <a:gd name="connsiteY85" fmla="*/ 967371 h 1466850"/>
              <a:gd name="connsiteX86" fmla="*/ 975836 w 3333750"/>
              <a:gd name="connsiteY86" fmla="*/ 985468 h 1466850"/>
              <a:gd name="connsiteX87" fmla="*/ 967264 w 3333750"/>
              <a:gd name="connsiteY87" fmla="*/ 1007376 h 1466850"/>
              <a:gd name="connsiteX88" fmla="*/ 925354 w 3333750"/>
              <a:gd name="connsiteY88" fmla="*/ 1011186 h 1466850"/>
              <a:gd name="connsiteX89" fmla="*/ 947261 w 3333750"/>
              <a:gd name="connsiteY89" fmla="*/ 1018806 h 1466850"/>
              <a:gd name="connsiteX90" fmla="*/ 966311 w 3333750"/>
              <a:gd name="connsiteY90" fmla="*/ 1019758 h 1466850"/>
              <a:gd name="connsiteX91" fmla="*/ 972979 w 3333750"/>
              <a:gd name="connsiteY91" fmla="*/ 1031188 h 1466850"/>
              <a:gd name="connsiteX92" fmla="*/ 1049179 w 3333750"/>
              <a:gd name="connsiteY92" fmla="*/ 1066431 h 1466850"/>
              <a:gd name="connsiteX93" fmla="*/ 1110139 w 3333750"/>
              <a:gd name="connsiteY93" fmla="*/ 1042618 h 1466850"/>
              <a:gd name="connsiteX94" fmla="*/ 1147286 w 3333750"/>
              <a:gd name="connsiteY94" fmla="*/ 1042618 h 1466850"/>
              <a:gd name="connsiteX95" fmla="*/ 1316831 w 3333750"/>
              <a:gd name="connsiteY95" fmla="*/ 1046428 h 1466850"/>
              <a:gd name="connsiteX96" fmla="*/ 1360646 w 3333750"/>
              <a:gd name="connsiteY96" fmla="*/ 1047381 h 1466850"/>
              <a:gd name="connsiteX97" fmla="*/ 1389221 w 3333750"/>
              <a:gd name="connsiteY97" fmla="*/ 1093101 h 1466850"/>
              <a:gd name="connsiteX98" fmla="*/ 1376839 w 3333750"/>
              <a:gd name="connsiteY98" fmla="*/ 1149298 h 1466850"/>
              <a:gd name="connsiteX99" fmla="*/ 1377791 w 3333750"/>
              <a:gd name="connsiteY99" fmla="*/ 1163586 h 1466850"/>
              <a:gd name="connsiteX100" fmla="*/ 1389221 w 3333750"/>
              <a:gd name="connsiteY100" fmla="*/ 1165491 h 1466850"/>
              <a:gd name="connsiteX101" fmla="*/ 1384459 w 3333750"/>
              <a:gd name="connsiteY101" fmla="*/ 1195971 h 1466850"/>
              <a:gd name="connsiteX102" fmla="*/ 1349216 w 3333750"/>
              <a:gd name="connsiteY102" fmla="*/ 1187398 h 1466850"/>
              <a:gd name="connsiteX103" fmla="*/ 1333024 w 3333750"/>
              <a:gd name="connsiteY103" fmla="*/ 1271218 h 1466850"/>
              <a:gd name="connsiteX104" fmla="*/ 1348264 w 3333750"/>
              <a:gd name="connsiteY104" fmla="*/ 1308366 h 1466850"/>
              <a:gd name="connsiteX105" fmla="*/ 1385411 w 3333750"/>
              <a:gd name="connsiteY105" fmla="*/ 1297888 h 1466850"/>
              <a:gd name="connsiteX106" fmla="*/ 1393984 w 3333750"/>
              <a:gd name="connsiteY106" fmla="*/ 1268361 h 1466850"/>
              <a:gd name="connsiteX107" fmla="*/ 1424464 w 3333750"/>
              <a:gd name="connsiteY107" fmla="*/ 1252168 h 1466850"/>
              <a:gd name="connsiteX108" fmla="*/ 1434941 w 3333750"/>
              <a:gd name="connsiteY108" fmla="*/ 1221688 h 1466850"/>
              <a:gd name="connsiteX109" fmla="*/ 1437799 w 3333750"/>
              <a:gd name="connsiteY109" fmla="*/ 1186446 h 1466850"/>
              <a:gd name="connsiteX110" fmla="*/ 1521619 w 3333750"/>
              <a:gd name="connsiteY110" fmla="*/ 1196923 h 1466850"/>
              <a:gd name="connsiteX111" fmla="*/ 1613059 w 3333750"/>
              <a:gd name="connsiteY111" fmla="*/ 1211211 h 1466850"/>
              <a:gd name="connsiteX112" fmla="*/ 1645444 w 3333750"/>
              <a:gd name="connsiteY112" fmla="*/ 1224546 h 1466850"/>
              <a:gd name="connsiteX113" fmla="*/ 1646396 w 3333750"/>
              <a:gd name="connsiteY113" fmla="*/ 1266456 h 1466850"/>
              <a:gd name="connsiteX114" fmla="*/ 1643539 w 3333750"/>
              <a:gd name="connsiteY114" fmla="*/ 1353133 h 1466850"/>
              <a:gd name="connsiteX115" fmla="*/ 1637824 w 3333750"/>
              <a:gd name="connsiteY115" fmla="*/ 1359801 h 1466850"/>
              <a:gd name="connsiteX116" fmla="*/ 1639729 w 3333750"/>
              <a:gd name="connsiteY116" fmla="*/ 1378851 h 1466850"/>
              <a:gd name="connsiteX117" fmla="*/ 1646396 w 3333750"/>
              <a:gd name="connsiteY117" fmla="*/ 1416951 h 1466850"/>
              <a:gd name="connsiteX118" fmla="*/ 1668304 w 3333750"/>
              <a:gd name="connsiteY118" fmla="*/ 1461718 h 1466850"/>
              <a:gd name="connsiteX119" fmla="*/ 1678781 w 3333750"/>
              <a:gd name="connsiteY119" fmla="*/ 1432191 h 1466850"/>
              <a:gd name="connsiteX120" fmla="*/ 1687354 w 3333750"/>
              <a:gd name="connsiteY120" fmla="*/ 1371231 h 1466850"/>
              <a:gd name="connsiteX121" fmla="*/ 1675924 w 3333750"/>
              <a:gd name="connsiteY121" fmla="*/ 1315033 h 1466850"/>
              <a:gd name="connsiteX122" fmla="*/ 1674971 w 3333750"/>
              <a:gd name="connsiteY122" fmla="*/ 1231213 h 1466850"/>
              <a:gd name="connsiteX123" fmla="*/ 1744504 w 3333750"/>
              <a:gd name="connsiteY123" fmla="*/ 1209306 h 1466850"/>
              <a:gd name="connsiteX124" fmla="*/ 1887379 w 3333750"/>
              <a:gd name="connsiteY124" fmla="*/ 1184541 h 1466850"/>
              <a:gd name="connsiteX125" fmla="*/ 1887379 w 3333750"/>
              <a:gd name="connsiteY125" fmla="*/ 1222641 h 1466850"/>
              <a:gd name="connsiteX126" fmla="*/ 1897856 w 3333750"/>
              <a:gd name="connsiteY126" fmla="*/ 1235023 h 1466850"/>
              <a:gd name="connsiteX127" fmla="*/ 1899761 w 3333750"/>
              <a:gd name="connsiteY127" fmla="*/ 1268361 h 1466850"/>
              <a:gd name="connsiteX128" fmla="*/ 1935956 w 3333750"/>
              <a:gd name="connsiteY128" fmla="*/ 1273123 h 1466850"/>
              <a:gd name="connsiteX129" fmla="*/ 1955006 w 3333750"/>
              <a:gd name="connsiteY129" fmla="*/ 1313128 h 1466850"/>
              <a:gd name="connsiteX130" fmla="*/ 1991201 w 3333750"/>
              <a:gd name="connsiteY130" fmla="*/ 1294078 h 1466850"/>
              <a:gd name="connsiteX131" fmla="*/ 1992154 w 3333750"/>
              <a:gd name="connsiteY131" fmla="*/ 1236928 h 1466850"/>
              <a:gd name="connsiteX132" fmla="*/ 1981676 w 3333750"/>
              <a:gd name="connsiteY132" fmla="*/ 1192161 h 1466850"/>
              <a:gd name="connsiteX133" fmla="*/ 1938814 w 3333750"/>
              <a:gd name="connsiteY133" fmla="*/ 1195018 h 1466850"/>
              <a:gd name="connsiteX134" fmla="*/ 1937861 w 3333750"/>
              <a:gd name="connsiteY134" fmla="*/ 1180731 h 1466850"/>
              <a:gd name="connsiteX135" fmla="*/ 1937861 w 3333750"/>
              <a:gd name="connsiteY135" fmla="*/ 1168348 h 1466850"/>
              <a:gd name="connsiteX136" fmla="*/ 1945481 w 3333750"/>
              <a:gd name="connsiteY136" fmla="*/ 1166443 h 1466850"/>
              <a:gd name="connsiteX137" fmla="*/ 1952149 w 3333750"/>
              <a:gd name="connsiteY137" fmla="*/ 1162633 h 1466850"/>
              <a:gd name="connsiteX138" fmla="*/ 1955006 w 3333750"/>
              <a:gd name="connsiteY138" fmla="*/ 1155013 h 1466850"/>
              <a:gd name="connsiteX139" fmla="*/ 1952149 w 3333750"/>
              <a:gd name="connsiteY139" fmla="*/ 1140726 h 1466850"/>
              <a:gd name="connsiteX140" fmla="*/ 1951196 w 3333750"/>
              <a:gd name="connsiteY140" fmla="*/ 1148346 h 1466850"/>
              <a:gd name="connsiteX141" fmla="*/ 1950244 w 3333750"/>
              <a:gd name="connsiteY141" fmla="*/ 1122628 h 1466850"/>
              <a:gd name="connsiteX142" fmla="*/ 1948339 w 3333750"/>
              <a:gd name="connsiteY142" fmla="*/ 1104531 h 1466850"/>
              <a:gd name="connsiteX143" fmla="*/ 1940719 w 3333750"/>
              <a:gd name="connsiteY143" fmla="*/ 1095006 h 1466850"/>
              <a:gd name="connsiteX144" fmla="*/ 1935956 w 3333750"/>
              <a:gd name="connsiteY144" fmla="*/ 1090243 h 1466850"/>
              <a:gd name="connsiteX145" fmla="*/ 1943576 w 3333750"/>
              <a:gd name="connsiteY145" fmla="*/ 1077861 h 1466850"/>
              <a:gd name="connsiteX146" fmla="*/ 1962626 w 3333750"/>
              <a:gd name="connsiteY146" fmla="*/ 1048333 h 1466850"/>
              <a:gd name="connsiteX147" fmla="*/ 2002631 w 3333750"/>
              <a:gd name="connsiteY147" fmla="*/ 1047381 h 1466850"/>
              <a:gd name="connsiteX148" fmla="*/ 2089309 w 3333750"/>
              <a:gd name="connsiteY148" fmla="*/ 1045476 h 1466850"/>
              <a:gd name="connsiteX149" fmla="*/ 2175986 w 3333750"/>
              <a:gd name="connsiteY149" fmla="*/ 1043571 h 1466850"/>
              <a:gd name="connsiteX150" fmla="*/ 2215991 w 3333750"/>
              <a:gd name="connsiteY150" fmla="*/ 1042618 h 1466850"/>
              <a:gd name="connsiteX151" fmla="*/ 2340769 w 3333750"/>
              <a:gd name="connsiteY151" fmla="*/ 1052143 h 1466850"/>
              <a:gd name="connsiteX152" fmla="*/ 2362676 w 3333750"/>
              <a:gd name="connsiteY152" fmla="*/ 1019758 h 1466850"/>
              <a:gd name="connsiteX153" fmla="*/ 2399824 w 3333750"/>
              <a:gd name="connsiteY153" fmla="*/ 1015948 h 1466850"/>
              <a:gd name="connsiteX154" fmla="*/ 2365534 w 3333750"/>
              <a:gd name="connsiteY154" fmla="*/ 1006423 h 1466850"/>
              <a:gd name="connsiteX155" fmla="*/ 2350294 w 3333750"/>
              <a:gd name="connsiteY155" fmla="*/ 983563 h 1466850"/>
              <a:gd name="connsiteX156" fmla="*/ 2332196 w 3333750"/>
              <a:gd name="connsiteY156" fmla="*/ 953083 h 1466850"/>
              <a:gd name="connsiteX157" fmla="*/ 2305526 w 3333750"/>
              <a:gd name="connsiteY157" fmla="*/ 938796 h 1466850"/>
              <a:gd name="connsiteX158" fmla="*/ 2322671 w 3333750"/>
              <a:gd name="connsiteY158" fmla="*/ 912126 h 1466850"/>
              <a:gd name="connsiteX159" fmla="*/ 2310289 w 3333750"/>
              <a:gd name="connsiteY159" fmla="*/ 862596 h 1466850"/>
              <a:gd name="connsiteX160" fmla="*/ 2321719 w 3333750"/>
              <a:gd name="connsiteY160" fmla="*/ 847356 h 1466850"/>
              <a:gd name="connsiteX161" fmla="*/ 2315051 w 3333750"/>
              <a:gd name="connsiteY161" fmla="*/ 827353 h 1466850"/>
              <a:gd name="connsiteX162" fmla="*/ 2189321 w 3333750"/>
              <a:gd name="connsiteY162" fmla="*/ 817828 h 1466850"/>
              <a:gd name="connsiteX163" fmla="*/ 2105501 w 3333750"/>
              <a:gd name="connsiteY163" fmla="*/ 810208 h 1466850"/>
              <a:gd name="connsiteX164" fmla="*/ 1999774 w 3333750"/>
              <a:gd name="connsiteY164" fmla="*/ 801636 h 1466850"/>
              <a:gd name="connsiteX165" fmla="*/ 2018824 w 3333750"/>
              <a:gd name="connsiteY165" fmla="*/ 738771 h 1466850"/>
              <a:gd name="connsiteX166" fmla="*/ 2021681 w 3333750"/>
              <a:gd name="connsiteY166" fmla="*/ 679716 h 1466850"/>
              <a:gd name="connsiteX167" fmla="*/ 1962626 w 3333750"/>
              <a:gd name="connsiteY167" fmla="*/ 674953 h 1466850"/>
              <a:gd name="connsiteX168" fmla="*/ 1942624 w 3333750"/>
              <a:gd name="connsiteY168" fmla="*/ 666381 h 1466850"/>
              <a:gd name="connsiteX169" fmla="*/ 1924526 w 3333750"/>
              <a:gd name="connsiteY169" fmla="*/ 657808 h 1466850"/>
              <a:gd name="connsiteX170" fmla="*/ 1887379 w 3333750"/>
              <a:gd name="connsiteY170" fmla="*/ 652093 h 1466850"/>
              <a:gd name="connsiteX171" fmla="*/ 1815941 w 3333750"/>
              <a:gd name="connsiteY171" fmla="*/ 654951 h 1466850"/>
              <a:gd name="connsiteX172" fmla="*/ 1796891 w 3333750"/>
              <a:gd name="connsiteY172" fmla="*/ 639711 h 1466850"/>
              <a:gd name="connsiteX173" fmla="*/ 1789271 w 3333750"/>
              <a:gd name="connsiteY173" fmla="*/ 577798 h 1466850"/>
              <a:gd name="connsiteX174" fmla="*/ 1803559 w 3333750"/>
              <a:gd name="connsiteY174" fmla="*/ 555891 h 1466850"/>
              <a:gd name="connsiteX175" fmla="*/ 1833086 w 3333750"/>
              <a:gd name="connsiteY175" fmla="*/ 555891 h 1466850"/>
              <a:gd name="connsiteX176" fmla="*/ 1874044 w 3333750"/>
              <a:gd name="connsiteY176" fmla="*/ 556843 h 1466850"/>
              <a:gd name="connsiteX177" fmla="*/ 1876901 w 3333750"/>
              <a:gd name="connsiteY177" fmla="*/ 550176 h 1466850"/>
              <a:gd name="connsiteX178" fmla="*/ 1886426 w 3333750"/>
              <a:gd name="connsiteY178" fmla="*/ 550176 h 1466850"/>
              <a:gd name="connsiteX179" fmla="*/ 1908334 w 3333750"/>
              <a:gd name="connsiteY179" fmla="*/ 549223 h 1466850"/>
              <a:gd name="connsiteX180" fmla="*/ 1946434 w 3333750"/>
              <a:gd name="connsiteY180" fmla="*/ 549223 h 1466850"/>
              <a:gd name="connsiteX181" fmla="*/ 1973104 w 3333750"/>
              <a:gd name="connsiteY181" fmla="*/ 550176 h 1466850"/>
              <a:gd name="connsiteX182" fmla="*/ 1978819 w 3333750"/>
              <a:gd name="connsiteY182" fmla="*/ 559701 h 1466850"/>
              <a:gd name="connsiteX183" fmla="*/ 2013109 w 3333750"/>
              <a:gd name="connsiteY183" fmla="*/ 560653 h 1466850"/>
              <a:gd name="connsiteX184" fmla="*/ 2075021 w 3333750"/>
              <a:gd name="connsiteY184" fmla="*/ 561606 h 1466850"/>
              <a:gd name="connsiteX185" fmla="*/ 2116931 w 3333750"/>
              <a:gd name="connsiteY185" fmla="*/ 562558 h 1466850"/>
              <a:gd name="connsiteX186" fmla="*/ 2355056 w 3333750"/>
              <a:gd name="connsiteY186" fmla="*/ 565416 h 1466850"/>
              <a:gd name="connsiteX187" fmla="*/ 2607469 w 3333750"/>
              <a:gd name="connsiteY187" fmla="*/ 571131 h 1466850"/>
              <a:gd name="connsiteX188" fmla="*/ 3336131 w 3333750"/>
              <a:gd name="connsiteY188" fmla="*/ 596848 h 1466850"/>
              <a:gd name="connsiteX189" fmla="*/ 3336131 w 3333750"/>
              <a:gd name="connsiteY189" fmla="*/ 594943 h 1466850"/>
              <a:gd name="connsiteX190" fmla="*/ 3328511 w 3333750"/>
              <a:gd name="connsiteY190" fmla="*/ 594943 h 1466850"/>
              <a:gd name="connsiteX191" fmla="*/ 1124426 w 3333750"/>
              <a:gd name="connsiteY191" fmla="*/ 984516 h 1466850"/>
              <a:gd name="connsiteX192" fmla="*/ 1096804 w 3333750"/>
              <a:gd name="connsiteY192" fmla="*/ 940701 h 1466850"/>
              <a:gd name="connsiteX193" fmla="*/ 1075849 w 3333750"/>
              <a:gd name="connsiteY193" fmla="*/ 928318 h 1466850"/>
              <a:gd name="connsiteX194" fmla="*/ 1075849 w 3333750"/>
              <a:gd name="connsiteY194" fmla="*/ 917841 h 1466850"/>
              <a:gd name="connsiteX195" fmla="*/ 1076801 w 3333750"/>
              <a:gd name="connsiteY195" fmla="*/ 874026 h 1466850"/>
              <a:gd name="connsiteX196" fmla="*/ 1088231 w 3333750"/>
              <a:gd name="connsiteY196" fmla="*/ 857833 h 1466850"/>
              <a:gd name="connsiteX197" fmla="*/ 1144429 w 3333750"/>
              <a:gd name="connsiteY197" fmla="*/ 853071 h 1466850"/>
              <a:gd name="connsiteX198" fmla="*/ 1202531 w 3333750"/>
              <a:gd name="connsiteY198" fmla="*/ 848308 h 1466850"/>
              <a:gd name="connsiteX199" fmla="*/ 1193959 w 3333750"/>
              <a:gd name="connsiteY199" fmla="*/ 895933 h 1466850"/>
              <a:gd name="connsiteX200" fmla="*/ 1205389 w 3333750"/>
              <a:gd name="connsiteY200" fmla="*/ 938796 h 1466850"/>
              <a:gd name="connsiteX201" fmla="*/ 1183481 w 3333750"/>
              <a:gd name="connsiteY201" fmla="*/ 952131 h 1466850"/>
              <a:gd name="connsiteX202" fmla="*/ 1178719 w 3333750"/>
              <a:gd name="connsiteY202" fmla="*/ 974038 h 1466850"/>
              <a:gd name="connsiteX203" fmla="*/ 1203484 w 3333750"/>
              <a:gd name="connsiteY203" fmla="*/ 973086 h 1466850"/>
              <a:gd name="connsiteX204" fmla="*/ 1210151 w 3333750"/>
              <a:gd name="connsiteY204" fmla="*/ 959751 h 1466850"/>
              <a:gd name="connsiteX205" fmla="*/ 1245394 w 3333750"/>
              <a:gd name="connsiteY205" fmla="*/ 957846 h 1466850"/>
              <a:gd name="connsiteX206" fmla="*/ 1266349 w 3333750"/>
              <a:gd name="connsiteY206" fmla="*/ 964513 h 1466850"/>
              <a:gd name="connsiteX207" fmla="*/ 1256824 w 3333750"/>
              <a:gd name="connsiteY207" fmla="*/ 964513 h 1466850"/>
              <a:gd name="connsiteX208" fmla="*/ 1253966 w 3333750"/>
              <a:gd name="connsiteY208" fmla="*/ 973086 h 1466850"/>
              <a:gd name="connsiteX209" fmla="*/ 1277779 w 3333750"/>
              <a:gd name="connsiteY209" fmla="*/ 958798 h 1466850"/>
              <a:gd name="connsiteX210" fmla="*/ 1255871 w 3333750"/>
              <a:gd name="connsiteY210" fmla="*/ 935938 h 1466850"/>
              <a:gd name="connsiteX211" fmla="*/ 1260634 w 3333750"/>
              <a:gd name="connsiteY211" fmla="*/ 899743 h 1466850"/>
              <a:gd name="connsiteX212" fmla="*/ 1318736 w 3333750"/>
              <a:gd name="connsiteY212" fmla="*/ 981658 h 1466850"/>
              <a:gd name="connsiteX213" fmla="*/ 1124426 w 3333750"/>
              <a:gd name="connsiteY213" fmla="*/ 984516 h 1466850"/>
              <a:gd name="connsiteX214" fmla="*/ 1202531 w 3333750"/>
              <a:gd name="connsiteY214" fmla="*/ 961656 h 1466850"/>
              <a:gd name="connsiteX215" fmla="*/ 1195864 w 3333750"/>
              <a:gd name="connsiteY215" fmla="*/ 962608 h 1466850"/>
              <a:gd name="connsiteX216" fmla="*/ 1202531 w 3333750"/>
              <a:gd name="connsiteY216" fmla="*/ 961656 h 1466850"/>
              <a:gd name="connsiteX217" fmla="*/ 1373029 w 3333750"/>
              <a:gd name="connsiteY217" fmla="*/ 980706 h 1466850"/>
              <a:gd name="connsiteX218" fmla="*/ 1339691 w 3333750"/>
              <a:gd name="connsiteY218" fmla="*/ 968323 h 1466850"/>
              <a:gd name="connsiteX219" fmla="*/ 1322546 w 3333750"/>
              <a:gd name="connsiteY219" fmla="*/ 939748 h 1466850"/>
              <a:gd name="connsiteX220" fmla="*/ 1271111 w 3333750"/>
              <a:gd name="connsiteY220" fmla="*/ 865453 h 1466850"/>
              <a:gd name="connsiteX221" fmla="*/ 1259681 w 3333750"/>
              <a:gd name="connsiteY221" fmla="*/ 841641 h 1466850"/>
              <a:gd name="connsiteX222" fmla="*/ 1307306 w 3333750"/>
              <a:gd name="connsiteY222" fmla="*/ 836878 h 1466850"/>
              <a:gd name="connsiteX223" fmla="*/ 1395889 w 3333750"/>
              <a:gd name="connsiteY223" fmla="*/ 841641 h 1466850"/>
              <a:gd name="connsiteX224" fmla="*/ 1373029 w 3333750"/>
              <a:gd name="connsiteY224" fmla="*/ 980706 h 1466850"/>
              <a:gd name="connsiteX225" fmla="*/ 1387316 w 3333750"/>
              <a:gd name="connsiteY225" fmla="*/ 980706 h 1466850"/>
              <a:gd name="connsiteX226" fmla="*/ 1387316 w 3333750"/>
              <a:gd name="connsiteY226" fmla="*/ 980706 h 1466850"/>
              <a:gd name="connsiteX227" fmla="*/ 1387316 w 3333750"/>
              <a:gd name="connsiteY227" fmla="*/ 980706 h 1466850"/>
              <a:gd name="connsiteX228" fmla="*/ 1395889 w 3333750"/>
              <a:gd name="connsiteY228" fmla="*/ 1231213 h 1466850"/>
              <a:gd name="connsiteX229" fmla="*/ 1387316 w 3333750"/>
              <a:gd name="connsiteY229" fmla="*/ 1222641 h 1466850"/>
              <a:gd name="connsiteX230" fmla="*/ 1395889 w 3333750"/>
              <a:gd name="connsiteY230" fmla="*/ 1231213 h 1466850"/>
              <a:gd name="connsiteX231" fmla="*/ 1404461 w 3333750"/>
              <a:gd name="connsiteY231" fmla="*/ 849261 h 1466850"/>
              <a:gd name="connsiteX232" fmla="*/ 1392079 w 3333750"/>
              <a:gd name="connsiteY232" fmla="*/ 910221 h 1466850"/>
              <a:gd name="connsiteX233" fmla="*/ 1378744 w 3333750"/>
              <a:gd name="connsiteY233" fmla="*/ 956893 h 1466850"/>
              <a:gd name="connsiteX234" fmla="*/ 1404461 w 3333750"/>
              <a:gd name="connsiteY234" fmla="*/ 849261 h 1466850"/>
              <a:gd name="connsiteX235" fmla="*/ 1414939 w 3333750"/>
              <a:gd name="connsiteY235" fmla="*/ 810208 h 1466850"/>
              <a:gd name="connsiteX236" fmla="*/ 1392079 w 3333750"/>
              <a:gd name="connsiteY236" fmla="*/ 808303 h 1466850"/>
              <a:gd name="connsiteX237" fmla="*/ 1414939 w 3333750"/>
              <a:gd name="connsiteY237" fmla="*/ 810208 h 1466850"/>
              <a:gd name="connsiteX238" fmla="*/ 1414939 w 3333750"/>
              <a:gd name="connsiteY238" fmla="*/ 810208 h 1466850"/>
              <a:gd name="connsiteX239" fmla="*/ 1578769 w 3333750"/>
              <a:gd name="connsiteY239" fmla="*/ 516838 h 1466850"/>
              <a:gd name="connsiteX240" fmla="*/ 1604486 w 3333750"/>
              <a:gd name="connsiteY240" fmla="*/ 521601 h 1466850"/>
              <a:gd name="connsiteX241" fmla="*/ 1578769 w 3333750"/>
              <a:gd name="connsiteY241" fmla="*/ 516838 h 1466850"/>
              <a:gd name="connsiteX242" fmla="*/ 1557814 w 3333750"/>
              <a:gd name="connsiteY242" fmla="*/ 514933 h 1466850"/>
              <a:gd name="connsiteX243" fmla="*/ 1564481 w 3333750"/>
              <a:gd name="connsiteY243" fmla="*/ 521601 h 1466850"/>
              <a:gd name="connsiteX244" fmla="*/ 1538764 w 3333750"/>
              <a:gd name="connsiteY244" fmla="*/ 521601 h 1466850"/>
              <a:gd name="connsiteX245" fmla="*/ 1557814 w 3333750"/>
              <a:gd name="connsiteY245" fmla="*/ 514933 h 1466850"/>
              <a:gd name="connsiteX246" fmla="*/ 1522571 w 3333750"/>
              <a:gd name="connsiteY246" fmla="*/ 518743 h 1466850"/>
              <a:gd name="connsiteX247" fmla="*/ 1548289 w 3333750"/>
              <a:gd name="connsiteY247" fmla="*/ 512076 h 1466850"/>
              <a:gd name="connsiteX248" fmla="*/ 1522571 w 3333750"/>
              <a:gd name="connsiteY248" fmla="*/ 518743 h 1466850"/>
              <a:gd name="connsiteX249" fmla="*/ 1559719 w 3333750"/>
              <a:gd name="connsiteY249" fmla="*/ 569226 h 1466850"/>
              <a:gd name="connsiteX250" fmla="*/ 1521619 w 3333750"/>
              <a:gd name="connsiteY250" fmla="*/ 551128 h 1466850"/>
              <a:gd name="connsiteX251" fmla="*/ 1563529 w 3333750"/>
              <a:gd name="connsiteY251" fmla="*/ 551128 h 1466850"/>
              <a:gd name="connsiteX252" fmla="*/ 1573054 w 3333750"/>
              <a:gd name="connsiteY252" fmla="*/ 556843 h 1466850"/>
              <a:gd name="connsiteX253" fmla="*/ 1580674 w 3333750"/>
              <a:gd name="connsiteY253" fmla="*/ 570178 h 1466850"/>
              <a:gd name="connsiteX254" fmla="*/ 1559719 w 3333750"/>
              <a:gd name="connsiteY254" fmla="*/ 569226 h 1466850"/>
              <a:gd name="connsiteX255" fmla="*/ 1592104 w 3333750"/>
              <a:gd name="connsiteY255" fmla="*/ 553033 h 1466850"/>
              <a:gd name="connsiteX256" fmla="*/ 1618774 w 3333750"/>
              <a:gd name="connsiteY256" fmla="*/ 563511 h 1466850"/>
              <a:gd name="connsiteX257" fmla="*/ 1590199 w 3333750"/>
              <a:gd name="connsiteY257" fmla="*/ 570178 h 1466850"/>
              <a:gd name="connsiteX258" fmla="*/ 1592104 w 3333750"/>
              <a:gd name="connsiteY258" fmla="*/ 553033 h 1466850"/>
              <a:gd name="connsiteX259" fmla="*/ 1612106 w 3333750"/>
              <a:gd name="connsiteY259" fmla="*/ 635901 h 1466850"/>
              <a:gd name="connsiteX260" fmla="*/ 1592104 w 3333750"/>
              <a:gd name="connsiteY260" fmla="*/ 639711 h 1466850"/>
              <a:gd name="connsiteX261" fmla="*/ 1592104 w 3333750"/>
              <a:gd name="connsiteY261" fmla="*/ 575893 h 1466850"/>
              <a:gd name="connsiteX262" fmla="*/ 1608296 w 3333750"/>
              <a:gd name="connsiteY262" fmla="*/ 573988 h 1466850"/>
              <a:gd name="connsiteX263" fmla="*/ 1620679 w 3333750"/>
              <a:gd name="connsiteY263" fmla="*/ 583513 h 1466850"/>
              <a:gd name="connsiteX264" fmla="*/ 1626394 w 3333750"/>
              <a:gd name="connsiteY264" fmla="*/ 633043 h 1466850"/>
              <a:gd name="connsiteX265" fmla="*/ 1612106 w 3333750"/>
              <a:gd name="connsiteY265" fmla="*/ 635901 h 1466850"/>
              <a:gd name="connsiteX266" fmla="*/ 1935004 w 3333750"/>
              <a:gd name="connsiteY266" fmla="*/ 1231213 h 1466850"/>
              <a:gd name="connsiteX267" fmla="*/ 1935004 w 3333750"/>
              <a:gd name="connsiteY267" fmla="*/ 1231213 h 1466850"/>
              <a:gd name="connsiteX268" fmla="*/ 1935004 w 3333750"/>
              <a:gd name="connsiteY268" fmla="*/ 1231213 h 1466850"/>
              <a:gd name="connsiteX269" fmla="*/ 1946434 w 3333750"/>
              <a:gd name="connsiteY269" fmla="*/ 980706 h 1466850"/>
              <a:gd name="connsiteX270" fmla="*/ 1935004 w 3333750"/>
              <a:gd name="connsiteY270" fmla="*/ 962608 h 1466850"/>
              <a:gd name="connsiteX271" fmla="*/ 1947386 w 3333750"/>
              <a:gd name="connsiteY271" fmla="*/ 962608 h 1466850"/>
              <a:gd name="connsiteX272" fmla="*/ 1946434 w 3333750"/>
              <a:gd name="connsiteY272" fmla="*/ 980706 h 1466850"/>
              <a:gd name="connsiteX273" fmla="*/ 2073116 w 3333750"/>
              <a:gd name="connsiteY273" fmla="*/ 934986 h 1466850"/>
              <a:gd name="connsiteX274" fmla="*/ 2051209 w 3333750"/>
              <a:gd name="connsiteY274" fmla="*/ 954988 h 1466850"/>
              <a:gd name="connsiteX275" fmla="*/ 2073116 w 3333750"/>
              <a:gd name="connsiteY275" fmla="*/ 972133 h 1466850"/>
              <a:gd name="connsiteX276" fmla="*/ 2060734 w 3333750"/>
              <a:gd name="connsiteY276" fmla="*/ 963561 h 1466850"/>
              <a:gd name="connsiteX277" fmla="*/ 2070259 w 3333750"/>
              <a:gd name="connsiteY277" fmla="*/ 963561 h 1466850"/>
              <a:gd name="connsiteX278" fmla="*/ 2077879 w 3333750"/>
              <a:gd name="connsiteY278" fmla="*/ 956893 h 1466850"/>
              <a:gd name="connsiteX279" fmla="*/ 2121694 w 3333750"/>
              <a:gd name="connsiteY279" fmla="*/ 963561 h 1466850"/>
              <a:gd name="connsiteX280" fmla="*/ 2133124 w 3333750"/>
              <a:gd name="connsiteY280" fmla="*/ 972133 h 1466850"/>
              <a:gd name="connsiteX281" fmla="*/ 2146459 w 3333750"/>
              <a:gd name="connsiteY281" fmla="*/ 956893 h 1466850"/>
              <a:gd name="connsiteX282" fmla="*/ 2118836 w 3333750"/>
              <a:gd name="connsiteY282" fmla="*/ 937843 h 1466850"/>
              <a:gd name="connsiteX283" fmla="*/ 2133124 w 3333750"/>
              <a:gd name="connsiteY283" fmla="*/ 934986 h 1466850"/>
              <a:gd name="connsiteX284" fmla="*/ 2133124 w 3333750"/>
              <a:gd name="connsiteY284" fmla="*/ 898791 h 1466850"/>
              <a:gd name="connsiteX285" fmla="*/ 2124551 w 3333750"/>
              <a:gd name="connsiteY285" fmla="*/ 848308 h 1466850"/>
              <a:gd name="connsiteX286" fmla="*/ 2218849 w 3333750"/>
              <a:gd name="connsiteY286" fmla="*/ 855928 h 1466850"/>
              <a:gd name="connsiteX287" fmla="*/ 2245519 w 3333750"/>
              <a:gd name="connsiteY287" fmla="*/ 858786 h 1466850"/>
              <a:gd name="connsiteX288" fmla="*/ 2247424 w 3333750"/>
              <a:gd name="connsiteY288" fmla="*/ 876883 h 1466850"/>
              <a:gd name="connsiteX289" fmla="*/ 2252186 w 3333750"/>
              <a:gd name="connsiteY289" fmla="*/ 934986 h 1466850"/>
              <a:gd name="connsiteX290" fmla="*/ 2208371 w 3333750"/>
              <a:gd name="connsiteY290" fmla="*/ 954988 h 1466850"/>
              <a:gd name="connsiteX291" fmla="*/ 2195989 w 3333750"/>
              <a:gd name="connsiteY291" fmla="*/ 984516 h 1466850"/>
              <a:gd name="connsiteX292" fmla="*/ 2138839 w 3333750"/>
              <a:gd name="connsiteY292" fmla="*/ 983563 h 1466850"/>
              <a:gd name="connsiteX293" fmla="*/ 2006441 w 3333750"/>
              <a:gd name="connsiteY293" fmla="*/ 981658 h 1466850"/>
              <a:gd name="connsiteX294" fmla="*/ 2066449 w 3333750"/>
              <a:gd name="connsiteY294" fmla="*/ 894028 h 1466850"/>
              <a:gd name="connsiteX295" fmla="*/ 2073116 w 3333750"/>
              <a:gd name="connsiteY295" fmla="*/ 934986 h 1466850"/>
              <a:gd name="connsiteX296" fmla="*/ 2123599 w 3333750"/>
              <a:gd name="connsiteY296" fmla="*/ 959751 h 1466850"/>
              <a:gd name="connsiteX297" fmla="*/ 2126456 w 3333750"/>
              <a:gd name="connsiteY297" fmla="*/ 968323 h 1466850"/>
              <a:gd name="connsiteX298" fmla="*/ 2123599 w 3333750"/>
              <a:gd name="connsiteY298" fmla="*/ 959751 h 1466850"/>
              <a:gd name="connsiteX299" fmla="*/ 1960721 w 3333750"/>
              <a:gd name="connsiteY299" fmla="*/ 838783 h 1466850"/>
              <a:gd name="connsiteX300" fmla="*/ 1955959 w 3333750"/>
              <a:gd name="connsiteY300" fmla="*/ 832116 h 1466850"/>
              <a:gd name="connsiteX301" fmla="*/ 2066449 w 3333750"/>
              <a:gd name="connsiteY301" fmla="*/ 841641 h 1466850"/>
              <a:gd name="connsiteX302" fmla="*/ 1992154 w 3333750"/>
              <a:gd name="connsiteY302" fmla="*/ 953083 h 1466850"/>
              <a:gd name="connsiteX303" fmla="*/ 1964531 w 3333750"/>
              <a:gd name="connsiteY303" fmla="*/ 981658 h 1466850"/>
              <a:gd name="connsiteX304" fmla="*/ 1950244 w 3333750"/>
              <a:gd name="connsiteY304" fmla="*/ 959751 h 1466850"/>
              <a:gd name="connsiteX305" fmla="*/ 1930241 w 3333750"/>
              <a:gd name="connsiteY305" fmla="*/ 842593 h 1466850"/>
              <a:gd name="connsiteX306" fmla="*/ 1960721 w 3333750"/>
              <a:gd name="connsiteY306" fmla="*/ 838783 h 1466850"/>
              <a:gd name="connsiteX307" fmla="*/ 1924526 w 3333750"/>
              <a:gd name="connsiteY307" fmla="*/ 846403 h 1466850"/>
              <a:gd name="connsiteX308" fmla="*/ 1946434 w 3333750"/>
              <a:gd name="connsiteY308" fmla="*/ 956893 h 1466850"/>
              <a:gd name="connsiteX309" fmla="*/ 1933099 w 3333750"/>
              <a:gd name="connsiteY309" fmla="*/ 940701 h 1466850"/>
              <a:gd name="connsiteX310" fmla="*/ 1930241 w 3333750"/>
              <a:gd name="connsiteY310" fmla="*/ 912126 h 1466850"/>
              <a:gd name="connsiteX311" fmla="*/ 1924526 w 3333750"/>
              <a:gd name="connsiteY311" fmla="*/ 846403 h 1466850"/>
              <a:gd name="connsiteX312" fmla="*/ 1779746 w 3333750"/>
              <a:gd name="connsiteY312" fmla="*/ 420636 h 1466850"/>
              <a:gd name="connsiteX313" fmla="*/ 1782604 w 3333750"/>
              <a:gd name="connsiteY313" fmla="*/ 456831 h 1466850"/>
              <a:gd name="connsiteX314" fmla="*/ 1773079 w 3333750"/>
              <a:gd name="connsiteY314" fmla="*/ 420636 h 1466850"/>
              <a:gd name="connsiteX315" fmla="*/ 1779746 w 3333750"/>
              <a:gd name="connsiteY315" fmla="*/ 420636 h 1466850"/>
              <a:gd name="connsiteX316" fmla="*/ 1776889 w 3333750"/>
              <a:gd name="connsiteY316" fmla="*/ 399681 h 1466850"/>
              <a:gd name="connsiteX317" fmla="*/ 1775936 w 3333750"/>
              <a:gd name="connsiteY317" fmla="*/ 392061 h 1466850"/>
              <a:gd name="connsiteX318" fmla="*/ 1776889 w 3333750"/>
              <a:gd name="connsiteY318" fmla="*/ 399681 h 1466850"/>
              <a:gd name="connsiteX319" fmla="*/ 1776889 w 3333750"/>
              <a:gd name="connsiteY319" fmla="*/ 382536 h 1466850"/>
              <a:gd name="connsiteX320" fmla="*/ 1775936 w 3333750"/>
              <a:gd name="connsiteY320" fmla="*/ 387298 h 1466850"/>
              <a:gd name="connsiteX321" fmla="*/ 1771174 w 3333750"/>
              <a:gd name="connsiteY321" fmla="*/ 384441 h 1466850"/>
              <a:gd name="connsiteX322" fmla="*/ 1776889 w 3333750"/>
              <a:gd name="connsiteY322" fmla="*/ 382536 h 1466850"/>
              <a:gd name="connsiteX323" fmla="*/ 1774031 w 3333750"/>
              <a:gd name="connsiteY323" fmla="*/ 361581 h 1466850"/>
              <a:gd name="connsiteX324" fmla="*/ 1773079 w 3333750"/>
              <a:gd name="connsiteY324" fmla="*/ 366343 h 1466850"/>
              <a:gd name="connsiteX325" fmla="*/ 1766411 w 3333750"/>
              <a:gd name="connsiteY325" fmla="*/ 364438 h 1466850"/>
              <a:gd name="connsiteX326" fmla="*/ 1774031 w 3333750"/>
              <a:gd name="connsiteY326" fmla="*/ 361581 h 1466850"/>
              <a:gd name="connsiteX327" fmla="*/ 1762601 w 3333750"/>
              <a:gd name="connsiteY327" fmla="*/ 559701 h 1466850"/>
              <a:gd name="connsiteX328" fmla="*/ 1772126 w 3333750"/>
              <a:gd name="connsiteY328" fmla="*/ 566368 h 1466850"/>
              <a:gd name="connsiteX329" fmla="*/ 1746409 w 3333750"/>
              <a:gd name="connsiteY329" fmla="*/ 569226 h 1466850"/>
              <a:gd name="connsiteX330" fmla="*/ 1762601 w 3333750"/>
              <a:gd name="connsiteY330" fmla="*/ 559701 h 1466850"/>
              <a:gd name="connsiteX331" fmla="*/ 1683544 w 3333750"/>
              <a:gd name="connsiteY331" fmla="*/ 497788 h 1466850"/>
              <a:gd name="connsiteX332" fmla="*/ 1682591 w 3333750"/>
              <a:gd name="connsiteY332" fmla="*/ 464451 h 1466850"/>
              <a:gd name="connsiteX333" fmla="*/ 1710214 w 3333750"/>
              <a:gd name="connsiteY333" fmla="*/ 443496 h 1466850"/>
              <a:gd name="connsiteX334" fmla="*/ 1729264 w 3333750"/>
              <a:gd name="connsiteY334" fmla="*/ 440638 h 1466850"/>
              <a:gd name="connsiteX335" fmla="*/ 1734979 w 3333750"/>
              <a:gd name="connsiteY335" fmla="*/ 424446 h 1466850"/>
              <a:gd name="connsiteX336" fmla="*/ 1750219 w 3333750"/>
              <a:gd name="connsiteY336" fmla="*/ 455878 h 1466850"/>
              <a:gd name="connsiteX337" fmla="*/ 1753076 w 3333750"/>
              <a:gd name="connsiteY337" fmla="*/ 482548 h 1466850"/>
              <a:gd name="connsiteX338" fmla="*/ 1738789 w 3333750"/>
              <a:gd name="connsiteY338" fmla="*/ 511123 h 1466850"/>
              <a:gd name="connsiteX339" fmla="*/ 1721644 w 3333750"/>
              <a:gd name="connsiteY339" fmla="*/ 516838 h 1466850"/>
              <a:gd name="connsiteX340" fmla="*/ 1716881 w 3333750"/>
              <a:gd name="connsiteY340" fmla="*/ 513981 h 1466850"/>
              <a:gd name="connsiteX341" fmla="*/ 1711166 w 3333750"/>
              <a:gd name="connsiteY341" fmla="*/ 509218 h 1466850"/>
              <a:gd name="connsiteX342" fmla="*/ 1702594 w 3333750"/>
              <a:gd name="connsiteY342" fmla="*/ 508266 h 1466850"/>
              <a:gd name="connsiteX343" fmla="*/ 1683544 w 3333750"/>
              <a:gd name="connsiteY343" fmla="*/ 497788 h 1466850"/>
              <a:gd name="connsiteX344" fmla="*/ 1737836 w 3333750"/>
              <a:gd name="connsiteY344" fmla="*/ 608278 h 1466850"/>
              <a:gd name="connsiteX345" fmla="*/ 1737836 w 3333750"/>
              <a:gd name="connsiteY345" fmla="*/ 634948 h 1466850"/>
              <a:gd name="connsiteX346" fmla="*/ 1724501 w 3333750"/>
              <a:gd name="connsiteY346" fmla="*/ 646378 h 1466850"/>
              <a:gd name="connsiteX347" fmla="*/ 1711166 w 3333750"/>
              <a:gd name="connsiteY347" fmla="*/ 637806 h 1466850"/>
              <a:gd name="connsiteX348" fmla="*/ 1734979 w 3333750"/>
              <a:gd name="connsiteY348" fmla="*/ 633996 h 1466850"/>
              <a:gd name="connsiteX349" fmla="*/ 1714024 w 3333750"/>
              <a:gd name="connsiteY349" fmla="*/ 624471 h 1466850"/>
              <a:gd name="connsiteX350" fmla="*/ 1725454 w 3333750"/>
              <a:gd name="connsiteY350" fmla="*/ 617803 h 1466850"/>
              <a:gd name="connsiteX351" fmla="*/ 1725454 w 3333750"/>
              <a:gd name="connsiteY351" fmla="*/ 607326 h 1466850"/>
              <a:gd name="connsiteX352" fmla="*/ 1716881 w 3333750"/>
              <a:gd name="connsiteY352" fmla="*/ 604468 h 1466850"/>
              <a:gd name="connsiteX353" fmla="*/ 1721644 w 3333750"/>
              <a:gd name="connsiteY353" fmla="*/ 576846 h 1466850"/>
              <a:gd name="connsiteX354" fmla="*/ 1737836 w 3333750"/>
              <a:gd name="connsiteY354" fmla="*/ 572083 h 1466850"/>
              <a:gd name="connsiteX355" fmla="*/ 1737836 w 3333750"/>
              <a:gd name="connsiteY355" fmla="*/ 608278 h 1466850"/>
              <a:gd name="connsiteX356" fmla="*/ 1737836 w 3333750"/>
              <a:gd name="connsiteY356" fmla="*/ 567321 h 1466850"/>
              <a:gd name="connsiteX357" fmla="*/ 1702594 w 3333750"/>
              <a:gd name="connsiteY357" fmla="*/ 554938 h 1466850"/>
              <a:gd name="connsiteX358" fmla="*/ 1719739 w 3333750"/>
              <a:gd name="connsiteY358" fmla="*/ 553986 h 1466850"/>
              <a:gd name="connsiteX359" fmla="*/ 1737836 w 3333750"/>
              <a:gd name="connsiteY359" fmla="*/ 567321 h 1466850"/>
              <a:gd name="connsiteX360" fmla="*/ 1732121 w 3333750"/>
              <a:gd name="connsiteY360" fmla="*/ 518743 h 1466850"/>
              <a:gd name="connsiteX361" fmla="*/ 1727359 w 3333750"/>
              <a:gd name="connsiteY361" fmla="*/ 518743 h 1466850"/>
              <a:gd name="connsiteX362" fmla="*/ 1755934 w 3333750"/>
              <a:gd name="connsiteY362" fmla="*/ 516838 h 1466850"/>
              <a:gd name="connsiteX363" fmla="*/ 1732121 w 3333750"/>
              <a:gd name="connsiteY363" fmla="*/ 518743 h 1466850"/>
              <a:gd name="connsiteX364" fmla="*/ 1751171 w 3333750"/>
              <a:gd name="connsiteY364" fmla="*/ 655903 h 1466850"/>
              <a:gd name="connsiteX365" fmla="*/ 1746409 w 3333750"/>
              <a:gd name="connsiteY365" fmla="*/ 602563 h 1466850"/>
              <a:gd name="connsiteX366" fmla="*/ 1747361 w 3333750"/>
              <a:gd name="connsiteY366" fmla="*/ 575893 h 1466850"/>
              <a:gd name="connsiteX367" fmla="*/ 1773079 w 3333750"/>
              <a:gd name="connsiteY367" fmla="*/ 569226 h 1466850"/>
              <a:gd name="connsiteX368" fmla="*/ 1785461 w 3333750"/>
              <a:gd name="connsiteY368" fmla="*/ 657808 h 1466850"/>
              <a:gd name="connsiteX369" fmla="*/ 1751171 w 3333750"/>
              <a:gd name="connsiteY369" fmla="*/ 655903 h 1466850"/>
              <a:gd name="connsiteX370" fmla="*/ 1797844 w 3333750"/>
              <a:gd name="connsiteY370" fmla="*/ 554938 h 1466850"/>
              <a:gd name="connsiteX371" fmla="*/ 1786414 w 3333750"/>
              <a:gd name="connsiteY371" fmla="*/ 559701 h 1466850"/>
              <a:gd name="connsiteX372" fmla="*/ 1797844 w 3333750"/>
              <a:gd name="connsiteY372" fmla="*/ 554938 h 1466850"/>
              <a:gd name="connsiteX373" fmla="*/ 1803559 w 3333750"/>
              <a:gd name="connsiteY373" fmla="*/ 522553 h 1466850"/>
              <a:gd name="connsiteX374" fmla="*/ 1781651 w 3333750"/>
              <a:gd name="connsiteY374" fmla="*/ 513028 h 1466850"/>
              <a:gd name="connsiteX375" fmla="*/ 1803559 w 3333750"/>
              <a:gd name="connsiteY375" fmla="*/ 52255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3333750" h="1466850">
                <a:moveTo>
                  <a:pt x="3328511" y="594943"/>
                </a:moveTo>
                <a:cubicBezTo>
                  <a:pt x="3278981" y="594943"/>
                  <a:pt x="3227546" y="586371"/>
                  <a:pt x="3178016" y="583513"/>
                </a:cubicBezTo>
                <a:cubicBezTo>
                  <a:pt x="3117056" y="579703"/>
                  <a:pt x="3056096" y="576846"/>
                  <a:pt x="2994184" y="573988"/>
                </a:cubicBezTo>
                <a:cubicBezTo>
                  <a:pt x="2906554" y="570178"/>
                  <a:pt x="2817971" y="567321"/>
                  <a:pt x="2730341" y="563511"/>
                </a:cubicBezTo>
                <a:cubicBezTo>
                  <a:pt x="2560796" y="556843"/>
                  <a:pt x="2391251" y="550176"/>
                  <a:pt x="2220754" y="544461"/>
                </a:cubicBezTo>
                <a:cubicBezTo>
                  <a:pt x="2157889" y="541603"/>
                  <a:pt x="2095024" y="539698"/>
                  <a:pt x="2032159" y="536841"/>
                </a:cubicBezTo>
                <a:cubicBezTo>
                  <a:pt x="2015966" y="535888"/>
                  <a:pt x="1999774" y="535888"/>
                  <a:pt x="1983581" y="534936"/>
                </a:cubicBezTo>
                <a:cubicBezTo>
                  <a:pt x="1980724" y="534936"/>
                  <a:pt x="1977866" y="534936"/>
                  <a:pt x="1975009" y="534936"/>
                </a:cubicBezTo>
                <a:cubicBezTo>
                  <a:pt x="1973104" y="534936"/>
                  <a:pt x="1971199" y="534936"/>
                  <a:pt x="1968341" y="534936"/>
                </a:cubicBezTo>
                <a:cubicBezTo>
                  <a:pt x="1958816" y="534936"/>
                  <a:pt x="1965484" y="529221"/>
                  <a:pt x="1955959" y="528268"/>
                </a:cubicBezTo>
                <a:cubicBezTo>
                  <a:pt x="1938814" y="528268"/>
                  <a:pt x="1921669" y="527316"/>
                  <a:pt x="1904524" y="527316"/>
                </a:cubicBezTo>
                <a:cubicBezTo>
                  <a:pt x="1894046" y="527316"/>
                  <a:pt x="1869281" y="533031"/>
                  <a:pt x="1871186" y="516838"/>
                </a:cubicBezTo>
                <a:cubicBezTo>
                  <a:pt x="1846421" y="522553"/>
                  <a:pt x="1825466" y="523506"/>
                  <a:pt x="1802606" y="513028"/>
                </a:cubicBezTo>
                <a:cubicBezTo>
                  <a:pt x="1787366" y="506361"/>
                  <a:pt x="1779746" y="509218"/>
                  <a:pt x="1779746" y="493026"/>
                </a:cubicBezTo>
                <a:cubicBezTo>
                  <a:pt x="1779746" y="476833"/>
                  <a:pt x="1790224" y="480643"/>
                  <a:pt x="1805464" y="477786"/>
                </a:cubicBezTo>
                <a:cubicBezTo>
                  <a:pt x="1798796" y="455878"/>
                  <a:pt x="1794034" y="432066"/>
                  <a:pt x="1794986" y="408253"/>
                </a:cubicBezTo>
                <a:cubicBezTo>
                  <a:pt x="1795939" y="396823"/>
                  <a:pt x="1790224" y="384441"/>
                  <a:pt x="1789271" y="371106"/>
                </a:cubicBezTo>
                <a:cubicBezTo>
                  <a:pt x="1788319" y="360628"/>
                  <a:pt x="1794034" y="348246"/>
                  <a:pt x="1783556" y="344436"/>
                </a:cubicBezTo>
                <a:cubicBezTo>
                  <a:pt x="1784509" y="342531"/>
                  <a:pt x="1785461" y="340626"/>
                  <a:pt x="1786414" y="339673"/>
                </a:cubicBezTo>
                <a:cubicBezTo>
                  <a:pt x="1775936" y="339673"/>
                  <a:pt x="1766411" y="343483"/>
                  <a:pt x="1760696" y="336816"/>
                </a:cubicBezTo>
                <a:cubicBezTo>
                  <a:pt x="1755934" y="330148"/>
                  <a:pt x="1756886" y="313956"/>
                  <a:pt x="1760696" y="307288"/>
                </a:cubicBezTo>
                <a:cubicBezTo>
                  <a:pt x="1748314" y="306336"/>
                  <a:pt x="1740694" y="197751"/>
                  <a:pt x="1737836" y="177748"/>
                </a:cubicBezTo>
                <a:cubicBezTo>
                  <a:pt x="1733074" y="141553"/>
                  <a:pt x="1728311" y="105358"/>
                  <a:pt x="1723549" y="69163"/>
                </a:cubicBezTo>
                <a:cubicBezTo>
                  <a:pt x="1722596" y="59638"/>
                  <a:pt x="1721644" y="4393"/>
                  <a:pt x="1709261" y="7251"/>
                </a:cubicBezTo>
                <a:cubicBezTo>
                  <a:pt x="1716881" y="80593"/>
                  <a:pt x="1722596" y="153936"/>
                  <a:pt x="1731169" y="227278"/>
                </a:cubicBezTo>
                <a:cubicBezTo>
                  <a:pt x="1732121" y="237756"/>
                  <a:pt x="1734026" y="249186"/>
                  <a:pt x="1734979" y="259663"/>
                </a:cubicBezTo>
                <a:cubicBezTo>
                  <a:pt x="1735931" y="269188"/>
                  <a:pt x="1726406" y="260616"/>
                  <a:pt x="1726406" y="272998"/>
                </a:cubicBezTo>
                <a:cubicBezTo>
                  <a:pt x="1726406" y="293001"/>
                  <a:pt x="1731169" y="313003"/>
                  <a:pt x="1734026" y="333006"/>
                </a:cubicBezTo>
                <a:cubicBezTo>
                  <a:pt x="1735931" y="343483"/>
                  <a:pt x="1737836" y="354913"/>
                  <a:pt x="1737836" y="365391"/>
                </a:cubicBezTo>
                <a:cubicBezTo>
                  <a:pt x="1737836" y="375868"/>
                  <a:pt x="1749266" y="408253"/>
                  <a:pt x="1733074" y="407301"/>
                </a:cubicBezTo>
                <a:cubicBezTo>
                  <a:pt x="1732121" y="401586"/>
                  <a:pt x="1733074" y="389203"/>
                  <a:pt x="1727359" y="388251"/>
                </a:cubicBezTo>
                <a:cubicBezTo>
                  <a:pt x="1715929" y="386346"/>
                  <a:pt x="1704499" y="384441"/>
                  <a:pt x="1693069" y="383488"/>
                </a:cubicBezTo>
                <a:cubicBezTo>
                  <a:pt x="1683544" y="382536"/>
                  <a:pt x="1686401" y="373963"/>
                  <a:pt x="1685449" y="365391"/>
                </a:cubicBezTo>
                <a:cubicBezTo>
                  <a:pt x="1684496" y="357771"/>
                  <a:pt x="1677829" y="351103"/>
                  <a:pt x="1677829" y="344436"/>
                </a:cubicBezTo>
                <a:cubicBezTo>
                  <a:pt x="1677829" y="341578"/>
                  <a:pt x="1674971" y="331101"/>
                  <a:pt x="1674971" y="325386"/>
                </a:cubicBezTo>
                <a:cubicBezTo>
                  <a:pt x="1674971" y="321576"/>
                  <a:pt x="1666399" y="314908"/>
                  <a:pt x="1662589" y="308241"/>
                </a:cubicBezTo>
                <a:cubicBezTo>
                  <a:pt x="1654969" y="293953"/>
                  <a:pt x="1641634" y="325386"/>
                  <a:pt x="1642586" y="332053"/>
                </a:cubicBezTo>
                <a:cubicBezTo>
                  <a:pt x="1588294" y="329196"/>
                  <a:pt x="1539716" y="350151"/>
                  <a:pt x="1520666" y="404443"/>
                </a:cubicBezTo>
                <a:cubicBezTo>
                  <a:pt x="1512094" y="429208"/>
                  <a:pt x="1533049" y="456831"/>
                  <a:pt x="1552099" y="472071"/>
                </a:cubicBezTo>
                <a:cubicBezTo>
                  <a:pt x="1574959" y="490168"/>
                  <a:pt x="1605439" y="495883"/>
                  <a:pt x="1634014" y="493978"/>
                </a:cubicBezTo>
                <a:cubicBezTo>
                  <a:pt x="1634966" y="511123"/>
                  <a:pt x="1617821" y="508266"/>
                  <a:pt x="1619726" y="522553"/>
                </a:cubicBezTo>
                <a:cubicBezTo>
                  <a:pt x="1594009" y="517791"/>
                  <a:pt x="1560671" y="509218"/>
                  <a:pt x="1535906" y="513028"/>
                </a:cubicBezTo>
                <a:cubicBezTo>
                  <a:pt x="1522571" y="514933"/>
                  <a:pt x="1512094" y="522553"/>
                  <a:pt x="1496854" y="522553"/>
                </a:cubicBezTo>
                <a:cubicBezTo>
                  <a:pt x="1481614" y="522553"/>
                  <a:pt x="1468279" y="522553"/>
                  <a:pt x="1453039" y="519696"/>
                </a:cubicBezTo>
                <a:cubicBezTo>
                  <a:pt x="1454944" y="533031"/>
                  <a:pt x="1433989" y="528268"/>
                  <a:pt x="1426369" y="528268"/>
                </a:cubicBezTo>
                <a:cubicBezTo>
                  <a:pt x="1407319" y="529221"/>
                  <a:pt x="1387316" y="529221"/>
                  <a:pt x="1368266" y="530173"/>
                </a:cubicBezTo>
                <a:cubicBezTo>
                  <a:pt x="1360646" y="530173"/>
                  <a:pt x="1365409" y="542556"/>
                  <a:pt x="1360646" y="542556"/>
                </a:cubicBezTo>
                <a:cubicBezTo>
                  <a:pt x="1356836" y="542556"/>
                  <a:pt x="1353026" y="542556"/>
                  <a:pt x="1349216" y="542556"/>
                </a:cubicBezTo>
                <a:cubicBezTo>
                  <a:pt x="1303496" y="544461"/>
                  <a:pt x="1256824" y="545413"/>
                  <a:pt x="1211104" y="547318"/>
                </a:cubicBezTo>
                <a:cubicBezTo>
                  <a:pt x="1044416" y="553033"/>
                  <a:pt x="878681" y="558748"/>
                  <a:pt x="711994" y="564463"/>
                </a:cubicBezTo>
                <a:cubicBezTo>
                  <a:pt x="604361" y="568273"/>
                  <a:pt x="496729" y="572083"/>
                  <a:pt x="389096" y="575893"/>
                </a:cubicBezTo>
                <a:cubicBezTo>
                  <a:pt x="283369" y="579703"/>
                  <a:pt x="178594" y="593038"/>
                  <a:pt x="71914" y="593038"/>
                </a:cubicBezTo>
                <a:cubicBezTo>
                  <a:pt x="50959" y="593038"/>
                  <a:pt x="28099" y="598753"/>
                  <a:pt x="7144" y="601611"/>
                </a:cubicBezTo>
                <a:cubicBezTo>
                  <a:pt x="46196" y="605421"/>
                  <a:pt x="85249" y="598753"/>
                  <a:pt x="125254" y="596848"/>
                </a:cubicBezTo>
                <a:cubicBezTo>
                  <a:pt x="197644" y="593991"/>
                  <a:pt x="270034" y="592086"/>
                  <a:pt x="342424" y="589228"/>
                </a:cubicBezTo>
                <a:cubicBezTo>
                  <a:pt x="466249" y="581608"/>
                  <a:pt x="589121" y="576846"/>
                  <a:pt x="711994" y="573036"/>
                </a:cubicBezTo>
                <a:cubicBezTo>
                  <a:pt x="927259" y="565416"/>
                  <a:pt x="1142524" y="575893"/>
                  <a:pt x="1357789" y="564463"/>
                </a:cubicBezTo>
                <a:cubicBezTo>
                  <a:pt x="1356836" y="560653"/>
                  <a:pt x="1356836" y="555891"/>
                  <a:pt x="1355884" y="552081"/>
                </a:cubicBezTo>
                <a:cubicBezTo>
                  <a:pt x="1383506" y="552081"/>
                  <a:pt x="1412081" y="551128"/>
                  <a:pt x="1440656" y="551128"/>
                </a:cubicBezTo>
                <a:cubicBezTo>
                  <a:pt x="1455896" y="551128"/>
                  <a:pt x="1453039" y="556843"/>
                  <a:pt x="1467326" y="557796"/>
                </a:cubicBezTo>
                <a:cubicBezTo>
                  <a:pt x="1480661" y="558748"/>
                  <a:pt x="1493996" y="554938"/>
                  <a:pt x="1507331" y="555891"/>
                </a:cubicBezTo>
                <a:cubicBezTo>
                  <a:pt x="1517809" y="555891"/>
                  <a:pt x="1528286" y="559701"/>
                  <a:pt x="1537811" y="564463"/>
                </a:cubicBezTo>
                <a:cubicBezTo>
                  <a:pt x="1542574" y="567321"/>
                  <a:pt x="1550194" y="573036"/>
                  <a:pt x="1555909" y="573036"/>
                </a:cubicBezTo>
                <a:cubicBezTo>
                  <a:pt x="1560671" y="573036"/>
                  <a:pt x="1578769" y="571131"/>
                  <a:pt x="1581626" y="573988"/>
                </a:cubicBezTo>
                <a:cubicBezTo>
                  <a:pt x="1586389" y="578751"/>
                  <a:pt x="1582579" y="655903"/>
                  <a:pt x="1577816" y="655903"/>
                </a:cubicBezTo>
                <a:cubicBezTo>
                  <a:pt x="1563529" y="655903"/>
                  <a:pt x="1548289" y="656856"/>
                  <a:pt x="1534001" y="655903"/>
                </a:cubicBezTo>
                <a:cubicBezTo>
                  <a:pt x="1528286" y="655903"/>
                  <a:pt x="1522571" y="653998"/>
                  <a:pt x="1516856" y="653998"/>
                </a:cubicBezTo>
                <a:cubicBezTo>
                  <a:pt x="1512094" y="653998"/>
                  <a:pt x="1507331" y="653046"/>
                  <a:pt x="1502569" y="653046"/>
                </a:cubicBezTo>
                <a:cubicBezTo>
                  <a:pt x="1495901" y="653046"/>
                  <a:pt x="1501616" y="647331"/>
                  <a:pt x="1497806" y="646378"/>
                </a:cubicBezTo>
                <a:cubicBezTo>
                  <a:pt x="1493996" y="645426"/>
                  <a:pt x="1482566" y="643521"/>
                  <a:pt x="1480661" y="647331"/>
                </a:cubicBezTo>
                <a:cubicBezTo>
                  <a:pt x="1475899" y="653998"/>
                  <a:pt x="1473994" y="652093"/>
                  <a:pt x="1466374" y="652093"/>
                </a:cubicBezTo>
                <a:cubicBezTo>
                  <a:pt x="1453039" y="652093"/>
                  <a:pt x="1439704" y="653046"/>
                  <a:pt x="1427321" y="653046"/>
                </a:cubicBezTo>
                <a:cubicBezTo>
                  <a:pt x="1417796" y="653046"/>
                  <a:pt x="1393031" y="649236"/>
                  <a:pt x="1393031" y="660666"/>
                </a:cubicBezTo>
                <a:cubicBezTo>
                  <a:pt x="1393031" y="664476"/>
                  <a:pt x="1383506" y="669238"/>
                  <a:pt x="1380649" y="671143"/>
                </a:cubicBezTo>
                <a:cubicBezTo>
                  <a:pt x="1362551" y="678763"/>
                  <a:pt x="1344454" y="688288"/>
                  <a:pt x="1329214" y="700671"/>
                </a:cubicBezTo>
                <a:cubicBezTo>
                  <a:pt x="1289209" y="733056"/>
                  <a:pt x="1310164" y="761631"/>
                  <a:pt x="1328261" y="798778"/>
                </a:cubicBezTo>
                <a:cubicBezTo>
                  <a:pt x="1329214" y="799731"/>
                  <a:pt x="1329214" y="801636"/>
                  <a:pt x="1330166" y="802588"/>
                </a:cubicBezTo>
                <a:cubicBezTo>
                  <a:pt x="1253014" y="808303"/>
                  <a:pt x="1175861" y="814971"/>
                  <a:pt x="1098709" y="820686"/>
                </a:cubicBezTo>
                <a:cubicBezTo>
                  <a:pt x="1070134" y="822591"/>
                  <a:pt x="1040606" y="825448"/>
                  <a:pt x="1012031" y="827353"/>
                </a:cubicBezTo>
                <a:cubicBezTo>
                  <a:pt x="1010126" y="827353"/>
                  <a:pt x="1008221" y="842593"/>
                  <a:pt x="1008221" y="843546"/>
                </a:cubicBezTo>
                <a:cubicBezTo>
                  <a:pt x="1004411" y="861643"/>
                  <a:pt x="1011079" y="849261"/>
                  <a:pt x="1014889" y="860691"/>
                </a:cubicBezTo>
                <a:cubicBezTo>
                  <a:pt x="1017746" y="870216"/>
                  <a:pt x="1006316" y="890218"/>
                  <a:pt x="1005364" y="902601"/>
                </a:cubicBezTo>
                <a:cubicBezTo>
                  <a:pt x="1004411" y="914031"/>
                  <a:pt x="1005364" y="926413"/>
                  <a:pt x="1007269" y="937843"/>
                </a:cubicBezTo>
                <a:cubicBezTo>
                  <a:pt x="1009174" y="939748"/>
                  <a:pt x="1018699" y="937843"/>
                  <a:pt x="1021556" y="937843"/>
                </a:cubicBezTo>
                <a:cubicBezTo>
                  <a:pt x="1013936" y="945463"/>
                  <a:pt x="999649" y="946416"/>
                  <a:pt x="992981" y="954036"/>
                </a:cubicBezTo>
                <a:cubicBezTo>
                  <a:pt x="992029" y="954988"/>
                  <a:pt x="990124" y="964513"/>
                  <a:pt x="988219" y="967371"/>
                </a:cubicBezTo>
                <a:cubicBezTo>
                  <a:pt x="984409" y="973086"/>
                  <a:pt x="980599" y="979753"/>
                  <a:pt x="975836" y="985468"/>
                </a:cubicBezTo>
                <a:cubicBezTo>
                  <a:pt x="972026" y="991183"/>
                  <a:pt x="974884" y="1006423"/>
                  <a:pt x="967264" y="1007376"/>
                </a:cubicBezTo>
                <a:cubicBezTo>
                  <a:pt x="952976" y="1008328"/>
                  <a:pt x="939641" y="1010233"/>
                  <a:pt x="925354" y="1011186"/>
                </a:cubicBezTo>
                <a:cubicBezTo>
                  <a:pt x="926306" y="1021663"/>
                  <a:pt x="938689" y="1018806"/>
                  <a:pt x="947261" y="1018806"/>
                </a:cubicBezTo>
                <a:cubicBezTo>
                  <a:pt x="953929" y="1018806"/>
                  <a:pt x="959644" y="1019758"/>
                  <a:pt x="966311" y="1019758"/>
                </a:cubicBezTo>
                <a:cubicBezTo>
                  <a:pt x="974884" y="1020711"/>
                  <a:pt x="972026" y="1022616"/>
                  <a:pt x="972979" y="1031188"/>
                </a:cubicBezTo>
                <a:cubicBezTo>
                  <a:pt x="979646" y="1064526"/>
                  <a:pt x="1020604" y="1071193"/>
                  <a:pt x="1049179" y="1066431"/>
                </a:cubicBezTo>
                <a:cubicBezTo>
                  <a:pt x="1074896" y="1061668"/>
                  <a:pt x="1087279" y="1056906"/>
                  <a:pt x="1110139" y="1042618"/>
                </a:cubicBezTo>
                <a:cubicBezTo>
                  <a:pt x="1117759" y="1037856"/>
                  <a:pt x="1138714" y="1042618"/>
                  <a:pt x="1147286" y="1042618"/>
                </a:cubicBezTo>
                <a:cubicBezTo>
                  <a:pt x="1203484" y="1043571"/>
                  <a:pt x="1260634" y="1044523"/>
                  <a:pt x="1316831" y="1046428"/>
                </a:cubicBezTo>
                <a:cubicBezTo>
                  <a:pt x="1331119" y="1046428"/>
                  <a:pt x="1346359" y="1047381"/>
                  <a:pt x="1360646" y="1047381"/>
                </a:cubicBezTo>
                <a:cubicBezTo>
                  <a:pt x="1367314" y="1047381"/>
                  <a:pt x="1387316" y="1083576"/>
                  <a:pt x="1389221" y="1093101"/>
                </a:cubicBezTo>
                <a:cubicBezTo>
                  <a:pt x="1368266" y="1096911"/>
                  <a:pt x="1374934" y="1134058"/>
                  <a:pt x="1376839" y="1149298"/>
                </a:cubicBezTo>
                <a:cubicBezTo>
                  <a:pt x="1376839" y="1154061"/>
                  <a:pt x="1377791" y="1158823"/>
                  <a:pt x="1377791" y="1163586"/>
                </a:cubicBezTo>
                <a:cubicBezTo>
                  <a:pt x="1377791" y="1166443"/>
                  <a:pt x="1388269" y="1163586"/>
                  <a:pt x="1389221" y="1165491"/>
                </a:cubicBezTo>
                <a:cubicBezTo>
                  <a:pt x="1394936" y="1174063"/>
                  <a:pt x="1384459" y="1187398"/>
                  <a:pt x="1384459" y="1195971"/>
                </a:cubicBezTo>
                <a:cubicBezTo>
                  <a:pt x="1378744" y="1189303"/>
                  <a:pt x="1356836" y="1184541"/>
                  <a:pt x="1349216" y="1187398"/>
                </a:cubicBezTo>
                <a:cubicBezTo>
                  <a:pt x="1332071" y="1195018"/>
                  <a:pt x="1333024" y="1254073"/>
                  <a:pt x="1333024" y="1271218"/>
                </a:cubicBezTo>
                <a:cubicBezTo>
                  <a:pt x="1333024" y="1285506"/>
                  <a:pt x="1333024" y="1302651"/>
                  <a:pt x="1348264" y="1308366"/>
                </a:cubicBezTo>
                <a:cubicBezTo>
                  <a:pt x="1359694" y="1313128"/>
                  <a:pt x="1379696" y="1310271"/>
                  <a:pt x="1385411" y="1297888"/>
                </a:cubicBezTo>
                <a:cubicBezTo>
                  <a:pt x="1391126" y="1286458"/>
                  <a:pt x="1377791" y="1268361"/>
                  <a:pt x="1393984" y="1268361"/>
                </a:cubicBezTo>
                <a:cubicBezTo>
                  <a:pt x="1411129" y="1268361"/>
                  <a:pt x="1428274" y="1274076"/>
                  <a:pt x="1424464" y="1252168"/>
                </a:cubicBezTo>
                <a:cubicBezTo>
                  <a:pt x="1423511" y="1245501"/>
                  <a:pt x="1428274" y="1221688"/>
                  <a:pt x="1434941" y="1221688"/>
                </a:cubicBezTo>
                <a:cubicBezTo>
                  <a:pt x="1440656" y="1221688"/>
                  <a:pt x="1433989" y="1192161"/>
                  <a:pt x="1437799" y="1186446"/>
                </a:cubicBezTo>
                <a:cubicBezTo>
                  <a:pt x="1445419" y="1174063"/>
                  <a:pt x="1510189" y="1194066"/>
                  <a:pt x="1521619" y="1196923"/>
                </a:cubicBezTo>
                <a:cubicBezTo>
                  <a:pt x="1552099" y="1204543"/>
                  <a:pt x="1581626" y="1208353"/>
                  <a:pt x="1613059" y="1211211"/>
                </a:cubicBezTo>
                <a:cubicBezTo>
                  <a:pt x="1621631" y="1212163"/>
                  <a:pt x="1640681" y="1216926"/>
                  <a:pt x="1645444" y="1224546"/>
                </a:cubicBezTo>
                <a:cubicBezTo>
                  <a:pt x="1650206" y="1232166"/>
                  <a:pt x="1645444" y="1256931"/>
                  <a:pt x="1646396" y="1266456"/>
                </a:cubicBezTo>
                <a:cubicBezTo>
                  <a:pt x="1646396" y="1295983"/>
                  <a:pt x="1648301" y="1323606"/>
                  <a:pt x="1643539" y="1353133"/>
                </a:cubicBezTo>
                <a:cubicBezTo>
                  <a:pt x="1642586" y="1356943"/>
                  <a:pt x="1638776" y="1354086"/>
                  <a:pt x="1637824" y="1359801"/>
                </a:cubicBezTo>
                <a:cubicBezTo>
                  <a:pt x="1636871" y="1365516"/>
                  <a:pt x="1638776" y="1373136"/>
                  <a:pt x="1639729" y="1378851"/>
                </a:cubicBezTo>
                <a:cubicBezTo>
                  <a:pt x="1640681" y="1392186"/>
                  <a:pt x="1644491" y="1404568"/>
                  <a:pt x="1646396" y="1416951"/>
                </a:cubicBezTo>
                <a:cubicBezTo>
                  <a:pt x="1648301" y="1428381"/>
                  <a:pt x="1645444" y="1474101"/>
                  <a:pt x="1668304" y="1461718"/>
                </a:cubicBezTo>
                <a:cubicBezTo>
                  <a:pt x="1684496" y="1453146"/>
                  <a:pt x="1671161" y="1446478"/>
                  <a:pt x="1678781" y="1432191"/>
                </a:cubicBezTo>
                <a:cubicBezTo>
                  <a:pt x="1687354" y="1416951"/>
                  <a:pt x="1688306" y="1387423"/>
                  <a:pt x="1687354" y="1371231"/>
                </a:cubicBezTo>
                <a:cubicBezTo>
                  <a:pt x="1685449" y="1351228"/>
                  <a:pt x="1675924" y="1337893"/>
                  <a:pt x="1675924" y="1315033"/>
                </a:cubicBezTo>
                <a:cubicBezTo>
                  <a:pt x="1675924" y="1287411"/>
                  <a:pt x="1674971" y="1258836"/>
                  <a:pt x="1674971" y="1231213"/>
                </a:cubicBezTo>
                <a:cubicBezTo>
                  <a:pt x="1674971" y="1211211"/>
                  <a:pt x="1731169" y="1210258"/>
                  <a:pt x="1744504" y="1209306"/>
                </a:cubicBezTo>
                <a:cubicBezTo>
                  <a:pt x="1793081" y="1204543"/>
                  <a:pt x="1837849" y="1185493"/>
                  <a:pt x="1887379" y="1184541"/>
                </a:cubicBezTo>
                <a:cubicBezTo>
                  <a:pt x="1887379" y="1195971"/>
                  <a:pt x="1883569" y="1213116"/>
                  <a:pt x="1887379" y="1222641"/>
                </a:cubicBezTo>
                <a:cubicBezTo>
                  <a:pt x="1888331" y="1224546"/>
                  <a:pt x="1897856" y="1227403"/>
                  <a:pt x="1897856" y="1235023"/>
                </a:cubicBezTo>
                <a:cubicBezTo>
                  <a:pt x="1898809" y="1246453"/>
                  <a:pt x="1898809" y="1256931"/>
                  <a:pt x="1899761" y="1268361"/>
                </a:cubicBezTo>
                <a:cubicBezTo>
                  <a:pt x="1899761" y="1275028"/>
                  <a:pt x="1935956" y="1261693"/>
                  <a:pt x="1935956" y="1273123"/>
                </a:cubicBezTo>
                <a:cubicBezTo>
                  <a:pt x="1935956" y="1285506"/>
                  <a:pt x="1935956" y="1313128"/>
                  <a:pt x="1955006" y="1313128"/>
                </a:cubicBezTo>
                <a:cubicBezTo>
                  <a:pt x="1969294" y="1313128"/>
                  <a:pt x="1990249" y="1313128"/>
                  <a:pt x="1991201" y="1294078"/>
                </a:cubicBezTo>
                <a:cubicBezTo>
                  <a:pt x="1992154" y="1275028"/>
                  <a:pt x="1992154" y="1255978"/>
                  <a:pt x="1992154" y="1236928"/>
                </a:cubicBezTo>
                <a:cubicBezTo>
                  <a:pt x="1992154" y="1222641"/>
                  <a:pt x="1994059" y="1201686"/>
                  <a:pt x="1981676" y="1192161"/>
                </a:cubicBezTo>
                <a:cubicBezTo>
                  <a:pt x="1967389" y="1181683"/>
                  <a:pt x="1951196" y="1194066"/>
                  <a:pt x="1938814" y="1195018"/>
                </a:cubicBezTo>
                <a:cubicBezTo>
                  <a:pt x="1938814" y="1190256"/>
                  <a:pt x="1937861" y="1185493"/>
                  <a:pt x="1937861" y="1180731"/>
                </a:cubicBezTo>
                <a:cubicBezTo>
                  <a:pt x="1937861" y="1176921"/>
                  <a:pt x="1937861" y="1172158"/>
                  <a:pt x="1937861" y="1168348"/>
                </a:cubicBezTo>
                <a:cubicBezTo>
                  <a:pt x="1937861" y="1163586"/>
                  <a:pt x="1943576" y="1168348"/>
                  <a:pt x="1945481" y="1166443"/>
                </a:cubicBezTo>
                <a:cubicBezTo>
                  <a:pt x="1948339" y="1163586"/>
                  <a:pt x="1952149" y="1168348"/>
                  <a:pt x="1952149" y="1162633"/>
                </a:cubicBezTo>
                <a:cubicBezTo>
                  <a:pt x="1952149" y="1157871"/>
                  <a:pt x="1950244" y="1155966"/>
                  <a:pt x="1955006" y="1155013"/>
                </a:cubicBezTo>
                <a:cubicBezTo>
                  <a:pt x="1963579" y="1153108"/>
                  <a:pt x="1960721" y="1139773"/>
                  <a:pt x="1952149" y="1140726"/>
                </a:cubicBezTo>
                <a:cubicBezTo>
                  <a:pt x="1952149" y="1142631"/>
                  <a:pt x="1951196" y="1145488"/>
                  <a:pt x="1951196" y="1148346"/>
                </a:cubicBezTo>
                <a:cubicBezTo>
                  <a:pt x="1951196" y="1139773"/>
                  <a:pt x="1951196" y="1131201"/>
                  <a:pt x="1950244" y="1122628"/>
                </a:cubicBezTo>
                <a:cubicBezTo>
                  <a:pt x="1949291" y="1116913"/>
                  <a:pt x="1949291" y="1110246"/>
                  <a:pt x="1948339" y="1104531"/>
                </a:cubicBezTo>
                <a:cubicBezTo>
                  <a:pt x="1947386" y="1094053"/>
                  <a:pt x="1944529" y="1100721"/>
                  <a:pt x="1940719" y="1095006"/>
                </a:cubicBezTo>
                <a:cubicBezTo>
                  <a:pt x="1938814" y="1092148"/>
                  <a:pt x="1936909" y="1097863"/>
                  <a:pt x="1935956" y="1090243"/>
                </a:cubicBezTo>
                <a:cubicBezTo>
                  <a:pt x="1935956" y="1088338"/>
                  <a:pt x="1942624" y="1079766"/>
                  <a:pt x="1943576" y="1077861"/>
                </a:cubicBezTo>
                <a:cubicBezTo>
                  <a:pt x="1948339" y="1071193"/>
                  <a:pt x="1955959" y="1052143"/>
                  <a:pt x="1962626" y="1048333"/>
                </a:cubicBezTo>
                <a:cubicBezTo>
                  <a:pt x="1971199" y="1043571"/>
                  <a:pt x="1993106" y="1047381"/>
                  <a:pt x="2002631" y="1047381"/>
                </a:cubicBezTo>
                <a:cubicBezTo>
                  <a:pt x="2031206" y="1046428"/>
                  <a:pt x="2060734" y="1046428"/>
                  <a:pt x="2089309" y="1045476"/>
                </a:cubicBezTo>
                <a:cubicBezTo>
                  <a:pt x="2117884" y="1044523"/>
                  <a:pt x="2147411" y="1044523"/>
                  <a:pt x="2175986" y="1043571"/>
                </a:cubicBezTo>
                <a:cubicBezTo>
                  <a:pt x="2187416" y="1043571"/>
                  <a:pt x="2204561" y="1039761"/>
                  <a:pt x="2215991" y="1042618"/>
                </a:cubicBezTo>
                <a:cubicBezTo>
                  <a:pt x="2245519" y="1065478"/>
                  <a:pt x="2312194" y="1088338"/>
                  <a:pt x="2340769" y="1052143"/>
                </a:cubicBezTo>
                <a:cubicBezTo>
                  <a:pt x="2350294" y="1039761"/>
                  <a:pt x="2346484" y="1021663"/>
                  <a:pt x="2362676" y="1019758"/>
                </a:cubicBezTo>
                <a:cubicBezTo>
                  <a:pt x="2375059" y="1018806"/>
                  <a:pt x="2387441" y="1017853"/>
                  <a:pt x="2399824" y="1015948"/>
                </a:cubicBezTo>
                <a:cubicBezTo>
                  <a:pt x="2387441" y="1010233"/>
                  <a:pt x="2378869" y="1008328"/>
                  <a:pt x="2365534" y="1006423"/>
                </a:cubicBezTo>
                <a:cubicBezTo>
                  <a:pt x="2345531" y="1003566"/>
                  <a:pt x="2359819" y="997851"/>
                  <a:pt x="2350294" y="983563"/>
                </a:cubicBezTo>
                <a:cubicBezTo>
                  <a:pt x="2344579" y="974991"/>
                  <a:pt x="2338864" y="958798"/>
                  <a:pt x="2332196" y="953083"/>
                </a:cubicBezTo>
                <a:cubicBezTo>
                  <a:pt x="2324576" y="946416"/>
                  <a:pt x="2312194" y="946416"/>
                  <a:pt x="2305526" y="938796"/>
                </a:cubicBezTo>
                <a:cubicBezTo>
                  <a:pt x="2325529" y="938796"/>
                  <a:pt x="2322671" y="933081"/>
                  <a:pt x="2322671" y="912126"/>
                </a:cubicBezTo>
                <a:cubicBezTo>
                  <a:pt x="2322671" y="894981"/>
                  <a:pt x="2319814" y="876883"/>
                  <a:pt x="2310289" y="862596"/>
                </a:cubicBezTo>
                <a:cubicBezTo>
                  <a:pt x="2312194" y="855928"/>
                  <a:pt x="2324576" y="857833"/>
                  <a:pt x="2321719" y="847356"/>
                </a:cubicBezTo>
                <a:cubicBezTo>
                  <a:pt x="2320766" y="843546"/>
                  <a:pt x="2317909" y="827353"/>
                  <a:pt x="2315051" y="827353"/>
                </a:cubicBezTo>
                <a:cubicBezTo>
                  <a:pt x="2273141" y="824496"/>
                  <a:pt x="2231231" y="820686"/>
                  <a:pt x="2189321" y="817828"/>
                </a:cubicBezTo>
                <a:cubicBezTo>
                  <a:pt x="2161699" y="815923"/>
                  <a:pt x="2134076" y="810208"/>
                  <a:pt x="2105501" y="810208"/>
                </a:cubicBezTo>
                <a:cubicBezTo>
                  <a:pt x="2071211" y="810208"/>
                  <a:pt x="2034064" y="797826"/>
                  <a:pt x="1999774" y="801636"/>
                </a:cubicBezTo>
                <a:cubicBezTo>
                  <a:pt x="2008346" y="782586"/>
                  <a:pt x="2021681" y="760678"/>
                  <a:pt x="2018824" y="738771"/>
                </a:cubicBezTo>
                <a:cubicBezTo>
                  <a:pt x="2015966" y="719721"/>
                  <a:pt x="2035016" y="699718"/>
                  <a:pt x="2021681" y="679716"/>
                </a:cubicBezTo>
                <a:cubicBezTo>
                  <a:pt x="2009299" y="661618"/>
                  <a:pt x="1978819" y="670191"/>
                  <a:pt x="1962626" y="674953"/>
                </a:cubicBezTo>
                <a:cubicBezTo>
                  <a:pt x="1952149" y="677811"/>
                  <a:pt x="1947386" y="675906"/>
                  <a:pt x="1942624" y="666381"/>
                </a:cubicBezTo>
                <a:cubicBezTo>
                  <a:pt x="1940719" y="661618"/>
                  <a:pt x="1929289" y="659713"/>
                  <a:pt x="1924526" y="657808"/>
                </a:cubicBezTo>
                <a:cubicBezTo>
                  <a:pt x="1913096" y="653046"/>
                  <a:pt x="1899761" y="653046"/>
                  <a:pt x="1887379" y="652093"/>
                </a:cubicBezTo>
                <a:cubicBezTo>
                  <a:pt x="1861661" y="650188"/>
                  <a:pt x="1837849" y="653998"/>
                  <a:pt x="1815941" y="654951"/>
                </a:cubicBezTo>
                <a:cubicBezTo>
                  <a:pt x="1797844" y="655903"/>
                  <a:pt x="1798796" y="657808"/>
                  <a:pt x="1796891" y="639711"/>
                </a:cubicBezTo>
                <a:cubicBezTo>
                  <a:pt x="1794034" y="618756"/>
                  <a:pt x="1792129" y="598753"/>
                  <a:pt x="1789271" y="577798"/>
                </a:cubicBezTo>
                <a:cubicBezTo>
                  <a:pt x="1787366" y="563511"/>
                  <a:pt x="1785461" y="558748"/>
                  <a:pt x="1803559" y="555891"/>
                </a:cubicBezTo>
                <a:cubicBezTo>
                  <a:pt x="1810226" y="554938"/>
                  <a:pt x="1824514" y="555891"/>
                  <a:pt x="1833086" y="555891"/>
                </a:cubicBezTo>
                <a:cubicBezTo>
                  <a:pt x="1848326" y="555891"/>
                  <a:pt x="1859756" y="556843"/>
                  <a:pt x="1874044" y="556843"/>
                </a:cubicBezTo>
                <a:cubicBezTo>
                  <a:pt x="1878806" y="556843"/>
                  <a:pt x="1874044" y="551128"/>
                  <a:pt x="1876901" y="550176"/>
                </a:cubicBezTo>
                <a:cubicBezTo>
                  <a:pt x="1879759" y="549223"/>
                  <a:pt x="1883569" y="550176"/>
                  <a:pt x="1886426" y="550176"/>
                </a:cubicBezTo>
                <a:cubicBezTo>
                  <a:pt x="1894046" y="550176"/>
                  <a:pt x="1900714" y="550176"/>
                  <a:pt x="1908334" y="549223"/>
                </a:cubicBezTo>
                <a:cubicBezTo>
                  <a:pt x="1920716" y="548271"/>
                  <a:pt x="1933099" y="549223"/>
                  <a:pt x="1946434" y="549223"/>
                </a:cubicBezTo>
                <a:cubicBezTo>
                  <a:pt x="1955006" y="549223"/>
                  <a:pt x="1963579" y="549223"/>
                  <a:pt x="1973104" y="550176"/>
                </a:cubicBezTo>
                <a:cubicBezTo>
                  <a:pt x="1982629" y="550176"/>
                  <a:pt x="1973104" y="556843"/>
                  <a:pt x="1978819" y="559701"/>
                </a:cubicBezTo>
                <a:cubicBezTo>
                  <a:pt x="1985486" y="563511"/>
                  <a:pt x="2005489" y="559701"/>
                  <a:pt x="2013109" y="560653"/>
                </a:cubicBezTo>
                <a:cubicBezTo>
                  <a:pt x="2034064" y="560653"/>
                  <a:pt x="2054066" y="561606"/>
                  <a:pt x="2075021" y="561606"/>
                </a:cubicBezTo>
                <a:cubicBezTo>
                  <a:pt x="2089309" y="561606"/>
                  <a:pt x="2102644" y="561606"/>
                  <a:pt x="2116931" y="562558"/>
                </a:cubicBezTo>
                <a:cubicBezTo>
                  <a:pt x="2195989" y="563511"/>
                  <a:pt x="2275999" y="564463"/>
                  <a:pt x="2355056" y="565416"/>
                </a:cubicBezTo>
                <a:cubicBezTo>
                  <a:pt x="2438876" y="566368"/>
                  <a:pt x="2522696" y="568273"/>
                  <a:pt x="2607469" y="571131"/>
                </a:cubicBezTo>
                <a:cubicBezTo>
                  <a:pt x="2850356" y="579703"/>
                  <a:pt x="3093244" y="588276"/>
                  <a:pt x="3336131" y="596848"/>
                </a:cubicBezTo>
                <a:cubicBezTo>
                  <a:pt x="3336131" y="595896"/>
                  <a:pt x="3336131" y="595896"/>
                  <a:pt x="3336131" y="594943"/>
                </a:cubicBezTo>
                <a:cubicBezTo>
                  <a:pt x="3332321" y="594943"/>
                  <a:pt x="3330416" y="594943"/>
                  <a:pt x="3328511" y="594943"/>
                </a:cubicBezTo>
                <a:close/>
                <a:moveTo>
                  <a:pt x="1124426" y="984516"/>
                </a:moveTo>
                <a:cubicBezTo>
                  <a:pt x="1123474" y="965466"/>
                  <a:pt x="1113949" y="949273"/>
                  <a:pt x="1096804" y="940701"/>
                </a:cubicBezTo>
                <a:cubicBezTo>
                  <a:pt x="1087279" y="935938"/>
                  <a:pt x="1079659" y="936891"/>
                  <a:pt x="1075849" y="928318"/>
                </a:cubicBezTo>
                <a:cubicBezTo>
                  <a:pt x="1074896" y="925461"/>
                  <a:pt x="1075849" y="919746"/>
                  <a:pt x="1075849" y="917841"/>
                </a:cubicBezTo>
                <a:cubicBezTo>
                  <a:pt x="1075849" y="903553"/>
                  <a:pt x="1076801" y="888313"/>
                  <a:pt x="1076801" y="874026"/>
                </a:cubicBezTo>
                <a:cubicBezTo>
                  <a:pt x="1076801" y="858786"/>
                  <a:pt x="1074896" y="860691"/>
                  <a:pt x="1088231" y="857833"/>
                </a:cubicBezTo>
                <a:cubicBezTo>
                  <a:pt x="1105376" y="854976"/>
                  <a:pt x="1127284" y="853071"/>
                  <a:pt x="1144429" y="853071"/>
                </a:cubicBezTo>
                <a:cubicBezTo>
                  <a:pt x="1163479" y="853071"/>
                  <a:pt x="1182529" y="847356"/>
                  <a:pt x="1202531" y="848308"/>
                </a:cubicBezTo>
                <a:cubicBezTo>
                  <a:pt x="1199674" y="863548"/>
                  <a:pt x="1193959" y="879741"/>
                  <a:pt x="1193959" y="895933"/>
                </a:cubicBezTo>
                <a:cubicBezTo>
                  <a:pt x="1193959" y="908316"/>
                  <a:pt x="1185386" y="944511"/>
                  <a:pt x="1205389" y="938796"/>
                </a:cubicBezTo>
                <a:cubicBezTo>
                  <a:pt x="1198721" y="944511"/>
                  <a:pt x="1191101" y="948321"/>
                  <a:pt x="1183481" y="952131"/>
                </a:cubicBezTo>
                <a:cubicBezTo>
                  <a:pt x="1174909" y="955941"/>
                  <a:pt x="1178719" y="964513"/>
                  <a:pt x="1178719" y="974038"/>
                </a:cubicBezTo>
                <a:cubicBezTo>
                  <a:pt x="1187291" y="974038"/>
                  <a:pt x="1194911" y="973086"/>
                  <a:pt x="1203484" y="973086"/>
                </a:cubicBezTo>
                <a:cubicBezTo>
                  <a:pt x="1213009" y="973086"/>
                  <a:pt x="1201579" y="960703"/>
                  <a:pt x="1210151" y="959751"/>
                </a:cubicBezTo>
                <a:cubicBezTo>
                  <a:pt x="1221581" y="958798"/>
                  <a:pt x="1233964" y="958798"/>
                  <a:pt x="1245394" y="957846"/>
                </a:cubicBezTo>
                <a:cubicBezTo>
                  <a:pt x="1253966" y="957846"/>
                  <a:pt x="1256824" y="966418"/>
                  <a:pt x="1266349" y="964513"/>
                </a:cubicBezTo>
                <a:cubicBezTo>
                  <a:pt x="1264444" y="973086"/>
                  <a:pt x="1259681" y="972133"/>
                  <a:pt x="1256824" y="964513"/>
                </a:cubicBezTo>
                <a:cubicBezTo>
                  <a:pt x="1255871" y="966418"/>
                  <a:pt x="1253966" y="970228"/>
                  <a:pt x="1253966" y="973086"/>
                </a:cubicBezTo>
                <a:cubicBezTo>
                  <a:pt x="1264444" y="972133"/>
                  <a:pt x="1277779" y="972133"/>
                  <a:pt x="1277779" y="958798"/>
                </a:cubicBezTo>
                <a:cubicBezTo>
                  <a:pt x="1277779" y="942606"/>
                  <a:pt x="1266349" y="946416"/>
                  <a:pt x="1255871" y="935938"/>
                </a:cubicBezTo>
                <a:cubicBezTo>
                  <a:pt x="1265396" y="930223"/>
                  <a:pt x="1260634" y="910221"/>
                  <a:pt x="1260634" y="899743"/>
                </a:cubicBezTo>
                <a:cubicBezTo>
                  <a:pt x="1279684" y="927366"/>
                  <a:pt x="1299686" y="954988"/>
                  <a:pt x="1318736" y="981658"/>
                </a:cubicBezTo>
                <a:cubicBezTo>
                  <a:pt x="1253014" y="981658"/>
                  <a:pt x="1188244" y="983563"/>
                  <a:pt x="1124426" y="984516"/>
                </a:cubicBezTo>
                <a:close/>
                <a:moveTo>
                  <a:pt x="1202531" y="961656"/>
                </a:moveTo>
                <a:cubicBezTo>
                  <a:pt x="1202531" y="969276"/>
                  <a:pt x="1198721" y="970228"/>
                  <a:pt x="1195864" y="962608"/>
                </a:cubicBezTo>
                <a:cubicBezTo>
                  <a:pt x="1197769" y="962608"/>
                  <a:pt x="1199674" y="962608"/>
                  <a:pt x="1202531" y="961656"/>
                </a:cubicBezTo>
                <a:close/>
                <a:moveTo>
                  <a:pt x="1373029" y="980706"/>
                </a:moveTo>
                <a:cubicBezTo>
                  <a:pt x="1353979" y="980706"/>
                  <a:pt x="1350169" y="983563"/>
                  <a:pt x="1339691" y="968323"/>
                </a:cubicBezTo>
                <a:cubicBezTo>
                  <a:pt x="1333976" y="958798"/>
                  <a:pt x="1329214" y="948321"/>
                  <a:pt x="1322546" y="939748"/>
                </a:cubicBezTo>
                <a:cubicBezTo>
                  <a:pt x="1305401" y="914983"/>
                  <a:pt x="1287304" y="889266"/>
                  <a:pt x="1271111" y="865453"/>
                </a:cubicBezTo>
                <a:cubicBezTo>
                  <a:pt x="1269206" y="862596"/>
                  <a:pt x="1254919" y="842593"/>
                  <a:pt x="1259681" y="841641"/>
                </a:cubicBezTo>
                <a:cubicBezTo>
                  <a:pt x="1275874" y="839736"/>
                  <a:pt x="1291114" y="838783"/>
                  <a:pt x="1307306" y="836878"/>
                </a:cubicBezTo>
                <a:cubicBezTo>
                  <a:pt x="1339691" y="834021"/>
                  <a:pt x="1364456" y="829258"/>
                  <a:pt x="1395889" y="841641"/>
                </a:cubicBezTo>
                <a:cubicBezTo>
                  <a:pt x="1369219" y="879741"/>
                  <a:pt x="1374934" y="935938"/>
                  <a:pt x="1373029" y="980706"/>
                </a:cubicBezTo>
                <a:close/>
                <a:moveTo>
                  <a:pt x="1387316" y="980706"/>
                </a:moveTo>
                <a:cubicBezTo>
                  <a:pt x="1371124" y="985468"/>
                  <a:pt x="1387316" y="938796"/>
                  <a:pt x="1387316" y="980706"/>
                </a:cubicBezTo>
                <a:lnTo>
                  <a:pt x="1387316" y="980706"/>
                </a:lnTo>
                <a:close/>
                <a:moveTo>
                  <a:pt x="1395889" y="1231213"/>
                </a:moveTo>
                <a:cubicBezTo>
                  <a:pt x="1391126" y="1232166"/>
                  <a:pt x="1381601" y="1229308"/>
                  <a:pt x="1387316" y="1222641"/>
                </a:cubicBezTo>
                <a:cubicBezTo>
                  <a:pt x="1393031" y="1216926"/>
                  <a:pt x="1396841" y="1226451"/>
                  <a:pt x="1395889" y="1231213"/>
                </a:cubicBezTo>
                <a:close/>
                <a:moveTo>
                  <a:pt x="1404461" y="849261"/>
                </a:moveTo>
                <a:cubicBezTo>
                  <a:pt x="1400651" y="869263"/>
                  <a:pt x="1395889" y="890218"/>
                  <a:pt x="1392079" y="910221"/>
                </a:cubicBezTo>
                <a:cubicBezTo>
                  <a:pt x="1390174" y="921651"/>
                  <a:pt x="1396841" y="961656"/>
                  <a:pt x="1378744" y="956893"/>
                </a:cubicBezTo>
                <a:cubicBezTo>
                  <a:pt x="1380649" y="940701"/>
                  <a:pt x="1387316" y="836878"/>
                  <a:pt x="1404461" y="849261"/>
                </a:cubicBezTo>
                <a:close/>
                <a:moveTo>
                  <a:pt x="1414939" y="810208"/>
                </a:moveTo>
                <a:lnTo>
                  <a:pt x="1392079" y="808303"/>
                </a:lnTo>
                <a:lnTo>
                  <a:pt x="1414939" y="810208"/>
                </a:lnTo>
                <a:lnTo>
                  <a:pt x="1414939" y="810208"/>
                </a:lnTo>
                <a:close/>
                <a:moveTo>
                  <a:pt x="1578769" y="516838"/>
                </a:moveTo>
                <a:cubicBezTo>
                  <a:pt x="1586389" y="516838"/>
                  <a:pt x="1598771" y="515886"/>
                  <a:pt x="1604486" y="521601"/>
                </a:cubicBezTo>
                <a:cubicBezTo>
                  <a:pt x="1597819" y="521601"/>
                  <a:pt x="1577816" y="526363"/>
                  <a:pt x="1578769" y="516838"/>
                </a:cubicBezTo>
                <a:close/>
                <a:moveTo>
                  <a:pt x="1557814" y="514933"/>
                </a:moveTo>
                <a:cubicBezTo>
                  <a:pt x="1563529" y="513981"/>
                  <a:pt x="1569244" y="521601"/>
                  <a:pt x="1564481" y="521601"/>
                </a:cubicBezTo>
                <a:cubicBezTo>
                  <a:pt x="1555909" y="521601"/>
                  <a:pt x="1547336" y="521601"/>
                  <a:pt x="1538764" y="521601"/>
                </a:cubicBezTo>
                <a:cubicBezTo>
                  <a:pt x="1545431" y="518743"/>
                  <a:pt x="1551146" y="514933"/>
                  <a:pt x="1557814" y="514933"/>
                </a:cubicBezTo>
                <a:close/>
                <a:moveTo>
                  <a:pt x="1522571" y="518743"/>
                </a:moveTo>
                <a:lnTo>
                  <a:pt x="1548289" y="512076"/>
                </a:lnTo>
                <a:cubicBezTo>
                  <a:pt x="1540669" y="514933"/>
                  <a:pt x="1524476" y="524458"/>
                  <a:pt x="1522571" y="518743"/>
                </a:cubicBezTo>
                <a:close/>
                <a:moveTo>
                  <a:pt x="1559719" y="569226"/>
                </a:moveTo>
                <a:cubicBezTo>
                  <a:pt x="1547336" y="563511"/>
                  <a:pt x="1534001" y="557796"/>
                  <a:pt x="1521619" y="551128"/>
                </a:cubicBezTo>
                <a:cubicBezTo>
                  <a:pt x="1535906" y="551128"/>
                  <a:pt x="1549241" y="551128"/>
                  <a:pt x="1563529" y="551128"/>
                </a:cubicBezTo>
                <a:cubicBezTo>
                  <a:pt x="1569244" y="551128"/>
                  <a:pt x="1564481" y="555891"/>
                  <a:pt x="1573054" y="556843"/>
                </a:cubicBezTo>
                <a:cubicBezTo>
                  <a:pt x="1580674" y="557796"/>
                  <a:pt x="1581626" y="561606"/>
                  <a:pt x="1580674" y="570178"/>
                </a:cubicBezTo>
                <a:cubicBezTo>
                  <a:pt x="1574006" y="570178"/>
                  <a:pt x="1567339" y="569226"/>
                  <a:pt x="1559719" y="569226"/>
                </a:cubicBezTo>
                <a:close/>
                <a:moveTo>
                  <a:pt x="1592104" y="553033"/>
                </a:moveTo>
                <a:cubicBezTo>
                  <a:pt x="1600676" y="551128"/>
                  <a:pt x="1620679" y="548271"/>
                  <a:pt x="1618774" y="563511"/>
                </a:cubicBezTo>
                <a:cubicBezTo>
                  <a:pt x="1617821" y="573988"/>
                  <a:pt x="1599724" y="569226"/>
                  <a:pt x="1590199" y="570178"/>
                </a:cubicBezTo>
                <a:cubicBezTo>
                  <a:pt x="1590199" y="564463"/>
                  <a:pt x="1591151" y="558748"/>
                  <a:pt x="1592104" y="553033"/>
                </a:cubicBezTo>
                <a:close/>
                <a:moveTo>
                  <a:pt x="1612106" y="635901"/>
                </a:moveTo>
                <a:cubicBezTo>
                  <a:pt x="1615916" y="651141"/>
                  <a:pt x="1592104" y="653046"/>
                  <a:pt x="1592104" y="639711"/>
                </a:cubicBezTo>
                <a:cubicBezTo>
                  <a:pt x="1592104" y="618756"/>
                  <a:pt x="1592104" y="596848"/>
                  <a:pt x="1592104" y="575893"/>
                </a:cubicBezTo>
                <a:cubicBezTo>
                  <a:pt x="1592104" y="572083"/>
                  <a:pt x="1605439" y="573988"/>
                  <a:pt x="1608296" y="573988"/>
                </a:cubicBezTo>
                <a:cubicBezTo>
                  <a:pt x="1619726" y="573988"/>
                  <a:pt x="1619726" y="572083"/>
                  <a:pt x="1620679" y="583513"/>
                </a:cubicBezTo>
                <a:cubicBezTo>
                  <a:pt x="1622584" y="599706"/>
                  <a:pt x="1621631" y="617803"/>
                  <a:pt x="1626394" y="633043"/>
                </a:cubicBezTo>
                <a:cubicBezTo>
                  <a:pt x="1621631" y="633996"/>
                  <a:pt x="1616869" y="634948"/>
                  <a:pt x="1612106" y="635901"/>
                </a:cubicBezTo>
                <a:close/>
                <a:moveTo>
                  <a:pt x="1935004" y="1231213"/>
                </a:moveTo>
                <a:cubicBezTo>
                  <a:pt x="1916906" y="1235023"/>
                  <a:pt x="1940719" y="1211211"/>
                  <a:pt x="1935004" y="1231213"/>
                </a:cubicBezTo>
                <a:lnTo>
                  <a:pt x="1935004" y="1231213"/>
                </a:lnTo>
                <a:close/>
                <a:moveTo>
                  <a:pt x="1946434" y="980706"/>
                </a:moveTo>
                <a:cubicBezTo>
                  <a:pt x="1933099" y="984516"/>
                  <a:pt x="1935956" y="972133"/>
                  <a:pt x="1935004" y="962608"/>
                </a:cubicBezTo>
                <a:cubicBezTo>
                  <a:pt x="1938814" y="961656"/>
                  <a:pt x="1943576" y="961656"/>
                  <a:pt x="1947386" y="962608"/>
                </a:cubicBezTo>
                <a:cubicBezTo>
                  <a:pt x="1947386" y="969276"/>
                  <a:pt x="1947386" y="974991"/>
                  <a:pt x="1946434" y="980706"/>
                </a:cubicBezTo>
                <a:close/>
                <a:moveTo>
                  <a:pt x="2073116" y="934986"/>
                </a:moveTo>
                <a:cubicBezTo>
                  <a:pt x="2063591" y="944511"/>
                  <a:pt x="2051209" y="939748"/>
                  <a:pt x="2051209" y="954988"/>
                </a:cubicBezTo>
                <a:cubicBezTo>
                  <a:pt x="2051209" y="971181"/>
                  <a:pt x="2056924" y="973086"/>
                  <a:pt x="2073116" y="972133"/>
                </a:cubicBezTo>
                <a:cubicBezTo>
                  <a:pt x="2070259" y="970228"/>
                  <a:pt x="2055019" y="969276"/>
                  <a:pt x="2060734" y="963561"/>
                </a:cubicBezTo>
                <a:cubicBezTo>
                  <a:pt x="2061686" y="962608"/>
                  <a:pt x="2068354" y="963561"/>
                  <a:pt x="2070259" y="963561"/>
                </a:cubicBezTo>
                <a:cubicBezTo>
                  <a:pt x="2078831" y="963561"/>
                  <a:pt x="2074069" y="957846"/>
                  <a:pt x="2077879" y="956893"/>
                </a:cubicBezTo>
                <a:cubicBezTo>
                  <a:pt x="2087404" y="954988"/>
                  <a:pt x="2119789" y="954988"/>
                  <a:pt x="2121694" y="963561"/>
                </a:cubicBezTo>
                <a:cubicBezTo>
                  <a:pt x="2123599" y="973086"/>
                  <a:pt x="2123599" y="973086"/>
                  <a:pt x="2133124" y="972133"/>
                </a:cubicBezTo>
                <a:cubicBezTo>
                  <a:pt x="2147411" y="971181"/>
                  <a:pt x="2146459" y="972133"/>
                  <a:pt x="2146459" y="956893"/>
                </a:cubicBezTo>
                <a:cubicBezTo>
                  <a:pt x="2146459" y="949273"/>
                  <a:pt x="2126456" y="941653"/>
                  <a:pt x="2118836" y="937843"/>
                </a:cubicBezTo>
                <a:cubicBezTo>
                  <a:pt x="2123599" y="937843"/>
                  <a:pt x="2133124" y="940701"/>
                  <a:pt x="2133124" y="934986"/>
                </a:cubicBezTo>
                <a:cubicBezTo>
                  <a:pt x="2133124" y="922603"/>
                  <a:pt x="2133124" y="910221"/>
                  <a:pt x="2133124" y="898791"/>
                </a:cubicBezTo>
                <a:cubicBezTo>
                  <a:pt x="2133124" y="881646"/>
                  <a:pt x="2128361" y="864501"/>
                  <a:pt x="2124551" y="848308"/>
                </a:cubicBezTo>
                <a:cubicBezTo>
                  <a:pt x="2155031" y="847356"/>
                  <a:pt x="2188369" y="852118"/>
                  <a:pt x="2218849" y="855928"/>
                </a:cubicBezTo>
                <a:cubicBezTo>
                  <a:pt x="2227421" y="856881"/>
                  <a:pt x="2235994" y="857833"/>
                  <a:pt x="2245519" y="858786"/>
                </a:cubicBezTo>
                <a:cubicBezTo>
                  <a:pt x="2249329" y="858786"/>
                  <a:pt x="2247424" y="873073"/>
                  <a:pt x="2247424" y="876883"/>
                </a:cubicBezTo>
                <a:cubicBezTo>
                  <a:pt x="2247424" y="887361"/>
                  <a:pt x="2241709" y="933081"/>
                  <a:pt x="2252186" y="934986"/>
                </a:cubicBezTo>
                <a:cubicBezTo>
                  <a:pt x="2235994" y="935938"/>
                  <a:pt x="2218849" y="941653"/>
                  <a:pt x="2208371" y="954988"/>
                </a:cubicBezTo>
                <a:cubicBezTo>
                  <a:pt x="2205514" y="959751"/>
                  <a:pt x="2197894" y="984516"/>
                  <a:pt x="2195989" y="984516"/>
                </a:cubicBezTo>
                <a:cubicBezTo>
                  <a:pt x="2176939" y="984516"/>
                  <a:pt x="2157889" y="983563"/>
                  <a:pt x="2138839" y="983563"/>
                </a:cubicBezTo>
                <a:cubicBezTo>
                  <a:pt x="2095024" y="982611"/>
                  <a:pt x="2051209" y="981658"/>
                  <a:pt x="2006441" y="981658"/>
                </a:cubicBezTo>
                <a:cubicBezTo>
                  <a:pt x="2026444" y="952131"/>
                  <a:pt x="2046446" y="923556"/>
                  <a:pt x="2066449" y="894028"/>
                </a:cubicBezTo>
                <a:cubicBezTo>
                  <a:pt x="2067401" y="903553"/>
                  <a:pt x="2062639" y="931176"/>
                  <a:pt x="2073116" y="934986"/>
                </a:cubicBezTo>
                <a:close/>
                <a:moveTo>
                  <a:pt x="2123599" y="959751"/>
                </a:moveTo>
                <a:cubicBezTo>
                  <a:pt x="2126456" y="962608"/>
                  <a:pt x="2129314" y="962608"/>
                  <a:pt x="2126456" y="968323"/>
                </a:cubicBezTo>
                <a:cubicBezTo>
                  <a:pt x="2126456" y="965466"/>
                  <a:pt x="2124551" y="962608"/>
                  <a:pt x="2123599" y="959751"/>
                </a:cubicBezTo>
                <a:close/>
                <a:moveTo>
                  <a:pt x="1960721" y="838783"/>
                </a:moveTo>
                <a:cubicBezTo>
                  <a:pt x="1958816" y="836878"/>
                  <a:pt x="1957864" y="834973"/>
                  <a:pt x="1955959" y="832116"/>
                </a:cubicBezTo>
                <a:cubicBezTo>
                  <a:pt x="1992154" y="834973"/>
                  <a:pt x="2031206" y="841641"/>
                  <a:pt x="2066449" y="841641"/>
                </a:cubicBezTo>
                <a:cubicBezTo>
                  <a:pt x="2044541" y="879741"/>
                  <a:pt x="2015966" y="914983"/>
                  <a:pt x="1992154" y="953083"/>
                </a:cubicBezTo>
                <a:cubicBezTo>
                  <a:pt x="1984534" y="965466"/>
                  <a:pt x="1980724" y="981658"/>
                  <a:pt x="1964531" y="981658"/>
                </a:cubicBezTo>
                <a:cubicBezTo>
                  <a:pt x="1944529" y="981658"/>
                  <a:pt x="1950244" y="977848"/>
                  <a:pt x="1950244" y="959751"/>
                </a:cubicBezTo>
                <a:cubicBezTo>
                  <a:pt x="1949291" y="922603"/>
                  <a:pt x="1952149" y="874978"/>
                  <a:pt x="1930241" y="842593"/>
                </a:cubicBezTo>
                <a:cubicBezTo>
                  <a:pt x="1940719" y="840688"/>
                  <a:pt x="1950244" y="839736"/>
                  <a:pt x="1960721" y="838783"/>
                </a:cubicBezTo>
                <a:close/>
                <a:moveTo>
                  <a:pt x="1924526" y="846403"/>
                </a:moveTo>
                <a:cubicBezTo>
                  <a:pt x="1947386" y="854023"/>
                  <a:pt x="1944529" y="938796"/>
                  <a:pt x="1946434" y="956893"/>
                </a:cubicBezTo>
                <a:cubicBezTo>
                  <a:pt x="1931194" y="958798"/>
                  <a:pt x="1934051" y="954036"/>
                  <a:pt x="1933099" y="940701"/>
                </a:cubicBezTo>
                <a:cubicBezTo>
                  <a:pt x="1933099" y="931176"/>
                  <a:pt x="1932146" y="921651"/>
                  <a:pt x="1930241" y="912126"/>
                </a:cubicBezTo>
                <a:cubicBezTo>
                  <a:pt x="1928336" y="901648"/>
                  <a:pt x="1911191" y="846403"/>
                  <a:pt x="1924526" y="846403"/>
                </a:cubicBezTo>
                <a:close/>
                <a:moveTo>
                  <a:pt x="1779746" y="420636"/>
                </a:moveTo>
                <a:cubicBezTo>
                  <a:pt x="1780699" y="425398"/>
                  <a:pt x="1785461" y="456831"/>
                  <a:pt x="1782604" y="456831"/>
                </a:cubicBezTo>
                <a:cubicBezTo>
                  <a:pt x="1767364" y="456831"/>
                  <a:pt x="1777841" y="431113"/>
                  <a:pt x="1773079" y="420636"/>
                </a:cubicBezTo>
                <a:cubicBezTo>
                  <a:pt x="1775936" y="420636"/>
                  <a:pt x="1777841" y="420636"/>
                  <a:pt x="1779746" y="420636"/>
                </a:cubicBezTo>
                <a:close/>
                <a:moveTo>
                  <a:pt x="1776889" y="399681"/>
                </a:moveTo>
                <a:cubicBezTo>
                  <a:pt x="1774031" y="397776"/>
                  <a:pt x="1772126" y="397776"/>
                  <a:pt x="1775936" y="392061"/>
                </a:cubicBezTo>
                <a:cubicBezTo>
                  <a:pt x="1780699" y="393013"/>
                  <a:pt x="1777841" y="394918"/>
                  <a:pt x="1776889" y="399681"/>
                </a:cubicBezTo>
                <a:close/>
                <a:moveTo>
                  <a:pt x="1776889" y="382536"/>
                </a:moveTo>
                <a:cubicBezTo>
                  <a:pt x="1776889" y="384441"/>
                  <a:pt x="1775936" y="385393"/>
                  <a:pt x="1775936" y="387298"/>
                </a:cubicBezTo>
                <a:cubicBezTo>
                  <a:pt x="1774031" y="386346"/>
                  <a:pt x="1772126" y="385393"/>
                  <a:pt x="1771174" y="384441"/>
                </a:cubicBezTo>
                <a:cubicBezTo>
                  <a:pt x="1773079" y="379678"/>
                  <a:pt x="1774031" y="381583"/>
                  <a:pt x="1776889" y="382536"/>
                </a:cubicBezTo>
                <a:close/>
                <a:moveTo>
                  <a:pt x="1774031" y="361581"/>
                </a:moveTo>
                <a:cubicBezTo>
                  <a:pt x="1774031" y="363486"/>
                  <a:pt x="1773079" y="365391"/>
                  <a:pt x="1773079" y="366343"/>
                </a:cubicBezTo>
                <a:cubicBezTo>
                  <a:pt x="1771174" y="365391"/>
                  <a:pt x="1769269" y="365391"/>
                  <a:pt x="1766411" y="364438"/>
                </a:cubicBezTo>
                <a:cubicBezTo>
                  <a:pt x="1768316" y="363486"/>
                  <a:pt x="1771174" y="362533"/>
                  <a:pt x="1774031" y="361581"/>
                </a:cubicBezTo>
                <a:close/>
                <a:moveTo>
                  <a:pt x="1762601" y="559701"/>
                </a:moveTo>
                <a:cubicBezTo>
                  <a:pt x="1765459" y="561606"/>
                  <a:pt x="1769269" y="564463"/>
                  <a:pt x="1772126" y="566368"/>
                </a:cubicBezTo>
                <a:cubicBezTo>
                  <a:pt x="1763554" y="567321"/>
                  <a:pt x="1754981" y="568273"/>
                  <a:pt x="1746409" y="569226"/>
                </a:cubicBezTo>
                <a:cubicBezTo>
                  <a:pt x="1743551" y="555891"/>
                  <a:pt x="1754029" y="559701"/>
                  <a:pt x="1762601" y="559701"/>
                </a:cubicBezTo>
                <a:close/>
                <a:moveTo>
                  <a:pt x="1683544" y="497788"/>
                </a:moveTo>
                <a:cubicBezTo>
                  <a:pt x="1682591" y="487311"/>
                  <a:pt x="1680686" y="474928"/>
                  <a:pt x="1682591" y="464451"/>
                </a:cubicBezTo>
                <a:cubicBezTo>
                  <a:pt x="1687354" y="443496"/>
                  <a:pt x="1689259" y="446353"/>
                  <a:pt x="1710214" y="443496"/>
                </a:cubicBezTo>
                <a:cubicBezTo>
                  <a:pt x="1714024" y="442543"/>
                  <a:pt x="1726406" y="443496"/>
                  <a:pt x="1729264" y="440638"/>
                </a:cubicBezTo>
                <a:cubicBezTo>
                  <a:pt x="1733074" y="436828"/>
                  <a:pt x="1728311" y="424446"/>
                  <a:pt x="1734979" y="424446"/>
                </a:cubicBezTo>
                <a:cubicBezTo>
                  <a:pt x="1754981" y="424446"/>
                  <a:pt x="1749266" y="439686"/>
                  <a:pt x="1750219" y="455878"/>
                </a:cubicBezTo>
                <a:cubicBezTo>
                  <a:pt x="1751171" y="465403"/>
                  <a:pt x="1751171" y="473023"/>
                  <a:pt x="1753076" y="482548"/>
                </a:cubicBezTo>
                <a:cubicBezTo>
                  <a:pt x="1756886" y="501598"/>
                  <a:pt x="1756886" y="508266"/>
                  <a:pt x="1738789" y="511123"/>
                </a:cubicBezTo>
                <a:cubicBezTo>
                  <a:pt x="1734979" y="512076"/>
                  <a:pt x="1724501" y="516838"/>
                  <a:pt x="1721644" y="516838"/>
                </a:cubicBezTo>
                <a:cubicBezTo>
                  <a:pt x="1717834" y="516838"/>
                  <a:pt x="1717834" y="513981"/>
                  <a:pt x="1716881" y="513981"/>
                </a:cubicBezTo>
                <a:cubicBezTo>
                  <a:pt x="1714024" y="513028"/>
                  <a:pt x="1715929" y="509218"/>
                  <a:pt x="1711166" y="509218"/>
                </a:cubicBezTo>
                <a:cubicBezTo>
                  <a:pt x="1708309" y="509218"/>
                  <a:pt x="1705451" y="510171"/>
                  <a:pt x="1702594" y="508266"/>
                </a:cubicBezTo>
                <a:cubicBezTo>
                  <a:pt x="1696879" y="504456"/>
                  <a:pt x="1690211" y="501598"/>
                  <a:pt x="1683544" y="497788"/>
                </a:cubicBezTo>
                <a:close/>
                <a:moveTo>
                  <a:pt x="1737836" y="608278"/>
                </a:moveTo>
                <a:cubicBezTo>
                  <a:pt x="1737836" y="616851"/>
                  <a:pt x="1737836" y="626376"/>
                  <a:pt x="1737836" y="634948"/>
                </a:cubicBezTo>
                <a:cubicBezTo>
                  <a:pt x="1737836" y="648283"/>
                  <a:pt x="1737836" y="646378"/>
                  <a:pt x="1724501" y="646378"/>
                </a:cubicBezTo>
                <a:cubicBezTo>
                  <a:pt x="1713071" y="646378"/>
                  <a:pt x="1711166" y="649236"/>
                  <a:pt x="1711166" y="637806"/>
                </a:cubicBezTo>
                <a:cubicBezTo>
                  <a:pt x="1711166" y="633043"/>
                  <a:pt x="1730216" y="633996"/>
                  <a:pt x="1734979" y="633996"/>
                </a:cubicBezTo>
                <a:cubicBezTo>
                  <a:pt x="1727359" y="632091"/>
                  <a:pt x="1715929" y="633043"/>
                  <a:pt x="1714024" y="624471"/>
                </a:cubicBezTo>
                <a:cubicBezTo>
                  <a:pt x="1721644" y="625423"/>
                  <a:pt x="1725454" y="624471"/>
                  <a:pt x="1725454" y="617803"/>
                </a:cubicBezTo>
                <a:cubicBezTo>
                  <a:pt x="1725454" y="614946"/>
                  <a:pt x="1726406" y="610183"/>
                  <a:pt x="1725454" y="607326"/>
                </a:cubicBezTo>
                <a:cubicBezTo>
                  <a:pt x="1724501" y="605421"/>
                  <a:pt x="1716881" y="607326"/>
                  <a:pt x="1716881" y="604468"/>
                </a:cubicBezTo>
                <a:cubicBezTo>
                  <a:pt x="1718786" y="594943"/>
                  <a:pt x="1719739" y="586371"/>
                  <a:pt x="1721644" y="576846"/>
                </a:cubicBezTo>
                <a:cubicBezTo>
                  <a:pt x="1722596" y="570178"/>
                  <a:pt x="1732121" y="573036"/>
                  <a:pt x="1737836" y="572083"/>
                </a:cubicBezTo>
                <a:cubicBezTo>
                  <a:pt x="1737836" y="584466"/>
                  <a:pt x="1737836" y="596848"/>
                  <a:pt x="1737836" y="608278"/>
                </a:cubicBezTo>
                <a:close/>
                <a:moveTo>
                  <a:pt x="1737836" y="567321"/>
                </a:moveTo>
                <a:cubicBezTo>
                  <a:pt x="1721644" y="569226"/>
                  <a:pt x="1717834" y="561606"/>
                  <a:pt x="1702594" y="554938"/>
                </a:cubicBezTo>
                <a:cubicBezTo>
                  <a:pt x="1708309" y="553986"/>
                  <a:pt x="1714024" y="553986"/>
                  <a:pt x="1719739" y="553986"/>
                </a:cubicBezTo>
                <a:cubicBezTo>
                  <a:pt x="1735931" y="553033"/>
                  <a:pt x="1737836" y="550176"/>
                  <a:pt x="1737836" y="567321"/>
                </a:cubicBezTo>
                <a:close/>
                <a:moveTo>
                  <a:pt x="1732121" y="518743"/>
                </a:moveTo>
                <a:lnTo>
                  <a:pt x="1727359" y="518743"/>
                </a:lnTo>
                <a:cubicBezTo>
                  <a:pt x="1736884" y="517791"/>
                  <a:pt x="1746409" y="517791"/>
                  <a:pt x="1755934" y="516838"/>
                </a:cubicBezTo>
                <a:cubicBezTo>
                  <a:pt x="1748314" y="519696"/>
                  <a:pt x="1740694" y="518743"/>
                  <a:pt x="1732121" y="518743"/>
                </a:cubicBezTo>
                <a:close/>
                <a:moveTo>
                  <a:pt x="1751171" y="655903"/>
                </a:moveTo>
                <a:cubicBezTo>
                  <a:pt x="1738789" y="656856"/>
                  <a:pt x="1745456" y="611136"/>
                  <a:pt x="1746409" y="602563"/>
                </a:cubicBezTo>
                <a:cubicBezTo>
                  <a:pt x="1746409" y="593991"/>
                  <a:pt x="1746409" y="584466"/>
                  <a:pt x="1747361" y="575893"/>
                </a:cubicBezTo>
                <a:cubicBezTo>
                  <a:pt x="1747361" y="573988"/>
                  <a:pt x="1769269" y="570178"/>
                  <a:pt x="1773079" y="569226"/>
                </a:cubicBezTo>
                <a:cubicBezTo>
                  <a:pt x="1776889" y="598753"/>
                  <a:pt x="1781651" y="628281"/>
                  <a:pt x="1785461" y="657808"/>
                </a:cubicBezTo>
                <a:cubicBezTo>
                  <a:pt x="1774031" y="656856"/>
                  <a:pt x="1762601" y="656856"/>
                  <a:pt x="1751171" y="655903"/>
                </a:cubicBezTo>
                <a:close/>
                <a:moveTo>
                  <a:pt x="1797844" y="554938"/>
                </a:moveTo>
                <a:cubicBezTo>
                  <a:pt x="1794986" y="556843"/>
                  <a:pt x="1790224" y="557796"/>
                  <a:pt x="1786414" y="559701"/>
                </a:cubicBezTo>
                <a:cubicBezTo>
                  <a:pt x="1784509" y="551128"/>
                  <a:pt x="1793081" y="552081"/>
                  <a:pt x="1797844" y="554938"/>
                </a:cubicBezTo>
                <a:close/>
                <a:moveTo>
                  <a:pt x="1803559" y="522553"/>
                </a:moveTo>
                <a:cubicBezTo>
                  <a:pt x="1797844" y="523506"/>
                  <a:pt x="1777841" y="522553"/>
                  <a:pt x="1781651" y="513028"/>
                </a:cubicBezTo>
                <a:cubicBezTo>
                  <a:pt x="1784509" y="506361"/>
                  <a:pt x="1806416" y="514933"/>
                  <a:pt x="1803559" y="52255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74747E61-9BCC-4EE4-92C2-C2E1BC6E7EEF}"/>
              </a:ext>
            </a:extLst>
          </p:cNvPr>
          <p:cNvGrpSpPr/>
          <p:nvPr/>
        </p:nvGrpSpPr>
        <p:grpSpPr>
          <a:xfrm>
            <a:off x="4065974" y="193603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00789C-64AF-430C-BA81-33EA4D9A31E9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F1623-FEAE-4F49-AC03-CAA1ECE80C82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59486F-29BA-457C-9C9D-878843D205F5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908C006-2796-4511-8029-021B9F6AA799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lumMod val="50000"/>
                  <a:lumOff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2F9C0E-D39B-4D9A-B570-3EC4658BB0B5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BB7208-792B-49CC-8F76-D576D7D3591C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72E813-B588-4687-946E-8EA35697BE7A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48D81E-E489-4076-A00C-8B2CBA07E945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0DF565-BFB8-494F-A7BB-D56A5D7D69B6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E3F720-B831-4CC8-A138-1553D48ED859}"/>
              </a:ext>
            </a:extLst>
          </p:cNvPr>
          <p:cNvGrpSpPr/>
          <p:nvPr/>
        </p:nvGrpSpPr>
        <p:grpSpPr>
          <a:xfrm>
            <a:off x="2370932" y="1814826"/>
            <a:ext cx="2866398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718950-D10B-4BA9-980C-A2DF7921477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D7490-9B95-4AE3-8628-8535A6F8519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B20BD-3EF6-42B2-976A-521417A62331}"/>
              </a:ext>
            </a:extLst>
          </p:cNvPr>
          <p:cNvGrpSpPr/>
          <p:nvPr/>
        </p:nvGrpSpPr>
        <p:grpSpPr>
          <a:xfrm>
            <a:off x="898188" y="3555337"/>
            <a:ext cx="2890974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2575A4-C543-42DD-9169-B04DA05C00A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66A4DB-EF38-4549-9DA5-2982FC42442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F2448-11B6-4E24-A2FC-98ACDD810763}"/>
              </a:ext>
            </a:extLst>
          </p:cNvPr>
          <p:cNvGrpSpPr/>
          <p:nvPr/>
        </p:nvGrpSpPr>
        <p:grpSpPr>
          <a:xfrm>
            <a:off x="6982346" y="5233867"/>
            <a:ext cx="2866398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7D5B88-C5E7-470F-B25D-34F77234C33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C5B205-74C1-4908-B067-3571DFEF054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E6FD7F-AAFF-4788-9D22-E12626B3D607}"/>
              </a:ext>
            </a:extLst>
          </p:cNvPr>
          <p:cNvGrpSpPr/>
          <p:nvPr/>
        </p:nvGrpSpPr>
        <p:grpSpPr>
          <a:xfrm>
            <a:off x="8402838" y="3512926"/>
            <a:ext cx="2890975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7FB7E1-11F0-411E-B12D-4CFAB3A9253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79B60-E126-4A3F-BC6F-9E5EF8D65FF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40DD0F1F-A50E-4B43-92F7-D2E3352B217A}"/>
              </a:ext>
            </a:extLst>
          </p:cNvPr>
          <p:cNvSpPr/>
          <p:nvPr/>
        </p:nvSpPr>
        <p:spPr>
          <a:xfrm rot="2700000">
            <a:off x="5974019" y="539656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704ADDF8-A658-45AC-A4CD-0C01D399D812}"/>
              </a:ext>
            </a:extLst>
          </p:cNvPr>
          <p:cNvSpPr/>
          <p:nvPr/>
        </p:nvSpPr>
        <p:spPr>
          <a:xfrm>
            <a:off x="7548643" y="382038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8281984-92EC-4135-9962-0A2193E61630}"/>
              </a:ext>
            </a:extLst>
          </p:cNvPr>
          <p:cNvSpPr/>
          <p:nvPr/>
        </p:nvSpPr>
        <p:spPr>
          <a:xfrm flipH="1">
            <a:off x="4282470" y="383967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DB224F-523D-4DA2-AE91-14234B081206}"/>
              </a:ext>
            </a:extLst>
          </p:cNvPr>
          <p:cNvSpPr/>
          <p:nvPr/>
        </p:nvSpPr>
        <p:spPr>
          <a:xfrm>
            <a:off x="5947208" y="219828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42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4A43DA-69A0-465B-8D52-0D82097ADA3F}"/>
              </a:ext>
            </a:extLst>
          </p:cNvPr>
          <p:cNvGrpSpPr/>
          <p:nvPr/>
        </p:nvGrpSpPr>
        <p:grpSpPr>
          <a:xfrm rot="5400000">
            <a:off x="2782326" y="-558078"/>
            <a:ext cx="3835170" cy="9399828"/>
            <a:chOff x="5432494" y="626785"/>
            <a:chExt cx="3241222" cy="794408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F4F1018-431E-465B-AA01-B8E437DB1EF5}"/>
                </a:ext>
              </a:extLst>
            </p:cNvPr>
            <p:cNvSpPr/>
            <p:nvPr/>
          </p:nvSpPr>
          <p:spPr>
            <a:xfrm rot="5400000">
              <a:off x="5432494" y="2432627"/>
              <a:ext cx="3002400" cy="3002400"/>
            </a:xfrm>
            <a:prstGeom prst="blockArc">
              <a:avLst>
                <a:gd name="adj1" fmla="val 10735117"/>
                <a:gd name="adj2" fmla="val 16074287"/>
                <a:gd name="adj3" fmla="val 2580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291A96-7DD0-411B-AC40-46AFC4F087E6}"/>
                </a:ext>
              </a:extLst>
            </p:cNvPr>
            <p:cNvSpPr/>
            <p:nvPr/>
          </p:nvSpPr>
          <p:spPr>
            <a:xfrm>
              <a:off x="7660184" y="3855011"/>
              <a:ext cx="781200" cy="4715861"/>
            </a:xfrm>
            <a:prstGeom prst="rect">
              <a:avLst/>
            </a:prstGeom>
            <a:gradFill flip="none" rotWithShape="1">
              <a:gsLst>
                <a:gs pos="37500">
                  <a:schemeClr val="accent5"/>
                </a:gs>
                <a:gs pos="0">
                  <a:schemeClr val="accent5"/>
                </a:gs>
                <a:gs pos="100000">
                  <a:schemeClr val="accent5">
                    <a:lumMod val="80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3">
              <a:extLst>
                <a:ext uri="{FF2B5EF4-FFF2-40B4-BE49-F238E27FC236}">
                  <a16:creationId xmlns:a16="http://schemas.microsoft.com/office/drawing/2014/main" id="{5D613AE9-599A-4595-9382-3E8F58EC122A}"/>
                </a:ext>
              </a:extLst>
            </p:cNvPr>
            <p:cNvSpPr/>
            <p:nvPr/>
          </p:nvSpPr>
          <p:spPr>
            <a:xfrm rot="10800000">
              <a:off x="6568167" y="626785"/>
              <a:ext cx="2105549" cy="4800940"/>
            </a:xfrm>
            <a:custGeom>
              <a:avLst/>
              <a:gdLst/>
              <a:ahLst/>
              <a:cxnLst/>
              <a:rect l="l" t="t" r="r" b="b"/>
              <a:pathLst>
                <a:path w="2105549" h="4800940">
                  <a:moveTo>
                    <a:pt x="1010388" y="1501213"/>
                  </a:moveTo>
                  <a:lnTo>
                    <a:pt x="232767" y="1501213"/>
                  </a:lnTo>
                  <a:cubicBezTo>
                    <a:pt x="232767" y="1037585"/>
                    <a:pt x="446990" y="599968"/>
                    <a:pt x="813157" y="315587"/>
                  </a:cubicBezTo>
                  <a:cubicBezTo>
                    <a:pt x="1179324" y="31205"/>
                    <a:pt x="1656348" y="-68031"/>
                    <a:pt x="2105549" y="46728"/>
                  </a:cubicBezTo>
                  <a:lnTo>
                    <a:pt x="1913069" y="800151"/>
                  </a:lnTo>
                  <a:cubicBezTo>
                    <a:pt x="1696554" y="744837"/>
                    <a:pt x="1466629" y="792669"/>
                    <a:pt x="1290136" y="929741"/>
                  </a:cubicBezTo>
                  <a:cubicBezTo>
                    <a:pt x="1113644" y="1066813"/>
                    <a:pt x="1010388" y="1277744"/>
                    <a:pt x="1010388" y="1501213"/>
                  </a:cubicBezTo>
                  <a:close/>
                  <a:moveTo>
                    <a:pt x="1013533" y="3726917"/>
                  </a:moveTo>
                  <a:lnTo>
                    <a:pt x="232333" y="3726917"/>
                  </a:lnTo>
                  <a:lnTo>
                    <a:pt x="232333" y="1501328"/>
                  </a:lnTo>
                  <a:lnTo>
                    <a:pt x="1013533" y="1501328"/>
                  </a:lnTo>
                  <a:close/>
                  <a:moveTo>
                    <a:pt x="622933" y="4800940"/>
                  </a:moveTo>
                  <a:lnTo>
                    <a:pt x="0" y="3726918"/>
                  </a:lnTo>
                  <a:lnTo>
                    <a:pt x="1245866" y="3726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42945AAF-94A9-4A1C-B898-8D4FD870B20A}"/>
                </a:ext>
              </a:extLst>
            </p:cNvPr>
            <p:cNvSpPr/>
            <p:nvPr/>
          </p:nvSpPr>
          <p:spPr>
            <a:xfrm rot="17100000">
              <a:off x="5432494" y="2432625"/>
              <a:ext cx="3002400" cy="3002400"/>
            </a:xfrm>
            <a:prstGeom prst="blockArc">
              <a:avLst>
                <a:gd name="adj1" fmla="val 10815410"/>
                <a:gd name="adj2" fmla="val 13831376"/>
                <a:gd name="adj3" fmla="val 260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29FB1F21-6C6B-4A81-9FC3-C3A952323842}"/>
                </a:ext>
              </a:extLst>
            </p:cNvPr>
            <p:cNvSpPr/>
            <p:nvPr/>
          </p:nvSpPr>
          <p:spPr>
            <a:xfrm rot="20219398">
              <a:off x="5432494" y="2432625"/>
              <a:ext cx="3002400" cy="3002400"/>
            </a:xfrm>
            <a:prstGeom prst="blockArc">
              <a:avLst>
                <a:gd name="adj1" fmla="val 10804147"/>
                <a:gd name="adj2" fmla="val 14189823"/>
                <a:gd name="adj3" fmla="val 262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CED85929-22A1-4B24-894B-F345E315DE7D}"/>
                </a:ext>
              </a:extLst>
            </p:cNvPr>
            <p:cNvSpPr/>
            <p:nvPr/>
          </p:nvSpPr>
          <p:spPr>
            <a:xfrm rot="2161546">
              <a:off x="5434375" y="2432626"/>
              <a:ext cx="3002400" cy="3002400"/>
            </a:xfrm>
            <a:prstGeom prst="blockArc">
              <a:avLst>
                <a:gd name="adj1" fmla="val 10735117"/>
                <a:gd name="adj2" fmla="val 13869755"/>
                <a:gd name="adj3" fmla="val 25921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858A57-55B1-4C51-94A1-BE0FE865323B}"/>
              </a:ext>
            </a:extLst>
          </p:cNvPr>
          <p:cNvGrpSpPr/>
          <p:nvPr/>
        </p:nvGrpSpPr>
        <p:grpSpPr>
          <a:xfrm>
            <a:off x="1550931" y="1522879"/>
            <a:ext cx="3182279" cy="923330"/>
            <a:chOff x="3021856" y="4283314"/>
            <a:chExt cx="1886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B77002-FAD5-4033-945F-AE2FDC1BC9F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66B70D-CED5-4096-A6AD-852A38E5492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F4ABB-EC9A-4314-8E36-ABE9FD6D3956}"/>
              </a:ext>
            </a:extLst>
          </p:cNvPr>
          <p:cNvGrpSpPr/>
          <p:nvPr/>
        </p:nvGrpSpPr>
        <p:grpSpPr>
          <a:xfrm>
            <a:off x="493299" y="2707398"/>
            <a:ext cx="3130959" cy="923330"/>
            <a:chOff x="3352435" y="4283314"/>
            <a:chExt cx="155627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FDA641-617F-4135-A36E-91C1B0BE464F}"/>
                </a:ext>
              </a:extLst>
            </p:cNvPr>
            <p:cNvSpPr txBox="1"/>
            <p:nvPr/>
          </p:nvSpPr>
          <p:spPr>
            <a:xfrm>
              <a:off x="3352435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83E092-EBF3-4800-9410-32D23983D20B}"/>
                </a:ext>
              </a:extLst>
            </p:cNvPr>
            <p:cNvSpPr txBox="1"/>
            <p:nvPr/>
          </p:nvSpPr>
          <p:spPr>
            <a:xfrm>
              <a:off x="3365666" y="4283314"/>
              <a:ext cx="1543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61493A-C709-40CD-97DD-DD0AD43B57F3}"/>
              </a:ext>
            </a:extLst>
          </p:cNvPr>
          <p:cNvGrpSpPr/>
          <p:nvPr/>
        </p:nvGrpSpPr>
        <p:grpSpPr>
          <a:xfrm>
            <a:off x="426783" y="3891917"/>
            <a:ext cx="3182279" cy="923330"/>
            <a:chOff x="3021856" y="4283314"/>
            <a:chExt cx="188685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B9F3EE-509A-45F1-B7EE-9045765B091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6BDD3C-86B7-4C8A-8480-EE0C9E727F19}"/>
                </a:ext>
              </a:extLst>
            </p:cNvPr>
            <p:cNvSpPr txBox="1"/>
            <p:nvPr/>
          </p:nvSpPr>
          <p:spPr>
            <a:xfrm>
              <a:off x="3037897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5888A2-40A8-4F98-8FF5-8D3C8FBC307F}"/>
              </a:ext>
            </a:extLst>
          </p:cNvPr>
          <p:cNvGrpSpPr/>
          <p:nvPr/>
        </p:nvGrpSpPr>
        <p:grpSpPr>
          <a:xfrm>
            <a:off x="7976721" y="3338660"/>
            <a:ext cx="3197668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949980-DA0F-4448-9062-B58D0B91ED2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2B2992-0858-405A-B2EB-EE88E71D134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AFC733-4752-4C47-950C-2B97FAD844D4}"/>
              </a:ext>
            </a:extLst>
          </p:cNvPr>
          <p:cNvGrpSpPr/>
          <p:nvPr/>
        </p:nvGrpSpPr>
        <p:grpSpPr>
          <a:xfrm>
            <a:off x="7208301" y="1868765"/>
            <a:ext cx="3197668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DC6D7-4A82-40A5-88BD-73B12D89008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B62E77-F96C-4520-B7AA-4B23EDBEFD0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F4E2843-D6C6-4E6B-B6C8-EB490EBB469B}"/>
              </a:ext>
            </a:extLst>
          </p:cNvPr>
          <p:cNvSpPr txBox="1"/>
          <p:nvPr/>
        </p:nvSpPr>
        <p:spPr>
          <a:xfrm>
            <a:off x="3023014" y="506346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AC568-5763-4168-B0C6-23E540E4FCE5}"/>
              </a:ext>
            </a:extLst>
          </p:cNvPr>
          <p:cNvSpPr txBox="1"/>
          <p:nvPr/>
        </p:nvSpPr>
        <p:spPr>
          <a:xfrm>
            <a:off x="6192857" y="312141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5DBD6-7011-44C6-A46F-B91F5A72A9A5}"/>
              </a:ext>
            </a:extLst>
          </p:cNvPr>
          <p:cNvSpPr txBox="1"/>
          <p:nvPr/>
        </p:nvSpPr>
        <p:spPr>
          <a:xfrm>
            <a:off x="5067846" y="2408989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6E9D06-71F9-4236-8725-D3563ED270C0}"/>
              </a:ext>
            </a:extLst>
          </p:cNvPr>
          <p:cNvSpPr txBox="1"/>
          <p:nvPr/>
        </p:nvSpPr>
        <p:spPr>
          <a:xfrm>
            <a:off x="3998533" y="283417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00376B-5546-4923-BA08-C57BE2BD439D}"/>
              </a:ext>
            </a:extLst>
          </p:cNvPr>
          <p:cNvSpPr txBox="1"/>
          <p:nvPr/>
        </p:nvSpPr>
        <p:spPr>
          <a:xfrm>
            <a:off x="7104639" y="506346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9683C79-DC67-4659-9750-095344B5EA6F}"/>
              </a:ext>
            </a:extLst>
          </p:cNvPr>
          <p:cNvSpPr/>
          <p:nvPr/>
        </p:nvSpPr>
        <p:spPr>
          <a:xfrm rot="21082336">
            <a:off x="8816061" y="3829376"/>
            <a:ext cx="3041924" cy="2269339"/>
          </a:xfrm>
          <a:custGeom>
            <a:avLst/>
            <a:gdLst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604701 w 7838693"/>
              <a:gd name="connsiteY79" fmla="*/ 2998317 h 5847828"/>
              <a:gd name="connsiteX80" fmla="*/ 5973109 w 7838693"/>
              <a:gd name="connsiteY80" fmla="*/ 2597503 h 5847828"/>
              <a:gd name="connsiteX81" fmla="*/ 6006005 w 7838693"/>
              <a:gd name="connsiteY81" fmla="*/ 2594316 h 5847828"/>
              <a:gd name="connsiteX82" fmla="*/ 5954224 w 7838693"/>
              <a:gd name="connsiteY82" fmla="*/ 2585519 h 5847828"/>
              <a:gd name="connsiteX83" fmla="*/ 5863508 w 7838693"/>
              <a:gd name="connsiteY83" fmla="*/ 2527950 h 5847828"/>
              <a:gd name="connsiteX84" fmla="*/ 5851533 w 7838693"/>
              <a:gd name="connsiteY84" fmla="*/ 2530627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63508 w 7838693"/>
              <a:gd name="connsiteY84" fmla="*/ 2527950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32937 w 7838693"/>
              <a:gd name="connsiteY84" fmla="*/ 2559931 h 5847828"/>
              <a:gd name="connsiteX85" fmla="*/ 5834233 w 7838693"/>
              <a:gd name="connsiteY85" fmla="*/ 2565729 h 5847828"/>
              <a:gd name="connsiteX86" fmla="*/ 5703536 w 7838693"/>
              <a:gd name="connsiteY86" fmla="*/ 2547422 h 5847828"/>
              <a:gd name="connsiteX87" fmla="*/ 5619125 w 7838693"/>
              <a:gd name="connsiteY87" fmla="*/ 2507561 h 5847828"/>
              <a:gd name="connsiteX88" fmla="*/ 5653515 w 7838693"/>
              <a:gd name="connsiteY88" fmla="*/ 2423932 h 5847828"/>
              <a:gd name="connsiteX89" fmla="*/ 5927066 w 7838693"/>
              <a:gd name="connsiteY89" fmla="*/ 2121463 h 5847828"/>
              <a:gd name="connsiteX90" fmla="*/ 6433527 w 7838693"/>
              <a:gd name="connsiteY90" fmla="*/ 1568889 h 5847828"/>
              <a:gd name="connsiteX91" fmla="*/ 6794614 w 7838693"/>
              <a:gd name="connsiteY91" fmla="*/ 1168723 h 5847828"/>
              <a:gd name="connsiteX92" fmla="*/ 7838673 w 7838693"/>
              <a:gd name="connsiteY92" fmla="*/ 13363 h 5847828"/>
              <a:gd name="connsiteX93" fmla="*/ 7827805 w 7838693"/>
              <a:gd name="connsiteY93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834233 w 7838693"/>
              <a:gd name="connsiteY84" fmla="*/ 2565729 h 5847828"/>
              <a:gd name="connsiteX85" fmla="*/ 5703536 w 7838693"/>
              <a:gd name="connsiteY85" fmla="*/ 2547422 h 5847828"/>
              <a:gd name="connsiteX86" fmla="*/ 5619125 w 7838693"/>
              <a:gd name="connsiteY86" fmla="*/ 2507561 h 5847828"/>
              <a:gd name="connsiteX87" fmla="*/ 5653515 w 7838693"/>
              <a:gd name="connsiteY87" fmla="*/ 2423932 h 5847828"/>
              <a:gd name="connsiteX88" fmla="*/ 5927066 w 7838693"/>
              <a:gd name="connsiteY88" fmla="*/ 2121463 h 5847828"/>
              <a:gd name="connsiteX89" fmla="*/ 6433527 w 7838693"/>
              <a:gd name="connsiteY89" fmla="*/ 1568889 h 5847828"/>
              <a:gd name="connsiteX90" fmla="*/ 6794614 w 7838693"/>
              <a:gd name="connsiteY90" fmla="*/ 1168723 h 5847828"/>
              <a:gd name="connsiteX91" fmla="*/ 7838673 w 7838693"/>
              <a:gd name="connsiteY91" fmla="*/ 13363 h 5847828"/>
              <a:gd name="connsiteX92" fmla="*/ 7827805 w 7838693"/>
              <a:gd name="connsiteY92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703536 w 7838693"/>
              <a:gd name="connsiteY84" fmla="*/ 2547422 h 5847828"/>
              <a:gd name="connsiteX85" fmla="*/ 5619125 w 7838693"/>
              <a:gd name="connsiteY85" fmla="*/ 2507561 h 5847828"/>
              <a:gd name="connsiteX86" fmla="*/ 5653515 w 7838693"/>
              <a:gd name="connsiteY86" fmla="*/ 2423932 h 5847828"/>
              <a:gd name="connsiteX87" fmla="*/ 5927066 w 7838693"/>
              <a:gd name="connsiteY87" fmla="*/ 2121463 h 5847828"/>
              <a:gd name="connsiteX88" fmla="*/ 6433527 w 7838693"/>
              <a:gd name="connsiteY88" fmla="*/ 1568889 h 5847828"/>
              <a:gd name="connsiteX89" fmla="*/ 6794614 w 7838693"/>
              <a:gd name="connsiteY89" fmla="*/ 1168723 h 5847828"/>
              <a:gd name="connsiteX90" fmla="*/ 7838673 w 7838693"/>
              <a:gd name="connsiteY90" fmla="*/ 13363 h 5847828"/>
              <a:gd name="connsiteX91" fmla="*/ 7827805 w 7838693"/>
              <a:gd name="connsiteY91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832937 w 7838693"/>
              <a:gd name="connsiteY82" fmla="*/ 2559931 h 5847828"/>
              <a:gd name="connsiteX83" fmla="*/ 5703536 w 7838693"/>
              <a:gd name="connsiteY83" fmla="*/ 2547422 h 5847828"/>
              <a:gd name="connsiteX84" fmla="*/ 5619125 w 7838693"/>
              <a:gd name="connsiteY84" fmla="*/ 2507561 h 5847828"/>
              <a:gd name="connsiteX85" fmla="*/ 5653515 w 7838693"/>
              <a:gd name="connsiteY85" fmla="*/ 2423932 h 5847828"/>
              <a:gd name="connsiteX86" fmla="*/ 5927066 w 7838693"/>
              <a:gd name="connsiteY86" fmla="*/ 2121463 h 5847828"/>
              <a:gd name="connsiteX87" fmla="*/ 6433527 w 7838693"/>
              <a:gd name="connsiteY87" fmla="*/ 1568889 h 5847828"/>
              <a:gd name="connsiteX88" fmla="*/ 6794614 w 7838693"/>
              <a:gd name="connsiteY88" fmla="*/ 1168723 h 5847828"/>
              <a:gd name="connsiteX89" fmla="*/ 7838673 w 7838693"/>
              <a:gd name="connsiteY89" fmla="*/ 13363 h 5847828"/>
              <a:gd name="connsiteX90" fmla="*/ 7827805 w 7838693"/>
              <a:gd name="connsiteY90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832937 w 7838693"/>
              <a:gd name="connsiteY81" fmla="*/ 2559931 h 5847828"/>
              <a:gd name="connsiteX82" fmla="*/ 5703536 w 7838693"/>
              <a:gd name="connsiteY82" fmla="*/ 2547422 h 5847828"/>
              <a:gd name="connsiteX83" fmla="*/ 5619125 w 7838693"/>
              <a:gd name="connsiteY83" fmla="*/ 2507561 h 5847828"/>
              <a:gd name="connsiteX84" fmla="*/ 5653515 w 7838693"/>
              <a:gd name="connsiteY84" fmla="*/ 2423932 h 5847828"/>
              <a:gd name="connsiteX85" fmla="*/ 5927066 w 7838693"/>
              <a:gd name="connsiteY85" fmla="*/ 2121463 h 5847828"/>
              <a:gd name="connsiteX86" fmla="*/ 6433527 w 7838693"/>
              <a:gd name="connsiteY86" fmla="*/ 1568889 h 5847828"/>
              <a:gd name="connsiteX87" fmla="*/ 6794614 w 7838693"/>
              <a:gd name="connsiteY87" fmla="*/ 1168723 h 5847828"/>
              <a:gd name="connsiteX88" fmla="*/ 7838673 w 7838693"/>
              <a:gd name="connsiteY88" fmla="*/ 13363 h 5847828"/>
              <a:gd name="connsiteX89" fmla="*/ 7827805 w 7838693"/>
              <a:gd name="connsiteY89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82762 w 7838693"/>
              <a:gd name="connsiteY0" fmla="*/ 2659643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82762 w 7838693"/>
              <a:gd name="connsiteY9" fmla="*/ 2659643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70901 w 7838693"/>
              <a:gd name="connsiteY8" fmla="*/ 2601198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65211 w 7838693"/>
              <a:gd name="connsiteY8" fmla="*/ 2605389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96763 w 7838693"/>
              <a:gd name="connsiteY2" fmla="*/ 3032544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38693" h="5847828">
                <a:moveTo>
                  <a:pt x="5981779" y="2626689"/>
                </a:moveTo>
                <a:cubicBezTo>
                  <a:pt x="6161425" y="2697843"/>
                  <a:pt x="6529991" y="2987094"/>
                  <a:pt x="6616745" y="3050738"/>
                </a:cubicBezTo>
                <a:cubicBezTo>
                  <a:pt x="6587491" y="3046240"/>
                  <a:pt x="6558764" y="3029520"/>
                  <a:pt x="6502305" y="3008551"/>
                </a:cubicBezTo>
                <a:lnTo>
                  <a:pt x="6277993" y="2924922"/>
                </a:lnTo>
                <a:cubicBezTo>
                  <a:pt x="6263143" y="2919451"/>
                  <a:pt x="6242041" y="2914761"/>
                  <a:pt x="6237351" y="2903820"/>
                </a:cubicBezTo>
                <a:cubicBezTo>
                  <a:pt x="6202962" y="2826443"/>
                  <a:pt x="6128712" y="2820191"/>
                  <a:pt x="6062279" y="2807686"/>
                </a:cubicBezTo>
                <a:cubicBezTo>
                  <a:pt x="5958329" y="2787365"/>
                  <a:pt x="5887675" y="2713275"/>
                  <a:pt x="5815301" y="2650589"/>
                </a:cubicBezTo>
                <a:cubicBezTo>
                  <a:pt x="5771360" y="2602314"/>
                  <a:pt x="5895399" y="2578561"/>
                  <a:pt x="5981779" y="2626689"/>
                </a:cubicBezTo>
                <a:close/>
                <a:moveTo>
                  <a:pt x="7827805" y="1265"/>
                </a:moveTo>
                <a:cubicBezTo>
                  <a:pt x="7733569" y="-26805"/>
                  <a:pt x="7059896" y="418167"/>
                  <a:pt x="6659114" y="740719"/>
                </a:cubicBezTo>
                <a:cubicBezTo>
                  <a:pt x="6231613" y="1084774"/>
                  <a:pt x="5610611" y="1770325"/>
                  <a:pt x="5273669" y="2077695"/>
                </a:cubicBezTo>
                <a:cubicBezTo>
                  <a:pt x="4936728" y="2385064"/>
                  <a:pt x="4850838" y="2417680"/>
                  <a:pt x="4637467" y="2584937"/>
                </a:cubicBezTo>
                <a:cubicBezTo>
                  <a:pt x="4589792" y="2622453"/>
                  <a:pt x="4538989" y="2653715"/>
                  <a:pt x="4520231" y="2717023"/>
                </a:cubicBezTo>
                <a:cubicBezTo>
                  <a:pt x="4517105" y="2726402"/>
                  <a:pt x="4501474" y="2739689"/>
                  <a:pt x="4491313" y="2739689"/>
                </a:cubicBezTo>
                <a:lnTo>
                  <a:pt x="4259966" y="2740471"/>
                </a:lnTo>
                <a:cubicBezTo>
                  <a:pt x="4245117" y="2628705"/>
                  <a:pt x="4230267" y="2527100"/>
                  <a:pt x="4218543" y="2424714"/>
                </a:cubicBezTo>
                <a:cubicBezTo>
                  <a:pt x="4213072" y="2374693"/>
                  <a:pt x="4191188" y="2353590"/>
                  <a:pt x="4138822" y="2359844"/>
                </a:cubicBezTo>
                <a:cubicBezTo>
                  <a:pt x="4002829" y="2375475"/>
                  <a:pt x="3877777" y="2418461"/>
                  <a:pt x="3769138" y="2504434"/>
                </a:cubicBezTo>
                <a:cubicBezTo>
                  <a:pt x="3721461" y="2541169"/>
                  <a:pt x="3674567" y="2580247"/>
                  <a:pt x="3626890" y="2616981"/>
                </a:cubicBezTo>
                <a:cubicBezTo>
                  <a:pt x="3584686" y="2649808"/>
                  <a:pt x="3545607" y="2651371"/>
                  <a:pt x="3502621" y="2610729"/>
                </a:cubicBezTo>
                <a:cubicBezTo>
                  <a:pt x="3392417" y="2506779"/>
                  <a:pt x="3281435" y="2404393"/>
                  <a:pt x="3167325" y="2304351"/>
                </a:cubicBezTo>
                <a:cubicBezTo>
                  <a:pt x="3040709" y="2194149"/>
                  <a:pt x="2906279" y="2092545"/>
                  <a:pt x="2785135" y="1976871"/>
                </a:cubicBezTo>
                <a:cubicBezTo>
                  <a:pt x="2674932" y="1872140"/>
                  <a:pt x="2546754" y="1901840"/>
                  <a:pt x="2411541" y="1890117"/>
                </a:cubicBezTo>
                <a:cubicBezTo>
                  <a:pt x="2420921" y="1912001"/>
                  <a:pt x="2424828" y="1922161"/>
                  <a:pt x="2430299" y="1931540"/>
                </a:cubicBezTo>
                <a:cubicBezTo>
                  <a:pt x="2595211" y="2207436"/>
                  <a:pt x="2764032" y="2481769"/>
                  <a:pt x="2923472" y="2760792"/>
                </a:cubicBezTo>
                <a:cubicBezTo>
                  <a:pt x="2966459" y="2835822"/>
                  <a:pt x="3006321" y="2888188"/>
                  <a:pt x="3100109" y="2877246"/>
                </a:cubicBezTo>
                <a:cubicBezTo>
                  <a:pt x="3114958" y="2874901"/>
                  <a:pt x="3132154" y="2888969"/>
                  <a:pt x="3147785" y="2896004"/>
                </a:cubicBezTo>
                <a:cubicBezTo>
                  <a:pt x="3135280" y="2909290"/>
                  <a:pt x="3122774" y="2921796"/>
                  <a:pt x="3110270" y="2935083"/>
                </a:cubicBezTo>
                <a:cubicBezTo>
                  <a:pt x="3062594" y="2985885"/>
                  <a:pt x="2994597" y="3030435"/>
                  <a:pt x="2973494" y="3091398"/>
                </a:cubicBezTo>
                <a:cubicBezTo>
                  <a:pt x="2947702" y="3167992"/>
                  <a:pt x="2917221" y="3211760"/>
                  <a:pt x="2836718" y="3215668"/>
                </a:cubicBezTo>
                <a:cubicBezTo>
                  <a:pt x="2830466" y="3215668"/>
                  <a:pt x="2824995" y="3218794"/>
                  <a:pt x="2819524" y="3220357"/>
                </a:cubicBezTo>
                <a:cubicBezTo>
                  <a:pt x="2733551" y="3247713"/>
                  <a:pt x="2654611" y="3249275"/>
                  <a:pt x="2580362" y="3182060"/>
                </a:cubicBezTo>
                <a:cubicBezTo>
                  <a:pt x="2520181" y="3127350"/>
                  <a:pt x="2447494" y="3085927"/>
                  <a:pt x="2382624" y="3035905"/>
                </a:cubicBezTo>
                <a:cubicBezTo>
                  <a:pt x="2294304" y="2967908"/>
                  <a:pt x="2210677" y="2891314"/>
                  <a:pt x="2118450" y="2828788"/>
                </a:cubicBezTo>
                <a:cubicBezTo>
                  <a:pt x="2013720" y="2758447"/>
                  <a:pt x="1901955" y="2699047"/>
                  <a:pt x="1792534" y="2634957"/>
                </a:cubicBezTo>
                <a:cubicBezTo>
                  <a:pt x="1787845" y="2631831"/>
                  <a:pt x="1781592" y="2630268"/>
                  <a:pt x="1776121" y="2630268"/>
                </a:cubicBezTo>
                <a:lnTo>
                  <a:pt x="1480686" y="2630268"/>
                </a:lnTo>
                <a:cubicBezTo>
                  <a:pt x="1505696" y="2667784"/>
                  <a:pt x="1522110" y="2698265"/>
                  <a:pt x="1543212" y="2725620"/>
                </a:cubicBezTo>
                <a:cubicBezTo>
                  <a:pt x="1719066" y="2949932"/>
                  <a:pt x="1898829" y="3171118"/>
                  <a:pt x="2070775" y="3397775"/>
                </a:cubicBezTo>
                <a:cubicBezTo>
                  <a:pt x="2132520" y="3479059"/>
                  <a:pt x="2198172" y="3536114"/>
                  <a:pt x="2305247" y="3529861"/>
                </a:cubicBezTo>
                <a:cubicBezTo>
                  <a:pt x="2306811" y="3529861"/>
                  <a:pt x="2308374" y="3535332"/>
                  <a:pt x="2306028" y="3531424"/>
                </a:cubicBezTo>
                <a:cubicBezTo>
                  <a:pt x="2281800" y="3565814"/>
                  <a:pt x="2259916" y="3597858"/>
                  <a:pt x="2235686" y="3628339"/>
                </a:cubicBezTo>
                <a:cubicBezTo>
                  <a:pt x="2227871" y="3637719"/>
                  <a:pt x="2213803" y="3647879"/>
                  <a:pt x="2202080" y="3647879"/>
                </a:cubicBezTo>
                <a:cubicBezTo>
                  <a:pt x="2155967" y="3647879"/>
                  <a:pt x="2148932" y="3676797"/>
                  <a:pt x="2146588" y="3713531"/>
                </a:cubicBezTo>
                <a:cubicBezTo>
                  <a:pt x="2145025" y="3742450"/>
                  <a:pt x="2137209" y="3771368"/>
                  <a:pt x="2135645" y="3800286"/>
                </a:cubicBezTo>
                <a:cubicBezTo>
                  <a:pt x="2134081" y="3837802"/>
                  <a:pt x="2118450" y="3859686"/>
                  <a:pt x="2081717" y="3872973"/>
                </a:cubicBezTo>
                <a:cubicBezTo>
                  <a:pt x="2012157" y="3898765"/>
                  <a:pt x="1937907" y="3919867"/>
                  <a:pt x="1878508" y="3960509"/>
                </a:cubicBezTo>
                <a:cubicBezTo>
                  <a:pt x="1673735" y="4100411"/>
                  <a:pt x="1474433" y="4247347"/>
                  <a:pt x="1274349" y="4393502"/>
                </a:cubicBezTo>
                <a:cubicBezTo>
                  <a:pt x="1232145" y="4423983"/>
                  <a:pt x="1215731" y="4467751"/>
                  <a:pt x="1226674" y="4534967"/>
                </a:cubicBezTo>
                <a:cubicBezTo>
                  <a:pt x="1302487" y="4517772"/>
                  <a:pt x="1375954" y="4508393"/>
                  <a:pt x="1443952" y="4483382"/>
                </a:cubicBezTo>
                <a:lnTo>
                  <a:pt x="2484228" y="4096503"/>
                </a:lnTo>
                <a:cubicBezTo>
                  <a:pt x="2538939" y="4076964"/>
                  <a:pt x="2595994" y="4062114"/>
                  <a:pt x="2651485" y="4044919"/>
                </a:cubicBezTo>
                <a:cubicBezTo>
                  <a:pt x="2653829" y="4050390"/>
                  <a:pt x="2656956" y="4056642"/>
                  <a:pt x="2659301" y="4062114"/>
                </a:cubicBezTo>
                <a:lnTo>
                  <a:pt x="0" y="5847828"/>
                </a:lnTo>
                <a:cubicBezTo>
                  <a:pt x="318109" y="5770154"/>
                  <a:pt x="442586" y="5672962"/>
                  <a:pt x="729488" y="5528140"/>
                </a:cubicBezTo>
                <a:cubicBezTo>
                  <a:pt x="944775" y="5423065"/>
                  <a:pt x="1317580" y="5203439"/>
                  <a:pt x="1721411" y="4978901"/>
                </a:cubicBezTo>
                <a:lnTo>
                  <a:pt x="3152475" y="4180913"/>
                </a:lnTo>
                <a:cubicBezTo>
                  <a:pt x="3181392" y="4164500"/>
                  <a:pt x="3218127" y="4151213"/>
                  <a:pt x="3250172" y="4154340"/>
                </a:cubicBezTo>
                <a:cubicBezTo>
                  <a:pt x="3382258" y="4167626"/>
                  <a:pt x="3515126" y="4179350"/>
                  <a:pt x="3644085" y="4206705"/>
                </a:cubicBezTo>
                <a:cubicBezTo>
                  <a:pt x="3841824" y="4248128"/>
                  <a:pt x="4038781" y="4278610"/>
                  <a:pt x="4241209" y="4257507"/>
                </a:cubicBezTo>
                <a:cubicBezTo>
                  <a:pt x="4392834" y="4241876"/>
                  <a:pt x="4544460" y="4230934"/>
                  <a:pt x="4694522" y="4208268"/>
                </a:cubicBezTo>
                <a:cubicBezTo>
                  <a:pt x="4775024" y="4196544"/>
                  <a:pt x="4832862" y="4143397"/>
                  <a:pt x="4866469" y="4063677"/>
                </a:cubicBezTo>
                <a:lnTo>
                  <a:pt x="4706246" y="3966761"/>
                </a:lnTo>
                <a:cubicBezTo>
                  <a:pt x="4759393" y="3944096"/>
                  <a:pt x="4796909" y="3924556"/>
                  <a:pt x="4836769" y="3910488"/>
                </a:cubicBezTo>
                <a:cubicBezTo>
                  <a:pt x="4899295" y="3889385"/>
                  <a:pt x="4944626" y="3857341"/>
                  <a:pt x="4944626" y="3783873"/>
                </a:cubicBezTo>
                <a:cubicBezTo>
                  <a:pt x="4943845" y="3747139"/>
                  <a:pt x="4968073" y="3737760"/>
                  <a:pt x="4998555" y="3736979"/>
                </a:cubicBezTo>
                <a:lnTo>
                  <a:pt x="5542531" y="3726818"/>
                </a:lnTo>
                <a:cubicBezTo>
                  <a:pt x="5686341" y="3723692"/>
                  <a:pt x="5835622" y="3761989"/>
                  <a:pt x="5970053" y="3676015"/>
                </a:cubicBezTo>
                <a:cubicBezTo>
                  <a:pt x="5979432" y="3669763"/>
                  <a:pt x="5992718" y="3669763"/>
                  <a:pt x="6004442" y="3668982"/>
                </a:cubicBezTo>
                <a:cubicBezTo>
                  <a:pt x="6210778" y="3659602"/>
                  <a:pt x="6417114" y="3643190"/>
                  <a:pt x="6623449" y="3645534"/>
                </a:cubicBezTo>
                <a:cubicBezTo>
                  <a:pt x="6728962" y="3646316"/>
                  <a:pt x="6832912" y="3681486"/>
                  <a:pt x="6936079" y="3701026"/>
                </a:cubicBezTo>
                <a:cubicBezTo>
                  <a:pt x="6993916" y="3644753"/>
                  <a:pt x="7022834" y="3566595"/>
                  <a:pt x="7111152" y="3540022"/>
                </a:cubicBezTo>
                <a:cubicBezTo>
                  <a:pt x="7179931" y="3519701"/>
                  <a:pt x="7240112" y="3471243"/>
                  <a:pt x="7316706" y="3428256"/>
                </a:cubicBezTo>
                <a:cubicBezTo>
                  <a:pt x="7230733" y="3367293"/>
                  <a:pt x="7158047" y="3307894"/>
                  <a:pt x="7078326" y="3260999"/>
                </a:cubicBezTo>
                <a:cubicBezTo>
                  <a:pt x="7022053" y="3227392"/>
                  <a:pt x="6989227" y="3194565"/>
                  <a:pt x="6995479" y="3125005"/>
                </a:cubicBezTo>
                <a:cubicBezTo>
                  <a:pt x="6999387" y="3077329"/>
                  <a:pt x="6986882" y="3028090"/>
                  <a:pt x="6982192" y="2980414"/>
                </a:cubicBezTo>
                <a:cubicBezTo>
                  <a:pt x="6868082" y="2928830"/>
                  <a:pt x="6766478" y="2932738"/>
                  <a:pt x="6684412" y="3045285"/>
                </a:cubicBezTo>
                <a:cubicBezTo>
                  <a:pt x="6562675" y="2951037"/>
                  <a:pt x="6275525" y="2719296"/>
                  <a:pt x="6112046" y="2636319"/>
                </a:cubicBezTo>
                <a:cubicBezTo>
                  <a:pt x="5986619" y="2554589"/>
                  <a:pt x="5816033" y="2549877"/>
                  <a:pt x="5703536" y="2547422"/>
                </a:cubicBezTo>
                <a:cubicBezTo>
                  <a:pt x="5665459" y="2554333"/>
                  <a:pt x="5630068" y="2529445"/>
                  <a:pt x="5619125" y="2507561"/>
                </a:cubicBezTo>
                <a:cubicBezTo>
                  <a:pt x="5609747" y="2488803"/>
                  <a:pt x="5633975" y="2446598"/>
                  <a:pt x="5653515" y="2423932"/>
                </a:cubicBezTo>
                <a:cubicBezTo>
                  <a:pt x="5742614" y="2321546"/>
                  <a:pt x="5835622" y="2221504"/>
                  <a:pt x="5927066" y="2121463"/>
                </a:cubicBezTo>
                <a:lnTo>
                  <a:pt x="6433527" y="1568889"/>
                </a:lnTo>
                <a:lnTo>
                  <a:pt x="6794614" y="1168723"/>
                </a:lnTo>
                <a:cubicBezTo>
                  <a:pt x="7028805" y="909469"/>
                  <a:pt x="7843363" y="46189"/>
                  <a:pt x="7838673" y="13363"/>
                </a:cubicBezTo>
                <a:cubicBezTo>
                  <a:pt x="7837794" y="7110"/>
                  <a:pt x="7834087" y="3137"/>
                  <a:pt x="7827805" y="12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509936F-730A-405A-B83F-93FF6AF2F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83834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4573B-9E04-43C3-B464-F44BA95487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6A549-C0D5-4DFF-9A04-BDF881D9A56D}"/>
              </a:ext>
            </a:extLst>
          </p:cNvPr>
          <p:cNvSpPr txBox="1"/>
          <p:nvPr/>
        </p:nvSpPr>
        <p:spPr>
          <a:xfrm>
            <a:off x="1969099" y="4099762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B1E66-F9B5-4232-97D1-4209DDF4FEB5}"/>
              </a:ext>
            </a:extLst>
          </p:cNvPr>
          <p:cNvSpPr txBox="1"/>
          <p:nvPr/>
        </p:nvSpPr>
        <p:spPr>
          <a:xfrm>
            <a:off x="1956327" y="4886641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0F159-FA95-4523-810B-E964C3A12B3E}"/>
              </a:ext>
            </a:extLst>
          </p:cNvPr>
          <p:cNvSpPr txBox="1"/>
          <p:nvPr/>
        </p:nvSpPr>
        <p:spPr>
          <a:xfrm>
            <a:off x="2047876" y="5656023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99CBE-A82A-44ED-BE82-1DFA7E05C5AA}"/>
              </a:ext>
            </a:extLst>
          </p:cNvPr>
          <p:cNvGrpSpPr/>
          <p:nvPr/>
        </p:nvGrpSpPr>
        <p:grpSpPr>
          <a:xfrm>
            <a:off x="8242331" y="2356549"/>
            <a:ext cx="3949669" cy="1609784"/>
            <a:chOff x="3558521" y="1722973"/>
            <a:chExt cx="7608913" cy="3101197"/>
          </a:xfrm>
          <a:solidFill>
            <a:schemeClr val="accent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B908C7-200A-4078-A507-70665889A736}"/>
                </a:ext>
              </a:extLst>
            </p:cNvPr>
            <p:cNvSpPr/>
            <p:nvPr/>
          </p:nvSpPr>
          <p:spPr>
            <a:xfrm>
              <a:off x="5546963" y="1722973"/>
              <a:ext cx="3229713" cy="3094277"/>
            </a:xfrm>
            <a:custGeom>
              <a:avLst/>
              <a:gdLst>
                <a:gd name="connsiteX0" fmla="*/ 1564352 w 3229713"/>
                <a:gd name="connsiteY0" fmla="*/ 628842 h 3094277"/>
                <a:gd name="connsiteX1" fmla="*/ 1513626 w 3229713"/>
                <a:gd name="connsiteY1" fmla="*/ 661122 h 3094277"/>
                <a:gd name="connsiteX2" fmla="*/ 1514548 w 3229713"/>
                <a:gd name="connsiteY2" fmla="*/ 674034 h 3094277"/>
                <a:gd name="connsiteX3" fmla="*/ 1513626 w 3229713"/>
                <a:gd name="connsiteY3" fmla="*/ 697091 h 3094277"/>
                <a:gd name="connsiteX4" fmla="*/ 1372515 w 3229713"/>
                <a:gd name="connsiteY4" fmla="*/ 787476 h 3094277"/>
                <a:gd name="connsiteX5" fmla="*/ 966706 w 3229713"/>
                <a:gd name="connsiteY5" fmla="*/ 870482 h 3094277"/>
                <a:gd name="connsiteX6" fmla="*/ 869866 w 3229713"/>
                <a:gd name="connsiteY6" fmla="*/ 905529 h 3094277"/>
                <a:gd name="connsiteX7" fmla="*/ 750891 w 3229713"/>
                <a:gd name="connsiteY7" fmla="*/ 1014360 h 3094277"/>
                <a:gd name="connsiteX8" fmla="*/ 697397 w 3229713"/>
                <a:gd name="connsiteY8" fmla="*/ 1055863 h 3094277"/>
                <a:gd name="connsiteX9" fmla="*/ 675839 w 3229713"/>
                <a:gd name="connsiteY9" fmla="*/ 1094254 h 3094277"/>
                <a:gd name="connsiteX10" fmla="*/ 668328 w 3229713"/>
                <a:gd name="connsiteY10" fmla="*/ 1109716 h 3094277"/>
                <a:gd name="connsiteX11" fmla="*/ 668806 w 3229713"/>
                <a:gd name="connsiteY11" fmla="*/ 1102900 h 3094277"/>
                <a:gd name="connsiteX12" fmla="*/ 668215 w 3229713"/>
                <a:gd name="connsiteY12" fmla="*/ 1109947 h 3094277"/>
                <a:gd name="connsiteX13" fmla="*/ 668328 w 3229713"/>
                <a:gd name="connsiteY13" fmla="*/ 1109716 h 3094277"/>
                <a:gd name="connsiteX14" fmla="*/ 667611 w 3229713"/>
                <a:gd name="connsiteY14" fmla="*/ 1119934 h 3094277"/>
                <a:gd name="connsiteX15" fmla="*/ 666961 w 3229713"/>
                <a:gd name="connsiteY15" fmla="*/ 1147170 h 3094277"/>
                <a:gd name="connsiteX16" fmla="*/ 715843 w 3229713"/>
                <a:gd name="connsiteY16" fmla="*/ 1183139 h 3094277"/>
                <a:gd name="connsiteX17" fmla="*/ 834819 w 3229713"/>
                <a:gd name="connsiteY17" fmla="*/ 1197896 h 3094277"/>
                <a:gd name="connsiteX18" fmla="*/ 1090293 w 3229713"/>
                <a:gd name="connsiteY18" fmla="*/ 1207119 h 3094277"/>
                <a:gd name="connsiteX19" fmla="*/ 1153009 w 3229713"/>
                <a:gd name="connsiteY19" fmla="*/ 1219109 h 3094277"/>
                <a:gd name="connsiteX20" fmla="*/ 1250772 w 3229713"/>
                <a:gd name="connsiteY20" fmla="*/ 1225565 h 3094277"/>
                <a:gd name="connsiteX21" fmla="*/ 1314410 w 3229713"/>
                <a:gd name="connsiteY21" fmla="*/ 1227410 h 3094277"/>
                <a:gd name="connsiteX22" fmla="*/ 1408484 w 3229713"/>
                <a:gd name="connsiteY22" fmla="*/ 1247700 h 3094277"/>
                <a:gd name="connsiteX23" fmla="*/ 1631679 w 3229713"/>
                <a:gd name="connsiteY23" fmla="*/ 1273524 h 3094277"/>
                <a:gd name="connsiteX24" fmla="*/ 1730364 w 3229713"/>
                <a:gd name="connsiteY24" fmla="*/ 1220953 h 3094277"/>
                <a:gd name="connsiteX25" fmla="*/ 1770945 w 3229713"/>
                <a:gd name="connsiteY25" fmla="*/ 1172072 h 3094277"/>
                <a:gd name="connsiteX26" fmla="*/ 1794925 w 3229713"/>
                <a:gd name="connsiteY26" fmla="*/ 1135180 h 3094277"/>
                <a:gd name="connsiteX27" fmla="*/ 1838272 w 3229713"/>
                <a:gd name="connsiteY27" fmla="*/ 993147 h 3094277"/>
                <a:gd name="connsiteX28" fmla="*/ 1817982 w 3229713"/>
                <a:gd name="connsiteY28" fmla="*/ 959945 h 3094277"/>
                <a:gd name="connsiteX29" fmla="*/ 1748810 w 3229713"/>
                <a:gd name="connsiteY29" fmla="*/ 873249 h 3094277"/>
                <a:gd name="connsiteX30" fmla="*/ 1706385 w 3229713"/>
                <a:gd name="connsiteY30" fmla="*/ 822523 h 3094277"/>
                <a:gd name="connsiteX31" fmla="*/ 1651969 w 3229713"/>
                <a:gd name="connsiteY31" fmla="*/ 719226 h 3094277"/>
                <a:gd name="connsiteX32" fmla="*/ 1621534 w 3229713"/>
                <a:gd name="connsiteY32" fmla="*/ 662044 h 3094277"/>
                <a:gd name="connsiteX33" fmla="*/ 1564352 w 3229713"/>
                <a:gd name="connsiteY33" fmla="*/ 628842 h 3094277"/>
                <a:gd name="connsiteX34" fmla="*/ 2215548 w 3229713"/>
                <a:gd name="connsiteY34" fmla="*/ 2807 h 3094277"/>
                <a:gd name="connsiteX35" fmla="*/ 2311408 w 3229713"/>
                <a:gd name="connsiteY35" fmla="*/ 31196 h 3094277"/>
                <a:gd name="connsiteX36" fmla="*/ 2405482 w 3229713"/>
                <a:gd name="connsiteY36" fmla="*/ 200898 h 3094277"/>
                <a:gd name="connsiteX37" fmla="*/ 2420239 w 3229713"/>
                <a:gd name="connsiteY37" fmla="*/ 673112 h 3094277"/>
                <a:gd name="connsiteX38" fmla="*/ 2342766 w 3229713"/>
                <a:gd name="connsiteY38" fmla="*/ 867715 h 3094277"/>
                <a:gd name="connsiteX39" fmla="*/ 2319709 w 3229713"/>
                <a:gd name="connsiteY39" fmla="*/ 1102900 h 3094277"/>
                <a:gd name="connsiteX40" fmla="*/ 2590863 w 3229713"/>
                <a:gd name="connsiteY40" fmla="*/ 1280902 h 3094277"/>
                <a:gd name="connsiteX41" fmla="*/ 2891530 w 3229713"/>
                <a:gd name="connsiteY41" fmla="*/ 1395267 h 3094277"/>
                <a:gd name="connsiteX42" fmla="*/ 2972691 w 3229713"/>
                <a:gd name="connsiteY42" fmla="*/ 1511476 h 3094277"/>
                <a:gd name="connsiteX43" fmla="*/ 3087978 w 3229713"/>
                <a:gd name="connsiteY43" fmla="*/ 1924662 h 3094277"/>
                <a:gd name="connsiteX44" fmla="*/ 3117491 w 3229713"/>
                <a:gd name="connsiteY44" fmla="*/ 2084219 h 3094277"/>
                <a:gd name="connsiteX45" fmla="*/ 3137782 w 3229713"/>
                <a:gd name="connsiteY45" fmla="*/ 2183827 h 3094277"/>
                <a:gd name="connsiteX46" fmla="*/ 3202342 w 3229713"/>
                <a:gd name="connsiteY46" fmla="*/ 2801762 h 3094277"/>
                <a:gd name="connsiteX47" fmla="*/ 3226322 w 3229713"/>
                <a:gd name="connsiteY47" fmla="*/ 2964086 h 3094277"/>
                <a:gd name="connsiteX48" fmla="*/ 3229363 w 3229713"/>
                <a:gd name="connsiteY48" fmla="*/ 3017666 h 3094277"/>
                <a:gd name="connsiteX49" fmla="*/ 3223004 w 3229713"/>
                <a:gd name="connsiteY49" fmla="*/ 3094277 h 3094277"/>
                <a:gd name="connsiteX50" fmla="*/ 2797656 w 3229713"/>
                <a:gd name="connsiteY50" fmla="*/ 3094277 h 3094277"/>
                <a:gd name="connsiteX51" fmla="*/ 2812213 w 3229713"/>
                <a:gd name="connsiteY51" fmla="*/ 3042481 h 3094277"/>
                <a:gd name="connsiteX52" fmla="*/ 2813135 w 3229713"/>
                <a:gd name="connsiteY52" fmla="*/ 2971464 h 3094277"/>
                <a:gd name="connsiteX53" fmla="*/ 2836192 w 3229713"/>
                <a:gd name="connsiteY53" fmla="*/ 2811908 h 3094277"/>
                <a:gd name="connsiteX54" fmla="*/ 2816824 w 3229713"/>
                <a:gd name="connsiteY54" fmla="*/ 2688321 h 3094277"/>
                <a:gd name="connsiteX55" fmla="*/ 2762409 w 3229713"/>
                <a:gd name="connsiteY55" fmla="*/ 2179215 h 3094277"/>
                <a:gd name="connsiteX56" fmla="*/ 2713528 w 3229713"/>
                <a:gd name="connsiteY56" fmla="*/ 2322170 h 3094277"/>
                <a:gd name="connsiteX57" fmla="*/ 2709838 w 3229713"/>
                <a:gd name="connsiteY57" fmla="*/ 2684631 h 3094277"/>
                <a:gd name="connsiteX58" fmla="*/ 2691392 w 3229713"/>
                <a:gd name="connsiteY58" fmla="*/ 3064616 h 3094277"/>
                <a:gd name="connsiteX59" fmla="*/ 2692927 w 3229713"/>
                <a:gd name="connsiteY59" fmla="*/ 3094277 h 3094277"/>
                <a:gd name="connsiteX60" fmla="*/ 1065935 w 3229713"/>
                <a:gd name="connsiteY60" fmla="*/ 3094277 h 3094277"/>
                <a:gd name="connsiteX61" fmla="*/ 1062395 w 3229713"/>
                <a:gd name="connsiteY61" fmla="*/ 3031414 h 3094277"/>
                <a:gd name="connsiteX62" fmla="*/ 1074615 w 3229713"/>
                <a:gd name="connsiteY62" fmla="*/ 2929039 h 3094277"/>
                <a:gd name="connsiteX63" fmla="*/ 1103206 w 3229713"/>
                <a:gd name="connsiteY63" fmla="*/ 2912437 h 3094277"/>
                <a:gd name="connsiteX64" fmla="*/ 1202813 w 3229713"/>
                <a:gd name="connsiteY64" fmla="*/ 2896758 h 3094277"/>
                <a:gd name="connsiteX65" fmla="*/ 1248928 w 3229713"/>
                <a:gd name="connsiteY65" fmla="*/ 2917971 h 3094277"/>
                <a:gd name="connsiteX66" fmla="*/ 1280286 w 3229713"/>
                <a:gd name="connsiteY66" fmla="*/ 2917971 h 3094277"/>
                <a:gd name="connsiteX67" fmla="*/ 1302421 w 3229713"/>
                <a:gd name="connsiteY67" fmla="*/ 2874623 h 3094277"/>
                <a:gd name="connsiteX68" fmla="*/ 1296887 w 3229713"/>
                <a:gd name="connsiteY68" fmla="*/ 2789773 h 3094277"/>
                <a:gd name="connsiteX69" fmla="*/ 1296887 w 3229713"/>
                <a:gd name="connsiteY69" fmla="*/ 2368285 h 3094277"/>
                <a:gd name="connsiteX70" fmla="*/ 1276596 w 3229713"/>
                <a:gd name="connsiteY70" fmla="*/ 2220718 h 3094277"/>
                <a:gd name="connsiteX71" fmla="*/ 1289509 w 3229713"/>
                <a:gd name="connsiteY71" fmla="*/ 1977233 h 3094277"/>
                <a:gd name="connsiteX72" fmla="*/ 1051557 w 3229713"/>
                <a:gd name="connsiteY72" fmla="*/ 1737437 h 3094277"/>
                <a:gd name="connsiteX73" fmla="*/ 170768 w 3229713"/>
                <a:gd name="connsiteY73" fmla="*/ 1388811 h 3094277"/>
                <a:gd name="connsiteX74" fmla="*/ 49026 w 3229713"/>
                <a:gd name="connsiteY74" fmla="*/ 1282747 h 3094277"/>
                <a:gd name="connsiteX75" fmla="*/ 56404 w 3229713"/>
                <a:gd name="connsiteY75" fmla="*/ 1067853 h 3094277"/>
                <a:gd name="connsiteX76" fmla="*/ 453912 w 3229713"/>
                <a:gd name="connsiteY76" fmla="*/ 813300 h 3094277"/>
                <a:gd name="connsiteX77" fmla="*/ 1239705 w 3229713"/>
                <a:gd name="connsiteY77" fmla="*/ 420404 h 3094277"/>
                <a:gd name="connsiteX78" fmla="*/ 1452754 w 3229713"/>
                <a:gd name="connsiteY78" fmla="*/ 353999 h 3094277"/>
                <a:gd name="connsiteX79" fmla="*/ 1614155 w 3229713"/>
                <a:gd name="connsiteY79" fmla="*/ 357688 h 3094277"/>
                <a:gd name="connsiteX80" fmla="*/ 1688861 w 3229713"/>
                <a:gd name="connsiteY80" fmla="*/ 277448 h 3094277"/>
                <a:gd name="connsiteX81" fmla="*/ 1945258 w 3229713"/>
                <a:gd name="connsiteY81" fmla="*/ 73622 h 3094277"/>
                <a:gd name="connsiteX82" fmla="*/ 2215548 w 3229713"/>
                <a:gd name="connsiteY82" fmla="*/ 2807 h 30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29713" h="3094277">
                  <a:moveTo>
                    <a:pt x="1564352" y="628842"/>
                  </a:moveTo>
                  <a:cubicBezTo>
                    <a:pt x="1549595" y="631609"/>
                    <a:pt x="1532994" y="641754"/>
                    <a:pt x="1513626" y="661122"/>
                  </a:cubicBezTo>
                  <a:cubicBezTo>
                    <a:pt x="1513626" y="665733"/>
                    <a:pt x="1514548" y="669423"/>
                    <a:pt x="1514548" y="674034"/>
                  </a:cubicBezTo>
                  <a:cubicBezTo>
                    <a:pt x="1514548" y="681412"/>
                    <a:pt x="1514548" y="688791"/>
                    <a:pt x="1513626" y="697091"/>
                  </a:cubicBezTo>
                  <a:cubicBezTo>
                    <a:pt x="1491491" y="766263"/>
                    <a:pt x="1429697" y="793932"/>
                    <a:pt x="1372515" y="787476"/>
                  </a:cubicBezTo>
                  <a:cubicBezTo>
                    <a:pt x="1225870" y="771797"/>
                    <a:pt x="1100439" y="834513"/>
                    <a:pt x="966706" y="870482"/>
                  </a:cubicBezTo>
                  <a:cubicBezTo>
                    <a:pt x="950105" y="876016"/>
                    <a:pt x="893846" y="891695"/>
                    <a:pt x="869866" y="905529"/>
                  </a:cubicBezTo>
                  <a:cubicBezTo>
                    <a:pt x="861565" y="949799"/>
                    <a:pt x="815450" y="1000526"/>
                    <a:pt x="750891" y="1014360"/>
                  </a:cubicBezTo>
                  <a:cubicBezTo>
                    <a:pt x="733367" y="1028194"/>
                    <a:pt x="714921" y="1042029"/>
                    <a:pt x="697397" y="1055863"/>
                  </a:cubicBezTo>
                  <a:cubicBezTo>
                    <a:pt x="691864" y="1060014"/>
                    <a:pt x="682641" y="1079612"/>
                    <a:pt x="675839" y="1094254"/>
                  </a:cubicBezTo>
                  <a:lnTo>
                    <a:pt x="668328" y="1109716"/>
                  </a:lnTo>
                  <a:lnTo>
                    <a:pt x="668806" y="1102900"/>
                  </a:lnTo>
                  <a:cubicBezTo>
                    <a:pt x="666731" y="1110740"/>
                    <a:pt x="666789" y="1112238"/>
                    <a:pt x="668215" y="1109947"/>
                  </a:cubicBezTo>
                  <a:lnTo>
                    <a:pt x="668328" y="1109716"/>
                  </a:lnTo>
                  <a:lnTo>
                    <a:pt x="667611" y="1119934"/>
                  </a:lnTo>
                  <a:cubicBezTo>
                    <a:pt x="664541" y="1133163"/>
                    <a:pt x="657970" y="1136795"/>
                    <a:pt x="666961" y="1147170"/>
                  </a:cubicBezTo>
                  <a:cubicBezTo>
                    <a:pt x="673417" y="1155471"/>
                    <a:pt x="706620" y="1178528"/>
                    <a:pt x="715843" y="1183139"/>
                  </a:cubicBezTo>
                  <a:cubicBezTo>
                    <a:pt x="723221" y="1184984"/>
                    <a:pt x="804383" y="1193285"/>
                    <a:pt x="834819" y="1197896"/>
                  </a:cubicBezTo>
                  <a:cubicBezTo>
                    <a:pt x="918747" y="1210808"/>
                    <a:pt x="1005443" y="1197896"/>
                    <a:pt x="1090293" y="1207119"/>
                  </a:cubicBezTo>
                  <a:cubicBezTo>
                    <a:pt x="1107817" y="1208964"/>
                    <a:pt x="1149320" y="1218187"/>
                    <a:pt x="1153009" y="1219109"/>
                  </a:cubicBezTo>
                  <a:cubicBezTo>
                    <a:pt x="1185290" y="1223720"/>
                    <a:pt x="1217570" y="1224643"/>
                    <a:pt x="1250772" y="1225565"/>
                  </a:cubicBezTo>
                  <a:cubicBezTo>
                    <a:pt x="1272907" y="1226487"/>
                    <a:pt x="1295042" y="1226487"/>
                    <a:pt x="1314410" y="1227410"/>
                  </a:cubicBezTo>
                  <a:cubicBezTo>
                    <a:pt x="1319022" y="1227410"/>
                    <a:pt x="1403873" y="1247700"/>
                    <a:pt x="1408484" y="1247700"/>
                  </a:cubicBezTo>
                  <a:cubicBezTo>
                    <a:pt x="1509936" y="1267068"/>
                    <a:pt x="1532071" y="1297504"/>
                    <a:pt x="1631679" y="1273524"/>
                  </a:cubicBezTo>
                  <a:cubicBezTo>
                    <a:pt x="1664881" y="1265223"/>
                    <a:pt x="1698084" y="1248622"/>
                    <a:pt x="1730364" y="1220953"/>
                  </a:cubicBezTo>
                  <a:cubicBezTo>
                    <a:pt x="1731286" y="1220031"/>
                    <a:pt x="1758955" y="1187751"/>
                    <a:pt x="1770945" y="1172072"/>
                  </a:cubicBezTo>
                  <a:cubicBezTo>
                    <a:pt x="1779246" y="1160082"/>
                    <a:pt x="1787546" y="1148092"/>
                    <a:pt x="1794925" y="1135180"/>
                  </a:cubicBezTo>
                  <a:cubicBezTo>
                    <a:pt x="1819827" y="1092755"/>
                    <a:pt x="1836428" y="1046640"/>
                    <a:pt x="1838272" y="993147"/>
                  </a:cubicBezTo>
                  <a:cubicBezTo>
                    <a:pt x="1835505" y="973779"/>
                    <a:pt x="1826283" y="968245"/>
                    <a:pt x="1817982" y="959945"/>
                  </a:cubicBezTo>
                  <a:cubicBezTo>
                    <a:pt x="1793080" y="932276"/>
                    <a:pt x="1774634" y="899996"/>
                    <a:pt x="1748810" y="873249"/>
                  </a:cubicBezTo>
                  <a:cubicBezTo>
                    <a:pt x="1728520" y="852959"/>
                    <a:pt x="1726675" y="839124"/>
                    <a:pt x="1706385" y="822523"/>
                  </a:cubicBezTo>
                  <a:cubicBezTo>
                    <a:pt x="1662115" y="812378"/>
                    <a:pt x="1642746" y="772719"/>
                    <a:pt x="1651969" y="719226"/>
                  </a:cubicBezTo>
                  <a:cubicBezTo>
                    <a:pt x="1640902" y="693402"/>
                    <a:pt x="1634446" y="680490"/>
                    <a:pt x="1621534" y="662044"/>
                  </a:cubicBezTo>
                  <a:cubicBezTo>
                    <a:pt x="1605855" y="638987"/>
                    <a:pt x="1587409" y="625153"/>
                    <a:pt x="1564352" y="628842"/>
                  </a:cubicBezTo>
                  <a:close/>
                  <a:moveTo>
                    <a:pt x="2215548" y="2807"/>
                  </a:moveTo>
                  <a:cubicBezTo>
                    <a:pt x="2246963" y="7044"/>
                    <a:pt x="2278897" y="16209"/>
                    <a:pt x="2311408" y="31196"/>
                  </a:cubicBezTo>
                  <a:cubicBezTo>
                    <a:pt x="2381502" y="63477"/>
                    <a:pt x="2446063" y="104980"/>
                    <a:pt x="2405482" y="200898"/>
                  </a:cubicBezTo>
                  <a:cubicBezTo>
                    <a:pt x="2414705" y="356766"/>
                    <a:pt x="2371357" y="498799"/>
                    <a:pt x="2420239" y="673112"/>
                  </a:cubicBezTo>
                  <a:cubicBezTo>
                    <a:pt x="2458975" y="813300"/>
                    <a:pt x="2361212" y="769952"/>
                    <a:pt x="2342766" y="867715"/>
                  </a:cubicBezTo>
                  <a:cubicBezTo>
                    <a:pt x="2328009" y="945188"/>
                    <a:pt x="2290195" y="1020816"/>
                    <a:pt x="2319709" y="1102900"/>
                  </a:cubicBezTo>
                  <a:cubicBezTo>
                    <a:pt x="2378735" y="1196974"/>
                    <a:pt x="2484799" y="1214497"/>
                    <a:pt x="2590863" y="1280902"/>
                  </a:cubicBezTo>
                  <a:cubicBezTo>
                    <a:pt x="2717217" y="1324250"/>
                    <a:pt x="2814057" y="1325172"/>
                    <a:pt x="2891530" y="1395267"/>
                  </a:cubicBezTo>
                  <a:cubicBezTo>
                    <a:pt x="2959779" y="1435847"/>
                    <a:pt x="2956090" y="1463516"/>
                    <a:pt x="2972691" y="1511476"/>
                  </a:cubicBezTo>
                  <a:cubicBezTo>
                    <a:pt x="3016962" y="1639674"/>
                    <a:pt x="3078755" y="1787241"/>
                    <a:pt x="3087978" y="1924662"/>
                  </a:cubicBezTo>
                  <a:cubicBezTo>
                    <a:pt x="3090745" y="1959709"/>
                    <a:pt x="3115647" y="2049172"/>
                    <a:pt x="3117491" y="2084219"/>
                  </a:cubicBezTo>
                  <a:cubicBezTo>
                    <a:pt x="3117491" y="2084219"/>
                    <a:pt x="3114725" y="2149702"/>
                    <a:pt x="3137782" y="2183827"/>
                  </a:cubicBezTo>
                  <a:cubicBezTo>
                    <a:pt x="3208798" y="2391342"/>
                    <a:pt x="3175596" y="2588713"/>
                    <a:pt x="3202342" y="2801762"/>
                  </a:cubicBezTo>
                  <a:cubicBezTo>
                    <a:pt x="3210643" y="2855255"/>
                    <a:pt x="3218021" y="2909671"/>
                    <a:pt x="3226322" y="2964086"/>
                  </a:cubicBezTo>
                  <a:cubicBezTo>
                    <a:pt x="3229550" y="2975384"/>
                    <a:pt x="3230242" y="2994580"/>
                    <a:pt x="3229363" y="3017666"/>
                  </a:cubicBezTo>
                  <a:lnTo>
                    <a:pt x="3223004" y="3094277"/>
                  </a:lnTo>
                  <a:lnTo>
                    <a:pt x="2797656" y="3094277"/>
                  </a:lnTo>
                  <a:lnTo>
                    <a:pt x="2812213" y="3042481"/>
                  </a:lnTo>
                  <a:cubicBezTo>
                    <a:pt x="2822358" y="3011123"/>
                    <a:pt x="2805757" y="2990832"/>
                    <a:pt x="2813135" y="2971464"/>
                  </a:cubicBezTo>
                  <a:cubicBezTo>
                    <a:pt x="2858327" y="2914282"/>
                    <a:pt x="2864783" y="2879235"/>
                    <a:pt x="2836192" y="2811908"/>
                  </a:cubicBezTo>
                  <a:cubicBezTo>
                    <a:pt x="2820513" y="2775016"/>
                    <a:pt x="2805757" y="2731668"/>
                    <a:pt x="2816824" y="2688321"/>
                  </a:cubicBezTo>
                  <a:cubicBezTo>
                    <a:pt x="2821436" y="2649584"/>
                    <a:pt x="2766098" y="2198583"/>
                    <a:pt x="2762409" y="2179215"/>
                  </a:cubicBezTo>
                  <a:cubicBezTo>
                    <a:pt x="2745808" y="2092520"/>
                    <a:pt x="2720906" y="2231786"/>
                    <a:pt x="2713528" y="2322170"/>
                  </a:cubicBezTo>
                  <a:cubicBezTo>
                    <a:pt x="2720906" y="2413477"/>
                    <a:pt x="2724595" y="2647739"/>
                    <a:pt x="2709838" y="2684631"/>
                  </a:cubicBezTo>
                  <a:cubicBezTo>
                    <a:pt x="2702460" y="2793462"/>
                    <a:pt x="2660957" y="2957630"/>
                    <a:pt x="2691392" y="3064616"/>
                  </a:cubicBezTo>
                  <a:lnTo>
                    <a:pt x="2692927" y="3094277"/>
                  </a:lnTo>
                  <a:lnTo>
                    <a:pt x="1065935" y="3094277"/>
                  </a:lnTo>
                  <a:lnTo>
                    <a:pt x="1062395" y="3031414"/>
                  </a:lnTo>
                  <a:cubicBezTo>
                    <a:pt x="1062164" y="2997289"/>
                    <a:pt x="1064931" y="2963164"/>
                    <a:pt x="1074615" y="2929039"/>
                  </a:cubicBezTo>
                  <a:cubicBezTo>
                    <a:pt x="1080148" y="2917049"/>
                    <a:pt x="1089371" y="2911515"/>
                    <a:pt x="1103206" y="2912437"/>
                  </a:cubicBezTo>
                  <a:cubicBezTo>
                    <a:pt x="1105972" y="2914282"/>
                    <a:pt x="1193590" y="2898603"/>
                    <a:pt x="1202813" y="2896758"/>
                  </a:cubicBezTo>
                  <a:cubicBezTo>
                    <a:pt x="1217570" y="2904137"/>
                    <a:pt x="1234171" y="2911515"/>
                    <a:pt x="1248928" y="2917971"/>
                  </a:cubicBezTo>
                  <a:cubicBezTo>
                    <a:pt x="1262762" y="2928117"/>
                    <a:pt x="1276596" y="2920738"/>
                    <a:pt x="1280286" y="2917971"/>
                  </a:cubicBezTo>
                  <a:cubicBezTo>
                    <a:pt x="1301498" y="2909671"/>
                    <a:pt x="1313488" y="2894914"/>
                    <a:pt x="1302421" y="2874623"/>
                  </a:cubicBezTo>
                  <a:cubicBezTo>
                    <a:pt x="1289509" y="2848799"/>
                    <a:pt x="1296887" y="2817441"/>
                    <a:pt x="1296887" y="2789773"/>
                  </a:cubicBezTo>
                  <a:cubicBezTo>
                    <a:pt x="1295965" y="2648662"/>
                    <a:pt x="1296887" y="2508474"/>
                    <a:pt x="1296887" y="2368285"/>
                  </a:cubicBezTo>
                  <a:cubicBezTo>
                    <a:pt x="1292276" y="2339694"/>
                    <a:pt x="1285819" y="2249309"/>
                    <a:pt x="1276596" y="2220718"/>
                  </a:cubicBezTo>
                  <a:cubicBezTo>
                    <a:pt x="1266451" y="2188438"/>
                    <a:pt x="1299654" y="2073151"/>
                    <a:pt x="1289509" y="1977233"/>
                  </a:cubicBezTo>
                  <a:cubicBezTo>
                    <a:pt x="1279363" y="1886848"/>
                    <a:pt x="1272907" y="1838889"/>
                    <a:pt x="1051557" y="1737437"/>
                  </a:cubicBezTo>
                  <a:cubicBezTo>
                    <a:pt x="751813" y="1659965"/>
                    <a:pt x="422555" y="1592637"/>
                    <a:pt x="170768" y="1388811"/>
                  </a:cubicBezTo>
                  <a:cubicBezTo>
                    <a:pt x="126499" y="1362064"/>
                    <a:pt x="99752" y="1334395"/>
                    <a:pt x="49026" y="1282747"/>
                  </a:cubicBezTo>
                  <a:cubicBezTo>
                    <a:pt x="-6312" y="1235710"/>
                    <a:pt x="-28447" y="1132413"/>
                    <a:pt x="56404" y="1067853"/>
                  </a:cubicBezTo>
                  <a:cubicBezTo>
                    <a:pt x="85917" y="1040184"/>
                    <a:pt x="347848" y="871405"/>
                    <a:pt x="453912" y="813300"/>
                  </a:cubicBezTo>
                  <a:cubicBezTo>
                    <a:pt x="725989" y="662044"/>
                    <a:pt x="998064" y="592872"/>
                    <a:pt x="1239705" y="420404"/>
                  </a:cubicBezTo>
                  <a:cubicBezTo>
                    <a:pt x="1300576" y="376134"/>
                    <a:pt x="1376204" y="355843"/>
                    <a:pt x="1452754" y="353999"/>
                  </a:cubicBezTo>
                  <a:cubicBezTo>
                    <a:pt x="1507169" y="352154"/>
                    <a:pt x="1559740" y="360455"/>
                    <a:pt x="1614155" y="357688"/>
                  </a:cubicBezTo>
                  <a:cubicBezTo>
                    <a:pt x="1627067" y="319874"/>
                    <a:pt x="1655659" y="307884"/>
                    <a:pt x="1688861" y="277448"/>
                  </a:cubicBezTo>
                  <a:cubicBezTo>
                    <a:pt x="1751577" y="179685"/>
                    <a:pt x="1840117" y="116970"/>
                    <a:pt x="1945258" y="73622"/>
                  </a:cubicBezTo>
                  <a:cubicBezTo>
                    <a:pt x="2031724" y="21743"/>
                    <a:pt x="2121301" y="-9903"/>
                    <a:pt x="2215548" y="2807"/>
                  </a:cubicBezTo>
                  <a:close/>
                </a:path>
              </a:pathLst>
            </a:custGeom>
            <a:grpFill/>
            <a:ln w="9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396FB-2EA2-4CD1-B698-443B9600D82C}"/>
                </a:ext>
              </a:extLst>
            </p:cNvPr>
            <p:cNvSpPr/>
            <p:nvPr/>
          </p:nvSpPr>
          <p:spPr>
            <a:xfrm>
              <a:off x="4839622" y="2711409"/>
              <a:ext cx="2318055" cy="2105841"/>
            </a:xfrm>
            <a:custGeom>
              <a:avLst/>
              <a:gdLst>
                <a:gd name="connsiteX0" fmla="*/ 1113531 w 2318055"/>
                <a:gd name="connsiteY0" fmla="*/ 563306 h 2105841"/>
                <a:gd name="connsiteX1" fmla="*/ 1032076 w 2318055"/>
                <a:gd name="connsiteY1" fmla="*/ 603050 h 2105841"/>
                <a:gd name="connsiteX2" fmla="*/ 965388 w 2318055"/>
                <a:gd name="connsiteY2" fmla="*/ 671644 h 2105841"/>
                <a:gd name="connsiteX3" fmla="*/ 933632 w 2318055"/>
                <a:gd name="connsiteY3" fmla="*/ 695778 h 2105841"/>
                <a:gd name="connsiteX4" fmla="*/ 923470 w 2318055"/>
                <a:gd name="connsiteY4" fmla="*/ 717373 h 2105841"/>
                <a:gd name="connsiteX5" fmla="*/ 894254 w 2318055"/>
                <a:gd name="connsiteY5" fmla="*/ 747224 h 2105841"/>
                <a:gd name="connsiteX6" fmla="*/ 663704 w 2318055"/>
                <a:gd name="connsiteY6" fmla="*/ 914897 h 2105841"/>
                <a:gd name="connsiteX7" fmla="*/ 870755 w 2318055"/>
                <a:gd name="connsiteY7" fmla="*/ 834236 h 2105841"/>
                <a:gd name="connsiteX8" fmla="*/ 948875 w 2318055"/>
                <a:gd name="connsiteY8" fmla="*/ 801844 h 2105841"/>
                <a:gd name="connsiteX9" fmla="*/ 1036522 w 2318055"/>
                <a:gd name="connsiteY9" fmla="*/ 799304 h 2105841"/>
                <a:gd name="connsiteX10" fmla="*/ 1078440 w 2318055"/>
                <a:gd name="connsiteY10" fmla="*/ 797399 h 2105841"/>
                <a:gd name="connsiteX11" fmla="*/ 1134966 w 2318055"/>
                <a:gd name="connsiteY11" fmla="*/ 784696 h 2105841"/>
                <a:gd name="connsiteX12" fmla="*/ 1171804 w 2318055"/>
                <a:gd name="connsiteY12" fmla="*/ 712293 h 2105841"/>
                <a:gd name="connsiteX13" fmla="*/ 1190222 w 2318055"/>
                <a:gd name="connsiteY13" fmla="*/ 706576 h 2105841"/>
                <a:gd name="connsiteX14" fmla="*/ 1149574 w 2318055"/>
                <a:gd name="connsiteY14" fmla="*/ 570659 h 2105841"/>
                <a:gd name="connsiteX15" fmla="*/ 1113531 w 2318055"/>
                <a:gd name="connsiteY15" fmla="*/ 563306 h 2105841"/>
                <a:gd name="connsiteX16" fmla="*/ 1361070 w 2318055"/>
                <a:gd name="connsiteY16" fmla="*/ 2858 h 2105841"/>
                <a:gd name="connsiteX17" fmla="*/ 1448083 w 2318055"/>
                <a:gd name="connsiteY17" fmla="*/ 2858 h 2105841"/>
                <a:gd name="connsiteX18" fmla="*/ 1530649 w 2318055"/>
                <a:gd name="connsiteY18" fmla="*/ 5399 h 2105841"/>
                <a:gd name="connsiteX19" fmla="*/ 1676092 w 2318055"/>
                <a:gd name="connsiteY19" fmla="*/ 89235 h 2105841"/>
                <a:gd name="connsiteX20" fmla="*/ 1739605 w 2318055"/>
                <a:gd name="connsiteY20" fmla="*/ 275326 h 2105841"/>
                <a:gd name="connsiteX21" fmla="*/ 1774537 w 2318055"/>
                <a:gd name="connsiteY21" fmla="*/ 357893 h 2105841"/>
                <a:gd name="connsiteX22" fmla="*/ 1783428 w 2318055"/>
                <a:gd name="connsiteY22" fmla="*/ 425216 h 2105841"/>
                <a:gd name="connsiteX23" fmla="*/ 1702767 w 2318055"/>
                <a:gd name="connsiteY23" fmla="*/ 568119 h 2105841"/>
                <a:gd name="connsiteX24" fmla="*/ 1673552 w 2318055"/>
                <a:gd name="connsiteY24" fmla="*/ 614483 h 2105841"/>
                <a:gd name="connsiteX25" fmla="*/ 1641161 w 2318055"/>
                <a:gd name="connsiteY25" fmla="*/ 690698 h 2105841"/>
                <a:gd name="connsiteX26" fmla="*/ 1667201 w 2318055"/>
                <a:gd name="connsiteY26" fmla="*/ 759291 h 2105841"/>
                <a:gd name="connsiteX27" fmla="*/ 1722457 w 2318055"/>
                <a:gd name="connsiteY27" fmla="*/ 817723 h 2105841"/>
                <a:gd name="connsiteX28" fmla="*/ 2013979 w 2318055"/>
                <a:gd name="connsiteY28" fmla="*/ 1001274 h 2105841"/>
                <a:gd name="connsiteX29" fmla="*/ 2151166 w 2318055"/>
                <a:gd name="connsiteY29" fmla="*/ 1141636 h 2105841"/>
                <a:gd name="connsiteX30" fmla="*/ 2241353 w 2318055"/>
                <a:gd name="connsiteY30" fmla="*/ 1437604 h 2105841"/>
                <a:gd name="connsiteX31" fmla="*/ 2263583 w 2318055"/>
                <a:gd name="connsiteY31" fmla="*/ 1566535 h 2105841"/>
                <a:gd name="connsiteX32" fmla="*/ 2273110 w 2318055"/>
                <a:gd name="connsiteY32" fmla="*/ 1656721 h 2105841"/>
                <a:gd name="connsiteX33" fmla="*/ 2314194 w 2318055"/>
                <a:gd name="connsiteY33" fmla="*/ 2049169 h 2105841"/>
                <a:gd name="connsiteX34" fmla="*/ 2318055 w 2318055"/>
                <a:gd name="connsiteY34" fmla="*/ 2105841 h 2105841"/>
                <a:gd name="connsiteX35" fmla="*/ 1998627 w 2318055"/>
                <a:gd name="connsiteY35" fmla="*/ 2105841 h 2105841"/>
                <a:gd name="connsiteX36" fmla="*/ 1998736 w 2318055"/>
                <a:gd name="connsiteY36" fmla="*/ 2087336 h 2105841"/>
                <a:gd name="connsiteX37" fmla="*/ 1954277 w 2318055"/>
                <a:gd name="connsiteY37" fmla="*/ 1692924 h 2105841"/>
                <a:gd name="connsiteX38" fmla="*/ 1911723 w 2318055"/>
                <a:gd name="connsiteY38" fmla="*/ 1778666 h 2105841"/>
                <a:gd name="connsiteX39" fmla="*/ 1908548 w 2318055"/>
                <a:gd name="connsiteY39" fmla="*/ 2083525 h 2105841"/>
                <a:gd name="connsiteX40" fmla="*/ 1906089 w 2318055"/>
                <a:gd name="connsiteY40" fmla="*/ 2105841 h 2105841"/>
                <a:gd name="connsiteX41" fmla="*/ 717055 w 2318055"/>
                <a:gd name="connsiteY41" fmla="*/ 2105841 h 2105841"/>
                <a:gd name="connsiteX42" fmla="*/ 717055 w 2318055"/>
                <a:gd name="connsiteY42" fmla="*/ 1815502 h 2105841"/>
                <a:gd name="connsiteX43" fmla="*/ 699906 w 2318055"/>
                <a:gd name="connsiteY43" fmla="*/ 1743099 h 2105841"/>
                <a:gd name="connsiteX44" fmla="*/ 702446 w 2318055"/>
                <a:gd name="connsiteY44" fmla="*/ 1656086 h 2105841"/>
                <a:gd name="connsiteX45" fmla="*/ 692920 w 2318055"/>
                <a:gd name="connsiteY45" fmla="*/ 1496670 h 2105841"/>
                <a:gd name="connsiteX46" fmla="*/ 691015 w 2318055"/>
                <a:gd name="connsiteY46" fmla="*/ 1489684 h 2105841"/>
                <a:gd name="connsiteX47" fmla="*/ 687839 w 2318055"/>
                <a:gd name="connsiteY47" fmla="*/ 1447766 h 2105841"/>
                <a:gd name="connsiteX48" fmla="*/ 593205 w 2318055"/>
                <a:gd name="connsiteY48" fmla="*/ 1452847 h 2105841"/>
                <a:gd name="connsiteX49" fmla="*/ 411560 w 2318055"/>
                <a:gd name="connsiteY49" fmla="*/ 1460468 h 2105841"/>
                <a:gd name="connsiteX50" fmla="*/ 200698 w 2318055"/>
                <a:gd name="connsiteY50" fmla="*/ 1387429 h 2105841"/>
                <a:gd name="connsiteX51" fmla="*/ 111146 w 2318055"/>
                <a:gd name="connsiteY51" fmla="*/ 1326457 h 2105841"/>
                <a:gd name="connsiteX52" fmla="*/ 89552 w 2318055"/>
                <a:gd name="connsiteY52" fmla="*/ 1297242 h 2105841"/>
                <a:gd name="connsiteX53" fmla="*/ 62877 w 2318055"/>
                <a:gd name="connsiteY53" fmla="*/ 1280093 h 2105841"/>
                <a:gd name="connsiteX54" fmla="*/ 0 w 2318055"/>
                <a:gd name="connsiteY54" fmla="*/ 1201338 h 2105841"/>
                <a:gd name="connsiteX55" fmla="*/ 5715 w 2318055"/>
                <a:gd name="connsiteY55" fmla="*/ 1100988 h 2105841"/>
                <a:gd name="connsiteX56" fmla="*/ 17782 w 2318055"/>
                <a:gd name="connsiteY56" fmla="*/ 1014611 h 2105841"/>
                <a:gd name="connsiteX57" fmla="*/ 88282 w 2318055"/>
                <a:gd name="connsiteY57" fmla="*/ 938396 h 2105841"/>
                <a:gd name="connsiteX58" fmla="*/ 155605 w 2318055"/>
                <a:gd name="connsiteY58" fmla="*/ 875519 h 2105841"/>
                <a:gd name="connsiteX59" fmla="*/ 264211 w 2318055"/>
                <a:gd name="connsiteY59" fmla="*/ 824074 h 2105841"/>
                <a:gd name="connsiteX60" fmla="*/ 421087 w 2318055"/>
                <a:gd name="connsiteY60" fmla="*/ 726265 h 2105841"/>
                <a:gd name="connsiteX61" fmla="*/ 498572 w 2318055"/>
                <a:gd name="connsiteY61" fmla="*/ 701495 h 2105841"/>
                <a:gd name="connsiteX62" fmla="*/ 551287 w 2318055"/>
                <a:gd name="connsiteY62" fmla="*/ 699590 h 2105841"/>
                <a:gd name="connsiteX63" fmla="*/ 574152 w 2318055"/>
                <a:gd name="connsiteY63" fmla="*/ 684982 h 2105841"/>
                <a:gd name="connsiteX64" fmla="*/ 612260 w 2318055"/>
                <a:gd name="connsiteY64" fmla="*/ 653226 h 2105841"/>
                <a:gd name="connsiteX65" fmla="*/ 707528 w 2318055"/>
                <a:gd name="connsiteY65" fmla="*/ 606227 h 2105841"/>
                <a:gd name="connsiteX66" fmla="*/ 802161 w 2318055"/>
                <a:gd name="connsiteY66" fmla="*/ 580187 h 2105841"/>
                <a:gd name="connsiteX67" fmla="*/ 957767 w 2318055"/>
                <a:gd name="connsiteY67" fmla="*/ 458877 h 2105841"/>
                <a:gd name="connsiteX68" fmla="*/ 1063833 w 2318055"/>
                <a:gd name="connsiteY68" fmla="*/ 342650 h 2105841"/>
                <a:gd name="connsiteX69" fmla="*/ 1067643 w 2318055"/>
                <a:gd name="connsiteY69" fmla="*/ 333123 h 2105841"/>
                <a:gd name="connsiteX70" fmla="*/ 1091143 w 2318055"/>
                <a:gd name="connsiteY70" fmla="*/ 279137 h 2105841"/>
                <a:gd name="connsiteX71" fmla="*/ 1123534 w 2318055"/>
                <a:gd name="connsiteY71" fmla="*/ 178788 h 2105841"/>
                <a:gd name="connsiteX72" fmla="*/ 1148939 w 2318055"/>
                <a:gd name="connsiteY72" fmla="*/ 103843 h 2105841"/>
                <a:gd name="connsiteX73" fmla="*/ 1186411 w 2318055"/>
                <a:gd name="connsiteY73" fmla="*/ 80979 h 2105841"/>
                <a:gd name="connsiteX74" fmla="*/ 1251830 w 2318055"/>
                <a:gd name="connsiteY74" fmla="*/ 30169 h 2105841"/>
                <a:gd name="connsiteX75" fmla="*/ 1305815 w 2318055"/>
                <a:gd name="connsiteY75" fmla="*/ 5399 h 2105841"/>
                <a:gd name="connsiteX76" fmla="*/ 1361070 w 2318055"/>
                <a:gd name="connsiteY76" fmla="*/ 2858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18055" h="2105841">
                  <a:moveTo>
                    <a:pt x="1113531" y="563306"/>
                  </a:moveTo>
                  <a:cubicBezTo>
                    <a:pt x="1075305" y="567801"/>
                    <a:pt x="1034935" y="601145"/>
                    <a:pt x="1032076" y="603050"/>
                  </a:cubicBezTo>
                  <a:cubicBezTo>
                    <a:pt x="990793" y="620834"/>
                    <a:pt x="979997" y="634807"/>
                    <a:pt x="965388" y="671644"/>
                  </a:cubicBezTo>
                  <a:cubicBezTo>
                    <a:pt x="963483" y="676725"/>
                    <a:pt x="949510" y="684982"/>
                    <a:pt x="933632" y="695778"/>
                  </a:cubicBezTo>
                  <a:cubicBezTo>
                    <a:pt x="927916" y="699590"/>
                    <a:pt x="926645" y="712293"/>
                    <a:pt x="923470" y="717373"/>
                  </a:cubicBezTo>
                  <a:cubicBezTo>
                    <a:pt x="917119" y="724360"/>
                    <a:pt x="900605" y="745953"/>
                    <a:pt x="894254" y="747224"/>
                  </a:cubicBezTo>
                  <a:cubicBezTo>
                    <a:pt x="863134" y="754211"/>
                    <a:pt x="634488" y="928869"/>
                    <a:pt x="663704" y="914897"/>
                  </a:cubicBezTo>
                  <a:cubicBezTo>
                    <a:pt x="743094" y="876789"/>
                    <a:pt x="744365" y="886316"/>
                    <a:pt x="870755" y="834236"/>
                  </a:cubicBezTo>
                  <a:cubicBezTo>
                    <a:pt x="879647" y="829154"/>
                    <a:pt x="920295" y="812642"/>
                    <a:pt x="948875" y="801844"/>
                  </a:cubicBezTo>
                  <a:cubicBezTo>
                    <a:pt x="966658" y="791048"/>
                    <a:pt x="1021280" y="798669"/>
                    <a:pt x="1036522" y="799304"/>
                  </a:cubicBezTo>
                  <a:cubicBezTo>
                    <a:pt x="1058117" y="799939"/>
                    <a:pt x="1068279" y="798034"/>
                    <a:pt x="1078440" y="797399"/>
                  </a:cubicBezTo>
                  <a:cubicBezTo>
                    <a:pt x="1106386" y="796128"/>
                    <a:pt x="1129886" y="791683"/>
                    <a:pt x="1134966" y="784696"/>
                  </a:cubicBezTo>
                  <a:cubicBezTo>
                    <a:pt x="1150844" y="767548"/>
                    <a:pt x="1162912" y="716103"/>
                    <a:pt x="1171804" y="712293"/>
                  </a:cubicBezTo>
                  <a:cubicBezTo>
                    <a:pt x="1177520" y="709751"/>
                    <a:pt x="1183871" y="707846"/>
                    <a:pt x="1190222" y="706576"/>
                  </a:cubicBezTo>
                  <a:cubicBezTo>
                    <a:pt x="1208006" y="651955"/>
                    <a:pt x="1184506" y="609402"/>
                    <a:pt x="1149574" y="570659"/>
                  </a:cubicBezTo>
                  <a:cubicBezTo>
                    <a:pt x="1138777" y="563514"/>
                    <a:pt x="1126273" y="561807"/>
                    <a:pt x="1113531" y="563306"/>
                  </a:cubicBezTo>
                  <a:close/>
                  <a:moveTo>
                    <a:pt x="1361070" y="2858"/>
                  </a:moveTo>
                  <a:cubicBezTo>
                    <a:pt x="1390287" y="-953"/>
                    <a:pt x="1418867" y="-953"/>
                    <a:pt x="1448083" y="2858"/>
                  </a:cubicBezTo>
                  <a:cubicBezTo>
                    <a:pt x="1476028" y="3494"/>
                    <a:pt x="1503338" y="4129"/>
                    <a:pt x="1530649" y="5399"/>
                  </a:cubicBezTo>
                  <a:cubicBezTo>
                    <a:pt x="1589716" y="14291"/>
                    <a:pt x="1642431" y="33979"/>
                    <a:pt x="1676092" y="89235"/>
                  </a:cubicBezTo>
                  <a:cubicBezTo>
                    <a:pt x="1704038" y="148937"/>
                    <a:pt x="1739605" y="206098"/>
                    <a:pt x="1739605" y="275326"/>
                  </a:cubicBezTo>
                  <a:cubicBezTo>
                    <a:pt x="1766915" y="296286"/>
                    <a:pt x="1774537" y="325501"/>
                    <a:pt x="1774537" y="357893"/>
                  </a:cubicBezTo>
                  <a:cubicBezTo>
                    <a:pt x="1777712" y="380757"/>
                    <a:pt x="1781523" y="402986"/>
                    <a:pt x="1783428" y="425216"/>
                  </a:cubicBezTo>
                  <a:cubicBezTo>
                    <a:pt x="1788510" y="489999"/>
                    <a:pt x="1795496" y="620834"/>
                    <a:pt x="1702767" y="568119"/>
                  </a:cubicBezTo>
                  <a:cubicBezTo>
                    <a:pt x="1693242" y="563038"/>
                    <a:pt x="1686254" y="597970"/>
                    <a:pt x="1673552" y="614483"/>
                  </a:cubicBezTo>
                  <a:cubicBezTo>
                    <a:pt x="1643067" y="644333"/>
                    <a:pt x="1641796" y="658942"/>
                    <a:pt x="1641161" y="690698"/>
                  </a:cubicBezTo>
                  <a:cubicBezTo>
                    <a:pt x="1664661" y="698320"/>
                    <a:pt x="1651958" y="742778"/>
                    <a:pt x="1667201" y="759291"/>
                  </a:cubicBezTo>
                  <a:cubicBezTo>
                    <a:pt x="1691971" y="787236"/>
                    <a:pt x="1714200" y="781521"/>
                    <a:pt x="1722457" y="817723"/>
                  </a:cubicBezTo>
                  <a:cubicBezTo>
                    <a:pt x="1801847" y="909181"/>
                    <a:pt x="1929507" y="916802"/>
                    <a:pt x="2013979" y="1001274"/>
                  </a:cubicBezTo>
                  <a:cubicBezTo>
                    <a:pt x="2068599" y="1040017"/>
                    <a:pt x="2128936" y="1071772"/>
                    <a:pt x="2151166" y="1141636"/>
                  </a:cubicBezTo>
                  <a:cubicBezTo>
                    <a:pt x="2181017" y="1252148"/>
                    <a:pt x="2233732" y="1322011"/>
                    <a:pt x="2241353" y="1437604"/>
                  </a:cubicBezTo>
                  <a:cubicBezTo>
                    <a:pt x="2243259" y="1467455"/>
                    <a:pt x="2261677" y="1536683"/>
                    <a:pt x="2263583" y="1566535"/>
                  </a:cubicBezTo>
                  <a:cubicBezTo>
                    <a:pt x="2263583" y="1566535"/>
                    <a:pt x="2254055" y="1628141"/>
                    <a:pt x="2273110" y="1656721"/>
                  </a:cubicBezTo>
                  <a:cubicBezTo>
                    <a:pt x="2317886" y="1787716"/>
                    <a:pt x="2310860" y="1916925"/>
                    <a:pt x="2314194" y="2049169"/>
                  </a:cubicBezTo>
                  <a:lnTo>
                    <a:pt x="2318055" y="2105841"/>
                  </a:lnTo>
                  <a:lnTo>
                    <a:pt x="1998627" y="2105841"/>
                  </a:lnTo>
                  <a:lnTo>
                    <a:pt x="1998736" y="2087336"/>
                  </a:lnTo>
                  <a:cubicBezTo>
                    <a:pt x="2002546" y="2054945"/>
                    <a:pt x="1957453" y="1709437"/>
                    <a:pt x="1954277" y="1692924"/>
                  </a:cubicBezTo>
                  <a:cubicBezTo>
                    <a:pt x="1940304" y="1619885"/>
                    <a:pt x="1926966" y="1749450"/>
                    <a:pt x="1911723" y="1778666"/>
                  </a:cubicBezTo>
                  <a:cubicBezTo>
                    <a:pt x="1892670" y="1806611"/>
                    <a:pt x="1920615" y="2052405"/>
                    <a:pt x="1908548" y="2083525"/>
                  </a:cubicBezTo>
                  <a:lnTo>
                    <a:pt x="1906089" y="2105841"/>
                  </a:lnTo>
                  <a:lnTo>
                    <a:pt x="717055" y="2105841"/>
                  </a:lnTo>
                  <a:lnTo>
                    <a:pt x="717055" y="1815502"/>
                  </a:lnTo>
                  <a:cubicBezTo>
                    <a:pt x="713244" y="1791368"/>
                    <a:pt x="707528" y="1767234"/>
                    <a:pt x="699906" y="1743099"/>
                  </a:cubicBezTo>
                  <a:cubicBezTo>
                    <a:pt x="691015" y="1715788"/>
                    <a:pt x="696731" y="1684668"/>
                    <a:pt x="702446" y="1656086"/>
                  </a:cubicBezTo>
                  <a:cubicBezTo>
                    <a:pt x="703718" y="1596385"/>
                    <a:pt x="719595" y="1550656"/>
                    <a:pt x="692920" y="1496670"/>
                  </a:cubicBezTo>
                  <a:cubicBezTo>
                    <a:pt x="691650" y="1494130"/>
                    <a:pt x="691015" y="1492225"/>
                    <a:pt x="691015" y="1489684"/>
                  </a:cubicBezTo>
                  <a:lnTo>
                    <a:pt x="687839" y="1447766"/>
                  </a:lnTo>
                  <a:cubicBezTo>
                    <a:pt x="685298" y="1439510"/>
                    <a:pt x="675136" y="1448401"/>
                    <a:pt x="593205" y="1452847"/>
                  </a:cubicBezTo>
                  <a:cubicBezTo>
                    <a:pt x="532233" y="1454752"/>
                    <a:pt x="471897" y="1454117"/>
                    <a:pt x="411560" y="1460468"/>
                  </a:cubicBezTo>
                  <a:cubicBezTo>
                    <a:pt x="334074" y="1468725"/>
                    <a:pt x="206415" y="1395686"/>
                    <a:pt x="200698" y="1387429"/>
                  </a:cubicBezTo>
                  <a:cubicBezTo>
                    <a:pt x="189901" y="1375362"/>
                    <a:pt x="145443" y="1356308"/>
                    <a:pt x="111146" y="1326457"/>
                  </a:cubicBezTo>
                  <a:lnTo>
                    <a:pt x="89552" y="1297242"/>
                  </a:lnTo>
                  <a:cubicBezTo>
                    <a:pt x="80660" y="1288349"/>
                    <a:pt x="71768" y="1288984"/>
                    <a:pt x="62877" y="1280093"/>
                  </a:cubicBezTo>
                  <a:cubicBezTo>
                    <a:pt x="48904" y="1269296"/>
                    <a:pt x="2540" y="1212770"/>
                    <a:pt x="0" y="1201338"/>
                  </a:cubicBezTo>
                  <a:cubicBezTo>
                    <a:pt x="0" y="1201338"/>
                    <a:pt x="3175" y="1117501"/>
                    <a:pt x="5715" y="1100988"/>
                  </a:cubicBezTo>
                  <a:cubicBezTo>
                    <a:pt x="8256" y="1081935"/>
                    <a:pt x="17147" y="1026043"/>
                    <a:pt x="17782" y="1014611"/>
                  </a:cubicBezTo>
                  <a:cubicBezTo>
                    <a:pt x="20324" y="994922"/>
                    <a:pt x="88282" y="938396"/>
                    <a:pt x="88282" y="938396"/>
                  </a:cubicBezTo>
                  <a:cubicBezTo>
                    <a:pt x="100984" y="928869"/>
                    <a:pt x="145443" y="880600"/>
                    <a:pt x="155605" y="875519"/>
                  </a:cubicBezTo>
                  <a:cubicBezTo>
                    <a:pt x="161321" y="867262"/>
                    <a:pt x="245793" y="836776"/>
                    <a:pt x="264211" y="824074"/>
                  </a:cubicBezTo>
                  <a:cubicBezTo>
                    <a:pt x="316291" y="791683"/>
                    <a:pt x="369006" y="758656"/>
                    <a:pt x="421087" y="726265"/>
                  </a:cubicBezTo>
                  <a:cubicBezTo>
                    <a:pt x="441411" y="712928"/>
                    <a:pt x="456654" y="702765"/>
                    <a:pt x="498572" y="701495"/>
                  </a:cubicBezTo>
                  <a:cubicBezTo>
                    <a:pt x="513815" y="701495"/>
                    <a:pt x="537315" y="702130"/>
                    <a:pt x="551287" y="699590"/>
                  </a:cubicBezTo>
                  <a:cubicBezTo>
                    <a:pt x="555733" y="698320"/>
                    <a:pt x="572246" y="688793"/>
                    <a:pt x="574152" y="684982"/>
                  </a:cubicBezTo>
                  <a:cubicBezTo>
                    <a:pt x="574152" y="684982"/>
                    <a:pt x="611625" y="653861"/>
                    <a:pt x="612260" y="653226"/>
                  </a:cubicBezTo>
                  <a:cubicBezTo>
                    <a:pt x="648461" y="618929"/>
                    <a:pt x="672596" y="610037"/>
                    <a:pt x="707528" y="606227"/>
                  </a:cubicBezTo>
                  <a:cubicBezTo>
                    <a:pt x="716419" y="606227"/>
                    <a:pt x="802161" y="580187"/>
                    <a:pt x="802161" y="580187"/>
                  </a:cubicBezTo>
                  <a:cubicBezTo>
                    <a:pt x="834552" y="528106"/>
                    <a:pt x="890444" y="480472"/>
                    <a:pt x="957767" y="458877"/>
                  </a:cubicBezTo>
                  <a:cubicBezTo>
                    <a:pt x="1004131" y="422676"/>
                    <a:pt x="1038428" y="402351"/>
                    <a:pt x="1063833" y="342650"/>
                  </a:cubicBezTo>
                  <a:cubicBezTo>
                    <a:pt x="1065103" y="339474"/>
                    <a:pt x="1065739" y="336298"/>
                    <a:pt x="1067643" y="333123"/>
                  </a:cubicBezTo>
                  <a:cubicBezTo>
                    <a:pt x="1075265" y="315339"/>
                    <a:pt x="1083521" y="296921"/>
                    <a:pt x="1091143" y="279137"/>
                  </a:cubicBezTo>
                  <a:cubicBezTo>
                    <a:pt x="1098765" y="244840"/>
                    <a:pt x="1098129" y="207368"/>
                    <a:pt x="1123534" y="178788"/>
                  </a:cubicBezTo>
                  <a:cubicBezTo>
                    <a:pt x="1132427" y="153383"/>
                    <a:pt x="1140683" y="128613"/>
                    <a:pt x="1148939" y="103843"/>
                  </a:cubicBezTo>
                  <a:cubicBezTo>
                    <a:pt x="1161642" y="96222"/>
                    <a:pt x="1173709" y="88600"/>
                    <a:pt x="1186411" y="80979"/>
                  </a:cubicBezTo>
                  <a:cubicBezTo>
                    <a:pt x="1199115" y="57479"/>
                    <a:pt x="1251830" y="36520"/>
                    <a:pt x="1251830" y="30169"/>
                  </a:cubicBezTo>
                  <a:cubicBezTo>
                    <a:pt x="1268977" y="19372"/>
                    <a:pt x="1284856" y="7304"/>
                    <a:pt x="1305815" y="5399"/>
                  </a:cubicBezTo>
                  <a:cubicBezTo>
                    <a:pt x="1324234" y="4129"/>
                    <a:pt x="1342652" y="3494"/>
                    <a:pt x="1361070" y="2858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8AD584A-7722-47AB-BD3F-D011089A4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4731"/>
            <a:stretch>
              <a:fillRect/>
            </a:stretch>
          </p:blipFill>
          <p:spPr>
            <a:xfrm>
              <a:off x="7531304" y="2718329"/>
              <a:ext cx="2403967" cy="2105841"/>
            </a:xfrm>
            <a:custGeom>
              <a:avLst/>
              <a:gdLst>
                <a:gd name="connsiteX0" fmla="*/ 0 w 2403967"/>
                <a:gd name="connsiteY0" fmla="*/ 0 h 2105841"/>
                <a:gd name="connsiteX1" fmla="*/ 2403967 w 2403967"/>
                <a:gd name="connsiteY1" fmla="*/ 0 h 2105841"/>
                <a:gd name="connsiteX2" fmla="*/ 2403967 w 2403967"/>
                <a:gd name="connsiteY2" fmla="*/ 2105841 h 2105841"/>
                <a:gd name="connsiteX3" fmla="*/ 0 w 2403967"/>
                <a:gd name="connsiteY3" fmla="*/ 2105841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2105841">
                  <a:moveTo>
                    <a:pt x="0" y="0"/>
                  </a:moveTo>
                  <a:lnTo>
                    <a:pt x="2403967" y="0"/>
                  </a:lnTo>
                  <a:lnTo>
                    <a:pt x="2403967" y="2105841"/>
                  </a:lnTo>
                  <a:lnTo>
                    <a:pt x="0" y="2105841"/>
                  </a:lnTo>
                  <a:close/>
                </a:path>
              </a:pathLst>
            </a:cu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BC339B9-4744-42D6-83A7-9063CDD7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9588"/>
            <a:stretch>
              <a:fillRect/>
            </a:stretch>
          </p:blipFill>
          <p:spPr>
            <a:xfrm>
              <a:off x="8763467" y="3008330"/>
              <a:ext cx="2403967" cy="1815840"/>
            </a:xfrm>
            <a:custGeom>
              <a:avLst/>
              <a:gdLst>
                <a:gd name="connsiteX0" fmla="*/ 0 w 2403967"/>
                <a:gd name="connsiteY0" fmla="*/ 0 h 1815840"/>
                <a:gd name="connsiteX1" fmla="*/ 2403967 w 2403967"/>
                <a:gd name="connsiteY1" fmla="*/ 0 h 1815840"/>
                <a:gd name="connsiteX2" fmla="*/ 2403967 w 2403967"/>
                <a:gd name="connsiteY2" fmla="*/ 1815840 h 1815840"/>
                <a:gd name="connsiteX3" fmla="*/ 0 w 2403967"/>
                <a:gd name="connsiteY3" fmla="*/ 1815840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1815840">
                  <a:moveTo>
                    <a:pt x="0" y="0"/>
                  </a:moveTo>
                  <a:lnTo>
                    <a:pt x="2403967" y="0"/>
                  </a:lnTo>
                  <a:lnTo>
                    <a:pt x="2403967" y="1815840"/>
                  </a:lnTo>
                  <a:lnTo>
                    <a:pt x="0" y="1815840"/>
                  </a:lnTo>
                  <a:close/>
                </a:path>
              </a:pathLst>
            </a:custGeom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4A6EA1-91A3-4377-BDB4-AE10DEEA39DA}"/>
                </a:ext>
              </a:extLst>
            </p:cNvPr>
            <p:cNvSpPr/>
            <p:nvPr/>
          </p:nvSpPr>
          <p:spPr>
            <a:xfrm>
              <a:off x="3558521" y="3001410"/>
              <a:ext cx="2304911" cy="1815840"/>
            </a:xfrm>
            <a:custGeom>
              <a:avLst/>
              <a:gdLst>
                <a:gd name="connsiteX0" fmla="*/ 1113532 w 2304911"/>
                <a:gd name="connsiteY0" fmla="*/ 563306 h 1815840"/>
                <a:gd name="connsiteX1" fmla="*/ 1032077 w 2304911"/>
                <a:gd name="connsiteY1" fmla="*/ 603051 h 1815840"/>
                <a:gd name="connsiteX2" fmla="*/ 965389 w 2304911"/>
                <a:gd name="connsiteY2" fmla="*/ 671644 h 1815840"/>
                <a:gd name="connsiteX3" fmla="*/ 933633 w 2304911"/>
                <a:gd name="connsiteY3" fmla="*/ 695778 h 1815840"/>
                <a:gd name="connsiteX4" fmla="*/ 923471 w 2304911"/>
                <a:gd name="connsiteY4" fmla="*/ 717373 h 1815840"/>
                <a:gd name="connsiteX5" fmla="*/ 894255 w 2304911"/>
                <a:gd name="connsiteY5" fmla="*/ 747224 h 1815840"/>
                <a:gd name="connsiteX6" fmla="*/ 663705 w 2304911"/>
                <a:gd name="connsiteY6" fmla="*/ 914897 h 1815840"/>
                <a:gd name="connsiteX7" fmla="*/ 870756 w 2304911"/>
                <a:gd name="connsiteY7" fmla="*/ 834236 h 1815840"/>
                <a:gd name="connsiteX8" fmla="*/ 948877 w 2304911"/>
                <a:gd name="connsiteY8" fmla="*/ 801844 h 1815840"/>
                <a:gd name="connsiteX9" fmla="*/ 1036523 w 2304911"/>
                <a:gd name="connsiteY9" fmla="*/ 799304 h 1815840"/>
                <a:gd name="connsiteX10" fmla="*/ 1078442 w 2304911"/>
                <a:gd name="connsiteY10" fmla="*/ 797399 h 1815840"/>
                <a:gd name="connsiteX11" fmla="*/ 1134968 w 2304911"/>
                <a:gd name="connsiteY11" fmla="*/ 784696 h 1815840"/>
                <a:gd name="connsiteX12" fmla="*/ 1171805 w 2304911"/>
                <a:gd name="connsiteY12" fmla="*/ 712292 h 1815840"/>
                <a:gd name="connsiteX13" fmla="*/ 1190223 w 2304911"/>
                <a:gd name="connsiteY13" fmla="*/ 706576 h 1815840"/>
                <a:gd name="connsiteX14" fmla="*/ 1149575 w 2304911"/>
                <a:gd name="connsiteY14" fmla="*/ 570660 h 1815840"/>
                <a:gd name="connsiteX15" fmla="*/ 1113532 w 2304911"/>
                <a:gd name="connsiteY15" fmla="*/ 563306 h 1815840"/>
                <a:gd name="connsiteX16" fmla="*/ 1361071 w 2304911"/>
                <a:gd name="connsiteY16" fmla="*/ 2859 h 1815840"/>
                <a:gd name="connsiteX17" fmla="*/ 1448084 w 2304911"/>
                <a:gd name="connsiteY17" fmla="*/ 2859 h 1815840"/>
                <a:gd name="connsiteX18" fmla="*/ 1530650 w 2304911"/>
                <a:gd name="connsiteY18" fmla="*/ 5399 h 1815840"/>
                <a:gd name="connsiteX19" fmla="*/ 1676094 w 2304911"/>
                <a:gd name="connsiteY19" fmla="*/ 89235 h 1815840"/>
                <a:gd name="connsiteX20" fmla="*/ 1739606 w 2304911"/>
                <a:gd name="connsiteY20" fmla="*/ 275326 h 1815840"/>
                <a:gd name="connsiteX21" fmla="*/ 1774538 w 2304911"/>
                <a:gd name="connsiteY21" fmla="*/ 357893 h 1815840"/>
                <a:gd name="connsiteX22" fmla="*/ 1783429 w 2304911"/>
                <a:gd name="connsiteY22" fmla="*/ 425216 h 1815840"/>
                <a:gd name="connsiteX23" fmla="*/ 1702768 w 2304911"/>
                <a:gd name="connsiteY23" fmla="*/ 568119 h 1815840"/>
                <a:gd name="connsiteX24" fmla="*/ 1673553 w 2304911"/>
                <a:gd name="connsiteY24" fmla="*/ 614483 h 1815840"/>
                <a:gd name="connsiteX25" fmla="*/ 1641162 w 2304911"/>
                <a:gd name="connsiteY25" fmla="*/ 690698 h 1815840"/>
                <a:gd name="connsiteX26" fmla="*/ 1667203 w 2304911"/>
                <a:gd name="connsiteY26" fmla="*/ 759291 h 1815840"/>
                <a:gd name="connsiteX27" fmla="*/ 1722458 w 2304911"/>
                <a:gd name="connsiteY27" fmla="*/ 817723 h 1815840"/>
                <a:gd name="connsiteX28" fmla="*/ 2013980 w 2304911"/>
                <a:gd name="connsiteY28" fmla="*/ 1001274 h 1815840"/>
                <a:gd name="connsiteX29" fmla="*/ 2151167 w 2304911"/>
                <a:gd name="connsiteY29" fmla="*/ 1141636 h 1815840"/>
                <a:gd name="connsiteX30" fmla="*/ 2241354 w 2304911"/>
                <a:gd name="connsiteY30" fmla="*/ 1437604 h 1815840"/>
                <a:gd name="connsiteX31" fmla="*/ 2263584 w 2304911"/>
                <a:gd name="connsiteY31" fmla="*/ 1566535 h 1815840"/>
                <a:gd name="connsiteX32" fmla="*/ 2273111 w 2304911"/>
                <a:gd name="connsiteY32" fmla="*/ 1656721 h 1815840"/>
                <a:gd name="connsiteX33" fmla="*/ 2302922 w 2304911"/>
                <a:gd name="connsiteY33" fmla="*/ 1787299 h 1815840"/>
                <a:gd name="connsiteX34" fmla="*/ 2304911 w 2304911"/>
                <a:gd name="connsiteY34" fmla="*/ 1815840 h 1815840"/>
                <a:gd name="connsiteX35" fmla="*/ 1970669 w 2304911"/>
                <a:gd name="connsiteY35" fmla="*/ 1815840 h 1815840"/>
                <a:gd name="connsiteX36" fmla="*/ 1963101 w 2304911"/>
                <a:gd name="connsiteY36" fmla="*/ 1756962 h 1815840"/>
                <a:gd name="connsiteX37" fmla="*/ 1954278 w 2304911"/>
                <a:gd name="connsiteY37" fmla="*/ 1692924 h 1815840"/>
                <a:gd name="connsiteX38" fmla="*/ 1911724 w 2304911"/>
                <a:gd name="connsiteY38" fmla="*/ 1778666 h 1815840"/>
                <a:gd name="connsiteX39" fmla="*/ 1906613 w 2304911"/>
                <a:gd name="connsiteY39" fmla="*/ 1798513 h 1815840"/>
                <a:gd name="connsiteX40" fmla="*/ 1905763 w 2304911"/>
                <a:gd name="connsiteY40" fmla="*/ 1815840 h 1815840"/>
                <a:gd name="connsiteX41" fmla="*/ 717056 w 2304911"/>
                <a:gd name="connsiteY41" fmla="*/ 1815840 h 1815840"/>
                <a:gd name="connsiteX42" fmla="*/ 717056 w 2304911"/>
                <a:gd name="connsiteY42" fmla="*/ 1815502 h 1815840"/>
                <a:gd name="connsiteX43" fmla="*/ 699907 w 2304911"/>
                <a:gd name="connsiteY43" fmla="*/ 1743099 h 1815840"/>
                <a:gd name="connsiteX44" fmla="*/ 702447 w 2304911"/>
                <a:gd name="connsiteY44" fmla="*/ 1656086 h 1815840"/>
                <a:gd name="connsiteX45" fmla="*/ 692921 w 2304911"/>
                <a:gd name="connsiteY45" fmla="*/ 1496670 h 1815840"/>
                <a:gd name="connsiteX46" fmla="*/ 691016 w 2304911"/>
                <a:gd name="connsiteY46" fmla="*/ 1489684 h 1815840"/>
                <a:gd name="connsiteX47" fmla="*/ 687840 w 2304911"/>
                <a:gd name="connsiteY47" fmla="*/ 1447765 h 1815840"/>
                <a:gd name="connsiteX48" fmla="*/ 593206 w 2304911"/>
                <a:gd name="connsiteY48" fmla="*/ 1452847 h 1815840"/>
                <a:gd name="connsiteX49" fmla="*/ 411561 w 2304911"/>
                <a:gd name="connsiteY49" fmla="*/ 1460468 h 1815840"/>
                <a:gd name="connsiteX50" fmla="*/ 200699 w 2304911"/>
                <a:gd name="connsiteY50" fmla="*/ 1387429 h 1815840"/>
                <a:gd name="connsiteX51" fmla="*/ 111147 w 2304911"/>
                <a:gd name="connsiteY51" fmla="*/ 1326457 h 1815840"/>
                <a:gd name="connsiteX52" fmla="*/ 89553 w 2304911"/>
                <a:gd name="connsiteY52" fmla="*/ 1297241 h 1815840"/>
                <a:gd name="connsiteX53" fmla="*/ 62878 w 2304911"/>
                <a:gd name="connsiteY53" fmla="*/ 1280093 h 1815840"/>
                <a:gd name="connsiteX54" fmla="*/ 0 w 2304911"/>
                <a:gd name="connsiteY54" fmla="*/ 1201338 h 1815840"/>
                <a:gd name="connsiteX55" fmla="*/ 5716 w 2304911"/>
                <a:gd name="connsiteY55" fmla="*/ 1100988 h 1815840"/>
                <a:gd name="connsiteX56" fmla="*/ 17783 w 2304911"/>
                <a:gd name="connsiteY56" fmla="*/ 1014611 h 1815840"/>
                <a:gd name="connsiteX57" fmla="*/ 88283 w 2304911"/>
                <a:gd name="connsiteY57" fmla="*/ 938396 h 1815840"/>
                <a:gd name="connsiteX58" fmla="*/ 155606 w 2304911"/>
                <a:gd name="connsiteY58" fmla="*/ 875519 h 1815840"/>
                <a:gd name="connsiteX59" fmla="*/ 264212 w 2304911"/>
                <a:gd name="connsiteY59" fmla="*/ 824074 h 1815840"/>
                <a:gd name="connsiteX60" fmla="*/ 421088 w 2304911"/>
                <a:gd name="connsiteY60" fmla="*/ 726265 h 1815840"/>
                <a:gd name="connsiteX61" fmla="*/ 498573 w 2304911"/>
                <a:gd name="connsiteY61" fmla="*/ 701495 h 1815840"/>
                <a:gd name="connsiteX62" fmla="*/ 551288 w 2304911"/>
                <a:gd name="connsiteY62" fmla="*/ 699590 h 1815840"/>
                <a:gd name="connsiteX63" fmla="*/ 574153 w 2304911"/>
                <a:gd name="connsiteY63" fmla="*/ 684982 h 1815840"/>
                <a:gd name="connsiteX64" fmla="*/ 612261 w 2304911"/>
                <a:gd name="connsiteY64" fmla="*/ 653225 h 1815840"/>
                <a:gd name="connsiteX65" fmla="*/ 707529 w 2304911"/>
                <a:gd name="connsiteY65" fmla="*/ 606227 h 1815840"/>
                <a:gd name="connsiteX66" fmla="*/ 802162 w 2304911"/>
                <a:gd name="connsiteY66" fmla="*/ 580187 h 1815840"/>
                <a:gd name="connsiteX67" fmla="*/ 957768 w 2304911"/>
                <a:gd name="connsiteY67" fmla="*/ 458877 h 1815840"/>
                <a:gd name="connsiteX68" fmla="*/ 1063834 w 2304911"/>
                <a:gd name="connsiteY68" fmla="*/ 342650 h 1815840"/>
                <a:gd name="connsiteX69" fmla="*/ 1067644 w 2304911"/>
                <a:gd name="connsiteY69" fmla="*/ 333123 h 1815840"/>
                <a:gd name="connsiteX70" fmla="*/ 1091144 w 2304911"/>
                <a:gd name="connsiteY70" fmla="*/ 279138 h 1815840"/>
                <a:gd name="connsiteX71" fmla="*/ 1123535 w 2304911"/>
                <a:gd name="connsiteY71" fmla="*/ 178788 h 1815840"/>
                <a:gd name="connsiteX72" fmla="*/ 1148941 w 2304911"/>
                <a:gd name="connsiteY72" fmla="*/ 103843 h 1815840"/>
                <a:gd name="connsiteX73" fmla="*/ 1186412 w 2304911"/>
                <a:gd name="connsiteY73" fmla="*/ 80979 h 1815840"/>
                <a:gd name="connsiteX74" fmla="*/ 1251830 w 2304911"/>
                <a:gd name="connsiteY74" fmla="*/ 30169 h 1815840"/>
                <a:gd name="connsiteX75" fmla="*/ 1305816 w 2304911"/>
                <a:gd name="connsiteY75" fmla="*/ 5399 h 1815840"/>
                <a:gd name="connsiteX76" fmla="*/ 1361071 w 2304911"/>
                <a:gd name="connsiteY76" fmla="*/ 2859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04911" h="1815840">
                  <a:moveTo>
                    <a:pt x="1113532" y="563306"/>
                  </a:moveTo>
                  <a:cubicBezTo>
                    <a:pt x="1075306" y="567801"/>
                    <a:pt x="1034936" y="601145"/>
                    <a:pt x="1032077" y="603051"/>
                  </a:cubicBezTo>
                  <a:cubicBezTo>
                    <a:pt x="990794" y="620834"/>
                    <a:pt x="979998" y="634807"/>
                    <a:pt x="965389" y="671644"/>
                  </a:cubicBezTo>
                  <a:cubicBezTo>
                    <a:pt x="963484" y="676725"/>
                    <a:pt x="949511" y="684982"/>
                    <a:pt x="933633" y="695778"/>
                  </a:cubicBezTo>
                  <a:cubicBezTo>
                    <a:pt x="927917" y="699590"/>
                    <a:pt x="926646" y="712292"/>
                    <a:pt x="923471" y="717373"/>
                  </a:cubicBezTo>
                  <a:cubicBezTo>
                    <a:pt x="917120" y="724360"/>
                    <a:pt x="900606" y="745953"/>
                    <a:pt x="894255" y="747224"/>
                  </a:cubicBezTo>
                  <a:cubicBezTo>
                    <a:pt x="863135" y="754211"/>
                    <a:pt x="634489" y="928869"/>
                    <a:pt x="663705" y="914897"/>
                  </a:cubicBezTo>
                  <a:cubicBezTo>
                    <a:pt x="743095" y="876789"/>
                    <a:pt x="744366" y="886316"/>
                    <a:pt x="870756" y="834236"/>
                  </a:cubicBezTo>
                  <a:cubicBezTo>
                    <a:pt x="879648" y="829154"/>
                    <a:pt x="920296" y="812641"/>
                    <a:pt x="948877" y="801844"/>
                  </a:cubicBezTo>
                  <a:cubicBezTo>
                    <a:pt x="966659" y="791048"/>
                    <a:pt x="1021281" y="798669"/>
                    <a:pt x="1036523" y="799304"/>
                  </a:cubicBezTo>
                  <a:cubicBezTo>
                    <a:pt x="1058117" y="799939"/>
                    <a:pt x="1068280" y="798034"/>
                    <a:pt x="1078442" y="797399"/>
                  </a:cubicBezTo>
                  <a:cubicBezTo>
                    <a:pt x="1106387" y="796128"/>
                    <a:pt x="1129887" y="791683"/>
                    <a:pt x="1134968" y="784696"/>
                  </a:cubicBezTo>
                  <a:cubicBezTo>
                    <a:pt x="1150845" y="767548"/>
                    <a:pt x="1162913" y="716103"/>
                    <a:pt x="1171805" y="712292"/>
                  </a:cubicBezTo>
                  <a:cubicBezTo>
                    <a:pt x="1177520" y="709751"/>
                    <a:pt x="1183872" y="707846"/>
                    <a:pt x="1190223" y="706576"/>
                  </a:cubicBezTo>
                  <a:cubicBezTo>
                    <a:pt x="1208007" y="651955"/>
                    <a:pt x="1184507" y="609402"/>
                    <a:pt x="1149575" y="570660"/>
                  </a:cubicBezTo>
                  <a:cubicBezTo>
                    <a:pt x="1138778" y="563514"/>
                    <a:pt x="1126274" y="561807"/>
                    <a:pt x="1113532" y="563306"/>
                  </a:cubicBezTo>
                  <a:close/>
                  <a:moveTo>
                    <a:pt x="1361071" y="2859"/>
                  </a:moveTo>
                  <a:cubicBezTo>
                    <a:pt x="1390288" y="-953"/>
                    <a:pt x="1418868" y="-953"/>
                    <a:pt x="1448084" y="2859"/>
                  </a:cubicBezTo>
                  <a:cubicBezTo>
                    <a:pt x="1476030" y="3494"/>
                    <a:pt x="1503339" y="4129"/>
                    <a:pt x="1530650" y="5399"/>
                  </a:cubicBezTo>
                  <a:cubicBezTo>
                    <a:pt x="1589717" y="14291"/>
                    <a:pt x="1642432" y="33979"/>
                    <a:pt x="1676094" y="89235"/>
                  </a:cubicBezTo>
                  <a:cubicBezTo>
                    <a:pt x="1704039" y="148937"/>
                    <a:pt x="1739606" y="206098"/>
                    <a:pt x="1739606" y="275326"/>
                  </a:cubicBezTo>
                  <a:cubicBezTo>
                    <a:pt x="1766916" y="296286"/>
                    <a:pt x="1774538" y="325501"/>
                    <a:pt x="1774538" y="357893"/>
                  </a:cubicBezTo>
                  <a:cubicBezTo>
                    <a:pt x="1777713" y="380757"/>
                    <a:pt x="1781524" y="402987"/>
                    <a:pt x="1783429" y="425216"/>
                  </a:cubicBezTo>
                  <a:cubicBezTo>
                    <a:pt x="1788511" y="489999"/>
                    <a:pt x="1795497" y="620834"/>
                    <a:pt x="1702768" y="568119"/>
                  </a:cubicBezTo>
                  <a:cubicBezTo>
                    <a:pt x="1693242" y="563038"/>
                    <a:pt x="1686255" y="597970"/>
                    <a:pt x="1673553" y="614483"/>
                  </a:cubicBezTo>
                  <a:cubicBezTo>
                    <a:pt x="1643067" y="644333"/>
                    <a:pt x="1641797" y="658942"/>
                    <a:pt x="1641162" y="690698"/>
                  </a:cubicBezTo>
                  <a:cubicBezTo>
                    <a:pt x="1664662" y="698320"/>
                    <a:pt x="1651959" y="742778"/>
                    <a:pt x="1667203" y="759291"/>
                  </a:cubicBezTo>
                  <a:cubicBezTo>
                    <a:pt x="1691972" y="787236"/>
                    <a:pt x="1714201" y="781521"/>
                    <a:pt x="1722458" y="817723"/>
                  </a:cubicBezTo>
                  <a:cubicBezTo>
                    <a:pt x="1801848" y="909181"/>
                    <a:pt x="1929508" y="916802"/>
                    <a:pt x="2013980" y="1001274"/>
                  </a:cubicBezTo>
                  <a:cubicBezTo>
                    <a:pt x="2068600" y="1040017"/>
                    <a:pt x="2128937" y="1071772"/>
                    <a:pt x="2151167" y="1141636"/>
                  </a:cubicBezTo>
                  <a:cubicBezTo>
                    <a:pt x="2181018" y="1252148"/>
                    <a:pt x="2233733" y="1322011"/>
                    <a:pt x="2241354" y="1437604"/>
                  </a:cubicBezTo>
                  <a:cubicBezTo>
                    <a:pt x="2243260" y="1467455"/>
                    <a:pt x="2261678" y="1536683"/>
                    <a:pt x="2263584" y="1566535"/>
                  </a:cubicBezTo>
                  <a:cubicBezTo>
                    <a:pt x="2263584" y="1566535"/>
                    <a:pt x="2254056" y="1628141"/>
                    <a:pt x="2273111" y="1656721"/>
                  </a:cubicBezTo>
                  <a:cubicBezTo>
                    <a:pt x="2288036" y="1700386"/>
                    <a:pt x="2297206" y="1743853"/>
                    <a:pt x="2302922" y="1787299"/>
                  </a:cubicBezTo>
                  <a:lnTo>
                    <a:pt x="2304911" y="1815840"/>
                  </a:lnTo>
                  <a:lnTo>
                    <a:pt x="1970669" y="1815840"/>
                  </a:lnTo>
                  <a:lnTo>
                    <a:pt x="1963101" y="1756962"/>
                  </a:lnTo>
                  <a:cubicBezTo>
                    <a:pt x="1958486" y="1721743"/>
                    <a:pt x="1955072" y="1697052"/>
                    <a:pt x="1954278" y="1692924"/>
                  </a:cubicBezTo>
                  <a:cubicBezTo>
                    <a:pt x="1940305" y="1619885"/>
                    <a:pt x="1926967" y="1749450"/>
                    <a:pt x="1911724" y="1778666"/>
                  </a:cubicBezTo>
                  <a:cubicBezTo>
                    <a:pt x="1909343" y="1782159"/>
                    <a:pt x="1907695" y="1789057"/>
                    <a:pt x="1906613" y="1798513"/>
                  </a:cubicBezTo>
                  <a:lnTo>
                    <a:pt x="1905763" y="1815840"/>
                  </a:lnTo>
                  <a:lnTo>
                    <a:pt x="717056" y="1815840"/>
                  </a:lnTo>
                  <a:lnTo>
                    <a:pt x="717056" y="1815502"/>
                  </a:lnTo>
                  <a:cubicBezTo>
                    <a:pt x="713245" y="1791368"/>
                    <a:pt x="707529" y="1767234"/>
                    <a:pt x="699907" y="1743099"/>
                  </a:cubicBezTo>
                  <a:cubicBezTo>
                    <a:pt x="691016" y="1715788"/>
                    <a:pt x="696732" y="1684668"/>
                    <a:pt x="702447" y="1656086"/>
                  </a:cubicBezTo>
                  <a:cubicBezTo>
                    <a:pt x="703719" y="1596385"/>
                    <a:pt x="719596" y="1550656"/>
                    <a:pt x="692921" y="1496670"/>
                  </a:cubicBezTo>
                  <a:cubicBezTo>
                    <a:pt x="691651" y="1494130"/>
                    <a:pt x="691016" y="1492225"/>
                    <a:pt x="691016" y="1489684"/>
                  </a:cubicBezTo>
                  <a:lnTo>
                    <a:pt x="687840" y="1447765"/>
                  </a:lnTo>
                  <a:cubicBezTo>
                    <a:pt x="685300" y="1439509"/>
                    <a:pt x="675137" y="1448401"/>
                    <a:pt x="593206" y="1452847"/>
                  </a:cubicBezTo>
                  <a:cubicBezTo>
                    <a:pt x="532234" y="1454752"/>
                    <a:pt x="471898" y="1454117"/>
                    <a:pt x="411561" y="1460468"/>
                  </a:cubicBezTo>
                  <a:cubicBezTo>
                    <a:pt x="334075" y="1468725"/>
                    <a:pt x="206416" y="1395686"/>
                    <a:pt x="200699" y="1387429"/>
                  </a:cubicBezTo>
                  <a:cubicBezTo>
                    <a:pt x="189902" y="1375362"/>
                    <a:pt x="145444" y="1356308"/>
                    <a:pt x="111147" y="1326457"/>
                  </a:cubicBezTo>
                  <a:lnTo>
                    <a:pt x="89553" y="1297241"/>
                  </a:lnTo>
                  <a:cubicBezTo>
                    <a:pt x="80661" y="1288349"/>
                    <a:pt x="71769" y="1288984"/>
                    <a:pt x="62878" y="1280093"/>
                  </a:cubicBezTo>
                  <a:cubicBezTo>
                    <a:pt x="48905" y="1269296"/>
                    <a:pt x="2541" y="1212770"/>
                    <a:pt x="0" y="1201338"/>
                  </a:cubicBezTo>
                  <a:cubicBezTo>
                    <a:pt x="0" y="1201338"/>
                    <a:pt x="3176" y="1117501"/>
                    <a:pt x="5716" y="1100988"/>
                  </a:cubicBezTo>
                  <a:cubicBezTo>
                    <a:pt x="8257" y="1081935"/>
                    <a:pt x="17148" y="1026043"/>
                    <a:pt x="17783" y="1014611"/>
                  </a:cubicBezTo>
                  <a:cubicBezTo>
                    <a:pt x="20325" y="994922"/>
                    <a:pt x="88283" y="938396"/>
                    <a:pt x="88283" y="938396"/>
                  </a:cubicBezTo>
                  <a:cubicBezTo>
                    <a:pt x="100985" y="928869"/>
                    <a:pt x="145444" y="880600"/>
                    <a:pt x="155606" y="875519"/>
                  </a:cubicBezTo>
                  <a:cubicBezTo>
                    <a:pt x="161322" y="867262"/>
                    <a:pt x="245794" y="836776"/>
                    <a:pt x="264212" y="824074"/>
                  </a:cubicBezTo>
                  <a:cubicBezTo>
                    <a:pt x="316292" y="791683"/>
                    <a:pt x="369007" y="758656"/>
                    <a:pt x="421088" y="726265"/>
                  </a:cubicBezTo>
                  <a:cubicBezTo>
                    <a:pt x="441412" y="712927"/>
                    <a:pt x="456655" y="702765"/>
                    <a:pt x="498573" y="701495"/>
                  </a:cubicBezTo>
                  <a:cubicBezTo>
                    <a:pt x="513816" y="701495"/>
                    <a:pt x="537316" y="702130"/>
                    <a:pt x="551288" y="699590"/>
                  </a:cubicBezTo>
                  <a:cubicBezTo>
                    <a:pt x="555734" y="698320"/>
                    <a:pt x="572247" y="688793"/>
                    <a:pt x="574153" y="684982"/>
                  </a:cubicBezTo>
                  <a:cubicBezTo>
                    <a:pt x="574153" y="684982"/>
                    <a:pt x="611626" y="653860"/>
                    <a:pt x="612261" y="653225"/>
                  </a:cubicBezTo>
                  <a:cubicBezTo>
                    <a:pt x="648462" y="618929"/>
                    <a:pt x="672597" y="610037"/>
                    <a:pt x="707529" y="606227"/>
                  </a:cubicBezTo>
                  <a:cubicBezTo>
                    <a:pt x="716420" y="606227"/>
                    <a:pt x="802162" y="580187"/>
                    <a:pt x="802162" y="580187"/>
                  </a:cubicBezTo>
                  <a:cubicBezTo>
                    <a:pt x="834553" y="528106"/>
                    <a:pt x="890445" y="480472"/>
                    <a:pt x="957768" y="458877"/>
                  </a:cubicBezTo>
                  <a:cubicBezTo>
                    <a:pt x="1004132" y="422676"/>
                    <a:pt x="1038429" y="402352"/>
                    <a:pt x="1063834" y="342650"/>
                  </a:cubicBezTo>
                  <a:cubicBezTo>
                    <a:pt x="1065104" y="339474"/>
                    <a:pt x="1065740" y="336298"/>
                    <a:pt x="1067644" y="333123"/>
                  </a:cubicBezTo>
                  <a:cubicBezTo>
                    <a:pt x="1075266" y="315339"/>
                    <a:pt x="1083522" y="296921"/>
                    <a:pt x="1091144" y="279138"/>
                  </a:cubicBezTo>
                  <a:cubicBezTo>
                    <a:pt x="1098766" y="244840"/>
                    <a:pt x="1098130" y="207368"/>
                    <a:pt x="1123535" y="178788"/>
                  </a:cubicBezTo>
                  <a:cubicBezTo>
                    <a:pt x="1132428" y="153383"/>
                    <a:pt x="1140684" y="128613"/>
                    <a:pt x="1148941" y="103843"/>
                  </a:cubicBezTo>
                  <a:cubicBezTo>
                    <a:pt x="1161643" y="96222"/>
                    <a:pt x="1173710" y="88600"/>
                    <a:pt x="1186412" y="80979"/>
                  </a:cubicBezTo>
                  <a:cubicBezTo>
                    <a:pt x="1199116" y="57479"/>
                    <a:pt x="1251830" y="36520"/>
                    <a:pt x="1251830" y="30169"/>
                  </a:cubicBezTo>
                  <a:cubicBezTo>
                    <a:pt x="1268978" y="19372"/>
                    <a:pt x="1284857" y="7304"/>
                    <a:pt x="1305816" y="5399"/>
                  </a:cubicBezTo>
                  <a:cubicBezTo>
                    <a:pt x="1324235" y="4129"/>
                    <a:pt x="1342654" y="3494"/>
                    <a:pt x="1361071" y="2859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C48BBA-0B08-464C-81BF-44CD0FF90361}"/>
              </a:ext>
            </a:extLst>
          </p:cNvPr>
          <p:cNvSpPr/>
          <p:nvPr/>
        </p:nvSpPr>
        <p:spPr>
          <a:xfrm rot="517664" flipH="1">
            <a:off x="9479392" y="4381382"/>
            <a:ext cx="2198751" cy="1640314"/>
          </a:xfrm>
          <a:custGeom>
            <a:avLst/>
            <a:gdLst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604701 w 7838693"/>
              <a:gd name="connsiteY79" fmla="*/ 2998317 h 5847828"/>
              <a:gd name="connsiteX80" fmla="*/ 5973109 w 7838693"/>
              <a:gd name="connsiteY80" fmla="*/ 2597503 h 5847828"/>
              <a:gd name="connsiteX81" fmla="*/ 6006005 w 7838693"/>
              <a:gd name="connsiteY81" fmla="*/ 2594316 h 5847828"/>
              <a:gd name="connsiteX82" fmla="*/ 5954224 w 7838693"/>
              <a:gd name="connsiteY82" fmla="*/ 2585519 h 5847828"/>
              <a:gd name="connsiteX83" fmla="*/ 5863508 w 7838693"/>
              <a:gd name="connsiteY83" fmla="*/ 2527950 h 5847828"/>
              <a:gd name="connsiteX84" fmla="*/ 5851533 w 7838693"/>
              <a:gd name="connsiteY84" fmla="*/ 2530627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63508 w 7838693"/>
              <a:gd name="connsiteY84" fmla="*/ 2527950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32937 w 7838693"/>
              <a:gd name="connsiteY84" fmla="*/ 2559931 h 5847828"/>
              <a:gd name="connsiteX85" fmla="*/ 5834233 w 7838693"/>
              <a:gd name="connsiteY85" fmla="*/ 2565729 h 5847828"/>
              <a:gd name="connsiteX86" fmla="*/ 5703536 w 7838693"/>
              <a:gd name="connsiteY86" fmla="*/ 2547422 h 5847828"/>
              <a:gd name="connsiteX87" fmla="*/ 5619125 w 7838693"/>
              <a:gd name="connsiteY87" fmla="*/ 2507561 h 5847828"/>
              <a:gd name="connsiteX88" fmla="*/ 5653515 w 7838693"/>
              <a:gd name="connsiteY88" fmla="*/ 2423932 h 5847828"/>
              <a:gd name="connsiteX89" fmla="*/ 5927066 w 7838693"/>
              <a:gd name="connsiteY89" fmla="*/ 2121463 h 5847828"/>
              <a:gd name="connsiteX90" fmla="*/ 6433527 w 7838693"/>
              <a:gd name="connsiteY90" fmla="*/ 1568889 h 5847828"/>
              <a:gd name="connsiteX91" fmla="*/ 6794614 w 7838693"/>
              <a:gd name="connsiteY91" fmla="*/ 1168723 h 5847828"/>
              <a:gd name="connsiteX92" fmla="*/ 7838673 w 7838693"/>
              <a:gd name="connsiteY92" fmla="*/ 13363 h 5847828"/>
              <a:gd name="connsiteX93" fmla="*/ 7827805 w 7838693"/>
              <a:gd name="connsiteY93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834233 w 7838693"/>
              <a:gd name="connsiteY84" fmla="*/ 2565729 h 5847828"/>
              <a:gd name="connsiteX85" fmla="*/ 5703536 w 7838693"/>
              <a:gd name="connsiteY85" fmla="*/ 2547422 h 5847828"/>
              <a:gd name="connsiteX86" fmla="*/ 5619125 w 7838693"/>
              <a:gd name="connsiteY86" fmla="*/ 2507561 h 5847828"/>
              <a:gd name="connsiteX87" fmla="*/ 5653515 w 7838693"/>
              <a:gd name="connsiteY87" fmla="*/ 2423932 h 5847828"/>
              <a:gd name="connsiteX88" fmla="*/ 5927066 w 7838693"/>
              <a:gd name="connsiteY88" fmla="*/ 2121463 h 5847828"/>
              <a:gd name="connsiteX89" fmla="*/ 6433527 w 7838693"/>
              <a:gd name="connsiteY89" fmla="*/ 1568889 h 5847828"/>
              <a:gd name="connsiteX90" fmla="*/ 6794614 w 7838693"/>
              <a:gd name="connsiteY90" fmla="*/ 1168723 h 5847828"/>
              <a:gd name="connsiteX91" fmla="*/ 7838673 w 7838693"/>
              <a:gd name="connsiteY91" fmla="*/ 13363 h 5847828"/>
              <a:gd name="connsiteX92" fmla="*/ 7827805 w 7838693"/>
              <a:gd name="connsiteY92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703536 w 7838693"/>
              <a:gd name="connsiteY84" fmla="*/ 2547422 h 5847828"/>
              <a:gd name="connsiteX85" fmla="*/ 5619125 w 7838693"/>
              <a:gd name="connsiteY85" fmla="*/ 2507561 h 5847828"/>
              <a:gd name="connsiteX86" fmla="*/ 5653515 w 7838693"/>
              <a:gd name="connsiteY86" fmla="*/ 2423932 h 5847828"/>
              <a:gd name="connsiteX87" fmla="*/ 5927066 w 7838693"/>
              <a:gd name="connsiteY87" fmla="*/ 2121463 h 5847828"/>
              <a:gd name="connsiteX88" fmla="*/ 6433527 w 7838693"/>
              <a:gd name="connsiteY88" fmla="*/ 1568889 h 5847828"/>
              <a:gd name="connsiteX89" fmla="*/ 6794614 w 7838693"/>
              <a:gd name="connsiteY89" fmla="*/ 1168723 h 5847828"/>
              <a:gd name="connsiteX90" fmla="*/ 7838673 w 7838693"/>
              <a:gd name="connsiteY90" fmla="*/ 13363 h 5847828"/>
              <a:gd name="connsiteX91" fmla="*/ 7827805 w 7838693"/>
              <a:gd name="connsiteY91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832937 w 7838693"/>
              <a:gd name="connsiteY82" fmla="*/ 2559931 h 5847828"/>
              <a:gd name="connsiteX83" fmla="*/ 5703536 w 7838693"/>
              <a:gd name="connsiteY83" fmla="*/ 2547422 h 5847828"/>
              <a:gd name="connsiteX84" fmla="*/ 5619125 w 7838693"/>
              <a:gd name="connsiteY84" fmla="*/ 2507561 h 5847828"/>
              <a:gd name="connsiteX85" fmla="*/ 5653515 w 7838693"/>
              <a:gd name="connsiteY85" fmla="*/ 2423932 h 5847828"/>
              <a:gd name="connsiteX86" fmla="*/ 5927066 w 7838693"/>
              <a:gd name="connsiteY86" fmla="*/ 2121463 h 5847828"/>
              <a:gd name="connsiteX87" fmla="*/ 6433527 w 7838693"/>
              <a:gd name="connsiteY87" fmla="*/ 1568889 h 5847828"/>
              <a:gd name="connsiteX88" fmla="*/ 6794614 w 7838693"/>
              <a:gd name="connsiteY88" fmla="*/ 1168723 h 5847828"/>
              <a:gd name="connsiteX89" fmla="*/ 7838673 w 7838693"/>
              <a:gd name="connsiteY89" fmla="*/ 13363 h 5847828"/>
              <a:gd name="connsiteX90" fmla="*/ 7827805 w 7838693"/>
              <a:gd name="connsiteY90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832937 w 7838693"/>
              <a:gd name="connsiteY81" fmla="*/ 2559931 h 5847828"/>
              <a:gd name="connsiteX82" fmla="*/ 5703536 w 7838693"/>
              <a:gd name="connsiteY82" fmla="*/ 2547422 h 5847828"/>
              <a:gd name="connsiteX83" fmla="*/ 5619125 w 7838693"/>
              <a:gd name="connsiteY83" fmla="*/ 2507561 h 5847828"/>
              <a:gd name="connsiteX84" fmla="*/ 5653515 w 7838693"/>
              <a:gd name="connsiteY84" fmla="*/ 2423932 h 5847828"/>
              <a:gd name="connsiteX85" fmla="*/ 5927066 w 7838693"/>
              <a:gd name="connsiteY85" fmla="*/ 2121463 h 5847828"/>
              <a:gd name="connsiteX86" fmla="*/ 6433527 w 7838693"/>
              <a:gd name="connsiteY86" fmla="*/ 1568889 h 5847828"/>
              <a:gd name="connsiteX87" fmla="*/ 6794614 w 7838693"/>
              <a:gd name="connsiteY87" fmla="*/ 1168723 h 5847828"/>
              <a:gd name="connsiteX88" fmla="*/ 7838673 w 7838693"/>
              <a:gd name="connsiteY88" fmla="*/ 13363 h 5847828"/>
              <a:gd name="connsiteX89" fmla="*/ 7827805 w 7838693"/>
              <a:gd name="connsiteY89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82762 w 7838693"/>
              <a:gd name="connsiteY0" fmla="*/ 2659643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82762 w 7838693"/>
              <a:gd name="connsiteY9" fmla="*/ 2659643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70901 w 7838693"/>
              <a:gd name="connsiteY8" fmla="*/ 2601198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65211 w 7838693"/>
              <a:gd name="connsiteY8" fmla="*/ 2605389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96763 w 7838693"/>
              <a:gd name="connsiteY2" fmla="*/ 3032544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38693" h="5847828">
                <a:moveTo>
                  <a:pt x="5981779" y="2626689"/>
                </a:moveTo>
                <a:cubicBezTo>
                  <a:pt x="6161425" y="2697843"/>
                  <a:pt x="6529991" y="2987094"/>
                  <a:pt x="6616745" y="3050738"/>
                </a:cubicBezTo>
                <a:cubicBezTo>
                  <a:pt x="6587491" y="3046240"/>
                  <a:pt x="6558764" y="3029520"/>
                  <a:pt x="6502305" y="3008551"/>
                </a:cubicBezTo>
                <a:lnTo>
                  <a:pt x="6277993" y="2924922"/>
                </a:lnTo>
                <a:cubicBezTo>
                  <a:pt x="6263143" y="2919451"/>
                  <a:pt x="6242041" y="2914761"/>
                  <a:pt x="6237351" y="2903820"/>
                </a:cubicBezTo>
                <a:cubicBezTo>
                  <a:pt x="6202962" y="2826443"/>
                  <a:pt x="6128712" y="2820191"/>
                  <a:pt x="6062279" y="2807686"/>
                </a:cubicBezTo>
                <a:cubicBezTo>
                  <a:pt x="5958329" y="2787365"/>
                  <a:pt x="5887675" y="2713275"/>
                  <a:pt x="5815301" y="2650589"/>
                </a:cubicBezTo>
                <a:cubicBezTo>
                  <a:pt x="5771360" y="2602314"/>
                  <a:pt x="5895399" y="2578561"/>
                  <a:pt x="5981779" y="2626689"/>
                </a:cubicBezTo>
                <a:close/>
                <a:moveTo>
                  <a:pt x="7827805" y="1265"/>
                </a:moveTo>
                <a:cubicBezTo>
                  <a:pt x="7733569" y="-26805"/>
                  <a:pt x="7059896" y="418167"/>
                  <a:pt x="6659114" y="740719"/>
                </a:cubicBezTo>
                <a:cubicBezTo>
                  <a:pt x="6231613" y="1084774"/>
                  <a:pt x="5610611" y="1770325"/>
                  <a:pt x="5273669" y="2077695"/>
                </a:cubicBezTo>
                <a:cubicBezTo>
                  <a:pt x="4936728" y="2385064"/>
                  <a:pt x="4850838" y="2417680"/>
                  <a:pt x="4637467" y="2584937"/>
                </a:cubicBezTo>
                <a:cubicBezTo>
                  <a:pt x="4589792" y="2622453"/>
                  <a:pt x="4538989" y="2653715"/>
                  <a:pt x="4520231" y="2717023"/>
                </a:cubicBezTo>
                <a:cubicBezTo>
                  <a:pt x="4517105" y="2726402"/>
                  <a:pt x="4501474" y="2739689"/>
                  <a:pt x="4491313" y="2739689"/>
                </a:cubicBezTo>
                <a:lnTo>
                  <a:pt x="4259966" y="2740471"/>
                </a:lnTo>
                <a:cubicBezTo>
                  <a:pt x="4245117" y="2628705"/>
                  <a:pt x="4230267" y="2527100"/>
                  <a:pt x="4218543" y="2424714"/>
                </a:cubicBezTo>
                <a:cubicBezTo>
                  <a:pt x="4213072" y="2374693"/>
                  <a:pt x="4191188" y="2353590"/>
                  <a:pt x="4138822" y="2359844"/>
                </a:cubicBezTo>
                <a:cubicBezTo>
                  <a:pt x="4002829" y="2375475"/>
                  <a:pt x="3877777" y="2418461"/>
                  <a:pt x="3769138" y="2504434"/>
                </a:cubicBezTo>
                <a:cubicBezTo>
                  <a:pt x="3721461" y="2541169"/>
                  <a:pt x="3674567" y="2580247"/>
                  <a:pt x="3626890" y="2616981"/>
                </a:cubicBezTo>
                <a:cubicBezTo>
                  <a:pt x="3584686" y="2649808"/>
                  <a:pt x="3545607" y="2651371"/>
                  <a:pt x="3502621" y="2610729"/>
                </a:cubicBezTo>
                <a:cubicBezTo>
                  <a:pt x="3392417" y="2506779"/>
                  <a:pt x="3281435" y="2404393"/>
                  <a:pt x="3167325" y="2304351"/>
                </a:cubicBezTo>
                <a:cubicBezTo>
                  <a:pt x="3040709" y="2194149"/>
                  <a:pt x="2906279" y="2092545"/>
                  <a:pt x="2785135" y="1976871"/>
                </a:cubicBezTo>
                <a:cubicBezTo>
                  <a:pt x="2674932" y="1872140"/>
                  <a:pt x="2546754" y="1901840"/>
                  <a:pt x="2411541" y="1890117"/>
                </a:cubicBezTo>
                <a:cubicBezTo>
                  <a:pt x="2420921" y="1912001"/>
                  <a:pt x="2424828" y="1922161"/>
                  <a:pt x="2430299" y="1931540"/>
                </a:cubicBezTo>
                <a:cubicBezTo>
                  <a:pt x="2595211" y="2207436"/>
                  <a:pt x="2764032" y="2481769"/>
                  <a:pt x="2923472" y="2760792"/>
                </a:cubicBezTo>
                <a:cubicBezTo>
                  <a:pt x="2966459" y="2835822"/>
                  <a:pt x="3006321" y="2888188"/>
                  <a:pt x="3100109" y="2877246"/>
                </a:cubicBezTo>
                <a:cubicBezTo>
                  <a:pt x="3114958" y="2874901"/>
                  <a:pt x="3132154" y="2888969"/>
                  <a:pt x="3147785" y="2896004"/>
                </a:cubicBezTo>
                <a:cubicBezTo>
                  <a:pt x="3135280" y="2909290"/>
                  <a:pt x="3122774" y="2921796"/>
                  <a:pt x="3110270" y="2935083"/>
                </a:cubicBezTo>
                <a:cubicBezTo>
                  <a:pt x="3062594" y="2985885"/>
                  <a:pt x="2994597" y="3030435"/>
                  <a:pt x="2973494" y="3091398"/>
                </a:cubicBezTo>
                <a:cubicBezTo>
                  <a:pt x="2947702" y="3167992"/>
                  <a:pt x="2917221" y="3211760"/>
                  <a:pt x="2836718" y="3215668"/>
                </a:cubicBezTo>
                <a:cubicBezTo>
                  <a:pt x="2830466" y="3215668"/>
                  <a:pt x="2824995" y="3218794"/>
                  <a:pt x="2819524" y="3220357"/>
                </a:cubicBezTo>
                <a:cubicBezTo>
                  <a:pt x="2733551" y="3247713"/>
                  <a:pt x="2654611" y="3249275"/>
                  <a:pt x="2580362" y="3182060"/>
                </a:cubicBezTo>
                <a:cubicBezTo>
                  <a:pt x="2520181" y="3127350"/>
                  <a:pt x="2447494" y="3085927"/>
                  <a:pt x="2382624" y="3035905"/>
                </a:cubicBezTo>
                <a:cubicBezTo>
                  <a:pt x="2294304" y="2967908"/>
                  <a:pt x="2210677" y="2891314"/>
                  <a:pt x="2118450" y="2828788"/>
                </a:cubicBezTo>
                <a:cubicBezTo>
                  <a:pt x="2013720" y="2758447"/>
                  <a:pt x="1901955" y="2699047"/>
                  <a:pt x="1792534" y="2634957"/>
                </a:cubicBezTo>
                <a:cubicBezTo>
                  <a:pt x="1787845" y="2631831"/>
                  <a:pt x="1781592" y="2630268"/>
                  <a:pt x="1776121" y="2630268"/>
                </a:cubicBezTo>
                <a:lnTo>
                  <a:pt x="1480686" y="2630268"/>
                </a:lnTo>
                <a:cubicBezTo>
                  <a:pt x="1505696" y="2667784"/>
                  <a:pt x="1522110" y="2698265"/>
                  <a:pt x="1543212" y="2725620"/>
                </a:cubicBezTo>
                <a:cubicBezTo>
                  <a:pt x="1719066" y="2949932"/>
                  <a:pt x="1898829" y="3171118"/>
                  <a:pt x="2070775" y="3397775"/>
                </a:cubicBezTo>
                <a:cubicBezTo>
                  <a:pt x="2132520" y="3479059"/>
                  <a:pt x="2198172" y="3536114"/>
                  <a:pt x="2305247" y="3529861"/>
                </a:cubicBezTo>
                <a:cubicBezTo>
                  <a:pt x="2306811" y="3529861"/>
                  <a:pt x="2308374" y="3535332"/>
                  <a:pt x="2306028" y="3531424"/>
                </a:cubicBezTo>
                <a:cubicBezTo>
                  <a:pt x="2281800" y="3565814"/>
                  <a:pt x="2259916" y="3597858"/>
                  <a:pt x="2235686" y="3628339"/>
                </a:cubicBezTo>
                <a:cubicBezTo>
                  <a:pt x="2227871" y="3637719"/>
                  <a:pt x="2213803" y="3647879"/>
                  <a:pt x="2202080" y="3647879"/>
                </a:cubicBezTo>
                <a:cubicBezTo>
                  <a:pt x="2155967" y="3647879"/>
                  <a:pt x="2148932" y="3676797"/>
                  <a:pt x="2146588" y="3713531"/>
                </a:cubicBezTo>
                <a:cubicBezTo>
                  <a:pt x="2145025" y="3742450"/>
                  <a:pt x="2137209" y="3771368"/>
                  <a:pt x="2135645" y="3800286"/>
                </a:cubicBezTo>
                <a:cubicBezTo>
                  <a:pt x="2134081" y="3837802"/>
                  <a:pt x="2118450" y="3859686"/>
                  <a:pt x="2081717" y="3872973"/>
                </a:cubicBezTo>
                <a:cubicBezTo>
                  <a:pt x="2012157" y="3898765"/>
                  <a:pt x="1937907" y="3919867"/>
                  <a:pt x="1878508" y="3960509"/>
                </a:cubicBezTo>
                <a:cubicBezTo>
                  <a:pt x="1673735" y="4100411"/>
                  <a:pt x="1474433" y="4247347"/>
                  <a:pt x="1274349" y="4393502"/>
                </a:cubicBezTo>
                <a:cubicBezTo>
                  <a:pt x="1232145" y="4423983"/>
                  <a:pt x="1215731" y="4467751"/>
                  <a:pt x="1226674" y="4534967"/>
                </a:cubicBezTo>
                <a:cubicBezTo>
                  <a:pt x="1302487" y="4517772"/>
                  <a:pt x="1375954" y="4508393"/>
                  <a:pt x="1443952" y="4483382"/>
                </a:cubicBezTo>
                <a:lnTo>
                  <a:pt x="2484228" y="4096503"/>
                </a:lnTo>
                <a:cubicBezTo>
                  <a:pt x="2538939" y="4076964"/>
                  <a:pt x="2595994" y="4062114"/>
                  <a:pt x="2651485" y="4044919"/>
                </a:cubicBezTo>
                <a:cubicBezTo>
                  <a:pt x="2653829" y="4050390"/>
                  <a:pt x="2656956" y="4056642"/>
                  <a:pt x="2659301" y="4062114"/>
                </a:cubicBezTo>
                <a:lnTo>
                  <a:pt x="0" y="5847828"/>
                </a:lnTo>
                <a:cubicBezTo>
                  <a:pt x="318109" y="5770154"/>
                  <a:pt x="442586" y="5672962"/>
                  <a:pt x="729488" y="5528140"/>
                </a:cubicBezTo>
                <a:cubicBezTo>
                  <a:pt x="944775" y="5423065"/>
                  <a:pt x="1317580" y="5203439"/>
                  <a:pt x="1721411" y="4978901"/>
                </a:cubicBezTo>
                <a:lnTo>
                  <a:pt x="3152475" y="4180913"/>
                </a:lnTo>
                <a:cubicBezTo>
                  <a:pt x="3181392" y="4164500"/>
                  <a:pt x="3218127" y="4151213"/>
                  <a:pt x="3250172" y="4154340"/>
                </a:cubicBezTo>
                <a:cubicBezTo>
                  <a:pt x="3382258" y="4167626"/>
                  <a:pt x="3515126" y="4179350"/>
                  <a:pt x="3644085" y="4206705"/>
                </a:cubicBezTo>
                <a:cubicBezTo>
                  <a:pt x="3841824" y="4248128"/>
                  <a:pt x="4038781" y="4278610"/>
                  <a:pt x="4241209" y="4257507"/>
                </a:cubicBezTo>
                <a:cubicBezTo>
                  <a:pt x="4392834" y="4241876"/>
                  <a:pt x="4544460" y="4230934"/>
                  <a:pt x="4694522" y="4208268"/>
                </a:cubicBezTo>
                <a:cubicBezTo>
                  <a:pt x="4775024" y="4196544"/>
                  <a:pt x="4832862" y="4143397"/>
                  <a:pt x="4866469" y="4063677"/>
                </a:cubicBezTo>
                <a:lnTo>
                  <a:pt x="4706246" y="3966761"/>
                </a:lnTo>
                <a:cubicBezTo>
                  <a:pt x="4759393" y="3944096"/>
                  <a:pt x="4796909" y="3924556"/>
                  <a:pt x="4836769" y="3910488"/>
                </a:cubicBezTo>
                <a:cubicBezTo>
                  <a:pt x="4899295" y="3889385"/>
                  <a:pt x="4944626" y="3857341"/>
                  <a:pt x="4944626" y="3783873"/>
                </a:cubicBezTo>
                <a:cubicBezTo>
                  <a:pt x="4943845" y="3747139"/>
                  <a:pt x="4968073" y="3737760"/>
                  <a:pt x="4998555" y="3736979"/>
                </a:cubicBezTo>
                <a:lnTo>
                  <a:pt x="5542531" y="3726818"/>
                </a:lnTo>
                <a:cubicBezTo>
                  <a:pt x="5686341" y="3723692"/>
                  <a:pt x="5835622" y="3761989"/>
                  <a:pt x="5970053" y="3676015"/>
                </a:cubicBezTo>
                <a:cubicBezTo>
                  <a:pt x="5979432" y="3669763"/>
                  <a:pt x="5992718" y="3669763"/>
                  <a:pt x="6004442" y="3668982"/>
                </a:cubicBezTo>
                <a:cubicBezTo>
                  <a:pt x="6210778" y="3659602"/>
                  <a:pt x="6417114" y="3643190"/>
                  <a:pt x="6623449" y="3645534"/>
                </a:cubicBezTo>
                <a:cubicBezTo>
                  <a:pt x="6728962" y="3646316"/>
                  <a:pt x="6832912" y="3681486"/>
                  <a:pt x="6936079" y="3701026"/>
                </a:cubicBezTo>
                <a:cubicBezTo>
                  <a:pt x="6993916" y="3644753"/>
                  <a:pt x="7022834" y="3566595"/>
                  <a:pt x="7111152" y="3540022"/>
                </a:cubicBezTo>
                <a:cubicBezTo>
                  <a:pt x="7179931" y="3519701"/>
                  <a:pt x="7240112" y="3471243"/>
                  <a:pt x="7316706" y="3428256"/>
                </a:cubicBezTo>
                <a:cubicBezTo>
                  <a:pt x="7230733" y="3367293"/>
                  <a:pt x="7158047" y="3307894"/>
                  <a:pt x="7078326" y="3260999"/>
                </a:cubicBezTo>
                <a:cubicBezTo>
                  <a:pt x="7022053" y="3227392"/>
                  <a:pt x="6989227" y="3194565"/>
                  <a:pt x="6995479" y="3125005"/>
                </a:cubicBezTo>
                <a:cubicBezTo>
                  <a:pt x="6999387" y="3077329"/>
                  <a:pt x="6986882" y="3028090"/>
                  <a:pt x="6982192" y="2980414"/>
                </a:cubicBezTo>
                <a:cubicBezTo>
                  <a:pt x="6868082" y="2928830"/>
                  <a:pt x="6766478" y="2932738"/>
                  <a:pt x="6684412" y="3045285"/>
                </a:cubicBezTo>
                <a:cubicBezTo>
                  <a:pt x="6562675" y="2951037"/>
                  <a:pt x="6275525" y="2719296"/>
                  <a:pt x="6112046" y="2636319"/>
                </a:cubicBezTo>
                <a:cubicBezTo>
                  <a:pt x="5986619" y="2554589"/>
                  <a:pt x="5816033" y="2549877"/>
                  <a:pt x="5703536" y="2547422"/>
                </a:cubicBezTo>
                <a:cubicBezTo>
                  <a:pt x="5665459" y="2554333"/>
                  <a:pt x="5630068" y="2529445"/>
                  <a:pt x="5619125" y="2507561"/>
                </a:cubicBezTo>
                <a:cubicBezTo>
                  <a:pt x="5609747" y="2488803"/>
                  <a:pt x="5633975" y="2446598"/>
                  <a:pt x="5653515" y="2423932"/>
                </a:cubicBezTo>
                <a:cubicBezTo>
                  <a:pt x="5742614" y="2321546"/>
                  <a:pt x="5835622" y="2221504"/>
                  <a:pt x="5927066" y="2121463"/>
                </a:cubicBezTo>
                <a:lnTo>
                  <a:pt x="6433527" y="1568889"/>
                </a:lnTo>
                <a:lnTo>
                  <a:pt x="6794614" y="1168723"/>
                </a:lnTo>
                <a:cubicBezTo>
                  <a:pt x="7028805" y="909469"/>
                  <a:pt x="7843363" y="46189"/>
                  <a:pt x="7838673" y="13363"/>
                </a:cubicBezTo>
                <a:cubicBezTo>
                  <a:pt x="7837794" y="7110"/>
                  <a:pt x="7834087" y="3137"/>
                  <a:pt x="7827805" y="1265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268A118A-95D3-4A18-8430-9BA3969691D1}"/>
              </a:ext>
            </a:extLst>
          </p:cNvPr>
          <p:cNvSpPr/>
          <p:nvPr/>
        </p:nvSpPr>
        <p:spPr>
          <a:xfrm>
            <a:off x="947956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4F9C55F-31AF-4ADD-94C9-5C5DDE05A9B9}"/>
              </a:ext>
            </a:extLst>
          </p:cNvPr>
          <p:cNvSpPr/>
          <p:nvPr/>
        </p:nvSpPr>
        <p:spPr>
          <a:xfrm>
            <a:off x="2896877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D246D644-091E-43F0-9467-2A64A1598F58}"/>
              </a:ext>
            </a:extLst>
          </p:cNvPr>
          <p:cNvSpPr/>
          <p:nvPr/>
        </p:nvSpPr>
        <p:spPr>
          <a:xfrm>
            <a:off x="4845798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D4A8D00D-8547-41F9-B49C-63CEED0CE544}"/>
              </a:ext>
            </a:extLst>
          </p:cNvPr>
          <p:cNvSpPr/>
          <p:nvPr/>
        </p:nvSpPr>
        <p:spPr>
          <a:xfrm>
            <a:off x="6794719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0849E60-D23D-48BD-BF2C-7EB5E23E88B6}"/>
              </a:ext>
            </a:extLst>
          </p:cNvPr>
          <p:cNvSpPr/>
          <p:nvPr/>
        </p:nvSpPr>
        <p:spPr>
          <a:xfrm>
            <a:off x="8743640" y="3659617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5AD0188-A876-460A-A451-076BD0E0DE2F}"/>
              </a:ext>
            </a:extLst>
          </p:cNvPr>
          <p:cNvSpPr/>
          <p:nvPr/>
        </p:nvSpPr>
        <p:spPr>
          <a:xfrm rot="10800000" flipV="1">
            <a:off x="2009176" y="3354519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FF62AE9-FFEC-4345-A5C6-79A5F71E103D}"/>
              </a:ext>
            </a:extLst>
          </p:cNvPr>
          <p:cNvSpPr/>
          <p:nvPr/>
        </p:nvSpPr>
        <p:spPr>
          <a:xfrm rot="10800000" flipV="1">
            <a:off x="5907018" y="3354518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46A815-B272-403B-9F00-1A99A23D15A8}"/>
              </a:ext>
            </a:extLst>
          </p:cNvPr>
          <p:cNvSpPr/>
          <p:nvPr/>
        </p:nvSpPr>
        <p:spPr>
          <a:xfrm flipV="1">
            <a:off x="7855938" y="4225487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AF5D66E-8EE6-4600-A627-13FA5BE6BB2F}"/>
              </a:ext>
            </a:extLst>
          </p:cNvPr>
          <p:cNvSpPr/>
          <p:nvPr/>
        </p:nvSpPr>
        <p:spPr>
          <a:xfrm flipV="1">
            <a:off x="3958096" y="4225487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68D7E-0B14-4DB1-A5C3-9D6B43B74009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13C76-26E9-4B85-9688-350B0EB866C0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61E72-CF7E-4680-9C95-B68C96DE7395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325EF-6094-4105-98CD-43B3CDDB158F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741361-D1DC-41A1-ADFF-F258FA4ED1A1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05841-E5F3-4F99-997E-10455A7D49FD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262181-8293-438B-AE47-43220377E52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D962D8-A7D7-4E7F-8390-350A7222D055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AECD58-4448-4251-9730-E05F5D9F851D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04A4BC-4EBA-42BB-AAD2-4371F6499CD8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806F2A-4031-4E86-A289-60594E91A6A1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F10268-84F6-49D0-BFE1-4A2C8C8C09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305F74-E78C-4E15-8825-D4DB8CA6724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132EC4-C463-458D-BD99-E7D6EDE1C37A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FBADF0-333A-4C08-A82E-26ADAED1D642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C1089-C3EA-49B9-BB27-98A799E60646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BABA05E-CCBF-4EDB-A44F-F7CDCCF1CDC8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DB724D-15EF-4591-BDB9-95501F7D888F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11173C-0171-4EF4-9CF1-4C1DAB961A15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32541-A85B-427A-9578-4291FED98258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BB85DB25-A102-4038-9B2E-A2493D21B916}"/>
              </a:ext>
            </a:extLst>
          </p:cNvPr>
          <p:cNvSpPr/>
          <p:nvPr/>
        </p:nvSpPr>
        <p:spPr>
          <a:xfrm rot="10800000" flipV="1">
            <a:off x="9804860" y="3354518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7B51-C20B-4159-BC7A-B3558098FE1C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78EB880D-B464-4C52-98CE-56511581BFA0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EDD0A-18A4-4D3B-A0E2-D014F390B82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BA053E-69AB-4D3B-93C8-7C2C2EDE7CFF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F3291A0-B43D-4D77-A6F1-63B5FED5F518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9AB69D66-6AE9-47E9-A6A3-643AEEC9B7CD}"/>
              </a:ext>
            </a:extLst>
          </p:cNvPr>
          <p:cNvSpPr/>
          <p:nvPr/>
        </p:nvSpPr>
        <p:spPr>
          <a:xfrm>
            <a:off x="1309491" y="377155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CC4595B-68E9-42E2-B786-F0237CADF846}"/>
              </a:ext>
            </a:extLst>
          </p:cNvPr>
          <p:cNvSpPr/>
          <p:nvPr/>
        </p:nvSpPr>
        <p:spPr>
          <a:xfrm>
            <a:off x="5140926" y="380711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990100BB-E0D1-431C-AA13-1B4411D3052A}"/>
              </a:ext>
            </a:extLst>
          </p:cNvPr>
          <p:cNvSpPr/>
          <p:nvPr/>
        </p:nvSpPr>
        <p:spPr>
          <a:xfrm>
            <a:off x="7103501" y="377194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83A53CC0-2FCE-4AE9-89C3-83FC8E5C2001}"/>
              </a:ext>
            </a:extLst>
          </p:cNvPr>
          <p:cNvSpPr>
            <a:spLocks noChangeAspect="1"/>
          </p:cNvSpPr>
          <p:nvPr/>
        </p:nvSpPr>
        <p:spPr>
          <a:xfrm>
            <a:off x="3200808" y="379498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1790347E-550E-4F5C-B222-5C763C12874D}"/>
              </a:ext>
            </a:extLst>
          </p:cNvPr>
          <p:cNvSpPr/>
          <p:nvPr/>
        </p:nvSpPr>
        <p:spPr>
          <a:xfrm>
            <a:off x="9230856" y="377791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92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ame 1">
            <a:extLst>
              <a:ext uri="{FF2B5EF4-FFF2-40B4-BE49-F238E27FC236}">
                <a16:creationId xmlns:a16="http://schemas.microsoft.com/office/drawing/2014/main" id="{59CF0650-3AC1-4C0A-9E71-FE078A0E404D}"/>
              </a:ext>
            </a:extLst>
          </p:cNvPr>
          <p:cNvSpPr/>
          <p:nvPr/>
        </p:nvSpPr>
        <p:spPr>
          <a:xfrm rot="10800000">
            <a:off x="914400" y="3843039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ADB19A-C18E-41F6-B828-CFECF36E9110}"/>
              </a:ext>
            </a:extLst>
          </p:cNvPr>
          <p:cNvGrpSpPr/>
          <p:nvPr/>
        </p:nvGrpSpPr>
        <p:grpSpPr>
          <a:xfrm>
            <a:off x="1431493" y="2255693"/>
            <a:ext cx="7334820" cy="923330"/>
            <a:chOff x="3017859" y="4283314"/>
            <a:chExt cx="189084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1FB13D-EFBF-4D06-92D3-2E658DABAE1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EA5E98-A358-4280-B2E2-8957085A384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F5C083-88FF-4272-A3A8-00EFB01382A4}"/>
              </a:ext>
            </a:extLst>
          </p:cNvPr>
          <p:cNvGrpSpPr/>
          <p:nvPr/>
        </p:nvGrpSpPr>
        <p:grpSpPr>
          <a:xfrm>
            <a:off x="3468758" y="4682595"/>
            <a:ext cx="7269885" cy="923330"/>
            <a:chOff x="3017859" y="4283314"/>
            <a:chExt cx="189084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1CB797-C69B-4725-8191-73EF4BEB742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B94E01-7F2D-4BE0-88A0-994CAFE8F55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02E230-EDC3-4B59-9D23-1D52C651C623}"/>
              </a:ext>
            </a:extLst>
          </p:cNvPr>
          <p:cNvSpPr/>
          <p:nvPr/>
        </p:nvSpPr>
        <p:spPr>
          <a:xfrm>
            <a:off x="1399308" y="4664295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26775-EFC3-459D-B64C-6294357D7C28}"/>
              </a:ext>
            </a:extLst>
          </p:cNvPr>
          <p:cNvSpPr/>
          <p:nvPr/>
        </p:nvSpPr>
        <p:spPr>
          <a:xfrm>
            <a:off x="9898426" y="2355083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Left-Right Arrow Callout 128">
            <a:extLst>
              <a:ext uri="{FF2B5EF4-FFF2-40B4-BE49-F238E27FC236}">
                <a16:creationId xmlns:a16="http://schemas.microsoft.com/office/drawing/2014/main" id="{1488752B-FFEB-4787-9891-CD3276CC6F91}"/>
              </a:ext>
            </a:extLst>
          </p:cNvPr>
          <p:cNvSpPr/>
          <p:nvPr/>
        </p:nvSpPr>
        <p:spPr>
          <a:xfrm rot="5400000">
            <a:off x="5227467" y="3291036"/>
            <a:ext cx="1754623" cy="1353490"/>
          </a:xfrm>
          <a:prstGeom prst="leftRightArrow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26EA7-F856-44CC-B347-E5887E1B900A}"/>
              </a:ext>
            </a:extLst>
          </p:cNvPr>
          <p:cNvSpPr txBox="1"/>
          <p:nvPr/>
        </p:nvSpPr>
        <p:spPr>
          <a:xfrm>
            <a:off x="5599448" y="3738092"/>
            <a:ext cx="101606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D6503-F352-44E6-892A-3F35E8135178}"/>
              </a:ext>
            </a:extLst>
          </p:cNvPr>
          <p:cNvGrpSpPr/>
          <p:nvPr/>
        </p:nvGrpSpPr>
        <p:grpSpPr>
          <a:xfrm>
            <a:off x="9082485" y="3322194"/>
            <a:ext cx="1727068" cy="678649"/>
            <a:chOff x="3233964" y="1954419"/>
            <a:chExt cx="1410044" cy="6786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86F475-81C3-4AAA-ACAB-331CDD3981A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993EB7-F613-4DB6-9CDA-783AA4B69D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EEBCC-6CC0-4E47-9155-6FED2CFBBDEA}"/>
              </a:ext>
            </a:extLst>
          </p:cNvPr>
          <p:cNvGrpSpPr/>
          <p:nvPr/>
        </p:nvGrpSpPr>
        <p:grpSpPr>
          <a:xfrm>
            <a:off x="1320825" y="3886532"/>
            <a:ext cx="1727068" cy="678649"/>
            <a:chOff x="3233964" y="1954419"/>
            <a:chExt cx="1410044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B5EC3-72B0-44ED-9ED6-1FDA883D72E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25D1E3-3A28-4C85-8148-47D9C01DD70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Frame 1">
            <a:extLst>
              <a:ext uri="{FF2B5EF4-FFF2-40B4-BE49-F238E27FC236}">
                <a16:creationId xmlns:a16="http://schemas.microsoft.com/office/drawing/2014/main" id="{AF74D383-0F5B-414C-9E0E-8D56918EB7D4}"/>
              </a:ext>
            </a:extLst>
          </p:cNvPr>
          <p:cNvSpPr/>
          <p:nvPr/>
        </p:nvSpPr>
        <p:spPr>
          <a:xfrm>
            <a:off x="914400" y="1848893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EF5149E-2173-4CF8-ABF0-06A05AA75243}"/>
              </a:ext>
            </a:extLst>
          </p:cNvPr>
          <p:cNvSpPr/>
          <p:nvPr/>
        </p:nvSpPr>
        <p:spPr>
          <a:xfrm>
            <a:off x="1627840" y="4917818"/>
            <a:ext cx="368758" cy="34519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867A6221-87BC-465D-ACA0-236E16AC81C7}"/>
              </a:ext>
            </a:extLst>
          </p:cNvPr>
          <p:cNvSpPr/>
          <p:nvPr/>
        </p:nvSpPr>
        <p:spPr>
          <a:xfrm flipH="1">
            <a:off x="10111228" y="2606257"/>
            <a:ext cx="438398" cy="3616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44456D-C146-4CCD-9668-FDCC9DE2AD8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9C9211-DB18-429B-9F44-09380E996C5F}"/>
              </a:ext>
            </a:extLst>
          </p:cNvPr>
          <p:cNvGrpSpPr/>
          <p:nvPr/>
        </p:nvGrpSpPr>
        <p:grpSpPr>
          <a:xfrm rot="16200000">
            <a:off x="6027726" y="2039428"/>
            <a:ext cx="2666397" cy="4976629"/>
            <a:chOff x="3501573" y="3178068"/>
            <a:chExt cx="1340594" cy="273784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15D467-4DFE-420F-8126-2D9C78998758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A908B5-2345-4207-A28F-3884856A321A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3E45D7-7DA3-4DC6-AB36-246A51E09027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652726-BA0F-49DF-A3ED-5CF234F16F8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2B3EB8-C6A3-43BB-8B81-EE528764140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52E0AC-98D5-48FD-B6D1-5D762131427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391C42-6A58-4D85-957D-807A75F60AAB}"/>
                </a:ext>
              </a:extLst>
            </p:cNvPr>
            <p:cNvGrpSpPr/>
            <p:nvPr/>
          </p:nvGrpSpPr>
          <p:grpSpPr>
            <a:xfrm>
              <a:off x="4098098" y="5646334"/>
              <a:ext cx="137921" cy="150914"/>
              <a:chOff x="6776853" y="6047174"/>
              <a:chExt cx="117910" cy="12901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03A7176-A1A4-4C23-AAD9-9C52E29C8068}"/>
                  </a:ext>
                </a:extLst>
              </p:cNvPr>
              <p:cNvSpPr/>
              <p:nvPr/>
            </p:nvSpPr>
            <p:spPr>
              <a:xfrm>
                <a:off x="6776853" y="6047174"/>
                <a:ext cx="117910" cy="12901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86EE8FA-18C9-4CA6-8323-926639F78D9C}"/>
                  </a:ext>
                </a:extLst>
              </p:cNvPr>
              <p:cNvSpPr/>
              <p:nvPr/>
            </p:nvSpPr>
            <p:spPr>
              <a:xfrm>
                <a:off x="6797994" y="6071634"/>
                <a:ext cx="78607" cy="860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DE12D5-D5C4-4447-B93D-24DDAC6D1B01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4883BEF-C0EA-4F3A-8900-3547AE5FA5AC}"/>
                </a:ext>
              </a:extLst>
            </p:cNvPr>
            <p:cNvSpPr/>
            <p:nvPr/>
          </p:nvSpPr>
          <p:spPr>
            <a:xfrm>
              <a:off x="4058661" y="333381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9B85DDE-20DE-4443-9164-9B73E91C9E96}"/>
                </a:ext>
              </a:extLst>
            </p:cNvPr>
            <p:cNvSpPr/>
            <p:nvPr/>
          </p:nvSpPr>
          <p:spPr>
            <a:xfrm>
              <a:off x="3922825" y="3333812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0" y="368763"/>
            <a:ext cx="5580112" cy="13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DFC71CA-314E-4A08-8939-BAA831630A0A}"/>
              </a:ext>
            </a:extLst>
          </p:cNvPr>
          <p:cNvSpPr txBox="1">
            <a:spLocks/>
          </p:cNvSpPr>
          <p:nvPr/>
        </p:nvSpPr>
        <p:spPr>
          <a:xfrm>
            <a:off x="588643" y="406863"/>
            <a:ext cx="4283967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5C29F-8504-4637-AD44-E7420B978190}"/>
              </a:ext>
            </a:extLst>
          </p:cNvPr>
          <p:cNvSpPr txBox="1"/>
          <p:nvPr/>
        </p:nvSpPr>
        <p:spPr>
          <a:xfrm>
            <a:off x="648520" y="2634917"/>
            <a:ext cx="3924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DBBD7-DD1F-4BCC-95CB-F3239372F8D2}"/>
              </a:ext>
            </a:extLst>
          </p:cNvPr>
          <p:cNvSpPr txBox="1"/>
          <p:nvPr/>
        </p:nvSpPr>
        <p:spPr>
          <a:xfrm>
            <a:off x="648521" y="1899734"/>
            <a:ext cx="4095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967FA0-390A-4AFE-B7A6-20B699F3F3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76842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4EA59614-29A1-4C54-BB0E-55F7B6CB6759}"/>
              </a:ext>
            </a:extLst>
          </p:cNvPr>
          <p:cNvGrpSpPr/>
          <p:nvPr/>
        </p:nvGrpSpPr>
        <p:grpSpPr>
          <a:xfrm>
            <a:off x="845528" y="2543990"/>
            <a:ext cx="10479874" cy="2093594"/>
            <a:chOff x="571514" y="2692572"/>
            <a:chExt cx="8009983" cy="1729117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A1DAB638-1081-49C6-A39E-3EC9CE6C4601}"/>
                </a:ext>
              </a:extLst>
            </p:cNvPr>
            <p:cNvSpPr/>
            <p:nvPr/>
          </p:nvSpPr>
          <p:spPr>
            <a:xfrm>
              <a:off x="571514" y="4065042"/>
              <a:ext cx="2016000" cy="356647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48D63C30-824C-469E-BDDA-26BBD5123184}"/>
                </a:ext>
              </a:extLst>
            </p:cNvPr>
            <p:cNvSpPr/>
            <p:nvPr/>
          </p:nvSpPr>
          <p:spPr>
            <a:xfrm rot="10800000" flipH="1" flipV="1">
              <a:off x="2567922" y="3436465"/>
              <a:ext cx="2042581" cy="416778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2A431FF-0AB1-48C1-8AE4-61E9431D7433}"/>
                </a:ext>
              </a:extLst>
            </p:cNvPr>
            <p:cNvSpPr/>
            <p:nvPr/>
          </p:nvSpPr>
          <p:spPr>
            <a:xfrm>
              <a:off x="4582525" y="2860464"/>
              <a:ext cx="2043978" cy="416778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74FB5BAF-3058-4A3F-AB8F-2335DFC48CB7}"/>
                </a:ext>
              </a:extLst>
            </p:cNvPr>
            <p:cNvSpPr/>
            <p:nvPr/>
          </p:nvSpPr>
          <p:spPr>
            <a:xfrm flipV="1">
              <a:off x="6605616" y="2692572"/>
              <a:ext cx="1975881" cy="0"/>
            </a:xfrm>
            <a:custGeom>
              <a:avLst/>
              <a:gdLst>
                <a:gd name="connsiteX0" fmla="*/ 0 w 1751162"/>
                <a:gd name="connsiteY0" fmla="*/ 0 h 25879"/>
                <a:gd name="connsiteX1" fmla="*/ 1751162 w 1751162"/>
                <a:gd name="connsiteY1" fmla="*/ 0 h 25879"/>
                <a:gd name="connsiteX2" fmla="*/ 1751162 w 1751162"/>
                <a:gd name="connsiteY2" fmla="*/ 25879 h 2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1162" h="25879">
                  <a:moveTo>
                    <a:pt x="0" y="0"/>
                  </a:moveTo>
                  <a:lnTo>
                    <a:pt x="1751162" y="0"/>
                  </a:lnTo>
                  <a:lnTo>
                    <a:pt x="1751162" y="25879"/>
                  </a:lnTo>
                </a:path>
              </a:pathLst>
            </a:cu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7">
            <a:extLst>
              <a:ext uri="{FF2B5EF4-FFF2-40B4-BE49-F238E27FC236}">
                <a16:creationId xmlns:a16="http://schemas.microsoft.com/office/drawing/2014/main" id="{C81893DE-0A83-450C-BDED-6383973190DE}"/>
              </a:ext>
            </a:extLst>
          </p:cNvPr>
          <p:cNvSpPr/>
          <p:nvPr/>
        </p:nvSpPr>
        <p:spPr>
          <a:xfrm>
            <a:off x="1885410" y="4348991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2DF310A9-679C-49C2-8BD7-0FDCC70D7649}"/>
              </a:ext>
            </a:extLst>
          </p:cNvPr>
          <p:cNvSpPr/>
          <p:nvPr/>
        </p:nvSpPr>
        <p:spPr>
          <a:xfrm>
            <a:off x="4522732" y="3639087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3337D44F-BEF6-44BA-97B1-1D7B5570C408}"/>
              </a:ext>
            </a:extLst>
          </p:cNvPr>
          <p:cNvSpPr/>
          <p:nvPr/>
        </p:nvSpPr>
        <p:spPr>
          <a:xfrm>
            <a:off x="7160054" y="2929183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74F24E5B-DF73-4CA1-8155-7DA1C3F63AD7}"/>
              </a:ext>
            </a:extLst>
          </p:cNvPr>
          <p:cNvSpPr/>
          <p:nvPr/>
        </p:nvSpPr>
        <p:spPr>
          <a:xfrm>
            <a:off x="9797377" y="2219279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F1E5D9CC-0287-46E4-9B88-95FD88139E98}"/>
              </a:ext>
            </a:extLst>
          </p:cNvPr>
          <p:cNvGrpSpPr/>
          <p:nvPr/>
        </p:nvGrpSpPr>
        <p:grpSpPr>
          <a:xfrm>
            <a:off x="1939968" y="3844936"/>
            <a:ext cx="430886" cy="430886"/>
            <a:chOff x="1364071" y="3866054"/>
            <a:chExt cx="430886" cy="430886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17FD9554-8578-40C4-A684-64AD39C4DDDE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C081F2-0D5F-41E0-BB56-E201CD135489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B43C10B6-9128-4095-AB1B-5E94EED6CBE3}"/>
              </a:ext>
            </a:extLst>
          </p:cNvPr>
          <p:cNvGrpSpPr/>
          <p:nvPr/>
        </p:nvGrpSpPr>
        <p:grpSpPr>
          <a:xfrm>
            <a:off x="4577290" y="3136988"/>
            <a:ext cx="430886" cy="430886"/>
            <a:chOff x="1364071" y="3866054"/>
            <a:chExt cx="430886" cy="430886"/>
          </a:xfrm>
        </p:grpSpPr>
        <p:sp>
          <p:nvSpPr>
            <p:cNvPr id="16" name="Oval 39">
              <a:extLst>
                <a:ext uri="{FF2B5EF4-FFF2-40B4-BE49-F238E27FC236}">
                  <a16:creationId xmlns:a16="http://schemas.microsoft.com/office/drawing/2014/main" id="{5886313D-43F4-42EC-9307-6F245D2DCF18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BF57D4-3B0E-4959-A987-309BBC09D753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D9A4898D-4A01-4E59-AEFA-1D6261BC3D0F}"/>
              </a:ext>
            </a:extLst>
          </p:cNvPr>
          <p:cNvGrpSpPr/>
          <p:nvPr/>
        </p:nvGrpSpPr>
        <p:grpSpPr>
          <a:xfrm>
            <a:off x="7214612" y="2429040"/>
            <a:ext cx="430886" cy="430886"/>
            <a:chOff x="1364071" y="3866054"/>
            <a:chExt cx="430886" cy="430886"/>
          </a:xfrm>
        </p:grpSpPr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6AA3B020-B864-47E4-BF58-17EC3535B064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E51AE7-F86A-4B4F-9DA1-58CE0B073AD2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21" name="Group 44">
            <a:extLst>
              <a:ext uri="{FF2B5EF4-FFF2-40B4-BE49-F238E27FC236}">
                <a16:creationId xmlns:a16="http://schemas.microsoft.com/office/drawing/2014/main" id="{899EE4CD-B573-4DD6-B130-32B3DDFD7293}"/>
              </a:ext>
            </a:extLst>
          </p:cNvPr>
          <p:cNvGrpSpPr/>
          <p:nvPr/>
        </p:nvGrpSpPr>
        <p:grpSpPr>
          <a:xfrm>
            <a:off x="9851934" y="1721092"/>
            <a:ext cx="430886" cy="430886"/>
            <a:chOff x="1364071" y="3866054"/>
            <a:chExt cx="430886" cy="430886"/>
          </a:xfrm>
        </p:grpSpPr>
        <p:sp>
          <p:nvSpPr>
            <p:cNvPr id="22" name="Oval 45">
              <a:extLst>
                <a:ext uri="{FF2B5EF4-FFF2-40B4-BE49-F238E27FC236}">
                  <a16:creationId xmlns:a16="http://schemas.microsoft.com/office/drawing/2014/main" id="{737923FD-FFD6-42C4-97AE-9B5AEAB9CA07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41F3EF-4683-4E5C-8668-B032ACEB74A1}"/>
                </a:ext>
              </a:extLst>
            </p:cNvPr>
            <p:cNvSpPr txBox="1"/>
            <p:nvPr/>
          </p:nvSpPr>
          <p:spPr>
            <a:xfrm>
              <a:off x="1479640" y="3973776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24" name="Group 53">
            <a:extLst>
              <a:ext uri="{FF2B5EF4-FFF2-40B4-BE49-F238E27FC236}">
                <a16:creationId xmlns:a16="http://schemas.microsoft.com/office/drawing/2014/main" id="{A0982438-8B0C-4394-9C71-0CB49C904A52}"/>
              </a:ext>
            </a:extLst>
          </p:cNvPr>
          <p:cNvGrpSpPr/>
          <p:nvPr/>
        </p:nvGrpSpPr>
        <p:grpSpPr>
          <a:xfrm>
            <a:off x="3712190" y="4360435"/>
            <a:ext cx="2161084" cy="970888"/>
            <a:chOff x="2714218" y="4244551"/>
            <a:chExt cx="1857782" cy="9708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81EDA7-6B37-47D2-9C58-874D9DCD10B2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EB85137C-5246-4974-8C52-6AAE17FBE03F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4">
            <a:extLst>
              <a:ext uri="{FF2B5EF4-FFF2-40B4-BE49-F238E27FC236}">
                <a16:creationId xmlns:a16="http://schemas.microsoft.com/office/drawing/2014/main" id="{1414F0F1-749D-42C3-A0B2-F714EDBA9590}"/>
              </a:ext>
            </a:extLst>
          </p:cNvPr>
          <p:cNvGrpSpPr/>
          <p:nvPr/>
        </p:nvGrpSpPr>
        <p:grpSpPr>
          <a:xfrm>
            <a:off x="1074868" y="5060418"/>
            <a:ext cx="2161084" cy="970888"/>
            <a:chOff x="2714218" y="4244551"/>
            <a:chExt cx="1857782" cy="9708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35A010-8098-4063-B894-BFC51CB7B157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9" name="Content Placeholder 3">
              <a:extLst>
                <a:ext uri="{FF2B5EF4-FFF2-40B4-BE49-F238E27FC236}">
                  <a16:creationId xmlns:a16="http://schemas.microsoft.com/office/drawing/2014/main" id="{B0892F9C-69A7-4761-8B43-A469FF310070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1">
            <a:extLst>
              <a:ext uri="{FF2B5EF4-FFF2-40B4-BE49-F238E27FC236}">
                <a16:creationId xmlns:a16="http://schemas.microsoft.com/office/drawing/2014/main" id="{A32E8902-CC71-4148-B958-64A477F3E41A}"/>
              </a:ext>
            </a:extLst>
          </p:cNvPr>
          <p:cNvGrpSpPr/>
          <p:nvPr/>
        </p:nvGrpSpPr>
        <p:grpSpPr>
          <a:xfrm>
            <a:off x="6349512" y="3660452"/>
            <a:ext cx="2161084" cy="970888"/>
            <a:chOff x="2714218" y="4244551"/>
            <a:chExt cx="1857782" cy="970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E7E91-9B98-4786-9B70-602BBE6EC685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2" name="Content Placeholder 3">
              <a:extLst>
                <a:ext uri="{FF2B5EF4-FFF2-40B4-BE49-F238E27FC236}">
                  <a16:creationId xmlns:a16="http://schemas.microsoft.com/office/drawing/2014/main" id="{0E893A03-18BA-4C65-AE5E-04DAA966DFF5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4">
            <a:extLst>
              <a:ext uri="{FF2B5EF4-FFF2-40B4-BE49-F238E27FC236}">
                <a16:creationId xmlns:a16="http://schemas.microsoft.com/office/drawing/2014/main" id="{E4F56E62-C18D-4A08-AECA-E8EBF47CB4EA}"/>
              </a:ext>
            </a:extLst>
          </p:cNvPr>
          <p:cNvGrpSpPr/>
          <p:nvPr/>
        </p:nvGrpSpPr>
        <p:grpSpPr>
          <a:xfrm>
            <a:off x="8986835" y="2960469"/>
            <a:ext cx="2161084" cy="970888"/>
            <a:chOff x="2714218" y="4244551"/>
            <a:chExt cx="1857782" cy="970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08C68E-0DD6-4DEB-AD9B-0B563B79C664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5" name="Content Placeholder 3">
              <a:extLst>
                <a:ext uri="{FF2B5EF4-FFF2-40B4-BE49-F238E27FC236}">
                  <a16:creationId xmlns:a16="http://schemas.microsoft.com/office/drawing/2014/main" id="{5CADFF96-7784-411B-8B1F-4ACC69BCC4DE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23FFD0F3-57C1-4CCD-8C98-381CB09B799D}"/>
              </a:ext>
            </a:extLst>
          </p:cNvPr>
          <p:cNvSpPr/>
          <p:nvPr/>
        </p:nvSpPr>
        <p:spPr>
          <a:xfrm>
            <a:off x="4686216" y="3768125"/>
            <a:ext cx="213032" cy="2819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09FB09E-2059-4A17-A4D2-97A0F26F929A}"/>
              </a:ext>
            </a:extLst>
          </p:cNvPr>
          <p:cNvSpPr/>
          <p:nvPr/>
        </p:nvSpPr>
        <p:spPr>
          <a:xfrm>
            <a:off x="2025347" y="4500213"/>
            <a:ext cx="266905" cy="2669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2451C63E-A0A2-4A34-8C20-14C6AC5CC591}"/>
              </a:ext>
            </a:extLst>
          </p:cNvPr>
          <p:cNvSpPr/>
          <p:nvPr/>
        </p:nvSpPr>
        <p:spPr>
          <a:xfrm rot="18805991">
            <a:off x="7278752" y="3042894"/>
            <a:ext cx="315878" cy="3125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666377AC-7ED2-4AFC-B443-324B8E55646F}"/>
              </a:ext>
            </a:extLst>
          </p:cNvPr>
          <p:cNvSpPr/>
          <p:nvPr/>
        </p:nvSpPr>
        <p:spPr>
          <a:xfrm>
            <a:off x="9922206" y="2377768"/>
            <a:ext cx="290342" cy="2230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10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8CEFD164-4BE5-4CCE-BFCC-3B9A6C2617F9}"/>
              </a:ext>
            </a:extLst>
          </p:cNvPr>
          <p:cNvGrpSpPr/>
          <p:nvPr/>
        </p:nvGrpSpPr>
        <p:grpSpPr>
          <a:xfrm>
            <a:off x="907433" y="2331902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A696A48E-A7B0-4902-8B05-D2ABC976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5E873848-643D-40D3-9D1C-08D8C58F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00BD7557-CDFE-4DF0-8B50-1BAAE7B0EF83}"/>
              </a:ext>
            </a:extLst>
          </p:cNvPr>
          <p:cNvGrpSpPr/>
          <p:nvPr/>
        </p:nvGrpSpPr>
        <p:grpSpPr>
          <a:xfrm>
            <a:off x="1306132" y="3164925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146EDD-0779-41E1-AB3B-6A068D31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7B55502-24C6-44CE-B9E0-721F6397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1B2ACB32-5535-436F-9E7B-CCC2D5853412}"/>
              </a:ext>
            </a:extLst>
          </p:cNvPr>
          <p:cNvGrpSpPr/>
          <p:nvPr/>
        </p:nvGrpSpPr>
        <p:grpSpPr>
          <a:xfrm>
            <a:off x="1712376" y="3985368"/>
            <a:ext cx="1047962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DA4D472-4330-4206-9111-2A95680E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FECBF8C-7F95-4776-8379-3936A80FB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54759AE9-5D6F-4D7E-8B24-F04E9853AD82}"/>
              </a:ext>
            </a:extLst>
          </p:cNvPr>
          <p:cNvGrpSpPr/>
          <p:nvPr/>
        </p:nvGrpSpPr>
        <p:grpSpPr>
          <a:xfrm>
            <a:off x="2109829" y="4805459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E8A95CB2-8595-4612-8241-640B0417B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975A307-94FD-4639-8D10-6FCE99EB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A1CAC6B-46EA-40A1-9442-0E3EB51D7581}"/>
              </a:ext>
            </a:extLst>
          </p:cNvPr>
          <p:cNvSpPr txBox="1"/>
          <p:nvPr/>
        </p:nvSpPr>
        <p:spPr>
          <a:xfrm rot="18452284">
            <a:off x="1117888" y="272250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6ECC1-C64E-4CE0-A0FF-AC24A51B9C51}"/>
              </a:ext>
            </a:extLst>
          </p:cNvPr>
          <p:cNvSpPr txBox="1"/>
          <p:nvPr/>
        </p:nvSpPr>
        <p:spPr>
          <a:xfrm rot="18452284">
            <a:off x="1521428" y="354045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245D1-3197-4114-898E-6E59C5D36317}"/>
              </a:ext>
            </a:extLst>
          </p:cNvPr>
          <p:cNvSpPr txBox="1"/>
          <p:nvPr/>
        </p:nvSpPr>
        <p:spPr>
          <a:xfrm rot="18452284">
            <a:off x="1924968" y="43583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36A01-9667-4E47-BE43-6AC7E3171577}"/>
              </a:ext>
            </a:extLst>
          </p:cNvPr>
          <p:cNvSpPr txBox="1"/>
          <p:nvPr/>
        </p:nvSpPr>
        <p:spPr>
          <a:xfrm rot="18452284">
            <a:off x="2328508" y="51671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5F4E2-B3BA-4D42-950C-402B698E5471}"/>
              </a:ext>
            </a:extLst>
          </p:cNvPr>
          <p:cNvSpPr txBox="1"/>
          <p:nvPr/>
        </p:nvSpPr>
        <p:spPr>
          <a:xfrm>
            <a:off x="4071818" y="252324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ED6E3-8B7D-441C-BB17-22DFCD23E1F9}"/>
              </a:ext>
            </a:extLst>
          </p:cNvPr>
          <p:cNvSpPr txBox="1"/>
          <p:nvPr/>
        </p:nvSpPr>
        <p:spPr>
          <a:xfrm>
            <a:off x="4071818" y="334150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FF7C5-6E01-4342-A53B-6E575D922875}"/>
              </a:ext>
            </a:extLst>
          </p:cNvPr>
          <p:cNvSpPr txBox="1"/>
          <p:nvPr/>
        </p:nvSpPr>
        <p:spPr>
          <a:xfrm>
            <a:off x="4071818" y="4159765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00D046-A991-4201-84D6-79AC6DCAB958}"/>
              </a:ext>
            </a:extLst>
          </p:cNvPr>
          <p:cNvSpPr txBox="1"/>
          <p:nvPr/>
        </p:nvSpPr>
        <p:spPr>
          <a:xfrm>
            <a:off x="4071818" y="4968881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0A380-183F-4B3E-9002-1BE89CA4260F}"/>
              </a:ext>
            </a:extLst>
          </p:cNvPr>
          <p:cNvSpPr txBox="1"/>
          <p:nvPr/>
        </p:nvSpPr>
        <p:spPr>
          <a:xfrm>
            <a:off x="8783405" y="1869420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61194E-FFDF-46F6-A21E-5A7244B8A692}"/>
              </a:ext>
            </a:extLst>
          </p:cNvPr>
          <p:cNvSpPr/>
          <p:nvPr/>
        </p:nvSpPr>
        <p:spPr>
          <a:xfrm>
            <a:off x="6355276" y="3911233"/>
            <a:ext cx="855421" cy="672825"/>
          </a:xfrm>
          <a:custGeom>
            <a:avLst/>
            <a:gdLst/>
            <a:ahLst/>
            <a:cxnLst/>
            <a:rect l="l" t="t" r="r" b="b"/>
            <a:pathLst>
              <a:path w="212113" h="166836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5" y="44087"/>
                  <a:pt x="179047" y="53234"/>
                </a:cubicBezTo>
                <a:cubicBezTo>
                  <a:pt x="172370" y="62381"/>
                  <a:pt x="168849" y="74546"/>
                  <a:pt x="168483" y="89729"/>
                </a:cubicBezTo>
                <a:lnTo>
                  <a:pt x="205801" y="89729"/>
                </a:lnTo>
                <a:lnTo>
                  <a:pt x="205801" y="166836"/>
                </a:lnTo>
                <a:lnTo>
                  <a:pt x="128695" y="166836"/>
                </a:lnTo>
                <a:lnTo>
                  <a:pt x="128695" y="111682"/>
                </a:lnTo>
                <a:cubicBezTo>
                  <a:pt x="128695" y="89181"/>
                  <a:pt x="130661" y="71527"/>
                  <a:pt x="134594" y="58722"/>
                </a:cubicBezTo>
                <a:cubicBezTo>
                  <a:pt x="138527" y="45917"/>
                  <a:pt x="145845" y="34392"/>
                  <a:pt x="156546" y="24147"/>
                </a:cubicBezTo>
                <a:cubicBezTo>
                  <a:pt x="167248" y="13903"/>
                  <a:pt x="180739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7"/>
                  <a:pt x="50353" y="53234"/>
                </a:cubicBezTo>
                <a:cubicBezTo>
                  <a:pt x="43676" y="62381"/>
                  <a:pt x="40154" y="74546"/>
                  <a:pt x="39788" y="89729"/>
                </a:cubicBezTo>
                <a:lnTo>
                  <a:pt x="77107" y="89729"/>
                </a:lnTo>
                <a:lnTo>
                  <a:pt x="77107" y="166836"/>
                </a:lnTo>
                <a:lnTo>
                  <a:pt x="0" y="166836"/>
                </a:lnTo>
                <a:lnTo>
                  <a:pt x="0" y="111682"/>
                </a:lnTo>
                <a:cubicBezTo>
                  <a:pt x="0" y="89363"/>
                  <a:pt x="1967" y="71756"/>
                  <a:pt x="5900" y="58859"/>
                </a:cubicBezTo>
                <a:cubicBezTo>
                  <a:pt x="9833" y="45962"/>
                  <a:pt x="17104" y="34392"/>
                  <a:pt x="27715" y="24147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7479327" y="4164625"/>
            <a:ext cx="360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F1C3A-7068-4CAB-A041-382F1B1F8BC3}"/>
              </a:ext>
            </a:extLst>
          </p:cNvPr>
          <p:cNvSpPr txBox="1"/>
          <p:nvPr/>
        </p:nvSpPr>
        <p:spPr>
          <a:xfrm>
            <a:off x="955568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3932E-5272-414A-8FE6-2FEEE788B5DF}"/>
              </a:ext>
            </a:extLst>
          </p:cNvPr>
          <p:cNvSpPr txBox="1"/>
          <p:nvPr/>
        </p:nvSpPr>
        <p:spPr>
          <a:xfrm>
            <a:off x="955568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FDBD1-FB1F-4722-8571-D4408214ADED}"/>
              </a:ext>
            </a:extLst>
          </p:cNvPr>
          <p:cNvSpPr txBox="1"/>
          <p:nvPr/>
        </p:nvSpPr>
        <p:spPr>
          <a:xfrm>
            <a:off x="955568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36012-C10B-4B3C-8D02-C6701AA32E7B}"/>
              </a:ext>
            </a:extLst>
          </p:cNvPr>
          <p:cNvSpPr txBox="1"/>
          <p:nvPr/>
        </p:nvSpPr>
        <p:spPr>
          <a:xfrm>
            <a:off x="1435887" y="2505670"/>
            <a:ext cx="395670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/>
              <a:t>We Create</a:t>
            </a:r>
          </a:p>
          <a:p>
            <a:pPr algn="r"/>
            <a:r>
              <a:rPr lang="en-US" altLang="ko-KR" sz="2000" dirty="0"/>
              <a:t>Quality Professional </a:t>
            </a:r>
          </a:p>
          <a:p>
            <a:pPr algn="r"/>
            <a:r>
              <a:rPr lang="en-US" altLang="ko-KR" sz="2000" dirty="0"/>
              <a:t>PPT Presentation</a:t>
            </a:r>
            <a:endParaRPr lang="ko-KR" altLang="en-US" sz="2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57B8-BA70-4B06-A1E0-2164D8136D4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1A9F94-5725-4561-8F5F-22DA7B276A9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5FF4F42-2E9E-438C-A8D5-99E2B810179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322847" y="259800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322875" y="336108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593307-D642-4B34-9AB5-6A4A6EBBDF04}"/>
              </a:ext>
            </a:extLst>
          </p:cNvPr>
          <p:cNvSpPr/>
          <p:nvPr/>
        </p:nvSpPr>
        <p:spPr>
          <a:xfrm>
            <a:off x="4893858" y="0"/>
            <a:ext cx="7298142" cy="6858000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651F5B-DC74-4114-8AFD-B726D9FA98A3}"/>
              </a:ext>
            </a:extLst>
          </p:cNvPr>
          <p:cNvGrpSpPr/>
          <p:nvPr/>
        </p:nvGrpSpPr>
        <p:grpSpPr>
          <a:xfrm>
            <a:off x="4223794" y="2062108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9851790D-B335-419B-A026-6794BEE87DB6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C9ACFD3B-EB5E-4A5D-8EAC-91839F3E074D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F039BC09-51F4-41BC-902B-D79CD37264D7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A9546FDC-04FC-48AB-9555-10195E527FAA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9211A78E-84E9-48C6-872C-CEC2AC36B5BC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4E2D18-5BD8-416F-B84F-8F3EA8DC44D9}"/>
              </a:ext>
            </a:extLst>
          </p:cNvPr>
          <p:cNvSpPr txBox="1"/>
          <p:nvPr/>
        </p:nvSpPr>
        <p:spPr>
          <a:xfrm>
            <a:off x="5533599" y="4144134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839F2-13AF-4C5D-A991-ADD15551FA75}"/>
              </a:ext>
            </a:extLst>
          </p:cNvPr>
          <p:cNvGrpSpPr/>
          <p:nvPr/>
        </p:nvGrpSpPr>
        <p:grpSpPr>
          <a:xfrm>
            <a:off x="8054255" y="2516602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9596A-025F-4A53-98CE-1895CA8B343B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0832BE-1C34-45DF-8375-23E3B8C3675F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89EA7C-1BC6-4281-8BBB-60013A689A71}"/>
              </a:ext>
            </a:extLst>
          </p:cNvPr>
          <p:cNvGrpSpPr/>
          <p:nvPr/>
        </p:nvGrpSpPr>
        <p:grpSpPr>
          <a:xfrm>
            <a:off x="8054255" y="5081717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A5154-80AB-4BC9-A493-9F224A0028C1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45404A-9EF9-4383-A4C7-1381F0DBFD3C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D5FD5-9929-42A2-B175-6D0A717083DE}"/>
              </a:ext>
            </a:extLst>
          </p:cNvPr>
          <p:cNvGrpSpPr/>
          <p:nvPr/>
        </p:nvGrpSpPr>
        <p:grpSpPr>
          <a:xfrm>
            <a:off x="795878" y="1808115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BD0ACC-33E5-4B54-A327-89E8E8143A5A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AA5FA4-5B3A-4162-A6DA-45B4B2E35AE0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8898B2-0C3B-4ED9-ADF8-4C233B1A8111}"/>
              </a:ext>
            </a:extLst>
          </p:cNvPr>
          <p:cNvGrpSpPr/>
          <p:nvPr/>
        </p:nvGrpSpPr>
        <p:grpSpPr>
          <a:xfrm>
            <a:off x="795878" y="4227309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C7A0F-EFE2-46B6-AB25-2475B696AC89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1C2902-5205-4414-9B4F-F629EA7D561B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8B0FB737-FADE-4DDA-BB7D-C77FAA7AE3B0}"/>
              </a:ext>
            </a:extLst>
          </p:cNvPr>
          <p:cNvSpPr/>
          <p:nvPr/>
        </p:nvSpPr>
        <p:spPr>
          <a:xfrm rot="16200000">
            <a:off x="4713433" y="2634852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C03666CF-71B7-4D7B-A584-CC2968E7E44D}"/>
              </a:ext>
            </a:extLst>
          </p:cNvPr>
          <p:cNvSpPr/>
          <p:nvPr/>
        </p:nvSpPr>
        <p:spPr>
          <a:xfrm>
            <a:off x="6995558" y="2581242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B928B16-EDFB-4A56-9ABA-2647178008CA}"/>
              </a:ext>
            </a:extLst>
          </p:cNvPr>
          <p:cNvSpPr/>
          <p:nvPr/>
        </p:nvSpPr>
        <p:spPr>
          <a:xfrm>
            <a:off x="4754196" y="4866604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2C0CD4E1-73D2-42FB-9B84-6D5C7F395194}"/>
              </a:ext>
            </a:extLst>
          </p:cNvPr>
          <p:cNvSpPr/>
          <p:nvPr/>
        </p:nvSpPr>
        <p:spPr>
          <a:xfrm>
            <a:off x="5805326" y="3440150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340278DB-C50D-4592-86D8-EBE6F81B9CB6}"/>
              </a:ext>
            </a:extLst>
          </p:cNvPr>
          <p:cNvSpPr>
            <a:spLocks noChangeAspect="1"/>
          </p:cNvSpPr>
          <p:nvPr/>
        </p:nvSpPr>
        <p:spPr>
          <a:xfrm>
            <a:off x="7000185" y="4792498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2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5">
            <a:extLst>
              <a:ext uri="{FF2B5EF4-FFF2-40B4-BE49-F238E27FC236}">
                <a16:creationId xmlns:a16="http://schemas.microsoft.com/office/drawing/2014/main" id="{2A1E0FFC-3588-4CF5-8B4E-A186723A5D26}"/>
              </a:ext>
            </a:extLst>
          </p:cNvPr>
          <p:cNvGrpSpPr/>
          <p:nvPr/>
        </p:nvGrpSpPr>
        <p:grpSpPr>
          <a:xfrm>
            <a:off x="5410155" y="1895078"/>
            <a:ext cx="1350651" cy="1350650"/>
            <a:chOff x="5410154" y="1792609"/>
            <a:chExt cx="1350651" cy="135065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11B4B8CA-B47A-4C9F-98B5-DEF4DE00724D}"/>
                </a:ext>
              </a:extLst>
            </p:cNvPr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29B5B5F0-080B-49B5-BDC3-0FF1D7F8A827}"/>
                </a:ext>
              </a:extLst>
            </p:cNvPr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47">
            <a:extLst>
              <a:ext uri="{FF2B5EF4-FFF2-40B4-BE49-F238E27FC236}">
                <a16:creationId xmlns:a16="http://schemas.microsoft.com/office/drawing/2014/main" id="{080A422F-FC44-4CED-A52C-3339EF1D8372}"/>
              </a:ext>
            </a:extLst>
          </p:cNvPr>
          <p:cNvGrpSpPr/>
          <p:nvPr/>
        </p:nvGrpSpPr>
        <p:grpSpPr>
          <a:xfrm>
            <a:off x="5410155" y="3330653"/>
            <a:ext cx="1350651" cy="1350651"/>
            <a:chOff x="5410154" y="3235402"/>
            <a:chExt cx="1350651" cy="135065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A561742-DDA0-460D-B0FB-CE25DF56ABC8}"/>
                </a:ext>
              </a:extLst>
            </p:cNvPr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C6007734-A233-4A4B-83C1-8099A3A1A9DD}"/>
                </a:ext>
              </a:extLst>
            </p:cNvPr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9" name="그룹 46">
            <a:extLst>
              <a:ext uri="{FF2B5EF4-FFF2-40B4-BE49-F238E27FC236}">
                <a16:creationId xmlns:a16="http://schemas.microsoft.com/office/drawing/2014/main" id="{4DCCA31F-C14F-4A30-B76D-4F5950CB6BC4}"/>
              </a:ext>
            </a:extLst>
          </p:cNvPr>
          <p:cNvGrpSpPr/>
          <p:nvPr/>
        </p:nvGrpSpPr>
        <p:grpSpPr>
          <a:xfrm>
            <a:off x="5403800" y="4794500"/>
            <a:ext cx="1350651" cy="1350652"/>
            <a:chOff x="5403799" y="4678196"/>
            <a:chExt cx="1350651" cy="1350652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AAC2B13F-FF05-412E-8E6A-2A98155666A0}"/>
                </a:ext>
              </a:extLst>
            </p:cNvPr>
            <p:cNvSpPr/>
            <p:nvPr/>
          </p:nvSpPr>
          <p:spPr>
            <a:xfrm>
              <a:off x="5403799" y="4732848"/>
              <a:ext cx="1296000" cy="1296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79424759-8CFC-444F-94CF-E1F3BA40F58E}"/>
                </a:ext>
              </a:extLst>
            </p:cNvPr>
            <p:cNvSpPr/>
            <p:nvPr/>
          </p:nvSpPr>
          <p:spPr>
            <a:xfrm rot="10800000">
              <a:off x="5458450" y="4678196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A90F768-1F47-4F18-82D4-8088C91AE858}"/>
              </a:ext>
            </a:extLst>
          </p:cNvPr>
          <p:cNvSpPr/>
          <p:nvPr/>
        </p:nvSpPr>
        <p:spPr>
          <a:xfrm>
            <a:off x="916436" y="1868402"/>
            <a:ext cx="4392000" cy="140400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68C19F19-54C5-402F-ABA2-1B474B2D93E1}"/>
              </a:ext>
            </a:extLst>
          </p:cNvPr>
          <p:cNvSpPr/>
          <p:nvPr/>
        </p:nvSpPr>
        <p:spPr>
          <a:xfrm>
            <a:off x="916436" y="3341136"/>
            <a:ext cx="4392000" cy="13927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6C3FF11F-0E3A-4ABC-A6DE-2E9636EB4CBE}"/>
              </a:ext>
            </a:extLst>
          </p:cNvPr>
          <p:cNvSpPr/>
          <p:nvPr/>
        </p:nvSpPr>
        <p:spPr>
          <a:xfrm>
            <a:off x="916436" y="4802630"/>
            <a:ext cx="4392000" cy="13927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9CD5A5C9-CDCA-4A4E-9EF9-21312834C610}"/>
              </a:ext>
            </a:extLst>
          </p:cNvPr>
          <p:cNvSpPr/>
          <p:nvPr/>
        </p:nvSpPr>
        <p:spPr>
          <a:xfrm>
            <a:off x="6856471" y="1874022"/>
            <a:ext cx="4392000" cy="13927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997AB15-8B85-44DE-AC4E-3FC4A6378302}"/>
              </a:ext>
            </a:extLst>
          </p:cNvPr>
          <p:cNvSpPr/>
          <p:nvPr/>
        </p:nvSpPr>
        <p:spPr>
          <a:xfrm>
            <a:off x="6856471" y="3338326"/>
            <a:ext cx="4392000" cy="13927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2CEF1A5A-3D9E-462F-B04C-E2B5F4DEC01B}"/>
              </a:ext>
            </a:extLst>
          </p:cNvPr>
          <p:cNvSpPr/>
          <p:nvPr/>
        </p:nvSpPr>
        <p:spPr>
          <a:xfrm>
            <a:off x="6856471" y="4802630"/>
            <a:ext cx="4392000" cy="13927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FC55EF-9190-4C97-8640-416B5538B634}"/>
              </a:ext>
            </a:extLst>
          </p:cNvPr>
          <p:cNvGrpSpPr/>
          <p:nvPr/>
        </p:nvGrpSpPr>
        <p:grpSpPr>
          <a:xfrm>
            <a:off x="1400806" y="4941677"/>
            <a:ext cx="3703800" cy="1107996"/>
            <a:chOff x="3017859" y="4283314"/>
            <a:chExt cx="189084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85D7FB-2A97-4579-820F-0AEA71472B5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054DF0-AE19-41DA-B903-F7E3D5728FB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D562E-F9A8-4343-A6E6-39933490E494}"/>
              </a:ext>
            </a:extLst>
          </p:cNvPr>
          <p:cNvGrpSpPr/>
          <p:nvPr/>
        </p:nvGrpSpPr>
        <p:grpSpPr>
          <a:xfrm>
            <a:off x="1400806" y="3471643"/>
            <a:ext cx="3703800" cy="1107996"/>
            <a:chOff x="3017859" y="4283314"/>
            <a:chExt cx="1890849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9004DE-E6FC-4FA9-9447-70F9D5ED83F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A85997-8014-425B-A44C-91E0909EC20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1E2FBD-6115-4EE9-A566-239AE9C9784A}"/>
              </a:ext>
            </a:extLst>
          </p:cNvPr>
          <p:cNvGrpSpPr/>
          <p:nvPr/>
        </p:nvGrpSpPr>
        <p:grpSpPr>
          <a:xfrm>
            <a:off x="1400806" y="2001609"/>
            <a:ext cx="3703800" cy="1107996"/>
            <a:chOff x="3017859" y="4283314"/>
            <a:chExt cx="189084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1FCCF7-6B29-4B40-A866-8B32E706BA3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8E593-EFC2-4DE2-B374-076A5C618F6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20A746-ADB3-4C1A-AB9E-864336745A94}"/>
              </a:ext>
            </a:extLst>
          </p:cNvPr>
          <p:cNvGrpSpPr/>
          <p:nvPr/>
        </p:nvGrpSpPr>
        <p:grpSpPr>
          <a:xfrm>
            <a:off x="7040652" y="2001609"/>
            <a:ext cx="3729739" cy="1107996"/>
            <a:chOff x="3017859" y="4283314"/>
            <a:chExt cx="1890849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EEB0BC-298E-4216-8ADC-F82CC59ADE7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584511-EE3C-4AB4-873C-F5A4DD56649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82DF31-50EA-4BCB-BC86-10F5D015F2E8}"/>
              </a:ext>
            </a:extLst>
          </p:cNvPr>
          <p:cNvGrpSpPr/>
          <p:nvPr/>
        </p:nvGrpSpPr>
        <p:grpSpPr>
          <a:xfrm>
            <a:off x="7040652" y="3471643"/>
            <a:ext cx="3729739" cy="1107996"/>
            <a:chOff x="3017859" y="4283314"/>
            <a:chExt cx="189084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B1E5E-098A-47F0-B349-9D77BB6B713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4E8E01-6053-4992-B6AA-7413DBF50E5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3FE8ED-BCC7-4E67-98E2-ADF0DD85D9F7}"/>
              </a:ext>
            </a:extLst>
          </p:cNvPr>
          <p:cNvGrpSpPr/>
          <p:nvPr/>
        </p:nvGrpSpPr>
        <p:grpSpPr>
          <a:xfrm>
            <a:off x="7040652" y="4941677"/>
            <a:ext cx="3729739" cy="1107996"/>
            <a:chOff x="3017859" y="4283314"/>
            <a:chExt cx="189084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04D05F-F2D5-472A-B542-FCD467DDBD1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5447DC-0C26-4D65-B98C-4AF34004F66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36AB47A-9E6F-4A32-A013-54E23FB10272}"/>
              </a:ext>
            </a:extLst>
          </p:cNvPr>
          <p:cNvSpPr txBox="1"/>
          <p:nvPr/>
        </p:nvSpPr>
        <p:spPr>
          <a:xfrm>
            <a:off x="6348982" y="1620076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D3F27-7828-4006-84FA-589EB73E1952}"/>
              </a:ext>
            </a:extLst>
          </p:cNvPr>
          <p:cNvSpPr txBox="1"/>
          <p:nvPr/>
        </p:nvSpPr>
        <p:spPr>
          <a:xfrm>
            <a:off x="5325432" y="2305397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081BC0-3077-4827-AB71-13F31CF21254}"/>
              </a:ext>
            </a:extLst>
          </p:cNvPr>
          <p:cNvSpPr txBox="1"/>
          <p:nvPr/>
        </p:nvSpPr>
        <p:spPr>
          <a:xfrm>
            <a:off x="6237153" y="306915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DB51F-248E-4525-9ED7-498D7DAB54B1}"/>
              </a:ext>
            </a:extLst>
          </p:cNvPr>
          <p:cNvSpPr txBox="1"/>
          <p:nvPr/>
        </p:nvSpPr>
        <p:spPr>
          <a:xfrm>
            <a:off x="5330893" y="3765854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F84E5D-1536-46B9-9569-366014D81674}"/>
              </a:ext>
            </a:extLst>
          </p:cNvPr>
          <p:cNvSpPr txBox="1"/>
          <p:nvPr/>
        </p:nvSpPr>
        <p:spPr>
          <a:xfrm>
            <a:off x="6246475" y="449539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BA63D-6E29-404B-BC3D-E733C6818194}"/>
              </a:ext>
            </a:extLst>
          </p:cNvPr>
          <p:cNvSpPr txBox="1"/>
          <p:nvPr/>
        </p:nvSpPr>
        <p:spPr>
          <a:xfrm>
            <a:off x="5310161" y="5190436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803F054-BF73-443B-A428-AA0A8ADDA500}"/>
              </a:ext>
            </a:extLst>
          </p:cNvPr>
          <p:cNvSpPr/>
          <p:nvPr/>
        </p:nvSpPr>
        <p:spPr>
          <a:xfrm>
            <a:off x="876078" y="2742054"/>
            <a:ext cx="524728" cy="524728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A3CEE7EC-4FF4-492C-9028-1D0974B835F0}"/>
              </a:ext>
            </a:extLst>
          </p:cNvPr>
          <p:cNvSpPr/>
          <p:nvPr/>
        </p:nvSpPr>
        <p:spPr>
          <a:xfrm rot="10800000">
            <a:off x="10770391" y="1816314"/>
            <a:ext cx="524728" cy="52472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2313D51-E137-47CE-80AA-A600E4A784BC}"/>
              </a:ext>
            </a:extLst>
          </p:cNvPr>
          <p:cNvSpPr/>
          <p:nvPr/>
        </p:nvSpPr>
        <p:spPr>
          <a:xfrm>
            <a:off x="876078" y="4208445"/>
            <a:ext cx="524728" cy="52472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AB003978-1037-4EFA-918C-8F9D610A1A92}"/>
              </a:ext>
            </a:extLst>
          </p:cNvPr>
          <p:cNvSpPr/>
          <p:nvPr/>
        </p:nvSpPr>
        <p:spPr>
          <a:xfrm rot="10800000">
            <a:off x="10770391" y="3290724"/>
            <a:ext cx="524728" cy="524728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BFDDF8D-3522-4FC1-8745-C6939EA97CCD}"/>
              </a:ext>
            </a:extLst>
          </p:cNvPr>
          <p:cNvSpPr/>
          <p:nvPr/>
        </p:nvSpPr>
        <p:spPr>
          <a:xfrm>
            <a:off x="876078" y="5674835"/>
            <a:ext cx="524728" cy="524728"/>
          </a:xfrm>
          <a:prstGeom prst="rt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EF237D78-E4E2-4BDA-9416-F0C1A910253C}"/>
              </a:ext>
            </a:extLst>
          </p:cNvPr>
          <p:cNvSpPr/>
          <p:nvPr/>
        </p:nvSpPr>
        <p:spPr>
          <a:xfrm rot="10800000">
            <a:off x="10770391" y="4765134"/>
            <a:ext cx="524728" cy="524728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512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60E5A0-CE2F-4BE7-A64A-82D3CD14C755}"/>
              </a:ext>
            </a:extLst>
          </p:cNvPr>
          <p:cNvSpPr/>
          <p:nvPr/>
        </p:nvSpPr>
        <p:spPr>
          <a:xfrm>
            <a:off x="1" y="2017252"/>
            <a:ext cx="12192000" cy="322149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8CCD43-C303-45C8-92AD-A384B20ECA58}"/>
              </a:ext>
            </a:extLst>
          </p:cNvPr>
          <p:cNvSpPr/>
          <p:nvPr/>
        </p:nvSpPr>
        <p:spPr>
          <a:xfrm>
            <a:off x="2856034" y="2213652"/>
            <a:ext cx="6479932" cy="335435"/>
          </a:xfrm>
          <a:custGeom>
            <a:avLst/>
            <a:gdLst>
              <a:gd name="connsiteX0" fmla="*/ 161193 w 6479932"/>
              <a:gd name="connsiteY0" fmla="*/ 13051 h 335435"/>
              <a:gd name="connsiteX1" fmla="*/ 199244 w 6479932"/>
              <a:gd name="connsiteY1" fmla="*/ 136192 h 335435"/>
              <a:gd name="connsiteX2" fmla="*/ 322385 w 6479932"/>
              <a:gd name="connsiteY2" fmla="*/ 136191 h 335435"/>
              <a:gd name="connsiteX3" fmla="*/ 222761 w 6479932"/>
              <a:gd name="connsiteY3" fmla="*/ 212295 h 335435"/>
              <a:gd name="connsiteX4" fmla="*/ 260815 w 6479932"/>
              <a:gd name="connsiteY4" fmla="*/ 335435 h 335435"/>
              <a:gd name="connsiteX5" fmla="*/ 161193 w 6479932"/>
              <a:gd name="connsiteY5" fmla="*/ 259330 h 335435"/>
              <a:gd name="connsiteX6" fmla="*/ 61570 w 6479932"/>
              <a:gd name="connsiteY6" fmla="*/ 335435 h 335435"/>
              <a:gd name="connsiteX7" fmla="*/ 99624 w 6479932"/>
              <a:gd name="connsiteY7" fmla="*/ 212295 h 335435"/>
              <a:gd name="connsiteX8" fmla="*/ 0 w 6479932"/>
              <a:gd name="connsiteY8" fmla="*/ 136191 h 335435"/>
              <a:gd name="connsiteX9" fmla="*/ 123141 w 6479932"/>
              <a:gd name="connsiteY9" fmla="*/ 136192 h 335435"/>
              <a:gd name="connsiteX10" fmla="*/ 6318740 w 6479932"/>
              <a:gd name="connsiteY10" fmla="*/ 0 h 335435"/>
              <a:gd name="connsiteX11" fmla="*/ 6356791 w 6479932"/>
              <a:gd name="connsiteY11" fmla="*/ 123141 h 335435"/>
              <a:gd name="connsiteX12" fmla="*/ 6479932 w 6479932"/>
              <a:gd name="connsiteY12" fmla="*/ 123140 h 335435"/>
              <a:gd name="connsiteX13" fmla="*/ 6380308 w 6479932"/>
              <a:gd name="connsiteY13" fmla="*/ 199244 h 335435"/>
              <a:gd name="connsiteX14" fmla="*/ 6418362 w 6479932"/>
              <a:gd name="connsiteY14" fmla="*/ 322384 h 335435"/>
              <a:gd name="connsiteX15" fmla="*/ 6318740 w 6479932"/>
              <a:gd name="connsiteY15" fmla="*/ 246279 h 335435"/>
              <a:gd name="connsiteX16" fmla="*/ 6219117 w 6479932"/>
              <a:gd name="connsiteY16" fmla="*/ 322384 h 335435"/>
              <a:gd name="connsiteX17" fmla="*/ 6257171 w 6479932"/>
              <a:gd name="connsiteY17" fmla="*/ 199244 h 335435"/>
              <a:gd name="connsiteX18" fmla="*/ 6157547 w 6479932"/>
              <a:gd name="connsiteY18" fmla="*/ 123140 h 335435"/>
              <a:gd name="connsiteX19" fmla="*/ 6280688 w 6479932"/>
              <a:gd name="connsiteY19" fmla="*/ 123141 h 335435"/>
              <a:gd name="connsiteX20" fmla="*/ 5758963 w 6479932"/>
              <a:gd name="connsiteY20" fmla="*/ 0 h 335435"/>
              <a:gd name="connsiteX21" fmla="*/ 5797014 w 6479932"/>
              <a:gd name="connsiteY21" fmla="*/ 123141 h 335435"/>
              <a:gd name="connsiteX22" fmla="*/ 5920155 w 6479932"/>
              <a:gd name="connsiteY22" fmla="*/ 123140 h 335435"/>
              <a:gd name="connsiteX23" fmla="*/ 5820531 w 6479932"/>
              <a:gd name="connsiteY23" fmla="*/ 199244 h 335435"/>
              <a:gd name="connsiteX24" fmla="*/ 5858585 w 6479932"/>
              <a:gd name="connsiteY24" fmla="*/ 322384 h 335435"/>
              <a:gd name="connsiteX25" fmla="*/ 5758963 w 6479932"/>
              <a:gd name="connsiteY25" fmla="*/ 246279 h 335435"/>
              <a:gd name="connsiteX26" fmla="*/ 5659340 w 6479932"/>
              <a:gd name="connsiteY26" fmla="*/ 322384 h 335435"/>
              <a:gd name="connsiteX27" fmla="*/ 5697394 w 6479932"/>
              <a:gd name="connsiteY27" fmla="*/ 199244 h 335435"/>
              <a:gd name="connsiteX28" fmla="*/ 5597770 w 6479932"/>
              <a:gd name="connsiteY28" fmla="*/ 123140 h 335435"/>
              <a:gd name="connsiteX29" fmla="*/ 5720911 w 6479932"/>
              <a:gd name="connsiteY29" fmla="*/ 123141 h 335435"/>
              <a:gd name="connsiteX30" fmla="*/ 5199186 w 6479932"/>
              <a:gd name="connsiteY30" fmla="*/ 0 h 335435"/>
              <a:gd name="connsiteX31" fmla="*/ 5237237 w 6479932"/>
              <a:gd name="connsiteY31" fmla="*/ 123141 h 335435"/>
              <a:gd name="connsiteX32" fmla="*/ 5360378 w 6479932"/>
              <a:gd name="connsiteY32" fmla="*/ 123140 h 335435"/>
              <a:gd name="connsiteX33" fmla="*/ 5260754 w 6479932"/>
              <a:gd name="connsiteY33" fmla="*/ 199244 h 335435"/>
              <a:gd name="connsiteX34" fmla="*/ 5298808 w 6479932"/>
              <a:gd name="connsiteY34" fmla="*/ 322384 h 335435"/>
              <a:gd name="connsiteX35" fmla="*/ 5199186 w 6479932"/>
              <a:gd name="connsiteY35" fmla="*/ 246279 h 335435"/>
              <a:gd name="connsiteX36" fmla="*/ 5099563 w 6479932"/>
              <a:gd name="connsiteY36" fmla="*/ 322384 h 335435"/>
              <a:gd name="connsiteX37" fmla="*/ 5137617 w 6479932"/>
              <a:gd name="connsiteY37" fmla="*/ 199244 h 335435"/>
              <a:gd name="connsiteX38" fmla="*/ 5037993 w 6479932"/>
              <a:gd name="connsiteY38" fmla="*/ 123140 h 335435"/>
              <a:gd name="connsiteX39" fmla="*/ 5161134 w 6479932"/>
              <a:gd name="connsiteY39" fmla="*/ 123141 h 335435"/>
              <a:gd name="connsiteX40" fmla="*/ 4639409 w 6479932"/>
              <a:gd name="connsiteY40" fmla="*/ 0 h 335435"/>
              <a:gd name="connsiteX41" fmla="*/ 4677460 w 6479932"/>
              <a:gd name="connsiteY41" fmla="*/ 123141 h 335435"/>
              <a:gd name="connsiteX42" fmla="*/ 4800601 w 6479932"/>
              <a:gd name="connsiteY42" fmla="*/ 123140 h 335435"/>
              <a:gd name="connsiteX43" fmla="*/ 4700977 w 6479932"/>
              <a:gd name="connsiteY43" fmla="*/ 199244 h 335435"/>
              <a:gd name="connsiteX44" fmla="*/ 4739031 w 6479932"/>
              <a:gd name="connsiteY44" fmla="*/ 322384 h 335435"/>
              <a:gd name="connsiteX45" fmla="*/ 4639409 w 6479932"/>
              <a:gd name="connsiteY45" fmla="*/ 246279 h 335435"/>
              <a:gd name="connsiteX46" fmla="*/ 4539786 w 6479932"/>
              <a:gd name="connsiteY46" fmla="*/ 322384 h 335435"/>
              <a:gd name="connsiteX47" fmla="*/ 4577840 w 6479932"/>
              <a:gd name="connsiteY47" fmla="*/ 199244 h 335435"/>
              <a:gd name="connsiteX48" fmla="*/ 4478216 w 6479932"/>
              <a:gd name="connsiteY48" fmla="*/ 123140 h 335435"/>
              <a:gd name="connsiteX49" fmla="*/ 4601357 w 6479932"/>
              <a:gd name="connsiteY49" fmla="*/ 123141 h 335435"/>
              <a:gd name="connsiteX50" fmla="*/ 4079632 w 6479932"/>
              <a:gd name="connsiteY50" fmla="*/ 0 h 335435"/>
              <a:gd name="connsiteX51" fmla="*/ 4117683 w 6479932"/>
              <a:gd name="connsiteY51" fmla="*/ 123141 h 335435"/>
              <a:gd name="connsiteX52" fmla="*/ 4240824 w 6479932"/>
              <a:gd name="connsiteY52" fmla="*/ 123140 h 335435"/>
              <a:gd name="connsiteX53" fmla="*/ 4141200 w 6479932"/>
              <a:gd name="connsiteY53" fmla="*/ 199244 h 335435"/>
              <a:gd name="connsiteX54" fmla="*/ 4179254 w 6479932"/>
              <a:gd name="connsiteY54" fmla="*/ 322384 h 335435"/>
              <a:gd name="connsiteX55" fmla="*/ 4079632 w 6479932"/>
              <a:gd name="connsiteY55" fmla="*/ 246279 h 335435"/>
              <a:gd name="connsiteX56" fmla="*/ 3980009 w 6479932"/>
              <a:gd name="connsiteY56" fmla="*/ 322384 h 335435"/>
              <a:gd name="connsiteX57" fmla="*/ 4018063 w 6479932"/>
              <a:gd name="connsiteY57" fmla="*/ 199244 h 335435"/>
              <a:gd name="connsiteX58" fmla="*/ 3918439 w 6479932"/>
              <a:gd name="connsiteY58" fmla="*/ 123140 h 335435"/>
              <a:gd name="connsiteX59" fmla="*/ 4041580 w 6479932"/>
              <a:gd name="connsiteY59" fmla="*/ 123141 h 335435"/>
              <a:gd name="connsiteX60" fmla="*/ 3519855 w 6479932"/>
              <a:gd name="connsiteY60" fmla="*/ 0 h 335435"/>
              <a:gd name="connsiteX61" fmla="*/ 3557906 w 6479932"/>
              <a:gd name="connsiteY61" fmla="*/ 123141 h 335435"/>
              <a:gd name="connsiteX62" fmla="*/ 3681047 w 6479932"/>
              <a:gd name="connsiteY62" fmla="*/ 123140 h 335435"/>
              <a:gd name="connsiteX63" fmla="*/ 3581423 w 6479932"/>
              <a:gd name="connsiteY63" fmla="*/ 199244 h 335435"/>
              <a:gd name="connsiteX64" fmla="*/ 3619477 w 6479932"/>
              <a:gd name="connsiteY64" fmla="*/ 322384 h 335435"/>
              <a:gd name="connsiteX65" fmla="*/ 3519855 w 6479932"/>
              <a:gd name="connsiteY65" fmla="*/ 246279 h 335435"/>
              <a:gd name="connsiteX66" fmla="*/ 3420232 w 6479932"/>
              <a:gd name="connsiteY66" fmla="*/ 322384 h 335435"/>
              <a:gd name="connsiteX67" fmla="*/ 3458286 w 6479932"/>
              <a:gd name="connsiteY67" fmla="*/ 199244 h 335435"/>
              <a:gd name="connsiteX68" fmla="*/ 3358662 w 6479932"/>
              <a:gd name="connsiteY68" fmla="*/ 123140 h 335435"/>
              <a:gd name="connsiteX69" fmla="*/ 3481803 w 6479932"/>
              <a:gd name="connsiteY69" fmla="*/ 123141 h 335435"/>
              <a:gd name="connsiteX70" fmla="*/ 2960078 w 6479932"/>
              <a:gd name="connsiteY70" fmla="*/ 0 h 335435"/>
              <a:gd name="connsiteX71" fmla="*/ 2998129 w 6479932"/>
              <a:gd name="connsiteY71" fmla="*/ 123141 h 335435"/>
              <a:gd name="connsiteX72" fmla="*/ 3121270 w 6479932"/>
              <a:gd name="connsiteY72" fmla="*/ 123140 h 335435"/>
              <a:gd name="connsiteX73" fmla="*/ 3021646 w 6479932"/>
              <a:gd name="connsiteY73" fmla="*/ 199244 h 335435"/>
              <a:gd name="connsiteX74" fmla="*/ 3059700 w 6479932"/>
              <a:gd name="connsiteY74" fmla="*/ 322384 h 335435"/>
              <a:gd name="connsiteX75" fmla="*/ 2960078 w 6479932"/>
              <a:gd name="connsiteY75" fmla="*/ 246279 h 335435"/>
              <a:gd name="connsiteX76" fmla="*/ 2860455 w 6479932"/>
              <a:gd name="connsiteY76" fmla="*/ 322384 h 335435"/>
              <a:gd name="connsiteX77" fmla="*/ 2898509 w 6479932"/>
              <a:gd name="connsiteY77" fmla="*/ 199244 h 335435"/>
              <a:gd name="connsiteX78" fmla="*/ 2798885 w 6479932"/>
              <a:gd name="connsiteY78" fmla="*/ 123140 h 335435"/>
              <a:gd name="connsiteX79" fmla="*/ 2922026 w 6479932"/>
              <a:gd name="connsiteY79" fmla="*/ 123141 h 335435"/>
              <a:gd name="connsiteX80" fmla="*/ 2400301 w 6479932"/>
              <a:gd name="connsiteY80" fmla="*/ 0 h 335435"/>
              <a:gd name="connsiteX81" fmla="*/ 2438352 w 6479932"/>
              <a:gd name="connsiteY81" fmla="*/ 123141 h 335435"/>
              <a:gd name="connsiteX82" fmla="*/ 2561493 w 6479932"/>
              <a:gd name="connsiteY82" fmla="*/ 123140 h 335435"/>
              <a:gd name="connsiteX83" fmla="*/ 2461869 w 6479932"/>
              <a:gd name="connsiteY83" fmla="*/ 199244 h 335435"/>
              <a:gd name="connsiteX84" fmla="*/ 2499923 w 6479932"/>
              <a:gd name="connsiteY84" fmla="*/ 322384 h 335435"/>
              <a:gd name="connsiteX85" fmla="*/ 2400301 w 6479932"/>
              <a:gd name="connsiteY85" fmla="*/ 246279 h 335435"/>
              <a:gd name="connsiteX86" fmla="*/ 2300678 w 6479932"/>
              <a:gd name="connsiteY86" fmla="*/ 322384 h 335435"/>
              <a:gd name="connsiteX87" fmla="*/ 2338732 w 6479932"/>
              <a:gd name="connsiteY87" fmla="*/ 199244 h 335435"/>
              <a:gd name="connsiteX88" fmla="*/ 2239108 w 6479932"/>
              <a:gd name="connsiteY88" fmla="*/ 123140 h 335435"/>
              <a:gd name="connsiteX89" fmla="*/ 2362249 w 6479932"/>
              <a:gd name="connsiteY89" fmla="*/ 123141 h 335435"/>
              <a:gd name="connsiteX90" fmla="*/ 1840524 w 6479932"/>
              <a:gd name="connsiteY90" fmla="*/ 0 h 335435"/>
              <a:gd name="connsiteX91" fmla="*/ 1878575 w 6479932"/>
              <a:gd name="connsiteY91" fmla="*/ 123141 h 335435"/>
              <a:gd name="connsiteX92" fmla="*/ 2001716 w 6479932"/>
              <a:gd name="connsiteY92" fmla="*/ 123140 h 335435"/>
              <a:gd name="connsiteX93" fmla="*/ 1902092 w 6479932"/>
              <a:gd name="connsiteY93" fmla="*/ 199244 h 335435"/>
              <a:gd name="connsiteX94" fmla="*/ 1940146 w 6479932"/>
              <a:gd name="connsiteY94" fmla="*/ 322384 h 335435"/>
              <a:gd name="connsiteX95" fmla="*/ 1840524 w 6479932"/>
              <a:gd name="connsiteY95" fmla="*/ 246279 h 335435"/>
              <a:gd name="connsiteX96" fmla="*/ 1740901 w 6479932"/>
              <a:gd name="connsiteY96" fmla="*/ 322384 h 335435"/>
              <a:gd name="connsiteX97" fmla="*/ 1778955 w 6479932"/>
              <a:gd name="connsiteY97" fmla="*/ 199244 h 335435"/>
              <a:gd name="connsiteX98" fmla="*/ 1679331 w 6479932"/>
              <a:gd name="connsiteY98" fmla="*/ 123140 h 335435"/>
              <a:gd name="connsiteX99" fmla="*/ 1802472 w 6479932"/>
              <a:gd name="connsiteY99" fmla="*/ 123141 h 335435"/>
              <a:gd name="connsiteX100" fmla="*/ 1280747 w 6479932"/>
              <a:gd name="connsiteY100" fmla="*/ 0 h 335435"/>
              <a:gd name="connsiteX101" fmla="*/ 1318798 w 6479932"/>
              <a:gd name="connsiteY101" fmla="*/ 123141 h 335435"/>
              <a:gd name="connsiteX102" fmla="*/ 1441939 w 6479932"/>
              <a:gd name="connsiteY102" fmla="*/ 123140 h 335435"/>
              <a:gd name="connsiteX103" fmla="*/ 1342315 w 6479932"/>
              <a:gd name="connsiteY103" fmla="*/ 199244 h 335435"/>
              <a:gd name="connsiteX104" fmla="*/ 1380369 w 6479932"/>
              <a:gd name="connsiteY104" fmla="*/ 322384 h 335435"/>
              <a:gd name="connsiteX105" fmla="*/ 1280747 w 6479932"/>
              <a:gd name="connsiteY105" fmla="*/ 246279 h 335435"/>
              <a:gd name="connsiteX106" fmla="*/ 1181124 w 6479932"/>
              <a:gd name="connsiteY106" fmla="*/ 322384 h 335435"/>
              <a:gd name="connsiteX107" fmla="*/ 1219178 w 6479932"/>
              <a:gd name="connsiteY107" fmla="*/ 199244 h 335435"/>
              <a:gd name="connsiteX108" fmla="*/ 1119554 w 6479932"/>
              <a:gd name="connsiteY108" fmla="*/ 123140 h 335435"/>
              <a:gd name="connsiteX109" fmla="*/ 1242695 w 6479932"/>
              <a:gd name="connsiteY109" fmla="*/ 123141 h 335435"/>
              <a:gd name="connsiteX110" fmla="*/ 720970 w 6479932"/>
              <a:gd name="connsiteY110" fmla="*/ 0 h 335435"/>
              <a:gd name="connsiteX111" fmla="*/ 759021 w 6479932"/>
              <a:gd name="connsiteY111" fmla="*/ 123141 h 335435"/>
              <a:gd name="connsiteX112" fmla="*/ 882162 w 6479932"/>
              <a:gd name="connsiteY112" fmla="*/ 123140 h 335435"/>
              <a:gd name="connsiteX113" fmla="*/ 782538 w 6479932"/>
              <a:gd name="connsiteY113" fmla="*/ 199244 h 335435"/>
              <a:gd name="connsiteX114" fmla="*/ 820592 w 6479932"/>
              <a:gd name="connsiteY114" fmla="*/ 322384 h 335435"/>
              <a:gd name="connsiteX115" fmla="*/ 720970 w 6479932"/>
              <a:gd name="connsiteY115" fmla="*/ 246279 h 335435"/>
              <a:gd name="connsiteX116" fmla="*/ 621347 w 6479932"/>
              <a:gd name="connsiteY116" fmla="*/ 322384 h 335435"/>
              <a:gd name="connsiteX117" fmla="*/ 659401 w 6479932"/>
              <a:gd name="connsiteY117" fmla="*/ 199244 h 335435"/>
              <a:gd name="connsiteX118" fmla="*/ 559777 w 6479932"/>
              <a:gd name="connsiteY118" fmla="*/ 123140 h 335435"/>
              <a:gd name="connsiteX119" fmla="*/ 682918 w 6479932"/>
              <a:gd name="connsiteY119" fmla="*/ 123141 h 3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479932" h="335435">
                <a:moveTo>
                  <a:pt x="161193" y="13051"/>
                </a:moveTo>
                <a:lnTo>
                  <a:pt x="199244" y="136192"/>
                </a:lnTo>
                <a:lnTo>
                  <a:pt x="322385" y="136191"/>
                </a:lnTo>
                <a:lnTo>
                  <a:pt x="222761" y="212295"/>
                </a:lnTo>
                <a:lnTo>
                  <a:pt x="260815" y="335435"/>
                </a:lnTo>
                <a:lnTo>
                  <a:pt x="161193" y="259330"/>
                </a:lnTo>
                <a:lnTo>
                  <a:pt x="61570" y="335435"/>
                </a:lnTo>
                <a:lnTo>
                  <a:pt x="99624" y="212295"/>
                </a:lnTo>
                <a:lnTo>
                  <a:pt x="0" y="136191"/>
                </a:lnTo>
                <a:lnTo>
                  <a:pt x="123141" y="136192"/>
                </a:lnTo>
                <a:close/>
                <a:moveTo>
                  <a:pt x="6318740" y="0"/>
                </a:moveTo>
                <a:lnTo>
                  <a:pt x="6356791" y="123141"/>
                </a:lnTo>
                <a:lnTo>
                  <a:pt x="6479932" y="123140"/>
                </a:lnTo>
                <a:lnTo>
                  <a:pt x="6380308" y="199244"/>
                </a:lnTo>
                <a:lnTo>
                  <a:pt x="6418362" y="322384"/>
                </a:lnTo>
                <a:lnTo>
                  <a:pt x="6318740" y="246279"/>
                </a:lnTo>
                <a:lnTo>
                  <a:pt x="6219117" y="322384"/>
                </a:lnTo>
                <a:lnTo>
                  <a:pt x="6257171" y="199244"/>
                </a:lnTo>
                <a:lnTo>
                  <a:pt x="6157547" y="123140"/>
                </a:lnTo>
                <a:lnTo>
                  <a:pt x="6280688" y="123141"/>
                </a:lnTo>
                <a:close/>
                <a:moveTo>
                  <a:pt x="5758963" y="0"/>
                </a:moveTo>
                <a:lnTo>
                  <a:pt x="5797014" y="123141"/>
                </a:lnTo>
                <a:lnTo>
                  <a:pt x="5920155" y="123140"/>
                </a:lnTo>
                <a:lnTo>
                  <a:pt x="5820531" y="199244"/>
                </a:lnTo>
                <a:lnTo>
                  <a:pt x="5858585" y="322384"/>
                </a:lnTo>
                <a:lnTo>
                  <a:pt x="5758963" y="246279"/>
                </a:lnTo>
                <a:lnTo>
                  <a:pt x="5659340" y="322384"/>
                </a:lnTo>
                <a:lnTo>
                  <a:pt x="5697394" y="199244"/>
                </a:lnTo>
                <a:lnTo>
                  <a:pt x="5597770" y="123140"/>
                </a:lnTo>
                <a:lnTo>
                  <a:pt x="5720911" y="123141"/>
                </a:lnTo>
                <a:close/>
                <a:moveTo>
                  <a:pt x="5199186" y="0"/>
                </a:moveTo>
                <a:lnTo>
                  <a:pt x="5237237" y="123141"/>
                </a:lnTo>
                <a:lnTo>
                  <a:pt x="5360378" y="123140"/>
                </a:lnTo>
                <a:lnTo>
                  <a:pt x="5260754" y="199244"/>
                </a:lnTo>
                <a:lnTo>
                  <a:pt x="5298808" y="322384"/>
                </a:lnTo>
                <a:lnTo>
                  <a:pt x="5199186" y="246279"/>
                </a:lnTo>
                <a:lnTo>
                  <a:pt x="5099563" y="322384"/>
                </a:lnTo>
                <a:lnTo>
                  <a:pt x="5137617" y="199244"/>
                </a:lnTo>
                <a:lnTo>
                  <a:pt x="5037993" y="123140"/>
                </a:lnTo>
                <a:lnTo>
                  <a:pt x="5161134" y="123141"/>
                </a:lnTo>
                <a:close/>
                <a:moveTo>
                  <a:pt x="4639409" y="0"/>
                </a:moveTo>
                <a:lnTo>
                  <a:pt x="4677460" y="123141"/>
                </a:lnTo>
                <a:lnTo>
                  <a:pt x="4800601" y="123140"/>
                </a:lnTo>
                <a:lnTo>
                  <a:pt x="4700977" y="199244"/>
                </a:lnTo>
                <a:lnTo>
                  <a:pt x="4739031" y="322384"/>
                </a:lnTo>
                <a:lnTo>
                  <a:pt x="4639409" y="246279"/>
                </a:lnTo>
                <a:lnTo>
                  <a:pt x="4539786" y="322384"/>
                </a:lnTo>
                <a:lnTo>
                  <a:pt x="4577840" y="199244"/>
                </a:lnTo>
                <a:lnTo>
                  <a:pt x="4478216" y="123140"/>
                </a:lnTo>
                <a:lnTo>
                  <a:pt x="4601357" y="123141"/>
                </a:lnTo>
                <a:close/>
                <a:moveTo>
                  <a:pt x="4079632" y="0"/>
                </a:moveTo>
                <a:lnTo>
                  <a:pt x="4117683" y="123141"/>
                </a:lnTo>
                <a:lnTo>
                  <a:pt x="4240824" y="123140"/>
                </a:lnTo>
                <a:lnTo>
                  <a:pt x="4141200" y="199244"/>
                </a:lnTo>
                <a:lnTo>
                  <a:pt x="4179254" y="322384"/>
                </a:lnTo>
                <a:lnTo>
                  <a:pt x="4079632" y="246279"/>
                </a:lnTo>
                <a:lnTo>
                  <a:pt x="3980009" y="322384"/>
                </a:lnTo>
                <a:lnTo>
                  <a:pt x="4018063" y="199244"/>
                </a:lnTo>
                <a:lnTo>
                  <a:pt x="3918439" y="123140"/>
                </a:lnTo>
                <a:lnTo>
                  <a:pt x="4041580" y="123141"/>
                </a:lnTo>
                <a:close/>
                <a:moveTo>
                  <a:pt x="3519855" y="0"/>
                </a:moveTo>
                <a:lnTo>
                  <a:pt x="3557906" y="123141"/>
                </a:lnTo>
                <a:lnTo>
                  <a:pt x="3681047" y="123140"/>
                </a:lnTo>
                <a:lnTo>
                  <a:pt x="3581423" y="199244"/>
                </a:lnTo>
                <a:lnTo>
                  <a:pt x="3619477" y="322384"/>
                </a:lnTo>
                <a:lnTo>
                  <a:pt x="3519855" y="246279"/>
                </a:lnTo>
                <a:lnTo>
                  <a:pt x="3420232" y="322384"/>
                </a:lnTo>
                <a:lnTo>
                  <a:pt x="3458286" y="199244"/>
                </a:lnTo>
                <a:lnTo>
                  <a:pt x="3358662" y="123140"/>
                </a:lnTo>
                <a:lnTo>
                  <a:pt x="3481803" y="123141"/>
                </a:lnTo>
                <a:close/>
                <a:moveTo>
                  <a:pt x="2960078" y="0"/>
                </a:moveTo>
                <a:lnTo>
                  <a:pt x="2998129" y="123141"/>
                </a:lnTo>
                <a:lnTo>
                  <a:pt x="3121270" y="123140"/>
                </a:lnTo>
                <a:lnTo>
                  <a:pt x="3021646" y="199244"/>
                </a:lnTo>
                <a:lnTo>
                  <a:pt x="3059700" y="322384"/>
                </a:lnTo>
                <a:lnTo>
                  <a:pt x="2960078" y="246279"/>
                </a:lnTo>
                <a:lnTo>
                  <a:pt x="2860455" y="322384"/>
                </a:lnTo>
                <a:lnTo>
                  <a:pt x="2898509" y="199244"/>
                </a:lnTo>
                <a:lnTo>
                  <a:pt x="2798885" y="123140"/>
                </a:lnTo>
                <a:lnTo>
                  <a:pt x="2922026" y="123141"/>
                </a:lnTo>
                <a:close/>
                <a:moveTo>
                  <a:pt x="2400301" y="0"/>
                </a:moveTo>
                <a:lnTo>
                  <a:pt x="2438352" y="123141"/>
                </a:lnTo>
                <a:lnTo>
                  <a:pt x="2561493" y="123140"/>
                </a:lnTo>
                <a:lnTo>
                  <a:pt x="2461869" y="199244"/>
                </a:lnTo>
                <a:lnTo>
                  <a:pt x="2499923" y="322384"/>
                </a:lnTo>
                <a:lnTo>
                  <a:pt x="2400301" y="246279"/>
                </a:lnTo>
                <a:lnTo>
                  <a:pt x="2300678" y="322384"/>
                </a:lnTo>
                <a:lnTo>
                  <a:pt x="2338732" y="199244"/>
                </a:lnTo>
                <a:lnTo>
                  <a:pt x="2239108" y="123140"/>
                </a:lnTo>
                <a:lnTo>
                  <a:pt x="2362249" y="123141"/>
                </a:lnTo>
                <a:close/>
                <a:moveTo>
                  <a:pt x="1840524" y="0"/>
                </a:moveTo>
                <a:lnTo>
                  <a:pt x="1878575" y="123141"/>
                </a:lnTo>
                <a:lnTo>
                  <a:pt x="2001716" y="123140"/>
                </a:lnTo>
                <a:lnTo>
                  <a:pt x="1902092" y="199244"/>
                </a:lnTo>
                <a:lnTo>
                  <a:pt x="1940146" y="322384"/>
                </a:lnTo>
                <a:lnTo>
                  <a:pt x="1840524" y="246279"/>
                </a:lnTo>
                <a:lnTo>
                  <a:pt x="1740901" y="322384"/>
                </a:lnTo>
                <a:lnTo>
                  <a:pt x="1778955" y="199244"/>
                </a:lnTo>
                <a:lnTo>
                  <a:pt x="1679331" y="123140"/>
                </a:lnTo>
                <a:lnTo>
                  <a:pt x="1802472" y="123141"/>
                </a:lnTo>
                <a:close/>
                <a:moveTo>
                  <a:pt x="1280747" y="0"/>
                </a:moveTo>
                <a:lnTo>
                  <a:pt x="1318798" y="123141"/>
                </a:lnTo>
                <a:lnTo>
                  <a:pt x="1441939" y="123140"/>
                </a:lnTo>
                <a:lnTo>
                  <a:pt x="1342315" y="199244"/>
                </a:lnTo>
                <a:lnTo>
                  <a:pt x="1380369" y="322384"/>
                </a:lnTo>
                <a:lnTo>
                  <a:pt x="1280747" y="246279"/>
                </a:lnTo>
                <a:lnTo>
                  <a:pt x="1181124" y="322384"/>
                </a:lnTo>
                <a:lnTo>
                  <a:pt x="1219178" y="199244"/>
                </a:lnTo>
                <a:lnTo>
                  <a:pt x="1119554" y="123140"/>
                </a:lnTo>
                <a:lnTo>
                  <a:pt x="1242695" y="123141"/>
                </a:lnTo>
                <a:close/>
                <a:moveTo>
                  <a:pt x="720970" y="0"/>
                </a:moveTo>
                <a:lnTo>
                  <a:pt x="759021" y="123141"/>
                </a:lnTo>
                <a:lnTo>
                  <a:pt x="882162" y="123140"/>
                </a:lnTo>
                <a:lnTo>
                  <a:pt x="782538" y="199244"/>
                </a:lnTo>
                <a:lnTo>
                  <a:pt x="820592" y="322384"/>
                </a:lnTo>
                <a:lnTo>
                  <a:pt x="720970" y="246279"/>
                </a:lnTo>
                <a:lnTo>
                  <a:pt x="621347" y="322384"/>
                </a:lnTo>
                <a:lnTo>
                  <a:pt x="659401" y="199244"/>
                </a:lnTo>
                <a:lnTo>
                  <a:pt x="559777" y="123140"/>
                </a:lnTo>
                <a:lnTo>
                  <a:pt x="682918" y="123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2A001F-BEB0-46D5-918C-9B65E25A0D0D}"/>
              </a:ext>
            </a:extLst>
          </p:cNvPr>
          <p:cNvSpPr/>
          <p:nvPr/>
        </p:nvSpPr>
        <p:spPr>
          <a:xfrm>
            <a:off x="2856034" y="4706916"/>
            <a:ext cx="6479932" cy="335435"/>
          </a:xfrm>
          <a:custGeom>
            <a:avLst/>
            <a:gdLst>
              <a:gd name="connsiteX0" fmla="*/ 161193 w 6479932"/>
              <a:gd name="connsiteY0" fmla="*/ 13051 h 335435"/>
              <a:gd name="connsiteX1" fmla="*/ 199244 w 6479932"/>
              <a:gd name="connsiteY1" fmla="*/ 136192 h 335435"/>
              <a:gd name="connsiteX2" fmla="*/ 322385 w 6479932"/>
              <a:gd name="connsiteY2" fmla="*/ 136191 h 335435"/>
              <a:gd name="connsiteX3" fmla="*/ 222761 w 6479932"/>
              <a:gd name="connsiteY3" fmla="*/ 212295 h 335435"/>
              <a:gd name="connsiteX4" fmla="*/ 260815 w 6479932"/>
              <a:gd name="connsiteY4" fmla="*/ 335435 h 335435"/>
              <a:gd name="connsiteX5" fmla="*/ 161193 w 6479932"/>
              <a:gd name="connsiteY5" fmla="*/ 259330 h 335435"/>
              <a:gd name="connsiteX6" fmla="*/ 61570 w 6479932"/>
              <a:gd name="connsiteY6" fmla="*/ 335435 h 335435"/>
              <a:gd name="connsiteX7" fmla="*/ 99624 w 6479932"/>
              <a:gd name="connsiteY7" fmla="*/ 212295 h 335435"/>
              <a:gd name="connsiteX8" fmla="*/ 0 w 6479932"/>
              <a:gd name="connsiteY8" fmla="*/ 136191 h 335435"/>
              <a:gd name="connsiteX9" fmla="*/ 123141 w 6479932"/>
              <a:gd name="connsiteY9" fmla="*/ 136192 h 335435"/>
              <a:gd name="connsiteX10" fmla="*/ 6318740 w 6479932"/>
              <a:gd name="connsiteY10" fmla="*/ 0 h 335435"/>
              <a:gd name="connsiteX11" fmla="*/ 6356791 w 6479932"/>
              <a:gd name="connsiteY11" fmla="*/ 123141 h 335435"/>
              <a:gd name="connsiteX12" fmla="*/ 6479932 w 6479932"/>
              <a:gd name="connsiteY12" fmla="*/ 123140 h 335435"/>
              <a:gd name="connsiteX13" fmla="*/ 6380308 w 6479932"/>
              <a:gd name="connsiteY13" fmla="*/ 199244 h 335435"/>
              <a:gd name="connsiteX14" fmla="*/ 6418362 w 6479932"/>
              <a:gd name="connsiteY14" fmla="*/ 322384 h 335435"/>
              <a:gd name="connsiteX15" fmla="*/ 6318740 w 6479932"/>
              <a:gd name="connsiteY15" fmla="*/ 246279 h 335435"/>
              <a:gd name="connsiteX16" fmla="*/ 6219117 w 6479932"/>
              <a:gd name="connsiteY16" fmla="*/ 322384 h 335435"/>
              <a:gd name="connsiteX17" fmla="*/ 6257171 w 6479932"/>
              <a:gd name="connsiteY17" fmla="*/ 199244 h 335435"/>
              <a:gd name="connsiteX18" fmla="*/ 6157547 w 6479932"/>
              <a:gd name="connsiteY18" fmla="*/ 123140 h 335435"/>
              <a:gd name="connsiteX19" fmla="*/ 6280688 w 6479932"/>
              <a:gd name="connsiteY19" fmla="*/ 123141 h 335435"/>
              <a:gd name="connsiteX20" fmla="*/ 5758963 w 6479932"/>
              <a:gd name="connsiteY20" fmla="*/ 0 h 335435"/>
              <a:gd name="connsiteX21" fmla="*/ 5797014 w 6479932"/>
              <a:gd name="connsiteY21" fmla="*/ 123141 h 335435"/>
              <a:gd name="connsiteX22" fmla="*/ 5920155 w 6479932"/>
              <a:gd name="connsiteY22" fmla="*/ 123140 h 335435"/>
              <a:gd name="connsiteX23" fmla="*/ 5820531 w 6479932"/>
              <a:gd name="connsiteY23" fmla="*/ 199244 h 335435"/>
              <a:gd name="connsiteX24" fmla="*/ 5858585 w 6479932"/>
              <a:gd name="connsiteY24" fmla="*/ 322384 h 335435"/>
              <a:gd name="connsiteX25" fmla="*/ 5758963 w 6479932"/>
              <a:gd name="connsiteY25" fmla="*/ 246279 h 335435"/>
              <a:gd name="connsiteX26" fmla="*/ 5659340 w 6479932"/>
              <a:gd name="connsiteY26" fmla="*/ 322384 h 335435"/>
              <a:gd name="connsiteX27" fmla="*/ 5697394 w 6479932"/>
              <a:gd name="connsiteY27" fmla="*/ 199244 h 335435"/>
              <a:gd name="connsiteX28" fmla="*/ 5597770 w 6479932"/>
              <a:gd name="connsiteY28" fmla="*/ 123140 h 335435"/>
              <a:gd name="connsiteX29" fmla="*/ 5720911 w 6479932"/>
              <a:gd name="connsiteY29" fmla="*/ 123141 h 335435"/>
              <a:gd name="connsiteX30" fmla="*/ 5199186 w 6479932"/>
              <a:gd name="connsiteY30" fmla="*/ 0 h 335435"/>
              <a:gd name="connsiteX31" fmla="*/ 5237237 w 6479932"/>
              <a:gd name="connsiteY31" fmla="*/ 123141 h 335435"/>
              <a:gd name="connsiteX32" fmla="*/ 5360378 w 6479932"/>
              <a:gd name="connsiteY32" fmla="*/ 123140 h 335435"/>
              <a:gd name="connsiteX33" fmla="*/ 5260754 w 6479932"/>
              <a:gd name="connsiteY33" fmla="*/ 199244 h 335435"/>
              <a:gd name="connsiteX34" fmla="*/ 5298808 w 6479932"/>
              <a:gd name="connsiteY34" fmla="*/ 322384 h 335435"/>
              <a:gd name="connsiteX35" fmla="*/ 5199186 w 6479932"/>
              <a:gd name="connsiteY35" fmla="*/ 246279 h 335435"/>
              <a:gd name="connsiteX36" fmla="*/ 5099563 w 6479932"/>
              <a:gd name="connsiteY36" fmla="*/ 322384 h 335435"/>
              <a:gd name="connsiteX37" fmla="*/ 5137617 w 6479932"/>
              <a:gd name="connsiteY37" fmla="*/ 199244 h 335435"/>
              <a:gd name="connsiteX38" fmla="*/ 5037993 w 6479932"/>
              <a:gd name="connsiteY38" fmla="*/ 123140 h 335435"/>
              <a:gd name="connsiteX39" fmla="*/ 5161134 w 6479932"/>
              <a:gd name="connsiteY39" fmla="*/ 123141 h 335435"/>
              <a:gd name="connsiteX40" fmla="*/ 4639409 w 6479932"/>
              <a:gd name="connsiteY40" fmla="*/ 0 h 335435"/>
              <a:gd name="connsiteX41" fmla="*/ 4677460 w 6479932"/>
              <a:gd name="connsiteY41" fmla="*/ 123141 h 335435"/>
              <a:gd name="connsiteX42" fmla="*/ 4800601 w 6479932"/>
              <a:gd name="connsiteY42" fmla="*/ 123140 h 335435"/>
              <a:gd name="connsiteX43" fmla="*/ 4700977 w 6479932"/>
              <a:gd name="connsiteY43" fmla="*/ 199244 h 335435"/>
              <a:gd name="connsiteX44" fmla="*/ 4739031 w 6479932"/>
              <a:gd name="connsiteY44" fmla="*/ 322384 h 335435"/>
              <a:gd name="connsiteX45" fmla="*/ 4639409 w 6479932"/>
              <a:gd name="connsiteY45" fmla="*/ 246279 h 335435"/>
              <a:gd name="connsiteX46" fmla="*/ 4539786 w 6479932"/>
              <a:gd name="connsiteY46" fmla="*/ 322384 h 335435"/>
              <a:gd name="connsiteX47" fmla="*/ 4577840 w 6479932"/>
              <a:gd name="connsiteY47" fmla="*/ 199244 h 335435"/>
              <a:gd name="connsiteX48" fmla="*/ 4478216 w 6479932"/>
              <a:gd name="connsiteY48" fmla="*/ 123140 h 335435"/>
              <a:gd name="connsiteX49" fmla="*/ 4601357 w 6479932"/>
              <a:gd name="connsiteY49" fmla="*/ 123141 h 335435"/>
              <a:gd name="connsiteX50" fmla="*/ 4079632 w 6479932"/>
              <a:gd name="connsiteY50" fmla="*/ 0 h 335435"/>
              <a:gd name="connsiteX51" fmla="*/ 4117683 w 6479932"/>
              <a:gd name="connsiteY51" fmla="*/ 123141 h 335435"/>
              <a:gd name="connsiteX52" fmla="*/ 4240824 w 6479932"/>
              <a:gd name="connsiteY52" fmla="*/ 123140 h 335435"/>
              <a:gd name="connsiteX53" fmla="*/ 4141200 w 6479932"/>
              <a:gd name="connsiteY53" fmla="*/ 199244 h 335435"/>
              <a:gd name="connsiteX54" fmla="*/ 4179254 w 6479932"/>
              <a:gd name="connsiteY54" fmla="*/ 322384 h 335435"/>
              <a:gd name="connsiteX55" fmla="*/ 4079632 w 6479932"/>
              <a:gd name="connsiteY55" fmla="*/ 246279 h 335435"/>
              <a:gd name="connsiteX56" fmla="*/ 3980009 w 6479932"/>
              <a:gd name="connsiteY56" fmla="*/ 322384 h 335435"/>
              <a:gd name="connsiteX57" fmla="*/ 4018063 w 6479932"/>
              <a:gd name="connsiteY57" fmla="*/ 199244 h 335435"/>
              <a:gd name="connsiteX58" fmla="*/ 3918439 w 6479932"/>
              <a:gd name="connsiteY58" fmla="*/ 123140 h 335435"/>
              <a:gd name="connsiteX59" fmla="*/ 4041580 w 6479932"/>
              <a:gd name="connsiteY59" fmla="*/ 123141 h 335435"/>
              <a:gd name="connsiteX60" fmla="*/ 3519855 w 6479932"/>
              <a:gd name="connsiteY60" fmla="*/ 0 h 335435"/>
              <a:gd name="connsiteX61" fmla="*/ 3557906 w 6479932"/>
              <a:gd name="connsiteY61" fmla="*/ 123141 h 335435"/>
              <a:gd name="connsiteX62" fmla="*/ 3681047 w 6479932"/>
              <a:gd name="connsiteY62" fmla="*/ 123140 h 335435"/>
              <a:gd name="connsiteX63" fmla="*/ 3581423 w 6479932"/>
              <a:gd name="connsiteY63" fmla="*/ 199244 h 335435"/>
              <a:gd name="connsiteX64" fmla="*/ 3619477 w 6479932"/>
              <a:gd name="connsiteY64" fmla="*/ 322384 h 335435"/>
              <a:gd name="connsiteX65" fmla="*/ 3519855 w 6479932"/>
              <a:gd name="connsiteY65" fmla="*/ 246279 h 335435"/>
              <a:gd name="connsiteX66" fmla="*/ 3420232 w 6479932"/>
              <a:gd name="connsiteY66" fmla="*/ 322384 h 335435"/>
              <a:gd name="connsiteX67" fmla="*/ 3458286 w 6479932"/>
              <a:gd name="connsiteY67" fmla="*/ 199244 h 335435"/>
              <a:gd name="connsiteX68" fmla="*/ 3358662 w 6479932"/>
              <a:gd name="connsiteY68" fmla="*/ 123140 h 335435"/>
              <a:gd name="connsiteX69" fmla="*/ 3481803 w 6479932"/>
              <a:gd name="connsiteY69" fmla="*/ 123141 h 335435"/>
              <a:gd name="connsiteX70" fmla="*/ 2960078 w 6479932"/>
              <a:gd name="connsiteY70" fmla="*/ 0 h 335435"/>
              <a:gd name="connsiteX71" fmla="*/ 2998129 w 6479932"/>
              <a:gd name="connsiteY71" fmla="*/ 123141 h 335435"/>
              <a:gd name="connsiteX72" fmla="*/ 3121270 w 6479932"/>
              <a:gd name="connsiteY72" fmla="*/ 123140 h 335435"/>
              <a:gd name="connsiteX73" fmla="*/ 3021646 w 6479932"/>
              <a:gd name="connsiteY73" fmla="*/ 199244 h 335435"/>
              <a:gd name="connsiteX74" fmla="*/ 3059700 w 6479932"/>
              <a:gd name="connsiteY74" fmla="*/ 322384 h 335435"/>
              <a:gd name="connsiteX75" fmla="*/ 2960078 w 6479932"/>
              <a:gd name="connsiteY75" fmla="*/ 246279 h 335435"/>
              <a:gd name="connsiteX76" fmla="*/ 2860455 w 6479932"/>
              <a:gd name="connsiteY76" fmla="*/ 322384 h 335435"/>
              <a:gd name="connsiteX77" fmla="*/ 2898509 w 6479932"/>
              <a:gd name="connsiteY77" fmla="*/ 199244 h 335435"/>
              <a:gd name="connsiteX78" fmla="*/ 2798885 w 6479932"/>
              <a:gd name="connsiteY78" fmla="*/ 123140 h 335435"/>
              <a:gd name="connsiteX79" fmla="*/ 2922026 w 6479932"/>
              <a:gd name="connsiteY79" fmla="*/ 123141 h 335435"/>
              <a:gd name="connsiteX80" fmla="*/ 2400301 w 6479932"/>
              <a:gd name="connsiteY80" fmla="*/ 0 h 335435"/>
              <a:gd name="connsiteX81" fmla="*/ 2438352 w 6479932"/>
              <a:gd name="connsiteY81" fmla="*/ 123141 h 335435"/>
              <a:gd name="connsiteX82" fmla="*/ 2561493 w 6479932"/>
              <a:gd name="connsiteY82" fmla="*/ 123140 h 335435"/>
              <a:gd name="connsiteX83" fmla="*/ 2461869 w 6479932"/>
              <a:gd name="connsiteY83" fmla="*/ 199244 h 335435"/>
              <a:gd name="connsiteX84" fmla="*/ 2499923 w 6479932"/>
              <a:gd name="connsiteY84" fmla="*/ 322384 h 335435"/>
              <a:gd name="connsiteX85" fmla="*/ 2400301 w 6479932"/>
              <a:gd name="connsiteY85" fmla="*/ 246279 h 335435"/>
              <a:gd name="connsiteX86" fmla="*/ 2300678 w 6479932"/>
              <a:gd name="connsiteY86" fmla="*/ 322384 h 335435"/>
              <a:gd name="connsiteX87" fmla="*/ 2338732 w 6479932"/>
              <a:gd name="connsiteY87" fmla="*/ 199244 h 335435"/>
              <a:gd name="connsiteX88" fmla="*/ 2239108 w 6479932"/>
              <a:gd name="connsiteY88" fmla="*/ 123140 h 335435"/>
              <a:gd name="connsiteX89" fmla="*/ 2362249 w 6479932"/>
              <a:gd name="connsiteY89" fmla="*/ 123141 h 335435"/>
              <a:gd name="connsiteX90" fmla="*/ 1840524 w 6479932"/>
              <a:gd name="connsiteY90" fmla="*/ 0 h 335435"/>
              <a:gd name="connsiteX91" fmla="*/ 1878575 w 6479932"/>
              <a:gd name="connsiteY91" fmla="*/ 123141 h 335435"/>
              <a:gd name="connsiteX92" fmla="*/ 2001716 w 6479932"/>
              <a:gd name="connsiteY92" fmla="*/ 123140 h 335435"/>
              <a:gd name="connsiteX93" fmla="*/ 1902092 w 6479932"/>
              <a:gd name="connsiteY93" fmla="*/ 199244 h 335435"/>
              <a:gd name="connsiteX94" fmla="*/ 1940146 w 6479932"/>
              <a:gd name="connsiteY94" fmla="*/ 322384 h 335435"/>
              <a:gd name="connsiteX95" fmla="*/ 1840524 w 6479932"/>
              <a:gd name="connsiteY95" fmla="*/ 246279 h 335435"/>
              <a:gd name="connsiteX96" fmla="*/ 1740901 w 6479932"/>
              <a:gd name="connsiteY96" fmla="*/ 322384 h 335435"/>
              <a:gd name="connsiteX97" fmla="*/ 1778955 w 6479932"/>
              <a:gd name="connsiteY97" fmla="*/ 199244 h 335435"/>
              <a:gd name="connsiteX98" fmla="*/ 1679331 w 6479932"/>
              <a:gd name="connsiteY98" fmla="*/ 123140 h 335435"/>
              <a:gd name="connsiteX99" fmla="*/ 1802472 w 6479932"/>
              <a:gd name="connsiteY99" fmla="*/ 123141 h 335435"/>
              <a:gd name="connsiteX100" fmla="*/ 1280747 w 6479932"/>
              <a:gd name="connsiteY100" fmla="*/ 0 h 335435"/>
              <a:gd name="connsiteX101" fmla="*/ 1318798 w 6479932"/>
              <a:gd name="connsiteY101" fmla="*/ 123141 h 335435"/>
              <a:gd name="connsiteX102" fmla="*/ 1441939 w 6479932"/>
              <a:gd name="connsiteY102" fmla="*/ 123140 h 335435"/>
              <a:gd name="connsiteX103" fmla="*/ 1342315 w 6479932"/>
              <a:gd name="connsiteY103" fmla="*/ 199244 h 335435"/>
              <a:gd name="connsiteX104" fmla="*/ 1380369 w 6479932"/>
              <a:gd name="connsiteY104" fmla="*/ 322384 h 335435"/>
              <a:gd name="connsiteX105" fmla="*/ 1280747 w 6479932"/>
              <a:gd name="connsiteY105" fmla="*/ 246279 h 335435"/>
              <a:gd name="connsiteX106" fmla="*/ 1181124 w 6479932"/>
              <a:gd name="connsiteY106" fmla="*/ 322384 h 335435"/>
              <a:gd name="connsiteX107" fmla="*/ 1219178 w 6479932"/>
              <a:gd name="connsiteY107" fmla="*/ 199244 h 335435"/>
              <a:gd name="connsiteX108" fmla="*/ 1119554 w 6479932"/>
              <a:gd name="connsiteY108" fmla="*/ 123140 h 335435"/>
              <a:gd name="connsiteX109" fmla="*/ 1242695 w 6479932"/>
              <a:gd name="connsiteY109" fmla="*/ 123141 h 335435"/>
              <a:gd name="connsiteX110" fmla="*/ 720970 w 6479932"/>
              <a:gd name="connsiteY110" fmla="*/ 0 h 335435"/>
              <a:gd name="connsiteX111" fmla="*/ 759021 w 6479932"/>
              <a:gd name="connsiteY111" fmla="*/ 123141 h 335435"/>
              <a:gd name="connsiteX112" fmla="*/ 882162 w 6479932"/>
              <a:gd name="connsiteY112" fmla="*/ 123140 h 335435"/>
              <a:gd name="connsiteX113" fmla="*/ 782538 w 6479932"/>
              <a:gd name="connsiteY113" fmla="*/ 199244 h 335435"/>
              <a:gd name="connsiteX114" fmla="*/ 820592 w 6479932"/>
              <a:gd name="connsiteY114" fmla="*/ 322384 h 335435"/>
              <a:gd name="connsiteX115" fmla="*/ 720970 w 6479932"/>
              <a:gd name="connsiteY115" fmla="*/ 246279 h 335435"/>
              <a:gd name="connsiteX116" fmla="*/ 621347 w 6479932"/>
              <a:gd name="connsiteY116" fmla="*/ 322384 h 335435"/>
              <a:gd name="connsiteX117" fmla="*/ 659401 w 6479932"/>
              <a:gd name="connsiteY117" fmla="*/ 199244 h 335435"/>
              <a:gd name="connsiteX118" fmla="*/ 559777 w 6479932"/>
              <a:gd name="connsiteY118" fmla="*/ 123140 h 335435"/>
              <a:gd name="connsiteX119" fmla="*/ 682918 w 6479932"/>
              <a:gd name="connsiteY119" fmla="*/ 123141 h 3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479932" h="335435">
                <a:moveTo>
                  <a:pt x="161193" y="13051"/>
                </a:moveTo>
                <a:lnTo>
                  <a:pt x="199244" y="136192"/>
                </a:lnTo>
                <a:lnTo>
                  <a:pt x="322385" y="136191"/>
                </a:lnTo>
                <a:lnTo>
                  <a:pt x="222761" y="212295"/>
                </a:lnTo>
                <a:lnTo>
                  <a:pt x="260815" y="335435"/>
                </a:lnTo>
                <a:lnTo>
                  <a:pt x="161193" y="259330"/>
                </a:lnTo>
                <a:lnTo>
                  <a:pt x="61570" y="335435"/>
                </a:lnTo>
                <a:lnTo>
                  <a:pt x="99624" y="212295"/>
                </a:lnTo>
                <a:lnTo>
                  <a:pt x="0" y="136191"/>
                </a:lnTo>
                <a:lnTo>
                  <a:pt x="123141" y="136192"/>
                </a:lnTo>
                <a:close/>
                <a:moveTo>
                  <a:pt x="6318740" y="0"/>
                </a:moveTo>
                <a:lnTo>
                  <a:pt x="6356791" y="123141"/>
                </a:lnTo>
                <a:lnTo>
                  <a:pt x="6479932" y="123140"/>
                </a:lnTo>
                <a:lnTo>
                  <a:pt x="6380308" y="199244"/>
                </a:lnTo>
                <a:lnTo>
                  <a:pt x="6418362" y="322384"/>
                </a:lnTo>
                <a:lnTo>
                  <a:pt x="6318740" y="246279"/>
                </a:lnTo>
                <a:lnTo>
                  <a:pt x="6219117" y="322384"/>
                </a:lnTo>
                <a:lnTo>
                  <a:pt x="6257171" y="199244"/>
                </a:lnTo>
                <a:lnTo>
                  <a:pt x="6157547" y="123140"/>
                </a:lnTo>
                <a:lnTo>
                  <a:pt x="6280688" y="123141"/>
                </a:lnTo>
                <a:close/>
                <a:moveTo>
                  <a:pt x="5758963" y="0"/>
                </a:moveTo>
                <a:lnTo>
                  <a:pt x="5797014" y="123141"/>
                </a:lnTo>
                <a:lnTo>
                  <a:pt x="5920155" y="123140"/>
                </a:lnTo>
                <a:lnTo>
                  <a:pt x="5820531" y="199244"/>
                </a:lnTo>
                <a:lnTo>
                  <a:pt x="5858585" y="322384"/>
                </a:lnTo>
                <a:lnTo>
                  <a:pt x="5758963" y="246279"/>
                </a:lnTo>
                <a:lnTo>
                  <a:pt x="5659340" y="322384"/>
                </a:lnTo>
                <a:lnTo>
                  <a:pt x="5697394" y="199244"/>
                </a:lnTo>
                <a:lnTo>
                  <a:pt x="5597770" y="123140"/>
                </a:lnTo>
                <a:lnTo>
                  <a:pt x="5720911" y="123141"/>
                </a:lnTo>
                <a:close/>
                <a:moveTo>
                  <a:pt x="5199186" y="0"/>
                </a:moveTo>
                <a:lnTo>
                  <a:pt x="5237237" y="123141"/>
                </a:lnTo>
                <a:lnTo>
                  <a:pt x="5360378" y="123140"/>
                </a:lnTo>
                <a:lnTo>
                  <a:pt x="5260754" y="199244"/>
                </a:lnTo>
                <a:lnTo>
                  <a:pt x="5298808" y="322384"/>
                </a:lnTo>
                <a:lnTo>
                  <a:pt x="5199186" y="246279"/>
                </a:lnTo>
                <a:lnTo>
                  <a:pt x="5099563" y="322384"/>
                </a:lnTo>
                <a:lnTo>
                  <a:pt x="5137617" y="199244"/>
                </a:lnTo>
                <a:lnTo>
                  <a:pt x="5037993" y="123140"/>
                </a:lnTo>
                <a:lnTo>
                  <a:pt x="5161134" y="123141"/>
                </a:lnTo>
                <a:close/>
                <a:moveTo>
                  <a:pt x="4639409" y="0"/>
                </a:moveTo>
                <a:lnTo>
                  <a:pt x="4677460" y="123141"/>
                </a:lnTo>
                <a:lnTo>
                  <a:pt x="4800601" y="123140"/>
                </a:lnTo>
                <a:lnTo>
                  <a:pt x="4700977" y="199244"/>
                </a:lnTo>
                <a:lnTo>
                  <a:pt x="4739031" y="322384"/>
                </a:lnTo>
                <a:lnTo>
                  <a:pt x="4639409" y="246279"/>
                </a:lnTo>
                <a:lnTo>
                  <a:pt x="4539786" y="322384"/>
                </a:lnTo>
                <a:lnTo>
                  <a:pt x="4577840" y="199244"/>
                </a:lnTo>
                <a:lnTo>
                  <a:pt x="4478216" y="123140"/>
                </a:lnTo>
                <a:lnTo>
                  <a:pt x="4601357" y="123141"/>
                </a:lnTo>
                <a:close/>
                <a:moveTo>
                  <a:pt x="4079632" y="0"/>
                </a:moveTo>
                <a:lnTo>
                  <a:pt x="4117683" y="123141"/>
                </a:lnTo>
                <a:lnTo>
                  <a:pt x="4240824" y="123140"/>
                </a:lnTo>
                <a:lnTo>
                  <a:pt x="4141200" y="199244"/>
                </a:lnTo>
                <a:lnTo>
                  <a:pt x="4179254" y="322384"/>
                </a:lnTo>
                <a:lnTo>
                  <a:pt x="4079632" y="246279"/>
                </a:lnTo>
                <a:lnTo>
                  <a:pt x="3980009" y="322384"/>
                </a:lnTo>
                <a:lnTo>
                  <a:pt x="4018063" y="199244"/>
                </a:lnTo>
                <a:lnTo>
                  <a:pt x="3918439" y="123140"/>
                </a:lnTo>
                <a:lnTo>
                  <a:pt x="4041580" y="123141"/>
                </a:lnTo>
                <a:close/>
                <a:moveTo>
                  <a:pt x="3519855" y="0"/>
                </a:moveTo>
                <a:lnTo>
                  <a:pt x="3557906" y="123141"/>
                </a:lnTo>
                <a:lnTo>
                  <a:pt x="3681047" y="123140"/>
                </a:lnTo>
                <a:lnTo>
                  <a:pt x="3581423" y="199244"/>
                </a:lnTo>
                <a:lnTo>
                  <a:pt x="3619477" y="322384"/>
                </a:lnTo>
                <a:lnTo>
                  <a:pt x="3519855" y="246279"/>
                </a:lnTo>
                <a:lnTo>
                  <a:pt x="3420232" y="322384"/>
                </a:lnTo>
                <a:lnTo>
                  <a:pt x="3458286" y="199244"/>
                </a:lnTo>
                <a:lnTo>
                  <a:pt x="3358662" y="123140"/>
                </a:lnTo>
                <a:lnTo>
                  <a:pt x="3481803" y="123141"/>
                </a:lnTo>
                <a:close/>
                <a:moveTo>
                  <a:pt x="2960078" y="0"/>
                </a:moveTo>
                <a:lnTo>
                  <a:pt x="2998129" y="123141"/>
                </a:lnTo>
                <a:lnTo>
                  <a:pt x="3121270" y="123140"/>
                </a:lnTo>
                <a:lnTo>
                  <a:pt x="3021646" y="199244"/>
                </a:lnTo>
                <a:lnTo>
                  <a:pt x="3059700" y="322384"/>
                </a:lnTo>
                <a:lnTo>
                  <a:pt x="2960078" y="246279"/>
                </a:lnTo>
                <a:lnTo>
                  <a:pt x="2860455" y="322384"/>
                </a:lnTo>
                <a:lnTo>
                  <a:pt x="2898509" y="199244"/>
                </a:lnTo>
                <a:lnTo>
                  <a:pt x="2798885" y="123140"/>
                </a:lnTo>
                <a:lnTo>
                  <a:pt x="2922026" y="123141"/>
                </a:lnTo>
                <a:close/>
                <a:moveTo>
                  <a:pt x="2400301" y="0"/>
                </a:moveTo>
                <a:lnTo>
                  <a:pt x="2438352" y="123141"/>
                </a:lnTo>
                <a:lnTo>
                  <a:pt x="2561493" y="123140"/>
                </a:lnTo>
                <a:lnTo>
                  <a:pt x="2461869" y="199244"/>
                </a:lnTo>
                <a:lnTo>
                  <a:pt x="2499923" y="322384"/>
                </a:lnTo>
                <a:lnTo>
                  <a:pt x="2400301" y="246279"/>
                </a:lnTo>
                <a:lnTo>
                  <a:pt x="2300678" y="322384"/>
                </a:lnTo>
                <a:lnTo>
                  <a:pt x="2338732" y="199244"/>
                </a:lnTo>
                <a:lnTo>
                  <a:pt x="2239108" y="123140"/>
                </a:lnTo>
                <a:lnTo>
                  <a:pt x="2362249" y="123141"/>
                </a:lnTo>
                <a:close/>
                <a:moveTo>
                  <a:pt x="1840524" y="0"/>
                </a:moveTo>
                <a:lnTo>
                  <a:pt x="1878575" y="123141"/>
                </a:lnTo>
                <a:lnTo>
                  <a:pt x="2001716" y="123140"/>
                </a:lnTo>
                <a:lnTo>
                  <a:pt x="1902092" y="199244"/>
                </a:lnTo>
                <a:lnTo>
                  <a:pt x="1940146" y="322384"/>
                </a:lnTo>
                <a:lnTo>
                  <a:pt x="1840524" y="246279"/>
                </a:lnTo>
                <a:lnTo>
                  <a:pt x="1740901" y="322384"/>
                </a:lnTo>
                <a:lnTo>
                  <a:pt x="1778955" y="199244"/>
                </a:lnTo>
                <a:lnTo>
                  <a:pt x="1679331" y="123140"/>
                </a:lnTo>
                <a:lnTo>
                  <a:pt x="1802472" y="123141"/>
                </a:lnTo>
                <a:close/>
                <a:moveTo>
                  <a:pt x="1280747" y="0"/>
                </a:moveTo>
                <a:lnTo>
                  <a:pt x="1318798" y="123141"/>
                </a:lnTo>
                <a:lnTo>
                  <a:pt x="1441939" y="123140"/>
                </a:lnTo>
                <a:lnTo>
                  <a:pt x="1342315" y="199244"/>
                </a:lnTo>
                <a:lnTo>
                  <a:pt x="1380369" y="322384"/>
                </a:lnTo>
                <a:lnTo>
                  <a:pt x="1280747" y="246279"/>
                </a:lnTo>
                <a:lnTo>
                  <a:pt x="1181124" y="322384"/>
                </a:lnTo>
                <a:lnTo>
                  <a:pt x="1219178" y="199244"/>
                </a:lnTo>
                <a:lnTo>
                  <a:pt x="1119554" y="123140"/>
                </a:lnTo>
                <a:lnTo>
                  <a:pt x="1242695" y="123141"/>
                </a:lnTo>
                <a:close/>
                <a:moveTo>
                  <a:pt x="720970" y="0"/>
                </a:moveTo>
                <a:lnTo>
                  <a:pt x="759021" y="123141"/>
                </a:lnTo>
                <a:lnTo>
                  <a:pt x="882162" y="123140"/>
                </a:lnTo>
                <a:lnTo>
                  <a:pt x="782538" y="199244"/>
                </a:lnTo>
                <a:lnTo>
                  <a:pt x="820592" y="322384"/>
                </a:lnTo>
                <a:lnTo>
                  <a:pt x="720970" y="246279"/>
                </a:lnTo>
                <a:lnTo>
                  <a:pt x="621347" y="322384"/>
                </a:lnTo>
                <a:lnTo>
                  <a:pt x="659401" y="199244"/>
                </a:lnTo>
                <a:lnTo>
                  <a:pt x="559777" y="123140"/>
                </a:lnTo>
                <a:lnTo>
                  <a:pt x="682918" y="123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64180-C728-4C36-A1FC-1B520ED06A38}"/>
              </a:ext>
            </a:extLst>
          </p:cNvPr>
          <p:cNvSpPr txBox="1"/>
          <p:nvPr/>
        </p:nvSpPr>
        <p:spPr>
          <a:xfrm>
            <a:off x="2105873" y="2730579"/>
            <a:ext cx="7980254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We Create Quality Professional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F7B-5024-41FD-B0DE-9CEF719DEFE8}"/>
              </a:ext>
            </a:extLst>
          </p:cNvPr>
          <p:cNvSpPr txBox="1"/>
          <p:nvPr/>
        </p:nvSpPr>
        <p:spPr>
          <a:xfrm>
            <a:off x="2105873" y="3868518"/>
            <a:ext cx="798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8593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0382C-FA12-4A5A-A547-5AF459A1AC09}"/>
              </a:ext>
            </a:extLst>
          </p:cNvPr>
          <p:cNvGrpSpPr/>
          <p:nvPr/>
        </p:nvGrpSpPr>
        <p:grpSpPr>
          <a:xfrm flipH="1">
            <a:off x="-9525" y="1634425"/>
            <a:ext cx="6502929" cy="4503549"/>
            <a:chOff x="4211960" y="1146262"/>
            <a:chExt cx="6502929" cy="45035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2494E3-155D-4DD1-96D8-E256E48C6259}"/>
                </a:ext>
              </a:extLst>
            </p:cNvPr>
            <p:cNvSpPr/>
            <p:nvPr/>
          </p:nvSpPr>
          <p:spPr>
            <a:xfrm>
              <a:off x="5724128" y="2564426"/>
              <a:ext cx="3592214" cy="360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95C5EB-1957-45EB-B240-F95E139F0B2E}"/>
                </a:ext>
              </a:extLst>
            </p:cNvPr>
            <p:cNvSpPr/>
            <p:nvPr/>
          </p:nvSpPr>
          <p:spPr>
            <a:xfrm>
              <a:off x="4644008" y="3212498"/>
              <a:ext cx="4700909" cy="3605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E4E5EF-E8CC-489B-AB74-7B61198CE4D1}"/>
                </a:ext>
              </a:extLst>
            </p:cNvPr>
            <p:cNvSpPr/>
            <p:nvPr/>
          </p:nvSpPr>
          <p:spPr>
            <a:xfrm>
              <a:off x="6156175" y="1916354"/>
              <a:ext cx="3188741" cy="360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7F147-054F-4CA7-8835-2616CFFB9830}"/>
                </a:ext>
              </a:extLst>
            </p:cNvPr>
            <p:cNvSpPr/>
            <p:nvPr/>
          </p:nvSpPr>
          <p:spPr>
            <a:xfrm>
              <a:off x="5752703" y="3860570"/>
              <a:ext cx="3592214" cy="360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65194D-6781-4F66-A3DE-F177A98D0571}"/>
                </a:ext>
              </a:extLst>
            </p:cNvPr>
            <p:cNvSpPr/>
            <p:nvPr/>
          </p:nvSpPr>
          <p:spPr>
            <a:xfrm>
              <a:off x="6184751" y="4508642"/>
              <a:ext cx="3131588" cy="360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6D310CFA-C7DD-421F-9684-218B5EF767FD}"/>
                </a:ext>
              </a:extLst>
            </p:cNvPr>
            <p:cNvSpPr/>
            <p:nvPr/>
          </p:nvSpPr>
          <p:spPr>
            <a:xfrm rot="16200000">
              <a:off x="9655576" y="2700012"/>
              <a:ext cx="720080" cy="1398543"/>
            </a:xfrm>
            <a:prstGeom prst="trapezoid">
              <a:avLst/>
            </a:prstGeom>
            <a:pattFill prst="dkDnDiag">
              <a:fgClr>
                <a:schemeClr val="accent4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Trapezoid 53">
              <a:extLst>
                <a:ext uri="{FF2B5EF4-FFF2-40B4-BE49-F238E27FC236}">
                  <a16:creationId xmlns:a16="http://schemas.microsoft.com/office/drawing/2014/main" id="{4DB2C515-CA26-49AF-86A2-1A951142BBED}"/>
                </a:ext>
              </a:extLst>
            </p:cNvPr>
            <p:cNvSpPr/>
            <p:nvPr/>
          </p:nvSpPr>
          <p:spPr>
            <a:xfrm rot="16200000">
              <a:off x="9655098" y="1865151"/>
              <a:ext cx="721035" cy="1398547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914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91454 w 721035"/>
                <a:gd name="connsiteY4" fmla="*/ 971603 h 9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35" h="971603">
                  <a:moveTo>
                    <a:pt x="191454" y="971603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721035" y="971600"/>
                  </a:lnTo>
                  <a:lnTo>
                    <a:pt x="191454" y="971603"/>
                  </a:lnTo>
                  <a:close/>
                </a:path>
              </a:pathLst>
            </a:cu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Trapezoid 53">
              <a:extLst>
                <a:ext uri="{FF2B5EF4-FFF2-40B4-BE49-F238E27FC236}">
                  <a16:creationId xmlns:a16="http://schemas.microsoft.com/office/drawing/2014/main" id="{AC6545F8-43E9-4181-9D37-4E23C8B48ED4}"/>
                </a:ext>
              </a:extLst>
            </p:cNvPr>
            <p:cNvSpPr/>
            <p:nvPr/>
          </p:nvSpPr>
          <p:spPr>
            <a:xfrm rot="16200000">
              <a:off x="9450311" y="1012295"/>
              <a:ext cx="1130610" cy="1398543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24779 w 1130610"/>
                <a:gd name="connsiteY0" fmla="*/ 971603 h 971603"/>
                <a:gd name="connsiteX1" fmla="*/ 0 w 1130610"/>
                <a:gd name="connsiteY1" fmla="*/ 0 h 971603"/>
                <a:gd name="connsiteX2" fmla="*/ 360040 w 1130610"/>
                <a:gd name="connsiteY2" fmla="*/ 0 h 971603"/>
                <a:gd name="connsiteX3" fmla="*/ 1130610 w 1130610"/>
                <a:gd name="connsiteY3" fmla="*/ 971600 h 971603"/>
                <a:gd name="connsiteX4" fmla="*/ 124779 w 1130610"/>
                <a:gd name="connsiteY4" fmla="*/ 971603 h 971603"/>
                <a:gd name="connsiteX0" fmla="*/ 372431 w 1130610"/>
                <a:gd name="connsiteY0" fmla="*/ 962081 h 971600"/>
                <a:gd name="connsiteX1" fmla="*/ 0 w 1130610"/>
                <a:gd name="connsiteY1" fmla="*/ 0 h 971600"/>
                <a:gd name="connsiteX2" fmla="*/ 360040 w 1130610"/>
                <a:gd name="connsiteY2" fmla="*/ 0 h 971600"/>
                <a:gd name="connsiteX3" fmla="*/ 1130610 w 1130610"/>
                <a:gd name="connsiteY3" fmla="*/ 971600 h 971600"/>
                <a:gd name="connsiteX4" fmla="*/ 372431 w 1130610"/>
                <a:gd name="connsiteY4" fmla="*/ 962081 h 9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10" h="971600">
                  <a:moveTo>
                    <a:pt x="372431" y="962081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1130610" y="971600"/>
                  </a:lnTo>
                  <a:lnTo>
                    <a:pt x="372431" y="962081"/>
                  </a:lnTo>
                  <a:close/>
                </a:path>
              </a:pathLst>
            </a:custGeom>
            <a:pattFill prst="dkDnDiag">
              <a:fgClr>
                <a:schemeClr val="tx1">
                  <a:lumMod val="50000"/>
                  <a:lumOff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rapezoid 53">
              <a:extLst>
                <a:ext uri="{FF2B5EF4-FFF2-40B4-BE49-F238E27FC236}">
                  <a16:creationId xmlns:a16="http://schemas.microsoft.com/office/drawing/2014/main" id="{1FA1E06C-18D7-4416-AD90-753D993B2079}"/>
                </a:ext>
              </a:extLst>
            </p:cNvPr>
            <p:cNvSpPr/>
            <p:nvPr/>
          </p:nvSpPr>
          <p:spPr>
            <a:xfrm rot="16200000" flipH="1">
              <a:off x="9658482" y="3526163"/>
              <a:ext cx="714268" cy="1398547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914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91454 w 721035"/>
                <a:gd name="connsiteY4" fmla="*/ 971603 h 9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35" h="971603">
                  <a:moveTo>
                    <a:pt x="191454" y="971603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721035" y="971600"/>
                  </a:lnTo>
                  <a:lnTo>
                    <a:pt x="191454" y="971603"/>
                  </a:lnTo>
                  <a:close/>
                </a:path>
              </a:pathLst>
            </a:cu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Trapezoid 53">
              <a:extLst>
                <a:ext uri="{FF2B5EF4-FFF2-40B4-BE49-F238E27FC236}">
                  <a16:creationId xmlns:a16="http://schemas.microsoft.com/office/drawing/2014/main" id="{A893B665-A237-4524-8CF2-D0F1DA7ACE0D}"/>
                </a:ext>
              </a:extLst>
            </p:cNvPr>
            <p:cNvSpPr/>
            <p:nvPr/>
          </p:nvSpPr>
          <p:spPr>
            <a:xfrm rot="16200000" flipH="1">
              <a:off x="9446675" y="4381599"/>
              <a:ext cx="1137881" cy="1398543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24779 w 1130610"/>
                <a:gd name="connsiteY0" fmla="*/ 971603 h 971603"/>
                <a:gd name="connsiteX1" fmla="*/ 0 w 1130610"/>
                <a:gd name="connsiteY1" fmla="*/ 0 h 971603"/>
                <a:gd name="connsiteX2" fmla="*/ 360040 w 1130610"/>
                <a:gd name="connsiteY2" fmla="*/ 0 h 971603"/>
                <a:gd name="connsiteX3" fmla="*/ 1130610 w 1130610"/>
                <a:gd name="connsiteY3" fmla="*/ 971600 h 971603"/>
                <a:gd name="connsiteX4" fmla="*/ 124779 w 1130610"/>
                <a:gd name="connsiteY4" fmla="*/ 971603 h 971603"/>
                <a:gd name="connsiteX0" fmla="*/ 372431 w 1130610"/>
                <a:gd name="connsiteY0" fmla="*/ 962081 h 971600"/>
                <a:gd name="connsiteX1" fmla="*/ 0 w 1130610"/>
                <a:gd name="connsiteY1" fmla="*/ 0 h 971600"/>
                <a:gd name="connsiteX2" fmla="*/ 360040 w 1130610"/>
                <a:gd name="connsiteY2" fmla="*/ 0 h 971600"/>
                <a:gd name="connsiteX3" fmla="*/ 1130610 w 1130610"/>
                <a:gd name="connsiteY3" fmla="*/ 971600 h 971600"/>
                <a:gd name="connsiteX4" fmla="*/ 372431 w 1130610"/>
                <a:gd name="connsiteY4" fmla="*/ 962081 h 9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10" h="971600">
                  <a:moveTo>
                    <a:pt x="372431" y="962081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1130610" y="971600"/>
                  </a:lnTo>
                  <a:lnTo>
                    <a:pt x="372431" y="962081"/>
                  </a:lnTo>
                  <a:close/>
                </a:path>
              </a:pathLst>
            </a:custGeom>
            <a:pattFill prst="dkDnDiag">
              <a:fgClr>
                <a:schemeClr val="tx1">
                  <a:lumMod val="50000"/>
                  <a:lumOff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3E4E4B7-AEFD-4055-9FBA-36610BEE48F5}"/>
                </a:ext>
              </a:extLst>
            </p:cNvPr>
            <p:cNvSpPr/>
            <p:nvPr/>
          </p:nvSpPr>
          <p:spPr>
            <a:xfrm rot="16200000">
              <a:off x="4168736" y="3128944"/>
              <a:ext cx="626748" cy="5403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B8B3842-E0E9-4C85-AAE8-538C0FD9A922}"/>
                </a:ext>
              </a:extLst>
            </p:cNvPr>
            <p:cNvSpPr/>
            <p:nvPr/>
          </p:nvSpPr>
          <p:spPr>
            <a:xfrm rot="16200000">
              <a:off x="5169179" y="2474534"/>
              <a:ext cx="626748" cy="5403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56BF1FB-0146-4DF1-9A30-6300F30A0C47}"/>
                </a:ext>
              </a:extLst>
            </p:cNvPr>
            <p:cNvSpPr/>
            <p:nvPr/>
          </p:nvSpPr>
          <p:spPr>
            <a:xfrm rot="16200000">
              <a:off x="5169179" y="3770679"/>
              <a:ext cx="626748" cy="5403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3E2E876-20C3-4A3E-9AC3-33BB48B39D91}"/>
                </a:ext>
              </a:extLst>
            </p:cNvPr>
            <p:cNvSpPr/>
            <p:nvPr/>
          </p:nvSpPr>
          <p:spPr>
            <a:xfrm rot="16200000">
              <a:off x="5601227" y="4418751"/>
              <a:ext cx="626748" cy="5403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5A128A8-F888-4D83-874C-F889D8BBDF17}"/>
                </a:ext>
              </a:extLst>
            </p:cNvPr>
            <p:cNvSpPr/>
            <p:nvPr/>
          </p:nvSpPr>
          <p:spPr>
            <a:xfrm rot="16200000">
              <a:off x="5572652" y="1826463"/>
              <a:ext cx="626748" cy="5403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FE6AD-F1D9-44F1-A5C3-CDA58BD9765B}"/>
              </a:ext>
            </a:extLst>
          </p:cNvPr>
          <p:cNvGrpSpPr/>
          <p:nvPr/>
        </p:nvGrpSpPr>
        <p:grpSpPr>
          <a:xfrm flipH="1">
            <a:off x="9338328" y="3627694"/>
            <a:ext cx="1865083" cy="570092"/>
            <a:chOff x="5210294" y="837292"/>
            <a:chExt cx="1750034" cy="4107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4FD5C-65E6-4DA2-8E84-6F848EF23B9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283AA4-94AD-4D4D-8DA4-892B34D08E7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0CF9E9-53AD-4528-B6C3-EA196F1ED10E}"/>
              </a:ext>
            </a:extLst>
          </p:cNvPr>
          <p:cNvGrpSpPr/>
          <p:nvPr/>
        </p:nvGrpSpPr>
        <p:grpSpPr>
          <a:xfrm flipH="1">
            <a:off x="8575386" y="4352578"/>
            <a:ext cx="1865083" cy="570092"/>
            <a:chOff x="5210294" y="837292"/>
            <a:chExt cx="1750034" cy="4107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92277C-8C63-46A6-B9EC-DE1C880EA95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FEF044-C3A9-4F32-ADBD-BE0B119FE6A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2CDA7C-3137-4B09-8F6E-713581000D30}"/>
              </a:ext>
            </a:extLst>
          </p:cNvPr>
          <p:cNvGrpSpPr/>
          <p:nvPr/>
        </p:nvGrpSpPr>
        <p:grpSpPr>
          <a:xfrm flipH="1">
            <a:off x="7812443" y="5077466"/>
            <a:ext cx="1865083" cy="570092"/>
            <a:chOff x="5210294" y="837292"/>
            <a:chExt cx="1750034" cy="4107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3A0D26-127F-4F5A-8FFF-C743690C01F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8DA285-361B-4609-AC1E-0A5F8A139EF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62CB14-86E8-4D68-8F8B-C037C594C6A5}"/>
              </a:ext>
            </a:extLst>
          </p:cNvPr>
          <p:cNvGrpSpPr/>
          <p:nvPr/>
        </p:nvGrpSpPr>
        <p:grpSpPr>
          <a:xfrm flipH="1">
            <a:off x="8575386" y="2888124"/>
            <a:ext cx="1865083" cy="523220"/>
            <a:chOff x="3413470" y="1938318"/>
            <a:chExt cx="1596980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BC2AC6-7230-454A-9C2A-9AE5EE481ADE}"/>
                </a:ext>
              </a:extLst>
            </p:cNvPr>
            <p:cNvSpPr txBox="1"/>
            <p:nvPr/>
          </p:nvSpPr>
          <p:spPr>
            <a:xfrm>
              <a:off x="3413470" y="1938318"/>
              <a:ext cx="15969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004779-9686-41D2-8119-2E7192587450}"/>
                </a:ext>
              </a:extLst>
            </p:cNvPr>
            <p:cNvSpPr txBox="1"/>
            <p:nvPr/>
          </p:nvSpPr>
          <p:spPr>
            <a:xfrm>
              <a:off x="3420723" y="2276872"/>
              <a:ext cx="158972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059020-5939-46CB-BB69-915DDEDC1962}"/>
              </a:ext>
            </a:extLst>
          </p:cNvPr>
          <p:cNvGrpSpPr/>
          <p:nvPr/>
        </p:nvGrpSpPr>
        <p:grpSpPr>
          <a:xfrm flipH="1">
            <a:off x="7812443" y="2148554"/>
            <a:ext cx="1865083" cy="523220"/>
            <a:chOff x="3413470" y="1938318"/>
            <a:chExt cx="1596980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220913-E9D2-4F06-8AF1-1BA8DB5D7B02}"/>
                </a:ext>
              </a:extLst>
            </p:cNvPr>
            <p:cNvSpPr txBox="1"/>
            <p:nvPr/>
          </p:nvSpPr>
          <p:spPr>
            <a:xfrm>
              <a:off x="3413470" y="1938318"/>
              <a:ext cx="15969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B9A849-F2B6-4E22-825D-3FE138D8F43C}"/>
                </a:ext>
              </a:extLst>
            </p:cNvPr>
            <p:cNvSpPr txBox="1"/>
            <p:nvPr/>
          </p:nvSpPr>
          <p:spPr>
            <a:xfrm>
              <a:off x="3420723" y="2276872"/>
              <a:ext cx="158972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B0CC85-960A-43DD-8149-13DA74E3BD49}"/>
              </a:ext>
            </a:extLst>
          </p:cNvPr>
          <p:cNvSpPr txBox="1"/>
          <p:nvPr/>
        </p:nvSpPr>
        <p:spPr>
          <a:xfrm flipH="1">
            <a:off x="2186284" y="2476627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D85A8-803F-4CFA-B999-1C1453108D16}"/>
              </a:ext>
            </a:extLst>
          </p:cNvPr>
          <p:cNvSpPr txBox="1"/>
          <p:nvPr/>
        </p:nvSpPr>
        <p:spPr>
          <a:xfrm flipH="1">
            <a:off x="2186284" y="3125655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D7E35-33C5-4C29-B38A-C7070963CC5E}"/>
              </a:ext>
            </a:extLst>
          </p:cNvPr>
          <p:cNvSpPr txBox="1"/>
          <p:nvPr/>
        </p:nvSpPr>
        <p:spPr>
          <a:xfrm flipH="1">
            <a:off x="2186284" y="3784208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9344DD-720B-40EF-A320-F1F62681B45C}"/>
              </a:ext>
            </a:extLst>
          </p:cNvPr>
          <p:cNvSpPr txBox="1"/>
          <p:nvPr/>
        </p:nvSpPr>
        <p:spPr>
          <a:xfrm flipH="1">
            <a:off x="2186284" y="4423711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40D44-E0EA-48FF-BD11-28353EAC6DF1}"/>
              </a:ext>
            </a:extLst>
          </p:cNvPr>
          <p:cNvSpPr txBox="1"/>
          <p:nvPr/>
        </p:nvSpPr>
        <p:spPr>
          <a:xfrm flipH="1">
            <a:off x="2186284" y="5063214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B9D76F8-F757-4E29-939A-C4058913DCBE}"/>
              </a:ext>
            </a:extLst>
          </p:cNvPr>
          <p:cNvSpPr/>
          <p:nvPr/>
        </p:nvSpPr>
        <p:spPr>
          <a:xfrm>
            <a:off x="6738957" y="3531623"/>
            <a:ext cx="1865083" cy="683995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9730C7-125B-49BF-969A-14B1A5CDD53B}"/>
              </a:ext>
            </a:extLst>
          </p:cNvPr>
          <p:cNvSpPr/>
          <p:nvPr/>
        </p:nvSpPr>
        <p:spPr>
          <a:xfrm>
            <a:off x="5592163" y="4221835"/>
            <a:ext cx="1501102" cy="550510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A2314C8-42F0-4EB1-A6FB-ECFE4C51964F}"/>
              </a:ext>
            </a:extLst>
          </p:cNvPr>
          <p:cNvSpPr/>
          <p:nvPr/>
        </p:nvSpPr>
        <p:spPr>
          <a:xfrm>
            <a:off x="5592163" y="2925633"/>
            <a:ext cx="1501102" cy="550510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F4C7571-779F-4E36-8AC5-7BB72B944C0A}"/>
              </a:ext>
            </a:extLst>
          </p:cNvPr>
          <p:cNvSpPr/>
          <p:nvPr/>
        </p:nvSpPr>
        <p:spPr>
          <a:xfrm>
            <a:off x="5012828" y="4947304"/>
            <a:ext cx="1183251" cy="433942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4A9C82-359B-4FC5-9874-F5A6095F7B08}"/>
              </a:ext>
            </a:extLst>
          </p:cNvPr>
          <p:cNvSpPr/>
          <p:nvPr/>
        </p:nvSpPr>
        <p:spPr>
          <a:xfrm>
            <a:off x="5071135" y="2331035"/>
            <a:ext cx="1183251" cy="433942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538FF3B-068F-4DCB-BB48-470593015C20}"/>
              </a:ext>
            </a:extLst>
          </p:cNvPr>
          <p:cNvSpPr txBox="1">
            <a:spLocks/>
          </p:cNvSpPr>
          <p:nvPr/>
        </p:nvSpPr>
        <p:spPr>
          <a:xfrm>
            <a:off x="4275006" y="1969526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6F1A27E-EBC3-4799-8788-A39D680228EE}"/>
              </a:ext>
            </a:extLst>
          </p:cNvPr>
          <p:cNvSpPr txBox="1">
            <a:spLocks/>
          </p:cNvSpPr>
          <p:nvPr/>
        </p:nvSpPr>
        <p:spPr>
          <a:xfrm>
            <a:off x="3024876" y="1624368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BD8D4F3-52CF-4C24-86C8-643189F313E7}"/>
              </a:ext>
            </a:extLst>
          </p:cNvPr>
          <p:cNvSpPr txBox="1">
            <a:spLocks/>
          </p:cNvSpPr>
          <p:nvPr/>
        </p:nvSpPr>
        <p:spPr>
          <a:xfrm>
            <a:off x="1883974" y="759808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D80CEA-D90C-427E-854F-D53ECDED2DE6}"/>
              </a:ext>
            </a:extLst>
          </p:cNvPr>
          <p:cNvSpPr txBox="1">
            <a:spLocks/>
          </p:cNvSpPr>
          <p:nvPr/>
        </p:nvSpPr>
        <p:spPr>
          <a:xfrm>
            <a:off x="1970536" y="4856598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6D9C88-DFDB-477C-A418-40BD6F9CDFB6}"/>
              </a:ext>
            </a:extLst>
          </p:cNvPr>
          <p:cNvSpPr txBox="1">
            <a:spLocks/>
          </p:cNvSpPr>
          <p:nvPr/>
        </p:nvSpPr>
        <p:spPr>
          <a:xfrm>
            <a:off x="1970536" y="5209208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EB3E157-A42C-436E-B313-01437D72B824}"/>
              </a:ext>
            </a:extLst>
          </p:cNvPr>
          <p:cNvSpPr txBox="1">
            <a:spLocks/>
          </p:cNvSpPr>
          <p:nvPr/>
        </p:nvSpPr>
        <p:spPr>
          <a:xfrm>
            <a:off x="2541416" y="555436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375FDA3-9090-42D5-A6D4-7586A08421E3}"/>
              </a:ext>
            </a:extLst>
          </p:cNvPr>
          <p:cNvSpPr txBox="1">
            <a:spLocks/>
          </p:cNvSpPr>
          <p:nvPr/>
        </p:nvSpPr>
        <p:spPr>
          <a:xfrm rot="16200000">
            <a:off x="-2973826" y="2456777"/>
            <a:ext cx="743557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3334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EEE1D-408F-4068-9CA4-99CFF28B6D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4751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70EA82-B8C3-4B26-9805-143D4A86F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91872"/>
              </p:ext>
            </p:extLst>
          </p:nvPr>
        </p:nvGraphicFramePr>
        <p:xfrm>
          <a:off x="3833446" y="1805265"/>
          <a:ext cx="7470531" cy="342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4226C18-28D6-478E-97E8-E2022F945E50}"/>
              </a:ext>
            </a:extLst>
          </p:cNvPr>
          <p:cNvGrpSpPr/>
          <p:nvPr/>
        </p:nvGrpSpPr>
        <p:grpSpPr>
          <a:xfrm>
            <a:off x="4897776" y="5516284"/>
            <a:ext cx="5341870" cy="530038"/>
            <a:chOff x="3419871" y="5399347"/>
            <a:chExt cx="5245700" cy="5300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80CC04-962D-4F41-AD07-19166E524DCE}"/>
                </a:ext>
              </a:extLst>
            </p:cNvPr>
            <p:cNvGrpSpPr/>
            <p:nvPr/>
          </p:nvGrpSpPr>
          <p:grpSpPr>
            <a:xfrm>
              <a:off x="3419871" y="5399347"/>
              <a:ext cx="2232249" cy="261610"/>
              <a:chOff x="3563888" y="5399347"/>
              <a:chExt cx="2232249" cy="2616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4F01FC-448B-41CB-86DD-C3A0F17CC968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9E4689-FEFC-45AF-AD18-A2C1FCEC462A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7DFB41-19A3-4ABA-8055-9FD0AB27D793}"/>
                </a:ext>
              </a:extLst>
            </p:cNvPr>
            <p:cNvGrpSpPr/>
            <p:nvPr/>
          </p:nvGrpSpPr>
          <p:grpSpPr>
            <a:xfrm>
              <a:off x="6433321" y="5405874"/>
              <a:ext cx="2232249" cy="261610"/>
              <a:chOff x="3563888" y="5399347"/>
              <a:chExt cx="2232249" cy="2616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FE4DD3-7EC5-40AA-B012-FABF885BA144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25080B-420D-4A06-8BC5-98564A25D9D5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36EF1B-9603-4B19-B676-616C189AFA83}"/>
                </a:ext>
              </a:extLst>
            </p:cNvPr>
            <p:cNvGrpSpPr/>
            <p:nvPr/>
          </p:nvGrpSpPr>
          <p:grpSpPr>
            <a:xfrm>
              <a:off x="3419872" y="5661248"/>
              <a:ext cx="2232249" cy="261610"/>
              <a:chOff x="3563888" y="5399347"/>
              <a:chExt cx="2232249" cy="2616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844481-FA38-4553-9B8D-3C654CB88D6C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9E34AF-C109-4793-9E16-38189E57FE1C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F3635D-54A0-475E-88A7-A3C49CD58B4A}"/>
                </a:ext>
              </a:extLst>
            </p:cNvPr>
            <p:cNvGrpSpPr/>
            <p:nvPr/>
          </p:nvGrpSpPr>
          <p:grpSpPr>
            <a:xfrm>
              <a:off x="6433322" y="5667775"/>
              <a:ext cx="2232249" cy="261610"/>
              <a:chOff x="3563888" y="5399347"/>
              <a:chExt cx="2232249" cy="2616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0215F-F7B1-405C-BABA-E00BA83C6E69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1CDDC2-A0BE-4946-A6D6-B34662AB2E01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25FE5-38D6-4136-800D-174B02102786}"/>
              </a:ext>
            </a:extLst>
          </p:cNvPr>
          <p:cNvGrpSpPr/>
          <p:nvPr/>
        </p:nvGrpSpPr>
        <p:grpSpPr>
          <a:xfrm>
            <a:off x="888023" y="1921177"/>
            <a:ext cx="2341712" cy="1992418"/>
            <a:chOff x="304800" y="1484784"/>
            <a:chExt cx="2341712" cy="199241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81ED59-5D43-42DB-8BFE-AB8C9EF9325A}"/>
                </a:ext>
              </a:extLst>
            </p:cNvPr>
            <p:cNvSpPr/>
            <p:nvPr/>
          </p:nvSpPr>
          <p:spPr>
            <a:xfrm>
              <a:off x="971600" y="1484784"/>
              <a:ext cx="1008112" cy="1008112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6E61E-983D-4041-A7B0-8FB3D9BB9EB7}"/>
                </a:ext>
              </a:extLst>
            </p:cNvPr>
            <p:cNvSpPr txBox="1"/>
            <p:nvPr/>
          </p:nvSpPr>
          <p:spPr>
            <a:xfrm>
              <a:off x="304800" y="2646205"/>
              <a:ext cx="2341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E19B81-BB3D-415E-B39E-3C384230BE16}"/>
              </a:ext>
            </a:extLst>
          </p:cNvPr>
          <p:cNvGrpSpPr/>
          <p:nvPr/>
        </p:nvGrpSpPr>
        <p:grpSpPr>
          <a:xfrm>
            <a:off x="888023" y="4081417"/>
            <a:ext cx="2341712" cy="1992418"/>
            <a:chOff x="304800" y="1484784"/>
            <a:chExt cx="2341712" cy="199241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FF3B04-A641-401A-BC2D-D9A56BD949DC}"/>
                </a:ext>
              </a:extLst>
            </p:cNvPr>
            <p:cNvSpPr/>
            <p:nvPr/>
          </p:nvSpPr>
          <p:spPr>
            <a:xfrm>
              <a:off x="971600" y="1484784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94D38A-909A-4C39-A40C-AD3655CB8742}"/>
                </a:ext>
              </a:extLst>
            </p:cNvPr>
            <p:cNvSpPr txBox="1"/>
            <p:nvPr/>
          </p:nvSpPr>
          <p:spPr>
            <a:xfrm>
              <a:off x="304800" y="2646205"/>
              <a:ext cx="2341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Donut 8">
            <a:extLst>
              <a:ext uri="{FF2B5EF4-FFF2-40B4-BE49-F238E27FC236}">
                <a16:creationId xmlns:a16="http://schemas.microsoft.com/office/drawing/2014/main" id="{29F0EFC7-640A-4E6D-93F7-AB6141139D75}"/>
              </a:ext>
            </a:extLst>
          </p:cNvPr>
          <p:cNvSpPr/>
          <p:nvPr/>
        </p:nvSpPr>
        <p:spPr>
          <a:xfrm>
            <a:off x="1851066" y="4340223"/>
            <a:ext cx="398209" cy="475987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0643B28A-1BA1-4C96-A915-F880244E4C99}"/>
              </a:ext>
            </a:extLst>
          </p:cNvPr>
          <p:cNvSpPr/>
          <p:nvPr/>
        </p:nvSpPr>
        <p:spPr>
          <a:xfrm>
            <a:off x="1851806" y="2210021"/>
            <a:ext cx="421377" cy="4213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42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696026-C53B-4474-A50F-C9B1166500E2}"/>
              </a:ext>
            </a:extLst>
          </p:cNvPr>
          <p:cNvSpPr/>
          <p:nvPr/>
        </p:nvSpPr>
        <p:spPr>
          <a:xfrm>
            <a:off x="4857750" y="0"/>
            <a:ext cx="7334250" cy="6857999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39000">
                <a:schemeClr val="accent2">
                  <a:alpha val="70000"/>
                </a:schemeClr>
              </a:gs>
              <a:gs pos="100000">
                <a:schemeClr val="accent2">
                  <a:alpha val="8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67852-076A-4C7F-99DE-407D8AC92D9F}"/>
              </a:ext>
            </a:extLst>
          </p:cNvPr>
          <p:cNvSpPr txBox="1"/>
          <p:nvPr/>
        </p:nvSpPr>
        <p:spPr>
          <a:xfrm>
            <a:off x="7735108" y="1361438"/>
            <a:ext cx="3542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30EB92-CBD4-4867-9D9D-2EB5E1221DE6}"/>
              </a:ext>
            </a:extLst>
          </p:cNvPr>
          <p:cNvSpPr/>
          <p:nvPr/>
        </p:nvSpPr>
        <p:spPr>
          <a:xfrm>
            <a:off x="7103994" y="605226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F3D2A7-9341-49B8-9882-737EA427FDA3}"/>
              </a:ext>
            </a:extLst>
          </p:cNvPr>
          <p:cNvGrpSpPr/>
          <p:nvPr/>
        </p:nvGrpSpPr>
        <p:grpSpPr>
          <a:xfrm>
            <a:off x="6986126" y="4556759"/>
            <a:ext cx="5002587" cy="1848279"/>
            <a:chOff x="7277331" y="4032884"/>
            <a:chExt cx="5002587" cy="18482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3E044-BDD8-4F52-8F3B-275349308C09}"/>
                </a:ext>
              </a:extLst>
            </p:cNvPr>
            <p:cNvGrpSpPr/>
            <p:nvPr/>
          </p:nvGrpSpPr>
          <p:grpSpPr>
            <a:xfrm>
              <a:off x="7735108" y="4714702"/>
              <a:ext cx="3433328" cy="1166461"/>
              <a:chOff x="3788812" y="5419552"/>
              <a:chExt cx="3433328" cy="11664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C8D07-0845-4042-A18A-315E7D75B0C2}"/>
                  </a:ext>
                </a:extLst>
              </p:cNvPr>
              <p:cNvSpPr txBox="1"/>
              <p:nvPr/>
            </p:nvSpPr>
            <p:spPr>
              <a:xfrm>
                <a:off x="3788812" y="5419552"/>
                <a:ext cx="343332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AWESOME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FA11D5-52EB-427C-9C07-18262AC00DF2}"/>
                  </a:ext>
                </a:extLst>
              </p:cNvPr>
              <p:cNvSpPr txBox="1"/>
              <p:nvPr/>
            </p:nvSpPr>
            <p:spPr>
              <a:xfrm>
                <a:off x="3788812" y="6001238"/>
                <a:ext cx="343332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Graphic 22">
              <a:extLst>
                <a:ext uri="{FF2B5EF4-FFF2-40B4-BE49-F238E27FC236}">
                  <a16:creationId xmlns:a16="http://schemas.microsoft.com/office/drawing/2014/main" id="{648F6C73-9D9E-4024-807E-2BE6739F7D30}"/>
                </a:ext>
              </a:extLst>
            </p:cNvPr>
            <p:cNvSpPr/>
            <p:nvPr/>
          </p:nvSpPr>
          <p:spPr>
            <a:xfrm>
              <a:off x="7277331" y="4582956"/>
              <a:ext cx="510280" cy="1145943"/>
            </a:xfrm>
            <a:custGeom>
              <a:avLst/>
              <a:gdLst>
                <a:gd name="connsiteX0" fmla="*/ 1672141 w 1684095"/>
                <a:gd name="connsiteY0" fmla="*/ 1681124 h 3781997"/>
                <a:gd name="connsiteX1" fmla="*/ 1683208 w 1684095"/>
                <a:gd name="connsiteY1" fmla="*/ 1546397 h 3781997"/>
                <a:gd name="connsiteX2" fmla="*/ 1670698 w 1684095"/>
                <a:gd name="connsiteY2" fmla="*/ 1461711 h 3781997"/>
                <a:gd name="connsiteX3" fmla="*/ 1637016 w 1684095"/>
                <a:gd name="connsiteY3" fmla="*/ 1139327 h 3781997"/>
                <a:gd name="connsiteX4" fmla="*/ 1626430 w 1684095"/>
                <a:gd name="connsiteY4" fmla="*/ 1087360 h 3781997"/>
                <a:gd name="connsiteX5" fmla="*/ 1611032 w 1684095"/>
                <a:gd name="connsiteY5" fmla="*/ 1004118 h 3781997"/>
                <a:gd name="connsiteX6" fmla="*/ 1550886 w 1684095"/>
                <a:gd name="connsiteY6" fmla="*/ 788554 h 3781997"/>
                <a:gd name="connsiteX7" fmla="*/ 1508543 w 1684095"/>
                <a:gd name="connsiteY7" fmla="*/ 727926 h 3781997"/>
                <a:gd name="connsiteX8" fmla="*/ 1508543 w 1684095"/>
                <a:gd name="connsiteY8" fmla="*/ 727926 h 3781997"/>
                <a:gd name="connsiteX9" fmla="*/ 1351682 w 1684095"/>
                <a:gd name="connsiteY9" fmla="*/ 668261 h 3781997"/>
                <a:gd name="connsiteX10" fmla="*/ 1210218 w 1684095"/>
                <a:gd name="connsiteY10" fmla="*/ 575395 h 3781997"/>
                <a:gd name="connsiteX11" fmla="*/ 1222247 w 1684095"/>
                <a:gd name="connsiteY11" fmla="*/ 452697 h 3781997"/>
                <a:gd name="connsiteX12" fmla="*/ 1262665 w 1684095"/>
                <a:gd name="connsiteY12" fmla="*/ 351170 h 3781997"/>
                <a:gd name="connsiteX13" fmla="*/ 1254967 w 1684095"/>
                <a:gd name="connsiteY13" fmla="*/ 104811 h 3781997"/>
                <a:gd name="connsiteX14" fmla="*/ 1205887 w 1684095"/>
                <a:gd name="connsiteY14" fmla="*/ 16275 h 3781997"/>
                <a:gd name="connsiteX15" fmla="*/ 1014863 w 1684095"/>
                <a:gd name="connsiteY15" fmla="*/ 38409 h 3781997"/>
                <a:gd name="connsiteX16" fmla="*/ 881098 w 1684095"/>
                <a:gd name="connsiteY16" fmla="*/ 144748 h 3781997"/>
                <a:gd name="connsiteX17" fmla="*/ 842123 w 1684095"/>
                <a:gd name="connsiteY17" fmla="*/ 186610 h 3781997"/>
                <a:gd name="connsiteX18" fmla="*/ 757918 w 1684095"/>
                <a:gd name="connsiteY18" fmla="*/ 184685 h 3781997"/>
                <a:gd name="connsiteX19" fmla="*/ 646768 w 1684095"/>
                <a:gd name="connsiteY19" fmla="*/ 219329 h 3781997"/>
                <a:gd name="connsiteX20" fmla="*/ 236811 w 1684095"/>
                <a:gd name="connsiteY20" fmla="*/ 424308 h 3781997"/>
                <a:gd name="connsiteX21" fmla="*/ 29427 w 1684095"/>
                <a:gd name="connsiteY21" fmla="*/ 557111 h 3781997"/>
                <a:gd name="connsiteX22" fmla="*/ 29427 w 1684095"/>
                <a:gd name="connsiteY22" fmla="*/ 557111 h 3781997"/>
                <a:gd name="connsiteX23" fmla="*/ 25577 w 1684095"/>
                <a:gd name="connsiteY23" fmla="*/ 669223 h 3781997"/>
                <a:gd name="connsiteX24" fmla="*/ 89092 w 1684095"/>
                <a:gd name="connsiteY24" fmla="*/ 724558 h 3781997"/>
                <a:gd name="connsiteX25" fmla="*/ 548609 w 1684095"/>
                <a:gd name="connsiteY25" fmla="*/ 906440 h 3781997"/>
                <a:gd name="connsiteX26" fmla="*/ 672751 w 1684095"/>
                <a:gd name="connsiteY26" fmla="*/ 1031545 h 3781997"/>
                <a:gd name="connsiteX27" fmla="*/ 666015 w 1684095"/>
                <a:gd name="connsiteY27" fmla="*/ 1158573 h 3781997"/>
                <a:gd name="connsiteX28" fmla="*/ 676600 w 1684095"/>
                <a:gd name="connsiteY28" fmla="*/ 1235561 h 3781997"/>
                <a:gd name="connsiteX29" fmla="*/ 676600 w 1684095"/>
                <a:gd name="connsiteY29" fmla="*/ 1455456 h 3781997"/>
                <a:gd name="connsiteX30" fmla="*/ 679487 w 1684095"/>
                <a:gd name="connsiteY30" fmla="*/ 1499723 h 3781997"/>
                <a:gd name="connsiteX31" fmla="*/ 667939 w 1684095"/>
                <a:gd name="connsiteY31" fmla="*/ 1522338 h 3781997"/>
                <a:gd name="connsiteX32" fmla="*/ 651579 w 1684095"/>
                <a:gd name="connsiteY32" fmla="*/ 1522338 h 3781997"/>
                <a:gd name="connsiteX33" fmla="*/ 627521 w 1684095"/>
                <a:gd name="connsiteY33" fmla="*/ 1511271 h 3781997"/>
                <a:gd name="connsiteX34" fmla="*/ 575555 w 1684095"/>
                <a:gd name="connsiteY34" fmla="*/ 1519451 h 3781997"/>
                <a:gd name="connsiteX35" fmla="*/ 560638 w 1684095"/>
                <a:gd name="connsiteY35" fmla="*/ 1528112 h 3781997"/>
                <a:gd name="connsiteX36" fmla="*/ 557270 w 1684095"/>
                <a:gd name="connsiteY36" fmla="*/ 1634932 h 3781997"/>
                <a:gd name="connsiteX37" fmla="*/ 566894 w 1684095"/>
                <a:gd name="connsiteY37" fmla="*/ 1686417 h 3781997"/>
                <a:gd name="connsiteX38" fmla="*/ 600575 w 1684095"/>
                <a:gd name="connsiteY38" fmla="*/ 1786501 h 3781997"/>
                <a:gd name="connsiteX39" fmla="*/ 609718 w 1684095"/>
                <a:gd name="connsiteY39" fmla="*/ 1849053 h 3781997"/>
                <a:gd name="connsiteX40" fmla="*/ 630889 w 1684095"/>
                <a:gd name="connsiteY40" fmla="*/ 1912086 h 3781997"/>
                <a:gd name="connsiteX41" fmla="*/ 652061 w 1684095"/>
                <a:gd name="connsiteY41" fmla="*/ 1952504 h 3781997"/>
                <a:gd name="connsiteX42" fmla="*/ 658797 w 1684095"/>
                <a:gd name="connsiteY42" fmla="*/ 2016019 h 3781997"/>
                <a:gd name="connsiteX43" fmla="*/ 671307 w 1684095"/>
                <a:gd name="connsiteY43" fmla="*/ 2253717 h 3781997"/>
                <a:gd name="connsiteX44" fmla="*/ 677563 w 1684095"/>
                <a:gd name="connsiteY44" fmla="*/ 2347064 h 3781997"/>
                <a:gd name="connsiteX45" fmla="*/ 713650 w 1684095"/>
                <a:gd name="connsiteY45" fmla="*/ 2495745 h 3781997"/>
                <a:gd name="connsiteX46" fmla="*/ 724236 w 1684095"/>
                <a:gd name="connsiteY46" fmla="*/ 2656456 h 3781997"/>
                <a:gd name="connsiteX47" fmla="*/ 724236 w 1684095"/>
                <a:gd name="connsiteY47" fmla="*/ 2714678 h 3781997"/>
                <a:gd name="connsiteX48" fmla="*/ 729529 w 1684095"/>
                <a:gd name="connsiteY48" fmla="*/ 2882606 h 3781997"/>
                <a:gd name="connsiteX49" fmla="*/ 741077 w 1684095"/>
                <a:gd name="connsiteY49" fmla="*/ 2959112 h 3781997"/>
                <a:gd name="connsiteX50" fmla="*/ 731935 w 1684095"/>
                <a:gd name="connsiteY50" fmla="*/ 3011560 h 3781997"/>
                <a:gd name="connsiteX51" fmla="*/ 735303 w 1684095"/>
                <a:gd name="connsiteY51" fmla="*/ 3066413 h 3781997"/>
                <a:gd name="connsiteX52" fmla="*/ 724236 w 1684095"/>
                <a:gd name="connsiteY52" fmla="*/ 3138589 h 3781997"/>
                <a:gd name="connsiteX53" fmla="*/ 749257 w 1684095"/>
                <a:gd name="connsiteY53" fmla="*/ 3236747 h 3781997"/>
                <a:gd name="connsiteX54" fmla="*/ 761286 w 1684095"/>
                <a:gd name="connsiteY54" fmla="*/ 3281015 h 3781997"/>
                <a:gd name="connsiteX55" fmla="*/ 762249 w 1684095"/>
                <a:gd name="connsiteY55" fmla="*/ 3334425 h 3781997"/>
                <a:gd name="connsiteX56" fmla="*/ 779090 w 1684095"/>
                <a:gd name="connsiteY56" fmla="*/ 3372919 h 3781997"/>
                <a:gd name="connsiteX57" fmla="*/ 786788 w 1684095"/>
                <a:gd name="connsiteY57" fmla="*/ 3520157 h 3781997"/>
                <a:gd name="connsiteX58" fmla="*/ 773315 w 1684095"/>
                <a:gd name="connsiteY58" fmla="*/ 3570679 h 3781997"/>
                <a:gd name="connsiteX59" fmla="*/ 739634 w 1684095"/>
                <a:gd name="connsiteY59" fmla="*/ 3604361 h 3781997"/>
                <a:gd name="connsiteX60" fmla="*/ 709801 w 1684095"/>
                <a:gd name="connsiteY60" fmla="*/ 3635156 h 3781997"/>
                <a:gd name="connsiteX61" fmla="*/ 649655 w 1684095"/>
                <a:gd name="connsiteY61" fmla="*/ 3707332 h 3781997"/>
                <a:gd name="connsiteX62" fmla="*/ 642437 w 1684095"/>
                <a:gd name="connsiteY62" fmla="*/ 3745344 h 3781997"/>
                <a:gd name="connsiteX63" fmla="*/ 717500 w 1684095"/>
                <a:gd name="connsiteY63" fmla="*/ 3784800 h 3781997"/>
                <a:gd name="connsiteX64" fmla="*/ 792562 w 1684095"/>
                <a:gd name="connsiteY64" fmla="*/ 3781913 h 3781997"/>
                <a:gd name="connsiteX65" fmla="*/ 858001 w 1684095"/>
                <a:gd name="connsiteY65" fmla="*/ 3749675 h 3781997"/>
                <a:gd name="connsiteX66" fmla="*/ 928252 w 1684095"/>
                <a:gd name="connsiteY66" fmla="*/ 3686160 h 3781997"/>
                <a:gd name="connsiteX67" fmla="*/ 970114 w 1684095"/>
                <a:gd name="connsiteY67" fmla="*/ 3667395 h 3781997"/>
                <a:gd name="connsiteX68" fmla="*/ 1004758 w 1684095"/>
                <a:gd name="connsiteY68" fmla="*/ 3633232 h 3781997"/>
                <a:gd name="connsiteX69" fmla="*/ 1011976 w 1684095"/>
                <a:gd name="connsiteY69" fmla="*/ 3610616 h 3781997"/>
                <a:gd name="connsiteX70" fmla="*/ 999947 w 1684095"/>
                <a:gd name="connsiteY70" fmla="*/ 3586077 h 3781997"/>
                <a:gd name="connsiteX71" fmla="*/ 985030 w 1684095"/>
                <a:gd name="connsiteY71" fmla="*/ 3556726 h 3781997"/>
                <a:gd name="connsiteX72" fmla="*/ 984068 w 1684095"/>
                <a:gd name="connsiteY72" fmla="*/ 3503797 h 3781997"/>
                <a:gd name="connsiteX73" fmla="*/ 989361 w 1684095"/>
                <a:gd name="connsiteY73" fmla="*/ 3478295 h 3781997"/>
                <a:gd name="connsiteX74" fmla="*/ 1004277 w 1684095"/>
                <a:gd name="connsiteY74" fmla="*/ 3315659 h 3781997"/>
                <a:gd name="connsiteX75" fmla="*/ 1016306 w 1684095"/>
                <a:gd name="connsiteY75" fmla="*/ 3142438 h 3781997"/>
                <a:gd name="connsiteX76" fmla="*/ 1018231 w 1684095"/>
                <a:gd name="connsiteY76" fmla="*/ 3112605 h 3781997"/>
                <a:gd name="connsiteX77" fmla="*/ 1017269 w 1684095"/>
                <a:gd name="connsiteY77" fmla="*/ 3079405 h 3781997"/>
                <a:gd name="connsiteX78" fmla="*/ 1007164 w 1684095"/>
                <a:gd name="connsiteY78" fmla="*/ 3063045 h 3781997"/>
                <a:gd name="connsiteX79" fmla="*/ 1005721 w 1684095"/>
                <a:gd name="connsiteY79" fmla="*/ 2997125 h 3781997"/>
                <a:gd name="connsiteX80" fmla="*/ 1019675 w 1684095"/>
                <a:gd name="connsiteY80" fmla="*/ 2922543 h 3781997"/>
                <a:gd name="connsiteX81" fmla="*/ 1027373 w 1684095"/>
                <a:gd name="connsiteY81" fmla="*/ 2838338 h 3781997"/>
                <a:gd name="connsiteX82" fmla="*/ 1023043 w 1684095"/>
                <a:gd name="connsiteY82" fmla="*/ 2713234 h 3781997"/>
                <a:gd name="connsiteX83" fmla="*/ 1017750 w 1684095"/>
                <a:gd name="connsiteY83" fmla="*/ 2667523 h 3781997"/>
                <a:gd name="connsiteX84" fmla="*/ 1049507 w 1684095"/>
                <a:gd name="connsiteY84" fmla="*/ 2534720 h 3781997"/>
                <a:gd name="connsiteX85" fmla="*/ 1063461 w 1684095"/>
                <a:gd name="connsiteY85" fmla="*/ 2654532 h 3781997"/>
                <a:gd name="connsiteX86" fmla="*/ 1064905 w 1684095"/>
                <a:gd name="connsiteY86" fmla="*/ 2671373 h 3781997"/>
                <a:gd name="connsiteX87" fmla="*/ 1066348 w 1684095"/>
                <a:gd name="connsiteY87" fmla="*/ 2694950 h 3781997"/>
                <a:gd name="connsiteX88" fmla="*/ 1074528 w 1684095"/>
                <a:gd name="connsiteY88" fmla="*/ 2800807 h 3781997"/>
                <a:gd name="connsiteX89" fmla="*/ 1064905 w 1684095"/>
                <a:gd name="connsiteY89" fmla="*/ 2851330 h 3781997"/>
                <a:gd name="connsiteX90" fmla="*/ 1064423 w 1684095"/>
                <a:gd name="connsiteY90" fmla="*/ 2876351 h 3781997"/>
                <a:gd name="connsiteX91" fmla="*/ 1078377 w 1684095"/>
                <a:gd name="connsiteY91" fmla="*/ 2911958 h 3781997"/>
                <a:gd name="connsiteX92" fmla="*/ 1064423 w 1684095"/>
                <a:gd name="connsiteY92" fmla="*/ 3037543 h 3781997"/>
                <a:gd name="connsiteX93" fmla="*/ 1073084 w 1684095"/>
                <a:gd name="connsiteY93" fmla="*/ 3115974 h 3781997"/>
                <a:gd name="connsiteX94" fmla="*/ 1050469 w 1684095"/>
                <a:gd name="connsiteY94" fmla="*/ 3291601 h 3781997"/>
                <a:gd name="connsiteX95" fmla="*/ 1050469 w 1684095"/>
                <a:gd name="connsiteY95" fmla="*/ 3319990 h 3781997"/>
                <a:gd name="connsiteX96" fmla="*/ 1042771 w 1684095"/>
                <a:gd name="connsiteY96" fmla="*/ 3500910 h 3781997"/>
                <a:gd name="connsiteX97" fmla="*/ 1047101 w 1684095"/>
                <a:gd name="connsiteY97" fmla="*/ 3519194 h 3781997"/>
                <a:gd name="connsiteX98" fmla="*/ 1039403 w 1684095"/>
                <a:gd name="connsiteY98" fmla="*/ 3552876 h 3781997"/>
                <a:gd name="connsiteX99" fmla="*/ 1047582 w 1684095"/>
                <a:gd name="connsiteY99" fmla="*/ 3574048 h 3781997"/>
                <a:gd name="connsiteX100" fmla="*/ 1041808 w 1684095"/>
                <a:gd name="connsiteY100" fmla="*/ 3598106 h 3781997"/>
                <a:gd name="connsiteX101" fmla="*/ 1040846 w 1684095"/>
                <a:gd name="connsiteY101" fmla="*/ 3634675 h 3781997"/>
                <a:gd name="connsiteX102" fmla="*/ 1053838 w 1684095"/>
                <a:gd name="connsiteY102" fmla="*/ 3653922 h 3781997"/>
                <a:gd name="connsiteX103" fmla="*/ 1141411 w 1684095"/>
                <a:gd name="connsiteY103" fmla="*/ 3693859 h 3781997"/>
                <a:gd name="connsiteX104" fmla="*/ 1203963 w 1684095"/>
                <a:gd name="connsiteY104" fmla="*/ 3756892 h 3781997"/>
                <a:gd name="connsiteX105" fmla="*/ 1366117 w 1684095"/>
                <a:gd name="connsiteY105" fmla="*/ 3770365 h 3781997"/>
                <a:gd name="connsiteX106" fmla="*/ 1370447 w 1684095"/>
                <a:gd name="connsiteY106" fmla="*/ 3706850 h 3781997"/>
                <a:gd name="connsiteX107" fmla="*/ 1354088 w 1684095"/>
                <a:gd name="connsiteY107" fmla="*/ 3681349 h 3781997"/>
                <a:gd name="connsiteX108" fmla="*/ 1343021 w 1684095"/>
                <a:gd name="connsiteY108" fmla="*/ 3669801 h 3781997"/>
                <a:gd name="connsiteX109" fmla="*/ 1278544 w 1684095"/>
                <a:gd name="connsiteY109" fmla="*/ 3609173 h 3781997"/>
                <a:gd name="connsiteX110" fmla="*/ 1260260 w 1684095"/>
                <a:gd name="connsiteY110" fmla="*/ 3593294 h 3781997"/>
                <a:gd name="connsiteX111" fmla="*/ 1250636 w 1684095"/>
                <a:gd name="connsiteY111" fmla="*/ 3565387 h 3781997"/>
                <a:gd name="connsiteX112" fmla="*/ 1231871 w 1684095"/>
                <a:gd name="connsiteY112" fmla="*/ 3539885 h 3781997"/>
                <a:gd name="connsiteX113" fmla="*/ 1270845 w 1684095"/>
                <a:gd name="connsiteY113" fmla="*/ 3349341 h 3781997"/>
                <a:gd name="connsiteX114" fmla="*/ 1314151 w 1684095"/>
                <a:gd name="connsiteY114" fmla="*/ 3275722 h 3781997"/>
                <a:gd name="connsiteX115" fmla="*/ 1352163 w 1684095"/>
                <a:gd name="connsiteY115" fmla="*/ 3144844 h 3781997"/>
                <a:gd name="connsiteX116" fmla="*/ 1378146 w 1684095"/>
                <a:gd name="connsiteY116" fmla="*/ 3081329 h 3781997"/>
                <a:gd name="connsiteX117" fmla="*/ 1359862 w 1684095"/>
                <a:gd name="connsiteY117" fmla="*/ 2890305 h 3781997"/>
                <a:gd name="connsiteX118" fmla="*/ 1367561 w 1684095"/>
                <a:gd name="connsiteY118" fmla="*/ 2813799 h 3781997"/>
                <a:gd name="connsiteX119" fmla="*/ 1390657 w 1684095"/>
                <a:gd name="connsiteY119" fmla="*/ 2632398 h 3781997"/>
                <a:gd name="connsiteX120" fmla="*/ 1403167 w 1684095"/>
                <a:gd name="connsiteY120" fmla="*/ 2466875 h 3781997"/>
                <a:gd name="connsiteX121" fmla="*/ 1426263 w 1684095"/>
                <a:gd name="connsiteY121" fmla="*/ 2347064 h 3781997"/>
                <a:gd name="connsiteX122" fmla="*/ 1439255 w 1684095"/>
                <a:gd name="connsiteY122" fmla="*/ 2240244 h 3781997"/>
                <a:gd name="connsiteX123" fmla="*/ 1462832 w 1684095"/>
                <a:gd name="connsiteY123" fmla="*/ 2111290 h 3781997"/>
                <a:gd name="connsiteX124" fmla="*/ 1487853 w 1684095"/>
                <a:gd name="connsiteY124" fmla="*/ 1978969 h 3781997"/>
                <a:gd name="connsiteX125" fmla="*/ 1594192 w 1684095"/>
                <a:gd name="connsiteY125" fmla="*/ 1875517 h 3781997"/>
                <a:gd name="connsiteX126" fmla="*/ 1623062 w 1684095"/>
                <a:gd name="connsiteY126" fmla="*/ 1819220 h 3781997"/>
                <a:gd name="connsiteX127" fmla="*/ 1672141 w 1684095"/>
                <a:gd name="connsiteY127" fmla="*/ 1681124 h 3781997"/>
                <a:gd name="connsiteX128" fmla="*/ 652542 w 1684095"/>
                <a:gd name="connsiteY128" fmla="*/ 639391 h 3781997"/>
                <a:gd name="connsiteX129" fmla="*/ 601538 w 1684095"/>
                <a:gd name="connsiteY129" fmla="*/ 636023 h 3781997"/>
                <a:gd name="connsiteX130" fmla="*/ 568818 w 1684095"/>
                <a:gd name="connsiteY130" fmla="*/ 629767 h 3781997"/>
                <a:gd name="connsiteX131" fmla="*/ 435534 w 1684095"/>
                <a:gd name="connsiteY131" fmla="*/ 624956 h 3781997"/>
                <a:gd name="connsiteX132" fmla="*/ 373463 w 1684095"/>
                <a:gd name="connsiteY132" fmla="*/ 617257 h 3781997"/>
                <a:gd name="connsiteX133" fmla="*/ 347961 w 1684095"/>
                <a:gd name="connsiteY133" fmla="*/ 598491 h 3781997"/>
                <a:gd name="connsiteX134" fmla="*/ 348924 w 1684095"/>
                <a:gd name="connsiteY134" fmla="*/ 575395 h 3781997"/>
                <a:gd name="connsiteX135" fmla="*/ 363840 w 1684095"/>
                <a:gd name="connsiteY135" fmla="*/ 550856 h 3781997"/>
                <a:gd name="connsiteX136" fmla="*/ 391748 w 1684095"/>
                <a:gd name="connsiteY136" fmla="*/ 529203 h 3781997"/>
                <a:gd name="connsiteX137" fmla="*/ 453819 w 1684095"/>
                <a:gd name="connsiteY137" fmla="*/ 472425 h 3781997"/>
                <a:gd name="connsiteX138" fmla="*/ 504341 w 1684095"/>
                <a:gd name="connsiteY138" fmla="*/ 454140 h 3781997"/>
                <a:gd name="connsiteX139" fmla="*/ 716056 w 1684095"/>
                <a:gd name="connsiteY139" fmla="*/ 410835 h 3781997"/>
                <a:gd name="connsiteX140" fmla="*/ 789675 w 1684095"/>
                <a:gd name="connsiteY140" fmla="*/ 363680 h 3781997"/>
                <a:gd name="connsiteX141" fmla="*/ 790156 w 1684095"/>
                <a:gd name="connsiteY141" fmla="*/ 351651 h 3781997"/>
                <a:gd name="connsiteX142" fmla="*/ 789675 w 1684095"/>
                <a:gd name="connsiteY142" fmla="*/ 344915 h 3781997"/>
                <a:gd name="connsiteX143" fmla="*/ 816140 w 1684095"/>
                <a:gd name="connsiteY143" fmla="*/ 328074 h 3781997"/>
                <a:gd name="connsiteX144" fmla="*/ 845972 w 1684095"/>
                <a:gd name="connsiteY144" fmla="*/ 345396 h 3781997"/>
                <a:gd name="connsiteX145" fmla="*/ 861851 w 1684095"/>
                <a:gd name="connsiteY145" fmla="*/ 375228 h 3781997"/>
                <a:gd name="connsiteX146" fmla="*/ 890240 w 1684095"/>
                <a:gd name="connsiteY146" fmla="*/ 429119 h 3781997"/>
                <a:gd name="connsiteX147" fmla="*/ 912374 w 1684095"/>
                <a:gd name="connsiteY147" fmla="*/ 455584 h 3781997"/>
                <a:gd name="connsiteX148" fmla="*/ 948461 w 1684095"/>
                <a:gd name="connsiteY148" fmla="*/ 500814 h 3781997"/>
                <a:gd name="connsiteX149" fmla="*/ 959047 w 1684095"/>
                <a:gd name="connsiteY149" fmla="*/ 518136 h 3781997"/>
                <a:gd name="connsiteX150" fmla="*/ 936432 w 1684095"/>
                <a:gd name="connsiteY150" fmla="*/ 592236 h 3781997"/>
                <a:gd name="connsiteX151" fmla="*/ 923922 w 1684095"/>
                <a:gd name="connsiteY151" fmla="*/ 611483 h 3781997"/>
                <a:gd name="connsiteX152" fmla="*/ 902750 w 1684095"/>
                <a:gd name="connsiteY152" fmla="*/ 636985 h 3781997"/>
                <a:gd name="connsiteX153" fmla="*/ 851265 w 1684095"/>
                <a:gd name="connsiteY153" fmla="*/ 664412 h 3781997"/>
                <a:gd name="connsiteX154" fmla="*/ 734822 w 1684095"/>
                <a:gd name="connsiteY154" fmla="*/ 650939 h 3781997"/>
                <a:gd name="connsiteX155" fmla="*/ 685743 w 1684095"/>
                <a:gd name="connsiteY155" fmla="*/ 640353 h 3781997"/>
                <a:gd name="connsiteX156" fmla="*/ 652542 w 1684095"/>
                <a:gd name="connsiteY156" fmla="*/ 639391 h 3781997"/>
                <a:gd name="connsiteX157" fmla="*/ 1467163 w 1684095"/>
                <a:gd name="connsiteY157" fmla="*/ 1587296 h 3781997"/>
                <a:gd name="connsiteX158" fmla="*/ 1433481 w 1684095"/>
                <a:gd name="connsiteY158" fmla="*/ 1707589 h 3781997"/>
                <a:gd name="connsiteX159" fmla="*/ 1431075 w 1684095"/>
                <a:gd name="connsiteY159" fmla="*/ 1753781 h 3781997"/>
                <a:gd name="connsiteX160" fmla="*/ 1411347 w 1684095"/>
                <a:gd name="connsiteY160" fmla="*/ 1779283 h 3781997"/>
                <a:gd name="connsiteX161" fmla="*/ 1396431 w 1684095"/>
                <a:gd name="connsiteY161" fmla="*/ 1726835 h 3781997"/>
                <a:gd name="connsiteX162" fmla="*/ 1408460 w 1684095"/>
                <a:gd name="connsiteY162" fmla="*/ 1682568 h 3781997"/>
                <a:gd name="connsiteX163" fmla="*/ 1404129 w 1684095"/>
                <a:gd name="connsiteY163" fmla="*/ 1598844 h 3781997"/>
                <a:gd name="connsiteX164" fmla="*/ 1413753 w 1684095"/>
                <a:gd name="connsiteY164" fmla="*/ 1400602 h 3781997"/>
                <a:gd name="connsiteX165" fmla="*/ 1415678 w 1684095"/>
                <a:gd name="connsiteY165" fmla="*/ 1211502 h 3781997"/>
                <a:gd name="connsiteX166" fmla="*/ 1441179 w 1684095"/>
                <a:gd name="connsiteY166" fmla="*/ 1136921 h 3781997"/>
                <a:gd name="connsiteX167" fmla="*/ 1469568 w 1684095"/>
                <a:gd name="connsiteY167" fmla="*/ 1402527 h 3781997"/>
                <a:gd name="connsiteX168" fmla="*/ 1479673 w 1684095"/>
                <a:gd name="connsiteY168" fmla="*/ 1467004 h 3781997"/>
                <a:gd name="connsiteX169" fmla="*/ 1467644 w 1684095"/>
                <a:gd name="connsiteY169" fmla="*/ 1550246 h 3781997"/>
                <a:gd name="connsiteX170" fmla="*/ 1467163 w 1684095"/>
                <a:gd name="connsiteY170" fmla="*/ 1587296 h 378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684095" h="3781997">
                  <a:moveTo>
                    <a:pt x="1672141" y="1681124"/>
                  </a:moveTo>
                  <a:cubicBezTo>
                    <a:pt x="1675509" y="1659472"/>
                    <a:pt x="1689944" y="1569974"/>
                    <a:pt x="1683208" y="1546397"/>
                  </a:cubicBezTo>
                  <a:cubicBezTo>
                    <a:pt x="1678877" y="1518008"/>
                    <a:pt x="1675028" y="1489618"/>
                    <a:pt x="1670698" y="1461711"/>
                  </a:cubicBezTo>
                  <a:cubicBezTo>
                    <a:pt x="1656744" y="1350560"/>
                    <a:pt x="1674066" y="1247590"/>
                    <a:pt x="1637016" y="1139327"/>
                  </a:cubicBezTo>
                  <a:cubicBezTo>
                    <a:pt x="1624986" y="1121523"/>
                    <a:pt x="1626430" y="1087360"/>
                    <a:pt x="1626430" y="1087360"/>
                  </a:cubicBezTo>
                  <a:cubicBezTo>
                    <a:pt x="1625468" y="1069076"/>
                    <a:pt x="1612476" y="1022402"/>
                    <a:pt x="1611032" y="1004118"/>
                  </a:cubicBezTo>
                  <a:cubicBezTo>
                    <a:pt x="1606221" y="932423"/>
                    <a:pt x="1573982" y="855436"/>
                    <a:pt x="1550886" y="788554"/>
                  </a:cubicBezTo>
                  <a:cubicBezTo>
                    <a:pt x="1542225" y="763533"/>
                    <a:pt x="1544150" y="749098"/>
                    <a:pt x="1508543" y="727926"/>
                  </a:cubicBezTo>
                  <a:cubicBezTo>
                    <a:pt x="1508543" y="727926"/>
                    <a:pt x="1508543" y="727926"/>
                    <a:pt x="1508543" y="727926"/>
                  </a:cubicBezTo>
                  <a:cubicBezTo>
                    <a:pt x="1468125" y="691357"/>
                    <a:pt x="1417602" y="690876"/>
                    <a:pt x="1351682" y="668261"/>
                  </a:cubicBezTo>
                  <a:cubicBezTo>
                    <a:pt x="1296347" y="633617"/>
                    <a:pt x="1241013" y="624475"/>
                    <a:pt x="1210218" y="575395"/>
                  </a:cubicBezTo>
                  <a:cubicBezTo>
                    <a:pt x="1194820" y="532571"/>
                    <a:pt x="1214548" y="493115"/>
                    <a:pt x="1222247" y="452697"/>
                  </a:cubicBezTo>
                  <a:cubicBezTo>
                    <a:pt x="1231871" y="401693"/>
                    <a:pt x="1282875" y="424308"/>
                    <a:pt x="1262665" y="351170"/>
                  </a:cubicBezTo>
                  <a:cubicBezTo>
                    <a:pt x="1237163" y="260229"/>
                    <a:pt x="1259778" y="186129"/>
                    <a:pt x="1254967" y="104811"/>
                  </a:cubicBezTo>
                  <a:cubicBezTo>
                    <a:pt x="1276138" y="54769"/>
                    <a:pt x="1242456" y="33116"/>
                    <a:pt x="1205887" y="16275"/>
                  </a:cubicBezTo>
                  <a:cubicBezTo>
                    <a:pt x="1138042" y="-15001"/>
                    <a:pt x="1075009" y="2322"/>
                    <a:pt x="1014863" y="38409"/>
                  </a:cubicBezTo>
                  <a:cubicBezTo>
                    <a:pt x="960009" y="61024"/>
                    <a:pt x="913817" y="93744"/>
                    <a:pt x="881098" y="144748"/>
                  </a:cubicBezTo>
                  <a:cubicBezTo>
                    <a:pt x="863775" y="160627"/>
                    <a:pt x="848859" y="166882"/>
                    <a:pt x="842123" y="186610"/>
                  </a:cubicBezTo>
                  <a:cubicBezTo>
                    <a:pt x="813734" y="188053"/>
                    <a:pt x="786307" y="183723"/>
                    <a:pt x="757918" y="184685"/>
                  </a:cubicBezTo>
                  <a:cubicBezTo>
                    <a:pt x="717981" y="185647"/>
                    <a:pt x="678525" y="196233"/>
                    <a:pt x="646768" y="219329"/>
                  </a:cubicBezTo>
                  <a:cubicBezTo>
                    <a:pt x="520701" y="309308"/>
                    <a:pt x="378756" y="345396"/>
                    <a:pt x="236811" y="424308"/>
                  </a:cubicBezTo>
                  <a:cubicBezTo>
                    <a:pt x="181476" y="454621"/>
                    <a:pt x="44824" y="542676"/>
                    <a:pt x="29427" y="557111"/>
                  </a:cubicBezTo>
                  <a:cubicBezTo>
                    <a:pt x="29427" y="557111"/>
                    <a:pt x="29427" y="557111"/>
                    <a:pt x="29427" y="557111"/>
                  </a:cubicBezTo>
                  <a:cubicBezTo>
                    <a:pt x="-14841" y="590793"/>
                    <a:pt x="-3293" y="644684"/>
                    <a:pt x="25577" y="669223"/>
                  </a:cubicBezTo>
                  <a:cubicBezTo>
                    <a:pt x="52042" y="696169"/>
                    <a:pt x="65996" y="710604"/>
                    <a:pt x="89092" y="724558"/>
                  </a:cubicBezTo>
                  <a:cubicBezTo>
                    <a:pt x="220451" y="830897"/>
                    <a:pt x="392229" y="866022"/>
                    <a:pt x="548609" y="906440"/>
                  </a:cubicBezTo>
                  <a:cubicBezTo>
                    <a:pt x="664090" y="959369"/>
                    <a:pt x="667458" y="984390"/>
                    <a:pt x="672751" y="1031545"/>
                  </a:cubicBezTo>
                  <a:cubicBezTo>
                    <a:pt x="678044" y="1081586"/>
                    <a:pt x="660722" y="1141733"/>
                    <a:pt x="666015" y="1158573"/>
                  </a:cubicBezTo>
                  <a:cubicBezTo>
                    <a:pt x="670826" y="1173490"/>
                    <a:pt x="674195" y="1220644"/>
                    <a:pt x="676600" y="1235561"/>
                  </a:cubicBezTo>
                  <a:cubicBezTo>
                    <a:pt x="676600" y="1308699"/>
                    <a:pt x="676119" y="1381836"/>
                    <a:pt x="676600" y="1455456"/>
                  </a:cubicBezTo>
                  <a:cubicBezTo>
                    <a:pt x="676600" y="1469891"/>
                    <a:pt x="672751" y="1486250"/>
                    <a:pt x="679487" y="1499723"/>
                  </a:cubicBezTo>
                  <a:cubicBezTo>
                    <a:pt x="685261" y="1510309"/>
                    <a:pt x="679006" y="1518008"/>
                    <a:pt x="667939" y="1522338"/>
                  </a:cubicBezTo>
                  <a:cubicBezTo>
                    <a:pt x="666015" y="1523782"/>
                    <a:pt x="658797" y="1527631"/>
                    <a:pt x="651579" y="1522338"/>
                  </a:cubicBezTo>
                  <a:cubicBezTo>
                    <a:pt x="643881" y="1518970"/>
                    <a:pt x="635220" y="1515121"/>
                    <a:pt x="627521" y="1511271"/>
                  </a:cubicBezTo>
                  <a:cubicBezTo>
                    <a:pt x="622709" y="1512234"/>
                    <a:pt x="576998" y="1520413"/>
                    <a:pt x="575555" y="1519451"/>
                  </a:cubicBezTo>
                  <a:cubicBezTo>
                    <a:pt x="568337" y="1518970"/>
                    <a:pt x="563525" y="1521857"/>
                    <a:pt x="560638" y="1528112"/>
                  </a:cubicBezTo>
                  <a:cubicBezTo>
                    <a:pt x="550534" y="1563719"/>
                    <a:pt x="554864" y="1599325"/>
                    <a:pt x="557270" y="1634932"/>
                  </a:cubicBezTo>
                  <a:cubicBezTo>
                    <a:pt x="559676" y="1652254"/>
                    <a:pt x="566894" y="1671020"/>
                    <a:pt x="566894" y="1686417"/>
                  </a:cubicBezTo>
                  <a:cubicBezTo>
                    <a:pt x="564969" y="1722024"/>
                    <a:pt x="563044" y="1758111"/>
                    <a:pt x="600575" y="1786501"/>
                  </a:cubicBezTo>
                  <a:cubicBezTo>
                    <a:pt x="612605" y="1795643"/>
                    <a:pt x="605387" y="1827881"/>
                    <a:pt x="609718" y="1849053"/>
                  </a:cubicBezTo>
                  <a:cubicBezTo>
                    <a:pt x="614529" y="1870705"/>
                    <a:pt x="603944" y="1899094"/>
                    <a:pt x="630889" y="1912086"/>
                  </a:cubicBezTo>
                  <a:cubicBezTo>
                    <a:pt x="630889" y="1913048"/>
                    <a:pt x="647730" y="1948174"/>
                    <a:pt x="652061" y="1952504"/>
                  </a:cubicBezTo>
                  <a:cubicBezTo>
                    <a:pt x="660722" y="1965015"/>
                    <a:pt x="659759" y="1994366"/>
                    <a:pt x="658797" y="2016019"/>
                  </a:cubicBezTo>
                  <a:cubicBezTo>
                    <a:pt x="654467" y="2094931"/>
                    <a:pt x="657354" y="2175286"/>
                    <a:pt x="671307" y="2253717"/>
                  </a:cubicBezTo>
                  <a:cubicBezTo>
                    <a:pt x="675638" y="2267671"/>
                    <a:pt x="671307" y="2315307"/>
                    <a:pt x="677563" y="2347064"/>
                  </a:cubicBezTo>
                  <a:cubicBezTo>
                    <a:pt x="679006" y="2361980"/>
                    <a:pt x="707876" y="2481791"/>
                    <a:pt x="713650" y="2495745"/>
                  </a:cubicBezTo>
                  <a:cubicBezTo>
                    <a:pt x="736265" y="2547230"/>
                    <a:pt x="702102" y="2610264"/>
                    <a:pt x="724236" y="2656456"/>
                  </a:cubicBezTo>
                  <a:cubicBezTo>
                    <a:pt x="730491" y="2674259"/>
                    <a:pt x="724717" y="2694469"/>
                    <a:pt x="724236" y="2714678"/>
                  </a:cubicBezTo>
                  <a:cubicBezTo>
                    <a:pt x="725680" y="2750284"/>
                    <a:pt x="724236" y="2867209"/>
                    <a:pt x="729529" y="2882606"/>
                  </a:cubicBezTo>
                  <a:cubicBezTo>
                    <a:pt x="738671" y="2907627"/>
                    <a:pt x="742039" y="2942271"/>
                    <a:pt x="741077" y="2959112"/>
                  </a:cubicBezTo>
                  <a:cubicBezTo>
                    <a:pt x="740115" y="2975472"/>
                    <a:pt x="733378" y="2999049"/>
                    <a:pt x="731935" y="3011560"/>
                  </a:cubicBezTo>
                  <a:cubicBezTo>
                    <a:pt x="729048" y="3031288"/>
                    <a:pt x="735784" y="3054865"/>
                    <a:pt x="735303" y="3066413"/>
                  </a:cubicBezTo>
                  <a:cubicBezTo>
                    <a:pt x="734822" y="3075074"/>
                    <a:pt x="733860" y="3114530"/>
                    <a:pt x="724236" y="3138589"/>
                  </a:cubicBezTo>
                  <a:cubicBezTo>
                    <a:pt x="718462" y="3153986"/>
                    <a:pt x="737709" y="3219425"/>
                    <a:pt x="749257" y="3236747"/>
                  </a:cubicBezTo>
                  <a:cubicBezTo>
                    <a:pt x="758880" y="3251183"/>
                    <a:pt x="765136" y="3263693"/>
                    <a:pt x="761286" y="3281015"/>
                  </a:cubicBezTo>
                  <a:cubicBezTo>
                    <a:pt x="756475" y="3298337"/>
                    <a:pt x="758399" y="3319990"/>
                    <a:pt x="762249" y="3334425"/>
                  </a:cubicBezTo>
                  <a:cubicBezTo>
                    <a:pt x="766098" y="3347898"/>
                    <a:pt x="781977" y="3357040"/>
                    <a:pt x="779090" y="3372919"/>
                  </a:cubicBezTo>
                  <a:cubicBezTo>
                    <a:pt x="768985" y="3422479"/>
                    <a:pt x="806035" y="3470115"/>
                    <a:pt x="786788" y="3520157"/>
                  </a:cubicBezTo>
                  <a:cubicBezTo>
                    <a:pt x="782458" y="3536997"/>
                    <a:pt x="782458" y="3562981"/>
                    <a:pt x="773315" y="3570679"/>
                  </a:cubicBezTo>
                  <a:cubicBezTo>
                    <a:pt x="773315" y="3570679"/>
                    <a:pt x="748776" y="3599550"/>
                    <a:pt x="739634" y="3604361"/>
                  </a:cubicBezTo>
                  <a:cubicBezTo>
                    <a:pt x="730010" y="3610135"/>
                    <a:pt x="709801" y="3635156"/>
                    <a:pt x="709801" y="3635156"/>
                  </a:cubicBezTo>
                  <a:cubicBezTo>
                    <a:pt x="707876" y="3637562"/>
                    <a:pt x="661203" y="3682311"/>
                    <a:pt x="649655" y="3707332"/>
                  </a:cubicBezTo>
                  <a:cubicBezTo>
                    <a:pt x="646768" y="3713587"/>
                    <a:pt x="636663" y="3729466"/>
                    <a:pt x="642437" y="3745344"/>
                  </a:cubicBezTo>
                  <a:cubicBezTo>
                    <a:pt x="642437" y="3757373"/>
                    <a:pt x="697291" y="3785281"/>
                    <a:pt x="717500" y="3784800"/>
                  </a:cubicBezTo>
                  <a:cubicBezTo>
                    <a:pt x="730491" y="3785762"/>
                    <a:pt x="781977" y="3785281"/>
                    <a:pt x="792562" y="3781913"/>
                  </a:cubicBezTo>
                  <a:cubicBezTo>
                    <a:pt x="813253" y="3771808"/>
                    <a:pt x="840679" y="3767959"/>
                    <a:pt x="858001" y="3749675"/>
                  </a:cubicBezTo>
                  <a:cubicBezTo>
                    <a:pt x="862813" y="3746306"/>
                    <a:pt x="918148" y="3691934"/>
                    <a:pt x="928252" y="3686160"/>
                  </a:cubicBezTo>
                  <a:cubicBezTo>
                    <a:pt x="939319" y="3679905"/>
                    <a:pt x="956160" y="3666913"/>
                    <a:pt x="970114" y="3667395"/>
                  </a:cubicBezTo>
                  <a:cubicBezTo>
                    <a:pt x="989842" y="3661139"/>
                    <a:pt x="1004758" y="3633232"/>
                    <a:pt x="1004758" y="3633232"/>
                  </a:cubicBezTo>
                  <a:cubicBezTo>
                    <a:pt x="1008126" y="3628901"/>
                    <a:pt x="1011014" y="3616391"/>
                    <a:pt x="1011976" y="3610616"/>
                  </a:cubicBezTo>
                  <a:cubicBezTo>
                    <a:pt x="1012938" y="3600031"/>
                    <a:pt x="1006683" y="3594738"/>
                    <a:pt x="999947" y="3586077"/>
                  </a:cubicBezTo>
                  <a:cubicBezTo>
                    <a:pt x="999465" y="3585596"/>
                    <a:pt x="985993" y="3562018"/>
                    <a:pt x="985030" y="3556726"/>
                  </a:cubicBezTo>
                  <a:cubicBezTo>
                    <a:pt x="982143" y="3541328"/>
                    <a:pt x="998984" y="3527855"/>
                    <a:pt x="984068" y="3503797"/>
                  </a:cubicBezTo>
                  <a:cubicBezTo>
                    <a:pt x="980700" y="3495617"/>
                    <a:pt x="985993" y="3484550"/>
                    <a:pt x="989361" y="3478295"/>
                  </a:cubicBezTo>
                  <a:cubicBezTo>
                    <a:pt x="1017269" y="3421998"/>
                    <a:pt x="1007164" y="3334906"/>
                    <a:pt x="1004277" y="3315659"/>
                  </a:cubicBezTo>
                  <a:cubicBezTo>
                    <a:pt x="1001871" y="3293044"/>
                    <a:pt x="1023043" y="3178526"/>
                    <a:pt x="1016306" y="3142438"/>
                  </a:cubicBezTo>
                  <a:cubicBezTo>
                    <a:pt x="1013900" y="3131371"/>
                    <a:pt x="1008608" y="3123191"/>
                    <a:pt x="1018231" y="3112605"/>
                  </a:cubicBezTo>
                  <a:cubicBezTo>
                    <a:pt x="1021599" y="3106832"/>
                    <a:pt x="1024486" y="3090472"/>
                    <a:pt x="1017269" y="3079405"/>
                  </a:cubicBezTo>
                  <a:lnTo>
                    <a:pt x="1007164" y="3063045"/>
                  </a:lnTo>
                  <a:cubicBezTo>
                    <a:pt x="985993" y="3037062"/>
                    <a:pt x="1003315" y="3001936"/>
                    <a:pt x="1005721" y="2997125"/>
                  </a:cubicBezTo>
                  <a:cubicBezTo>
                    <a:pt x="1024005" y="2974510"/>
                    <a:pt x="1013419" y="2947083"/>
                    <a:pt x="1019675" y="2922543"/>
                  </a:cubicBezTo>
                  <a:cubicBezTo>
                    <a:pt x="1024005" y="2902334"/>
                    <a:pt x="1028817" y="2846037"/>
                    <a:pt x="1027373" y="2838338"/>
                  </a:cubicBezTo>
                  <a:cubicBezTo>
                    <a:pt x="1028336" y="2798401"/>
                    <a:pt x="1028336" y="2740180"/>
                    <a:pt x="1023043" y="2713234"/>
                  </a:cubicBezTo>
                  <a:cubicBezTo>
                    <a:pt x="1018231" y="2698318"/>
                    <a:pt x="1010532" y="2683883"/>
                    <a:pt x="1017750" y="2667523"/>
                  </a:cubicBezTo>
                  <a:cubicBezTo>
                    <a:pt x="1039884" y="2629511"/>
                    <a:pt x="1021118" y="2584281"/>
                    <a:pt x="1049507" y="2534720"/>
                  </a:cubicBezTo>
                  <a:cubicBezTo>
                    <a:pt x="1062980" y="2591979"/>
                    <a:pt x="1061055" y="2615557"/>
                    <a:pt x="1063461" y="2654532"/>
                  </a:cubicBezTo>
                  <a:cubicBezTo>
                    <a:pt x="1062499" y="2663193"/>
                    <a:pt x="1064905" y="2670891"/>
                    <a:pt x="1064905" y="2671373"/>
                  </a:cubicBezTo>
                  <a:cubicBezTo>
                    <a:pt x="1064423" y="2682920"/>
                    <a:pt x="1062018" y="2683402"/>
                    <a:pt x="1066348" y="2694950"/>
                  </a:cubicBezTo>
                  <a:cubicBezTo>
                    <a:pt x="1090888" y="2733443"/>
                    <a:pt x="1050951" y="2778192"/>
                    <a:pt x="1074528" y="2800807"/>
                  </a:cubicBezTo>
                  <a:cubicBezTo>
                    <a:pt x="1103398" y="2819092"/>
                    <a:pt x="1059612" y="2834008"/>
                    <a:pt x="1064905" y="2851330"/>
                  </a:cubicBezTo>
                  <a:cubicBezTo>
                    <a:pt x="1070197" y="2868171"/>
                    <a:pt x="1068273" y="2870577"/>
                    <a:pt x="1064423" y="2876351"/>
                  </a:cubicBezTo>
                  <a:cubicBezTo>
                    <a:pt x="1059131" y="2889343"/>
                    <a:pt x="1078377" y="2901372"/>
                    <a:pt x="1078377" y="2911958"/>
                  </a:cubicBezTo>
                  <a:cubicBezTo>
                    <a:pt x="1073566" y="2930242"/>
                    <a:pt x="1064423" y="3037543"/>
                    <a:pt x="1064423" y="3037543"/>
                  </a:cubicBezTo>
                  <a:cubicBezTo>
                    <a:pt x="1063461" y="3046685"/>
                    <a:pt x="1074047" y="3101538"/>
                    <a:pt x="1073084" y="3115974"/>
                  </a:cubicBezTo>
                  <a:cubicBezTo>
                    <a:pt x="1072603" y="3128003"/>
                    <a:pt x="1061055" y="3278609"/>
                    <a:pt x="1050469" y="3291601"/>
                  </a:cubicBezTo>
                  <a:cubicBezTo>
                    <a:pt x="1044695" y="3298337"/>
                    <a:pt x="1047101" y="3312291"/>
                    <a:pt x="1050469" y="3319990"/>
                  </a:cubicBezTo>
                  <a:cubicBezTo>
                    <a:pt x="1053838" y="3329613"/>
                    <a:pt x="1052394" y="3439801"/>
                    <a:pt x="1042771" y="3500910"/>
                  </a:cubicBezTo>
                  <a:cubicBezTo>
                    <a:pt x="1040365" y="3508609"/>
                    <a:pt x="1050469" y="3515826"/>
                    <a:pt x="1047101" y="3519194"/>
                  </a:cubicBezTo>
                  <a:cubicBezTo>
                    <a:pt x="1044695" y="3522562"/>
                    <a:pt x="1043252" y="3549989"/>
                    <a:pt x="1039403" y="3552876"/>
                  </a:cubicBezTo>
                  <a:cubicBezTo>
                    <a:pt x="1034591" y="3560094"/>
                    <a:pt x="1042290" y="3567792"/>
                    <a:pt x="1047582" y="3574048"/>
                  </a:cubicBezTo>
                  <a:cubicBezTo>
                    <a:pt x="1055281" y="3585114"/>
                    <a:pt x="1041808" y="3598106"/>
                    <a:pt x="1041808" y="3598106"/>
                  </a:cubicBezTo>
                  <a:cubicBezTo>
                    <a:pt x="1035072" y="3604843"/>
                    <a:pt x="1040846" y="3634675"/>
                    <a:pt x="1040846" y="3634675"/>
                  </a:cubicBezTo>
                  <a:cubicBezTo>
                    <a:pt x="1041808" y="3644298"/>
                    <a:pt x="1047101" y="3648629"/>
                    <a:pt x="1053838" y="3653922"/>
                  </a:cubicBezTo>
                  <a:cubicBezTo>
                    <a:pt x="1080783" y="3675574"/>
                    <a:pt x="1118314" y="3660177"/>
                    <a:pt x="1141411" y="3693859"/>
                  </a:cubicBezTo>
                  <a:cubicBezTo>
                    <a:pt x="1155846" y="3719842"/>
                    <a:pt x="1194339" y="3752562"/>
                    <a:pt x="1203963" y="3756892"/>
                  </a:cubicBezTo>
                  <a:cubicBezTo>
                    <a:pt x="1243900" y="3775658"/>
                    <a:pt x="1307414" y="3805490"/>
                    <a:pt x="1366117" y="3770365"/>
                  </a:cubicBezTo>
                  <a:cubicBezTo>
                    <a:pt x="1388732" y="3748712"/>
                    <a:pt x="1380552" y="3728984"/>
                    <a:pt x="1370447" y="3706850"/>
                  </a:cubicBezTo>
                  <a:cubicBezTo>
                    <a:pt x="1367561" y="3699152"/>
                    <a:pt x="1360343" y="3687123"/>
                    <a:pt x="1354088" y="3681349"/>
                  </a:cubicBezTo>
                  <a:cubicBezTo>
                    <a:pt x="1349757" y="3677018"/>
                    <a:pt x="1347351" y="3674131"/>
                    <a:pt x="1343021" y="3669801"/>
                  </a:cubicBezTo>
                  <a:cubicBezTo>
                    <a:pt x="1325699" y="3654403"/>
                    <a:pt x="1292979" y="3623127"/>
                    <a:pt x="1278544" y="3609173"/>
                  </a:cubicBezTo>
                  <a:cubicBezTo>
                    <a:pt x="1272770" y="3603880"/>
                    <a:pt x="1266515" y="3598587"/>
                    <a:pt x="1260260" y="3593294"/>
                  </a:cubicBezTo>
                  <a:cubicBezTo>
                    <a:pt x="1253523" y="3587520"/>
                    <a:pt x="1250636" y="3565387"/>
                    <a:pt x="1250636" y="3565387"/>
                  </a:cubicBezTo>
                  <a:cubicBezTo>
                    <a:pt x="1250155" y="3553357"/>
                    <a:pt x="1231871" y="3549027"/>
                    <a:pt x="1231871" y="3539885"/>
                  </a:cubicBezTo>
                  <a:cubicBezTo>
                    <a:pt x="1226578" y="3473964"/>
                    <a:pt x="1252080" y="3416705"/>
                    <a:pt x="1270845" y="3349341"/>
                  </a:cubicBezTo>
                  <a:cubicBezTo>
                    <a:pt x="1272770" y="3336349"/>
                    <a:pt x="1284799" y="3291601"/>
                    <a:pt x="1314151" y="3275722"/>
                  </a:cubicBezTo>
                  <a:cubicBezTo>
                    <a:pt x="1345427" y="3259362"/>
                    <a:pt x="1349276" y="3165053"/>
                    <a:pt x="1352163" y="3144844"/>
                  </a:cubicBezTo>
                  <a:cubicBezTo>
                    <a:pt x="1353125" y="3128484"/>
                    <a:pt x="1379109" y="3104426"/>
                    <a:pt x="1378146" y="3081329"/>
                  </a:cubicBezTo>
                  <a:cubicBezTo>
                    <a:pt x="1368042" y="3008192"/>
                    <a:pt x="1381514" y="2950451"/>
                    <a:pt x="1359862" y="2890305"/>
                  </a:cubicBezTo>
                  <a:cubicBezTo>
                    <a:pt x="1345908" y="2859029"/>
                    <a:pt x="1356012" y="2836414"/>
                    <a:pt x="1367561" y="2813799"/>
                  </a:cubicBezTo>
                  <a:cubicBezTo>
                    <a:pt x="1396431" y="2756058"/>
                    <a:pt x="1393062" y="2693987"/>
                    <a:pt x="1390657" y="2632398"/>
                  </a:cubicBezTo>
                  <a:cubicBezTo>
                    <a:pt x="1385364" y="2583800"/>
                    <a:pt x="1395468" y="2521728"/>
                    <a:pt x="1403167" y="2466875"/>
                  </a:cubicBezTo>
                  <a:cubicBezTo>
                    <a:pt x="1406535" y="2463988"/>
                    <a:pt x="1418564" y="2369679"/>
                    <a:pt x="1426263" y="2347064"/>
                  </a:cubicBezTo>
                  <a:cubicBezTo>
                    <a:pt x="1435887" y="2310495"/>
                    <a:pt x="1421451" y="2272964"/>
                    <a:pt x="1439255" y="2240244"/>
                  </a:cubicBezTo>
                  <a:cubicBezTo>
                    <a:pt x="1451765" y="2196939"/>
                    <a:pt x="1450322" y="2154596"/>
                    <a:pt x="1462832" y="2111290"/>
                  </a:cubicBezTo>
                  <a:cubicBezTo>
                    <a:pt x="1464276" y="2095893"/>
                    <a:pt x="1487853" y="1978969"/>
                    <a:pt x="1487853" y="1978969"/>
                  </a:cubicBezTo>
                  <a:cubicBezTo>
                    <a:pt x="1504213" y="1947211"/>
                    <a:pt x="1568690" y="1905350"/>
                    <a:pt x="1594192" y="1875517"/>
                  </a:cubicBezTo>
                  <a:cubicBezTo>
                    <a:pt x="1623543" y="1845203"/>
                    <a:pt x="1606221" y="1823551"/>
                    <a:pt x="1623062" y="1819220"/>
                  </a:cubicBezTo>
                  <a:cubicBezTo>
                    <a:pt x="1701492" y="1792756"/>
                    <a:pt x="1663480" y="1728760"/>
                    <a:pt x="1672141" y="1681124"/>
                  </a:cubicBezTo>
                  <a:close/>
                  <a:moveTo>
                    <a:pt x="652542" y="639391"/>
                  </a:moveTo>
                  <a:cubicBezTo>
                    <a:pt x="635220" y="638910"/>
                    <a:pt x="618379" y="638428"/>
                    <a:pt x="601538" y="636023"/>
                  </a:cubicBezTo>
                  <a:cubicBezTo>
                    <a:pt x="599613" y="635542"/>
                    <a:pt x="577960" y="630730"/>
                    <a:pt x="568818" y="629767"/>
                  </a:cubicBezTo>
                  <a:cubicBezTo>
                    <a:pt x="524551" y="624956"/>
                    <a:pt x="479321" y="631692"/>
                    <a:pt x="435534" y="624956"/>
                  </a:cubicBezTo>
                  <a:cubicBezTo>
                    <a:pt x="419656" y="622550"/>
                    <a:pt x="377313" y="618219"/>
                    <a:pt x="373463" y="617257"/>
                  </a:cubicBezTo>
                  <a:cubicBezTo>
                    <a:pt x="368652" y="614851"/>
                    <a:pt x="351329" y="602822"/>
                    <a:pt x="347961" y="598491"/>
                  </a:cubicBezTo>
                  <a:cubicBezTo>
                    <a:pt x="341706" y="591274"/>
                    <a:pt x="349886" y="590312"/>
                    <a:pt x="348924" y="575395"/>
                  </a:cubicBezTo>
                  <a:cubicBezTo>
                    <a:pt x="344593" y="591755"/>
                    <a:pt x="358066" y="555186"/>
                    <a:pt x="363840" y="550856"/>
                  </a:cubicBezTo>
                  <a:cubicBezTo>
                    <a:pt x="372982" y="543638"/>
                    <a:pt x="382605" y="536420"/>
                    <a:pt x="391748" y="529203"/>
                  </a:cubicBezTo>
                  <a:cubicBezTo>
                    <a:pt x="425430" y="521985"/>
                    <a:pt x="449488" y="495521"/>
                    <a:pt x="453819" y="472425"/>
                  </a:cubicBezTo>
                  <a:cubicBezTo>
                    <a:pt x="466329" y="465207"/>
                    <a:pt x="495680" y="457027"/>
                    <a:pt x="504341" y="454140"/>
                  </a:cubicBezTo>
                  <a:cubicBezTo>
                    <a:pt x="574111" y="435375"/>
                    <a:pt x="639550" y="402655"/>
                    <a:pt x="716056" y="410835"/>
                  </a:cubicBezTo>
                  <a:cubicBezTo>
                    <a:pt x="745889" y="414203"/>
                    <a:pt x="778127" y="399768"/>
                    <a:pt x="789675" y="363680"/>
                  </a:cubicBezTo>
                  <a:cubicBezTo>
                    <a:pt x="790156" y="359350"/>
                    <a:pt x="790156" y="355500"/>
                    <a:pt x="790156" y="351651"/>
                  </a:cubicBezTo>
                  <a:cubicBezTo>
                    <a:pt x="790156" y="349245"/>
                    <a:pt x="789675" y="347321"/>
                    <a:pt x="789675" y="344915"/>
                  </a:cubicBezTo>
                  <a:cubicBezTo>
                    <a:pt x="799780" y="334810"/>
                    <a:pt x="808441" y="329517"/>
                    <a:pt x="816140" y="328074"/>
                  </a:cubicBezTo>
                  <a:cubicBezTo>
                    <a:pt x="828169" y="326149"/>
                    <a:pt x="837792" y="333367"/>
                    <a:pt x="845972" y="345396"/>
                  </a:cubicBezTo>
                  <a:cubicBezTo>
                    <a:pt x="852709" y="355019"/>
                    <a:pt x="856077" y="361756"/>
                    <a:pt x="861851" y="375228"/>
                  </a:cubicBezTo>
                  <a:cubicBezTo>
                    <a:pt x="857039" y="403136"/>
                    <a:pt x="867144" y="423827"/>
                    <a:pt x="890240" y="429119"/>
                  </a:cubicBezTo>
                  <a:cubicBezTo>
                    <a:pt x="900826" y="437781"/>
                    <a:pt x="901788" y="444998"/>
                    <a:pt x="912374" y="455584"/>
                  </a:cubicBezTo>
                  <a:cubicBezTo>
                    <a:pt x="925846" y="469538"/>
                    <a:pt x="935470" y="486379"/>
                    <a:pt x="948461" y="500814"/>
                  </a:cubicBezTo>
                  <a:cubicBezTo>
                    <a:pt x="952792" y="505144"/>
                    <a:pt x="957604" y="508031"/>
                    <a:pt x="959047" y="518136"/>
                  </a:cubicBezTo>
                  <a:cubicBezTo>
                    <a:pt x="958085" y="546044"/>
                    <a:pt x="949424" y="570102"/>
                    <a:pt x="936432" y="592236"/>
                  </a:cubicBezTo>
                  <a:cubicBezTo>
                    <a:pt x="932583" y="598973"/>
                    <a:pt x="928252" y="605228"/>
                    <a:pt x="923922" y="611483"/>
                  </a:cubicBezTo>
                  <a:cubicBezTo>
                    <a:pt x="917666" y="619663"/>
                    <a:pt x="903231" y="636504"/>
                    <a:pt x="902750" y="636985"/>
                  </a:cubicBezTo>
                  <a:cubicBezTo>
                    <a:pt x="885909" y="651420"/>
                    <a:pt x="868587" y="660081"/>
                    <a:pt x="851265" y="664412"/>
                  </a:cubicBezTo>
                  <a:cubicBezTo>
                    <a:pt x="799299" y="676922"/>
                    <a:pt x="787751" y="661044"/>
                    <a:pt x="734822" y="650939"/>
                  </a:cubicBezTo>
                  <a:cubicBezTo>
                    <a:pt x="732416" y="650939"/>
                    <a:pt x="688148" y="640353"/>
                    <a:pt x="685743" y="640353"/>
                  </a:cubicBezTo>
                  <a:cubicBezTo>
                    <a:pt x="675638" y="639872"/>
                    <a:pt x="664090" y="639872"/>
                    <a:pt x="652542" y="639391"/>
                  </a:cubicBezTo>
                  <a:close/>
                  <a:moveTo>
                    <a:pt x="1467163" y="1587296"/>
                  </a:moveTo>
                  <a:cubicBezTo>
                    <a:pt x="1454652" y="1631564"/>
                    <a:pt x="1445991" y="1663321"/>
                    <a:pt x="1433481" y="1707589"/>
                  </a:cubicBezTo>
                  <a:cubicBezTo>
                    <a:pt x="1433481" y="1728760"/>
                    <a:pt x="1432518" y="1732609"/>
                    <a:pt x="1431075" y="1753781"/>
                  </a:cubicBezTo>
                  <a:cubicBezTo>
                    <a:pt x="1429150" y="1775915"/>
                    <a:pt x="1424820" y="1789388"/>
                    <a:pt x="1411347" y="1779283"/>
                  </a:cubicBezTo>
                  <a:cubicBezTo>
                    <a:pt x="1397393" y="1758593"/>
                    <a:pt x="1389694" y="1747526"/>
                    <a:pt x="1396431" y="1726835"/>
                  </a:cubicBezTo>
                  <a:cubicBezTo>
                    <a:pt x="1395950" y="1719137"/>
                    <a:pt x="1407498" y="1686417"/>
                    <a:pt x="1408460" y="1682568"/>
                  </a:cubicBezTo>
                  <a:cubicBezTo>
                    <a:pt x="1407016" y="1654660"/>
                    <a:pt x="1405573" y="1626752"/>
                    <a:pt x="1404129" y="1598844"/>
                  </a:cubicBezTo>
                  <a:cubicBezTo>
                    <a:pt x="1388251" y="1543028"/>
                    <a:pt x="1409903" y="1457380"/>
                    <a:pt x="1413753" y="1400602"/>
                  </a:cubicBezTo>
                  <a:cubicBezTo>
                    <a:pt x="1421451" y="1381355"/>
                    <a:pt x="1419527" y="1259138"/>
                    <a:pt x="1415678" y="1211502"/>
                  </a:cubicBezTo>
                  <a:cubicBezTo>
                    <a:pt x="1419527" y="1164347"/>
                    <a:pt x="1432518" y="1091691"/>
                    <a:pt x="1441179" y="1136921"/>
                  </a:cubicBezTo>
                  <a:cubicBezTo>
                    <a:pt x="1443104" y="1147025"/>
                    <a:pt x="1471974" y="1382318"/>
                    <a:pt x="1469568" y="1402527"/>
                  </a:cubicBezTo>
                  <a:cubicBezTo>
                    <a:pt x="1463795" y="1425142"/>
                    <a:pt x="1471493" y="1447757"/>
                    <a:pt x="1479673" y="1467004"/>
                  </a:cubicBezTo>
                  <a:cubicBezTo>
                    <a:pt x="1494589" y="1502129"/>
                    <a:pt x="1491221" y="1520413"/>
                    <a:pt x="1467644" y="1550246"/>
                  </a:cubicBezTo>
                  <a:cubicBezTo>
                    <a:pt x="1463795" y="1560351"/>
                    <a:pt x="1472456" y="1570936"/>
                    <a:pt x="1467163" y="1587296"/>
                  </a:cubicBezTo>
                  <a:close/>
                </a:path>
              </a:pathLst>
            </a:custGeom>
            <a:solidFill>
              <a:schemeClr val="bg1"/>
            </a:solidFill>
            <a:ln w="47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DECC6-004A-4AF5-B56F-624BBAD3EDD6}"/>
                </a:ext>
              </a:extLst>
            </p:cNvPr>
            <p:cNvSpPr/>
            <p:nvPr/>
          </p:nvSpPr>
          <p:spPr>
            <a:xfrm rot="297772" flipH="1">
              <a:off x="10467551" y="4032884"/>
              <a:ext cx="1812367" cy="1352064"/>
            </a:xfrm>
            <a:custGeom>
              <a:avLst/>
              <a:gdLst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604701 w 7838693"/>
                <a:gd name="connsiteY79" fmla="*/ 2998317 h 5847828"/>
                <a:gd name="connsiteX80" fmla="*/ 5973109 w 7838693"/>
                <a:gd name="connsiteY80" fmla="*/ 2597503 h 5847828"/>
                <a:gd name="connsiteX81" fmla="*/ 6006005 w 7838693"/>
                <a:gd name="connsiteY81" fmla="*/ 2594316 h 5847828"/>
                <a:gd name="connsiteX82" fmla="*/ 5954224 w 7838693"/>
                <a:gd name="connsiteY82" fmla="*/ 2585519 h 5847828"/>
                <a:gd name="connsiteX83" fmla="*/ 5863508 w 7838693"/>
                <a:gd name="connsiteY83" fmla="*/ 2527950 h 5847828"/>
                <a:gd name="connsiteX84" fmla="*/ 5851533 w 7838693"/>
                <a:gd name="connsiteY84" fmla="*/ 2530627 h 5847828"/>
                <a:gd name="connsiteX85" fmla="*/ 5832937 w 7838693"/>
                <a:gd name="connsiteY85" fmla="*/ 2559931 h 5847828"/>
                <a:gd name="connsiteX86" fmla="*/ 5834233 w 7838693"/>
                <a:gd name="connsiteY86" fmla="*/ 2565729 h 5847828"/>
                <a:gd name="connsiteX87" fmla="*/ 5703536 w 7838693"/>
                <a:gd name="connsiteY87" fmla="*/ 2547422 h 5847828"/>
                <a:gd name="connsiteX88" fmla="*/ 5619125 w 7838693"/>
                <a:gd name="connsiteY88" fmla="*/ 2507561 h 5847828"/>
                <a:gd name="connsiteX89" fmla="*/ 5653515 w 7838693"/>
                <a:gd name="connsiteY89" fmla="*/ 2423932 h 5847828"/>
                <a:gd name="connsiteX90" fmla="*/ 5927066 w 7838693"/>
                <a:gd name="connsiteY90" fmla="*/ 2121463 h 5847828"/>
                <a:gd name="connsiteX91" fmla="*/ 6433527 w 7838693"/>
                <a:gd name="connsiteY91" fmla="*/ 1568889 h 5847828"/>
                <a:gd name="connsiteX92" fmla="*/ 6794614 w 7838693"/>
                <a:gd name="connsiteY92" fmla="*/ 1168723 h 5847828"/>
                <a:gd name="connsiteX93" fmla="*/ 7838673 w 7838693"/>
                <a:gd name="connsiteY93" fmla="*/ 13363 h 5847828"/>
                <a:gd name="connsiteX94" fmla="*/ 7827805 w 7838693"/>
                <a:gd name="connsiteY94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604701 w 7838693"/>
                <a:gd name="connsiteY80" fmla="*/ 2998317 h 5847828"/>
                <a:gd name="connsiteX81" fmla="*/ 5973109 w 7838693"/>
                <a:gd name="connsiteY81" fmla="*/ 2597503 h 5847828"/>
                <a:gd name="connsiteX82" fmla="*/ 6006005 w 7838693"/>
                <a:gd name="connsiteY82" fmla="*/ 2594316 h 5847828"/>
                <a:gd name="connsiteX83" fmla="*/ 5954224 w 7838693"/>
                <a:gd name="connsiteY83" fmla="*/ 2585519 h 5847828"/>
                <a:gd name="connsiteX84" fmla="*/ 5863508 w 7838693"/>
                <a:gd name="connsiteY84" fmla="*/ 2527950 h 5847828"/>
                <a:gd name="connsiteX85" fmla="*/ 5832937 w 7838693"/>
                <a:gd name="connsiteY85" fmla="*/ 2559931 h 5847828"/>
                <a:gd name="connsiteX86" fmla="*/ 5834233 w 7838693"/>
                <a:gd name="connsiteY86" fmla="*/ 2565729 h 5847828"/>
                <a:gd name="connsiteX87" fmla="*/ 5703536 w 7838693"/>
                <a:gd name="connsiteY87" fmla="*/ 2547422 h 5847828"/>
                <a:gd name="connsiteX88" fmla="*/ 5619125 w 7838693"/>
                <a:gd name="connsiteY88" fmla="*/ 2507561 h 5847828"/>
                <a:gd name="connsiteX89" fmla="*/ 5653515 w 7838693"/>
                <a:gd name="connsiteY89" fmla="*/ 2423932 h 5847828"/>
                <a:gd name="connsiteX90" fmla="*/ 5927066 w 7838693"/>
                <a:gd name="connsiteY90" fmla="*/ 2121463 h 5847828"/>
                <a:gd name="connsiteX91" fmla="*/ 6433527 w 7838693"/>
                <a:gd name="connsiteY91" fmla="*/ 1568889 h 5847828"/>
                <a:gd name="connsiteX92" fmla="*/ 6794614 w 7838693"/>
                <a:gd name="connsiteY92" fmla="*/ 1168723 h 5847828"/>
                <a:gd name="connsiteX93" fmla="*/ 7838673 w 7838693"/>
                <a:gd name="connsiteY93" fmla="*/ 13363 h 5847828"/>
                <a:gd name="connsiteX94" fmla="*/ 7827805 w 7838693"/>
                <a:gd name="connsiteY94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604701 w 7838693"/>
                <a:gd name="connsiteY80" fmla="*/ 2998317 h 5847828"/>
                <a:gd name="connsiteX81" fmla="*/ 5973109 w 7838693"/>
                <a:gd name="connsiteY81" fmla="*/ 2597503 h 5847828"/>
                <a:gd name="connsiteX82" fmla="*/ 6006005 w 7838693"/>
                <a:gd name="connsiteY82" fmla="*/ 2594316 h 5847828"/>
                <a:gd name="connsiteX83" fmla="*/ 5954224 w 7838693"/>
                <a:gd name="connsiteY83" fmla="*/ 2585519 h 5847828"/>
                <a:gd name="connsiteX84" fmla="*/ 5832937 w 7838693"/>
                <a:gd name="connsiteY84" fmla="*/ 2559931 h 5847828"/>
                <a:gd name="connsiteX85" fmla="*/ 5834233 w 7838693"/>
                <a:gd name="connsiteY85" fmla="*/ 2565729 h 5847828"/>
                <a:gd name="connsiteX86" fmla="*/ 5703536 w 7838693"/>
                <a:gd name="connsiteY86" fmla="*/ 2547422 h 5847828"/>
                <a:gd name="connsiteX87" fmla="*/ 5619125 w 7838693"/>
                <a:gd name="connsiteY87" fmla="*/ 2507561 h 5847828"/>
                <a:gd name="connsiteX88" fmla="*/ 5653515 w 7838693"/>
                <a:gd name="connsiteY88" fmla="*/ 2423932 h 5847828"/>
                <a:gd name="connsiteX89" fmla="*/ 5927066 w 7838693"/>
                <a:gd name="connsiteY89" fmla="*/ 2121463 h 5847828"/>
                <a:gd name="connsiteX90" fmla="*/ 6433527 w 7838693"/>
                <a:gd name="connsiteY90" fmla="*/ 1568889 h 5847828"/>
                <a:gd name="connsiteX91" fmla="*/ 6794614 w 7838693"/>
                <a:gd name="connsiteY91" fmla="*/ 1168723 h 5847828"/>
                <a:gd name="connsiteX92" fmla="*/ 7838673 w 7838693"/>
                <a:gd name="connsiteY92" fmla="*/ 13363 h 5847828"/>
                <a:gd name="connsiteX93" fmla="*/ 7827805 w 7838693"/>
                <a:gd name="connsiteY93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604701 w 7838693"/>
                <a:gd name="connsiteY80" fmla="*/ 2998317 h 5847828"/>
                <a:gd name="connsiteX81" fmla="*/ 5973109 w 7838693"/>
                <a:gd name="connsiteY81" fmla="*/ 2597503 h 5847828"/>
                <a:gd name="connsiteX82" fmla="*/ 5954224 w 7838693"/>
                <a:gd name="connsiteY82" fmla="*/ 2585519 h 5847828"/>
                <a:gd name="connsiteX83" fmla="*/ 5832937 w 7838693"/>
                <a:gd name="connsiteY83" fmla="*/ 2559931 h 5847828"/>
                <a:gd name="connsiteX84" fmla="*/ 5834233 w 7838693"/>
                <a:gd name="connsiteY84" fmla="*/ 2565729 h 5847828"/>
                <a:gd name="connsiteX85" fmla="*/ 5703536 w 7838693"/>
                <a:gd name="connsiteY85" fmla="*/ 2547422 h 5847828"/>
                <a:gd name="connsiteX86" fmla="*/ 5619125 w 7838693"/>
                <a:gd name="connsiteY86" fmla="*/ 2507561 h 5847828"/>
                <a:gd name="connsiteX87" fmla="*/ 5653515 w 7838693"/>
                <a:gd name="connsiteY87" fmla="*/ 2423932 h 5847828"/>
                <a:gd name="connsiteX88" fmla="*/ 5927066 w 7838693"/>
                <a:gd name="connsiteY88" fmla="*/ 2121463 h 5847828"/>
                <a:gd name="connsiteX89" fmla="*/ 6433527 w 7838693"/>
                <a:gd name="connsiteY89" fmla="*/ 1568889 h 5847828"/>
                <a:gd name="connsiteX90" fmla="*/ 6794614 w 7838693"/>
                <a:gd name="connsiteY90" fmla="*/ 1168723 h 5847828"/>
                <a:gd name="connsiteX91" fmla="*/ 7838673 w 7838693"/>
                <a:gd name="connsiteY91" fmla="*/ 13363 h 5847828"/>
                <a:gd name="connsiteX92" fmla="*/ 7827805 w 7838693"/>
                <a:gd name="connsiteY92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604701 w 7838693"/>
                <a:gd name="connsiteY80" fmla="*/ 2998317 h 5847828"/>
                <a:gd name="connsiteX81" fmla="*/ 5973109 w 7838693"/>
                <a:gd name="connsiteY81" fmla="*/ 2597503 h 5847828"/>
                <a:gd name="connsiteX82" fmla="*/ 5954224 w 7838693"/>
                <a:gd name="connsiteY82" fmla="*/ 2585519 h 5847828"/>
                <a:gd name="connsiteX83" fmla="*/ 5832937 w 7838693"/>
                <a:gd name="connsiteY83" fmla="*/ 2559931 h 5847828"/>
                <a:gd name="connsiteX84" fmla="*/ 5703536 w 7838693"/>
                <a:gd name="connsiteY84" fmla="*/ 2547422 h 5847828"/>
                <a:gd name="connsiteX85" fmla="*/ 5619125 w 7838693"/>
                <a:gd name="connsiteY85" fmla="*/ 2507561 h 5847828"/>
                <a:gd name="connsiteX86" fmla="*/ 5653515 w 7838693"/>
                <a:gd name="connsiteY86" fmla="*/ 2423932 h 5847828"/>
                <a:gd name="connsiteX87" fmla="*/ 5927066 w 7838693"/>
                <a:gd name="connsiteY87" fmla="*/ 2121463 h 5847828"/>
                <a:gd name="connsiteX88" fmla="*/ 6433527 w 7838693"/>
                <a:gd name="connsiteY88" fmla="*/ 1568889 h 5847828"/>
                <a:gd name="connsiteX89" fmla="*/ 6794614 w 7838693"/>
                <a:gd name="connsiteY89" fmla="*/ 1168723 h 5847828"/>
                <a:gd name="connsiteX90" fmla="*/ 7838673 w 7838693"/>
                <a:gd name="connsiteY90" fmla="*/ 13363 h 5847828"/>
                <a:gd name="connsiteX91" fmla="*/ 7827805 w 7838693"/>
                <a:gd name="connsiteY91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604701 w 7838693"/>
                <a:gd name="connsiteY80" fmla="*/ 2998317 h 5847828"/>
                <a:gd name="connsiteX81" fmla="*/ 5973109 w 7838693"/>
                <a:gd name="connsiteY81" fmla="*/ 2597503 h 5847828"/>
                <a:gd name="connsiteX82" fmla="*/ 5832937 w 7838693"/>
                <a:gd name="connsiteY82" fmla="*/ 2559931 h 5847828"/>
                <a:gd name="connsiteX83" fmla="*/ 5703536 w 7838693"/>
                <a:gd name="connsiteY83" fmla="*/ 2547422 h 5847828"/>
                <a:gd name="connsiteX84" fmla="*/ 5619125 w 7838693"/>
                <a:gd name="connsiteY84" fmla="*/ 2507561 h 5847828"/>
                <a:gd name="connsiteX85" fmla="*/ 5653515 w 7838693"/>
                <a:gd name="connsiteY85" fmla="*/ 2423932 h 5847828"/>
                <a:gd name="connsiteX86" fmla="*/ 5927066 w 7838693"/>
                <a:gd name="connsiteY86" fmla="*/ 2121463 h 5847828"/>
                <a:gd name="connsiteX87" fmla="*/ 6433527 w 7838693"/>
                <a:gd name="connsiteY87" fmla="*/ 1568889 h 5847828"/>
                <a:gd name="connsiteX88" fmla="*/ 6794614 w 7838693"/>
                <a:gd name="connsiteY88" fmla="*/ 1168723 h 5847828"/>
                <a:gd name="connsiteX89" fmla="*/ 7838673 w 7838693"/>
                <a:gd name="connsiteY89" fmla="*/ 13363 h 5847828"/>
                <a:gd name="connsiteX90" fmla="*/ 7827805 w 7838693"/>
                <a:gd name="connsiteY90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5973109 w 7838693"/>
                <a:gd name="connsiteY80" fmla="*/ 2597503 h 5847828"/>
                <a:gd name="connsiteX81" fmla="*/ 5832937 w 7838693"/>
                <a:gd name="connsiteY81" fmla="*/ 2559931 h 5847828"/>
                <a:gd name="connsiteX82" fmla="*/ 5703536 w 7838693"/>
                <a:gd name="connsiteY82" fmla="*/ 2547422 h 5847828"/>
                <a:gd name="connsiteX83" fmla="*/ 5619125 w 7838693"/>
                <a:gd name="connsiteY83" fmla="*/ 2507561 h 5847828"/>
                <a:gd name="connsiteX84" fmla="*/ 5653515 w 7838693"/>
                <a:gd name="connsiteY84" fmla="*/ 2423932 h 5847828"/>
                <a:gd name="connsiteX85" fmla="*/ 5927066 w 7838693"/>
                <a:gd name="connsiteY85" fmla="*/ 2121463 h 5847828"/>
                <a:gd name="connsiteX86" fmla="*/ 6433527 w 7838693"/>
                <a:gd name="connsiteY86" fmla="*/ 1568889 h 5847828"/>
                <a:gd name="connsiteX87" fmla="*/ 6794614 w 7838693"/>
                <a:gd name="connsiteY87" fmla="*/ 1168723 h 5847828"/>
                <a:gd name="connsiteX88" fmla="*/ 7838673 w 7838693"/>
                <a:gd name="connsiteY88" fmla="*/ 13363 h 5847828"/>
                <a:gd name="connsiteX89" fmla="*/ 7827805 w 7838693"/>
                <a:gd name="connsiteY89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5973109 w 7838693"/>
                <a:gd name="connsiteY80" fmla="*/ 2597503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888819 w 7838693"/>
                <a:gd name="connsiteY0" fmla="*/ 2605671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888819 w 7838693"/>
                <a:gd name="connsiteY9" fmla="*/ 2605671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82762 w 7838693"/>
                <a:gd name="connsiteY0" fmla="*/ 2659643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82762 w 7838693"/>
                <a:gd name="connsiteY9" fmla="*/ 2659643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051350 w 7838693"/>
                <a:gd name="connsiteY80" fmla="*/ 2586678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804359 w 7838693"/>
                <a:gd name="connsiteY8" fmla="*/ 2613855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789538 w 7838693"/>
                <a:gd name="connsiteY8" fmla="*/ 2611606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789538 w 7838693"/>
                <a:gd name="connsiteY8" fmla="*/ 2611606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789538 w 7838693"/>
                <a:gd name="connsiteY8" fmla="*/ 2611606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770901 w 7838693"/>
                <a:gd name="connsiteY8" fmla="*/ 2601198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765211 w 7838693"/>
                <a:gd name="connsiteY8" fmla="*/ 2605389 h 5847828"/>
                <a:gd name="connsiteX9" fmla="*/ 5977809 w 7838693"/>
                <a:gd name="connsiteY9" fmla="*/ 2636195 h 5847828"/>
                <a:gd name="connsiteX10" fmla="*/ 7827805 w 7838693"/>
                <a:gd name="connsiteY10" fmla="*/ 1265 h 5847828"/>
                <a:gd name="connsiteX11" fmla="*/ 6659114 w 7838693"/>
                <a:gd name="connsiteY11" fmla="*/ 740719 h 5847828"/>
                <a:gd name="connsiteX12" fmla="*/ 5273669 w 7838693"/>
                <a:gd name="connsiteY12" fmla="*/ 2077695 h 5847828"/>
                <a:gd name="connsiteX13" fmla="*/ 4637467 w 7838693"/>
                <a:gd name="connsiteY13" fmla="*/ 2584937 h 5847828"/>
                <a:gd name="connsiteX14" fmla="*/ 4520231 w 7838693"/>
                <a:gd name="connsiteY14" fmla="*/ 2717023 h 5847828"/>
                <a:gd name="connsiteX15" fmla="*/ 4491313 w 7838693"/>
                <a:gd name="connsiteY15" fmla="*/ 2739689 h 5847828"/>
                <a:gd name="connsiteX16" fmla="*/ 4259966 w 7838693"/>
                <a:gd name="connsiteY16" fmla="*/ 2740471 h 5847828"/>
                <a:gd name="connsiteX17" fmla="*/ 4218543 w 7838693"/>
                <a:gd name="connsiteY17" fmla="*/ 2424714 h 5847828"/>
                <a:gd name="connsiteX18" fmla="*/ 4138822 w 7838693"/>
                <a:gd name="connsiteY18" fmla="*/ 2359844 h 5847828"/>
                <a:gd name="connsiteX19" fmla="*/ 3769138 w 7838693"/>
                <a:gd name="connsiteY19" fmla="*/ 2504434 h 5847828"/>
                <a:gd name="connsiteX20" fmla="*/ 3626890 w 7838693"/>
                <a:gd name="connsiteY20" fmla="*/ 2616981 h 5847828"/>
                <a:gd name="connsiteX21" fmla="*/ 3502621 w 7838693"/>
                <a:gd name="connsiteY21" fmla="*/ 2610729 h 5847828"/>
                <a:gd name="connsiteX22" fmla="*/ 3167325 w 7838693"/>
                <a:gd name="connsiteY22" fmla="*/ 2304351 h 5847828"/>
                <a:gd name="connsiteX23" fmla="*/ 2785135 w 7838693"/>
                <a:gd name="connsiteY23" fmla="*/ 1976871 h 5847828"/>
                <a:gd name="connsiteX24" fmla="*/ 2411541 w 7838693"/>
                <a:gd name="connsiteY24" fmla="*/ 1890117 h 5847828"/>
                <a:gd name="connsiteX25" fmla="*/ 2430299 w 7838693"/>
                <a:gd name="connsiteY25" fmla="*/ 1931540 h 5847828"/>
                <a:gd name="connsiteX26" fmla="*/ 2923472 w 7838693"/>
                <a:gd name="connsiteY26" fmla="*/ 2760792 h 5847828"/>
                <a:gd name="connsiteX27" fmla="*/ 3100109 w 7838693"/>
                <a:gd name="connsiteY27" fmla="*/ 2877246 h 5847828"/>
                <a:gd name="connsiteX28" fmla="*/ 3147785 w 7838693"/>
                <a:gd name="connsiteY28" fmla="*/ 2896004 h 5847828"/>
                <a:gd name="connsiteX29" fmla="*/ 3110270 w 7838693"/>
                <a:gd name="connsiteY29" fmla="*/ 2935083 h 5847828"/>
                <a:gd name="connsiteX30" fmla="*/ 2973494 w 7838693"/>
                <a:gd name="connsiteY30" fmla="*/ 3091398 h 5847828"/>
                <a:gd name="connsiteX31" fmla="*/ 2836718 w 7838693"/>
                <a:gd name="connsiteY31" fmla="*/ 3215668 h 5847828"/>
                <a:gd name="connsiteX32" fmla="*/ 2819524 w 7838693"/>
                <a:gd name="connsiteY32" fmla="*/ 3220357 h 5847828"/>
                <a:gd name="connsiteX33" fmla="*/ 2580362 w 7838693"/>
                <a:gd name="connsiteY33" fmla="*/ 3182060 h 5847828"/>
                <a:gd name="connsiteX34" fmla="*/ 2382624 w 7838693"/>
                <a:gd name="connsiteY34" fmla="*/ 3035905 h 5847828"/>
                <a:gd name="connsiteX35" fmla="*/ 2118450 w 7838693"/>
                <a:gd name="connsiteY35" fmla="*/ 2828788 h 5847828"/>
                <a:gd name="connsiteX36" fmla="*/ 1792534 w 7838693"/>
                <a:gd name="connsiteY36" fmla="*/ 2634957 h 5847828"/>
                <a:gd name="connsiteX37" fmla="*/ 1776121 w 7838693"/>
                <a:gd name="connsiteY37" fmla="*/ 2630268 h 5847828"/>
                <a:gd name="connsiteX38" fmla="*/ 1480686 w 7838693"/>
                <a:gd name="connsiteY38" fmla="*/ 2630268 h 5847828"/>
                <a:gd name="connsiteX39" fmla="*/ 1543212 w 7838693"/>
                <a:gd name="connsiteY39" fmla="*/ 2725620 h 5847828"/>
                <a:gd name="connsiteX40" fmla="*/ 2070775 w 7838693"/>
                <a:gd name="connsiteY40" fmla="*/ 3397775 h 5847828"/>
                <a:gd name="connsiteX41" fmla="*/ 2305247 w 7838693"/>
                <a:gd name="connsiteY41" fmla="*/ 3529861 h 5847828"/>
                <a:gd name="connsiteX42" fmla="*/ 2306028 w 7838693"/>
                <a:gd name="connsiteY42" fmla="*/ 3531424 h 5847828"/>
                <a:gd name="connsiteX43" fmla="*/ 2235686 w 7838693"/>
                <a:gd name="connsiteY43" fmla="*/ 3628339 h 5847828"/>
                <a:gd name="connsiteX44" fmla="*/ 2202080 w 7838693"/>
                <a:gd name="connsiteY44" fmla="*/ 3647879 h 5847828"/>
                <a:gd name="connsiteX45" fmla="*/ 2146588 w 7838693"/>
                <a:gd name="connsiteY45" fmla="*/ 3713531 h 5847828"/>
                <a:gd name="connsiteX46" fmla="*/ 2135645 w 7838693"/>
                <a:gd name="connsiteY46" fmla="*/ 3800286 h 5847828"/>
                <a:gd name="connsiteX47" fmla="*/ 2081717 w 7838693"/>
                <a:gd name="connsiteY47" fmla="*/ 3872973 h 5847828"/>
                <a:gd name="connsiteX48" fmla="*/ 1878508 w 7838693"/>
                <a:gd name="connsiteY48" fmla="*/ 3960509 h 5847828"/>
                <a:gd name="connsiteX49" fmla="*/ 1274349 w 7838693"/>
                <a:gd name="connsiteY49" fmla="*/ 4393502 h 5847828"/>
                <a:gd name="connsiteX50" fmla="*/ 1226674 w 7838693"/>
                <a:gd name="connsiteY50" fmla="*/ 4534967 h 5847828"/>
                <a:gd name="connsiteX51" fmla="*/ 1443952 w 7838693"/>
                <a:gd name="connsiteY51" fmla="*/ 4483382 h 5847828"/>
                <a:gd name="connsiteX52" fmla="*/ 2484228 w 7838693"/>
                <a:gd name="connsiteY52" fmla="*/ 4096503 h 5847828"/>
                <a:gd name="connsiteX53" fmla="*/ 2651485 w 7838693"/>
                <a:gd name="connsiteY53" fmla="*/ 4044919 h 5847828"/>
                <a:gd name="connsiteX54" fmla="*/ 2659301 w 7838693"/>
                <a:gd name="connsiteY54" fmla="*/ 4062114 h 5847828"/>
                <a:gd name="connsiteX55" fmla="*/ 0 w 7838693"/>
                <a:gd name="connsiteY55" fmla="*/ 5847828 h 5847828"/>
                <a:gd name="connsiteX56" fmla="*/ 729488 w 7838693"/>
                <a:gd name="connsiteY56" fmla="*/ 5528140 h 5847828"/>
                <a:gd name="connsiteX57" fmla="*/ 1721411 w 7838693"/>
                <a:gd name="connsiteY57" fmla="*/ 4978901 h 5847828"/>
                <a:gd name="connsiteX58" fmla="*/ 3152475 w 7838693"/>
                <a:gd name="connsiteY58" fmla="*/ 4180913 h 5847828"/>
                <a:gd name="connsiteX59" fmla="*/ 3250172 w 7838693"/>
                <a:gd name="connsiteY59" fmla="*/ 4154340 h 5847828"/>
                <a:gd name="connsiteX60" fmla="*/ 3644085 w 7838693"/>
                <a:gd name="connsiteY60" fmla="*/ 4206705 h 5847828"/>
                <a:gd name="connsiteX61" fmla="*/ 4241209 w 7838693"/>
                <a:gd name="connsiteY61" fmla="*/ 4257507 h 5847828"/>
                <a:gd name="connsiteX62" fmla="*/ 4694522 w 7838693"/>
                <a:gd name="connsiteY62" fmla="*/ 4208268 h 5847828"/>
                <a:gd name="connsiteX63" fmla="*/ 4866469 w 7838693"/>
                <a:gd name="connsiteY63" fmla="*/ 4063677 h 5847828"/>
                <a:gd name="connsiteX64" fmla="*/ 4706246 w 7838693"/>
                <a:gd name="connsiteY64" fmla="*/ 3966761 h 5847828"/>
                <a:gd name="connsiteX65" fmla="*/ 4836769 w 7838693"/>
                <a:gd name="connsiteY65" fmla="*/ 3910488 h 5847828"/>
                <a:gd name="connsiteX66" fmla="*/ 4944626 w 7838693"/>
                <a:gd name="connsiteY66" fmla="*/ 3783873 h 5847828"/>
                <a:gd name="connsiteX67" fmla="*/ 4998555 w 7838693"/>
                <a:gd name="connsiteY67" fmla="*/ 3736979 h 5847828"/>
                <a:gd name="connsiteX68" fmla="*/ 5542531 w 7838693"/>
                <a:gd name="connsiteY68" fmla="*/ 3726818 h 5847828"/>
                <a:gd name="connsiteX69" fmla="*/ 5970053 w 7838693"/>
                <a:gd name="connsiteY69" fmla="*/ 3676015 h 5847828"/>
                <a:gd name="connsiteX70" fmla="*/ 6004442 w 7838693"/>
                <a:gd name="connsiteY70" fmla="*/ 3668982 h 5847828"/>
                <a:gd name="connsiteX71" fmla="*/ 6623449 w 7838693"/>
                <a:gd name="connsiteY71" fmla="*/ 3645534 h 5847828"/>
                <a:gd name="connsiteX72" fmla="*/ 6936079 w 7838693"/>
                <a:gd name="connsiteY72" fmla="*/ 3701026 h 5847828"/>
                <a:gd name="connsiteX73" fmla="*/ 7111152 w 7838693"/>
                <a:gd name="connsiteY73" fmla="*/ 3540022 h 5847828"/>
                <a:gd name="connsiteX74" fmla="*/ 7316706 w 7838693"/>
                <a:gd name="connsiteY74" fmla="*/ 3428256 h 5847828"/>
                <a:gd name="connsiteX75" fmla="*/ 7078326 w 7838693"/>
                <a:gd name="connsiteY75" fmla="*/ 3260999 h 5847828"/>
                <a:gd name="connsiteX76" fmla="*/ 6995479 w 7838693"/>
                <a:gd name="connsiteY76" fmla="*/ 3125005 h 5847828"/>
                <a:gd name="connsiteX77" fmla="*/ 6982192 w 7838693"/>
                <a:gd name="connsiteY77" fmla="*/ 2980414 h 5847828"/>
                <a:gd name="connsiteX78" fmla="*/ 6684412 w 7838693"/>
                <a:gd name="connsiteY78" fmla="*/ 3045285 h 5847828"/>
                <a:gd name="connsiteX79" fmla="*/ 6632926 w 7838693"/>
                <a:gd name="connsiteY79" fmla="*/ 2997413 h 5847828"/>
                <a:gd name="connsiteX80" fmla="*/ 6112046 w 7838693"/>
                <a:gd name="connsiteY80" fmla="*/ 2636319 h 5847828"/>
                <a:gd name="connsiteX81" fmla="*/ 5703536 w 7838693"/>
                <a:gd name="connsiteY81" fmla="*/ 2547422 h 5847828"/>
                <a:gd name="connsiteX82" fmla="*/ 5619125 w 7838693"/>
                <a:gd name="connsiteY82" fmla="*/ 2507561 h 5847828"/>
                <a:gd name="connsiteX83" fmla="*/ 5653515 w 7838693"/>
                <a:gd name="connsiteY83" fmla="*/ 2423932 h 5847828"/>
                <a:gd name="connsiteX84" fmla="*/ 5927066 w 7838693"/>
                <a:gd name="connsiteY84" fmla="*/ 2121463 h 5847828"/>
                <a:gd name="connsiteX85" fmla="*/ 6433527 w 7838693"/>
                <a:gd name="connsiteY85" fmla="*/ 1568889 h 5847828"/>
                <a:gd name="connsiteX86" fmla="*/ 6794614 w 7838693"/>
                <a:gd name="connsiteY86" fmla="*/ 1168723 h 5847828"/>
                <a:gd name="connsiteX87" fmla="*/ 7838673 w 7838693"/>
                <a:gd name="connsiteY87" fmla="*/ 13363 h 5847828"/>
                <a:gd name="connsiteX88" fmla="*/ 7827805 w 7838693"/>
                <a:gd name="connsiteY88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77809 w 7838693"/>
                <a:gd name="connsiteY8" fmla="*/ 2636195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77809 w 7838693"/>
                <a:gd name="connsiteY8" fmla="*/ 2636195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77809 w 7838693"/>
                <a:gd name="connsiteY8" fmla="*/ 2636195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77809 w 7838693"/>
                <a:gd name="connsiteY0" fmla="*/ 2636195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77809 w 7838693"/>
                <a:gd name="connsiteY8" fmla="*/ 2636195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81779 w 7838693"/>
                <a:gd name="connsiteY8" fmla="*/ 2626689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81779 w 7838693"/>
                <a:gd name="connsiteY8" fmla="*/ 2626689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81779 w 7838693"/>
                <a:gd name="connsiteY8" fmla="*/ 2626689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34316 w 7838693"/>
                <a:gd name="connsiteY1" fmla="*/ 3015308 h 5847828"/>
                <a:gd name="connsiteX2" fmla="*/ 6533666 w 7838693"/>
                <a:gd name="connsiteY2" fmla="*/ 3015389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81779 w 7838693"/>
                <a:gd name="connsiteY8" fmla="*/ 2626689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34316 w 7838693"/>
                <a:gd name="connsiteY1" fmla="*/ 3015308 h 5847828"/>
                <a:gd name="connsiteX2" fmla="*/ 6596763 w 7838693"/>
                <a:gd name="connsiteY2" fmla="*/ 3032544 h 5847828"/>
                <a:gd name="connsiteX3" fmla="*/ 6502305 w 7838693"/>
                <a:gd name="connsiteY3" fmla="*/ 3008551 h 5847828"/>
                <a:gd name="connsiteX4" fmla="*/ 6277993 w 7838693"/>
                <a:gd name="connsiteY4" fmla="*/ 2924922 h 5847828"/>
                <a:gd name="connsiteX5" fmla="*/ 6237351 w 7838693"/>
                <a:gd name="connsiteY5" fmla="*/ 2903820 h 5847828"/>
                <a:gd name="connsiteX6" fmla="*/ 6062279 w 7838693"/>
                <a:gd name="connsiteY6" fmla="*/ 2807686 h 5847828"/>
                <a:gd name="connsiteX7" fmla="*/ 5815301 w 7838693"/>
                <a:gd name="connsiteY7" fmla="*/ 2650589 h 5847828"/>
                <a:gd name="connsiteX8" fmla="*/ 5981779 w 7838693"/>
                <a:gd name="connsiteY8" fmla="*/ 2626689 h 5847828"/>
                <a:gd name="connsiteX9" fmla="*/ 7827805 w 7838693"/>
                <a:gd name="connsiteY9" fmla="*/ 1265 h 5847828"/>
                <a:gd name="connsiteX10" fmla="*/ 6659114 w 7838693"/>
                <a:gd name="connsiteY10" fmla="*/ 740719 h 5847828"/>
                <a:gd name="connsiteX11" fmla="*/ 5273669 w 7838693"/>
                <a:gd name="connsiteY11" fmla="*/ 2077695 h 5847828"/>
                <a:gd name="connsiteX12" fmla="*/ 4637467 w 7838693"/>
                <a:gd name="connsiteY12" fmla="*/ 2584937 h 5847828"/>
                <a:gd name="connsiteX13" fmla="*/ 4520231 w 7838693"/>
                <a:gd name="connsiteY13" fmla="*/ 2717023 h 5847828"/>
                <a:gd name="connsiteX14" fmla="*/ 4491313 w 7838693"/>
                <a:gd name="connsiteY14" fmla="*/ 2739689 h 5847828"/>
                <a:gd name="connsiteX15" fmla="*/ 4259966 w 7838693"/>
                <a:gd name="connsiteY15" fmla="*/ 2740471 h 5847828"/>
                <a:gd name="connsiteX16" fmla="*/ 4218543 w 7838693"/>
                <a:gd name="connsiteY16" fmla="*/ 2424714 h 5847828"/>
                <a:gd name="connsiteX17" fmla="*/ 4138822 w 7838693"/>
                <a:gd name="connsiteY17" fmla="*/ 2359844 h 5847828"/>
                <a:gd name="connsiteX18" fmla="*/ 3769138 w 7838693"/>
                <a:gd name="connsiteY18" fmla="*/ 2504434 h 5847828"/>
                <a:gd name="connsiteX19" fmla="*/ 3626890 w 7838693"/>
                <a:gd name="connsiteY19" fmla="*/ 2616981 h 5847828"/>
                <a:gd name="connsiteX20" fmla="*/ 3502621 w 7838693"/>
                <a:gd name="connsiteY20" fmla="*/ 2610729 h 5847828"/>
                <a:gd name="connsiteX21" fmla="*/ 3167325 w 7838693"/>
                <a:gd name="connsiteY21" fmla="*/ 2304351 h 5847828"/>
                <a:gd name="connsiteX22" fmla="*/ 2785135 w 7838693"/>
                <a:gd name="connsiteY22" fmla="*/ 1976871 h 5847828"/>
                <a:gd name="connsiteX23" fmla="*/ 2411541 w 7838693"/>
                <a:gd name="connsiteY23" fmla="*/ 1890117 h 5847828"/>
                <a:gd name="connsiteX24" fmla="*/ 2430299 w 7838693"/>
                <a:gd name="connsiteY24" fmla="*/ 1931540 h 5847828"/>
                <a:gd name="connsiteX25" fmla="*/ 2923472 w 7838693"/>
                <a:gd name="connsiteY25" fmla="*/ 2760792 h 5847828"/>
                <a:gd name="connsiteX26" fmla="*/ 3100109 w 7838693"/>
                <a:gd name="connsiteY26" fmla="*/ 2877246 h 5847828"/>
                <a:gd name="connsiteX27" fmla="*/ 3147785 w 7838693"/>
                <a:gd name="connsiteY27" fmla="*/ 2896004 h 5847828"/>
                <a:gd name="connsiteX28" fmla="*/ 3110270 w 7838693"/>
                <a:gd name="connsiteY28" fmla="*/ 2935083 h 5847828"/>
                <a:gd name="connsiteX29" fmla="*/ 2973494 w 7838693"/>
                <a:gd name="connsiteY29" fmla="*/ 3091398 h 5847828"/>
                <a:gd name="connsiteX30" fmla="*/ 2836718 w 7838693"/>
                <a:gd name="connsiteY30" fmla="*/ 3215668 h 5847828"/>
                <a:gd name="connsiteX31" fmla="*/ 2819524 w 7838693"/>
                <a:gd name="connsiteY31" fmla="*/ 3220357 h 5847828"/>
                <a:gd name="connsiteX32" fmla="*/ 2580362 w 7838693"/>
                <a:gd name="connsiteY32" fmla="*/ 3182060 h 5847828"/>
                <a:gd name="connsiteX33" fmla="*/ 2382624 w 7838693"/>
                <a:gd name="connsiteY33" fmla="*/ 3035905 h 5847828"/>
                <a:gd name="connsiteX34" fmla="*/ 2118450 w 7838693"/>
                <a:gd name="connsiteY34" fmla="*/ 2828788 h 5847828"/>
                <a:gd name="connsiteX35" fmla="*/ 1792534 w 7838693"/>
                <a:gd name="connsiteY35" fmla="*/ 2634957 h 5847828"/>
                <a:gd name="connsiteX36" fmla="*/ 1776121 w 7838693"/>
                <a:gd name="connsiteY36" fmla="*/ 2630268 h 5847828"/>
                <a:gd name="connsiteX37" fmla="*/ 1480686 w 7838693"/>
                <a:gd name="connsiteY37" fmla="*/ 2630268 h 5847828"/>
                <a:gd name="connsiteX38" fmla="*/ 1543212 w 7838693"/>
                <a:gd name="connsiteY38" fmla="*/ 2725620 h 5847828"/>
                <a:gd name="connsiteX39" fmla="*/ 2070775 w 7838693"/>
                <a:gd name="connsiteY39" fmla="*/ 3397775 h 5847828"/>
                <a:gd name="connsiteX40" fmla="*/ 2305247 w 7838693"/>
                <a:gd name="connsiteY40" fmla="*/ 3529861 h 5847828"/>
                <a:gd name="connsiteX41" fmla="*/ 2306028 w 7838693"/>
                <a:gd name="connsiteY41" fmla="*/ 3531424 h 5847828"/>
                <a:gd name="connsiteX42" fmla="*/ 2235686 w 7838693"/>
                <a:gd name="connsiteY42" fmla="*/ 3628339 h 5847828"/>
                <a:gd name="connsiteX43" fmla="*/ 2202080 w 7838693"/>
                <a:gd name="connsiteY43" fmla="*/ 3647879 h 5847828"/>
                <a:gd name="connsiteX44" fmla="*/ 2146588 w 7838693"/>
                <a:gd name="connsiteY44" fmla="*/ 3713531 h 5847828"/>
                <a:gd name="connsiteX45" fmla="*/ 2135645 w 7838693"/>
                <a:gd name="connsiteY45" fmla="*/ 3800286 h 5847828"/>
                <a:gd name="connsiteX46" fmla="*/ 2081717 w 7838693"/>
                <a:gd name="connsiteY46" fmla="*/ 3872973 h 5847828"/>
                <a:gd name="connsiteX47" fmla="*/ 1878508 w 7838693"/>
                <a:gd name="connsiteY47" fmla="*/ 3960509 h 5847828"/>
                <a:gd name="connsiteX48" fmla="*/ 1274349 w 7838693"/>
                <a:gd name="connsiteY48" fmla="*/ 4393502 h 5847828"/>
                <a:gd name="connsiteX49" fmla="*/ 1226674 w 7838693"/>
                <a:gd name="connsiteY49" fmla="*/ 4534967 h 5847828"/>
                <a:gd name="connsiteX50" fmla="*/ 1443952 w 7838693"/>
                <a:gd name="connsiteY50" fmla="*/ 4483382 h 5847828"/>
                <a:gd name="connsiteX51" fmla="*/ 2484228 w 7838693"/>
                <a:gd name="connsiteY51" fmla="*/ 4096503 h 5847828"/>
                <a:gd name="connsiteX52" fmla="*/ 2651485 w 7838693"/>
                <a:gd name="connsiteY52" fmla="*/ 4044919 h 5847828"/>
                <a:gd name="connsiteX53" fmla="*/ 2659301 w 7838693"/>
                <a:gd name="connsiteY53" fmla="*/ 4062114 h 5847828"/>
                <a:gd name="connsiteX54" fmla="*/ 0 w 7838693"/>
                <a:gd name="connsiteY54" fmla="*/ 5847828 h 5847828"/>
                <a:gd name="connsiteX55" fmla="*/ 729488 w 7838693"/>
                <a:gd name="connsiteY55" fmla="*/ 5528140 h 5847828"/>
                <a:gd name="connsiteX56" fmla="*/ 1721411 w 7838693"/>
                <a:gd name="connsiteY56" fmla="*/ 4978901 h 5847828"/>
                <a:gd name="connsiteX57" fmla="*/ 3152475 w 7838693"/>
                <a:gd name="connsiteY57" fmla="*/ 4180913 h 5847828"/>
                <a:gd name="connsiteX58" fmla="*/ 3250172 w 7838693"/>
                <a:gd name="connsiteY58" fmla="*/ 4154340 h 5847828"/>
                <a:gd name="connsiteX59" fmla="*/ 3644085 w 7838693"/>
                <a:gd name="connsiteY59" fmla="*/ 4206705 h 5847828"/>
                <a:gd name="connsiteX60" fmla="*/ 4241209 w 7838693"/>
                <a:gd name="connsiteY60" fmla="*/ 4257507 h 5847828"/>
                <a:gd name="connsiteX61" fmla="*/ 4694522 w 7838693"/>
                <a:gd name="connsiteY61" fmla="*/ 4208268 h 5847828"/>
                <a:gd name="connsiteX62" fmla="*/ 4866469 w 7838693"/>
                <a:gd name="connsiteY62" fmla="*/ 4063677 h 5847828"/>
                <a:gd name="connsiteX63" fmla="*/ 4706246 w 7838693"/>
                <a:gd name="connsiteY63" fmla="*/ 3966761 h 5847828"/>
                <a:gd name="connsiteX64" fmla="*/ 4836769 w 7838693"/>
                <a:gd name="connsiteY64" fmla="*/ 3910488 h 5847828"/>
                <a:gd name="connsiteX65" fmla="*/ 4944626 w 7838693"/>
                <a:gd name="connsiteY65" fmla="*/ 3783873 h 5847828"/>
                <a:gd name="connsiteX66" fmla="*/ 4998555 w 7838693"/>
                <a:gd name="connsiteY66" fmla="*/ 3736979 h 5847828"/>
                <a:gd name="connsiteX67" fmla="*/ 5542531 w 7838693"/>
                <a:gd name="connsiteY67" fmla="*/ 3726818 h 5847828"/>
                <a:gd name="connsiteX68" fmla="*/ 5970053 w 7838693"/>
                <a:gd name="connsiteY68" fmla="*/ 3676015 h 5847828"/>
                <a:gd name="connsiteX69" fmla="*/ 6004442 w 7838693"/>
                <a:gd name="connsiteY69" fmla="*/ 3668982 h 5847828"/>
                <a:gd name="connsiteX70" fmla="*/ 6623449 w 7838693"/>
                <a:gd name="connsiteY70" fmla="*/ 3645534 h 5847828"/>
                <a:gd name="connsiteX71" fmla="*/ 6936079 w 7838693"/>
                <a:gd name="connsiteY71" fmla="*/ 3701026 h 5847828"/>
                <a:gd name="connsiteX72" fmla="*/ 7111152 w 7838693"/>
                <a:gd name="connsiteY72" fmla="*/ 3540022 h 5847828"/>
                <a:gd name="connsiteX73" fmla="*/ 7316706 w 7838693"/>
                <a:gd name="connsiteY73" fmla="*/ 3428256 h 5847828"/>
                <a:gd name="connsiteX74" fmla="*/ 7078326 w 7838693"/>
                <a:gd name="connsiteY74" fmla="*/ 3260999 h 5847828"/>
                <a:gd name="connsiteX75" fmla="*/ 6995479 w 7838693"/>
                <a:gd name="connsiteY75" fmla="*/ 3125005 h 5847828"/>
                <a:gd name="connsiteX76" fmla="*/ 6982192 w 7838693"/>
                <a:gd name="connsiteY76" fmla="*/ 2980414 h 5847828"/>
                <a:gd name="connsiteX77" fmla="*/ 6684412 w 7838693"/>
                <a:gd name="connsiteY77" fmla="*/ 3045285 h 5847828"/>
                <a:gd name="connsiteX78" fmla="*/ 6632926 w 7838693"/>
                <a:gd name="connsiteY78" fmla="*/ 2997413 h 5847828"/>
                <a:gd name="connsiteX79" fmla="*/ 6112046 w 7838693"/>
                <a:gd name="connsiteY79" fmla="*/ 2636319 h 5847828"/>
                <a:gd name="connsiteX80" fmla="*/ 5703536 w 7838693"/>
                <a:gd name="connsiteY80" fmla="*/ 2547422 h 5847828"/>
                <a:gd name="connsiteX81" fmla="*/ 5619125 w 7838693"/>
                <a:gd name="connsiteY81" fmla="*/ 2507561 h 5847828"/>
                <a:gd name="connsiteX82" fmla="*/ 5653515 w 7838693"/>
                <a:gd name="connsiteY82" fmla="*/ 2423932 h 5847828"/>
                <a:gd name="connsiteX83" fmla="*/ 5927066 w 7838693"/>
                <a:gd name="connsiteY83" fmla="*/ 2121463 h 5847828"/>
                <a:gd name="connsiteX84" fmla="*/ 6433527 w 7838693"/>
                <a:gd name="connsiteY84" fmla="*/ 1568889 h 5847828"/>
                <a:gd name="connsiteX85" fmla="*/ 6794614 w 7838693"/>
                <a:gd name="connsiteY85" fmla="*/ 1168723 h 5847828"/>
                <a:gd name="connsiteX86" fmla="*/ 7838673 w 7838693"/>
                <a:gd name="connsiteY86" fmla="*/ 13363 h 5847828"/>
                <a:gd name="connsiteX87" fmla="*/ 7827805 w 7838693"/>
                <a:gd name="connsiteY87" fmla="*/ 1265 h 5847828"/>
                <a:gd name="connsiteX0" fmla="*/ 5981779 w 7838693"/>
                <a:gd name="connsiteY0" fmla="*/ 2626689 h 5847828"/>
                <a:gd name="connsiteX1" fmla="*/ 6596763 w 7838693"/>
                <a:gd name="connsiteY1" fmla="*/ 3032544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632926 w 7838693"/>
                <a:gd name="connsiteY77" fmla="*/ 2997413 h 5847828"/>
                <a:gd name="connsiteX78" fmla="*/ 6112046 w 7838693"/>
                <a:gd name="connsiteY78" fmla="*/ 2636319 h 5847828"/>
                <a:gd name="connsiteX79" fmla="*/ 5703536 w 7838693"/>
                <a:gd name="connsiteY79" fmla="*/ 2547422 h 5847828"/>
                <a:gd name="connsiteX80" fmla="*/ 5619125 w 7838693"/>
                <a:gd name="connsiteY80" fmla="*/ 2507561 h 5847828"/>
                <a:gd name="connsiteX81" fmla="*/ 5653515 w 7838693"/>
                <a:gd name="connsiteY81" fmla="*/ 2423932 h 5847828"/>
                <a:gd name="connsiteX82" fmla="*/ 5927066 w 7838693"/>
                <a:gd name="connsiteY82" fmla="*/ 2121463 h 5847828"/>
                <a:gd name="connsiteX83" fmla="*/ 6433527 w 7838693"/>
                <a:gd name="connsiteY83" fmla="*/ 1568889 h 5847828"/>
                <a:gd name="connsiteX84" fmla="*/ 6794614 w 7838693"/>
                <a:gd name="connsiteY84" fmla="*/ 1168723 h 5847828"/>
                <a:gd name="connsiteX85" fmla="*/ 7838673 w 7838693"/>
                <a:gd name="connsiteY85" fmla="*/ 13363 h 5847828"/>
                <a:gd name="connsiteX86" fmla="*/ 7827805 w 7838693"/>
                <a:gd name="connsiteY86" fmla="*/ 1265 h 5847828"/>
                <a:gd name="connsiteX0" fmla="*/ 5981779 w 7838693"/>
                <a:gd name="connsiteY0" fmla="*/ 2626689 h 5847828"/>
                <a:gd name="connsiteX1" fmla="*/ 6596763 w 7838693"/>
                <a:gd name="connsiteY1" fmla="*/ 3032544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632926 w 7838693"/>
                <a:gd name="connsiteY77" fmla="*/ 2997413 h 5847828"/>
                <a:gd name="connsiteX78" fmla="*/ 6112046 w 7838693"/>
                <a:gd name="connsiteY78" fmla="*/ 2636319 h 5847828"/>
                <a:gd name="connsiteX79" fmla="*/ 5703536 w 7838693"/>
                <a:gd name="connsiteY79" fmla="*/ 2547422 h 5847828"/>
                <a:gd name="connsiteX80" fmla="*/ 5619125 w 7838693"/>
                <a:gd name="connsiteY80" fmla="*/ 2507561 h 5847828"/>
                <a:gd name="connsiteX81" fmla="*/ 5653515 w 7838693"/>
                <a:gd name="connsiteY81" fmla="*/ 2423932 h 5847828"/>
                <a:gd name="connsiteX82" fmla="*/ 5927066 w 7838693"/>
                <a:gd name="connsiteY82" fmla="*/ 2121463 h 5847828"/>
                <a:gd name="connsiteX83" fmla="*/ 6433527 w 7838693"/>
                <a:gd name="connsiteY83" fmla="*/ 1568889 h 5847828"/>
                <a:gd name="connsiteX84" fmla="*/ 6794614 w 7838693"/>
                <a:gd name="connsiteY84" fmla="*/ 1168723 h 5847828"/>
                <a:gd name="connsiteX85" fmla="*/ 7838673 w 7838693"/>
                <a:gd name="connsiteY85" fmla="*/ 13363 h 5847828"/>
                <a:gd name="connsiteX86" fmla="*/ 7827805 w 7838693"/>
                <a:gd name="connsiteY86" fmla="*/ 1265 h 5847828"/>
                <a:gd name="connsiteX0" fmla="*/ 5981779 w 7838693"/>
                <a:gd name="connsiteY0" fmla="*/ 2626689 h 5847828"/>
                <a:gd name="connsiteX1" fmla="*/ 6596763 w 7838693"/>
                <a:gd name="connsiteY1" fmla="*/ 3032544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632926 w 7838693"/>
                <a:gd name="connsiteY77" fmla="*/ 2997413 h 5847828"/>
                <a:gd name="connsiteX78" fmla="*/ 6112046 w 7838693"/>
                <a:gd name="connsiteY78" fmla="*/ 2636319 h 5847828"/>
                <a:gd name="connsiteX79" fmla="*/ 5703536 w 7838693"/>
                <a:gd name="connsiteY79" fmla="*/ 2547422 h 5847828"/>
                <a:gd name="connsiteX80" fmla="*/ 5619125 w 7838693"/>
                <a:gd name="connsiteY80" fmla="*/ 2507561 h 5847828"/>
                <a:gd name="connsiteX81" fmla="*/ 5653515 w 7838693"/>
                <a:gd name="connsiteY81" fmla="*/ 2423932 h 5847828"/>
                <a:gd name="connsiteX82" fmla="*/ 5927066 w 7838693"/>
                <a:gd name="connsiteY82" fmla="*/ 2121463 h 5847828"/>
                <a:gd name="connsiteX83" fmla="*/ 6433527 w 7838693"/>
                <a:gd name="connsiteY83" fmla="*/ 1568889 h 5847828"/>
                <a:gd name="connsiteX84" fmla="*/ 6794614 w 7838693"/>
                <a:gd name="connsiteY84" fmla="*/ 1168723 h 5847828"/>
                <a:gd name="connsiteX85" fmla="*/ 7838673 w 7838693"/>
                <a:gd name="connsiteY85" fmla="*/ 13363 h 5847828"/>
                <a:gd name="connsiteX86" fmla="*/ 7827805 w 7838693"/>
                <a:gd name="connsiteY86" fmla="*/ 1265 h 5847828"/>
                <a:gd name="connsiteX0" fmla="*/ 5981779 w 7838693"/>
                <a:gd name="connsiteY0" fmla="*/ 2626689 h 5847828"/>
                <a:gd name="connsiteX1" fmla="*/ 6616745 w 7838693"/>
                <a:gd name="connsiteY1" fmla="*/ 3050738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632926 w 7838693"/>
                <a:gd name="connsiteY77" fmla="*/ 2997413 h 5847828"/>
                <a:gd name="connsiteX78" fmla="*/ 6112046 w 7838693"/>
                <a:gd name="connsiteY78" fmla="*/ 2636319 h 5847828"/>
                <a:gd name="connsiteX79" fmla="*/ 5703536 w 7838693"/>
                <a:gd name="connsiteY79" fmla="*/ 2547422 h 5847828"/>
                <a:gd name="connsiteX80" fmla="*/ 5619125 w 7838693"/>
                <a:gd name="connsiteY80" fmla="*/ 2507561 h 5847828"/>
                <a:gd name="connsiteX81" fmla="*/ 5653515 w 7838693"/>
                <a:gd name="connsiteY81" fmla="*/ 2423932 h 5847828"/>
                <a:gd name="connsiteX82" fmla="*/ 5927066 w 7838693"/>
                <a:gd name="connsiteY82" fmla="*/ 2121463 h 5847828"/>
                <a:gd name="connsiteX83" fmla="*/ 6433527 w 7838693"/>
                <a:gd name="connsiteY83" fmla="*/ 1568889 h 5847828"/>
                <a:gd name="connsiteX84" fmla="*/ 6794614 w 7838693"/>
                <a:gd name="connsiteY84" fmla="*/ 1168723 h 5847828"/>
                <a:gd name="connsiteX85" fmla="*/ 7838673 w 7838693"/>
                <a:gd name="connsiteY85" fmla="*/ 13363 h 5847828"/>
                <a:gd name="connsiteX86" fmla="*/ 7827805 w 7838693"/>
                <a:gd name="connsiteY86" fmla="*/ 1265 h 5847828"/>
                <a:gd name="connsiteX0" fmla="*/ 5981779 w 7838693"/>
                <a:gd name="connsiteY0" fmla="*/ 2626689 h 5847828"/>
                <a:gd name="connsiteX1" fmla="*/ 6616745 w 7838693"/>
                <a:gd name="connsiteY1" fmla="*/ 3050738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632926 w 7838693"/>
                <a:gd name="connsiteY77" fmla="*/ 2997413 h 5847828"/>
                <a:gd name="connsiteX78" fmla="*/ 6112046 w 7838693"/>
                <a:gd name="connsiteY78" fmla="*/ 2636319 h 5847828"/>
                <a:gd name="connsiteX79" fmla="*/ 5703536 w 7838693"/>
                <a:gd name="connsiteY79" fmla="*/ 2547422 h 5847828"/>
                <a:gd name="connsiteX80" fmla="*/ 5619125 w 7838693"/>
                <a:gd name="connsiteY80" fmla="*/ 2507561 h 5847828"/>
                <a:gd name="connsiteX81" fmla="*/ 5653515 w 7838693"/>
                <a:gd name="connsiteY81" fmla="*/ 2423932 h 5847828"/>
                <a:gd name="connsiteX82" fmla="*/ 5927066 w 7838693"/>
                <a:gd name="connsiteY82" fmla="*/ 2121463 h 5847828"/>
                <a:gd name="connsiteX83" fmla="*/ 6433527 w 7838693"/>
                <a:gd name="connsiteY83" fmla="*/ 1568889 h 5847828"/>
                <a:gd name="connsiteX84" fmla="*/ 6794614 w 7838693"/>
                <a:gd name="connsiteY84" fmla="*/ 1168723 h 5847828"/>
                <a:gd name="connsiteX85" fmla="*/ 7838673 w 7838693"/>
                <a:gd name="connsiteY85" fmla="*/ 13363 h 5847828"/>
                <a:gd name="connsiteX86" fmla="*/ 7827805 w 7838693"/>
                <a:gd name="connsiteY86" fmla="*/ 1265 h 5847828"/>
                <a:gd name="connsiteX0" fmla="*/ 5981779 w 7838693"/>
                <a:gd name="connsiteY0" fmla="*/ 2626689 h 5847828"/>
                <a:gd name="connsiteX1" fmla="*/ 6616745 w 7838693"/>
                <a:gd name="connsiteY1" fmla="*/ 3050738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112046 w 7838693"/>
                <a:gd name="connsiteY77" fmla="*/ 2636319 h 5847828"/>
                <a:gd name="connsiteX78" fmla="*/ 5703536 w 7838693"/>
                <a:gd name="connsiteY78" fmla="*/ 2547422 h 5847828"/>
                <a:gd name="connsiteX79" fmla="*/ 5619125 w 7838693"/>
                <a:gd name="connsiteY79" fmla="*/ 2507561 h 5847828"/>
                <a:gd name="connsiteX80" fmla="*/ 5653515 w 7838693"/>
                <a:gd name="connsiteY80" fmla="*/ 2423932 h 5847828"/>
                <a:gd name="connsiteX81" fmla="*/ 5927066 w 7838693"/>
                <a:gd name="connsiteY81" fmla="*/ 2121463 h 5847828"/>
                <a:gd name="connsiteX82" fmla="*/ 6433527 w 7838693"/>
                <a:gd name="connsiteY82" fmla="*/ 1568889 h 5847828"/>
                <a:gd name="connsiteX83" fmla="*/ 6794614 w 7838693"/>
                <a:gd name="connsiteY83" fmla="*/ 1168723 h 5847828"/>
                <a:gd name="connsiteX84" fmla="*/ 7838673 w 7838693"/>
                <a:gd name="connsiteY84" fmla="*/ 13363 h 5847828"/>
                <a:gd name="connsiteX85" fmla="*/ 7827805 w 7838693"/>
                <a:gd name="connsiteY85" fmla="*/ 1265 h 5847828"/>
                <a:gd name="connsiteX0" fmla="*/ 5981779 w 7838693"/>
                <a:gd name="connsiteY0" fmla="*/ 2626689 h 5847828"/>
                <a:gd name="connsiteX1" fmla="*/ 6616745 w 7838693"/>
                <a:gd name="connsiteY1" fmla="*/ 3050738 h 5847828"/>
                <a:gd name="connsiteX2" fmla="*/ 6502305 w 7838693"/>
                <a:gd name="connsiteY2" fmla="*/ 3008551 h 5847828"/>
                <a:gd name="connsiteX3" fmla="*/ 6277993 w 7838693"/>
                <a:gd name="connsiteY3" fmla="*/ 2924922 h 5847828"/>
                <a:gd name="connsiteX4" fmla="*/ 6237351 w 7838693"/>
                <a:gd name="connsiteY4" fmla="*/ 2903820 h 5847828"/>
                <a:gd name="connsiteX5" fmla="*/ 6062279 w 7838693"/>
                <a:gd name="connsiteY5" fmla="*/ 2807686 h 5847828"/>
                <a:gd name="connsiteX6" fmla="*/ 5815301 w 7838693"/>
                <a:gd name="connsiteY6" fmla="*/ 2650589 h 5847828"/>
                <a:gd name="connsiteX7" fmla="*/ 5981779 w 7838693"/>
                <a:gd name="connsiteY7" fmla="*/ 2626689 h 5847828"/>
                <a:gd name="connsiteX8" fmla="*/ 7827805 w 7838693"/>
                <a:gd name="connsiteY8" fmla="*/ 1265 h 5847828"/>
                <a:gd name="connsiteX9" fmla="*/ 6659114 w 7838693"/>
                <a:gd name="connsiteY9" fmla="*/ 740719 h 5847828"/>
                <a:gd name="connsiteX10" fmla="*/ 5273669 w 7838693"/>
                <a:gd name="connsiteY10" fmla="*/ 2077695 h 5847828"/>
                <a:gd name="connsiteX11" fmla="*/ 4637467 w 7838693"/>
                <a:gd name="connsiteY11" fmla="*/ 2584937 h 5847828"/>
                <a:gd name="connsiteX12" fmla="*/ 4520231 w 7838693"/>
                <a:gd name="connsiteY12" fmla="*/ 2717023 h 5847828"/>
                <a:gd name="connsiteX13" fmla="*/ 4491313 w 7838693"/>
                <a:gd name="connsiteY13" fmla="*/ 2739689 h 5847828"/>
                <a:gd name="connsiteX14" fmla="*/ 4259966 w 7838693"/>
                <a:gd name="connsiteY14" fmla="*/ 2740471 h 5847828"/>
                <a:gd name="connsiteX15" fmla="*/ 4218543 w 7838693"/>
                <a:gd name="connsiteY15" fmla="*/ 2424714 h 5847828"/>
                <a:gd name="connsiteX16" fmla="*/ 4138822 w 7838693"/>
                <a:gd name="connsiteY16" fmla="*/ 2359844 h 5847828"/>
                <a:gd name="connsiteX17" fmla="*/ 3769138 w 7838693"/>
                <a:gd name="connsiteY17" fmla="*/ 2504434 h 5847828"/>
                <a:gd name="connsiteX18" fmla="*/ 3626890 w 7838693"/>
                <a:gd name="connsiteY18" fmla="*/ 2616981 h 5847828"/>
                <a:gd name="connsiteX19" fmla="*/ 3502621 w 7838693"/>
                <a:gd name="connsiteY19" fmla="*/ 2610729 h 5847828"/>
                <a:gd name="connsiteX20" fmla="*/ 3167325 w 7838693"/>
                <a:gd name="connsiteY20" fmla="*/ 2304351 h 5847828"/>
                <a:gd name="connsiteX21" fmla="*/ 2785135 w 7838693"/>
                <a:gd name="connsiteY21" fmla="*/ 1976871 h 5847828"/>
                <a:gd name="connsiteX22" fmla="*/ 2411541 w 7838693"/>
                <a:gd name="connsiteY22" fmla="*/ 1890117 h 5847828"/>
                <a:gd name="connsiteX23" fmla="*/ 2430299 w 7838693"/>
                <a:gd name="connsiteY23" fmla="*/ 1931540 h 5847828"/>
                <a:gd name="connsiteX24" fmla="*/ 2923472 w 7838693"/>
                <a:gd name="connsiteY24" fmla="*/ 2760792 h 5847828"/>
                <a:gd name="connsiteX25" fmla="*/ 3100109 w 7838693"/>
                <a:gd name="connsiteY25" fmla="*/ 2877246 h 5847828"/>
                <a:gd name="connsiteX26" fmla="*/ 3147785 w 7838693"/>
                <a:gd name="connsiteY26" fmla="*/ 2896004 h 5847828"/>
                <a:gd name="connsiteX27" fmla="*/ 3110270 w 7838693"/>
                <a:gd name="connsiteY27" fmla="*/ 2935083 h 5847828"/>
                <a:gd name="connsiteX28" fmla="*/ 2973494 w 7838693"/>
                <a:gd name="connsiteY28" fmla="*/ 3091398 h 5847828"/>
                <a:gd name="connsiteX29" fmla="*/ 2836718 w 7838693"/>
                <a:gd name="connsiteY29" fmla="*/ 3215668 h 5847828"/>
                <a:gd name="connsiteX30" fmla="*/ 2819524 w 7838693"/>
                <a:gd name="connsiteY30" fmla="*/ 3220357 h 5847828"/>
                <a:gd name="connsiteX31" fmla="*/ 2580362 w 7838693"/>
                <a:gd name="connsiteY31" fmla="*/ 3182060 h 5847828"/>
                <a:gd name="connsiteX32" fmla="*/ 2382624 w 7838693"/>
                <a:gd name="connsiteY32" fmla="*/ 3035905 h 5847828"/>
                <a:gd name="connsiteX33" fmla="*/ 2118450 w 7838693"/>
                <a:gd name="connsiteY33" fmla="*/ 2828788 h 5847828"/>
                <a:gd name="connsiteX34" fmla="*/ 1792534 w 7838693"/>
                <a:gd name="connsiteY34" fmla="*/ 2634957 h 5847828"/>
                <a:gd name="connsiteX35" fmla="*/ 1776121 w 7838693"/>
                <a:gd name="connsiteY35" fmla="*/ 2630268 h 5847828"/>
                <a:gd name="connsiteX36" fmla="*/ 1480686 w 7838693"/>
                <a:gd name="connsiteY36" fmla="*/ 2630268 h 5847828"/>
                <a:gd name="connsiteX37" fmla="*/ 1543212 w 7838693"/>
                <a:gd name="connsiteY37" fmla="*/ 2725620 h 5847828"/>
                <a:gd name="connsiteX38" fmla="*/ 2070775 w 7838693"/>
                <a:gd name="connsiteY38" fmla="*/ 3397775 h 5847828"/>
                <a:gd name="connsiteX39" fmla="*/ 2305247 w 7838693"/>
                <a:gd name="connsiteY39" fmla="*/ 3529861 h 5847828"/>
                <a:gd name="connsiteX40" fmla="*/ 2306028 w 7838693"/>
                <a:gd name="connsiteY40" fmla="*/ 3531424 h 5847828"/>
                <a:gd name="connsiteX41" fmla="*/ 2235686 w 7838693"/>
                <a:gd name="connsiteY41" fmla="*/ 3628339 h 5847828"/>
                <a:gd name="connsiteX42" fmla="*/ 2202080 w 7838693"/>
                <a:gd name="connsiteY42" fmla="*/ 3647879 h 5847828"/>
                <a:gd name="connsiteX43" fmla="*/ 2146588 w 7838693"/>
                <a:gd name="connsiteY43" fmla="*/ 3713531 h 5847828"/>
                <a:gd name="connsiteX44" fmla="*/ 2135645 w 7838693"/>
                <a:gd name="connsiteY44" fmla="*/ 3800286 h 5847828"/>
                <a:gd name="connsiteX45" fmla="*/ 2081717 w 7838693"/>
                <a:gd name="connsiteY45" fmla="*/ 3872973 h 5847828"/>
                <a:gd name="connsiteX46" fmla="*/ 1878508 w 7838693"/>
                <a:gd name="connsiteY46" fmla="*/ 3960509 h 5847828"/>
                <a:gd name="connsiteX47" fmla="*/ 1274349 w 7838693"/>
                <a:gd name="connsiteY47" fmla="*/ 4393502 h 5847828"/>
                <a:gd name="connsiteX48" fmla="*/ 1226674 w 7838693"/>
                <a:gd name="connsiteY48" fmla="*/ 4534967 h 5847828"/>
                <a:gd name="connsiteX49" fmla="*/ 1443952 w 7838693"/>
                <a:gd name="connsiteY49" fmla="*/ 4483382 h 5847828"/>
                <a:gd name="connsiteX50" fmla="*/ 2484228 w 7838693"/>
                <a:gd name="connsiteY50" fmla="*/ 4096503 h 5847828"/>
                <a:gd name="connsiteX51" fmla="*/ 2651485 w 7838693"/>
                <a:gd name="connsiteY51" fmla="*/ 4044919 h 5847828"/>
                <a:gd name="connsiteX52" fmla="*/ 2659301 w 7838693"/>
                <a:gd name="connsiteY52" fmla="*/ 4062114 h 5847828"/>
                <a:gd name="connsiteX53" fmla="*/ 0 w 7838693"/>
                <a:gd name="connsiteY53" fmla="*/ 5847828 h 5847828"/>
                <a:gd name="connsiteX54" fmla="*/ 729488 w 7838693"/>
                <a:gd name="connsiteY54" fmla="*/ 5528140 h 5847828"/>
                <a:gd name="connsiteX55" fmla="*/ 1721411 w 7838693"/>
                <a:gd name="connsiteY55" fmla="*/ 4978901 h 5847828"/>
                <a:gd name="connsiteX56" fmla="*/ 3152475 w 7838693"/>
                <a:gd name="connsiteY56" fmla="*/ 4180913 h 5847828"/>
                <a:gd name="connsiteX57" fmla="*/ 3250172 w 7838693"/>
                <a:gd name="connsiteY57" fmla="*/ 4154340 h 5847828"/>
                <a:gd name="connsiteX58" fmla="*/ 3644085 w 7838693"/>
                <a:gd name="connsiteY58" fmla="*/ 4206705 h 5847828"/>
                <a:gd name="connsiteX59" fmla="*/ 4241209 w 7838693"/>
                <a:gd name="connsiteY59" fmla="*/ 4257507 h 5847828"/>
                <a:gd name="connsiteX60" fmla="*/ 4694522 w 7838693"/>
                <a:gd name="connsiteY60" fmla="*/ 4208268 h 5847828"/>
                <a:gd name="connsiteX61" fmla="*/ 4866469 w 7838693"/>
                <a:gd name="connsiteY61" fmla="*/ 4063677 h 5847828"/>
                <a:gd name="connsiteX62" fmla="*/ 4706246 w 7838693"/>
                <a:gd name="connsiteY62" fmla="*/ 3966761 h 5847828"/>
                <a:gd name="connsiteX63" fmla="*/ 4836769 w 7838693"/>
                <a:gd name="connsiteY63" fmla="*/ 3910488 h 5847828"/>
                <a:gd name="connsiteX64" fmla="*/ 4944626 w 7838693"/>
                <a:gd name="connsiteY64" fmla="*/ 3783873 h 5847828"/>
                <a:gd name="connsiteX65" fmla="*/ 4998555 w 7838693"/>
                <a:gd name="connsiteY65" fmla="*/ 3736979 h 5847828"/>
                <a:gd name="connsiteX66" fmla="*/ 5542531 w 7838693"/>
                <a:gd name="connsiteY66" fmla="*/ 3726818 h 5847828"/>
                <a:gd name="connsiteX67" fmla="*/ 5970053 w 7838693"/>
                <a:gd name="connsiteY67" fmla="*/ 3676015 h 5847828"/>
                <a:gd name="connsiteX68" fmla="*/ 6004442 w 7838693"/>
                <a:gd name="connsiteY68" fmla="*/ 3668982 h 5847828"/>
                <a:gd name="connsiteX69" fmla="*/ 6623449 w 7838693"/>
                <a:gd name="connsiteY69" fmla="*/ 3645534 h 5847828"/>
                <a:gd name="connsiteX70" fmla="*/ 6936079 w 7838693"/>
                <a:gd name="connsiteY70" fmla="*/ 3701026 h 5847828"/>
                <a:gd name="connsiteX71" fmla="*/ 7111152 w 7838693"/>
                <a:gd name="connsiteY71" fmla="*/ 3540022 h 5847828"/>
                <a:gd name="connsiteX72" fmla="*/ 7316706 w 7838693"/>
                <a:gd name="connsiteY72" fmla="*/ 3428256 h 5847828"/>
                <a:gd name="connsiteX73" fmla="*/ 7078326 w 7838693"/>
                <a:gd name="connsiteY73" fmla="*/ 3260999 h 5847828"/>
                <a:gd name="connsiteX74" fmla="*/ 6995479 w 7838693"/>
                <a:gd name="connsiteY74" fmla="*/ 3125005 h 5847828"/>
                <a:gd name="connsiteX75" fmla="*/ 6982192 w 7838693"/>
                <a:gd name="connsiteY75" fmla="*/ 2980414 h 5847828"/>
                <a:gd name="connsiteX76" fmla="*/ 6684412 w 7838693"/>
                <a:gd name="connsiteY76" fmla="*/ 3045285 h 5847828"/>
                <a:gd name="connsiteX77" fmla="*/ 6112046 w 7838693"/>
                <a:gd name="connsiteY77" fmla="*/ 2636319 h 5847828"/>
                <a:gd name="connsiteX78" fmla="*/ 5703536 w 7838693"/>
                <a:gd name="connsiteY78" fmla="*/ 2547422 h 5847828"/>
                <a:gd name="connsiteX79" fmla="*/ 5619125 w 7838693"/>
                <a:gd name="connsiteY79" fmla="*/ 2507561 h 5847828"/>
                <a:gd name="connsiteX80" fmla="*/ 5653515 w 7838693"/>
                <a:gd name="connsiteY80" fmla="*/ 2423932 h 5847828"/>
                <a:gd name="connsiteX81" fmla="*/ 5927066 w 7838693"/>
                <a:gd name="connsiteY81" fmla="*/ 2121463 h 5847828"/>
                <a:gd name="connsiteX82" fmla="*/ 6433527 w 7838693"/>
                <a:gd name="connsiteY82" fmla="*/ 1568889 h 5847828"/>
                <a:gd name="connsiteX83" fmla="*/ 6794614 w 7838693"/>
                <a:gd name="connsiteY83" fmla="*/ 1168723 h 5847828"/>
                <a:gd name="connsiteX84" fmla="*/ 7838673 w 7838693"/>
                <a:gd name="connsiteY84" fmla="*/ 13363 h 5847828"/>
                <a:gd name="connsiteX85" fmla="*/ 7827805 w 7838693"/>
                <a:gd name="connsiteY85" fmla="*/ 1265 h 584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7838693" h="5847828">
                  <a:moveTo>
                    <a:pt x="5981779" y="2626689"/>
                  </a:moveTo>
                  <a:cubicBezTo>
                    <a:pt x="6161425" y="2697843"/>
                    <a:pt x="6529991" y="2987094"/>
                    <a:pt x="6616745" y="3050738"/>
                  </a:cubicBezTo>
                  <a:cubicBezTo>
                    <a:pt x="6587491" y="3046240"/>
                    <a:pt x="6558764" y="3029520"/>
                    <a:pt x="6502305" y="3008551"/>
                  </a:cubicBezTo>
                  <a:lnTo>
                    <a:pt x="6277993" y="2924922"/>
                  </a:lnTo>
                  <a:cubicBezTo>
                    <a:pt x="6263143" y="2919451"/>
                    <a:pt x="6242041" y="2914761"/>
                    <a:pt x="6237351" y="2903820"/>
                  </a:cubicBezTo>
                  <a:cubicBezTo>
                    <a:pt x="6202962" y="2826443"/>
                    <a:pt x="6128712" y="2820191"/>
                    <a:pt x="6062279" y="2807686"/>
                  </a:cubicBezTo>
                  <a:cubicBezTo>
                    <a:pt x="5958329" y="2787365"/>
                    <a:pt x="5887675" y="2713275"/>
                    <a:pt x="5815301" y="2650589"/>
                  </a:cubicBezTo>
                  <a:cubicBezTo>
                    <a:pt x="5771360" y="2602314"/>
                    <a:pt x="5895399" y="2578561"/>
                    <a:pt x="5981779" y="2626689"/>
                  </a:cubicBezTo>
                  <a:close/>
                  <a:moveTo>
                    <a:pt x="7827805" y="1265"/>
                  </a:moveTo>
                  <a:cubicBezTo>
                    <a:pt x="7733569" y="-26805"/>
                    <a:pt x="7059896" y="418167"/>
                    <a:pt x="6659114" y="740719"/>
                  </a:cubicBezTo>
                  <a:cubicBezTo>
                    <a:pt x="6231613" y="1084774"/>
                    <a:pt x="5610611" y="1770325"/>
                    <a:pt x="5273669" y="2077695"/>
                  </a:cubicBezTo>
                  <a:cubicBezTo>
                    <a:pt x="4936728" y="2385064"/>
                    <a:pt x="4850838" y="2417680"/>
                    <a:pt x="4637467" y="2584937"/>
                  </a:cubicBezTo>
                  <a:cubicBezTo>
                    <a:pt x="4589792" y="2622453"/>
                    <a:pt x="4538989" y="2653715"/>
                    <a:pt x="4520231" y="2717023"/>
                  </a:cubicBezTo>
                  <a:cubicBezTo>
                    <a:pt x="4517105" y="2726402"/>
                    <a:pt x="4501474" y="2739689"/>
                    <a:pt x="4491313" y="2739689"/>
                  </a:cubicBezTo>
                  <a:lnTo>
                    <a:pt x="4259966" y="2740471"/>
                  </a:lnTo>
                  <a:cubicBezTo>
                    <a:pt x="4245117" y="2628705"/>
                    <a:pt x="4230267" y="2527100"/>
                    <a:pt x="4218543" y="2424714"/>
                  </a:cubicBezTo>
                  <a:cubicBezTo>
                    <a:pt x="4213072" y="2374693"/>
                    <a:pt x="4191188" y="2353590"/>
                    <a:pt x="4138822" y="2359844"/>
                  </a:cubicBezTo>
                  <a:cubicBezTo>
                    <a:pt x="4002829" y="2375475"/>
                    <a:pt x="3877777" y="2418461"/>
                    <a:pt x="3769138" y="2504434"/>
                  </a:cubicBezTo>
                  <a:cubicBezTo>
                    <a:pt x="3721461" y="2541169"/>
                    <a:pt x="3674567" y="2580247"/>
                    <a:pt x="3626890" y="2616981"/>
                  </a:cubicBezTo>
                  <a:cubicBezTo>
                    <a:pt x="3584686" y="2649808"/>
                    <a:pt x="3545607" y="2651371"/>
                    <a:pt x="3502621" y="2610729"/>
                  </a:cubicBezTo>
                  <a:cubicBezTo>
                    <a:pt x="3392417" y="2506779"/>
                    <a:pt x="3281435" y="2404393"/>
                    <a:pt x="3167325" y="2304351"/>
                  </a:cubicBezTo>
                  <a:cubicBezTo>
                    <a:pt x="3040709" y="2194149"/>
                    <a:pt x="2906279" y="2092545"/>
                    <a:pt x="2785135" y="1976871"/>
                  </a:cubicBezTo>
                  <a:cubicBezTo>
                    <a:pt x="2674932" y="1872140"/>
                    <a:pt x="2546754" y="1901840"/>
                    <a:pt x="2411541" y="1890117"/>
                  </a:cubicBezTo>
                  <a:cubicBezTo>
                    <a:pt x="2420921" y="1912001"/>
                    <a:pt x="2424828" y="1922161"/>
                    <a:pt x="2430299" y="1931540"/>
                  </a:cubicBezTo>
                  <a:cubicBezTo>
                    <a:pt x="2595211" y="2207436"/>
                    <a:pt x="2764032" y="2481769"/>
                    <a:pt x="2923472" y="2760792"/>
                  </a:cubicBezTo>
                  <a:cubicBezTo>
                    <a:pt x="2966459" y="2835822"/>
                    <a:pt x="3006321" y="2888188"/>
                    <a:pt x="3100109" y="2877246"/>
                  </a:cubicBezTo>
                  <a:cubicBezTo>
                    <a:pt x="3114958" y="2874901"/>
                    <a:pt x="3132154" y="2888969"/>
                    <a:pt x="3147785" y="2896004"/>
                  </a:cubicBezTo>
                  <a:cubicBezTo>
                    <a:pt x="3135280" y="2909290"/>
                    <a:pt x="3122774" y="2921796"/>
                    <a:pt x="3110270" y="2935083"/>
                  </a:cubicBezTo>
                  <a:cubicBezTo>
                    <a:pt x="3062594" y="2985885"/>
                    <a:pt x="2994597" y="3030435"/>
                    <a:pt x="2973494" y="3091398"/>
                  </a:cubicBezTo>
                  <a:cubicBezTo>
                    <a:pt x="2947702" y="3167992"/>
                    <a:pt x="2917221" y="3211760"/>
                    <a:pt x="2836718" y="3215668"/>
                  </a:cubicBezTo>
                  <a:cubicBezTo>
                    <a:pt x="2830466" y="3215668"/>
                    <a:pt x="2824995" y="3218794"/>
                    <a:pt x="2819524" y="3220357"/>
                  </a:cubicBezTo>
                  <a:cubicBezTo>
                    <a:pt x="2733551" y="3247713"/>
                    <a:pt x="2654611" y="3249275"/>
                    <a:pt x="2580362" y="3182060"/>
                  </a:cubicBezTo>
                  <a:cubicBezTo>
                    <a:pt x="2520181" y="3127350"/>
                    <a:pt x="2447494" y="3085927"/>
                    <a:pt x="2382624" y="3035905"/>
                  </a:cubicBezTo>
                  <a:cubicBezTo>
                    <a:pt x="2294304" y="2967908"/>
                    <a:pt x="2210677" y="2891314"/>
                    <a:pt x="2118450" y="2828788"/>
                  </a:cubicBezTo>
                  <a:cubicBezTo>
                    <a:pt x="2013720" y="2758447"/>
                    <a:pt x="1901955" y="2699047"/>
                    <a:pt x="1792534" y="2634957"/>
                  </a:cubicBezTo>
                  <a:cubicBezTo>
                    <a:pt x="1787845" y="2631831"/>
                    <a:pt x="1781592" y="2630268"/>
                    <a:pt x="1776121" y="2630268"/>
                  </a:cubicBezTo>
                  <a:lnTo>
                    <a:pt x="1480686" y="2630268"/>
                  </a:lnTo>
                  <a:cubicBezTo>
                    <a:pt x="1505696" y="2667784"/>
                    <a:pt x="1522110" y="2698265"/>
                    <a:pt x="1543212" y="2725620"/>
                  </a:cubicBezTo>
                  <a:cubicBezTo>
                    <a:pt x="1719066" y="2949932"/>
                    <a:pt x="1898829" y="3171118"/>
                    <a:pt x="2070775" y="3397775"/>
                  </a:cubicBezTo>
                  <a:cubicBezTo>
                    <a:pt x="2132520" y="3479059"/>
                    <a:pt x="2198172" y="3536114"/>
                    <a:pt x="2305247" y="3529861"/>
                  </a:cubicBezTo>
                  <a:cubicBezTo>
                    <a:pt x="2306811" y="3529861"/>
                    <a:pt x="2308374" y="3535332"/>
                    <a:pt x="2306028" y="3531424"/>
                  </a:cubicBezTo>
                  <a:cubicBezTo>
                    <a:pt x="2281800" y="3565814"/>
                    <a:pt x="2259916" y="3597858"/>
                    <a:pt x="2235686" y="3628339"/>
                  </a:cubicBezTo>
                  <a:cubicBezTo>
                    <a:pt x="2227871" y="3637719"/>
                    <a:pt x="2213803" y="3647879"/>
                    <a:pt x="2202080" y="3647879"/>
                  </a:cubicBezTo>
                  <a:cubicBezTo>
                    <a:pt x="2155967" y="3647879"/>
                    <a:pt x="2148932" y="3676797"/>
                    <a:pt x="2146588" y="3713531"/>
                  </a:cubicBezTo>
                  <a:cubicBezTo>
                    <a:pt x="2145025" y="3742450"/>
                    <a:pt x="2137209" y="3771368"/>
                    <a:pt x="2135645" y="3800286"/>
                  </a:cubicBezTo>
                  <a:cubicBezTo>
                    <a:pt x="2134081" y="3837802"/>
                    <a:pt x="2118450" y="3859686"/>
                    <a:pt x="2081717" y="3872973"/>
                  </a:cubicBezTo>
                  <a:cubicBezTo>
                    <a:pt x="2012157" y="3898765"/>
                    <a:pt x="1937907" y="3919867"/>
                    <a:pt x="1878508" y="3960509"/>
                  </a:cubicBezTo>
                  <a:cubicBezTo>
                    <a:pt x="1673735" y="4100411"/>
                    <a:pt x="1474433" y="4247347"/>
                    <a:pt x="1274349" y="4393502"/>
                  </a:cubicBezTo>
                  <a:cubicBezTo>
                    <a:pt x="1232145" y="4423983"/>
                    <a:pt x="1215731" y="4467751"/>
                    <a:pt x="1226674" y="4534967"/>
                  </a:cubicBezTo>
                  <a:cubicBezTo>
                    <a:pt x="1302487" y="4517772"/>
                    <a:pt x="1375954" y="4508393"/>
                    <a:pt x="1443952" y="4483382"/>
                  </a:cubicBezTo>
                  <a:lnTo>
                    <a:pt x="2484228" y="4096503"/>
                  </a:lnTo>
                  <a:cubicBezTo>
                    <a:pt x="2538939" y="4076964"/>
                    <a:pt x="2595994" y="4062114"/>
                    <a:pt x="2651485" y="4044919"/>
                  </a:cubicBezTo>
                  <a:cubicBezTo>
                    <a:pt x="2653829" y="4050390"/>
                    <a:pt x="2656956" y="4056642"/>
                    <a:pt x="2659301" y="4062114"/>
                  </a:cubicBezTo>
                  <a:lnTo>
                    <a:pt x="0" y="5847828"/>
                  </a:lnTo>
                  <a:cubicBezTo>
                    <a:pt x="318109" y="5770154"/>
                    <a:pt x="442586" y="5672962"/>
                    <a:pt x="729488" y="5528140"/>
                  </a:cubicBezTo>
                  <a:cubicBezTo>
                    <a:pt x="944775" y="5423065"/>
                    <a:pt x="1317580" y="5203439"/>
                    <a:pt x="1721411" y="4978901"/>
                  </a:cubicBezTo>
                  <a:lnTo>
                    <a:pt x="3152475" y="4180913"/>
                  </a:lnTo>
                  <a:cubicBezTo>
                    <a:pt x="3181392" y="4164500"/>
                    <a:pt x="3218127" y="4151213"/>
                    <a:pt x="3250172" y="4154340"/>
                  </a:cubicBezTo>
                  <a:cubicBezTo>
                    <a:pt x="3382258" y="4167626"/>
                    <a:pt x="3515126" y="4179350"/>
                    <a:pt x="3644085" y="4206705"/>
                  </a:cubicBezTo>
                  <a:cubicBezTo>
                    <a:pt x="3841824" y="4248128"/>
                    <a:pt x="4038781" y="4278610"/>
                    <a:pt x="4241209" y="4257507"/>
                  </a:cubicBezTo>
                  <a:cubicBezTo>
                    <a:pt x="4392834" y="4241876"/>
                    <a:pt x="4544460" y="4230934"/>
                    <a:pt x="4694522" y="4208268"/>
                  </a:cubicBezTo>
                  <a:cubicBezTo>
                    <a:pt x="4775024" y="4196544"/>
                    <a:pt x="4832862" y="4143397"/>
                    <a:pt x="4866469" y="4063677"/>
                  </a:cubicBezTo>
                  <a:lnTo>
                    <a:pt x="4706246" y="3966761"/>
                  </a:lnTo>
                  <a:cubicBezTo>
                    <a:pt x="4759393" y="3944096"/>
                    <a:pt x="4796909" y="3924556"/>
                    <a:pt x="4836769" y="3910488"/>
                  </a:cubicBezTo>
                  <a:cubicBezTo>
                    <a:pt x="4899295" y="3889385"/>
                    <a:pt x="4944626" y="3857341"/>
                    <a:pt x="4944626" y="3783873"/>
                  </a:cubicBezTo>
                  <a:cubicBezTo>
                    <a:pt x="4943845" y="3747139"/>
                    <a:pt x="4968073" y="3737760"/>
                    <a:pt x="4998555" y="3736979"/>
                  </a:cubicBezTo>
                  <a:lnTo>
                    <a:pt x="5542531" y="3726818"/>
                  </a:lnTo>
                  <a:cubicBezTo>
                    <a:pt x="5686341" y="3723692"/>
                    <a:pt x="5835622" y="3761989"/>
                    <a:pt x="5970053" y="3676015"/>
                  </a:cubicBezTo>
                  <a:cubicBezTo>
                    <a:pt x="5979432" y="3669763"/>
                    <a:pt x="5992718" y="3669763"/>
                    <a:pt x="6004442" y="3668982"/>
                  </a:cubicBezTo>
                  <a:cubicBezTo>
                    <a:pt x="6210778" y="3659602"/>
                    <a:pt x="6417114" y="3643190"/>
                    <a:pt x="6623449" y="3645534"/>
                  </a:cubicBezTo>
                  <a:cubicBezTo>
                    <a:pt x="6728962" y="3646316"/>
                    <a:pt x="6832912" y="3681486"/>
                    <a:pt x="6936079" y="3701026"/>
                  </a:cubicBezTo>
                  <a:cubicBezTo>
                    <a:pt x="6993916" y="3644753"/>
                    <a:pt x="7022834" y="3566595"/>
                    <a:pt x="7111152" y="3540022"/>
                  </a:cubicBezTo>
                  <a:cubicBezTo>
                    <a:pt x="7179931" y="3519701"/>
                    <a:pt x="7240112" y="3471243"/>
                    <a:pt x="7316706" y="3428256"/>
                  </a:cubicBezTo>
                  <a:cubicBezTo>
                    <a:pt x="7230733" y="3367293"/>
                    <a:pt x="7158047" y="3307894"/>
                    <a:pt x="7078326" y="3260999"/>
                  </a:cubicBezTo>
                  <a:cubicBezTo>
                    <a:pt x="7022053" y="3227392"/>
                    <a:pt x="6989227" y="3194565"/>
                    <a:pt x="6995479" y="3125005"/>
                  </a:cubicBezTo>
                  <a:cubicBezTo>
                    <a:pt x="6999387" y="3077329"/>
                    <a:pt x="6986882" y="3028090"/>
                    <a:pt x="6982192" y="2980414"/>
                  </a:cubicBezTo>
                  <a:cubicBezTo>
                    <a:pt x="6868082" y="2928830"/>
                    <a:pt x="6766478" y="2932738"/>
                    <a:pt x="6684412" y="3045285"/>
                  </a:cubicBezTo>
                  <a:cubicBezTo>
                    <a:pt x="6562675" y="2951037"/>
                    <a:pt x="6275525" y="2719296"/>
                    <a:pt x="6112046" y="2636319"/>
                  </a:cubicBezTo>
                  <a:cubicBezTo>
                    <a:pt x="5986619" y="2554589"/>
                    <a:pt x="5816033" y="2549877"/>
                    <a:pt x="5703536" y="2547422"/>
                  </a:cubicBezTo>
                  <a:cubicBezTo>
                    <a:pt x="5665459" y="2554333"/>
                    <a:pt x="5630068" y="2529445"/>
                    <a:pt x="5619125" y="2507561"/>
                  </a:cubicBezTo>
                  <a:cubicBezTo>
                    <a:pt x="5609747" y="2488803"/>
                    <a:pt x="5633975" y="2446598"/>
                    <a:pt x="5653515" y="2423932"/>
                  </a:cubicBezTo>
                  <a:cubicBezTo>
                    <a:pt x="5742614" y="2321546"/>
                    <a:pt x="5835622" y="2221504"/>
                    <a:pt x="5927066" y="2121463"/>
                  </a:cubicBezTo>
                  <a:lnTo>
                    <a:pt x="6433527" y="1568889"/>
                  </a:lnTo>
                  <a:lnTo>
                    <a:pt x="6794614" y="1168723"/>
                  </a:lnTo>
                  <a:cubicBezTo>
                    <a:pt x="7028805" y="909469"/>
                    <a:pt x="7843363" y="46189"/>
                    <a:pt x="7838673" y="13363"/>
                  </a:cubicBezTo>
                  <a:cubicBezTo>
                    <a:pt x="7837794" y="7110"/>
                    <a:pt x="7834087" y="3137"/>
                    <a:pt x="7827805" y="126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2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73779-4FB6-4737-984F-5B3D690949F0}"/>
              </a:ext>
            </a:extLst>
          </p:cNvPr>
          <p:cNvGrpSpPr/>
          <p:nvPr/>
        </p:nvGrpSpPr>
        <p:grpSpPr>
          <a:xfrm flipH="1">
            <a:off x="888506" y="1742711"/>
            <a:ext cx="4243140" cy="4286977"/>
            <a:chOff x="794796" y="1552872"/>
            <a:chExt cx="4243140" cy="4286977"/>
          </a:xfrm>
        </p:grpSpPr>
        <p:sp>
          <p:nvSpPr>
            <p:cNvPr id="4" name="Curved Up Arrow 1">
              <a:extLst>
                <a:ext uri="{FF2B5EF4-FFF2-40B4-BE49-F238E27FC236}">
                  <a16:creationId xmlns:a16="http://schemas.microsoft.com/office/drawing/2014/main" id="{6A8B551D-473B-45A6-A939-7298795BEF53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urved Up Arrow 1">
              <a:extLst>
                <a:ext uri="{FF2B5EF4-FFF2-40B4-BE49-F238E27FC236}">
                  <a16:creationId xmlns:a16="http://schemas.microsoft.com/office/drawing/2014/main" id="{02126C46-2A68-48B5-B86D-EC6ECB4A192D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Curved Up Arrow 1">
              <a:extLst>
                <a:ext uri="{FF2B5EF4-FFF2-40B4-BE49-F238E27FC236}">
                  <a16:creationId xmlns:a16="http://schemas.microsoft.com/office/drawing/2014/main" id="{CCF5C3FD-31A9-4E43-A15F-D6DA37827F37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Curved Up Arrow 1">
              <a:extLst>
                <a:ext uri="{FF2B5EF4-FFF2-40B4-BE49-F238E27FC236}">
                  <a16:creationId xmlns:a16="http://schemas.microsoft.com/office/drawing/2014/main" id="{6349EB43-E1DD-456F-8F4C-091DBA6C5663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B94169-5685-4391-9E82-47F0A8861A2A}"/>
              </a:ext>
            </a:extLst>
          </p:cNvPr>
          <p:cNvCxnSpPr/>
          <p:nvPr/>
        </p:nvCxnSpPr>
        <p:spPr>
          <a:xfrm flipH="1">
            <a:off x="3030118" y="2223263"/>
            <a:ext cx="87702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63205-443F-4568-A295-8E71E3CAE42E}"/>
              </a:ext>
            </a:extLst>
          </p:cNvPr>
          <p:cNvCxnSpPr/>
          <p:nvPr/>
        </p:nvCxnSpPr>
        <p:spPr>
          <a:xfrm flipH="1">
            <a:off x="3259065" y="3323569"/>
            <a:ext cx="1540890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73E8E-6ED5-4C43-A40F-7DCC16720556}"/>
              </a:ext>
            </a:extLst>
          </p:cNvPr>
          <p:cNvCxnSpPr/>
          <p:nvPr/>
        </p:nvCxnSpPr>
        <p:spPr>
          <a:xfrm flipH="1">
            <a:off x="3657774" y="4423876"/>
            <a:ext cx="1961467" cy="1503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C047C0-BA76-4FBF-9B4B-9B98535B06E5}"/>
              </a:ext>
            </a:extLst>
          </p:cNvPr>
          <p:cNvCxnSpPr/>
          <p:nvPr/>
        </p:nvCxnSpPr>
        <p:spPr>
          <a:xfrm flipH="1" flipV="1">
            <a:off x="4579081" y="5539215"/>
            <a:ext cx="1920343" cy="806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6109FA-0422-4490-8E13-518A3BA0416C}"/>
              </a:ext>
            </a:extLst>
          </p:cNvPr>
          <p:cNvSpPr txBox="1"/>
          <p:nvPr/>
        </p:nvSpPr>
        <p:spPr>
          <a:xfrm>
            <a:off x="4400458" y="1930876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67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76669-C5C6-41B3-93CC-98DE4D8BB755}"/>
              </a:ext>
            </a:extLst>
          </p:cNvPr>
          <p:cNvSpPr txBox="1"/>
          <p:nvPr/>
        </p:nvSpPr>
        <p:spPr>
          <a:xfrm>
            <a:off x="5428372" y="1992432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B2AA9-E432-427C-A1EF-EF99F65A3B93}"/>
              </a:ext>
            </a:extLst>
          </p:cNvPr>
          <p:cNvSpPr txBox="1"/>
          <p:nvPr/>
        </p:nvSpPr>
        <p:spPr>
          <a:xfrm>
            <a:off x="5188151" y="3037538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47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4DC38-7AB3-4B4A-AA03-EEEA52460BDA}"/>
              </a:ext>
            </a:extLst>
          </p:cNvPr>
          <p:cNvSpPr txBox="1"/>
          <p:nvPr/>
        </p:nvSpPr>
        <p:spPr>
          <a:xfrm>
            <a:off x="6216065" y="3099093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E69E8-ED03-46B7-B1D0-2A63F9FF067B}"/>
              </a:ext>
            </a:extLst>
          </p:cNvPr>
          <p:cNvSpPr txBox="1"/>
          <p:nvPr/>
        </p:nvSpPr>
        <p:spPr>
          <a:xfrm>
            <a:off x="5975844" y="4144200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32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F6EC5-4B53-4E66-97E5-725D4D6B37A4}"/>
              </a:ext>
            </a:extLst>
          </p:cNvPr>
          <p:cNvSpPr txBox="1"/>
          <p:nvPr/>
        </p:nvSpPr>
        <p:spPr>
          <a:xfrm>
            <a:off x="7003757" y="4205754"/>
            <a:ext cx="45119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C70DE-6453-4FE7-8410-8EB177677BDA}"/>
              </a:ext>
            </a:extLst>
          </p:cNvPr>
          <p:cNvSpPr txBox="1"/>
          <p:nvPr/>
        </p:nvSpPr>
        <p:spPr>
          <a:xfrm>
            <a:off x="6763536" y="5250862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18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E7ED6-73D7-4529-B239-5BD04CC57D04}"/>
              </a:ext>
            </a:extLst>
          </p:cNvPr>
          <p:cNvSpPr txBox="1"/>
          <p:nvPr/>
        </p:nvSpPr>
        <p:spPr>
          <a:xfrm>
            <a:off x="7791450" y="5312418"/>
            <a:ext cx="41052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1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E191BEB9-E15B-41EF-8DD1-F245B59FC486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9DCA6500-0160-4484-BBFC-A80A27B8A944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B3963C8B-0AC6-47A2-B57A-A16988CE3B3F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95191D62-C73B-42A8-ABFA-60C98D28D208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B8B52A-90AC-4DCB-951B-F947122E4E8A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28347-5640-44CA-95E7-B3CE45A29BD0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5DAEB770-EC14-4C89-8572-A44631B3FD22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3DC3F67-B267-4495-808A-33575830560C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82185898-20B4-4627-9D30-653F673BA8C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A299FCA6-70C9-476C-B442-68A16E272D1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581017-1871-4EDA-81C3-BA40B7522433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F373A17D-E77B-4ECB-BB64-9E1F67DE04F6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38E202D-0460-4C7B-85CB-20DCBE63CAC2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690CDE78-9847-4064-9DAD-C0A4F26C6705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C80437C6-CC0B-46EA-B824-97094786C41F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99EBBA3-70EC-4FFF-8621-72F489D23339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82C643DA-14B5-4F3D-9117-A73D3BE1463E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850606-AA0E-4A8A-937D-0AB344C9F621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A3A9ED-30F5-4F60-9E31-0AFBBF41333E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7A381C33-FF9B-4E51-83DD-D895FBCBEAB1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D4EE35-2F8E-4254-B60E-4001656308F3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9CBE1-0F01-44C9-82F8-172FD599CAAB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6FBDCDCB-9BA6-4949-857B-FE55A0F48980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5A5045-27F0-4E57-BDE5-6D4868D49DC3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3DD92C-BB0E-4560-8456-B7E36364342E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8">
            <a:extLst>
              <a:ext uri="{FF2B5EF4-FFF2-40B4-BE49-F238E27FC236}">
                <a16:creationId xmlns:a16="http://schemas.microsoft.com/office/drawing/2014/main" id="{6BA58307-4C31-454A-A2C8-1E48F263F509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ADE44A-8EBA-43F8-B7A5-49E93A659930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F5B024-2475-4BAC-B428-0D7A829EE0B1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5AE941-9756-4A79-B1B8-55443E1B9306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>
            <a:extLst>
              <a:ext uri="{FF2B5EF4-FFF2-40B4-BE49-F238E27FC236}">
                <a16:creationId xmlns:a16="http://schemas.microsoft.com/office/drawing/2014/main" id="{1BC6DF71-C7B7-463C-8BCF-8C229CEA9C93}"/>
              </a:ext>
            </a:extLst>
          </p:cNvPr>
          <p:cNvGrpSpPr/>
          <p:nvPr/>
        </p:nvGrpSpPr>
        <p:grpSpPr>
          <a:xfrm>
            <a:off x="8146187" y="3976163"/>
            <a:ext cx="3605211" cy="2114366"/>
            <a:chOff x="4822352" y="1916832"/>
            <a:chExt cx="3422056" cy="2114366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0D129AD1-2C5E-4D3A-BED5-32095CB83638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8F344-D03B-4311-8A5F-7993D7020DF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D9BF2C2C-1EE8-4CF5-B271-10A03E22CDC8}"/>
              </a:ext>
            </a:extLst>
          </p:cNvPr>
          <p:cNvGrpSpPr/>
          <p:nvPr/>
        </p:nvGrpSpPr>
        <p:grpSpPr>
          <a:xfrm>
            <a:off x="494500" y="775844"/>
            <a:ext cx="3605211" cy="2114366"/>
            <a:chOff x="4822352" y="1916832"/>
            <a:chExt cx="3422056" cy="2114366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175919DB-812C-4515-8D04-5C1790E8E5E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6DBD5C-C7B6-4E34-84C6-07246F28FD19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C5DE0-D581-45B3-9D5D-07323BD70C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3581EB-F3C6-40C5-97F0-3B87CE82C4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663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236429F-BD93-459E-B28C-D0020421CB8D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87705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87705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77050"/>
              <a:gd name="connsiteX1" fmla="*/ 12192000 w 12192000"/>
              <a:gd name="connsiteY1" fmla="*/ 0 h 6877050"/>
              <a:gd name="connsiteX2" fmla="*/ 12192000 w 12192000"/>
              <a:gd name="connsiteY2" fmla="*/ 6858000 h 6877050"/>
              <a:gd name="connsiteX3" fmla="*/ 6781800 w 12192000"/>
              <a:gd name="connsiteY3" fmla="*/ 6877050 h 6877050"/>
              <a:gd name="connsiteX4" fmla="*/ 0 w 12192000"/>
              <a:gd name="connsiteY4" fmla="*/ 0 h 6877050"/>
              <a:gd name="connsiteX0" fmla="*/ 0 w 12192000"/>
              <a:gd name="connsiteY0" fmla="*/ 0 h 6877050"/>
              <a:gd name="connsiteX1" fmla="*/ 12192000 w 12192000"/>
              <a:gd name="connsiteY1" fmla="*/ 0 h 6877050"/>
              <a:gd name="connsiteX2" fmla="*/ 12192000 w 12192000"/>
              <a:gd name="connsiteY2" fmla="*/ 6858000 h 6877050"/>
              <a:gd name="connsiteX3" fmla="*/ 6762750 w 12192000"/>
              <a:gd name="connsiteY3" fmla="*/ 6877050 h 6877050"/>
              <a:gd name="connsiteX4" fmla="*/ 0 w 12192000"/>
              <a:gd name="connsiteY4" fmla="*/ 0 h 6877050"/>
              <a:gd name="connsiteX0" fmla="*/ 0 w 12192000"/>
              <a:gd name="connsiteY0" fmla="*/ 0 h 6877050"/>
              <a:gd name="connsiteX1" fmla="*/ 12192000 w 12192000"/>
              <a:gd name="connsiteY1" fmla="*/ 0 h 6877050"/>
              <a:gd name="connsiteX2" fmla="*/ 12192000 w 12192000"/>
              <a:gd name="connsiteY2" fmla="*/ 6858000 h 6877050"/>
              <a:gd name="connsiteX3" fmla="*/ 6762750 w 12192000"/>
              <a:gd name="connsiteY3" fmla="*/ 6877050 h 6877050"/>
              <a:gd name="connsiteX4" fmla="*/ 3648075 w 12192000"/>
              <a:gd name="connsiteY4" fmla="*/ 3695700 h 6877050"/>
              <a:gd name="connsiteX5" fmla="*/ 0 w 12192000"/>
              <a:gd name="connsiteY5" fmla="*/ 0 h 6877050"/>
              <a:gd name="connsiteX0" fmla="*/ 0 w 12192000"/>
              <a:gd name="connsiteY0" fmla="*/ 0 h 6877050"/>
              <a:gd name="connsiteX1" fmla="*/ 12192000 w 12192000"/>
              <a:gd name="connsiteY1" fmla="*/ 0 h 6877050"/>
              <a:gd name="connsiteX2" fmla="*/ 12192000 w 12192000"/>
              <a:gd name="connsiteY2" fmla="*/ 6858000 h 6877050"/>
              <a:gd name="connsiteX3" fmla="*/ 6762750 w 12192000"/>
              <a:gd name="connsiteY3" fmla="*/ 6877050 h 6877050"/>
              <a:gd name="connsiteX4" fmla="*/ 3371850 w 12192000"/>
              <a:gd name="connsiteY4" fmla="*/ 3933825 h 6877050"/>
              <a:gd name="connsiteX5" fmla="*/ 0 w 12192000"/>
              <a:gd name="connsiteY5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7705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762750" y="6877050"/>
                </a:lnTo>
                <a:lnTo>
                  <a:pt x="3371850" y="3933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46BB3-A19B-406E-9694-4910C2328799}"/>
              </a:ext>
            </a:extLst>
          </p:cNvPr>
          <p:cNvSpPr txBox="1"/>
          <p:nvPr/>
        </p:nvSpPr>
        <p:spPr>
          <a:xfrm>
            <a:off x="6887914" y="23821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2A7FFA-06BB-4EF5-B7EF-9258EC0A4A22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FBC2B2-1424-4813-ADEC-22AB23D66D7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3A544B-EE20-4ECF-9DDB-772BBFAF56A8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0DBD6B-F5CF-4F16-BAB8-436843A93A85}"/>
              </a:ext>
            </a:extLst>
          </p:cNvPr>
          <p:cNvSpPr txBox="1"/>
          <p:nvPr/>
        </p:nvSpPr>
        <p:spPr>
          <a:xfrm>
            <a:off x="6887914" y="35210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C78289-DAC8-414B-8D63-2C258007916F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41B7D-7EB1-4B57-8206-67CDCB9F232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7D7026-C15A-4AAE-838A-8ECC2906FDC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8F0F8B-C627-4287-907C-42CACEC2E17D}"/>
              </a:ext>
            </a:extLst>
          </p:cNvPr>
          <p:cNvSpPr txBox="1"/>
          <p:nvPr/>
        </p:nvSpPr>
        <p:spPr>
          <a:xfrm>
            <a:off x="6887914" y="46600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216BE-1D58-4B3E-889C-6F92D07BAFA3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2F6E6F-3E61-44E2-A3F6-BA6B25FA890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2E7A64-7A96-437A-8607-C577D71BBEE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1459D35-D056-42FF-886C-3515ADCF50D7}"/>
              </a:ext>
            </a:extLst>
          </p:cNvPr>
          <p:cNvSpPr txBox="1"/>
          <p:nvPr/>
        </p:nvSpPr>
        <p:spPr>
          <a:xfrm>
            <a:off x="6887914" y="57990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6B79DA-075C-4440-B7A6-4C1FF6A10F57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066C6B-C3C8-4435-8E57-52FD2E398A8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2F505F-BA56-4852-B8A1-DE35A48723F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A9A152-E411-4488-9980-CB04E316A16D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6342AC2-40ED-4C03-BCA3-54E98F5E8C18}"/>
              </a:ext>
            </a:extLst>
          </p:cNvPr>
          <p:cNvSpPr/>
          <p:nvPr/>
        </p:nvSpPr>
        <p:spPr>
          <a:xfrm rot="517664" flipH="1">
            <a:off x="-459041" y="555072"/>
            <a:ext cx="7838693" cy="5847624"/>
          </a:xfrm>
          <a:custGeom>
            <a:avLst/>
            <a:gdLst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604701 w 7838693"/>
              <a:gd name="connsiteY79" fmla="*/ 2998317 h 5847828"/>
              <a:gd name="connsiteX80" fmla="*/ 5973109 w 7838693"/>
              <a:gd name="connsiteY80" fmla="*/ 2597503 h 5847828"/>
              <a:gd name="connsiteX81" fmla="*/ 6006005 w 7838693"/>
              <a:gd name="connsiteY81" fmla="*/ 2594316 h 5847828"/>
              <a:gd name="connsiteX82" fmla="*/ 5954224 w 7838693"/>
              <a:gd name="connsiteY82" fmla="*/ 2585519 h 5847828"/>
              <a:gd name="connsiteX83" fmla="*/ 5863508 w 7838693"/>
              <a:gd name="connsiteY83" fmla="*/ 2527950 h 5847828"/>
              <a:gd name="connsiteX84" fmla="*/ 5851533 w 7838693"/>
              <a:gd name="connsiteY84" fmla="*/ 2530627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63508 w 7838693"/>
              <a:gd name="connsiteY84" fmla="*/ 2527950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32937 w 7838693"/>
              <a:gd name="connsiteY84" fmla="*/ 2559931 h 5847828"/>
              <a:gd name="connsiteX85" fmla="*/ 5834233 w 7838693"/>
              <a:gd name="connsiteY85" fmla="*/ 2565729 h 5847828"/>
              <a:gd name="connsiteX86" fmla="*/ 5703536 w 7838693"/>
              <a:gd name="connsiteY86" fmla="*/ 2547422 h 5847828"/>
              <a:gd name="connsiteX87" fmla="*/ 5619125 w 7838693"/>
              <a:gd name="connsiteY87" fmla="*/ 2507561 h 5847828"/>
              <a:gd name="connsiteX88" fmla="*/ 5653515 w 7838693"/>
              <a:gd name="connsiteY88" fmla="*/ 2423932 h 5847828"/>
              <a:gd name="connsiteX89" fmla="*/ 5927066 w 7838693"/>
              <a:gd name="connsiteY89" fmla="*/ 2121463 h 5847828"/>
              <a:gd name="connsiteX90" fmla="*/ 6433527 w 7838693"/>
              <a:gd name="connsiteY90" fmla="*/ 1568889 h 5847828"/>
              <a:gd name="connsiteX91" fmla="*/ 6794614 w 7838693"/>
              <a:gd name="connsiteY91" fmla="*/ 1168723 h 5847828"/>
              <a:gd name="connsiteX92" fmla="*/ 7838673 w 7838693"/>
              <a:gd name="connsiteY92" fmla="*/ 13363 h 5847828"/>
              <a:gd name="connsiteX93" fmla="*/ 7827805 w 7838693"/>
              <a:gd name="connsiteY93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834233 w 7838693"/>
              <a:gd name="connsiteY84" fmla="*/ 2565729 h 5847828"/>
              <a:gd name="connsiteX85" fmla="*/ 5703536 w 7838693"/>
              <a:gd name="connsiteY85" fmla="*/ 2547422 h 5847828"/>
              <a:gd name="connsiteX86" fmla="*/ 5619125 w 7838693"/>
              <a:gd name="connsiteY86" fmla="*/ 2507561 h 5847828"/>
              <a:gd name="connsiteX87" fmla="*/ 5653515 w 7838693"/>
              <a:gd name="connsiteY87" fmla="*/ 2423932 h 5847828"/>
              <a:gd name="connsiteX88" fmla="*/ 5927066 w 7838693"/>
              <a:gd name="connsiteY88" fmla="*/ 2121463 h 5847828"/>
              <a:gd name="connsiteX89" fmla="*/ 6433527 w 7838693"/>
              <a:gd name="connsiteY89" fmla="*/ 1568889 h 5847828"/>
              <a:gd name="connsiteX90" fmla="*/ 6794614 w 7838693"/>
              <a:gd name="connsiteY90" fmla="*/ 1168723 h 5847828"/>
              <a:gd name="connsiteX91" fmla="*/ 7838673 w 7838693"/>
              <a:gd name="connsiteY91" fmla="*/ 13363 h 5847828"/>
              <a:gd name="connsiteX92" fmla="*/ 7827805 w 7838693"/>
              <a:gd name="connsiteY92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703536 w 7838693"/>
              <a:gd name="connsiteY84" fmla="*/ 2547422 h 5847828"/>
              <a:gd name="connsiteX85" fmla="*/ 5619125 w 7838693"/>
              <a:gd name="connsiteY85" fmla="*/ 2507561 h 5847828"/>
              <a:gd name="connsiteX86" fmla="*/ 5653515 w 7838693"/>
              <a:gd name="connsiteY86" fmla="*/ 2423932 h 5847828"/>
              <a:gd name="connsiteX87" fmla="*/ 5927066 w 7838693"/>
              <a:gd name="connsiteY87" fmla="*/ 2121463 h 5847828"/>
              <a:gd name="connsiteX88" fmla="*/ 6433527 w 7838693"/>
              <a:gd name="connsiteY88" fmla="*/ 1568889 h 5847828"/>
              <a:gd name="connsiteX89" fmla="*/ 6794614 w 7838693"/>
              <a:gd name="connsiteY89" fmla="*/ 1168723 h 5847828"/>
              <a:gd name="connsiteX90" fmla="*/ 7838673 w 7838693"/>
              <a:gd name="connsiteY90" fmla="*/ 13363 h 5847828"/>
              <a:gd name="connsiteX91" fmla="*/ 7827805 w 7838693"/>
              <a:gd name="connsiteY91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832937 w 7838693"/>
              <a:gd name="connsiteY82" fmla="*/ 2559931 h 5847828"/>
              <a:gd name="connsiteX83" fmla="*/ 5703536 w 7838693"/>
              <a:gd name="connsiteY83" fmla="*/ 2547422 h 5847828"/>
              <a:gd name="connsiteX84" fmla="*/ 5619125 w 7838693"/>
              <a:gd name="connsiteY84" fmla="*/ 2507561 h 5847828"/>
              <a:gd name="connsiteX85" fmla="*/ 5653515 w 7838693"/>
              <a:gd name="connsiteY85" fmla="*/ 2423932 h 5847828"/>
              <a:gd name="connsiteX86" fmla="*/ 5927066 w 7838693"/>
              <a:gd name="connsiteY86" fmla="*/ 2121463 h 5847828"/>
              <a:gd name="connsiteX87" fmla="*/ 6433527 w 7838693"/>
              <a:gd name="connsiteY87" fmla="*/ 1568889 h 5847828"/>
              <a:gd name="connsiteX88" fmla="*/ 6794614 w 7838693"/>
              <a:gd name="connsiteY88" fmla="*/ 1168723 h 5847828"/>
              <a:gd name="connsiteX89" fmla="*/ 7838673 w 7838693"/>
              <a:gd name="connsiteY89" fmla="*/ 13363 h 5847828"/>
              <a:gd name="connsiteX90" fmla="*/ 7827805 w 7838693"/>
              <a:gd name="connsiteY90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832937 w 7838693"/>
              <a:gd name="connsiteY81" fmla="*/ 2559931 h 5847828"/>
              <a:gd name="connsiteX82" fmla="*/ 5703536 w 7838693"/>
              <a:gd name="connsiteY82" fmla="*/ 2547422 h 5847828"/>
              <a:gd name="connsiteX83" fmla="*/ 5619125 w 7838693"/>
              <a:gd name="connsiteY83" fmla="*/ 2507561 h 5847828"/>
              <a:gd name="connsiteX84" fmla="*/ 5653515 w 7838693"/>
              <a:gd name="connsiteY84" fmla="*/ 2423932 h 5847828"/>
              <a:gd name="connsiteX85" fmla="*/ 5927066 w 7838693"/>
              <a:gd name="connsiteY85" fmla="*/ 2121463 h 5847828"/>
              <a:gd name="connsiteX86" fmla="*/ 6433527 w 7838693"/>
              <a:gd name="connsiteY86" fmla="*/ 1568889 h 5847828"/>
              <a:gd name="connsiteX87" fmla="*/ 6794614 w 7838693"/>
              <a:gd name="connsiteY87" fmla="*/ 1168723 h 5847828"/>
              <a:gd name="connsiteX88" fmla="*/ 7838673 w 7838693"/>
              <a:gd name="connsiteY88" fmla="*/ 13363 h 5847828"/>
              <a:gd name="connsiteX89" fmla="*/ 7827805 w 7838693"/>
              <a:gd name="connsiteY89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82762 w 7838693"/>
              <a:gd name="connsiteY0" fmla="*/ 2659643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82762 w 7838693"/>
              <a:gd name="connsiteY9" fmla="*/ 2659643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70901 w 7838693"/>
              <a:gd name="connsiteY8" fmla="*/ 2601198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65211 w 7838693"/>
              <a:gd name="connsiteY8" fmla="*/ 2605389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96763 w 7838693"/>
              <a:gd name="connsiteY2" fmla="*/ 3032544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485 h 5847624"/>
              <a:gd name="connsiteX1" fmla="*/ 6616745 w 7838693"/>
              <a:gd name="connsiteY1" fmla="*/ 3050534 h 5847624"/>
              <a:gd name="connsiteX2" fmla="*/ 6502305 w 7838693"/>
              <a:gd name="connsiteY2" fmla="*/ 3008347 h 5847624"/>
              <a:gd name="connsiteX3" fmla="*/ 6277993 w 7838693"/>
              <a:gd name="connsiteY3" fmla="*/ 2924718 h 5847624"/>
              <a:gd name="connsiteX4" fmla="*/ 6237351 w 7838693"/>
              <a:gd name="connsiteY4" fmla="*/ 2903616 h 5847624"/>
              <a:gd name="connsiteX5" fmla="*/ 6062279 w 7838693"/>
              <a:gd name="connsiteY5" fmla="*/ 2807482 h 5847624"/>
              <a:gd name="connsiteX6" fmla="*/ 5815301 w 7838693"/>
              <a:gd name="connsiteY6" fmla="*/ 2650385 h 5847624"/>
              <a:gd name="connsiteX7" fmla="*/ 5981779 w 7838693"/>
              <a:gd name="connsiteY7" fmla="*/ 2626485 h 5847624"/>
              <a:gd name="connsiteX8" fmla="*/ 7827805 w 7838693"/>
              <a:gd name="connsiteY8" fmla="*/ 1061 h 5847624"/>
              <a:gd name="connsiteX9" fmla="*/ 6683923 w 7838693"/>
              <a:gd name="connsiteY9" fmla="*/ 830985 h 5847624"/>
              <a:gd name="connsiteX10" fmla="*/ 5273669 w 7838693"/>
              <a:gd name="connsiteY10" fmla="*/ 2077491 h 5847624"/>
              <a:gd name="connsiteX11" fmla="*/ 4637467 w 7838693"/>
              <a:gd name="connsiteY11" fmla="*/ 2584733 h 5847624"/>
              <a:gd name="connsiteX12" fmla="*/ 4520231 w 7838693"/>
              <a:gd name="connsiteY12" fmla="*/ 2716819 h 5847624"/>
              <a:gd name="connsiteX13" fmla="*/ 4491313 w 7838693"/>
              <a:gd name="connsiteY13" fmla="*/ 2739485 h 5847624"/>
              <a:gd name="connsiteX14" fmla="*/ 4259966 w 7838693"/>
              <a:gd name="connsiteY14" fmla="*/ 2740267 h 5847624"/>
              <a:gd name="connsiteX15" fmla="*/ 4218543 w 7838693"/>
              <a:gd name="connsiteY15" fmla="*/ 2424510 h 5847624"/>
              <a:gd name="connsiteX16" fmla="*/ 4138822 w 7838693"/>
              <a:gd name="connsiteY16" fmla="*/ 2359640 h 5847624"/>
              <a:gd name="connsiteX17" fmla="*/ 3769138 w 7838693"/>
              <a:gd name="connsiteY17" fmla="*/ 2504230 h 5847624"/>
              <a:gd name="connsiteX18" fmla="*/ 3626890 w 7838693"/>
              <a:gd name="connsiteY18" fmla="*/ 2616777 h 5847624"/>
              <a:gd name="connsiteX19" fmla="*/ 3502621 w 7838693"/>
              <a:gd name="connsiteY19" fmla="*/ 2610525 h 5847624"/>
              <a:gd name="connsiteX20" fmla="*/ 3167325 w 7838693"/>
              <a:gd name="connsiteY20" fmla="*/ 2304147 h 5847624"/>
              <a:gd name="connsiteX21" fmla="*/ 2785135 w 7838693"/>
              <a:gd name="connsiteY21" fmla="*/ 1976667 h 5847624"/>
              <a:gd name="connsiteX22" fmla="*/ 2411541 w 7838693"/>
              <a:gd name="connsiteY22" fmla="*/ 1889913 h 5847624"/>
              <a:gd name="connsiteX23" fmla="*/ 2430299 w 7838693"/>
              <a:gd name="connsiteY23" fmla="*/ 1931336 h 5847624"/>
              <a:gd name="connsiteX24" fmla="*/ 2923472 w 7838693"/>
              <a:gd name="connsiteY24" fmla="*/ 2760588 h 5847624"/>
              <a:gd name="connsiteX25" fmla="*/ 3100109 w 7838693"/>
              <a:gd name="connsiteY25" fmla="*/ 2877042 h 5847624"/>
              <a:gd name="connsiteX26" fmla="*/ 3147785 w 7838693"/>
              <a:gd name="connsiteY26" fmla="*/ 2895800 h 5847624"/>
              <a:gd name="connsiteX27" fmla="*/ 3110270 w 7838693"/>
              <a:gd name="connsiteY27" fmla="*/ 2934879 h 5847624"/>
              <a:gd name="connsiteX28" fmla="*/ 2973494 w 7838693"/>
              <a:gd name="connsiteY28" fmla="*/ 3091194 h 5847624"/>
              <a:gd name="connsiteX29" fmla="*/ 2836718 w 7838693"/>
              <a:gd name="connsiteY29" fmla="*/ 3215464 h 5847624"/>
              <a:gd name="connsiteX30" fmla="*/ 2819524 w 7838693"/>
              <a:gd name="connsiteY30" fmla="*/ 3220153 h 5847624"/>
              <a:gd name="connsiteX31" fmla="*/ 2580362 w 7838693"/>
              <a:gd name="connsiteY31" fmla="*/ 3181856 h 5847624"/>
              <a:gd name="connsiteX32" fmla="*/ 2382624 w 7838693"/>
              <a:gd name="connsiteY32" fmla="*/ 3035701 h 5847624"/>
              <a:gd name="connsiteX33" fmla="*/ 2118450 w 7838693"/>
              <a:gd name="connsiteY33" fmla="*/ 2828584 h 5847624"/>
              <a:gd name="connsiteX34" fmla="*/ 1792534 w 7838693"/>
              <a:gd name="connsiteY34" fmla="*/ 2634753 h 5847624"/>
              <a:gd name="connsiteX35" fmla="*/ 1776121 w 7838693"/>
              <a:gd name="connsiteY35" fmla="*/ 2630064 h 5847624"/>
              <a:gd name="connsiteX36" fmla="*/ 1480686 w 7838693"/>
              <a:gd name="connsiteY36" fmla="*/ 2630064 h 5847624"/>
              <a:gd name="connsiteX37" fmla="*/ 1543212 w 7838693"/>
              <a:gd name="connsiteY37" fmla="*/ 2725416 h 5847624"/>
              <a:gd name="connsiteX38" fmla="*/ 2070775 w 7838693"/>
              <a:gd name="connsiteY38" fmla="*/ 3397571 h 5847624"/>
              <a:gd name="connsiteX39" fmla="*/ 2305247 w 7838693"/>
              <a:gd name="connsiteY39" fmla="*/ 3529657 h 5847624"/>
              <a:gd name="connsiteX40" fmla="*/ 2306028 w 7838693"/>
              <a:gd name="connsiteY40" fmla="*/ 3531220 h 5847624"/>
              <a:gd name="connsiteX41" fmla="*/ 2235686 w 7838693"/>
              <a:gd name="connsiteY41" fmla="*/ 3628135 h 5847624"/>
              <a:gd name="connsiteX42" fmla="*/ 2202080 w 7838693"/>
              <a:gd name="connsiteY42" fmla="*/ 3647675 h 5847624"/>
              <a:gd name="connsiteX43" fmla="*/ 2146588 w 7838693"/>
              <a:gd name="connsiteY43" fmla="*/ 3713327 h 5847624"/>
              <a:gd name="connsiteX44" fmla="*/ 2135645 w 7838693"/>
              <a:gd name="connsiteY44" fmla="*/ 3800082 h 5847624"/>
              <a:gd name="connsiteX45" fmla="*/ 2081717 w 7838693"/>
              <a:gd name="connsiteY45" fmla="*/ 3872769 h 5847624"/>
              <a:gd name="connsiteX46" fmla="*/ 1878508 w 7838693"/>
              <a:gd name="connsiteY46" fmla="*/ 3960305 h 5847624"/>
              <a:gd name="connsiteX47" fmla="*/ 1274349 w 7838693"/>
              <a:gd name="connsiteY47" fmla="*/ 4393298 h 5847624"/>
              <a:gd name="connsiteX48" fmla="*/ 1226674 w 7838693"/>
              <a:gd name="connsiteY48" fmla="*/ 4534763 h 5847624"/>
              <a:gd name="connsiteX49" fmla="*/ 1443952 w 7838693"/>
              <a:gd name="connsiteY49" fmla="*/ 4483178 h 5847624"/>
              <a:gd name="connsiteX50" fmla="*/ 2484228 w 7838693"/>
              <a:gd name="connsiteY50" fmla="*/ 4096299 h 5847624"/>
              <a:gd name="connsiteX51" fmla="*/ 2651485 w 7838693"/>
              <a:gd name="connsiteY51" fmla="*/ 4044715 h 5847624"/>
              <a:gd name="connsiteX52" fmla="*/ 2659301 w 7838693"/>
              <a:gd name="connsiteY52" fmla="*/ 4061910 h 5847624"/>
              <a:gd name="connsiteX53" fmla="*/ 0 w 7838693"/>
              <a:gd name="connsiteY53" fmla="*/ 5847624 h 5847624"/>
              <a:gd name="connsiteX54" fmla="*/ 729488 w 7838693"/>
              <a:gd name="connsiteY54" fmla="*/ 5527936 h 5847624"/>
              <a:gd name="connsiteX55" fmla="*/ 1721411 w 7838693"/>
              <a:gd name="connsiteY55" fmla="*/ 4978697 h 5847624"/>
              <a:gd name="connsiteX56" fmla="*/ 3152475 w 7838693"/>
              <a:gd name="connsiteY56" fmla="*/ 4180709 h 5847624"/>
              <a:gd name="connsiteX57" fmla="*/ 3250172 w 7838693"/>
              <a:gd name="connsiteY57" fmla="*/ 4154136 h 5847624"/>
              <a:gd name="connsiteX58" fmla="*/ 3644085 w 7838693"/>
              <a:gd name="connsiteY58" fmla="*/ 4206501 h 5847624"/>
              <a:gd name="connsiteX59" fmla="*/ 4241209 w 7838693"/>
              <a:gd name="connsiteY59" fmla="*/ 4257303 h 5847624"/>
              <a:gd name="connsiteX60" fmla="*/ 4694522 w 7838693"/>
              <a:gd name="connsiteY60" fmla="*/ 4208064 h 5847624"/>
              <a:gd name="connsiteX61" fmla="*/ 4866469 w 7838693"/>
              <a:gd name="connsiteY61" fmla="*/ 4063473 h 5847624"/>
              <a:gd name="connsiteX62" fmla="*/ 4706246 w 7838693"/>
              <a:gd name="connsiteY62" fmla="*/ 3966557 h 5847624"/>
              <a:gd name="connsiteX63" fmla="*/ 4836769 w 7838693"/>
              <a:gd name="connsiteY63" fmla="*/ 3910284 h 5847624"/>
              <a:gd name="connsiteX64" fmla="*/ 4944626 w 7838693"/>
              <a:gd name="connsiteY64" fmla="*/ 3783669 h 5847624"/>
              <a:gd name="connsiteX65" fmla="*/ 4998555 w 7838693"/>
              <a:gd name="connsiteY65" fmla="*/ 3736775 h 5847624"/>
              <a:gd name="connsiteX66" fmla="*/ 5542531 w 7838693"/>
              <a:gd name="connsiteY66" fmla="*/ 3726614 h 5847624"/>
              <a:gd name="connsiteX67" fmla="*/ 5970053 w 7838693"/>
              <a:gd name="connsiteY67" fmla="*/ 3675811 h 5847624"/>
              <a:gd name="connsiteX68" fmla="*/ 6004442 w 7838693"/>
              <a:gd name="connsiteY68" fmla="*/ 3668778 h 5847624"/>
              <a:gd name="connsiteX69" fmla="*/ 6623449 w 7838693"/>
              <a:gd name="connsiteY69" fmla="*/ 3645330 h 5847624"/>
              <a:gd name="connsiteX70" fmla="*/ 6936079 w 7838693"/>
              <a:gd name="connsiteY70" fmla="*/ 3700822 h 5847624"/>
              <a:gd name="connsiteX71" fmla="*/ 7111152 w 7838693"/>
              <a:gd name="connsiteY71" fmla="*/ 3539818 h 5847624"/>
              <a:gd name="connsiteX72" fmla="*/ 7316706 w 7838693"/>
              <a:gd name="connsiteY72" fmla="*/ 3428052 h 5847624"/>
              <a:gd name="connsiteX73" fmla="*/ 7078326 w 7838693"/>
              <a:gd name="connsiteY73" fmla="*/ 3260795 h 5847624"/>
              <a:gd name="connsiteX74" fmla="*/ 6995479 w 7838693"/>
              <a:gd name="connsiteY74" fmla="*/ 3124801 h 5847624"/>
              <a:gd name="connsiteX75" fmla="*/ 6982192 w 7838693"/>
              <a:gd name="connsiteY75" fmla="*/ 2980210 h 5847624"/>
              <a:gd name="connsiteX76" fmla="*/ 6684412 w 7838693"/>
              <a:gd name="connsiteY76" fmla="*/ 3045081 h 5847624"/>
              <a:gd name="connsiteX77" fmla="*/ 6112046 w 7838693"/>
              <a:gd name="connsiteY77" fmla="*/ 2636115 h 5847624"/>
              <a:gd name="connsiteX78" fmla="*/ 5703536 w 7838693"/>
              <a:gd name="connsiteY78" fmla="*/ 2547218 h 5847624"/>
              <a:gd name="connsiteX79" fmla="*/ 5619125 w 7838693"/>
              <a:gd name="connsiteY79" fmla="*/ 2507357 h 5847624"/>
              <a:gd name="connsiteX80" fmla="*/ 5653515 w 7838693"/>
              <a:gd name="connsiteY80" fmla="*/ 2423728 h 5847624"/>
              <a:gd name="connsiteX81" fmla="*/ 5927066 w 7838693"/>
              <a:gd name="connsiteY81" fmla="*/ 2121259 h 5847624"/>
              <a:gd name="connsiteX82" fmla="*/ 6433527 w 7838693"/>
              <a:gd name="connsiteY82" fmla="*/ 1568685 h 5847624"/>
              <a:gd name="connsiteX83" fmla="*/ 6794614 w 7838693"/>
              <a:gd name="connsiteY83" fmla="*/ 1168519 h 5847624"/>
              <a:gd name="connsiteX84" fmla="*/ 7838673 w 7838693"/>
              <a:gd name="connsiteY84" fmla="*/ 13159 h 5847624"/>
              <a:gd name="connsiteX85" fmla="*/ 7827805 w 7838693"/>
              <a:gd name="connsiteY85" fmla="*/ 1061 h 584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38693" h="5847624">
                <a:moveTo>
                  <a:pt x="5981779" y="2626485"/>
                </a:moveTo>
                <a:cubicBezTo>
                  <a:pt x="6161425" y="2697639"/>
                  <a:pt x="6529991" y="2986890"/>
                  <a:pt x="6616745" y="3050534"/>
                </a:cubicBezTo>
                <a:cubicBezTo>
                  <a:pt x="6587491" y="3046036"/>
                  <a:pt x="6558764" y="3029316"/>
                  <a:pt x="6502305" y="3008347"/>
                </a:cubicBezTo>
                <a:lnTo>
                  <a:pt x="6277993" y="2924718"/>
                </a:lnTo>
                <a:cubicBezTo>
                  <a:pt x="6263143" y="2919247"/>
                  <a:pt x="6242041" y="2914557"/>
                  <a:pt x="6237351" y="2903616"/>
                </a:cubicBezTo>
                <a:cubicBezTo>
                  <a:pt x="6202962" y="2826239"/>
                  <a:pt x="6128712" y="2819987"/>
                  <a:pt x="6062279" y="2807482"/>
                </a:cubicBezTo>
                <a:cubicBezTo>
                  <a:pt x="5958329" y="2787161"/>
                  <a:pt x="5887675" y="2713071"/>
                  <a:pt x="5815301" y="2650385"/>
                </a:cubicBezTo>
                <a:cubicBezTo>
                  <a:pt x="5771360" y="2602110"/>
                  <a:pt x="5895399" y="2578357"/>
                  <a:pt x="5981779" y="2626485"/>
                </a:cubicBezTo>
                <a:close/>
                <a:moveTo>
                  <a:pt x="7827805" y="1061"/>
                </a:moveTo>
                <a:cubicBezTo>
                  <a:pt x="7733569" y="-27009"/>
                  <a:pt x="7084705" y="508433"/>
                  <a:pt x="6683923" y="830985"/>
                </a:cubicBezTo>
                <a:cubicBezTo>
                  <a:pt x="6256422" y="1175040"/>
                  <a:pt x="5614745" y="1785200"/>
                  <a:pt x="5273669" y="2077491"/>
                </a:cubicBezTo>
                <a:cubicBezTo>
                  <a:pt x="4932593" y="2369782"/>
                  <a:pt x="4850838" y="2417476"/>
                  <a:pt x="4637467" y="2584733"/>
                </a:cubicBezTo>
                <a:cubicBezTo>
                  <a:pt x="4589792" y="2622249"/>
                  <a:pt x="4538989" y="2653511"/>
                  <a:pt x="4520231" y="2716819"/>
                </a:cubicBezTo>
                <a:cubicBezTo>
                  <a:pt x="4517105" y="2726198"/>
                  <a:pt x="4501474" y="2739485"/>
                  <a:pt x="4491313" y="2739485"/>
                </a:cubicBezTo>
                <a:lnTo>
                  <a:pt x="4259966" y="2740267"/>
                </a:lnTo>
                <a:cubicBezTo>
                  <a:pt x="4245117" y="2628501"/>
                  <a:pt x="4230267" y="2526896"/>
                  <a:pt x="4218543" y="2424510"/>
                </a:cubicBezTo>
                <a:cubicBezTo>
                  <a:pt x="4213072" y="2374489"/>
                  <a:pt x="4191188" y="2353386"/>
                  <a:pt x="4138822" y="2359640"/>
                </a:cubicBezTo>
                <a:cubicBezTo>
                  <a:pt x="4002829" y="2375271"/>
                  <a:pt x="3877777" y="2418257"/>
                  <a:pt x="3769138" y="2504230"/>
                </a:cubicBezTo>
                <a:cubicBezTo>
                  <a:pt x="3721461" y="2540965"/>
                  <a:pt x="3674567" y="2580043"/>
                  <a:pt x="3626890" y="2616777"/>
                </a:cubicBezTo>
                <a:cubicBezTo>
                  <a:pt x="3584686" y="2649604"/>
                  <a:pt x="3545607" y="2651167"/>
                  <a:pt x="3502621" y="2610525"/>
                </a:cubicBezTo>
                <a:cubicBezTo>
                  <a:pt x="3392417" y="2506575"/>
                  <a:pt x="3281435" y="2404189"/>
                  <a:pt x="3167325" y="2304147"/>
                </a:cubicBezTo>
                <a:cubicBezTo>
                  <a:pt x="3040709" y="2193945"/>
                  <a:pt x="2906279" y="2092341"/>
                  <a:pt x="2785135" y="1976667"/>
                </a:cubicBezTo>
                <a:cubicBezTo>
                  <a:pt x="2674932" y="1871936"/>
                  <a:pt x="2546754" y="1901636"/>
                  <a:pt x="2411541" y="1889913"/>
                </a:cubicBezTo>
                <a:cubicBezTo>
                  <a:pt x="2420921" y="1911797"/>
                  <a:pt x="2424828" y="1921957"/>
                  <a:pt x="2430299" y="1931336"/>
                </a:cubicBezTo>
                <a:cubicBezTo>
                  <a:pt x="2595211" y="2207232"/>
                  <a:pt x="2764032" y="2481565"/>
                  <a:pt x="2923472" y="2760588"/>
                </a:cubicBezTo>
                <a:cubicBezTo>
                  <a:pt x="2966459" y="2835618"/>
                  <a:pt x="3006321" y="2887984"/>
                  <a:pt x="3100109" y="2877042"/>
                </a:cubicBezTo>
                <a:cubicBezTo>
                  <a:pt x="3114958" y="2874697"/>
                  <a:pt x="3132154" y="2888765"/>
                  <a:pt x="3147785" y="2895800"/>
                </a:cubicBezTo>
                <a:cubicBezTo>
                  <a:pt x="3135280" y="2909086"/>
                  <a:pt x="3122774" y="2921592"/>
                  <a:pt x="3110270" y="2934879"/>
                </a:cubicBezTo>
                <a:cubicBezTo>
                  <a:pt x="3062594" y="2985681"/>
                  <a:pt x="2994597" y="3030231"/>
                  <a:pt x="2973494" y="3091194"/>
                </a:cubicBezTo>
                <a:cubicBezTo>
                  <a:pt x="2947702" y="3167788"/>
                  <a:pt x="2917221" y="3211556"/>
                  <a:pt x="2836718" y="3215464"/>
                </a:cubicBezTo>
                <a:cubicBezTo>
                  <a:pt x="2830466" y="3215464"/>
                  <a:pt x="2824995" y="3218590"/>
                  <a:pt x="2819524" y="3220153"/>
                </a:cubicBezTo>
                <a:cubicBezTo>
                  <a:pt x="2733551" y="3247509"/>
                  <a:pt x="2654611" y="3249071"/>
                  <a:pt x="2580362" y="3181856"/>
                </a:cubicBezTo>
                <a:cubicBezTo>
                  <a:pt x="2520181" y="3127146"/>
                  <a:pt x="2447494" y="3085723"/>
                  <a:pt x="2382624" y="3035701"/>
                </a:cubicBezTo>
                <a:cubicBezTo>
                  <a:pt x="2294304" y="2967704"/>
                  <a:pt x="2210677" y="2891110"/>
                  <a:pt x="2118450" y="2828584"/>
                </a:cubicBezTo>
                <a:cubicBezTo>
                  <a:pt x="2013720" y="2758243"/>
                  <a:pt x="1901955" y="2698843"/>
                  <a:pt x="1792534" y="2634753"/>
                </a:cubicBezTo>
                <a:cubicBezTo>
                  <a:pt x="1787845" y="2631627"/>
                  <a:pt x="1781592" y="2630064"/>
                  <a:pt x="1776121" y="2630064"/>
                </a:cubicBezTo>
                <a:lnTo>
                  <a:pt x="1480686" y="2630064"/>
                </a:lnTo>
                <a:cubicBezTo>
                  <a:pt x="1505696" y="2667580"/>
                  <a:pt x="1522110" y="2698061"/>
                  <a:pt x="1543212" y="2725416"/>
                </a:cubicBezTo>
                <a:cubicBezTo>
                  <a:pt x="1719066" y="2949728"/>
                  <a:pt x="1898829" y="3170914"/>
                  <a:pt x="2070775" y="3397571"/>
                </a:cubicBezTo>
                <a:cubicBezTo>
                  <a:pt x="2132520" y="3478855"/>
                  <a:pt x="2198172" y="3535910"/>
                  <a:pt x="2305247" y="3529657"/>
                </a:cubicBezTo>
                <a:cubicBezTo>
                  <a:pt x="2306811" y="3529657"/>
                  <a:pt x="2308374" y="3535128"/>
                  <a:pt x="2306028" y="3531220"/>
                </a:cubicBezTo>
                <a:cubicBezTo>
                  <a:pt x="2281800" y="3565610"/>
                  <a:pt x="2259916" y="3597654"/>
                  <a:pt x="2235686" y="3628135"/>
                </a:cubicBezTo>
                <a:cubicBezTo>
                  <a:pt x="2227871" y="3637515"/>
                  <a:pt x="2213803" y="3647675"/>
                  <a:pt x="2202080" y="3647675"/>
                </a:cubicBezTo>
                <a:cubicBezTo>
                  <a:pt x="2155967" y="3647675"/>
                  <a:pt x="2148932" y="3676593"/>
                  <a:pt x="2146588" y="3713327"/>
                </a:cubicBezTo>
                <a:cubicBezTo>
                  <a:pt x="2145025" y="3742246"/>
                  <a:pt x="2137209" y="3771164"/>
                  <a:pt x="2135645" y="3800082"/>
                </a:cubicBezTo>
                <a:cubicBezTo>
                  <a:pt x="2134081" y="3837598"/>
                  <a:pt x="2118450" y="3859482"/>
                  <a:pt x="2081717" y="3872769"/>
                </a:cubicBezTo>
                <a:cubicBezTo>
                  <a:pt x="2012157" y="3898561"/>
                  <a:pt x="1937907" y="3919663"/>
                  <a:pt x="1878508" y="3960305"/>
                </a:cubicBezTo>
                <a:cubicBezTo>
                  <a:pt x="1673735" y="4100207"/>
                  <a:pt x="1474433" y="4247143"/>
                  <a:pt x="1274349" y="4393298"/>
                </a:cubicBezTo>
                <a:cubicBezTo>
                  <a:pt x="1232145" y="4423779"/>
                  <a:pt x="1215731" y="4467547"/>
                  <a:pt x="1226674" y="4534763"/>
                </a:cubicBezTo>
                <a:cubicBezTo>
                  <a:pt x="1302487" y="4517568"/>
                  <a:pt x="1375954" y="4508189"/>
                  <a:pt x="1443952" y="4483178"/>
                </a:cubicBezTo>
                <a:lnTo>
                  <a:pt x="2484228" y="4096299"/>
                </a:lnTo>
                <a:cubicBezTo>
                  <a:pt x="2538939" y="4076760"/>
                  <a:pt x="2595994" y="4061910"/>
                  <a:pt x="2651485" y="4044715"/>
                </a:cubicBezTo>
                <a:cubicBezTo>
                  <a:pt x="2653829" y="4050186"/>
                  <a:pt x="2656956" y="4056438"/>
                  <a:pt x="2659301" y="4061910"/>
                </a:cubicBezTo>
                <a:lnTo>
                  <a:pt x="0" y="5847624"/>
                </a:lnTo>
                <a:cubicBezTo>
                  <a:pt x="318109" y="5769950"/>
                  <a:pt x="442586" y="5672758"/>
                  <a:pt x="729488" y="5527936"/>
                </a:cubicBezTo>
                <a:cubicBezTo>
                  <a:pt x="944775" y="5422861"/>
                  <a:pt x="1317580" y="5203235"/>
                  <a:pt x="1721411" y="4978697"/>
                </a:cubicBezTo>
                <a:lnTo>
                  <a:pt x="3152475" y="4180709"/>
                </a:lnTo>
                <a:cubicBezTo>
                  <a:pt x="3181392" y="4164296"/>
                  <a:pt x="3218127" y="4151009"/>
                  <a:pt x="3250172" y="4154136"/>
                </a:cubicBezTo>
                <a:cubicBezTo>
                  <a:pt x="3382258" y="4167422"/>
                  <a:pt x="3515126" y="4179146"/>
                  <a:pt x="3644085" y="4206501"/>
                </a:cubicBezTo>
                <a:cubicBezTo>
                  <a:pt x="3841824" y="4247924"/>
                  <a:pt x="4038781" y="4278406"/>
                  <a:pt x="4241209" y="4257303"/>
                </a:cubicBezTo>
                <a:cubicBezTo>
                  <a:pt x="4392834" y="4241672"/>
                  <a:pt x="4544460" y="4230730"/>
                  <a:pt x="4694522" y="4208064"/>
                </a:cubicBezTo>
                <a:cubicBezTo>
                  <a:pt x="4775024" y="4196340"/>
                  <a:pt x="4832862" y="4143193"/>
                  <a:pt x="4866469" y="4063473"/>
                </a:cubicBezTo>
                <a:lnTo>
                  <a:pt x="4706246" y="3966557"/>
                </a:lnTo>
                <a:cubicBezTo>
                  <a:pt x="4759393" y="3943892"/>
                  <a:pt x="4796909" y="3924352"/>
                  <a:pt x="4836769" y="3910284"/>
                </a:cubicBezTo>
                <a:cubicBezTo>
                  <a:pt x="4899295" y="3889181"/>
                  <a:pt x="4944626" y="3857137"/>
                  <a:pt x="4944626" y="3783669"/>
                </a:cubicBezTo>
                <a:cubicBezTo>
                  <a:pt x="4943845" y="3746935"/>
                  <a:pt x="4968073" y="3737556"/>
                  <a:pt x="4998555" y="3736775"/>
                </a:cubicBezTo>
                <a:lnTo>
                  <a:pt x="5542531" y="3726614"/>
                </a:lnTo>
                <a:cubicBezTo>
                  <a:pt x="5686341" y="3723488"/>
                  <a:pt x="5835622" y="3761785"/>
                  <a:pt x="5970053" y="3675811"/>
                </a:cubicBezTo>
                <a:cubicBezTo>
                  <a:pt x="5979432" y="3669559"/>
                  <a:pt x="5992718" y="3669559"/>
                  <a:pt x="6004442" y="3668778"/>
                </a:cubicBezTo>
                <a:cubicBezTo>
                  <a:pt x="6210778" y="3659398"/>
                  <a:pt x="6417114" y="3642986"/>
                  <a:pt x="6623449" y="3645330"/>
                </a:cubicBezTo>
                <a:cubicBezTo>
                  <a:pt x="6728962" y="3646112"/>
                  <a:pt x="6832912" y="3681282"/>
                  <a:pt x="6936079" y="3700822"/>
                </a:cubicBezTo>
                <a:cubicBezTo>
                  <a:pt x="6993916" y="3644549"/>
                  <a:pt x="7022834" y="3566391"/>
                  <a:pt x="7111152" y="3539818"/>
                </a:cubicBezTo>
                <a:cubicBezTo>
                  <a:pt x="7179931" y="3519497"/>
                  <a:pt x="7240112" y="3471039"/>
                  <a:pt x="7316706" y="3428052"/>
                </a:cubicBezTo>
                <a:cubicBezTo>
                  <a:pt x="7230733" y="3367089"/>
                  <a:pt x="7158047" y="3307690"/>
                  <a:pt x="7078326" y="3260795"/>
                </a:cubicBezTo>
                <a:cubicBezTo>
                  <a:pt x="7022053" y="3227188"/>
                  <a:pt x="6989227" y="3194361"/>
                  <a:pt x="6995479" y="3124801"/>
                </a:cubicBezTo>
                <a:cubicBezTo>
                  <a:pt x="6999387" y="3077125"/>
                  <a:pt x="6986882" y="3027886"/>
                  <a:pt x="6982192" y="2980210"/>
                </a:cubicBezTo>
                <a:cubicBezTo>
                  <a:pt x="6868082" y="2928626"/>
                  <a:pt x="6766478" y="2932534"/>
                  <a:pt x="6684412" y="3045081"/>
                </a:cubicBezTo>
                <a:cubicBezTo>
                  <a:pt x="6562675" y="2950833"/>
                  <a:pt x="6275525" y="2719092"/>
                  <a:pt x="6112046" y="2636115"/>
                </a:cubicBezTo>
                <a:cubicBezTo>
                  <a:pt x="5986619" y="2554385"/>
                  <a:pt x="5816033" y="2549673"/>
                  <a:pt x="5703536" y="2547218"/>
                </a:cubicBezTo>
                <a:cubicBezTo>
                  <a:pt x="5665459" y="2554129"/>
                  <a:pt x="5630068" y="2529241"/>
                  <a:pt x="5619125" y="2507357"/>
                </a:cubicBezTo>
                <a:cubicBezTo>
                  <a:pt x="5609747" y="2488599"/>
                  <a:pt x="5633975" y="2446394"/>
                  <a:pt x="5653515" y="2423728"/>
                </a:cubicBezTo>
                <a:cubicBezTo>
                  <a:pt x="5742614" y="2321342"/>
                  <a:pt x="5835622" y="2221300"/>
                  <a:pt x="5927066" y="2121259"/>
                </a:cubicBezTo>
                <a:lnTo>
                  <a:pt x="6433527" y="1568685"/>
                </a:lnTo>
                <a:lnTo>
                  <a:pt x="6794614" y="1168519"/>
                </a:lnTo>
                <a:cubicBezTo>
                  <a:pt x="7028805" y="909265"/>
                  <a:pt x="7843363" y="45985"/>
                  <a:pt x="7838673" y="13159"/>
                </a:cubicBezTo>
                <a:cubicBezTo>
                  <a:pt x="7837794" y="6906"/>
                  <a:pt x="7834087" y="2933"/>
                  <a:pt x="7827805" y="1061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015CA92-9008-47DB-974F-AD7EB939B588}"/>
              </a:ext>
            </a:extLst>
          </p:cNvPr>
          <p:cNvSpPr/>
          <p:nvPr/>
        </p:nvSpPr>
        <p:spPr>
          <a:xfrm rot="5400000">
            <a:off x="8719624" y="2128380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7136D81D-E8B9-4514-8C9C-8EDE2C119E94}"/>
              </a:ext>
            </a:extLst>
          </p:cNvPr>
          <p:cNvGrpSpPr/>
          <p:nvPr/>
        </p:nvGrpSpPr>
        <p:grpSpPr>
          <a:xfrm>
            <a:off x="8981241" y="3161396"/>
            <a:ext cx="1547217" cy="1035784"/>
            <a:chOff x="8351463" y="2676831"/>
            <a:chExt cx="1547217" cy="1035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0DF0B-B642-4269-98C9-33CB51681B17}"/>
                </a:ext>
              </a:extLst>
            </p:cNvPr>
            <p:cNvSpPr txBox="1"/>
            <p:nvPr/>
          </p:nvSpPr>
          <p:spPr>
            <a:xfrm>
              <a:off x="8351463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5396F-12F4-4F59-923E-18F8E357FDA1}"/>
                </a:ext>
              </a:extLst>
            </p:cNvPr>
            <p:cNvSpPr txBox="1"/>
            <p:nvPr/>
          </p:nvSpPr>
          <p:spPr>
            <a:xfrm>
              <a:off x="8351463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ECFA1B8D-6E71-44B8-9395-0451368A417F}"/>
              </a:ext>
            </a:extLst>
          </p:cNvPr>
          <p:cNvSpPr/>
          <p:nvPr/>
        </p:nvSpPr>
        <p:spPr>
          <a:xfrm rot="5400000">
            <a:off x="6283418" y="2128380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1137FC-395F-42CC-A7ED-08F8D8643254}"/>
              </a:ext>
            </a:extLst>
          </p:cNvPr>
          <p:cNvGrpSpPr/>
          <p:nvPr/>
        </p:nvGrpSpPr>
        <p:grpSpPr>
          <a:xfrm>
            <a:off x="6545036" y="3161396"/>
            <a:ext cx="1547217" cy="1035784"/>
            <a:chOff x="6197150" y="2676831"/>
            <a:chExt cx="1547217" cy="10357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3A2A11-7301-4630-8039-CDC55D994846}"/>
                </a:ext>
              </a:extLst>
            </p:cNvPr>
            <p:cNvSpPr txBox="1"/>
            <p:nvPr/>
          </p:nvSpPr>
          <p:spPr>
            <a:xfrm>
              <a:off x="619715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E9514-B29B-413C-A170-C2FAF3C668EA}"/>
                </a:ext>
              </a:extLst>
            </p:cNvPr>
            <p:cNvSpPr txBox="1"/>
            <p:nvPr/>
          </p:nvSpPr>
          <p:spPr>
            <a:xfrm>
              <a:off x="619715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310C51F1-6E4C-4065-B335-CCB5E21A2B02}"/>
              </a:ext>
            </a:extLst>
          </p:cNvPr>
          <p:cNvSpPr/>
          <p:nvPr/>
        </p:nvSpPr>
        <p:spPr>
          <a:xfrm rot="5400000">
            <a:off x="3847212" y="2128380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617C36-2301-4FC4-B4D1-0B05356DF4DB}"/>
              </a:ext>
            </a:extLst>
          </p:cNvPr>
          <p:cNvGrpSpPr/>
          <p:nvPr/>
        </p:nvGrpSpPr>
        <p:grpSpPr>
          <a:xfrm>
            <a:off x="4108830" y="3161396"/>
            <a:ext cx="1547217" cy="1035784"/>
            <a:chOff x="4332760" y="2676831"/>
            <a:chExt cx="1547217" cy="1035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EC0242-48C6-4B3C-9BB2-4577EA46676D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373B53-2275-4BB4-93D1-4C24D83C90F7}"/>
                </a:ext>
              </a:extLst>
            </p:cNvPr>
            <p:cNvSpPr txBox="1"/>
            <p:nvPr/>
          </p:nvSpPr>
          <p:spPr>
            <a:xfrm>
              <a:off x="433276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5" name="Isosceles Triangle 2">
            <a:extLst>
              <a:ext uri="{FF2B5EF4-FFF2-40B4-BE49-F238E27FC236}">
                <a16:creationId xmlns:a16="http://schemas.microsoft.com/office/drawing/2014/main" id="{11F70CD2-71E0-4470-A3F1-230AFE7D8EE3}"/>
              </a:ext>
            </a:extLst>
          </p:cNvPr>
          <p:cNvSpPr/>
          <p:nvPr/>
        </p:nvSpPr>
        <p:spPr>
          <a:xfrm rot="5400000">
            <a:off x="1411006" y="2128380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A1F0B0-985A-485D-84EE-C2C13ECD7B94}"/>
              </a:ext>
            </a:extLst>
          </p:cNvPr>
          <p:cNvGrpSpPr/>
          <p:nvPr/>
        </p:nvGrpSpPr>
        <p:grpSpPr>
          <a:xfrm>
            <a:off x="1672624" y="3161396"/>
            <a:ext cx="1547217" cy="1035784"/>
            <a:chOff x="1929038" y="2676831"/>
            <a:chExt cx="1547217" cy="1035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7E9D7F-D8CB-4D4E-BFA8-AEB7F9B46364}"/>
                </a:ext>
              </a:extLst>
            </p:cNvPr>
            <p:cNvSpPr txBox="1"/>
            <p:nvPr/>
          </p:nvSpPr>
          <p:spPr>
            <a:xfrm>
              <a:off x="1929038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31C92B-347E-421A-9D65-2097B2AF8C68}"/>
                </a:ext>
              </a:extLst>
            </p:cNvPr>
            <p:cNvSpPr txBox="1"/>
            <p:nvPr/>
          </p:nvSpPr>
          <p:spPr>
            <a:xfrm>
              <a:off x="1929038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BF765-AE42-48D1-89D7-EBFCFCE2DB23}"/>
              </a:ext>
            </a:extLst>
          </p:cNvPr>
          <p:cNvGrpSpPr/>
          <p:nvPr/>
        </p:nvGrpSpPr>
        <p:grpSpPr>
          <a:xfrm>
            <a:off x="1241643" y="4722420"/>
            <a:ext cx="2195160" cy="1081951"/>
            <a:chOff x="1062658" y="3986014"/>
            <a:chExt cx="1728192" cy="10819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4CD331-0B83-4C77-9595-EDE7A5D61FE9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964B4-F12D-4B58-AA7D-5538A8331620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111855-2E74-4E50-8E6D-6EA2291F48B9}"/>
              </a:ext>
            </a:extLst>
          </p:cNvPr>
          <p:cNvGrpSpPr/>
          <p:nvPr/>
        </p:nvGrpSpPr>
        <p:grpSpPr>
          <a:xfrm>
            <a:off x="3677849" y="4722420"/>
            <a:ext cx="2195160" cy="1081951"/>
            <a:chOff x="1062658" y="3986014"/>
            <a:chExt cx="1728192" cy="10819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BEDD3D-D46A-4E37-B84B-8DBC1F1E48D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C3635C-98E7-472A-9EDD-DFB7967F5BFF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7843F-BDCD-4233-9C57-751721688E72}"/>
              </a:ext>
            </a:extLst>
          </p:cNvPr>
          <p:cNvGrpSpPr/>
          <p:nvPr/>
        </p:nvGrpSpPr>
        <p:grpSpPr>
          <a:xfrm>
            <a:off x="6114055" y="4722420"/>
            <a:ext cx="2195160" cy="1081951"/>
            <a:chOff x="1062658" y="3986014"/>
            <a:chExt cx="1728192" cy="10819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34E0F0-2027-4DBF-BB36-8326D30E1F82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FC6A05-CFAC-4E08-9B81-21886924A0D8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E5C70E-F2BC-4225-823A-B8D89F71B100}"/>
              </a:ext>
            </a:extLst>
          </p:cNvPr>
          <p:cNvGrpSpPr/>
          <p:nvPr/>
        </p:nvGrpSpPr>
        <p:grpSpPr>
          <a:xfrm>
            <a:off x="8550260" y="4722420"/>
            <a:ext cx="2195160" cy="1081951"/>
            <a:chOff x="1062658" y="3986014"/>
            <a:chExt cx="1728192" cy="10819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984868-7A80-4295-B896-A76DE458598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2A9D98-BED4-4BE2-8961-487EEFD2AEE6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C61A2525-A2CF-4EFA-86AA-E51984D7BFAA}"/>
              </a:ext>
            </a:extLst>
          </p:cNvPr>
          <p:cNvSpPr/>
          <p:nvPr/>
        </p:nvSpPr>
        <p:spPr>
          <a:xfrm>
            <a:off x="2185872" y="273409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64FED63-BE13-45A5-A1AF-59B73C8430CA}"/>
              </a:ext>
            </a:extLst>
          </p:cNvPr>
          <p:cNvSpPr/>
          <p:nvPr/>
        </p:nvSpPr>
        <p:spPr>
          <a:xfrm rot="5400000">
            <a:off x="7101657" y="26901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33F0FFE4-DBDB-4FEE-9AE3-CD38A6592E26}"/>
              </a:ext>
            </a:extLst>
          </p:cNvPr>
          <p:cNvSpPr/>
          <p:nvPr/>
        </p:nvSpPr>
        <p:spPr>
          <a:xfrm flipH="1">
            <a:off x="4563438" y="271280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617FF56A-260B-4044-86D6-F700A9A88634}"/>
              </a:ext>
            </a:extLst>
          </p:cNvPr>
          <p:cNvSpPr/>
          <p:nvPr/>
        </p:nvSpPr>
        <p:spPr>
          <a:xfrm>
            <a:off x="9557790" y="277135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24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4873B0F4-3EDB-418E-84C3-02312FF39D15}"/>
              </a:ext>
            </a:extLst>
          </p:cNvPr>
          <p:cNvSpPr/>
          <p:nvPr/>
        </p:nvSpPr>
        <p:spPr>
          <a:xfrm>
            <a:off x="5408245" y="3269352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2C4FF5-7D94-48AC-9E22-6261FE78A291}"/>
              </a:ext>
            </a:extLst>
          </p:cNvPr>
          <p:cNvGrpSpPr/>
          <p:nvPr/>
        </p:nvGrpSpPr>
        <p:grpSpPr>
          <a:xfrm>
            <a:off x="2305270" y="5178497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017059-9CD1-44F4-ACC1-C76A4DE0317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A43A0-5F17-4416-928F-59FCC843FFF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711BA-6285-4DF1-A9CD-4BEC50B5CFA2}"/>
              </a:ext>
            </a:extLst>
          </p:cNvPr>
          <p:cNvGrpSpPr/>
          <p:nvPr/>
        </p:nvGrpSpPr>
        <p:grpSpPr>
          <a:xfrm>
            <a:off x="929055" y="4167580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8DC63-98B7-46CC-BAEA-26591529EB3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26FD4E-2BA3-4A5C-A532-EC09EC0594B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5F27E0-4ED8-44F1-A68A-EB1406891541}"/>
              </a:ext>
            </a:extLst>
          </p:cNvPr>
          <p:cNvGrpSpPr/>
          <p:nvPr/>
        </p:nvGrpSpPr>
        <p:grpSpPr>
          <a:xfrm>
            <a:off x="929055" y="2880073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AB12A-B61A-4F07-9FD3-7CE5F80EAFB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BC6B30-5261-4B84-B7C2-4AC97A3C130B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A3445-EB18-447F-8C91-19633B139AED}"/>
              </a:ext>
            </a:extLst>
          </p:cNvPr>
          <p:cNvGrpSpPr/>
          <p:nvPr/>
        </p:nvGrpSpPr>
        <p:grpSpPr>
          <a:xfrm>
            <a:off x="8167104" y="4167580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AA3FD3-0527-49FD-8BEC-681147CC26B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EB9CCC-B674-47EE-AD02-D92F7452F0C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6F8E74-70D7-41D2-A586-734328E1F4C8}"/>
              </a:ext>
            </a:extLst>
          </p:cNvPr>
          <p:cNvGrpSpPr/>
          <p:nvPr/>
        </p:nvGrpSpPr>
        <p:grpSpPr>
          <a:xfrm>
            <a:off x="8167104" y="2880073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BE8151-C868-4C5F-AA02-7EF3EED83C0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63C83-14BE-4D68-B31A-0BB7B72C473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28C007-1145-4B36-A65F-D9AACF402007}"/>
              </a:ext>
            </a:extLst>
          </p:cNvPr>
          <p:cNvGrpSpPr/>
          <p:nvPr/>
        </p:nvGrpSpPr>
        <p:grpSpPr>
          <a:xfrm>
            <a:off x="6720706" y="1861928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4E4765-5026-45BD-AE8D-55BEDD0039C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C896B0-80A1-40D6-8751-DA99925ADD1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48F94F-AE33-4826-9F44-C60CEBB981F6}"/>
              </a:ext>
            </a:extLst>
          </p:cNvPr>
          <p:cNvSpPr/>
          <p:nvPr/>
        </p:nvSpPr>
        <p:spPr>
          <a:xfrm>
            <a:off x="5177796" y="3035485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3D4DE0-0F3D-46C4-B66B-9C887ABE38B1}"/>
              </a:ext>
            </a:extLst>
          </p:cNvPr>
          <p:cNvSpPr/>
          <p:nvPr/>
        </p:nvSpPr>
        <p:spPr>
          <a:xfrm>
            <a:off x="6038697" y="2969579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90A89-AB4E-4C0A-989F-4D750F3EDA47}"/>
              </a:ext>
            </a:extLst>
          </p:cNvPr>
          <p:cNvSpPr/>
          <p:nvPr/>
        </p:nvSpPr>
        <p:spPr>
          <a:xfrm>
            <a:off x="6808318" y="4330372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E63C8F-2609-4D60-9B53-423F71418FAB}"/>
              </a:ext>
            </a:extLst>
          </p:cNvPr>
          <p:cNvSpPr/>
          <p:nvPr/>
        </p:nvSpPr>
        <p:spPr>
          <a:xfrm>
            <a:off x="5221990" y="4330372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EFA5E5-49A7-44FE-BFD5-ECD6CBF8CDEC}"/>
              </a:ext>
            </a:extLst>
          </p:cNvPr>
          <p:cNvSpPr/>
          <p:nvPr/>
        </p:nvSpPr>
        <p:spPr>
          <a:xfrm>
            <a:off x="6808318" y="3458363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30DFDA-8FAF-4A04-8CF6-82448AF8A6F5}"/>
              </a:ext>
            </a:extLst>
          </p:cNvPr>
          <p:cNvSpPr/>
          <p:nvPr/>
        </p:nvSpPr>
        <p:spPr>
          <a:xfrm>
            <a:off x="5221990" y="3458363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C8A444-358F-4A59-8F57-0DA1D7E51217}"/>
              </a:ext>
            </a:extLst>
          </p:cNvPr>
          <p:cNvSpPr/>
          <p:nvPr/>
        </p:nvSpPr>
        <p:spPr>
          <a:xfrm>
            <a:off x="6038697" y="4778225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2D8FD-B562-45F2-BEAF-329D366F58B7}"/>
              </a:ext>
            </a:extLst>
          </p:cNvPr>
          <p:cNvSpPr/>
          <p:nvPr/>
        </p:nvSpPr>
        <p:spPr>
          <a:xfrm>
            <a:off x="5678861" y="5235112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F7E952-0167-42A6-B8B0-36069CA57C62}"/>
              </a:ext>
            </a:extLst>
          </p:cNvPr>
          <p:cNvSpPr/>
          <p:nvPr/>
        </p:nvSpPr>
        <p:spPr>
          <a:xfrm>
            <a:off x="4183630" y="2914725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0F2791-16A4-49C9-A2D3-B04FBDD798B3}"/>
              </a:ext>
            </a:extLst>
          </p:cNvPr>
          <p:cNvSpPr/>
          <p:nvPr/>
        </p:nvSpPr>
        <p:spPr>
          <a:xfrm>
            <a:off x="7178011" y="4202232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AFD77D-5E83-4D79-8528-9CB75F5140A0}"/>
              </a:ext>
            </a:extLst>
          </p:cNvPr>
          <p:cNvSpPr/>
          <p:nvPr/>
        </p:nvSpPr>
        <p:spPr>
          <a:xfrm>
            <a:off x="5678861" y="1922257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48BB96-15E2-4401-B74F-3EAFFF173258}"/>
              </a:ext>
            </a:extLst>
          </p:cNvPr>
          <p:cNvSpPr/>
          <p:nvPr/>
        </p:nvSpPr>
        <p:spPr>
          <a:xfrm>
            <a:off x="4183630" y="4202232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2A7CE8-730C-47C9-A8CE-6D5FC9599D9B}"/>
              </a:ext>
            </a:extLst>
          </p:cNvPr>
          <p:cNvSpPr/>
          <p:nvPr/>
        </p:nvSpPr>
        <p:spPr>
          <a:xfrm>
            <a:off x="7178011" y="2914725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A3C013D6-CFB3-4B2F-8171-A96F1AC3AC54}"/>
              </a:ext>
            </a:extLst>
          </p:cNvPr>
          <p:cNvSpPr/>
          <p:nvPr/>
        </p:nvSpPr>
        <p:spPr>
          <a:xfrm>
            <a:off x="4436224" y="449548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5FF35E09-0E2E-4CCC-AE43-74FE0E1DC70E}"/>
              </a:ext>
            </a:extLst>
          </p:cNvPr>
          <p:cNvSpPr/>
          <p:nvPr/>
        </p:nvSpPr>
        <p:spPr>
          <a:xfrm>
            <a:off x="5918528" y="547477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0E3F0E7B-8C73-440C-A8C7-41E45B7A3441}"/>
              </a:ext>
            </a:extLst>
          </p:cNvPr>
          <p:cNvSpPr/>
          <p:nvPr/>
        </p:nvSpPr>
        <p:spPr>
          <a:xfrm>
            <a:off x="4430110" y="319797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DE63A4A5-702C-4154-83A8-B96596E32021}"/>
              </a:ext>
            </a:extLst>
          </p:cNvPr>
          <p:cNvSpPr/>
          <p:nvPr/>
        </p:nvSpPr>
        <p:spPr>
          <a:xfrm>
            <a:off x="5922695" y="218818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E22A494B-D8E9-487B-B9B8-5137EE24DBA8}"/>
              </a:ext>
            </a:extLst>
          </p:cNvPr>
          <p:cNvSpPr/>
          <p:nvPr/>
        </p:nvSpPr>
        <p:spPr>
          <a:xfrm>
            <a:off x="7419252" y="319026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7CD8EF02-3F7B-4C66-90AC-DC5F8298AD2A}"/>
              </a:ext>
            </a:extLst>
          </p:cNvPr>
          <p:cNvSpPr/>
          <p:nvPr/>
        </p:nvSpPr>
        <p:spPr>
          <a:xfrm>
            <a:off x="7397050" y="441205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9672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4CB31-8437-4ADF-92C6-592CC8F6902A}"/>
              </a:ext>
            </a:extLst>
          </p:cNvPr>
          <p:cNvSpPr txBox="1"/>
          <p:nvPr/>
        </p:nvSpPr>
        <p:spPr>
          <a:xfrm>
            <a:off x="709744" y="2323685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45AD9-6C6B-4876-86F1-D19FA9224851}"/>
              </a:ext>
            </a:extLst>
          </p:cNvPr>
          <p:cNvSpPr txBox="1"/>
          <p:nvPr/>
        </p:nvSpPr>
        <p:spPr>
          <a:xfrm>
            <a:off x="709744" y="3412582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CE331-48C4-442E-AEFF-F5C1518CE30E}"/>
              </a:ext>
            </a:extLst>
          </p:cNvPr>
          <p:cNvSpPr txBox="1"/>
          <p:nvPr/>
        </p:nvSpPr>
        <p:spPr>
          <a:xfrm>
            <a:off x="709744" y="4501479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4626F-87D9-48EE-A4F5-A6B2881A7A93}"/>
              </a:ext>
            </a:extLst>
          </p:cNvPr>
          <p:cNvSpPr txBox="1"/>
          <p:nvPr/>
        </p:nvSpPr>
        <p:spPr>
          <a:xfrm>
            <a:off x="709744" y="5590376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4EA4F88F-DCFF-4856-95BA-DF467ED79594}"/>
              </a:ext>
            </a:extLst>
          </p:cNvPr>
          <p:cNvGrpSpPr/>
          <p:nvPr/>
        </p:nvGrpSpPr>
        <p:grpSpPr>
          <a:xfrm>
            <a:off x="1341119" y="2215963"/>
            <a:ext cx="3479216" cy="738664"/>
            <a:chOff x="3697808" y="4311889"/>
            <a:chExt cx="1177192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EB09D0-B4AB-4067-936D-6EF9E2D7A555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D0CC27-930A-4982-9BDA-FD7F6F40CFE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id="{EE93C5AB-5A2E-4AE9-BFBA-C2BC842C832B}"/>
              </a:ext>
            </a:extLst>
          </p:cNvPr>
          <p:cNvGrpSpPr/>
          <p:nvPr/>
        </p:nvGrpSpPr>
        <p:grpSpPr>
          <a:xfrm>
            <a:off x="1341119" y="3304860"/>
            <a:ext cx="3479216" cy="738664"/>
            <a:chOff x="3697808" y="4311889"/>
            <a:chExt cx="1177192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C23119-142A-4856-A69D-9375D816778A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C5F9F2-46A7-4EBD-8728-A3CFF2C5F38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84D3787-74A6-4B19-9205-FAAAFF466ADC}"/>
              </a:ext>
            </a:extLst>
          </p:cNvPr>
          <p:cNvGrpSpPr/>
          <p:nvPr/>
        </p:nvGrpSpPr>
        <p:grpSpPr>
          <a:xfrm>
            <a:off x="1341119" y="4393757"/>
            <a:ext cx="3479216" cy="738664"/>
            <a:chOff x="3697808" y="4311889"/>
            <a:chExt cx="1177192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7A0234-A3CA-40E2-8743-7700779F124C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CA0C7-64C6-4608-AD30-E1A7D05F6682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4">
            <a:extLst>
              <a:ext uri="{FF2B5EF4-FFF2-40B4-BE49-F238E27FC236}">
                <a16:creationId xmlns:a16="http://schemas.microsoft.com/office/drawing/2014/main" id="{00F383B9-8079-4F0F-A851-6B7A6E82CCE8}"/>
              </a:ext>
            </a:extLst>
          </p:cNvPr>
          <p:cNvGrpSpPr/>
          <p:nvPr/>
        </p:nvGrpSpPr>
        <p:grpSpPr>
          <a:xfrm>
            <a:off x="1341119" y="5482654"/>
            <a:ext cx="3478710" cy="738664"/>
            <a:chOff x="3697807" y="4311889"/>
            <a:chExt cx="1157153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3EF99-E51D-4A71-A996-D7D6EE5584B5}"/>
                </a:ext>
              </a:extLst>
            </p:cNvPr>
            <p:cNvSpPr txBox="1"/>
            <p:nvPr/>
          </p:nvSpPr>
          <p:spPr>
            <a:xfrm>
              <a:off x="3697807" y="4588888"/>
              <a:ext cx="115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960B21-95A5-48FD-9FA4-FDAB5BE2C7D4}"/>
                </a:ext>
              </a:extLst>
            </p:cNvPr>
            <p:cNvSpPr txBox="1"/>
            <p:nvPr/>
          </p:nvSpPr>
          <p:spPr>
            <a:xfrm>
              <a:off x="3707647" y="4311889"/>
              <a:ext cx="114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B3BD092-5AB8-4D7C-8E24-A8DA97C06070}"/>
              </a:ext>
            </a:extLst>
          </p:cNvPr>
          <p:cNvSpPr txBox="1">
            <a:spLocks/>
          </p:cNvSpPr>
          <p:nvPr/>
        </p:nvSpPr>
        <p:spPr>
          <a:xfrm>
            <a:off x="7135738" y="5460063"/>
            <a:ext cx="4477438" cy="10608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B3A2A3-1121-4897-A12D-D38A01DDAC05}"/>
              </a:ext>
            </a:extLst>
          </p:cNvPr>
          <p:cNvSpPr/>
          <p:nvPr/>
        </p:nvSpPr>
        <p:spPr>
          <a:xfrm>
            <a:off x="708782" y="553969"/>
            <a:ext cx="4111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F3C3B-EAFF-47CA-8021-C36817C217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82083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aphic 17">
            <a:extLst>
              <a:ext uri="{FF2B5EF4-FFF2-40B4-BE49-F238E27FC236}">
                <a16:creationId xmlns:a16="http://schemas.microsoft.com/office/drawing/2014/main" id="{A779302C-FC66-45B6-B1F6-42F71572F0C5}"/>
              </a:ext>
            </a:extLst>
          </p:cNvPr>
          <p:cNvGrpSpPr/>
          <p:nvPr/>
        </p:nvGrpSpPr>
        <p:grpSpPr>
          <a:xfrm>
            <a:off x="2741986" y="256299"/>
            <a:ext cx="6698343" cy="3931050"/>
            <a:chOff x="2687161" y="3731096"/>
            <a:chExt cx="5158677" cy="3027467"/>
          </a:xfrm>
          <a:solidFill>
            <a:schemeClr val="accent6"/>
          </a:solidFill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47B3685-C5FF-4376-863F-540D4BA17A8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081B857-D529-49BD-B8F6-CDF8709E44C2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ED2FC96-DCF1-44B1-AC4B-58212E57D75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0A893A-A472-4AC1-A465-579502811C7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C45054D-0271-469D-8142-E4E7ADAB3D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B6FA65E-1582-4999-90A9-134A93D7411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006E880-F8BC-4A45-8427-7AEF2DBBE65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99C7FA6-D1F5-40C0-BDCB-89E4DD9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D5DD776-E3EE-45C7-AECB-38718404C60A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F2135F7-5E4E-4D24-91D5-A5E18150C4D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6C13A4B-46E5-4716-B14D-E605158662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EE4A268-99FB-4F6D-A912-5D905708254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44F5572-5983-4A3C-BE35-D4EB6EE8FED3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3916CA-080C-40A1-8D10-E697187D31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3B0AFF6-7B7C-4A65-A3B3-5D48BBF9DA7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3EB54F6-8F4F-4D81-92B4-36CD530D5D0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3F94F99-A5AD-41AB-BCCC-8508E4893E6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8599B12-1DBD-4401-87DE-9FE4B49CC2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16E7B2B-ECFA-49D3-90F5-BAD9F3A840A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92C0D4B-6B22-419E-A547-D1A865A2993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DEF1A30-31D7-46DF-B5A2-8DEED0A879D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6954891-9160-4462-817B-450A57874B6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8AEAA4-DDB1-4575-BED0-D1A554A143C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865276A-0E14-4DAD-95AF-D88C9F6A30E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9A6A967-A551-4741-B958-E1390709182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370BB28-3EB0-4C09-AB98-61297C34316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9F25D97-469B-471E-9458-8F500E3D5B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EA0C12A-BC39-4E51-AC5C-A7E1F4091D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3DB14F-0445-4992-AA06-AB0841E2790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B567548-B7FB-4E11-9ECB-45E99661DC9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F2B0373-C621-49DA-A5E2-36F13D1C055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90CACC2-8722-4FAB-AD14-F941B7913D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9F67021-F007-4614-ACC5-3428036B37F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068083E-E9B9-4B81-BBCE-FC7492094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FDAF6A-EEEB-4DB6-BA21-0C22ED90396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CDE23D-96EA-47B7-84FE-DD202EA7E1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E0FFB0C-060B-4AEB-B673-5576BB4E18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E66319-F033-4568-AB1A-50F70475601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3B35BC0-B9CF-4978-96BD-39E4AEBF8B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4340E6C-457A-4B11-BED7-11355681B5F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BE43CB-9AF6-4512-93E9-0E767E88BD7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EC8756-267B-4FEB-9F02-4735D9BAA0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67B9FF-A751-42DA-A8B5-08100E244DFB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BFDF8E4-4A96-4A12-8D35-5DEA88166EA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F3F1249-A0A9-41C2-82C4-3436F2EA8BD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5A8F01-FECC-415F-8CF0-55D5A260B6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1604266-6E55-4EA6-A991-90D24FD07F6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93CF7E7-E11E-458E-96EC-8EF24B0583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C3A8A6E-877F-43E3-93BF-CB18C6B0665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1841DC5-60CC-40AC-91E9-87136200AFA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B46C4A7-15B9-4A7A-84F8-DB1EF092500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D08D7A-8E71-4826-A678-9327776B8E8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91C3E8-FB45-4ECB-9E60-C72D3C2A2D1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C274ACE-26F0-47CD-89CD-7E70262E35B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F07D5FE-6BE1-465E-BF71-35A4D6AD566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4D0E688-37A6-4892-89E3-A4AD09BAD13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330DD84E-F184-4C17-8C6A-7B5A811835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591C0B5-A901-4610-A6C4-1DC95D6B5F2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EEC08B0-3800-4E6B-95C8-4E1D2F6CE04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A84336A-5DCF-41A5-BDCE-D493F54CC8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2B42A57-0439-4D81-A53F-6C3AF4ABE9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6039BF-27DF-40D9-86F9-56B9D3F0A23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0980C14-B8C4-4520-B524-ABBE2D6BB64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03EC684-21A4-487E-AD41-2AB7154020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491411D-E417-489B-93EF-FE2D0AD7641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D1EFE6A-9A9A-4645-B3B5-6AA9628BABF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5692EFA-20DB-41B3-BDF2-18BFF475537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5B4387-2E9D-4DB9-A4E0-56B7927B16F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001ADBA-AAD9-40EA-86D6-AA342AA5B3A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661BA50-FA23-477E-B0A0-4F002E45B55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FF5F106-E643-4181-999B-42E7149667C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FC1F439-240D-4F94-A8F6-BF66BF967C5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1A7FF20-C18E-48A0-9472-1261E2ED806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B6820F-24DE-414F-B76C-32BAF992980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53FA1FBA-536B-4264-B439-A89FE59ED13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978978C-A49F-4B4B-B777-1B3B417F125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61B388D-B927-4EF5-9764-909D76327A5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88FF737-C815-4962-8614-F7338D41FFB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4EC26BA-039B-4497-AC46-C133D9DE4C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48069CC-A0C8-400D-A990-62FC8E099CB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B6F056B-10E7-42A0-BF79-826EEA41683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9BCF9C-7AA7-44A2-B889-DB0881C4E69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3A04199-4F32-458A-A43F-77075E5FE90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F7E5E50-4FE2-4E3E-B2D9-C723E7B76B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3BAC210-7EA6-4EF3-9673-2E8D8D204B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4CB1550C-2296-4303-8437-3335C018726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7E6EB6A-7614-4803-8D0E-468C34EEBCA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3B73640-26B5-4AE6-A1CB-7AB5F539AE23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F8E27A8-92CE-4542-8F74-09A09AA851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93998E5-C3BB-4C38-8E2C-E70555AE2BD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EA0E6D2-524D-47FB-9853-9012356B4B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677CF76-F1C0-4A62-8034-EE725D39884F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04BB809-A857-4589-956A-B77B1B95D0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B45EAFE-8400-41A2-89F2-E06D1E0B1C2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699DD43-B7A3-446C-84CC-6A43A211FC1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5171645-00E5-4AA7-AA61-F3CD26E7F3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8E08A75-73C2-4267-96E1-770765D968D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1768BC7-E665-4ABF-862F-FAC112EA89E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FD15480-F7DD-4A81-A780-D39E9EB2E97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C8D9CD-49AE-4DC6-ABCE-6F572E570C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D4DAB45-00CF-432C-AE5C-9433112A5CF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65534F6-2DAE-483E-89AA-D403F0AF300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DFF1C54-4DBD-41DA-A493-36D9BA018BF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9B95A4E-4DEB-4E91-9FD9-19E6D7817EC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16F7B43-CF80-4093-B087-08E958F69E4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56677D4-7628-443C-A212-B5FD7F35F2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FDBFB1F-6FAC-437D-A2B5-EB4BA56B4A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E385786-4049-4C00-8F9F-C0704DDFFAE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F9261E4-1043-4F27-9960-A67995206B2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F72BD9F-1A7F-47AD-8853-22260719DC9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7C418CE-268F-42EE-95BC-3A3033EEE9B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C874714-12C2-4A5B-891F-6A9A4D2557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Rectangle 1">
            <a:extLst>
              <a:ext uri="{FF2B5EF4-FFF2-40B4-BE49-F238E27FC236}">
                <a16:creationId xmlns:a16="http://schemas.microsoft.com/office/drawing/2014/main" id="{8E71AA9F-6127-4305-BD1D-70262DE5A1B2}"/>
              </a:ext>
            </a:extLst>
          </p:cNvPr>
          <p:cNvSpPr/>
          <p:nvPr/>
        </p:nvSpPr>
        <p:spPr>
          <a:xfrm>
            <a:off x="0" y="4365104"/>
            <a:ext cx="12192000" cy="2492896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F1D59B49-2AC1-4ABC-9B1B-2C779E42A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616808"/>
              </p:ext>
            </p:extLst>
          </p:nvPr>
        </p:nvGraphicFramePr>
        <p:xfrm>
          <a:off x="6588518" y="47555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4461707F-3415-4DC9-97A4-AC2CE3244938}"/>
              </a:ext>
            </a:extLst>
          </p:cNvPr>
          <p:cNvSpPr txBox="1"/>
          <p:nvPr/>
        </p:nvSpPr>
        <p:spPr>
          <a:xfrm>
            <a:off x="686893" y="5728206"/>
            <a:ext cx="409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</a:p>
        </p:txBody>
      </p:sp>
      <p:graphicFrame>
        <p:nvGraphicFramePr>
          <p:cNvPr id="282" name="Chart 7">
            <a:extLst>
              <a:ext uri="{FF2B5EF4-FFF2-40B4-BE49-F238E27FC236}">
                <a16:creationId xmlns:a16="http://schemas.microsoft.com/office/drawing/2014/main" id="{929DF7AE-440D-43BB-A2DD-D7CC27E11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545963"/>
              </p:ext>
            </p:extLst>
          </p:nvPr>
        </p:nvGraphicFramePr>
        <p:xfrm>
          <a:off x="8820366" y="475827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3" name="Oval 282">
            <a:extLst>
              <a:ext uri="{FF2B5EF4-FFF2-40B4-BE49-F238E27FC236}">
                <a16:creationId xmlns:a16="http://schemas.microsoft.com/office/drawing/2014/main" id="{52CCF38F-85D2-4987-BC82-56C846A6B61F}"/>
              </a:ext>
            </a:extLst>
          </p:cNvPr>
          <p:cNvSpPr/>
          <p:nvPr/>
        </p:nvSpPr>
        <p:spPr>
          <a:xfrm>
            <a:off x="6963820" y="512891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FD213-9690-40FA-A005-C6CC21F6FD41}"/>
              </a:ext>
            </a:extLst>
          </p:cNvPr>
          <p:cNvSpPr txBox="1"/>
          <p:nvPr/>
        </p:nvSpPr>
        <p:spPr>
          <a:xfrm>
            <a:off x="695296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367A6C3-8FC8-4CC3-862A-073F3B6B1447}"/>
              </a:ext>
            </a:extLst>
          </p:cNvPr>
          <p:cNvSpPr/>
          <p:nvPr/>
        </p:nvSpPr>
        <p:spPr>
          <a:xfrm>
            <a:off x="9193490" y="512891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A7FBDB-6021-45DF-92EE-6C168F5B2F7B}"/>
              </a:ext>
            </a:extLst>
          </p:cNvPr>
          <p:cNvSpPr txBox="1"/>
          <p:nvPr/>
        </p:nvSpPr>
        <p:spPr>
          <a:xfrm>
            <a:off x="918263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7" name="Round Same Side Corner Rectangle 20">
            <a:extLst>
              <a:ext uri="{FF2B5EF4-FFF2-40B4-BE49-F238E27FC236}">
                <a16:creationId xmlns:a16="http://schemas.microsoft.com/office/drawing/2014/main" id="{295EFCEF-6F96-4EDA-A936-82DE187A4314}"/>
              </a:ext>
            </a:extLst>
          </p:cNvPr>
          <p:cNvSpPr/>
          <p:nvPr/>
        </p:nvSpPr>
        <p:spPr>
          <a:xfrm rot="10800000">
            <a:off x="5465396" y="4878523"/>
            <a:ext cx="694106" cy="14806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Round Same Side Corner Rectangle 8">
            <a:extLst>
              <a:ext uri="{FF2B5EF4-FFF2-40B4-BE49-F238E27FC236}">
                <a16:creationId xmlns:a16="http://schemas.microsoft.com/office/drawing/2014/main" id="{A126A956-AB74-4EAC-BC03-CFA66A2DE849}"/>
              </a:ext>
            </a:extLst>
          </p:cNvPr>
          <p:cNvSpPr/>
          <p:nvPr/>
        </p:nvSpPr>
        <p:spPr>
          <a:xfrm flipH="1">
            <a:off x="10882632" y="4898367"/>
            <a:ext cx="547119" cy="144097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 Placeholder 1">
            <a:extLst>
              <a:ext uri="{FF2B5EF4-FFF2-40B4-BE49-F238E27FC236}">
                <a16:creationId xmlns:a16="http://schemas.microsoft.com/office/drawing/2014/main" id="{3D26BDC9-AF22-4728-AC16-27ABE82A6AAB}"/>
              </a:ext>
            </a:extLst>
          </p:cNvPr>
          <p:cNvSpPr txBox="1">
            <a:spLocks/>
          </p:cNvSpPr>
          <p:nvPr/>
        </p:nvSpPr>
        <p:spPr>
          <a:xfrm>
            <a:off x="710782" y="4439686"/>
            <a:ext cx="3545182" cy="129614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Worldmap Infographic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163957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E3B18-263E-4B8D-9DC7-846B39AB417D}"/>
              </a:ext>
            </a:extLst>
          </p:cNvPr>
          <p:cNvGrpSpPr/>
          <p:nvPr/>
        </p:nvGrpSpPr>
        <p:grpSpPr>
          <a:xfrm>
            <a:off x="1004705" y="1882748"/>
            <a:ext cx="1754112" cy="4248474"/>
            <a:chOff x="683728" y="1690489"/>
            <a:chExt cx="1440000" cy="4232315"/>
          </a:xfrm>
        </p:grpSpPr>
        <p:sp>
          <p:nvSpPr>
            <p:cNvPr id="4" name="Pentagon 2">
              <a:extLst>
                <a:ext uri="{FF2B5EF4-FFF2-40B4-BE49-F238E27FC236}">
                  <a16:creationId xmlns:a16="http://schemas.microsoft.com/office/drawing/2014/main" id="{EC2E4592-6B5B-40F0-BBEA-FE406AB8EE89}"/>
                </a:ext>
              </a:extLst>
            </p:cNvPr>
            <p:cNvSpPr/>
            <p:nvPr/>
          </p:nvSpPr>
          <p:spPr>
            <a:xfrm rot="5400000">
              <a:off x="-712429" y="3086648"/>
              <a:ext cx="4232313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0C87BEF3-120A-4125-B655-582E61C900F9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17B32A-EA3A-4829-9B57-01A116541F98}"/>
              </a:ext>
            </a:extLst>
          </p:cNvPr>
          <p:cNvGrpSpPr/>
          <p:nvPr/>
        </p:nvGrpSpPr>
        <p:grpSpPr>
          <a:xfrm>
            <a:off x="3111610" y="1882749"/>
            <a:ext cx="1754114" cy="4248476"/>
            <a:chOff x="683728" y="1690489"/>
            <a:chExt cx="1440002" cy="4232317"/>
          </a:xfrm>
        </p:grpSpPr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1D45E1E7-D82A-47F2-AFD7-5B93C95392E8}"/>
                </a:ext>
              </a:extLst>
            </p:cNvPr>
            <p:cNvSpPr/>
            <p:nvPr/>
          </p:nvSpPr>
          <p:spPr>
            <a:xfrm rot="5400000">
              <a:off x="-712429" y="3086648"/>
              <a:ext cx="4232317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AF74D0CA-AD9B-462C-BDBD-14E4A75BBE57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A1C6C-DFE2-4051-863C-C30326B539A0}"/>
              </a:ext>
            </a:extLst>
          </p:cNvPr>
          <p:cNvGrpSpPr/>
          <p:nvPr/>
        </p:nvGrpSpPr>
        <p:grpSpPr>
          <a:xfrm>
            <a:off x="5218518" y="1882752"/>
            <a:ext cx="1754114" cy="4248475"/>
            <a:chOff x="683728" y="1690489"/>
            <a:chExt cx="1440002" cy="4232316"/>
          </a:xfrm>
        </p:grpSpPr>
        <p:sp>
          <p:nvSpPr>
            <p:cNvPr id="10" name="Pentagon 8">
              <a:extLst>
                <a:ext uri="{FF2B5EF4-FFF2-40B4-BE49-F238E27FC236}">
                  <a16:creationId xmlns:a16="http://schemas.microsoft.com/office/drawing/2014/main" id="{01477765-7CE0-4B55-A3CA-8DE80CCE3A31}"/>
                </a:ext>
              </a:extLst>
            </p:cNvPr>
            <p:cNvSpPr/>
            <p:nvPr/>
          </p:nvSpPr>
          <p:spPr>
            <a:xfrm rot="5400000">
              <a:off x="-712428" y="3086648"/>
              <a:ext cx="4232315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Pentagon 9">
              <a:extLst>
                <a:ext uri="{FF2B5EF4-FFF2-40B4-BE49-F238E27FC236}">
                  <a16:creationId xmlns:a16="http://schemas.microsoft.com/office/drawing/2014/main" id="{D05E7B1F-60A9-40CD-83DE-AD96381D5B92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4272B3-D6E4-4A6A-A6C9-89485DC9889A}"/>
              </a:ext>
            </a:extLst>
          </p:cNvPr>
          <p:cNvGrpSpPr/>
          <p:nvPr/>
        </p:nvGrpSpPr>
        <p:grpSpPr>
          <a:xfrm>
            <a:off x="7325424" y="1882753"/>
            <a:ext cx="1754112" cy="4248469"/>
            <a:chOff x="683728" y="1690489"/>
            <a:chExt cx="1440000" cy="4232309"/>
          </a:xfrm>
        </p:grpSpPr>
        <p:sp>
          <p:nvSpPr>
            <p:cNvPr id="13" name="Pentagon 11">
              <a:extLst>
                <a:ext uri="{FF2B5EF4-FFF2-40B4-BE49-F238E27FC236}">
                  <a16:creationId xmlns:a16="http://schemas.microsoft.com/office/drawing/2014/main" id="{CF8D4334-A702-4B6C-913A-AFEF7A1240B1}"/>
                </a:ext>
              </a:extLst>
            </p:cNvPr>
            <p:cNvSpPr/>
            <p:nvPr/>
          </p:nvSpPr>
          <p:spPr>
            <a:xfrm rot="5400000">
              <a:off x="-712426" y="3086644"/>
              <a:ext cx="4232308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Pentagon 12">
              <a:extLst>
                <a:ext uri="{FF2B5EF4-FFF2-40B4-BE49-F238E27FC236}">
                  <a16:creationId xmlns:a16="http://schemas.microsoft.com/office/drawing/2014/main" id="{02D95698-27C8-4974-AC56-92345705686C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7A3358-16DB-4A55-8678-72738E14C134}"/>
              </a:ext>
            </a:extLst>
          </p:cNvPr>
          <p:cNvGrpSpPr/>
          <p:nvPr/>
        </p:nvGrpSpPr>
        <p:grpSpPr>
          <a:xfrm>
            <a:off x="9432330" y="1882754"/>
            <a:ext cx="1754114" cy="4248471"/>
            <a:chOff x="683728" y="1690489"/>
            <a:chExt cx="1440001" cy="4232312"/>
          </a:xfrm>
        </p:grpSpPr>
        <p:sp>
          <p:nvSpPr>
            <p:cNvPr id="16" name="Pentagon 14">
              <a:extLst>
                <a:ext uri="{FF2B5EF4-FFF2-40B4-BE49-F238E27FC236}">
                  <a16:creationId xmlns:a16="http://schemas.microsoft.com/office/drawing/2014/main" id="{287A2914-3EE9-45CB-81EA-F50A739A0837}"/>
                </a:ext>
              </a:extLst>
            </p:cNvPr>
            <p:cNvSpPr/>
            <p:nvPr/>
          </p:nvSpPr>
          <p:spPr>
            <a:xfrm rot="5400000">
              <a:off x="-712426" y="3086646"/>
              <a:ext cx="4232310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Pentagon 15">
              <a:extLst>
                <a:ext uri="{FF2B5EF4-FFF2-40B4-BE49-F238E27FC236}">
                  <a16:creationId xmlns:a16="http://schemas.microsoft.com/office/drawing/2014/main" id="{A49C7125-B89E-4C30-829A-6CC37C940E54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DAAE1B-4AC1-49E6-98C1-3DB5E557788A}"/>
              </a:ext>
            </a:extLst>
          </p:cNvPr>
          <p:cNvSpPr txBox="1"/>
          <p:nvPr/>
        </p:nvSpPr>
        <p:spPr>
          <a:xfrm>
            <a:off x="1332003" y="205869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260FA-DBD8-4618-A9DA-A370FF29FD01}"/>
              </a:ext>
            </a:extLst>
          </p:cNvPr>
          <p:cNvSpPr txBox="1"/>
          <p:nvPr/>
        </p:nvSpPr>
        <p:spPr>
          <a:xfrm>
            <a:off x="3438909" y="205869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CD72D-69C0-4C32-85FA-1985F4F39BA4}"/>
              </a:ext>
            </a:extLst>
          </p:cNvPr>
          <p:cNvSpPr txBox="1"/>
          <p:nvPr/>
        </p:nvSpPr>
        <p:spPr>
          <a:xfrm>
            <a:off x="5545815" y="205869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C9721D-2276-45FB-BF72-1FF73B84404F}"/>
              </a:ext>
            </a:extLst>
          </p:cNvPr>
          <p:cNvSpPr txBox="1"/>
          <p:nvPr/>
        </p:nvSpPr>
        <p:spPr>
          <a:xfrm>
            <a:off x="7652721" y="2058701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0266F-0DE8-4380-A7D2-0560F576F9A4}"/>
              </a:ext>
            </a:extLst>
          </p:cNvPr>
          <p:cNvSpPr txBox="1"/>
          <p:nvPr/>
        </p:nvSpPr>
        <p:spPr>
          <a:xfrm>
            <a:off x="9759626" y="2058703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B074B3-2B55-4B49-B21A-CE136E317B33}"/>
              </a:ext>
            </a:extLst>
          </p:cNvPr>
          <p:cNvGrpSpPr/>
          <p:nvPr/>
        </p:nvGrpSpPr>
        <p:grpSpPr>
          <a:xfrm>
            <a:off x="3308752" y="3412336"/>
            <a:ext cx="1359830" cy="2215991"/>
            <a:chOff x="3017859" y="4283314"/>
            <a:chExt cx="1890849" cy="22159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18E48B-F987-420B-9CC7-EB2D2D368C78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92C8B-0A53-40A1-AEC4-4420974C186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74B4A7-C0CE-4AFA-80FE-536319420BEE}"/>
              </a:ext>
            </a:extLst>
          </p:cNvPr>
          <p:cNvGrpSpPr/>
          <p:nvPr/>
        </p:nvGrpSpPr>
        <p:grpSpPr>
          <a:xfrm>
            <a:off x="5415658" y="3412336"/>
            <a:ext cx="1359830" cy="2215991"/>
            <a:chOff x="3017859" y="4283314"/>
            <a:chExt cx="1890849" cy="22159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F9FB9-30A4-48AA-B824-A54A9B4B53B5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1A1AC9-AB95-4C08-AA88-7E8EA5787DC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245770-181B-4639-962B-B4A53117E3C8}"/>
              </a:ext>
            </a:extLst>
          </p:cNvPr>
          <p:cNvGrpSpPr/>
          <p:nvPr/>
        </p:nvGrpSpPr>
        <p:grpSpPr>
          <a:xfrm>
            <a:off x="7522564" y="3412336"/>
            <a:ext cx="1359830" cy="2215991"/>
            <a:chOff x="3017859" y="4283314"/>
            <a:chExt cx="1890849" cy="221599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CF2530-33BB-47EA-9006-647D2B2C3D63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0950B0-251A-4FFE-96FC-4B3A23CBE66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6698A-AA13-47A0-834C-D55505395FA0}"/>
              </a:ext>
            </a:extLst>
          </p:cNvPr>
          <p:cNvGrpSpPr/>
          <p:nvPr/>
        </p:nvGrpSpPr>
        <p:grpSpPr>
          <a:xfrm>
            <a:off x="9629470" y="3412336"/>
            <a:ext cx="1359830" cy="2215991"/>
            <a:chOff x="3017859" y="4283314"/>
            <a:chExt cx="1890849" cy="22159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20E60F-13F7-4305-9D52-B2F1F7B2C32C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F8AD5-A058-4E97-9782-9FA6CC9EA60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4AAC4D-BEEA-4070-86C4-3884C618A977}"/>
              </a:ext>
            </a:extLst>
          </p:cNvPr>
          <p:cNvGrpSpPr/>
          <p:nvPr/>
        </p:nvGrpSpPr>
        <p:grpSpPr>
          <a:xfrm>
            <a:off x="1201846" y="3412336"/>
            <a:ext cx="1359830" cy="2215991"/>
            <a:chOff x="3017859" y="4283314"/>
            <a:chExt cx="1890849" cy="22159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8BDA7-0DE5-491F-A540-51C610BCBC20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526285-61BD-44D2-8896-E352A9A2BE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A794487-C99E-4413-A150-B8F0CDE7C37D}"/>
              </a:ext>
            </a:extLst>
          </p:cNvPr>
          <p:cNvSpPr/>
          <p:nvPr/>
        </p:nvSpPr>
        <p:spPr>
          <a:xfrm flipH="1">
            <a:off x="3769836" y="26674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6B5B23B5-97AD-42A0-8373-5E9A4373A623}"/>
              </a:ext>
            </a:extLst>
          </p:cNvPr>
          <p:cNvSpPr/>
          <p:nvPr/>
        </p:nvSpPr>
        <p:spPr>
          <a:xfrm rot="18805991">
            <a:off x="1693330" y="265176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035CDF5F-5A74-4DF4-9515-F6816304DDBA}"/>
              </a:ext>
            </a:extLst>
          </p:cNvPr>
          <p:cNvSpPr/>
          <p:nvPr/>
        </p:nvSpPr>
        <p:spPr>
          <a:xfrm>
            <a:off x="10100113" y="2672165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FDE0AF42-89AC-4D6F-8B97-FA90567F6CF3}"/>
              </a:ext>
            </a:extLst>
          </p:cNvPr>
          <p:cNvSpPr/>
          <p:nvPr/>
        </p:nvSpPr>
        <p:spPr>
          <a:xfrm>
            <a:off x="5901316" y="26812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3CF8F989-2A1E-47B9-93D8-39D22C03D448}"/>
              </a:ext>
            </a:extLst>
          </p:cNvPr>
          <p:cNvSpPr/>
          <p:nvPr/>
        </p:nvSpPr>
        <p:spPr>
          <a:xfrm>
            <a:off x="8149228" y="26812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2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1">
            <a:extLst>
              <a:ext uri="{FF2B5EF4-FFF2-40B4-BE49-F238E27FC236}">
                <a16:creationId xmlns:a16="http://schemas.microsoft.com/office/drawing/2014/main" id="{9B869E94-381E-4852-878F-F4A8382F6523}"/>
              </a:ext>
            </a:extLst>
          </p:cNvPr>
          <p:cNvGrpSpPr/>
          <p:nvPr/>
        </p:nvGrpSpPr>
        <p:grpSpPr>
          <a:xfrm>
            <a:off x="6416836" y="892651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C15ABE-0DF2-41A0-9E0A-02CBF5C8E8AD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B1C0CD-85C0-4FAD-8CD5-4943866073AF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8" name="Chevron 25">
              <a:extLst>
                <a:ext uri="{FF2B5EF4-FFF2-40B4-BE49-F238E27FC236}">
                  <a16:creationId xmlns:a16="http://schemas.microsoft.com/office/drawing/2014/main" id="{A6E053D5-F665-4E8D-9297-D9907329E67C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20">
            <a:extLst>
              <a:ext uri="{FF2B5EF4-FFF2-40B4-BE49-F238E27FC236}">
                <a16:creationId xmlns:a16="http://schemas.microsoft.com/office/drawing/2014/main" id="{9E824C10-43D7-4F46-A176-3D68618FF85C}"/>
              </a:ext>
            </a:extLst>
          </p:cNvPr>
          <p:cNvGrpSpPr/>
          <p:nvPr/>
        </p:nvGrpSpPr>
        <p:grpSpPr>
          <a:xfrm>
            <a:off x="6416836" y="1925181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A88BBB-7423-43F7-90E8-72B26D9985A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286AF-AD52-4F51-BBB0-66356650BE2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Chevron 26">
              <a:extLst>
                <a:ext uri="{FF2B5EF4-FFF2-40B4-BE49-F238E27FC236}">
                  <a16:creationId xmlns:a16="http://schemas.microsoft.com/office/drawing/2014/main" id="{24F91FDE-F8A9-4A17-BD0B-9A0D37363F4E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4">
            <a:extLst>
              <a:ext uri="{FF2B5EF4-FFF2-40B4-BE49-F238E27FC236}">
                <a16:creationId xmlns:a16="http://schemas.microsoft.com/office/drawing/2014/main" id="{952FB598-329C-4DB3-B4E4-64B3DD8BEAF0}"/>
              </a:ext>
            </a:extLst>
          </p:cNvPr>
          <p:cNvGrpSpPr/>
          <p:nvPr/>
        </p:nvGrpSpPr>
        <p:grpSpPr>
          <a:xfrm>
            <a:off x="6416836" y="3990241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685DC-765D-44E7-B2E5-2D3C7B7FE23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457A1C-B591-4513-B0EF-EDBEC7025A1F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C3C632E3-D86D-4378-89BD-7FCF8B35562D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3">
            <a:extLst>
              <a:ext uri="{FF2B5EF4-FFF2-40B4-BE49-F238E27FC236}">
                <a16:creationId xmlns:a16="http://schemas.microsoft.com/office/drawing/2014/main" id="{B163B6EA-1A9D-4C3D-8BC2-2F16424A8EEB}"/>
              </a:ext>
            </a:extLst>
          </p:cNvPr>
          <p:cNvGrpSpPr/>
          <p:nvPr/>
        </p:nvGrpSpPr>
        <p:grpSpPr>
          <a:xfrm>
            <a:off x="6416836" y="2916159"/>
            <a:ext cx="5020197" cy="646331"/>
            <a:chOff x="959011" y="569521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B4A98-8397-41E2-AFA2-A8C9CB2792C8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1EADB-C8B3-45A7-B545-FC7B08DAFE8D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8">
              <a:extLst>
                <a:ext uri="{FF2B5EF4-FFF2-40B4-BE49-F238E27FC236}">
                  <a16:creationId xmlns:a16="http://schemas.microsoft.com/office/drawing/2014/main" id="{F94E8D5A-3EAF-44AC-8F48-CB9685C697D7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4BF48-D4F3-4E55-A9C7-8A944134B96A}"/>
              </a:ext>
            </a:extLst>
          </p:cNvPr>
          <p:cNvSpPr txBox="1"/>
          <p:nvPr/>
        </p:nvSpPr>
        <p:spPr>
          <a:xfrm>
            <a:off x="1592432" y="5218304"/>
            <a:ext cx="34253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92CB-4BF1-4A25-B8A3-B5E333069546}"/>
              </a:ext>
            </a:extLst>
          </p:cNvPr>
          <p:cNvSpPr txBox="1"/>
          <p:nvPr/>
        </p:nvSpPr>
        <p:spPr>
          <a:xfrm>
            <a:off x="1592432" y="5865466"/>
            <a:ext cx="3425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CC6BB7-8FBE-4BEE-BA1B-0C296AEEDF71}"/>
              </a:ext>
            </a:extLst>
          </p:cNvPr>
          <p:cNvSpPr/>
          <p:nvPr/>
        </p:nvSpPr>
        <p:spPr>
          <a:xfrm rot="20632149">
            <a:off x="849340" y="5208330"/>
            <a:ext cx="1148487" cy="856795"/>
          </a:xfrm>
          <a:custGeom>
            <a:avLst/>
            <a:gdLst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604701 w 7838693"/>
              <a:gd name="connsiteY79" fmla="*/ 2998317 h 5847828"/>
              <a:gd name="connsiteX80" fmla="*/ 5973109 w 7838693"/>
              <a:gd name="connsiteY80" fmla="*/ 2597503 h 5847828"/>
              <a:gd name="connsiteX81" fmla="*/ 6006005 w 7838693"/>
              <a:gd name="connsiteY81" fmla="*/ 2594316 h 5847828"/>
              <a:gd name="connsiteX82" fmla="*/ 5954224 w 7838693"/>
              <a:gd name="connsiteY82" fmla="*/ 2585519 h 5847828"/>
              <a:gd name="connsiteX83" fmla="*/ 5863508 w 7838693"/>
              <a:gd name="connsiteY83" fmla="*/ 2527950 h 5847828"/>
              <a:gd name="connsiteX84" fmla="*/ 5851533 w 7838693"/>
              <a:gd name="connsiteY84" fmla="*/ 2530627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63508 w 7838693"/>
              <a:gd name="connsiteY84" fmla="*/ 2527950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32937 w 7838693"/>
              <a:gd name="connsiteY84" fmla="*/ 2559931 h 5847828"/>
              <a:gd name="connsiteX85" fmla="*/ 5834233 w 7838693"/>
              <a:gd name="connsiteY85" fmla="*/ 2565729 h 5847828"/>
              <a:gd name="connsiteX86" fmla="*/ 5703536 w 7838693"/>
              <a:gd name="connsiteY86" fmla="*/ 2547422 h 5847828"/>
              <a:gd name="connsiteX87" fmla="*/ 5619125 w 7838693"/>
              <a:gd name="connsiteY87" fmla="*/ 2507561 h 5847828"/>
              <a:gd name="connsiteX88" fmla="*/ 5653515 w 7838693"/>
              <a:gd name="connsiteY88" fmla="*/ 2423932 h 5847828"/>
              <a:gd name="connsiteX89" fmla="*/ 5927066 w 7838693"/>
              <a:gd name="connsiteY89" fmla="*/ 2121463 h 5847828"/>
              <a:gd name="connsiteX90" fmla="*/ 6433527 w 7838693"/>
              <a:gd name="connsiteY90" fmla="*/ 1568889 h 5847828"/>
              <a:gd name="connsiteX91" fmla="*/ 6794614 w 7838693"/>
              <a:gd name="connsiteY91" fmla="*/ 1168723 h 5847828"/>
              <a:gd name="connsiteX92" fmla="*/ 7838673 w 7838693"/>
              <a:gd name="connsiteY92" fmla="*/ 13363 h 5847828"/>
              <a:gd name="connsiteX93" fmla="*/ 7827805 w 7838693"/>
              <a:gd name="connsiteY93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834233 w 7838693"/>
              <a:gd name="connsiteY84" fmla="*/ 2565729 h 5847828"/>
              <a:gd name="connsiteX85" fmla="*/ 5703536 w 7838693"/>
              <a:gd name="connsiteY85" fmla="*/ 2547422 h 5847828"/>
              <a:gd name="connsiteX86" fmla="*/ 5619125 w 7838693"/>
              <a:gd name="connsiteY86" fmla="*/ 2507561 h 5847828"/>
              <a:gd name="connsiteX87" fmla="*/ 5653515 w 7838693"/>
              <a:gd name="connsiteY87" fmla="*/ 2423932 h 5847828"/>
              <a:gd name="connsiteX88" fmla="*/ 5927066 w 7838693"/>
              <a:gd name="connsiteY88" fmla="*/ 2121463 h 5847828"/>
              <a:gd name="connsiteX89" fmla="*/ 6433527 w 7838693"/>
              <a:gd name="connsiteY89" fmla="*/ 1568889 h 5847828"/>
              <a:gd name="connsiteX90" fmla="*/ 6794614 w 7838693"/>
              <a:gd name="connsiteY90" fmla="*/ 1168723 h 5847828"/>
              <a:gd name="connsiteX91" fmla="*/ 7838673 w 7838693"/>
              <a:gd name="connsiteY91" fmla="*/ 13363 h 5847828"/>
              <a:gd name="connsiteX92" fmla="*/ 7827805 w 7838693"/>
              <a:gd name="connsiteY92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703536 w 7838693"/>
              <a:gd name="connsiteY84" fmla="*/ 2547422 h 5847828"/>
              <a:gd name="connsiteX85" fmla="*/ 5619125 w 7838693"/>
              <a:gd name="connsiteY85" fmla="*/ 2507561 h 5847828"/>
              <a:gd name="connsiteX86" fmla="*/ 5653515 w 7838693"/>
              <a:gd name="connsiteY86" fmla="*/ 2423932 h 5847828"/>
              <a:gd name="connsiteX87" fmla="*/ 5927066 w 7838693"/>
              <a:gd name="connsiteY87" fmla="*/ 2121463 h 5847828"/>
              <a:gd name="connsiteX88" fmla="*/ 6433527 w 7838693"/>
              <a:gd name="connsiteY88" fmla="*/ 1568889 h 5847828"/>
              <a:gd name="connsiteX89" fmla="*/ 6794614 w 7838693"/>
              <a:gd name="connsiteY89" fmla="*/ 1168723 h 5847828"/>
              <a:gd name="connsiteX90" fmla="*/ 7838673 w 7838693"/>
              <a:gd name="connsiteY90" fmla="*/ 13363 h 5847828"/>
              <a:gd name="connsiteX91" fmla="*/ 7827805 w 7838693"/>
              <a:gd name="connsiteY91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832937 w 7838693"/>
              <a:gd name="connsiteY82" fmla="*/ 2559931 h 5847828"/>
              <a:gd name="connsiteX83" fmla="*/ 5703536 w 7838693"/>
              <a:gd name="connsiteY83" fmla="*/ 2547422 h 5847828"/>
              <a:gd name="connsiteX84" fmla="*/ 5619125 w 7838693"/>
              <a:gd name="connsiteY84" fmla="*/ 2507561 h 5847828"/>
              <a:gd name="connsiteX85" fmla="*/ 5653515 w 7838693"/>
              <a:gd name="connsiteY85" fmla="*/ 2423932 h 5847828"/>
              <a:gd name="connsiteX86" fmla="*/ 5927066 w 7838693"/>
              <a:gd name="connsiteY86" fmla="*/ 2121463 h 5847828"/>
              <a:gd name="connsiteX87" fmla="*/ 6433527 w 7838693"/>
              <a:gd name="connsiteY87" fmla="*/ 1568889 h 5847828"/>
              <a:gd name="connsiteX88" fmla="*/ 6794614 w 7838693"/>
              <a:gd name="connsiteY88" fmla="*/ 1168723 h 5847828"/>
              <a:gd name="connsiteX89" fmla="*/ 7838673 w 7838693"/>
              <a:gd name="connsiteY89" fmla="*/ 13363 h 5847828"/>
              <a:gd name="connsiteX90" fmla="*/ 7827805 w 7838693"/>
              <a:gd name="connsiteY90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832937 w 7838693"/>
              <a:gd name="connsiteY81" fmla="*/ 2559931 h 5847828"/>
              <a:gd name="connsiteX82" fmla="*/ 5703536 w 7838693"/>
              <a:gd name="connsiteY82" fmla="*/ 2547422 h 5847828"/>
              <a:gd name="connsiteX83" fmla="*/ 5619125 w 7838693"/>
              <a:gd name="connsiteY83" fmla="*/ 2507561 h 5847828"/>
              <a:gd name="connsiteX84" fmla="*/ 5653515 w 7838693"/>
              <a:gd name="connsiteY84" fmla="*/ 2423932 h 5847828"/>
              <a:gd name="connsiteX85" fmla="*/ 5927066 w 7838693"/>
              <a:gd name="connsiteY85" fmla="*/ 2121463 h 5847828"/>
              <a:gd name="connsiteX86" fmla="*/ 6433527 w 7838693"/>
              <a:gd name="connsiteY86" fmla="*/ 1568889 h 5847828"/>
              <a:gd name="connsiteX87" fmla="*/ 6794614 w 7838693"/>
              <a:gd name="connsiteY87" fmla="*/ 1168723 h 5847828"/>
              <a:gd name="connsiteX88" fmla="*/ 7838673 w 7838693"/>
              <a:gd name="connsiteY88" fmla="*/ 13363 h 5847828"/>
              <a:gd name="connsiteX89" fmla="*/ 7827805 w 7838693"/>
              <a:gd name="connsiteY89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82762 w 7838693"/>
              <a:gd name="connsiteY0" fmla="*/ 2659643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82762 w 7838693"/>
              <a:gd name="connsiteY9" fmla="*/ 2659643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70901 w 7838693"/>
              <a:gd name="connsiteY8" fmla="*/ 2601198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65211 w 7838693"/>
              <a:gd name="connsiteY8" fmla="*/ 2605389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96763 w 7838693"/>
              <a:gd name="connsiteY2" fmla="*/ 3032544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38693" h="5847828">
                <a:moveTo>
                  <a:pt x="5981779" y="2626689"/>
                </a:moveTo>
                <a:cubicBezTo>
                  <a:pt x="6161425" y="2697843"/>
                  <a:pt x="6529991" y="2987094"/>
                  <a:pt x="6616745" y="3050738"/>
                </a:cubicBezTo>
                <a:cubicBezTo>
                  <a:pt x="6587491" y="3046240"/>
                  <a:pt x="6558764" y="3029520"/>
                  <a:pt x="6502305" y="3008551"/>
                </a:cubicBezTo>
                <a:lnTo>
                  <a:pt x="6277993" y="2924922"/>
                </a:lnTo>
                <a:cubicBezTo>
                  <a:pt x="6263143" y="2919451"/>
                  <a:pt x="6242041" y="2914761"/>
                  <a:pt x="6237351" y="2903820"/>
                </a:cubicBezTo>
                <a:cubicBezTo>
                  <a:pt x="6202962" y="2826443"/>
                  <a:pt x="6128712" y="2820191"/>
                  <a:pt x="6062279" y="2807686"/>
                </a:cubicBezTo>
                <a:cubicBezTo>
                  <a:pt x="5958329" y="2787365"/>
                  <a:pt x="5887675" y="2713275"/>
                  <a:pt x="5815301" y="2650589"/>
                </a:cubicBezTo>
                <a:cubicBezTo>
                  <a:pt x="5771360" y="2602314"/>
                  <a:pt x="5895399" y="2578561"/>
                  <a:pt x="5981779" y="2626689"/>
                </a:cubicBezTo>
                <a:close/>
                <a:moveTo>
                  <a:pt x="7827805" y="1265"/>
                </a:moveTo>
                <a:cubicBezTo>
                  <a:pt x="7733569" y="-26805"/>
                  <a:pt x="7059896" y="418167"/>
                  <a:pt x="6659114" y="740719"/>
                </a:cubicBezTo>
                <a:cubicBezTo>
                  <a:pt x="6231613" y="1084774"/>
                  <a:pt x="5610611" y="1770325"/>
                  <a:pt x="5273669" y="2077695"/>
                </a:cubicBezTo>
                <a:cubicBezTo>
                  <a:pt x="4936728" y="2385064"/>
                  <a:pt x="4850838" y="2417680"/>
                  <a:pt x="4637467" y="2584937"/>
                </a:cubicBezTo>
                <a:cubicBezTo>
                  <a:pt x="4589792" y="2622453"/>
                  <a:pt x="4538989" y="2653715"/>
                  <a:pt x="4520231" y="2717023"/>
                </a:cubicBezTo>
                <a:cubicBezTo>
                  <a:pt x="4517105" y="2726402"/>
                  <a:pt x="4501474" y="2739689"/>
                  <a:pt x="4491313" y="2739689"/>
                </a:cubicBezTo>
                <a:lnTo>
                  <a:pt x="4259966" y="2740471"/>
                </a:lnTo>
                <a:cubicBezTo>
                  <a:pt x="4245117" y="2628705"/>
                  <a:pt x="4230267" y="2527100"/>
                  <a:pt x="4218543" y="2424714"/>
                </a:cubicBezTo>
                <a:cubicBezTo>
                  <a:pt x="4213072" y="2374693"/>
                  <a:pt x="4191188" y="2353590"/>
                  <a:pt x="4138822" y="2359844"/>
                </a:cubicBezTo>
                <a:cubicBezTo>
                  <a:pt x="4002829" y="2375475"/>
                  <a:pt x="3877777" y="2418461"/>
                  <a:pt x="3769138" y="2504434"/>
                </a:cubicBezTo>
                <a:cubicBezTo>
                  <a:pt x="3721461" y="2541169"/>
                  <a:pt x="3674567" y="2580247"/>
                  <a:pt x="3626890" y="2616981"/>
                </a:cubicBezTo>
                <a:cubicBezTo>
                  <a:pt x="3584686" y="2649808"/>
                  <a:pt x="3545607" y="2651371"/>
                  <a:pt x="3502621" y="2610729"/>
                </a:cubicBezTo>
                <a:cubicBezTo>
                  <a:pt x="3392417" y="2506779"/>
                  <a:pt x="3281435" y="2404393"/>
                  <a:pt x="3167325" y="2304351"/>
                </a:cubicBezTo>
                <a:cubicBezTo>
                  <a:pt x="3040709" y="2194149"/>
                  <a:pt x="2906279" y="2092545"/>
                  <a:pt x="2785135" y="1976871"/>
                </a:cubicBezTo>
                <a:cubicBezTo>
                  <a:pt x="2674932" y="1872140"/>
                  <a:pt x="2546754" y="1901840"/>
                  <a:pt x="2411541" y="1890117"/>
                </a:cubicBezTo>
                <a:cubicBezTo>
                  <a:pt x="2420921" y="1912001"/>
                  <a:pt x="2424828" y="1922161"/>
                  <a:pt x="2430299" y="1931540"/>
                </a:cubicBezTo>
                <a:cubicBezTo>
                  <a:pt x="2595211" y="2207436"/>
                  <a:pt x="2764032" y="2481769"/>
                  <a:pt x="2923472" y="2760792"/>
                </a:cubicBezTo>
                <a:cubicBezTo>
                  <a:pt x="2966459" y="2835822"/>
                  <a:pt x="3006321" y="2888188"/>
                  <a:pt x="3100109" y="2877246"/>
                </a:cubicBezTo>
                <a:cubicBezTo>
                  <a:pt x="3114958" y="2874901"/>
                  <a:pt x="3132154" y="2888969"/>
                  <a:pt x="3147785" y="2896004"/>
                </a:cubicBezTo>
                <a:cubicBezTo>
                  <a:pt x="3135280" y="2909290"/>
                  <a:pt x="3122774" y="2921796"/>
                  <a:pt x="3110270" y="2935083"/>
                </a:cubicBezTo>
                <a:cubicBezTo>
                  <a:pt x="3062594" y="2985885"/>
                  <a:pt x="2994597" y="3030435"/>
                  <a:pt x="2973494" y="3091398"/>
                </a:cubicBezTo>
                <a:cubicBezTo>
                  <a:pt x="2947702" y="3167992"/>
                  <a:pt x="2917221" y="3211760"/>
                  <a:pt x="2836718" y="3215668"/>
                </a:cubicBezTo>
                <a:cubicBezTo>
                  <a:pt x="2830466" y="3215668"/>
                  <a:pt x="2824995" y="3218794"/>
                  <a:pt x="2819524" y="3220357"/>
                </a:cubicBezTo>
                <a:cubicBezTo>
                  <a:pt x="2733551" y="3247713"/>
                  <a:pt x="2654611" y="3249275"/>
                  <a:pt x="2580362" y="3182060"/>
                </a:cubicBezTo>
                <a:cubicBezTo>
                  <a:pt x="2520181" y="3127350"/>
                  <a:pt x="2447494" y="3085927"/>
                  <a:pt x="2382624" y="3035905"/>
                </a:cubicBezTo>
                <a:cubicBezTo>
                  <a:pt x="2294304" y="2967908"/>
                  <a:pt x="2210677" y="2891314"/>
                  <a:pt x="2118450" y="2828788"/>
                </a:cubicBezTo>
                <a:cubicBezTo>
                  <a:pt x="2013720" y="2758447"/>
                  <a:pt x="1901955" y="2699047"/>
                  <a:pt x="1792534" y="2634957"/>
                </a:cubicBezTo>
                <a:cubicBezTo>
                  <a:pt x="1787845" y="2631831"/>
                  <a:pt x="1781592" y="2630268"/>
                  <a:pt x="1776121" y="2630268"/>
                </a:cubicBezTo>
                <a:lnTo>
                  <a:pt x="1480686" y="2630268"/>
                </a:lnTo>
                <a:cubicBezTo>
                  <a:pt x="1505696" y="2667784"/>
                  <a:pt x="1522110" y="2698265"/>
                  <a:pt x="1543212" y="2725620"/>
                </a:cubicBezTo>
                <a:cubicBezTo>
                  <a:pt x="1719066" y="2949932"/>
                  <a:pt x="1898829" y="3171118"/>
                  <a:pt x="2070775" y="3397775"/>
                </a:cubicBezTo>
                <a:cubicBezTo>
                  <a:pt x="2132520" y="3479059"/>
                  <a:pt x="2198172" y="3536114"/>
                  <a:pt x="2305247" y="3529861"/>
                </a:cubicBezTo>
                <a:cubicBezTo>
                  <a:pt x="2306811" y="3529861"/>
                  <a:pt x="2308374" y="3535332"/>
                  <a:pt x="2306028" y="3531424"/>
                </a:cubicBezTo>
                <a:cubicBezTo>
                  <a:pt x="2281800" y="3565814"/>
                  <a:pt x="2259916" y="3597858"/>
                  <a:pt x="2235686" y="3628339"/>
                </a:cubicBezTo>
                <a:cubicBezTo>
                  <a:pt x="2227871" y="3637719"/>
                  <a:pt x="2213803" y="3647879"/>
                  <a:pt x="2202080" y="3647879"/>
                </a:cubicBezTo>
                <a:cubicBezTo>
                  <a:pt x="2155967" y="3647879"/>
                  <a:pt x="2148932" y="3676797"/>
                  <a:pt x="2146588" y="3713531"/>
                </a:cubicBezTo>
                <a:cubicBezTo>
                  <a:pt x="2145025" y="3742450"/>
                  <a:pt x="2137209" y="3771368"/>
                  <a:pt x="2135645" y="3800286"/>
                </a:cubicBezTo>
                <a:cubicBezTo>
                  <a:pt x="2134081" y="3837802"/>
                  <a:pt x="2118450" y="3859686"/>
                  <a:pt x="2081717" y="3872973"/>
                </a:cubicBezTo>
                <a:cubicBezTo>
                  <a:pt x="2012157" y="3898765"/>
                  <a:pt x="1937907" y="3919867"/>
                  <a:pt x="1878508" y="3960509"/>
                </a:cubicBezTo>
                <a:cubicBezTo>
                  <a:pt x="1673735" y="4100411"/>
                  <a:pt x="1474433" y="4247347"/>
                  <a:pt x="1274349" y="4393502"/>
                </a:cubicBezTo>
                <a:cubicBezTo>
                  <a:pt x="1232145" y="4423983"/>
                  <a:pt x="1215731" y="4467751"/>
                  <a:pt x="1226674" y="4534967"/>
                </a:cubicBezTo>
                <a:cubicBezTo>
                  <a:pt x="1302487" y="4517772"/>
                  <a:pt x="1375954" y="4508393"/>
                  <a:pt x="1443952" y="4483382"/>
                </a:cubicBezTo>
                <a:lnTo>
                  <a:pt x="2484228" y="4096503"/>
                </a:lnTo>
                <a:cubicBezTo>
                  <a:pt x="2538939" y="4076964"/>
                  <a:pt x="2595994" y="4062114"/>
                  <a:pt x="2651485" y="4044919"/>
                </a:cubicBezTo>
                <a:cubicBezTo>
                  <a:pt x="2653829" y="4050390"/>
                  <a:pt x="2656956" y="4056642"/>
                  <a:pt x="2659301" y="4062114"/>
                </a:cubicBezTo>
                <a:lnTo>
                  <a:pt x="0" y="5847828"/>
                </a:lnTo>
                <a:cubicBezTo>
                  <a:pt x="318109" y="5770154"/>
                  <a:pt x="442586" y="5672962"/>
                  <a:pt x="729488" y="5528140"/>
                </a:cubicBezTo>
                <a:cubicBezTo>
                  <a:pt x="944775" y="5423065"/>
                  <a:pt x="1317580" y="5203439"/>
                  <a:pt x="1721411" y="4978901"/>
                </a:cubicBezTo>
                <a:lnTo>
                  <a:pt x="3152475" y="4180913"/>
                </a:lnTo>
                <a:cubicBezTo>
                  <a:pt x="3181392" y="4164500"/>
                  <a:pt x="3218127" y="4151213"/>
                  <a:pt x="3250172" y="4154340"/>
                </a:cubicBezTo>
                <a:cubicBezTo>
                  <a:pt x="3382258" y="4167626"/>
                  <a:pt x="3515126" y="4179350"/>
                  <a:pt x="3644085" y="4206705"/>
                </a:cubicBezTo>
                <a:cubicBezTo>
                  <a:pt x="3841824" y="4248128"/>
                  <a:pt x="4038781" y="4278610"/>
                  <a:pt x="4241209" y="4257507"/>
                </a:cubicBezTo>
                <a:cubicBezTo>
                  <a:pt x="4392834" y="4241876"/>
                  <a:pt x="4544460" y="4230934"/>
                  <a:pt x="4694522" y="4208268"/>
                </a:cubicBezTo>
                <a:cubicBezTo>
                  <a:pt x="4775024" y="4196544"/>
                  <a:pt x="4832862" y="4143397"/>
                  <a:pt x="4866469" y="4063677"/>
                </a:cubicBezTo>
                <a:lnTo>
                  <a:pt x="4706246" y="3966761"/>
                </a:lnTo>
                <a:cubicBezTo>
                  <a:pt x="4759393" y="3944096"/>
                  <a:pt x="4796909" y="3924556"/>
                  <a:pt x="4836769" y="3910488"/>
                </a:cubicBezTo>
                <a:cubicBezTo>
                  <a:pt x="4899295" y="3889385"/>
                  <a:pt x="4944626" y="3857341"/>
                  <a:pt x="4944626" y="3783873"/>
                </a:cubicBezTo>
                <a:cubicBezTo>
                  <a:pt x="4943845" y="3747139"/>
                  <a:pt x="4968073" y="3737760"/>
                  <a:pt x="4998555" y="3736979"/>
                </a:cubicBezTo>
                <a:lnTo>
                  <a:pt x="5542531" y="3726818"/>
                </a:lnTo>
                <a:cubicBezTo>
                  <a:pt x="5686341" y="3723692"/>
                  <a:pt x="5835622" y="3761989"/>
                  <a:pt x="5970053" y="3676015"/>
                </a:cubicBezTo>
                <a:cubicBezTo>
                  <a:pt x="5979432" y="3669763"/>
                  <a:pt x="5992718" y="3669763"/>
                  <a:pt x="6004442" y="3668982"/>
                </a:cubicBezTo>
                <a:cubicBezTo>
                  <a:pt x="6210778" y="3659602"/>
                  <a:pt x="6417114" y="3643190"/>
                  <a:pt x="6623449" y="3645534"/>
                </a:cubicBezTo>
                <a:cubicBezTo>
                  <a:pt x="6728962" y="3646316"/>
                  <a:pt x="6832912" y="3681486"/>
                  <a:pt x="6936079" y="3701026"/>
                </a:cubicBezTo>
                <a:cubicBezTo>
                  <a:pt x="6993916" y="3644753"/>
                  <a:pt x="7022834" y="3566595"/>
                  <a:pt x="7111152" y="3540022"/>
                </a:cubicBezTo>
                <a:cubicBezTo>
                  <a:pt x="7179931" y="3519701"/>
                  <a:pt x="7240112" y="3471243"/>
                  <a:pt x="7316706" y="3428256"/>
                </a:cubicBezTo>
                <a:cubicBezTo>
                  <a:pt x="7230733" y="3367293"/>
                  <a:pt x="7158047" y="3307894"/>
                  <a:pt x="7078326" y="3260999"/>
                </a:cubicBezTo>
                <a:cubicBezTo>
                  <a:pt x="7022053" y="3227392"/>
                  <a:pt x="6989227" y="3194565"/>
                  <a:pt x="6995479" y="3125005"/>
                </a:cubicBezTo>
                <a:cubicBezTo>
                  <a:pt x="6999387" y="3077329"/>
                  <a:pt x="6986882" y="3028090"/>
                  <a:pt x="6982192" y="2980414"/>
                </a:cubicBezTo>
                <a:cubicBezTo>
                  <a:pt x="6868082" y="2928830"/>
                  <a:pt x="6766478" y="2932738"/>
                  <a:pt x="6684412" y="3045285"/>
                </a:cubicBezTo>
                <a:cubicBezTo>
                  <a:pt x="6562675" y="2951037"/>
                  <a:pt x="6275525" y="2719296"/>
                  <a:pt x="6112046" y="2636319"/>
                </a:cubicBezTo>
                <a:cubicBezTo>
                  <a:pt x="5986619" y="2554589"/>
                  <a:pt x="5816033" y="2549877"/>
                  <a:pt x="5703536" y="2547422"/>
                </a:cubicBezTo>
                <a:cubicBezTo>
                  <a:pt x="5665459" y="2554333"/>
                  <a:pt x="5630068" y="2529445"/>
                  <a:pt x="5619125" y="2507561"/>
                </a:cubicBezTo>
                <a:cubicBezTo>
                  <a:pt x="5609747" y="2488803"/>
                  <a:pt x="5633975" y="2446598"/>
                  <a:pt x="5653515" y="2423932"/>
                </a:cubicBezTo>
                <a:cubicBezTo>
                  <a:pt x="5742614" y="2321546"/>
                  <a:pt x="5835622" y="2221504"/>
                  <a:pt x="5927066" y="2121463"/>
                </a:cubicBezTo>
                <a:lnTo>
                  <a:pt x="6433527" y="1568889"/>
                </a:lnTo>
                <a:lnTo>
                  <a:pt x="6794614" y="1168723"/>
                </a:lnTo>
                <a:cubicBezTo>
                  <a:pt x="7028805" y="909469"/>
                  <a:pt x="7843363" y="46189"/>
                  <a:pt x="7838673" y="13363"/>
                </a:cubicBezTo>
                <a:cubicBezTo>
                  <a:pt x="7837794" y="7110"/>
                  <a:pt x="7834087" y="3137"/>
                  <a:pt x="7827805" y="1265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F4749-9A45-49BA-AFCF-63027D8BB84A}"/>
              </a:ext>
            </a:extLst>
          </p:cNvPr>
          <p:cNvSpPr txBox="1"/>
          <p:nvPr/>
        </p:nvSpPr>
        <p:spPr>
          <a:xfrm>
            <a:off x="5857265" y="5265301"/>
            <a:ext cx="557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D659A616-84BC-470D-A3A6-06451B4CE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161884"/>
              </p:ext>
            </p:extLst>
          </p:nvPr>
        </p:nvGraphicFramePr>
        <p:xfrm>
          <a:off x="941511" y="1830998"/>
          <a:ext cx="10322170" cy="42649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6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51">
                <a:tc>
                  <a:txBody>
                    <a:bodyPr/>
                    <a:lstStyle/>
                    <a:p>
                      <a:pPr algn="ctr"/>
                      <a:r>
                        <a:rPr lang="en-JM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B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89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C4D31-9521-4A9D-A5DF-FF1137A50082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153906" y="2458777"/>
            <a:ext cx="1557643" cy="1483515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CE32E-E53D-479E-962B-B95C5DAAC7B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29249" y="3380692"/>
            <a:ext cx="1490369" cy="60725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231238-56A7-4969-9C7E-7BEEE4EDED9C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153905" y="4008437"/>
            <a:ext cx="1465712" cy="51611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05DD78-F750-4076-8AEE-1FCE3B96CC3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133852" y="3971925"/>
            <a:ext cx="1577696" cy="14745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80AEEB-D0F2-4924-9822-F7C1ECDFC08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4489125" y="2458776"/>
            <a:ext cx="1577696" cy="14087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04208-BA9A-4E54-9BD8-514FC76E91AD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4581056" y="3380692"/>
            <a:ext cx="1485760" cy="48680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7E1644-2CD4-4EFF-BD01-10F08CF29580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581056" y="3867497"/>
            <a:ext cx="1485762" cy="657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FCD4E9-4CFF-48C9-A277-7CB73B2790CA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489125" y="3867497"/>
            <a:ext cx="1577692" cy="1578968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1D47-C9CE-42A3-B6FC-3043BB1419E2}"/>
              </a:ext>
            </a:extLst>
          </p:cNvPr>
          <p:cNvGrpSpPr/>
          <p:nvPr/>
        </p:nvGrpSpPr>
        <p:grpSpPr>
          <a:xfrm>
            <a:off x="5271124" y="3135564"/>
            <a:ext cx="1658427" cy="1658427"/>
            <a:chOff x="899592" y="2000671"/>
            <a:chExt cx="1152000" cy="1152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5D11CA-FA72-4CB7-9012-8766CAED67CE}"/>
                </a:ext>
              </a:extLst>
            </p:cNvPr>
            <p:cNvSpPr/>
            <p:nvPr/>
          </p:nvSpPr>
          <p:spPr>
            <a:xfrm>
              <a:off x="899592" y="2000671"/>
              <a:ext cx="1152000" cy="1152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9EF60A-EECC-4CF7-942A-3578FCB1D47F}"/>
                </a:ext>
              </a:extLst>
            </p:cNvPr>
            <p:cNvSpPr/>
            <p:nvPr/>
          </p:nvSpPr>
          <p:spPr>
            <a:xfrm>
              <a:off x="966895" y="2067974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A454F61-8E46-44F2-8C3B-72FDA890520F}"/>
              </a:ext>
            </a:extLst>
          </p:cNvPr>
          <p:cNvSpPr/>
          <p:nvPr/>
        </p:nvSpPr>
        <p:spPr>
          <a:xfrm>
            <a:off x="7619617" y="1922963"/>
            <a:ext cx="627744" cy="6277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E98BC0-2D37-4812-9897-813B1BD7D4F9}"/>
              </a:ext>
            </a:extLst>
          </p:cNvPr>
          <p:cNvSpPr/>
          <p:nvPr/>
        </p:nvSpPr>
        <p:spPr>
          <a:xfrm>
            <a:off x="7619617" y="3066820"/>
            <a:ext cx="627744" cy="62774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8E25B9-475F-4D04-9DCF-39658CF63B56}"/>
              </a:ext>
            </a:extLst>
          </p:cNvPr>
          <p:cNvSpPr/>
          <p:nvPr/>
        </p:nvSpPr>
        <p:spPr>
          <a:xfrm>
            <a:off x="7619617" y="4210677"/>
            <a:ext cx="627744" cy="62774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7CA07E-997F-449B-B0D0-191533293FA6}"/>
              </a:ext>
            </a:extLst>
          </p:cNvPr>
          <p:cNvSpPr/>
          <p:nvPr/>
        </p:nvSpPr>
        <p:spPr>
          <a:xfrm>
            <a:off x="7619617" y="5354534"/>
            <a:ext cx="627744" cy="62774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DEC38B-7371-48C9-8F55-A58C964A7C2E}"/>
              </a:ext>
            </a:extLst>
          </p:cNvPr>
          <p:cNvSpPr/>
          <p:nvPr/>
        </p:nvSpPr>
        <p:spPr>
          <a:xfrm>
            <a:off x="3953312" y="1922963"/>
            <a:ext cx="627744" cy="62774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55DF6B-1F1D-4C97-BA8B-66C13823D0B6}"/>
              </a:ext>
            </a:extLst>
          </p:cNvPr>
          <p:cNvSpPr/>
          <p:nvPr/>
        </p:nvSpPr>
        <p:spPr>
          <a:xfrm>
            <a:off x="3953312" y="3066820"/>
            <a:ext cx="627744" cy="62774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70C036-3D8A-4AF3-B9A0-85DC316D0E7C}"/>
              </a:ext>
            </a:extLst>
          </p:cNvPr>
          <p:cNvSpPr/>
          <p:nvPr/>
        </p:nvSpPr>
        <p:spPr>
          <a:xfrm>
            <a:off x="3953312" y="4210677"/>
            <a:ext cx="627744" cy="62774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FAB194-700C-4FEA-9D03-50E43C7B4311}"/>
              </a:ext>
            </a:extLst>
          </p:cNvPr>
          <p:cNvSpPr/>
          <p:nvPr/>
        </p:nvSpPr>
        <p:spPr>
          <a:xfrm>
            <a:off x="3953312" y="5354534"/>
            <a:ext cx="627744" cy="6277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id="{4126E052-4112-45EB-9896-447A3CF50C8D}"/>
              </a:ext>
            </a:extLst>
          </p:cNvPr>
          <p:cNvGrpSpPr/>
          <p:nvPr/>
        </p:nvGrpSpPr>
        <p:grpSpPr>
          <a:xfrm>
            <a:off x="8376890" y="1798637"/>
            <a:ext cx="2909033" cy="876396"/>
            <a:chOff x="8299065" y="1994004"/>
            <a:chExt cx="1962551" cy="8763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808AA-2F16-4C73-8D99-A46CBF91AD4E}"/>
                </a:ext>
              </a:extLst>
            </p:cNvPr>
            <p:cNvSpPr txBox="1"/>
            <p:nvPr/>
          </p:nvSpPr>
          <p:spPr>
            <a:xfrm>
              <a:off x="8299065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9CED8A-BA18-4312-B7AE-163DB7FC5700}"/>
                </a:ext>
              </a:extLst>
            </p:cNvPr>
            <p:cNvSpPr txBox="1"/>
            <p:nvPr/>
          </p:nvSpPr>
          <p:spPr>
            <a:xfrm>
              <a:off x="8299065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id="{92525702-ECA3-4B28-B256-2460E6B12F8B}"/>
              </a:ext>
            </a:extLst>
          </p:cNvPr>
          <p:cNvGrpSpPr/>
          <p:nvPr/>
        </p:nvGrpSpPr>
        <p:grpSpPr>
          <a:xfrm>
            <a:off x="8376890" y="2942494"/>
            <a:ext cx="2909033" cy="876396"/>
            <a:chOff x="8299065" y="2946616"/>
            <a:chExt cx="1962551" cy="8763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1AD8BC-1ACE-4957-9274-57841F29448E}"/>
                </a:ext>
              </a:extLst>
            </p:cNvPr>
            <p:cNvSpPr txBox="1"/>
            <p:nvPr/>
          </p:nvSpPr>
          <p:spPr>
            <a:xfrm>
              <a:off x="8299065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E17096-5437-4C45-81AE-A645BD536FC0}"/>
                </a:ext>
              </a:extLst>
            </p:cNvPr>
            <p:cNvSpPr txBox="1"/>
            <p:nvPr/>
          </p:nvSpPr>
          <p:spPr>
            <a:xfrm>
              <a:off x="8299065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id="{DAFECB15-EE5F-4E09-9699-D0FC71EEAA5B}"/>
              </a:ext>
            </a:extLst>
          </p:cNvPr>
          <p:cNvGrpSpPr/>
          <p:nvPr/>
        </p:nvGrpSpPr>
        <p:grpSpPr>
          <a:xfrm>
            <a:off x="8376890" y="4086351"/>
            <a:ext cx="2909033" cy="876396"/>
            <a:chOff x="8299065" y="3908753"/>
            <a:chExt cx="1962551" cy="8763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79F3D-1691-4235-A1EC-B7EC59397FF0}"/>
                </a:ext>
              </a:extLst>
            </p:cNvPr>
            <p:cNvSpPr txBox="1"/>
            <p:nvPr/>
          </p:nvSpPr>
          <p:spPr>
            <a:xfrm>
              <a:off x="8299065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52CEED-69D4-4570-9A89-05AAFCCF2B94}"/>
                </a:ext>
              </a:extLst>
            </p:cNvPr>
            <p:cNvSpPr txBox="1"/>
            <p:nvPr/>
          </p:nvSpPr>
          <p:spPr>
            <a:xfrm>
              <a:off x="8299065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F924CA75-FDFF-4745-97AB-E07C3B5BB5D9}"/>
              </a:ext>
            </a:extLst>
          </p:cNvPr>
          <p:cNvGrpSpPr/>
          <p:nvPr/>
        </p:nvGrpSpPr>
        <p:grpSpPr>
          <a:xfrm>
            <a:off x="8376890" y="5230208"/>
            <a:ext cx="2909033" cy="876396"/>
            <a:chOff x="8299065" y="5162924"/>
            <a:chExt cx="1962551" cy="8763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8F191D-F6C7-479A-8190-55EF71526BC3}"/>
                </a:ext>
              </a:extLst>
            </p:cNvPr>
            <p:cNvSpPr txBox="1"/>
            <p:nvPr/>
          </p:nvSpPr>
          <p:spPr>
            <a:xfrm>
              <a:off x="8299065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67A734-7795-47A8-BD36-97885A12C645}"/>
                </a:ext>
              </a:extLst>
            </p:cNvPr>
            <p:cNvSpPr txBox="1"/>
            <p:nvPr/>
          </p:nvSpPr>
          <p:spPr>
            <a:xfrm>
              <a:off x="8299065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12">
            <a:extLst>
              <a:ext uri="{FF2B5EF4-FFF2-40B4-BE49-F238E27FC236}">
                <a16:creationId xmlns:a16="http://schemas.microsoft.com/office/drawing/2014/main" id="{E7D30B28-4C70-4533-9489-E9896E8288E0}"/>
              </a:ext>
            </a:extLst>
          </p:cNvPr>
          <p:cNvGrpSpPr/>
          <p:nvPr/>
        </p:nvGrpSpPr>
        <p:grpSpPr>
          <a:xfrm>
            <a:off x="807397" y="1798637"/>
            <a:ext cx="3020236" cy="876396"/>
            <a:chOff x="1962361" y="1994004"/>
            <a:chExt cx="1962551" cy="8763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5E125C-D91A-40D5-9E28-5E7B27D07231}"/>
                </a:ext>
              </a:extLst>
            </p:cNvPr>
            <p:cNvSpPr txBox="1"/>
            <p:nvPr/>
          </p:nvSpPr>
          <p:spPr>
            <a:xfrm>
              <a:off x="1962361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54C4A-AACD-407B-8F4A-170092E63793}"/>
                </a:ext>
              </a:extLst>
            </p:cNvPr>
            <p:cNvSpPr txBox="1"/>
            <p:nvPr/>
          </p:nvSpPr>
          <p:spPr>
            <a:xfrm>
              <a:off x="1962361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:a16="http://schemas.microsoft.com/office/drawing/2014/main" id="{84FD2309-85EF-4AB5-9894-D6204E03E650}"/>
              </a:ext>
            </a:extLst>
          </p:cNvPr>
          <p:cNvGrpSpPr/>
          <p:nvPr/>
        </p:nvGrpSpPr>
        <p:grpSpPr>
          <a:xfrm>
            <a:off x="807397" y="2942494"/>
            <a:ext cx="3020236" cy="876396"/>
            <a:chOff x="1962361" y="2946616"/>
            <a:chExt cx="1962551" cy="8763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F82C47-EBC3-45A1-82D7-3404F32248C3}"/>
                </a:ext>
              </a:extLst>
            </p:cNvPr>
            <p:cNvSpPr txBox="1"/>
            <p:nvPr/>
          </p:nvSpPr>
          <p:spPr>
            <a:xfrm>
              <a:off x="1962361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C0BCBE-19B1-448D-978C-BC5549F5AAE9}"/>
                </a:ext>
              </a:extLst>
            </p:cNvPr>
            <p:cNvSpPr txBox="1"/>
            <p:nvPr/>
          </p:nvSpPr>
          <p:spPr>
            <a:xfrm>
              <a:off x="1962361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15">
            <a:extLst>
              <a:ext uri="{FF2B5EF4-FFF2-40B4-BE49-F238E27FC236}">
                <a16:creationId xmlns:a16="http://schemas.microsoft.com/office/drawing/2014/main" id="{CA1E7F9D-B902-4444-8B29-F9F566DE59D9}"/>
              </a:ext>
            </a:extLst>
          </p:cNvPr>
          <p:cNvGrpSpPr/>
          <p:nvPr/>
        </p:nvGrpSpPr>
        <p:grpSpPr>
          <a:xfrm>
            <a:off x="807397" y="4086351"/>
            <a:ext cx="3020236" cy="876396"/>
            <a:chOff x="1865081" y="3908753"/>
            <a:chExt cx="1962551" cy="8763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9245E7-1D5E-42A2-BD03-ED3C5B1D5D85}"/>
                </a:ext>
              </a:extLst>
            </p:cNvPr>
            <p:cNvSpPr txBox="1"/>
            <p:nvPr/>
          </p:nvSpPr>
          <p:spPr>
            <a:xfrm>
              <a:off x="1865081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480722-FC14-4FD6-BFED-6B1EC9E2CCCC}"/>
                </a:ext>
              </a:extLst>
            </p:cNvPr>
            <p:cNvSpPr txBox="1"/>
            <p:nvPr/>
          </p:nvSpPr>
          <p:spPr>
            <a:xfrm>
              <a:off x="1865081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14">
            <a:extLst>
              <a:ext uri="{FF2B5EF4-FFF2-40B4-BE49-F238E27FC236}">
                <a16:creationId xmlns:a16="http://schemas.microsoft.com/office/drawing/2014/main" id="{663EE696-CEA4-4F1B-9F3F-8CA111CE2984}"/>
              </a:ext>
            </a:extLst>
          </p:cNvPr>
          <p:cNvGrpSpPr/>
          <p:nvPr/>
        </p:nvGrpSpPr>
        <p:grpSpPr>
          <a:xfrm>
            <a:off x="807397" y="5230208"/>
            <a:ext cx="3020236" cy="876396"/>
            <a:chOff x="1962361" y="5162924"/>
            <a:chExt cx="1962551" cy="8763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5498A-8A5A-45D9-8918-A202685FDDF6}"/>
                </a:ext>
              </a:extLst>
            </p:cNvPr>
            <p:cNvSpPr txBox="1"/>
            <p:nvPr/>
          </p:nvSpPr>
          <p:spPr>
            <a:xfrm>
              <a:off x="1962361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76E19C-979F-4413-8BB7-411D9DD85527}"/>
                </a:ext>
              </a:extLst>
            </p:cNvPr>
            <p:cNvSpPr txBox="1"/>
            <p:nvPr/>
          </p:nvSpPr>
          <p:spPr>
            <a:xfrm>
              <a:off x="1962361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6121B9-B336-4366-AC17-E3CE2050348E}"/>
              </a:ext>
            </a:extLst>
          </p:cNvPr>
          <p:cNvSpPr txBox="1"/>
          <p:nvPr/>
        </p:nvSpPr>
        <p:spPr>
          <a:xfrm>
            <a:off x="5123641" y="499872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28733F-1E1C-4FA6-84FF-9C8F722548ED}"/>
              </a:ext>
            </a:extLst>
          </p:cNvPr>
          <p:cNvSpPr txBox="1"/>
          <p:nvPr/>
        </p:nvSpPr>
        <p:spPr>
          <a:xfrm>
            <a:off x="5123641" y="253916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PRESETATION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9" name="Rectangle 130">
            <a:extLst>
              <a:ext uri="{FF2B5EF4-FFF2-40B4-BE49-F238E27FC236}">
                <a16:creationId xmlns:a16="http://schemas.microsoft.com/office/drawing/2014/main" id="{C516E2D3-A9A1-4851-8B4F-C9277F34E828}"/>
              </a:ext>
            </a:extLst>
          </p:cNvPr>
          <p:cNvSpPr/>
          <p:nvPr/>
        </p:nvSpPr>
        <p:spPr>
          <a:xfrm>
            <a:off x="7775852" y="5517464"/>
            <a:ext cx="314250" cy="3156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65974FEE-77C0-464C-80F1-75FF9F353736}"/>
              </a:ext>
            </a:extLst>
          </p:cNvPr>
          <p:cNvSpPr/>
          <p:nvPr/>
        </p:nvSpPr>
        <p:spPr>
          <a:xfrm>
            <a:off x="7776974" y="3200046"/>
            <a:ext cx="331922" cy="33138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Isosceles Triangle 8">
            <a:extLst>
              <a:ext uri="{FF2B5EF4-FFF2-40B4-BE49-F238E27FC236}">
                <a16:creationId xmlns:a16="http://schemas.microsoft.com/office/drawing/2014/main" id="{E84DB03E-405C-4649-A124-D1057359DDF4}"/>
              </a:ext>
            </a:extLst>
          </p:cNvPr>
          <p:cNvSpPr/>
          <p:nvPr/>
        </p:nvSpPr>
        <p:spPr>
          <a:xfrm rot="16200000">
            <a:off x="4111288" y="3203645"/>
            <a:ext cx="307322" cy="366409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id="{969AF1F9-FA3E-46A7-BA9B-4DF04EA65F4E}"/>
              </a:ext>
            </a:extLst>
          </p:cNvPr>
          <p:cNvSpPr/>
          <p:nvPr/>
        </p:nvSpPr>
        <p:spPr>
          <a:xfrm>
            <a:off x="7749146" y="4334958"/>
            <a:ext cx="381610" cy="3079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B139B82E-E022-4FDE-BE5F-01B902752522}"/>
              </a:ext>
            </a:extLst>
          </p:cNvPr>
          <p:cNvSpPr/>
          <p:nvPr/>
        </p:nvSpPr>
        <p:spPr>
          <a:xfrm>
            <a:off x="4103262" y="5507208"/>
            <a:ext cx="325933" cy="3259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3EB1D85-FBB6-4774-AF54-71620C18B221}"/>
              </a:ext>
            </a:extLst>
          </p:cNvPr>
          <p:cNvSpPr/>
          <p:nvPr/>
        </p:nvSpPr>
        <p:spPr>
          <a:xfrm>
            <a:off x="4096076" y="4409264"/>
            <a:ext cx="355561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D5983D0C-A94B-4F62-9951-4C01DED63D10}"/>
              </a:ext>
            </a:extLst>
          </p:cNvPr>
          <p:cNvSpPr>
            <a:spLocks noChangeAspect="1"/>
          </p:cNvSpPr>
          <p:nvPr/>
        </p:nvSpPr>
        <p:spPr>
          <a:xfrm>
            <a:off x="7775852" y="2086000"/>
            <a:ext cx="326918" cy="25846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666A765C-5032-459A-A47D-BD2DAF14E460}"/>
              </a:ext>
            </a:extLst>
          </p:cNvPr>
          <p:cNvSpPr>
            <a:spLocks noChangeAspect="1"/>
          </p:cNvSpPr>
          <p:nvPr/>
        </p:nvSpPr>
        <p:spPr>
          <a:xfrm>
            <a:off x="4093862" y="2051648"/>
            <a:ext cx="344543" cy="3474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Graphic 9">
            <a:extLst>
              <a:ext uri="{FF2B5EF4-FFF2-40B4-BE49-F238E27FC236}">
                <a16:creationId xmlns:a16="http://schemas.microsoft.com/office/drawing/2014/main" id="{263C6D4D-0AAD-449E-9905-58DCF5984267}"/>
              </a:ext>
            </a:extLst>
          </p:cNvPr>
          <p:cNvSpPr/>
          <p:nvPr/>
        </p:nvSpPr>
        <p:spPr>
          <a:xfrm flipH="1">
            <a:off x="5625820" y="3625982"/>
            <a:ext cx="1117745" cy="729956"/>
          </a:xfrm>
          <a:custGeom>
            <a:avLst/>
            <a:gdLst>
              <a:gd name="connsiteX0" fmla="*/ 10434369 w 10488706"/>
              <a:gd name="connsiteY0" fmla="*/ 4223475 h 6849767"/>
              <a:gd name="connsiteX1" fmla="*/ 10326518 w 10488706"/>
              <a:gd name="connsiteY1" fmla="*/ 4164198 h 6849767"/>
              <a:gd name="connsiteX2" fmla="*/ 10270534 w 10488706"/>
              <a:gd name="connsiteY2" fmla="*/ 4096688 h 6849767"/>
              <a:gd name="connsiteX3" fmla="*/ 10215374 w 10488706"/>
              <a:gd name="connsiteY3" fmla="*/ 4034941 h 6849767"/>
              <a:gd name="connsiteX4" fmla="*/ 9630839 w 10488706"/>
              <a:gd name="connsiteY4" fmla="*/ 3793717 h 6849767"/>
              <a:gd name="connsiteX5" fmla="*/ 9713168 w 10488706"/>
              <a:gd name="connsiteY5" fmla="*/ 3786308 h 6849767"/>
              <a:gd name="connsiteX6" fmla="*/ 9765858 w 10488706"/>
              <a:gd name="connsiteY6" fmla="*/ 3754199 h 6849767"/>
              <a:gd name="connsiteX7" fmla="*/ 9843247 w 10488706"/>
              <a:gd name="connsiteY7" fmla="*/ 3441349 h 6849767"/>
              <a:gd name="connsiteX8" fmla="*/ 9793026 w 10488706"/>
              <a:gd name="connsiteY8" fmla="*/ 3357374 h 6849767"/>
              <a:gd name="connsiteX9" fmla="*/ 9517224 w 10488706"/>
              <a:gd name="connsiteY9" fmla="*/ 3211652 h 6849767"/>
              <a:gd name="connsiteX10" fmla="*/ 9848187 w 10488706"/>
              <a:gd name="connsiteY10" fmla="*/ 3202596 h 6849767"/>
              <a:gd name="connsiteX11" fmla="*/ 9943689 w 10488706"/>
              <a:gd name="connsiteY11" fmla="*/ 3144142 h 6849767"/>
              <a:gd name="connsiteX12" fmla="*/ 10376739 w 10488706"/>
              <a:gd name="connsiteY12" fmla="*/ 2243463 h 6849767"/>
              <a:gd name="connsiteX13" fmla="*/ 10361919 w 10488706"/>
              <a:gd name="connsiteY13" fmla="*/ 2157018 h 6849767"/>
              <a:gd name="connsiteX14" fmla="*/ 10007905 w 10488706"/>
              <a:gd name="connsiteY14" fmla="*/ 1819469 h 6849767"/>
              <a:gd name="connsiteX15" fmla="*/ 9937925 w 10488706"/>
              <a:gd name="connsiteY15" fmla="*/ 1812060 h 6849767"/>
              <a:gd name="connsiteX16" fmla="*/ 9026544 w 10488706"/>
              <a:gd name="connsiteY16" fmla="*/ 2305210 h 6849767"/>
              <a:gd name="connsiteX17" fmla="*/ 8968914 w 10488706"/>
              <a:gd name="connsiteY17" fmla="*/ 2287921 h 6849767"/>
              <a:gd name="connsiteX18" fmla="*/ 8920340 w 10488706"/>
              <a:gd name="connsiteY18" fmla="*/ 2245933 h 6849767"/>
              <a:gd name="connsiteX19" fmla="*/ 8638775 w 10488706"/>
              <a:gd name="connsiteY19" fmla="*/ 2109267 h 6849767"/>
              <a:gd name="connsiteX20" fmla="*/ 8555623 w 10488706"/>
              <a:gd name="connsiteY20" fmla="*/ 2101035 h 6849767"/>
              <a:gd name="connsiteX21" fmla="*/ 8207372 w 10488706"/>
              <a:gd name="connsiteY21" fmla="*/ 2181717 h 6849767"/>
              <a:gd name="connsiteX22" fmla="*/ 9327045 w 10488706"/>
              <a:gd name="connsiteY22" fmla="*/ 440460 h 6849767"/>
              <a:gd name="connsiteX23" fmla="*/ 9294113 w 10488706"/>
              <a:gd name="connsiteY23" fmla="*/ 349898 h 6849767"/>
              <a:gd name="connsiteX24" fmla="*/ 7881349 w 10488706"/>
              <a:gd name="connsiteY24" fmla="*/ 3293 h 6849767"/>
              <a:gd name="connsiteX25" fmla="*/ 7756209 w 10488706"/>
              <a:gd name="connsiteY25" fmla="*/ 0 h 6849767"/>
              <a:gd name="connsiteX26" fmla="*/ 7705988 w 10488706"/>
              <a:gd name="connsiteY26" fmla="*/ 3293 h 6849767"/>
              <a:gd name="connsiteX27" fmla="*/ 7739743 w 10488706"/>
              <a:gd name="connsiteY27" fmla="*/ 46927 h 6849767"/>
              <a:gd name="connsiteX28" fmla="*/ 8404961 w 10488706"/>
              <a:gd name="connsiteY28" fmla="*/ 214055 h 6849767"/>
              <a:gd name="connsiteX29" fmla="*/ 5517685 w 10488706"/>
              <a:gd name="connsiteY29" fmla="*/ 1906738 h 6849767"/>
              <a:gd name="connsiteX30" fmla="*/ 5367023 w 10488706"/>
              <a:gd name="connsiteY30" fmla="*/ 1951196 h 6849767"/>
              <a:gd name="connsiteX31" fmla="*/ 5151321 w 10488706"/>
              <a:gd name="connsiteY31" fmla="*/ 1951196 h 6849767"/>
              <a:gd name="connsiteX32" fmla="*/ 4925740 w 10488706"/>
              <a:gd name="connsiteY32" fmla="*/ 1980011 h 6849767"/>
              <a:gd name="connsiteX33" fmla="*/ 4881283 w 10488706"/>
              <a:gd name="connsiteY33" fmla="*/ 1982481 h 6849767"/>
              <a:gd name="connsiteX34" fmla="*/ 4556083 w 10488706"/>
              <a:gd name="connsiteY34" fmla="*/ 1989067 h 6849767"/>
              <a:gd name="connsiteX35" fmla="*/ 4446586 w 10488706"/>
              <a:gd name="connsiteY35" fmla="*/ 2013766 h 6849767"/>
              <a:gd name="connsiteX36" fmla="*/ 3261872 w 10488706"/>
              <a:gd name="connsiteY36" fmla="*/ 1923204 h 6849767"/>
              <a:gd name="connsiteX37" fmla="*/ 3194363 w 10488706"/>
              <a:gd name="connsiteY37" fmla="*/ 1890272 h 6849767"/>
              <a:gd name="connsiteX38" fmla="*/ 2958902 w 10488706"/>
              <a:gd name="connsiteY38" fmla="*/ 1813706 h 6849767"/>
              <a:gd name="connsiteX39" fmla="*/ 3100508 w 10488706"/>
              <a:gd name="connsiteY39" fmla="*/ 1865574 h 6849767"/>
              <a:gd name="connsiteX40" fmla="*/ 3080749 w 10488706"/>
              <a:gd name="connsiteY40" fmla="*/ 1897682 h 6849767"/>
              <a:gd name="connsiteX41" fmla="*/ 3018179 w 10488706"/>
              <a:gd name="connsiteY41" fmla="*/ 1893565 h 6849767"/>
              <a:gd name="connsiteX42" fmla="*/ 2749787 w 10488706"/>
              <a:gd name="connsiteY42" fmla="*/ 1849931 h 6849767"/>
              <a:gd name="connsiteX43" fmla="*/ 2240994 w 10488706"/>
              <a:gd name="connsiteY43" fmla="*/ 1779128 h 6849767"/>
              <a:gd name="connsiteX44" fmla="*/ 1437463 w 10488706"/>
              <a:gd name="connsiteY44" fmla="*/ 1691860 h 6849767"/>
              <a:gd name="connsiteX45" fmla="*/ 841402 w 10488706"/>
              <a:gd name="connsiteY45" fmla="*/ 1667161 h 6849767"/>
              <a:gd name="connsiteX46" fmla="*/ 486564 w 10488706"/>
              <a:gd name="connsiteY46" fmla="*/ 1709149 h 6849767"/>
              <a:gd name="connsiteX47" fmla="*/ 294738 w 10488706"/>
              <a:gd name="connsiteY47" fmla="*/ 1723968 h 6849767"/>
              <a:gd name="connsiteX48" fmla="*/ 0 w 10488706"/>
              <a:gd name="connsiteY48" fmla="*/ 1723145 h 6849767"/>
              <a:gd name="connsiteX49" fmla="*/ 275802 w 10488706"/>
              <a:gd name="connsiteY49" fmla="*/ 1789831 h 6849767"/>
              <a:gd name="connsiteX50" fmla="*/ 403412 w 10488706"/>
              <a:gd name="connsiteY50" fmla="*/ 1840875 h 6849767"/>
              <a:gd name="connsiteX51" fmla="*/ 824936 w 10488706"/>
              <a:gd name="connsiteY51" fmla="*/ 2101035 h 6849767"/>
              <a:gd name="connsiteX52" fmla="*/ 885036 w 10488706"/>
              <a:gd name="connsiteY52" fmla="*/ 2127380 h 6849767"/>
              <a:gd name="connsiteX53" fmla="*/ 1559310 w 10488706"/>
              <a:gd name="connsiteY53" fmla="*/ 2325792 h 6849767"/>
              <a:gd name="connsiteX54" fmla="*/ 1999770 w 10488706"/>
              <a:gd name="connsiteY54" fmla="*/ 2455872 h 6849767"/>
              <a:gd name="connsiteX55" fmla="*/ 3181190 w 10488706"/>
              <a:gd name="connsiteY55" fmla="*/ 2939966 h 6849767"/>
              <a:gd name="connsiteX56" fmla="*/ 3946849 w 10488706"/>
              <a:gd name="connsiteY56" fmla="*/ 3290688 h 6849767"/>
              <a:gd name="connsiteX57" fmla="*/ 4113977 w 10488706"/>
              <a:gd name="connsiteY57" fmla="*/ 3387836 h 6849767"/>
              <a:gd name="connsiteX58" fmla="*/ 4319799 w 10488706"/>
              <a:gd name="connsiteY58" fmla="*/ 3461108 h 6849767"/>
              <a:gd name="connsiteX59" fmla="*/ 4353554 w 10488706"/>
              <a:gd name="connsiteY59" fmla="*/ 3493217 h 6849767"/>
              <a:gd name="connsiteX60" fmla="*/ 4607127 w 10488706"/>
              <a:gd name="connsiteY60" fmla="*/ 3700686 h 6849767"/>
              <a:gd name="connsiteX61" fmla="*/ 4738030 w 10488706"/>
              <a:gd name="connsiteY61" fmla="*/ 3753376 h 6849767"/>
              <a:gd name="connsiteX62" fmla="*/ 4809656 w 10488706"/>
              <a:gd name="connsiteY62" fmla="*/ 3816769 h 6849767"/>
              <a:gd name="connsiteX63" fmla="*/ 5477344 w 10488706"/>
              <a:gd name="connsiteY63" fmla="*/ 5202365 h 6849767"/>
              <a:gd name="connsiteX64" fmla="*/ 5485577 w 10488706"/>
              <a:gd name="connsiteY64" fmla="*/ 5278931 h 6849767"/>
              <a:gd name="connsiteX65" fmla="*/ 5540737 w 10488706"/>
              <a:gd name="connsiteY65" fmla="*/ 5336561 h 6849767"/>
              <a:gd name="connsiteX66" fmla="*/ 5894752 w 10488706"/>
              <a:gd name="connsiteY66" fmla="*/ 6047060 h 6849767"/>
              <a:gd name="connsiteX67" fmla="*/ 5887342 w 10488706"/>
              <a:gd name="connsiteY67" fmla="*/ 6104691 h 6849767"/>
              <a:gd name="connsiteX68" fmla="*/ 5935916 w 10488706"/>
              <a:gd name="connsiteY68" fmla="*/ 6143385 h 6849767"/>
              <a:gd name="connsiteX69" fmla="*/ 6120333 w 10488706"/>
              <a:gd name="connsiteY69" fmla="*/ 6550913 h 6849767"/>
              <a:gd name="connsiteX70" fmla="*/ 5456762 w 10488706"/>
              <a:gd name="connsiteY70" fmla="*/ 6419187 h 6849767"/>
              <a:gd name="connsiteX71" fmla="*/ 5423007 w 10488706"/>
              <a:gd name="connsiteY71" fmla="*/ 6424950 h 6849767"/>
              <a:gd name="connsiteX72" fmla="*/ 5446883 w 10488706"/>
              <a:gd name="connsiteY72" fmla="*/ 6457882 h 6849767"/>
              <a:gd name="connsiteX73" fmla="*/ 7044887 w 10488706"/>
              <a:gd name="connsiteY73" fmla="*/ 6851414 h 6849767"/>
              <a:gd name="connsiteX74" fmla="*/ 7090991 w 10488706"/>
              <a:gd name="connsiteY74" fmla="*/ 6808603 h 6849767"/>
              <a:gd name="connsiteX75" fmla="*/ 7246593 w 10488706"/>
              <a:gd name="connsiteY75" fmla="*/ 4694396 h 6849767"/>
              <a:gd name="connsiteX76" fmla="*/ 7270468 w 10488706"/>
              <a:gd name="connsiteY76" fmla="*/ 4616183 h 6849767"/>
              <a:gd name="connsiteX77" fmla="*/ 7350328 w 10488706"/>
              <a:gd name="connsiteY77" fmla="*/ 4645822 h 6849767"/>
              <a:gd name="connsiteX78" fmla="*/ 7672233 w 10488706"/>
              <a:gd name="connsiteY78" fmla="*/ 4882106 h 6849767"/>
              <a:gd name="connsiteX79" fmla="*/ 7756209 w 10488706"/>
              <a:gd name="connsiteY79" fmla="*/ 4975961 h 6849767"/>
              <a:gd name="connsiteX80" fmla="*/ 8401667 w 10488706"/>
              <a:gd name="connsiteY80" fmla="*/ 6104691 h 6849767"/>
              <a:gd name="connsiteX81" fmla="*/ 8516928 w 10488706"/>
              <a:gd name="connsiteY81" fmla="*/ 6150795 h 6849767"/>
              <a:gd name="connsiteX82" fmla="*/ 8935982 w 10488706"/>
              <a:gd name="connsiteY82" fmla="*/ 6028948 h 6849767"/>
              <a:gd name="connsiteX83" fmla="*/ 9009255 w 10488706"/>
              <a:gd name="connsiteY83" fmla="*/ 5953205 h 6849767"/>
              <a:gd name="connsiteX84" fmla="*/ 9222487 w 10488706"/>
              <a:gd name="connsiteY84" fmla="*/ 5015479 h 6849767"/>
              <a:gd name="connsiteX85" fmla="*/ 9190379 w 10488706"/>
              <a:gd name="connsiteY85" fmla="*/ 4961965 h 6849767"/>
              <a:gd name="connsiteX86" fmla="*/ 8957388 w 10488706"/>
              <a:gd name="connsiteY86" fmla="*/ 4835179 h 6849767"/>
              <a:gd name="connsiteX87" fmla="*/ 9342687 w 10488706"/>
              <a:gd name="connsiteY87" fmla="*/ 4852467 h 6849767"/>
              <a:gd name="connsiteX88" fmla="*/ 9399495 w 10488706"/>
              <a:gd name="connsiteY88" fmla="*/ 4813773 h 6849767"/>
              <a:gd name="connsiteX89" fmla="*/ 9478530 w 10488706"/>
              <a:gd name="connsiteY89" fmla="*/ 4509979 h 6849767"/>
              <a:gd name="connsiteX90" fmla="*/ 9438189 w 10488706"/>
              <a:gd name="connsiteY90" fmla="*/ 4443292 h 6849767"/>
              <a:gd name="connsiteX91" fmla="*/ 9051243 w 10488706"/>
              <a:gd name="connsiteY91" fmla="*/ 4227591 h 6849767"/>
              <a:gd name="connsiteX92" fmla="*/ 10143747 w 10488706"/>
              <a:gd name="connsiteY92" fmla="*/ 4411185 h 6849767"/>
              <a:gd name="connsiteX93" fmla="*/ 10202202 w 10488706"/>
              <a:gd name="connsiteY93" fmla="*/ 4401305 h 6849767"/>
              <a:gd name="connsiteX94" fmla="*/ 10359450 w 10488706"/>
              <a:gd name="connsiteY94" fmla="*/ 4341205 h 6849767"/>
              <a:gd name="connsiteX95" fmla="*/ 10487060 w 10488706"/>
              <a:gd name="connsiteY95" fmla="*/ 4307450 h 6849767"/>
              <a:gd name="connsiteX96" fmla="*/ 10434369 w 10488706"/>
              <a:gd name="connsiteY96" fmla="*/ 4223475 h 6849767"/>
              <a:gd name="connsiteX97" fmla="*/ 8954094 w 10488706"/>
              <a:gd name="connsiteY97" fmla="*/ 4837648 h 6849767"/>
              <a:gd name="connsiteX98" fmla="*/ 8954094 w 10488706"/>
              <a:gd name="connsiteY98" fmla="*/ 4837648 h 6849767"/>
              <a:gd name="connsiteX99" fmla="*/ 8954094 w 10488706"/>
              <a:gd name="connsiteY99" fmla="*/ 4837648 h 684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488706" h="6849767">
                <a:moveTo>
                  <a:pt x="10434369" y="4223475"/>
                </a:moveTo>
                <a:cubicBezTo>
                  <a:pt x="10397321" y="4205362"/>
                  <a:pt x="10362743" y="4183133"/>
                  <a:pt x="10326518" y="4164198"/>
                </a:cubicBezTo>
                <a:cubicBezTo>
                  <a:pt x="10298526" y="4150202"/>
                  <a:pt x="10277944" y="4128796"/>
                  <a:pt x="10270534" y="4096688"/>
                </a:cubicBezTo>
                <a:cubicBezTo>
                  <a:pt x="10263124" y="4066226"/>
                  <a:pt x="10243366" y="4047290"/>
                  <a:pt x="10215374" y="4034941"/>
                </a:cubicBezTo>
                <a:cubicBezTo>
                  <a:pt x="10020254" y="3955082"/>
                  <a:pt x="9825135" y="3872753"/>
                  <a:pt x="9630839" y="3793717"/>
                </a:cubicBezTo>
                <a:cubicBezTo>
                  <a:pt x="9657184" y="3787131"/>
                  <a:pt x="9685176" y="3786308"/>
                  <a:pt x="9713168" y="3786308"/>
                </a:cubicBezTo>
                <a:cubicBezTo>
                  <a:pt x="9737043" y="3786308"/>
                  <a:pt x="9757625" y="3778075"/>
                  <a:pt x="9765858" y="3754199"/>
                </a:cubicBezTo>
                <a:cubicBezTo>
                  <a:pt x="9804553" y="3642232"/>
                  <a:pt x="9843247" y="3445466"/>
                  <a:pt x="9843247" y="3441349"/>
                </a:cubicBezTo>
                <a:cubicBezTo>
                  <a:pt x="9847363" y="3401008"/>
                  <a:pt x="9830074" y="3376310"/>
                  <a:pt x="9793026" y="3357374"/>
                </a:cubicBezTo>
                <a:cubicBezTo>
                  <a:pt x="9698348" y="3308800"/>
                  <a:pt x="9606140" y="3256109"/>
                  <a:pt x="9517224" y="3211652"/>
                </a:cubicBezTo>
                <a:cubicBezTo>
                  <a:pt x="9648128" y="3205066"/>
                  <a:pt x="9705758" y="3210828"/>
                  <a:pt x="9848187" y="3202596"/>
                </a:cubicBezTo>
                <a:cubicBezTo>
                  <a:pt x="9895114" y="3200126"/>
                  <a:pt x="9922283" y="3187776"/>
                  <a:pt x="9943689" y="3144142"/>
                </a:cubicBezTo>
                <a:cubicBezTo>
                  <a:pt x="10022724" y="2981131"/>
                  <a:pt x="10310876" y="2380953"/>
                  <a:pt x="10376739" y="2243463"/>
                </a:cubicBezTo>
                <a:cubicBezTo>
                  <a:pt x="10394028" y="2207239"/>
                  <a:pt x="10389911" y="2182540"/>
                  <a:pt x="10361919" y="2157018"/>
                </a:cubicBezTo>
                <a:cubicBezTo>
                  <a:pt x="10303466" y="2103504"/>
                  <a:pt x="10073768" y="1872160"/>
                  <a:pt x="10007905" y="1819469"/>
                </a:cubicBezTo>
                <a:cubicBezTo>
                  <a:pt x="9984030" y="1800534"/>
                  <a:pt x="9965094" y="1797241"/>
                  <a:pt x="9937925" y="1812060"/>
                </a:cubicBezTo>
                <a:cubicBezTo>
                  <a:pt x="9684353" y="1947903"/>
                  <a:pt x="9078412" y="2280511"/>
                  <a:pt x="9026544" y="2305210"/>
                </a:cubicBezTo>
                <a:cubicBezTo>
                  <a:pt x="9001845" y="2316736"/>
                  <a:pt x="8981263" y="2317559"/>
                  <a:pt x="8968914" y="2287921"/>
                </a:cubicBezTo>
                <a:cubicBezTo>
                  <a:pt x="8959858" y="2265692"/>
                  <a:pt x="8940099" y="2256636"/>
                  <a:pt x="8920340" y="2245933"/>
                </a:cubicBezTo>
                <a:cubicBezTo>
                  <a:pt x="8828132" y="2197359"/>
                  <a:pt x="8730983" y="2157841"/>
                  <a:pt x="8638775" y="2109267"/>
                </a:cubicBezTo>
                <a:cubicBezTo>
                  <a:pt x="8611606" y="2095271"/>
                  <a:pt x="8585261" y="2092802"/>
                  <a:pt x="8555623" y="2101035"/>
                </a:cubicBezTo>
                <a:cubicBezTo>
                  <a:pt x="8455181" y="2127380"/>
                  <a:pt x="8223014" y="2191596"/>
                  <a:pt x="8207372" y="2181717"/>
                </a:cubicBezTo>
                <a:cubicBezTo>
                  <a:pt x="8207372" y="2168544"/>
                  <a:pt x="9191202" y="649575"/>
                  <a:pt x="9327045" y="440460"/>
                </a:cubicBezTo>
                <a:cubicBezTo>
                  <a:pt x="9362447" y="386946"/>
                  <a:pt x="9355037" y="367187"/>
                  <a:pt x="9294113" y="349898"/>
                </a:cubicBezTo>
                <a:cubicBezTo>
                  <a:pt x="8989496" y="261806"/>
                  <a:pt x="8052593" y="13996"/>
                  <a:pt x="7881349" y="3293"/>
                </a:cubicBezTo>
                <a:cubicBezTo>
                  <a:pt x="7841831" y="823"/>
                  <a:pt x="7802313" y="0"/>
                  <a:pt x="7756209" y="0"/>
                </a:cubicBezTo>
                <a:cubicBezTo>
                  <a:pt x="7739743" y="0"/>
                  <a:pt x="7724924" y="0"/>
                  <a:pt x="7705988" y="3293"/>
                </a:cubicBezTo>
                <a:cubicBezTo>
                  <a:pt x="7705988" y="27169"/>
                  <a:pt x="7718337" y="37048"/>
                  <a:pt x="7739743" y="46927"/>
                </a:cubicBezTo>
                <a:cubicBezTo>
                  <a:pt x="7874762" y="105381"/>
                  <a:pt x="8321809" y="195943"/>
                  <a:pt x="8404961" y="214055"/>
                </a:cubicBezTo>
                <a:cubicBezTo>
                  <a:pt x="8397551" y="232991"/>
                  <a:pt x="6468584" y="1351018"/>
                  <a:pt x="5517685" y="1906738"/>
                </a:cubicBezTo>
                <a:cubicBezTo>
                  <a:pt x="5469935" y="1934730"/>
                  <a:pt x="5423007" y="1951196"/>
                  <a:pt x="5367023" y="1951196"/>
                </a:cubicBezTo>
                <a:cubicBezTo>
                  <a:pt x="5292927" y="1950372"/>
                  <a:pt x="5225417" y="1948726"/>
                  <a:pt x="5151321" y="1951196"/>
                </a:cubicBezTo>
                <a:cubicBezTo>
                  <a:pt x="5073109" y="1953666"/>
                  <a:pt x="4999837" y="1947903"/>
                  <a:pt x="4925740" y="1980011"/>
                </a:cubicBezTo>
                <a:cubicBezTo>
                  <a:pt x="4910921" y="1986597"/>
                  <a:pt x="4896102" y="1985774"/>
                  <a:pt x="4881283" y="1982481"/>
                </a:cubicBezTo>
                <a:cubicBezTo>
                  <a:pt x="4770962" y="1961075"/>
                  <a:pt x="4665581" y="1961898"/>
                  <a:pt x="4556083" y="1989067"/>
                </a:cubicBezTo>
                <a:cubicBezTo>
                  <a:pt x="4525622" y="1996477"/>
                  <a:pt x="4478694" y="2015412"/>
                  <a:pt x="4446586" y="2013766"/>
                </a:cubicBezTo>
                <a:cubicBezTo>
                  <a:pt x="4051407" y="1993183"/>
                  <a:pt x="3653758" y="1994830"/>
                  <a:pt x="3261872" y="1923204"/>
                </a:cubicBezTo>
                <a:cubicBezTo>
                  <a:pt x="3191070" y="1910031"/>
                  <a:pt x="3202596" y="1916618"/>
                  <a:pt x="3194363" y="1890272"/>
                </a:cubicBezTo>
                <a:cubicBezTo>
                  <a:pt x="3178720" y="1835935"/>
                  <a:pt x="3042878" y="1817823"/>
                  <a:pt x="2958902" y="1813706"/>
                </a:cubicBezTo>
                <a:cubicBezTo>
                  <a:pt x="3000066" y="1834289"/>
                  <a:pt x="3055227" y="1851578"/>
                  <a:pt x="3100508" y="1865574"/>
                </a:cubicBezTo>
                <a:cubicBezTo>
                  <a:pt x="3128500" y="1876276"/>
                  <a:pt x="3119443" y="1899329"/>
                  <a:pt x="3080749" y="1897682"/>
                </a:cubicBezTo>
                <a:cubicBezTo>
                  <a:pt x="3060166" y="1896859"/>
                  <a:pt x="3039584" y="1897682"/>
                  <a:pt x="3018179" y="1893565"/>
                </a:cubicBezTo>
                <a:cubicBezTo>
                  <a:pt x="2929263" y="1878746"/>
                  <a:pt x="2839525" y="1863104"/>
                  <a:pt x="2749787" y="1849931"/>
                </a:cubicBezTo>
                <a:cubicBezTo>
                  <a:pt x="2571133" y="1822763"/>
                  <a:pt x="2428704" y="1798064"/>
                  <a:pt x="2240994" y="1779128"/>
                </a:cubicBezTo>
                <a:cubicBezTo>
                  <a:pt x="1958605" y="1751960"/>
                  <a:pt x="1713265" y="1722321"/>
                  <a:pt x="1437463" y="1691860"/>
                </a:cubicBezTo>
                <a:cubicBezTo>
                  <a:pt x="1243167" y="1670454"/>
                  <a:pt x="1076862" y="1658105"/>
                  <a:pt x="841402" y="1667161"/>
                </a:cubicBezTo>
                <a:cubicBezTo>
                  <a:pt x="743430" y="1669631"/>
                  <a:pt x="597708" y="1679510"/>
                  <a:pt x="486564" y="1709149"/>
                </a:cubicBezTo>
                <a:cubicBezTo>
                  <a:pt x="428934" y="1724791"/>
                  <a:pt x="354014" y="1725614"/>
                  <a:pt x="294738" y="1723968"/>
                </a:cubicBezTo>
                <a:cubicBezTo>
                  <a:pt x="186887" y="1721498"/>
                  <a:pt x="80682" y="1715735"/>
                  <a:pt x="0" y="1723145"/>
                </a:cubicBezTo>
                <a:cubicBezTo>
                  <a:pt x="77389" y="1747020"/>
                  <a:pt x="183594" y="1768425"/>
                  <a:pt x="275802" y="1789831"/>
                </a:cubicBezTo>
                <a:cubicBezTo>
                  <a:pt x="311203" y="1798064"/>
                  <a:pt x="372950" y="1821939"/>
                  <a:pt x="403412" y="1840875"/>
                </a:cubicBezTo>
                <a:cubicBezTo>
                  <a:pt x="553250" y="1931437"/>
                  <a:pt x="675097" y="2021175"/>
                  <a:pt x="824936" y="2101035"/>
                </a:cubicBezTo>
                <a:cubicBezTo>
                  <a:pt x="844695" y="2111737"/>
                  <a:pt x="863631" y="2121617"/>
                  <a:pt x="885036" y="2127380"/>
                </a:cubicBezTo>
                <a:cubicBezTo>
                  <a:pt x="1041461" y="2183363"/>
                  <a:pt x="1334552" y="2261576"/>
                  <a:pt x="1559310" y="2325792"/>
                </a:cubicBezTo>
                <a:cubicBezTo>
                  <a:pt x="1705856" y="2367780"/>
                  <a:pt x="1858987" y="2398242"/>
                  <a:pt x="1999770" y="2455872"/>
                </a:cubicBezTo>
                <a:cubicBezTo>
                  <a:pt x="2395772" y="2617237"/>
                  <a:pt x="2787658" y="2772839"/>
                  <a:pt x="3181190" y="2939966"/>
                </a:cubicBezTo>
                <a:cubicBezTo>
                  <a:pt x="3439703" y="3049464"/>
                  <a:pt x="3707272" y="3139202"/>
                  <a:pt x="3946849" y="3290688"/>
                </a:cubicBezTo>
                <a:cubicBezTo>
                  <a:pt x="4001186" y="3325266"/>
                  <a:pt x="4059640" y="3353258"/>
                  <a:pt x="4113977" y="3387836"/>
                </a:cubicBezTo>
                <a:cubicBezTo>
                  <a:pt x="4177370" y="3428177"/>
                  <a:pt x="4243233" y="3460285"/>
                  <a:pt x="4319799" y="3461108"/>
                </a:cubicBezTo>
                <a:cubicBezTo>
                  <a:pt x="4341205" y="3461108"/>
                  <a:pt x="4352731" y="3471811"/>
                  <a:pt x="4353554" y="3493217"/>
                </a:cubicBezTo>
                <a:cubicBezTo>
                  <a:pt x="4354377" y="3525325"/>
                  <a:pt x="4539618" y="3652112"/>
                  <a:pt x="4607127" y="3700686"/>
                </a:cubicBezTo>
                <a:cubicBezTo>
                  <a:pt x="4647468" y="3728677"/>
                  <a:pt x="4688633" y="3750906"/>
                  <a:pt x="4738030" y="3753376"/>
                </a:cubicBezTo>
                <a:cubicBezTo>
                  <a:pt x="4778371" y="3755023"/>
                  <a:pt x="4814596" y="3761609"/>
                  <a:pt x="4809656" y="3816769"/>
                </a:cubicBezTo>
                <a:cubicBezTo>
                  <a:pt x="4808833" y="3828295"/>
                  <a:pt x="5362907" y="4969375"/>
                  <a:pt x="5477344" y="5202365"/>
                </a:cubicBezTo>
                <a:cubicBezTo>
                  <a:pt x="5490517" y="5228711"/>
                  <a:pt x="5485577" y="5252586"/>
                  <a:pt x="5485577" y="5278931"/>
                </a:cubicBezTo>
                <a:cubicBezTo>
                  <a:pt x="5485577" y="5295397"/>
                  <a:pt x="5526742" y="5307746"/>
                  <a:pt x="5540737" y="5336561"/>
                </a:cubicBezTo>
                <a:cubicBezTo>
                  <a:pt x="5651058" y="5560496"/>
                  <a:pt x="5887342" y="6033888"/>
                  <a:pt x="5894752" y="6047060"/>
                </a:cubicBezTo>
                <a:cubicBezTo>
                  <a:pt x="5907101" y="6068466"/>
                  <a:pt x="5900515" y="6086578"/>
                  <a:pt x="5887342" y="6104691"/>
                </a:cubicBezTo>
                <a:cubicBezTo>
                  <a:pt x="5904631" y="6116216"/>
                  <a:pt x="5925213" y="6118686"/>
                  <a:pt x="5935916" y="6143385"/>
                </a:cubicBezTo>
                <a:cubicBezTo>
                  <a:pt x="5995193" y="6271818"/>
                  <a:pt x="6127743" y="6539387"/>
                  <a:pt x="6120333" y="6550913"/>
                </a:cubicBezTo>
                <a:cubicBezTo>
                  <a:pt x="6107161" y="6548443"/>
                  <a:pt x="5663408" y="6460351"/>
                  <a:pt x="5456762" y="6419187"/>
                </a:cubicBezTo>
                <a:cubicBezTo>
                  <a:pt x="5446059" y="6416717"/>
                  <a:pt x="5427947" y="6404368"/>
                  <a:pt x="5423007" y="6424950"/>
                </a:cubicBezTo>
                <a:cubicBezTo>
                  <a:pt x="5419714" y="6440593"/>
                  <a:pt x="5430417" y="6452118"/>
                  <a:pt x="5446883" y="6457882"/>
                </a:cubicBezTo>
                <a:cubicBezTo>
                  <a:pt x="5822302" y="6601134"/>
                  <a:pt x="6978201" y="6858000"/>
                  <a:pt x="7044887" y="6851414"/>
                </a:cubicBezTo>
                <a:cubicBezTo>
                  <a:pt x="7076172" y="6856354"/>
                  <a:pt x="7088521" y="6851414"/>
                  <a:pt x="7090991" y="6808603"/>
                </a:cubicBezTo>
                <a:cubicBezTo>
                  <a:pt x="7095931" y="6729567"/>
                  <a:pt x="7236713" y="4831885"/>
                  <a:pt x="7246593" y="4694396"/>
                </a:cubicBezTo>
                <a:cubicBezTo>
                  <a:pt x="7249063" y="4666404"/>
                  <a:pt x="7240830" y="4631003"/>
                  <a:pt x="7270468" y="4616183"/>
                </a:cubicBezTo>
                <a:cubicBezTo>
                  <a:pt x="7302576" y="4599717"/>
                  <a:pt x="7326452" y="4628533"/>
                  <a:pt x="7350328" y="4645822"/>
                </a:cubicBezTo>
                <a:cubicBezTo>
                  <a:pt x="7458178" y="4724034"/>
                  <a:pt x="7564383" y="4803894"/>
                  <a:pt x="7672233" y="4882106"/>
                </a:cubicBezTo>
                <a:cubicBezTo>
                  <a:pt x="7707635" y="4907628"/>
                  <a:pt x="7733980" y="4938913"/>
                  <a:pt x="7756209" y="4975961"/>
                </a:cubicBezTo>
                <a:cubicBezTo>
                  <a:pt x="7971087" y="5352204"/>
                  <a:pt x="8185143" y="5729270"/>
                  <a:pt x="8401667" y="6104691"/>
                </a:cubicBezTo>
                <a:cubicBezTo>
                  <a:pt x="8437892" y="6168084"/>
                  <a:pt x="8446125" y="6171377"/>
                  <a:pt x="8516928" y="6150795"/>
                </a:cubicBezTo>
                <a:cubicBezTo>
                  <a:pt x="8656887" y="6110453"/>
                  <a:pt x="8795200" y="6067643"/>
                  <a:pt x="8935982" y="6028948"/>
                </a:cubicBezTo>
                <a:cubicBezTo>
                  <a:pt x="8978793" y="6017422"/>
                  <a:pt x="8999375" y="5995193"/>
                  <a:pt x="9009255" y="5953205"/>
                </a:cubicBezTo>
                <a:cubicBezTo>
                  <a:pt x="9075942" y="5677403"/>
                  <a:pt x="9224957" y="5053350"/>
                  <a:pt x="9222487" y="5015479"/>
                </a:cubicBezTo>
                <a:cubicBezTo>
                  <a:pt x="9220840" y="4991603"/>
                  <a:pt x="9211784" y="4974314"/>
                  <a:pt x="9190379" y="4961965"/>
                </a:cubicBezTo>
                <a:cubicBezTo>
                  <a:pt x="9112990" y="4919977"/>
                  <a:pt x="9036423" y="4875519"/>
                  <a:pt x="8957388" y="4835179"/>
                </a:cubicBezTo>
                <a:cubicBezTo>
                  <a:pt x="9085821" y="4842588"/>
                  <a:pt x="9214255" y="4844234"/>
                  <a:pt x="9342687" y="4852467"/>
                </a:cubicBezTo>
                <a:cubicBezTo>
                  <a:pt x="9371503" y="4854114"/>
                  <a:pt x="9388791" y="4838471"/>
                  <a:pt x="9399495" y="4813773"/>
                </a:cubicBezTo>
                <a:cubicBezTo>
                  <a:pt x="9419253" y="4766846"/>
                  <a:pt x="9478530" y="4565140"/>
                  <a:pt x="9478530" y="4509979"/>
                </a:cubicBezTo>
                <a:cubicBezTo>
                  <a:pt x="9478530" y="4478694"/>
                  <a:pt x="9464534" y="4458112"/>
                  <a:pt x="9438189" y="4443292"/>
                </a:cubicBezTo>
                <a:cubicBezTo>
                  <a:pt x="9309756" y="4372490"/>
                  <a:pt x="9182146" y="4300040"/>
                  <a:pt x="9051243" y="4227591"/>
                </a:cubicBezTo>
                <a:cubicBezTo>
                  <a:pt x="9071002" y="4234177"/>
                  <a:pt x="9959331" y="4379076"/>
                  <a:pt x="10143747" y="4411185"/>
                </a:cubicBezTo>
                <a:cubicBezTo>
                  <a:pt x="10164330" y="4414477"/>
                  <a:pt x="10184912" y="4416948"/>
                  <a:pt x="10202202" y="4401305"/>
                </a:cubicBezTo>
                <a:cubicBezTo>
                  <a:pt x="10246659" y="4359317"/>
                  <a:pt x="10300172" y="4346144"/>
                  <a:pt x="10359450" y="4341205"/>
                </a:cubicBezTo>
                <a:cubicBezTo>
                  <a:pt x="10403084" y="4337088"/>
                  <a:pt x="10474710" y="4348614"/>
                  <a:pt x="10487060" y="4307450"/>
                </a:cubicBezTo>
                <a:cubicBezTo>
                  <a:pt x="10499409" y="4256406"/>
                  <a:pt x="10460714" y="4236647"/>
                  <a:pt x="10434369" y="4223475"/>
                </a:cubicBezTo>
                <a:close/>
                <a:moveTo>
                  <a:pt x="8954094" y="4837648"/>
                </a:moveTo>
                <a:cubicBezTo>
                  <a:pt x="8954094" y="4837648"/>
                  <a:pt x="8954094" y="4837648"/>
                  <a:pt x="8954094" y="4837648"/>
                </a:cubicBezTo>
                <a:cubicBezTo>
                  <a:pt x="8954094" y="4842588"/>
                  <a:pt x="8950802" y="4836825"/>
                  <a:pt x="8954094" y="4837648"/>
                </a:cubicBezTo>
                <a:close/>
              </a:path>
            </a:pathLst>
          </a:custGeom>
          <a:solidFill>
            <a:schemeClr val="accent4"/>
          </a:solidFill>
          <a:ln w="8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9E6DCD-7165-4FDA-80BB-87FC333A9B84}"/>
              </a:ext>
            </a:extLst>
          </p:cNvPr>
          <p:cNvSpPr/>
          <p:nvPr/>
        </p:nvSpPr>
        <p:spPr>
          <a:xfrm>
            <a:off x="3179140" y="1663816"/>
            <a:ext cx="634244" cy="6342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D20424-A0DE-431C-9A41-413BB6A96B07}"/>
              </a:ext>
            </a:extLst>
          </p:cNvPr>
          <p:cNvSpPr/>
          <p:nvPr/>
        </p:nvSpPr>
        <p:spPr>
          <a:xfrm>
            <a:off x="8508595" y="1663816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C48A82-440F-48A1-A54C-F7642CC84C09}"/>
              </a:ext>
            </a:extLst>
          </p:cNvPr>
          <p:cNvSpPr/>
          <p:nvPr/>
        </p:nvSpPr>
        <p:spPr>
          <a:xfrm>
            <a:off x="3179139" y="2527309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D11595-4C57-4364-A345-421A408DD045}"/>
              </a:ext>
            </a:extLst>
          </p:cNvPr>
          <p:cNvSpPr/>
          <p:nvPr/>
        </p:nvSpPr>
        <p:spPr>
          <a:xfrm>
            <a:off x="8508594" y="2527309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B652E-0799-46F9-B35A-BC2B84FC0DCD}"/>
              </a:ext>
            </a:extLst>
          </p:cNvPr>
          <p:cNvGrpSpPr/>
          <p:nvPr/>
        </p:nvGrpSpPr>
        <p:grpSpPr>
          <a:xfrm>
            <a:off x="606050" y="1640182"/>
            <a:ext cx="2492060" cy="681514"/>
            <a:chOff x="2551705" y="4283314"/>
            <a:chExt cx="2357003" cy="681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D139A-28C3-4204-91F8-7B5F566B2445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57469-70A6-424C-8E08-F85C525537E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4D373-3BDA-4781-98BA-AF72593423E0}"/>
              </a:ext>
            </a:extLst>
          </p:cNvPr>
          <p:cNvGrpSpPr/>
          <p:nvPr/>
        </p:nvGrpSpPr>
        <p:grpSpPr>
          <a:xfrm>
            <a:off x="606050" y="2503674"/>
            <a:ext cx="2492060" cy="681514"/>
            <a:chOff x="2551705" y="4283314"/>
            <a:chExt cx="2357003" cy="6815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98EE21-9F0A-4CC9-B589-612E827C9693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E5F373-D633-4442-B358-59E2A332006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9BCF3-4933-4577-8CE3-86D41F251BE0}"/>
              </a:ext>
            </a:extLst>
          </p:cNvPr>
          <p:cNvGrpSpPr/>
          <p:nvPr/>
        </p:nvGrpSpPr>
        <p:grpSpPr>
          <a:xfrm>
            <a:off x="9221732" y="1640182"/>
            <a:ext cx="2364218" cy="681514"/>
            <a:chOff x="2551705" y="4283314"/>
            <a:chExt cx="2357002" cy="681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E0FA6-E713-493E-A05B-06CA823797E7}"/>
                </a:ext>
              </a:extLst>
            </p:cNvPr>
            <p:cNvSpPr txBox="1"/>
            <p:nvPr/>
          </p:nvSpPr>
          <p:spPr>
            <a:xfrm>
              <a:off x="2551705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F4F7AB-3E97-4C41-8669-BA6C741288B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A05FBE-E86D-436D-A02D-C43630E81364}"/>
              </a:ext>
            </a:extLst>
          </p:cNvPr>
          <p:cNvGrpSpPr/>
          <p:nvPr/>
        </p:nvGrpSpPr>
        <p:grpSpPr>
          <a:xfrm>
            <a:off x="9221730" y="2503674"/>
            <a:ext cx="2364219" cy="681514"/>
            <a:chOff x="2551705" y="4283314"/>
            <a:chExt cx="2357003" cy="681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5947BD-7206-40D7-B414-692A27EF7594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94B43D-38A2-4FEF-B92A-D8F544254FD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4BD8D759-7EB1-47B3-B76A-D382EF4083E9}"/>
              </a:ext>
            </a:extLst>
          </p:cNvPr>
          <p:cNvGrpSpPr/>
          <p:nvPr/>
        </p:nvGrpSpPr>
        <p:grpSpPr>
          <a:xfrm>
            <a:off x="1356394" y="4687900"/>
            <a:ext cx="1291681" cy="722105"/>
            <a:chOff x="1326485" y="4687899"/>
            <a:chExt cx="1291681" cy="722105"/>
          </a:xfrm>
        </p:grpSpPr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F8A71FAF-BE24-4C31-9958-80372B0A238D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CE5702-9764-4D50-8F9F-2F0D14DEEBFF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2">
            <a:extLst>
              <a:ext uri="{FF2B5EF4-FFF2-40B4-BE49-F238E27FC236}">
                <a16:creationId xmlns:a16="http://schemas.microsoft.com/office/drawing/2014/main" id="{5DBD9967-C4E3-4E47-B41E-1342E04E0B4C}"/>
              </a:ext>
            </a:extLst>
          </p:cNvPr>
          <p:cNvGrpSpPr/>
          <p:nvPr/>
        </p:nvGrpSpPr>
        <p:grpSpPr>
          <a:xfrm>
            <a:off x="4056353" y="4678835"/>
            <a:ext cx="1336251" cy="740235"/>
            <a:chOff x="4063676" y="4678833"/>
            <a:chExt cx="1336251" cy="740235"/>
          </a:xfrm>
        </p:grpSpPr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764898F3-B85D-4871-81AC-590BFF1B1D03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9828A-12E2-48DD-BE66-77128E40A20B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6B201-3A83-4466-8C09-556E23E2B20E}"/>
              </a:ext>
            </a:extLst>
          </p:cNvPr>
          <p:cNvGrpSpPr/>
          <p:nvPr/>
        </p:nvGrpSpPr>
        <p:grpSpPr>
          <a:xfrm>
            <a:off x="756203" y="5513879"/>
            <a:ext cx="2492060" cy="738664"/>
            <a:chOff x="2551705" y="4283314"/>
            <a:chExt cx="2357003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0A81C1-2573-4AA8-82B1-368873184F9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D62DBE-FDA4-4F2E-B11E-A1B9C1F0481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FFDD9F-0ACE-4628-AB03-FD26C5539A50}"/>
              </a:ext>
            </a:extLst>
          </p:cNvPr>
          <p:cNvGrpSpPr/>
          <p:nvPr/>
        </p:nvGrpSpPr>
        <p:grpSpPr>
          <a:xfrm>
            <a:off x="3478447" y="5513879"/>
            <a:ext cx="2492060" cy="738664"/>
            <a:chOff x="2551705" y="4283314"/>
            <a:chExt cx="2357003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77A5F5-5EA4-4623-BC9C-23513FA7C40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C98D67-A3AC-48A2-8D04-6F38F3C4F3D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B19354-C3A2-423D-AC0A-C2DB118B5466}"/>
              </a:ext>
            </a:extLst>
          </p:cNvPr>
          <p:cNvSpPr txBox="1"/>
          <p:nvPr/>
        </p:nvSpPr>
        <p:spPr>
          <a:xfrm>
            <a:off x="6312024" y="4836773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DD13E-F52D-4DA0-A284-9F83DFCFABA3}"/>
              </a:ext>
            </a:extLst>
          </p:cNvPr>
          <p:cNvSpPr txBox="1"/>
          <p:nvPr/>
        </p:nvSpPr>
        <p:spPr>
          <a:xfrm>
            <a:off x="6423873" y="5606214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C8704-12ED-45EE-8A40-5A58193BB28D}"/>
              </a:ext>
            </a:extLst>
          </p:cNvPr>
          <p:cNvSpPr txBox="1"/>
          <p:nvPr/>
        </p:nvSpPr>
        <p:spPr>
          <a:xfrm>
            <a:off x="7677511" y="4682978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85372682-9805-48AF-A921-FC66B2DB1191}"/>
              </a:ext>
            </a:extLst>
          </p:cNvPr>
          <p:cNvSpPr/>
          <p:nvPr/>
        </p:nvSpPr>
        <p:spPr>
          <a:xfrm>
            <a:off x="3324511" y="2714268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7D910556-EAD9-4E9F-B44C-290A42284B2A}"/>
              </a:ext>
            </a:extLst>
          </p:cNvPr>
          <p:cNvSpPr/>
          <p:nvPr/>
        </p:nvSpPr>
        <p:spPr>
          <a:xfrm>
            <a:off x="3324510" y="179589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CBA37104-CDD1-463A-ABA3-C2B1C0AADB16}"/>
              </a:ext>
            </a:extLst>
          </p:cNvPr>
          <p:cNvSpPr/>
          <p:nvPr/>
        </p:nvSpPr>
        <p:spPr>
          <a:xfrm rot="2700000">
            <a:off x="8700264" y="26182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BA16EC1-B60F-45D5-A464-508F88FBC0BF}"/>
              </a:ext>
            </a:extLst>
          </p:cNvPr>
          <p:cNvSpPr/>
          <p:nvPr/>
        </p:nvSpPr>
        <p:spPr>
          <a:xfrm>
            <a:off x="8655907" y="181306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B698873-0E63-4516-B75B-07A347D845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3483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781E4-7075-4710-801C-8973149A6DBA}"/>
              </a:ext>
            </a:extLst>
          </p:cNvPr>
          <p:cNvGrpSpPr/>
          <p:nvPr/>
        </p:nvGrpSpPr>
        <p:grpSpPr>
          <a:xfrm>
            <a:off x="1963080" y="1867530"/>
            <a:ext cx="8237376" cy="1720210"/>
            <a:chOff x="439080" y="2036492"/>
            <a:chExt cx="8237376" cy="17202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DA2C83-3F48-436A-B456-8A91C25490F2}"/>
                </a:ext>
              </a:extLst>
            </p:cNvPr>
            <p:cNvSpPr/>
            <p:nvPr/>
          </p:nvSpPr>
          <p:spPr>
            <a:xfrm>
              <a:off x="439080" y="2036492"/>
              <a:ext cx="1718596" cy="1718597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2865AC-9A1C-429B-A2E6-1BECE754C770}"/>
                </a:ext>
              </a:extLst>
            </p:cNvPr>
            <p:cNvSpPr/>
            <p:nvPr/>
          </p:nvSpPr>
          <p:spPr>
            <a:xfrm>
              <a:off x="1742836" y="2038105"/>
              <a:ext cx="1718596" cy="171859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5336B8-EF0B-4694-96CE-5FEAEDB311A6}"/>
                </a:ext>
              </a:extLst>
            </p:cNvPr>
            <p:cNvSpPr/>
            <p:nvPr/>
          </p:nvSpPr>
          <p:spPr>
            <a:xfrm>
              <a:off x="3046592" y="2038105"/>
              <a:ext cx="1718596" cy="171859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C43D7D-6354-409A-B3F2-0008B08DD78F}"/>
                </a:ext>
              </a:extLst>
            </p:cNvPr>
            <p:cNvSpPr/>
            <p:nvPr/>
          </p:nvSpPr>
          <p:spPr>
            <a:xfrm>
              <a:off x="4350348" y="2038105"/>
              <a:ext cx="1718596" cy="1718597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72F88E-6991-4BAA-BF0A-4D358BF0DE36}"/>
                </a:ext>
              </a:extLst>
            </p:cNvPr>
            <p:cNvSpPr/>
            <p:nvPr/>
          </p:nvSpPr>
          <p:spPr>
            <a:xfrm>
              <a:off x="5654104" y="2038105"/>
              <a:ext cx="1718596" cy="171859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4224E9-ADAE-499E-8F37-69414765F081}"/>
                </a:ext>
              </a:extLst>
            </p:cNvPr>
            <p:cNvSpPr/>
            <p:nvPr/>
          </p:nvSpPr>
          <p:spPr>
            <a:xfrm>
              <a:off x="6957860" y="2038105"/>
              <a:ext cx="1718596" cy="1718597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B01E27-0F93-45DD-BFCB-33541A02F83C}"/>
              </a:ext>
            </a:extLst>
          </p:cNvPr>
          <p:cNvGrpSpPr/>
          <p:nvPr/>
        </p:nvGrpSpPr>
        <p:grpSpPr>
          <a:xfrm>
            <a:off x="1623429" y="4005064"/>
            <a:ext cx="2551007" cy="866890"/>
            <a:chOff x="1113220" y="4149080"/>
            <a:chExt cx="1516195" cy="8668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47D60D-405F-4EB7-B96B-61EDDDC9DADD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6E5432-FA0C-4ED4-9AEC-D7C1818314BA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1E3093-08C2-4D65-A321-85D9BFB30412}"/>
              </a:ext>
            </a:extLst>
          </p:cNvPr>
          <p:cNvGrpSpPr/>
          <p:nvPr/>
        </p:nvGrpSpPr>
        <p:grpSpPr>
          <a:xfrm>
            <a:off x="975794" y="4062776"/>
            <a:ext cx="566802" cy="566802"/>
            <a:chOff x="465585" y="4206791"/>
            <a:chExt cx="566802" cy="5668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3E7DE3-1C52-4DE5-90BB-E763EDE5B1E1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84A23-B4D5-4EA3-8EAA-25DA91A59D9D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27E5C-844F-4E30-BBD5-D453FEFB1E4A}"/>
              </a:ext>
            </a:extLst>
          </p:cNvPr>
          <p:cNvGrpSpPr/>
          <p:nvPr/>
        </p:nvGrpSpPr>
        <p:grpSpPr>
          <a:xfrm>
            <a:off x="1625388" y="5062871"/>
            <a:ext cx="2551007" cy="866890"/>
            <a:chOff x="1113220" y="4149080"/>
            <a:chExt cx="1516195" cy="866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21243B-F522-4CE2-9DAF-A8BA6C27A784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E5D5A5-9E18-4C9B-89FE-2FAE72E542E9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45E2F7-904E-43EC-9716-0C93189469D2}"/>
              </a:ext>
            </a:extLst>
          </p:cNvPr>
          <p:cNvGrpSpPr/>
          <p:nvPr/>
        </p:nvGrpSpPr>
        <p:grpSpPr>
          <a:xfrm>
            <a:off x="977752" y="5120582"/>
            <a:ext cx="566802" cy="566802"/>
            <a:chOff x="465585" y="4206791"/>
            <a:chExt cx="566802" cy="5668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AD8556-E1FF-40CA-A8CF-A1FB9D64D8B8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39A9E6-F39E-41ED-9FF0-432255108596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838EA1-86CE-4499-8E8E-95F32DDA991A}"/>
              </a:ext>
            </a:extLst>
          </p:cNvPr>
          <p:cNvGrpSpPr/>
          <p:nvPr/>
        </p:nvGrpSpPr>
        <p:grpSpPr>
          <a:xfrm>
            <a:off x="5257390" y="4005064"/>
            <a:ext cx="2551007" cy="866890"/>
            <a:chOff x="1113220" y="4149080"/>
            <a:chExt cx="1516195" cy="8668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6A2945-9FBA-4901-88B6-F961642D2EF5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501CC9-5007-4BD6-BC71-F79080EE6BF3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490566-4124-4814-8643-3C99D44F97AF}"/>
              </a:ext>
            </a:extLst>
          </p:cNvPr>
          <p:cNvGrpSpPr/>
          <p:nvPr/>
        </p:nvGrpSpPr>
        <p:grpSpPr>
          <a:xfrm>
            <a:off x="4609754" y="4062776"/>
            <a:ext cx="566802" cy="566802"/>
            <a:chOff x="465585" y="4206791"/>
            <a:chExt cx="566802" cy="5668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BA4E24-53E9-469A-8F4E-A0D60710A920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3F4C0E-6315-43DE-951E-433C09E88037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67235E-52B8-447A-9FE1-9B87526D9372}"/>
              </a:ext>
            </a:extLst>
          </p:cNvPr>
          <p:cNvGrpSpPr/>
          <p:nvPr/>
        </p:nvGrpSpPr>
        <p:grpSpPr>
          <a:xfrm>
            <a:off x="5259349" y="5062871"/>
            <a:ext cx="2551007" cy="866890"/>
            <a:chOff x="1113220" y="4149080"/>
            <a:chExt cx="1516195" cy="8668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EE1E8D-A950-45A2-A248-56015FD765BB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CCAAB-7C97-47D2-ABED-FBF8D403347A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41501F-D78C-44F5-8CE3-241796DE5D4F}"/>
              </a:ext>
            </a:extLst>
          </p:cNvPr>
          <p:cNvGrpSpPr/>
          <p:nvPr/>
        </p:nvGrpSpPr>
        <p:grpSpPr>
          <a:xfrm>
            <a:off x="4611714" y="5120582"/>
            <a:ext cx="566802" cy="566802"/>
            <a:chOff x="465585" y="4206791"/>
            <a:chExt cx="566802" cy="5668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3275FE-3A8B-41E9-BAB9-35525091879D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9BFACB-805D-43C8-A8DB-0CD38007F904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B03D40-7F88-47F1-9FBE-8CBA43FC4CA7}"/>
              </a:ext>
            </a:extLst>
          </p:cNvPr>
          <p:cNvGrpSpPr/>
          <p:nvPr/>
        </p:nvGrpSpPr>
        <p:grpSpPr>
          <a:xfrm>
            <a:off x="8891352" y="4005064"/>
            <a:ext cx="2551007" cy="866890"/>
            <a:chOff x="1113220" y="4149080"/>
            <a:chExt cx="1516195" cy="8668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F6CB1E-A171-4836-8FD0-93C8745599C8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880780-BE17-4ED1-B5C0-4E11BBB51EDE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7B807-7470-444B-9BFC-266958A7144B}"/>
              </a:ext>
            </a:extLst>
          </p:cNvPr>
          <p:cNvGrpSpPr/>
          <p:nvPr/>
        </p:nvGrpSpPr>
        <p:grpSpPr>
          <a:xfrm>
            <a:off x="8243716" y="4062776"/>
            <a:ext cx="566802" cy="566802"/>
            <a:chOff x="465585" y="4206791"/>
            <a:chExt cx="566802" cy="5668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701814-5490-471C-B69A-AD4F82011638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FFC463-2460-4BE6-A103-32294BB5B708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AB99A1-D0B0-4511-83EC-4571DB3F6EE5}"/>
              </a:ext>
            </a:extLst>
          </p:cNvPr>
          <p:cNvGrpSpPr/>
          <p:nvPr/>
        </p:nvGrpSpPr>
        <p:grpSpPr>
          <a:xfrm>
            <a:off x="8893311" y="5062871"/>
            <a:ext cx="2551007" cy="866890"/>
            <a:chOff x="1113220" y="4149080"/>
            <a:chExt cx="1516195" cy="8668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A1B3E3-16BF-46E4-997D-EF5F1DA89AFB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D1FA6-F884-444D-B47D-10ED177C220A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6CD66D-A791-4F5A-B239-2C8FE1B4BCD4}"/>
              </a:ext>
            </a:extLst>
          </p:cNvPr>
          <p:cNvGrpSpPr/>
          <p:nvPr/>
        </p:nvGrpSpPr>
        <p:grpSpPr>
          <a:xfrm>
            <a:off x="8245676" y="5120582"/>
            <a:ext cx="566802" cy="566802"/>
            <a:chOff x="465585" y="4206791"/>
            <a:chExt cx="566802" cy="5668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A4D7D3-88E0-4874-9981-B3A5334B2564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BA8FD-DE86-4589-855A-0BEA99BEBA00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Isosceles Triangle 51">
            <a:extLst>
              <a:ext uri="{FF2B5EF4-FFF2-40B4-BE49-F238E27FC236}">
                <a16:creationId xmlns:a16="http://schemas.microsoft.com/office/drawing/2014/main" id="{8278FD89-2E74-45AF-9D26-015A8BC6BED3}"/>
              </a:ext>
            </a:extLst>
          </p:cNvPr>
          <p:cNvSpPr/>
          <p:nvPr/>
        </p:nvSpPr>
        <p:spPr>
          <a:xfrm>
            <a:off x="2587128" y="2572690"/>
            <a:ext cx="436096" cy="31979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212A9698-F85C-4947-9EBC-9B1AAABD5818}"/>
              </a:ext>
            </a:extLst>
          </p:cNvPr>
          <p:cNvSpPr/>
          <p:nvPr/>
        </p:nvSpPr>
        <p:spPr>
          <a:xfrm>
            <a:off x="3963590" y="2515982"/>
            <a:ext cx="421690" cy="4216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E19ACB7A-E0F8-4C14-91FC-6C4CB353DD18}"/>
              </a:ext>
            </a:extLst>
          </p:cNvPr>
          <p:cNvSpPr/>
          <p:nvPr/>
        </p:nvSpPr>
        <p:spPr>
          <a:xfrm>
            <a:off x="5229045" y="2515983"/>
            <a:ext cx="422471" cy="4224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5BE1BF5E-7B94-4F07-8ECD-D6311BF98A3D}"/>
              </a:ext>
            </a:extLst>
          </p:cNvPr>
          <p:cNvSpPr/>
          <p:nvPr/>
        </p:nvSpPr>
        <p:spPr>
          <a:xfrm>
            <a:off x="6549653" y="2579983"/>
            <a:ext cx="416968" cy="4169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Freeform 53">
            <a:extLst>
              <a:ext uri="{FF2B5EF4-FFF2-40B4-BE49-F238E27FC236}">
                <a16:creationId xmlns:a16="http://schemas.microsoft.com/office/drawing/2014/main" id="{BDE87834-6965-414A-A51A-D2C5C91077A8}"/>
              </a:ext>
            </a:extLst>
          </p:cNvPr>
          <p:cNvSpPr/>
          <p:nvPr/>
        </p:nvSpPr>
        <p:spPr>
          <a:xfrm>
            <a:off x="7874889" y="2564747"/>
            <a:ext cx="421556" cy="43220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자유형 151">
            <a:extLst>
              <a:ext uri="{FF2B5EF4-FFF2-40B4-BE49-F238E27FC236}">
                <a16:creationId xmlns:a16="http://schemas.microsoft.com/office/drawing/2014/main" id="{3326A545-2802-4A72-B166-A6A81A38DC74}"/>
              </a:ext>
            </a:extLst>
          </p:cNvPr>
          <p:cNvSpPr/>
          <p:nvPr/>
        </p:nvSpPr>
        <p:spPr>
          <a:xfrm>
            <a:off x="9185362" y="2515983"/>
            <a:ext cx="435758" cy="45735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0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Infographic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382BCEC1-589F-4FD0-B86A-F6B9178D67BA}"/>
              </a:ext>
            </a:extLst>
          </p:cNvPr>
          <p:cNvSpPr txBox="1">
            <a:spLocks/>
          </p:cNvSpPr>
          <p:nvPr/>
        </p:nvSpPr>
        <p:spPr>
          <a:xfrm>
            <a:off x="939442" y="1983525"/>
            <a:ext cx="7992888" cy="55724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 Text : Get a modern PowerPoint  Presentation that is beautifully designed. I hope and I believe that this Template will your Time, Money and Reputation. 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909A2876-58EE-420B-806A-5BBBACAEC398}"/>
              </a:ext>
            </a:extLst>
          </p:cNvPr>
          <p:cNvSpPr txBox="1">
            <a:spLocks/>
          </p:cNvSpPr>
          <p:nvPr/>
        </p:nvSpPr>
        <p:spPr>
          <a:xfrm>
            <a:off x="939442" y="1705077"/>
            <a:ext cx="7992888" cy="32867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grpSp>
        <p:nvGrpSpPr>
          <p:cNvPr id="8" name="그룹 5">
            <a:extLst>
              <a:ext uri="{FF2B5EF4-FFF2-40B4-BE49-F238E27FC236}">
                <a16:creationId xmlns:a16="http://schemas.microsoft.com/office/drawing/2014/main" id="{14CB5B07-2ADC-46F5-8C61-B9A19ED6A1C1}"/>
              </a:ext>
            </a:extLst>
          </p:cNvPr>
          <p:cNvGrpSpPr/>
          <p:nvPr/>
        </p:nvGrpSpPr>
        <p:grpSpPr>
          <a:xfrm>
            <a:off x="2775667" y="2626568"/>
            <a:ext cx="1444945" cy="1637580"/>
            <a:chOff x="2775666" y="2626568"/>
            <a:chExt cx="1444945" cy="1637580"/>
          </a:xfrm>
        </p:grpSpPr>
        <p:sp>
          <p:nvSpPr>
            <p:cNvPr id="9" name="직사각형 1">
              <a:extLst>
                <a:ext uri="{FF2B5EF4-FFF2-40B4-BE49-F238E27FC236}">
                  <a16:creationId xmlns:a16="http://schemas.microsoft.com/office/drawing/2014/main" id="{766AD0BC-22C9-449E-90E3-2E9EB4D26D80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10" name="직사각형 2">
              <a:extLst>
                <a:ext uri="{FF2B5EF4-FFF2-40B4-BE49-F238E27FC236}">
                  <a16:creationId xmlns:a16="http://schemas.microsoft.com/office/drawing/2014/main" id="{D2F0DE2F-06B3-4546-A202-6E12F87953EE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Soldier</a:t>
              </a:r>
            </a:p>
          </p:txBody>
        </p:sp>
        <p:sp>
          <p:nvSpPr>
            <p:cNvPr id="11" name="직사각형 3">
              <a:extLst>
                <a:ext uri="{FF2B5EF4-FFF2-40B4-BE49-F238E27FC236}">
                  <a16:creationId xmlns:a16="http://schemas.microsoft.com/office/drawing/2014/main" id="{20582DBB-6677-445F-A021-B511A63D346B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2" name="그룹 28">
            <a:extLst>
              <a:ext uri="{FF2B5EF4-FFF2-40B4-BE49-F238E27FC236}">
                <a16:creationId xmlns:a16="http://schemas.microsoft.com/office/drawing/2014/main" id="{330548DB-C625-4C8A-B728-2299941EBC7C}"/>
              </a:ext>
            </a:extLst>
          </p:cNvPr>
          <p:cNvGrpSpPr/>
          <p:nvPr/>
        </p:nvGrpSpPr>
        <p:grpSpPr>
          <a:xfrm>
            <a:off x="6232047" y="2632907"/>
            <a:ext cx="1444945" cy="1637580"/>
            <a:chOff x="2775666" y="2626568"/>
            <a:chExt cx="1444945" cy="1637580"/>
          </a:xfrm>
        </p:grpSpPr>
        <p:sp>
          <p:nvSpPr>
            <p:cNvPr id="13" name="직사각형 29">
              <a:extLst>
                <a:ext uri="{FF2B5EF4-FFF2-40B4-BE49-F238E27FC236}">
                  <a16:creationId xmlns:a16="http://schemas.microsoft.com/office/drawing/2014/main" id="{ACB34698-6D01-42C5-A279-24C51861CA4C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14" name="직사각형 30">
              <a:extLst>
                <a:ext uri="{FF2B5EF4-FFF2-40B4-BE49-F238E27FC236}">
                  <a16:creationId xmlns:a16="http://schemas.microsoft.com/office/drawing/2014/main" id="{FA3A3C77-9F97-459B-B57C-B9E54EDCA1EB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Soldier</a:t>
              </a: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97CAD83E-02A6-40FA-B02D-916C99389D7B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6" name="그룹 32">
            <a:extLst>
              <a:ext uri="{FF2B5EF4-FFF2-40B4-BE49-F238E27FC236}">
                <a16:creationId xmlns:a16="http://schemas.microsoft.com/office/drawing/2014/main" id="{7C4375B5-2F6C-4080-A5C6-825529CC265E}"/>
              </a:ext>
            </a:extLst>
          </p:cNvPr>
          <p:cNvGrpSpPr/>
          <p:nvPr/>
        </p:nvGrpSpPr>
        <p:grpSpPr>
          <a:xfrm>
            <a:off x="9688427" y="2639246"/>
            <a:ext cx="1444945" cy="1637580"/>
            <a:chOff x="2775666" y="2626568"/>
            <a:chExt cx="1444945" cy="1637580"/>
          </a:xfrm>
        </p:grpSpPr>
        <p:sp>
          <p:nvSpPr>
            <p:cNvPr id="17" name="직사각형 33">
              <a:extLst>
                <a:ext uri="{FF2B5EF4-FFF2-40B4-BE49-F238E27FC236}">
                  <a16:creationId xmlns:a16="http://schemas.microsoft.com/office/drawing/2014/main" id="{88B3D397-197D-41E5-A618-26167095952F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18" name="직사각형 34">
              <a:extLst>
                <a:ext uri="{FF2B5EF4-FFF2-40B4-BE49-F238E27FC236}">
                  <a16:creationId xmlns:a16="http://schemas.microsoft.com/office/drawing/2014/main" id="{83FBBA41-CD8E-4AEE-87AC-FBF0556B7C7D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Soldier</a:t>
              </a:r>
            </a:p>
          </p:txBody>
        </p:sp>
        <p:sp>
          <p:nvSpPr>
            <p:cNvPr id="19" name="직사각형 35">
              <a:extLst>
                <a:ext uri="{FF2B5EF4-FFF2-40B4-BE49-F238E27FC236}">
                  <a16:creationId xmlns:a16="http://schemas.microsoft.com/office/drawing/2014/main" id="{B54527F0-3255-423D-B9B3-41D2D6167E21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id="{B4F42BDE-038D-4FB8-A6D1-3AEAFCC712BE}"/>
              </a:ext>
            </a:extLst>
          </p:cNvPr>
          <p:cNvGrpSpPr/>
          <p:nvPr/>
        </p:nvGrpSpPr>
        <p:grpSpPr>
          <a:xfrm>
            <a:off x="999000" y="4798756"/>
            <a:ext cx="3150969" cy="1323440"/>
            <a:chOff x="963831" y="4706784"/>
            <a:chExt cx="2802673" cy="1323440"/>
          </a:xfrm>
        </p:grpSpPr>
        <p:sp>
          <p:nvSpPr>
            <p:cNvPr id="21" name="직사각형 6">
              <a:extLst>
                <a:ext uri="{FF2B5EF4-FFF2-40B4-BE49-F238E27FC236}">
                  <a16:creationId xmlns:a16="http://schemas.microsoft.com/office/drawing/2014/main" id="{C351747D-1ED9-4575-B8D4-1A002AB2A59F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22" name="직사각형 7">
              <a:extLst>
                <a:ext uri="{FF2B5EF4-FFF2-40B4-BE49-F238E27FC236}">
                  <a16:creationId xmlns:a16="http://schemas.microsoft.com/office/drawing/2014/main" id="{0BA5BCDC-EFCD-4F6F-9726-7BCEDABBD1F9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39">
            <a:extLst>
              <a:ext uri="{FF2B5EF4-FFF2-40B4-BE49-F238E27FC236}">
                <a16:creationId xmlns:a16="http://schemas.microsoft.com/office/drawing/2014/main" id="{187E6B35-BA77-4EA3-8A7B-90285AD241E7}"/>
              </a:ext>
            </a:extLst>
          </p:cNvPr>
          <p:cNvGrpSpPr/>
          <p:nvPr/>
        </p:nvGrpSpPr>
        <p:grpSpPr>
          <a:xfrm>
            <a:off x="4454513" y="4798756"/>
            <a:ext cx="3150969" cy="1323440"/>
            <a:chOff x="963831" y="4706784"/>
            <a:chExt cx="2802673" cy="1323440"/>
          </a:xfrm>
        </p:grpSpPr>
        <p:sp>
          <p:nvSpPr>
            <p:cNvPr id="24" name="직사각형 47">
              <a:extLst>
                <a:ext uri="{FF2B5EF4-FFF2-40B4-BE49-F238E27FC236}">
                  <a16:creationId xmlns:a16="http://schemas.microsoft.com/office/drawing/2014/main" id="{20FCE790-150C-41D0-8CFF-1CC0F2662B60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25" name="직사각형 48">
              <a:extLst>
                <a:ext uri="{FF2B5EF4-FFF2-40B4-BE49-F238E27FC236}">
                  <a16:creationId xmlns:a16="http://schemas.microsoft.com/office/drawing/2014/main" id="{2F894CED-A5C7-47DA-8EB7-4399D4DC6EAD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49">
            <a:extLst>
              <a:ext uri="{FF2B5EF4-FFF2-40B4-BE49-F238E27FC236}">
                <a16:creationId xmlns:a16="http://schemas.microsoft.com/office/drawing/2014/main" id="{1280837E-234E-44CA-B3D5-BD1009A192F0}"/>
              </a:ext>
            </a:extLst>
          </p:cNvPr>
          <p:cNvGrpSpPr/>
          <p:nvPr/>
        </p:nvGrpSpPr>
        <p:grpSpPr>
          <a:xfrm>
            <a:off x="7910025" y="4798756"/>
            <a:ext cx="3150969" cy="1323440"/>
            <a:chOff x="963831" y="4706784"/>
            <a:chExt cx="2802673" cy="1323440"/>
          </a:xfrm>
        </p:grpSpPr>
        <p:sp>
          <p:nvSpPr>
            <p:cNvPr id="27" name="직사각형 50">
              <a:extLst>
                <a:ext uri="{FF2B5EF4-FFF2-40B4-BE49-F238E27FC236}">
                  <a16:creationId xmlns:a16="http://schemas.microsoft.com/office/drawing/2014/main" id="{E874E733-94DB-4512-8FD1-67A1FBDE659A}"/>
                </a:ext>
              </a:extLst>
            </p:cNvPr>
            <p:cNvSpPr/>
            <p:nvPr/>
          </p:nvSpPr>
          <p:spPr>
            <a:xfrm>
              <a:off x="963831" y="4706784"/>
              <a:ext cx="2802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Here</a:t>
              </a:r>
            </a:p>
          </p:txBody>
        </p:sp>
        <p:sp>
          <p:nvSpPr>
            <p:cNvPr id="28" name="직사각형 51">
              <a:extLst>
                <a:ext uri="{FF2B5EF4-FFF2-40B4-BE49-F238E27FC236}">
                  <a16:creationId xmlns:a16="http://schemas.microsoft.com/office/drawing/2014/main" id="{42D3D1F8-C941-438B-A916-334DDB8CC747}"/>
                </a:ext>
              </a:extLst>
            </p:cNvPr>
            <p:cNvSpPr/>
            <p:nvPr/>
          </p:nvSpPr>
          <p:spPr>
            <a:xfrm>
              <a:off x="963831" y="5014561"/>
              <a:ext cx="28026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4B9C7C-9143-47E9-81B9-30C6796680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9135A36-411F-4CBA-9E02-DB1D0F938B2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1A171F-D3DB-4A02-AAC7-1FC1A41D889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D9C78D-A8BF-4F49-ABD0-9B22E747C313}"/>
              </a:ext>
            </a:extLst>
          </p:cNvPr>
          <p:cNvSpPr/>
          <p:nvPr/>
        </p:nvSpPr>
        <p:spPr>
          <a:xfrm>
            <a:off x="1" y="4048126"/>
            <a:ext cx="12191999" cy="2809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63043D-ABBD-4380-83B9-F34D772AF841}"/>
              </a:ext>
            </a:extLst>
          </p:cNvPr>
          <p:cNvSpPr/>
          <p:nvPr/>
        </p:nvSpPr>
        <p:spPr>
          <a:xfrm>
            <a:off x="1191341" y="1920578"/>
            <a:ext cx="1224136" cy="1224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DEC2F9-2D61-4242-AF09-996FC771E09F}"/>
              </a:ext>
            </a:extLst>
          </p:cNvPr>
          <p:cNvCxnSpPr>
            <a:cxnSpLocks/>
          </p:cNvCxnSpPr>
          <p:nvPr/>
        </p:nvCxnSpPr>
        <p:spPr>
          <a:xfrm>
            <a:off x="1803409" y="3141069"/>
            <a:ext cx="0" cy="936000"/>
          </a:xfrm>
          <a:prstGeom prst="straightConnector1">
            <a:avLst/>
          </a:prstGeom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4C6BAC-E276-4FE7-8502-D86CC997DEF7}"/>
              </a:ext>
            </a:extLst>
          </p:cNvPr>
          <p:cNvSpPr/>
          <p:nvPr/>
        </p:nvSpPr>
        <p:spPr>
          <a:xfrm>
            <a:off x="3340121" y="1920578"/>
            <a:ext cx="1224136" cy="12241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FD2DA9-6720-4529-8BB1-2EE83B0C7110}"/>
              </a:ext>
            </a:extLst>
          </p:cNvPr>
          <p:cNvSpPr/>
          <p:nvPr/>
        </p:nvSpPr>
        <p:spPr>
          <a:xfrm>
            <a:off x="5488901" y="1920578"/>
            <a:ext cx="1224136" cy="12241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5AED16-E916-449F-97E4-61C4ADEDA85D}"/>
              </a:ext>
            </a:extLst>
          </p:cNvPr>
          <p:cNvCxnSpPr>
            <a:cxnSpLocks/>
          </p:cNvCxnSpPr>
          <p:nvPr/>
        </p:nvCxnSpPr>
        <p:spPr>
          <a:xfrm>
            <a:off x="6100969" y="3141069"/>
            <a:ext cx="0" cy="936000"/>
          </a:xfrm>
          <a:prstGeom prst="straightConnector1">
            <a:avLst/>
          </a:prstGeom>
          <a:ln w="3492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6C4A59-10E4-4377-8DD3-D0BC783D747D}"/>
              </a:ext>
            </a:extLst>
          </p:cNvPr>
          <p:cNvSpPr/>
          <p:nvPr/>
        </p:nvSpPr>
        <p:spPr>
          <a:xfrm>
            <a:off x="7637681" y="19205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A36963-D3CE-49A2-BE32-6A3928FFECA0}"/>
              </a:ext>
            </a:extLst>
          </p:cNvPr>
          <p:cNvSpPr/>
          <p:nvPr/>
        </p:nvSpPr>
        <p:spPr>
          <a:xfrm>
            <a:off x="9786462" y="1920578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47BE-F60B-4E0D-A161-64CCA083A34F}"/>
              </a:ext>
            </a:extLst>
          </p:cNvPr>
          <p:cNvCxnSpPr>
            <a:cxnSpLocks/>
          </p:cNvCxnSpPr>
          <p:nvPr/>
        </p:nvCxnSpPr>
        <p:spPr>
          <a:xfrm>
            <a:off x="10398530" y="3141069"/>
            <a:ext cx="0" cy="936000"/>
          </a:xfrm>
          <a:prstGeom prst="straightConnector1">
            <a:avLst/>
          </a:prstGeom>
          <a:ln w="3492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665DA-8584-4031-80DA-34DE0D58407E}"/>
              </a:ext>
            </a:extLst>
          </p:cNvPr>
          <p:cNvCxnSpPr>
            <a:cxnSpLocks/>
          </p:cNvCxnSpPr>
          <p:nvPr/>
        </p:nvCxnSpPr>
        <p:spPr>
          <a:xfrm>
            <a:off x="8249749" y="3141069"/>
            <a:ext cx="0" cy="936000"/>
          </a:xfrm>
          <a:prstGeom prst="straightConnector1">
            <a:avLst/>
          </a:prstGeom>
          <a:ln w="34925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58570E-C4E1-4E37-8B23-C6FD1C06D25C}"/>
              </a:ext>
            </a:extLst>
          </p:cNvPr>
          <p:cNvCxnSpPr>
            <a:cxnSpLocks/>
          </p:cNvCxnSpPr>
          <p:nvPr/>
        </p:nvCxnSpPr>
        <p:spPr>
          <a:xfrm>
            <a:off x="3952189" y="3141069"/>
            <a:ext cx="0" cy="936000"/>
          </a:xfrm>
          <a:prstGeom prst="straightConnector1">
            <a:avLst/>
          </a:prstGeom>
          <a:ln w="3492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63FCF2-7562-49C9-A2A7-5AB199D4B910}"/>
              </a:ext>
            </a:extLst>
          </p:cNvPr>
          <p:cNvSpPr txBox="1"/>
          <p:nvPr/>
        </p:nvSpPr>
        <p:spPr>
          <a:xfrm>
            <a:off x="933672" y="3439574"/>
            <a:ext cx="175471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9CE58-7267-466A-97DC-DFE0F17336D8}"/>
              </a:ext>
            </a:extLst>
          </p:cNvPr>
          <p:cNvSpPr txBox="1"/>
          <p:nvPr/>
        </p:nvSpPr>
        <p:spPr>
          <a:xfrm>
            <a:off x="3073784" y="3439573"/>
            <a:ext cx="1754714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BBA6B-703B-4A84-9D53-AE9E065171BA}"/>
              </a:ext>
            </a:extLst>
          </p:cNvPr>
          <p:cNvSpPr txBox="1"/>
          <p:nvPr/>
        </p:nvSpPr>
        <p:spPr>
          <a:xfrm>
            <a:off x="5213896" y="3439572"/>
            <a:ext cx="175471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1C602-CE80-499B-A9EE-BE4ADE77CB16}"/>
              </a:ext>
            </a:extLst>
          </p:cNvPr>
          <p:cNvSpPr txBox="1"/>
          <p:nvPr/>
        </p:nvSpPr>
        <p:spPr>
          <a:xfrm>
            <a:off x="7354008" y="3439571"/>
            <a:ext cx="175471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4995D-819E-4CC7-B4FC-E3F8E0DA77D7}"/>
              </a:ext>
            </a:extLst>
          </p:cNvPr>
          <p:cNvSpPr txBox="1"/>
          <p:nvPr/>
        </p:nvSpPr>
        <p:spPr>
          <a:xfrm>
            <a:off x="9494122" y="3439570"/>
            <a:ext cx="17547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9F800D-F573-4A3F-BFBA-7911EF1FC38C}"/>
              </a:ext>
            </a:extLst>
          </p:cNvPr>
          <p:cNvGrpSpPr/>
          <p:nvPr/>
        </p:nvGrpSpPr>
        <p:grpSpPr>
          <a:xfrm>
            <a:off x="924338" y="4503329"/>
            <a:ext cx="1754714" cy="1912777"/>
            <a:chOff x="910640" y="3244764"/>
            <a:chExt cx="1527408" cy="1601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E7B16-C57C-4336-9C4E-8E4733BF38CC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11AE57-49BE-415B-89F2-090BDF7A177B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A96ACA-51B5-41C4-87CF-B75EDA2FB725}"/>
              </a:ext>
            </a:extLst>
          </p:cNvPr>
          <p:cNvGrpSpPr/>
          <p:nvPr/>
        </p:nvGrpSpPr>
        <p:grpSpPr>
          <a:xfrm>
            <a:off x="3076356" y="4503329"/>
            <a:ext cx="1754714" cy="1912777"/>
            <a:chOff x="910640" y="3244764"/>
            <a:chExt cx="1527408" cy="1601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0D9BB-CC6E-48C1-A833-B7817BF2B348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E3D84-3088-4E3F-9BBE-7564827F7F59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43CDF-A816-44B1-B793-645D8F5AC644}"/>
              </a:ext>
            </a:extLst>
          </p:cNvPr>
          <p:cNvGrpSpPr/>
          <p:nvPr/>
        </p:nvGrpSpPr>
        <p:grpSpPr>
          <a:xfrm>
            <a:off x="5228376" y="4503329"/>
            <a:ext cx="1754714" cy="1912777"/>
            <a:chOff x="910640" y="3244764"/>
            <a:chExt cx="1527408" cy="16010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378C03-14EE-4BB2-A142-A1F51EF87A5F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D3C4B8-9DD7-4602-B3E8-3B46DE0587C0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8500CA-3321-407C-B4EA-1FED1F2341A3}"/>
              </a:ext>
            </a:extLst>
          </p:cNvPr>
          <p:cNvGrpSpPr/>
          <p:nvPr/>
        </p:nvGrpSpPr>
        <p:grpSpPr>
          <a:xfrm>
            <a:off x="7380394" y="4503329"/>
            <a:ext cx="1754714" cy="1912777"/>
            <a:chOff x="910640" y="3244764"/>
            <a:chExt cx="1527408" cy="16010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27D3F9-977C-438A-8FEC-AC815F96D129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38909F-2D52-43B0-8B09-1F701AB62AD8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81E07-401E-4090-96E3-E6B928FC2036}"/>
              </a:ext>
            </a:extLst>
          </p:cNvPr>
          <p:cNvGrpSpPr/>
          <p:nvPr/>
        </p:nvGrpSpPr>
        <p:grpSpPr>
          <a:xfrm>
            <a:off x="9532412" y="4503329"/>
            <a:ext cx="1754714" cy="1912777"/>
            <a:chOff x="910640" y="3244764"/>
            <a:chExt cx="1527408" cy="16010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4FCB61-1C69-458F-8FD0-C5219EFE60A1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319EB6-C1CF-4F22-BD2E-D750D323A642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0617D48A-F90E-48D7-87E3-BE39B305B7F4}"/>
              </a:ext>
            </a:extLst>
          </p:cNvPr>
          <p:cNvSpPr/>
          <p:nvPr/>
        </p:nvSpPr>
        <p:spPr>
          <a:xfrm flipH="1">
            <a:off x="5888776" y="2366734"/>
            <a:ext cx="414449" cy="41547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8">
            <a:extLst>
              <a:ext uri="{FF2B5EF4-FFF2-40B4-BE49-F238E27FC236}">
                <a16:creationId xmlns:a16="http://schemas.microsoft.com/office/drawing/2014/main" id="{D8AD6E00-03FB-4256-B1FE-DA06CE1EEC17}"/>
              </a:ext>
            </a:extLst>
          </p:cNvPr>
          <p:cNvSpPr/>
          <p:nvPr/>
        </p:nvSpPr>
        <p:spPr>
          <a:xfrm>
            <a:off x="3751018" y="2271994"/>
            <a:ext cx="402343" cy="48092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46501FE3-C084-4E2E-B9CE-143ADC184418}"/>
              </a:ext>
            </a:extLst>
          </p:cNvPr>
          <p:cNvSpPr/>
          <p:nvPr/>
        </p:nvSpPr>
        <p:spPr>
          <a:xfrm>
            <a:off x="10176895" y="2294704"/>
            <a:ext cx="465749" cy="46954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1F4C30ED-8506-416A-BA97-9B66CA71178E}"/>
              </a:ext>
            </a:extLst>
          </p:cNvPr>
          <p:cNvSpPr>
            <a:spLocks noChangeAspect="1"/>
          </p:cNvSpPr>
          <p:nvPr/>
        </p:nvSpPr>
        <p:spPr>
          <a:xfrm>
            <a:off x="8090540" y="2281102"/>
            <a:ext cx="334423" cy="48314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자유형 151">
            <a:extLst>
              <a:ext uri="{FF2B5EF4-FFF2-40B4-BE49-F238E27FC236}">
                <a16:creationId xmlns:a16="http://schemas.microsoft.com/office/drawing/2014/main" id="{05CD0A58-5E12-43EA-B022-879F3EDEE1E7}"/>
              </a:ext>
            </a:extLst>
          </p:cNvPr>
          <p:cNvSpPr/>
          <p:nvPr/>
        </p:nvSpPr>
        <p:spPr>
          <a:xfrm>
            <a:off x="1585928" y="2325685"/>
            <a:ext cx="434962" cy="45652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482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85D869A-DE00-4E10-B7F5-D5BBA57813D0}"/>
              </a:ext>
            </a:extLst>
          </p:cNvPr>
          <p:cNvSpPr/>
          <p:nvPr/>
        </p:nvSpPr>
        <p:spPr>
          <a:xfrm>
            <a:off x="0" y="2604904"/>
            <a:ext cx="12192000" cy="99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B8A107-A0F2-4B32-9365-2B94E7C284F3}"/>
              </a:ext>
            </a:extLst>
          </p:cNvPr>
          <p:cNvSpPr/>
          <p:nvPr/>
        </p:nvSpPr>
        <p:spPr>
          <a:xfrm>
            <a:off x="309563" y="290513"/>
            <a:ext cx="11572875" cy="6276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itle 45">
            <a:extLst>
              <a:ext uri="{FF2B5EF4-FFF2-40B4-BE49-F238E27FC236}">
                <a16:creationId xmlns:a16="http://schemas.microsoft.com/office/drawing/2014/main" id="{1D967D6B-C75E-4E8E-809A-CD38FB757531}"/>
              </a:ext>
            </a:extLst>
          </p:cNvPr>
          <p:cNvSpPr txBox="1">
            <a:spLocks/>
          </p:cNvSpPr>
          <p:nvPr/>
        </p:nvSpPr>
        <p:spPr>
          <a:xfrm>
            <a:off x="522432" y="2464029"/>
            <a:ext cx="3077603" cy="31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</a:rPr>
              <a:t>Columns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Infographic</a:t>
            </a: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Designed</a:t>
            </a:r>
          </a:p>
          <a:p>
            <a:pPr algn="r">
              <a:lnSpc>
                <a:spcPct val="11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DBBE1-5090-448A-9447-B4CE7E0F6E04}"/>
              </a:ext>
            </a:extLst>
          </p:cNvPr>
          <p:cNvSpPr txBox="1"/>
          <p:nvPr/>
        </p:nvSpPr>
        <p:spPr>
          <a:xfrm>
            <a:off x="6103757" y="2806157"/>
            <a:ext cx="497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43F634-4590-490F-BEBC-6C086748138F}"/>
              </a:ext>
            </a:extLst>
          </p:cNvPr>
          <p:cNvGrpSpPr/>
          <p:nvPr/>
        </p:nvGrpSpPr>
        <p:grpSpPr>
          <a:xfrm>
            <a:off x="6101889" y="3744785"/>
            <a:ext cx="5328111" cy="2240328"/>
            <a:chOff x="4067944" y="1934300"/>
            <a:chExt cx="3672408" cy="2240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317F23-087E-4AD2-B9E0-E74D3CE6F571}"/>
                </a:ext>
              </a:extLst>
            </p:cNvPr>
            <p:cNvSpPr txBox="1"/>
            <p:nvPr/>
          </p:nvSpPr>
          <p:spPr>
            <a:xfrm>
              <a:off x="4067944" y="2235636"/>
              <a:ext cx="36724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650308-1B90-4E0D-A49D-1251E447B260}"/>
                </a:ext>
              </a:extLst>
            </p:cNvPr>
            <p:cNvSpPr txBox="1"/>
            <p:nvPr/>
          </p:nvSpPr>
          <p:spPr>
            <a:xfrm>
              <a:off x="4067944" y="1934300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9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3F8B95-F13F-49B4-B0D0-3E05D84FCF5C}"/>
              </a:ext>
            </a:extLst>
          </p:cNvPr>
          <p:cNvSpPr/>
          <p:nvPr/>
        </p:nvSpPr>
        <p:spPr>
          <a:xfrm>
            <a:off x="309563" y="290513"/>
            <a:ext cx="11572875" cy="6276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171498-C8D7-416D-BBA8-EF640AA16761}"/>
              </a:ext>
            </a:extLst>
          </p:cNvPr>
          <p:cNvSpPr txBox="1">
            <a:spLocks/>
          </p:cNvSpPr>
          <p:nvPr/>
        </p:nvSpPr>
        <p:spPr>
          <a:xfrm>
            <a:off x="853613" y="685680"/>
            <a:ext cx="2812140" cy="216024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Two Columns Style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4F4C40-3737-45AC-BCE8-7D83094D32C1}"/>
              </a:ext>
            </a:extLst>
          </p:cNvPr>
          <p:cNvSpPr txBox="1">
            <a:spLocks/>
          </p:cNvSpPr>
          <p:nvPr/>
        </p:nvSpPr>
        <p:spPr>
          <a:xfrm>
            <a:off x="824911" y="3851453"/>
            <a:ext cx="2937464" cy="95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F8CB8B2-FFF4-430C-8260-B7F2E455253E}"/>
              </a:ext>
            </a:extLst>
          </p:cNvPr>
          <p:cNvSpPr/>
          <p:nvPr/>
        </p:nvSpPr>
        <p:spPr>
          <a:xfrm flipH="1">
            <a:off x="948668" y="3241087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4D322C-4D2C-4A06-BC3B-9155CC6233E8}"/>
              </a:ext>
            </a:extLst>
          </p:cNvPr>
          <p:cNvGrpSpPr/>
          <p:nvPr/>
        </p:nvGrpSpPr>
        <p:grpSpPr>
          <a:xfrm>
            <a:off x="5886847" y="776413"/>
            <a:ext cx="1345030" cy="437898"/>
            <a:chOff x="5204536" y="1099120"/>
            <a:chExt cx="1345030" cy="437898"/>
          </a:xfrm>
          <a:solidFill>
            <a:schemeClr val="bg1"/>
          </a:solidFill>
        </p:grpSpPr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94D9E241-4B1D-4BDE-A62D-7F52BB884827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47DB4393-8D19-4F79-A68F-40EECCD7892B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835D8B3-E201-4E3A-80D5-0E7F53D4123F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2A008F-6E50-4C5F-821B-9D91BEE0A2C2}"/>
              </a:ext>
            </a:extLst>
          </p:cNvPr>
          <p:cNvGrpSpPr/>
          <p:nvPr/>
        </p:nvGrpSpPr>
        <p:grpSpPr>
          <a:xfrm>
            <a:off x="5090630" y="1321272"/>
            <a:ext cx="2926080" cy="3757117"/>
            <a:chOff x="5090630" y="1321272"/>
            <a:chExt cx="2926080" cy="37571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5AE6F-210F-4424-84FD-43A9B23BBF8A}"/>
                </a:ext>
              </a:extLst>
            </p:cNvPr>
            <p:cNvSpPr txBox="1"/>
            <p:nvPr/>
          </p:nvSpPr>
          <p:spPr>
            <a:xfrm>
              <a:off x="5090630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D5B715-7841-4A38-87C4-073BC66E52D7}"/>
                </a:ext>
              </a:extLst>
            </p:cNvPr>
            <p:cNvSpPr txBox="1"/>
            <p:nvPr/>
          </p:nvSpPr>
          <p:spPr>
            <a:xfrm>
              <a:off x="5090630" y="1846735"/>
              <a:ext cx="292608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A84A2E-2536-42C1-B693-F6789FCDBAA2}"/>
              </a:ext>
            </a:extLst>
          </p:cNvPr>
          <p:cNvGrpSpPr/>
          <p:nvPr/>
        </p:nvGrpSpPr>
        <p:grpSpPr>
          <a:xfrm>
            <a:off x="9232646" y="776413"/>
            <a:ext cx="1345030" cy="437898"/>
            <a:chOff x="5204536" y="1099120"/>
            <a:chExt cx="1345030" cy="437898"/>
          </a:xfrm>
          <a:solidFill>
            <a:schemeClr val="bg1"/>
          </a:solidFill>
        </p:grpSpPr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2BEE6DF7-09F3-4CF8-A276-5DE81D88A81A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C79ED388-2C26-44AC-A7CC-AE4554B72CA6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3377A658-82B2-458A-ABC3-934083D2E242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BF8C4B-BFD6-48D6-A1B2-DD6C368427C1}"/>
              </a:ext>
            </a:extLst>
          </p:cNvPr>
          <p:cNvGrpSpPr/>
          <p:nvPr/>
        </p:nvGrpSpPr>
        <p:grpSpPr>
          <a:xfrm>
            <a:off x="8442121" y="1321272"/>
            <a:ext cx="2926080" cy="3757117"/>
            <a:chOff x="8156371" y="1321272"/>
            <a:chExt cx="2926080" cy="37571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922CD7-7EDC-4848-8A56-C4410682B0C0}"/>
                </a:ext>
              </a:extLst>
            </p:cNvPr>
            <p:cNvSpPr txBox="1"/>
            <p:nvPr/>
          </p:nvSpPr>
          <p:spPr>
            <a:xfrm>
              <a:off x="8156371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D41C17-3C96-4148-88C1-587C0A09582A}"/>
                </a:ext>
              </a:extLst>
            </p:cNvPr>
            <p:cNvSpPr txBox="1"/>
            <p:nvPr/>
          </p:nvSpPr>
          <p:spPr>
            <a:xfrm>
              <a:off x="8156371" y="1846735"/>
              <a:ext cx="292608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957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F1ACA5-1F55-43D6-A98F-6CF3191671A6}"/>
              </a:ext>
            </a:extLst>
          </p:cNvPr>
          <p:cNvGrpSpPr/>
          <p:nvPr/>
        </p:nvGrpSpPr>
        <p:grpSpPr>
          <a:xfrm>
            <a:off x="2986425" y="1179984"/>
            <a:ext cx="6219150" cy="2534766"/>
            <a:chOff x="3558521" y="1722973"/>
            <a:chExt cx="7608913" cy="31011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1A8464C-61A0-4E32-B0C2-6F4B8E6BF3F0}"/>
                </a:ext>
              </a:extLst>
            </p:cNvPr>
            <p:cNvSpPr/>
            <p:nvPr/>
          </p:nvSpPr>
          <p:spPr>
            <a:xfrm>
              <a:off x="5546963" y="1722973"/>
              <a:ext cx="3229713" cy="3094277"/>
            </a:xfrm>
            <a:custGeom>
              <a:avLst/>
              <a:gdLst>
                <a:gd name="connsiteX0" fmla="*/ 1564352 w 3229713"/>
                <a:gd name="connsiteY0" fmla="*/ 628842 h 3094277"/>
                <a:gd name="connsiteX1" fmla="*/ 1513626 w 3229713"/>
                <a:gd name="connsiteY1" fmla="*/ 661122 h 3094277"/>
                <a:gd name="connsiteX2" fmla="*/ 1514548 w 3229713"/>
                <a:gd name="connsiteY2" fmla="*/ 674034 h 3094277"/>
                <a:gd name="connsiteX3" fmla="*/ 1513626 w 3229713"/>
                <a:gd name="connsiteY3" fmla="*/ 697091 h 3094277"/>
                <a:gd name="connsiteX4" fmla="*/ 1372515 w 3229713"/>
                <a:gd name="connsiteY4" fmla="*/ 787476 h 3094277"/>
                <a:gd name="connsiteX5" fmla="*/ 966706 w 3229713"/>
                <a:gd name="connsiteY5" fmla="*/ 870482 h 3094277"/>
                <a:gd name="connsiteX6" fmla="*/ 869866 w 3229713"/>
                <a:gd name="connsiteY6" fmla="*/ 905529 h 3094277"/>
                <a:gd name="connsiteX7" fmla="*/ 750891 w 3229713"/>
                <a:gd name="connsiteY7" fmla="*/ 1014360 h 3094277"/>
                <a:gd name="connsiteX8" fmla="*/ 697397 w 3229713"/>
                <a:gd name="connsiteY8" fmla="*/ 1055863 h 3094277"/>
                <a:gd name="connsiteX9" fmla="*/ 675839 w 3229713"/>
                <a:gd name="connsiteY9" fmla="*/ 1094254 h 3094277"/>
                <a:gd name="connsiteX10" fmla="*/ 668328 w 3229713"/>
                <a:gd name="connsiteY10" fmla="*/ 1109716 h 3094277"/>
                <a:gd name="connsiteX11" fmla="*/ 668806 w 3229713"/>
                <a:gd name="connsiteY11" fmla="*/ 1102900 h 3094277"/>
                <a:gd name="connsiteX12" fmla="*/ 668215 w 3229713"/>
                <a:gd name="connsiteY12" fmla="*/ 1109947 h 3094277"/>
                <a:gd name="connsiteX13" fmla="*/ 668328 w 3229713"/>
                <a:gd name="connsiteY13" fmla="*/ 1109716 h 3094277"/>
                <a:gd name="connsiteX14" fmla="*/ 667611 w 3229713"/>
                <a:gd name="connsiteY14" fmla="*/ 1119934 h 3094277"/>
                <a:gd name="connsiteX15" fmla="*/ 666961 w 3229713"/>
                <a:gd name="connsiteY15" fmla="*/ 1147170 h 3094277"/>
                <a:gd name="connsiteX16" fmla="*/ 715843 w 3229713"/>
                <a:gd name="connsiteY16" fmla="*/ 1183139 h 3094277"/>
                <a:gd name="connsiteX17" fmla="*/ 834819 w 3229713"/>
                <a:gd name="connsiteY17" fmla="*/ 1197896 h 3094277"/>
                <a:gd name="connsiteX18" fmla="*/ 1090293 w 3229713"/>
                <a:gd name="connsiteY18" fmla="*/ 1207119 h 3094277"/>
                <a:gd name="connsiteX19" fmla="*/ 1153009 w 3229713"/>
                <a:gd name="connsiteY19" fmla="*/ 1219109 h 3094277"/>
                <a:gd name="connsiteX20" fmla="*/ 1250772 w 3229713"/>
                <a:gd name="connsiteY20" fmla="*/ 1225565 h 3094277"/>
                <a:gd name="connsiteX21" fmla="*/ 1314410 w 3229713"/>
                <a:gd name="connsiteY21" fmla="*/ 1227410 h 3094277"/>
                <a:gd name="connsiteX22" fmla="*/ 1408484 w 3229713"/>
                <a:gd name="connsiteY22" fmla="*/ 1247700 h 3094277"/>
                <a:gd name="connsiteX23" fmla="*/ 1631679 w 3229713"/>
                <a:gd name="connsiteY23" fmla="*/ 1273524 h 3094277"/>
                <a:gd name="connsiteX24" fmla="*/ 1730364 w 3229713"/>
                <a:gd name="connsiteY24" fmla="*/ 1220953 h 3094277"/>
                <a:gd name="connsiteX25" fmla="*/ 1770945 w 3229713"/>
                <a:gd name="connsiteY25" fmla="*/ 1172072 h 3094277"/>
                <a:gd name="connsiteX26" fmla="*/ 1794925 w 3229713"/>
                <a:gd name="connsiteY26" fmla="*/ 1135180 h 3094277"/>
                <a:gd name="connsiteX27" fmla="*/ 1838272 w 3229713"/>
                <a:gd name="connsiteY27" fmla="*/ 993147 h 3094277"/>
                <a:gd name="connsiteX28" fmla="*/ 1817982 w 3229713"/>
                <a:gd name="connsiteY28" fmla="*/ 959945 h 3094277"/>
                <a:gd name="connsiteX29" fmla="*/ 1748810 w 3229713"/>
                <a:gd name="connsiteY29" fmla="*/ 873249 h 3094277"/>
                <a:gd name="connsiteX30" fmla="*/ 1706385 w 3229713"/>
                <a:gd name="connsiteY30" fmla="*/ 822523 h 3094277"/>
                <a:gd name="connsiteX31" fmla="*/ 1651969 w 3229713"/>
                <a:gd name="connsiteY31" fmla="*/ 719226 h 3094277"/>
                <a:gd name="connsiteX32" fmla="*/ 1621534 w 3229713"/>
                <a:gd name="connsiteY32" fmla="*/ 662044 h 3094277"/>
                <a:gd name="connsiteX33" fmla="*/ 1564352 w 3229713"/>
                <a:gd name="connsiteY33" fmla="*/ 628842 h 3094277"/>
                <a:gd name="connsiteX34" fmla="*/ 2215548 w 3229713"/>
                <a:gd name="connsiteY34" fmla="*/ 2807 h 3094277"/>
                <a:gd name="connsiteX35" fmla="*/ 2311408 w 3229713"/>
                <a:gd name="connsiteY35" fmla="*/ 31196 h 3094277"/>
                <a:gd name="connsiteX36" fmla="*/ 2405482 w 3229713"/>
                <a:gd name="connsiteY36" fmla="*/ 200898 h 3094277"/>
                <a:gd name="connsiteX37" fmla="*/ 2420239 w 3229713"/>
                <a:gd name="connsiteY37" fmla="*/ 673112 h 3094277"/>
                <a:gd name="connsiteX38" fmla="*/ 2342766 w 3229713"/>
                <a:gd name="connsiteY38" fmla="*/ 867715 h 3094277"/>
                <a:gd name="connsiteX39" fmla="*/ 2319709 w 3229713"/>
                <a:gd name="connsiteY39" fmla="*/ 1102900 h 3094277"/>
                <a:gd name="connsiteX40" fmla="*/ 2590863 w 3229713"/>
                <a:gd name="connsiteY40" fmla="*/ 1280902 h 3094277"/>
                <a:gd name="connsiteX41" fmla="*/ 2891530 w 3229713"/>
                <a:gd name="connsiteY41" fmla="*/ 1395267 h 3094277"/>
                <a:gd name="connsiteX42" fmla="*/ 2972691 w 3229713"/>
                <a:gd name="connsiteY42" fmla="*/ 1511476 h 3094277"/>
                <a:gd name="connsiteX43" fmla="*/ 3087978 w 3229713"/>
                <a:gd name="connsiteY43" fmla="*/ 1924662 h 3094277"/>
                <a:gd name="connsiteX44" fmla="*/ 3117491 w 3229713"/>
                <a:gd name="connsiteY44" fmla="*/ 2084219 h 3094277"/>
                <a:gd name="connsiteX45" fmla="*/ 3137782 w 3229713"/>
                <a:gd name="connsiteY45" fmla="*/ 2183827 h 3094277"/>
                <a:gd name="connsiteX46" fmla="*/ 3202342 w 3229713"/>
                <a:gd name="connsiteY46" fmla="*/ 2801762 h 3094277"/>
                <a:gd name="connsiteX47" fmla="*/ 3226322 w 3229713"/>
                <a:gd name="connsiteY47" fmla="*/ 2964086 h 3094277"/>
                <a:gd name="connsiteX48" fmla="*/ 3229363 w 3229713"/>
                <a:gd name="connsiteY48" fmla="*/ 3017666 h 3094277"/>
                <a:gd name="connsiteX49" fmla="*/ 3223004 w 3229713"/>
                <a:gd name="connsiteY49" fmla="*/ 3094277 h 3094277"/>
                <a:gd name="connsiteX50" fmla="*/ 2797656 w 3229713"/>
                <a:gd name="connsiteY50" fmla="*/ 3094277 h 3094277"/>
                <a:gd name="connsiteX51" fmla="*/ 2812213 w 3229713"/>
                <a:gd name="connsiteY51" fmla="*/ 3042481 h 3094277"/>
                <a:gd name="connsiteX52" fmla="*/ 2813135 w 3229713"/>
                <a:gd name="connsiteY52" fmla="*/ 2971464 h 3094277"/>
                <a:gd name="connsiteX53" fmla="*/ 2836192 w 3229713"/>
                <a:gd name="connsiteY53" fmla="*/ 2811908 h 3094277"/>
                <a:gd name="connsiteX54" fmla="*/ 2816824 w 3229713"/>
                <a:gd name="connsiteY54" fmla="*/ 2688321 h 3094277"/>
                <a:gd name="connsiteX55" fmla="*/ 2762409 w 3229713"/>
                <a:gd name="connsiteY55" fmla="*/ 2179215 h 3094277"/>
                <a:gd name="connsiteX56" fmla="*/ 2713528 w 3229713"/>
                <a:gd name="connsiteY56" fmla="*/ 2322170 h 3094277"/>
                <a:gd name="connsiteX57" fmla="*/ 2709838 w 3229713"/>
                <a:gd name="connsiteY57" fmla="*/ 2684631 h 3094277"/>
                <a:gd name="connsiteX58" fmla="*/ 2691392 w 3229713"/>
                <a:gd name="connsiteY58" fmla="*/ 3064616 h 3094277"/>
                <a:gd name="connsiteX59" fmla="*/ 2692927 w 3229713"/>
                <a:gd name="connsiteY59" fmla="*/ 3094277 h 3094277"/>
                <a:gd name="connsiteX60" fmla="*/ 1065935 w 3229713"/>
                <a:gd name="connsiteY60" fmla="*/ 3094277 h 3094277"/>
                <a:gd name="connsiteX61" fmla="*/ 1062395 w 3229713"/>
                <a:gd name="connsiteY61" fmla="*/ 3031414 h 3094277"/>
                <a:gd name="connsiteX62" fmla="*/ 1074615 w 3229713"/>
                <a:gd name="connsiteY62" fmla="*/ 2929039 h 3094277"/>
                <a:gd name="connsiteX63" fmla="*/ 1103206 w 3229713"/>
                <a:gd name="connsiteY63" fmla="*/ 2912437 h 3094277"/>
                <a:gd name="connsiteX64" fmla="*/ 1202813 w 3229713"/>
                <a:gd name="connsiteY64" fmla="*/ 2896758 h 3094277"/>
                <a:gd name="connsiteX65" fmla="*/ 1248928 w 3229713"/>
                <a:gd name="connsiteY65" fmla="*/ 2917971 h 3094277"/>
                <a:gd name="connsiteX66" fmla="*/ 1280286 w 3229713"/>
                <a:gd name="connsiteY66" fmla="*/ 2917971 h 3094277"/>
                <a:gd name="connsiteX67" fmla="*/ 1302421 w 3229713"/>
                <a:gd name="connsiteY67" fmla="*/ 2874623 h 3094277"/>
                <a:gd name="connsiteX68" fmla="*/ 1296887 w 3229713"/>
                <a:gd name="connsiteY68" fmla="*/ 2789773 h 3094277"/>
                <a:gd name="connsiteX69" fmla="*/ 1296887 w 3229713"/>
                <a:gd name="connsiteY69" fmla="*/ 2368285 h 3094277"/>
                <a:gd name="connsiteX70" fmla="*/ 1276596 w 3229713"/>
                <a:gd name="connsiteY70" fmla="*/ 2220718 h 3094277"/>
                <a:gd name="connsiteX71" fmla="*/ 1289509 w 3229713"/>
                <a:gd name="connsiteY71" fmla="*/ 1977233 h 3094277"/>
                <a:gd name="connsiteX72" fmla="*/ 1051557 w 3229713"/>
                <a:gd name="connsiteY72" fmla="*/ 1737437 h 3094277"/>
                <a:gd name="connsiteX73" fmla="*/ 170768 w 3229713"/>
                <a:gd name="connsiteY73" fmla="*/ 1388811 h 3094277"/>
                <a:gd name="connsiteX74" fmla="*/ 49026 w 3229713"/>
                <a:gd name="connsiteY74" fmla="*/ 1282747 h 3094277"/>
                <a:gd name="connsiteX75" fmla="*/ 56404 w 3229713"/>
                <a:gd name="connsiteY75" fmla="*/ 1067853 h 3094277"/>
                <a:gd name="connsiteX76" fmla="*/ 453912 w 3229713"/>
                <a:gd name="connsiteY76" fmla="*/ 813300 h 3094277"/>
                <a:gd name="connsiteX77" fmla="*/ 1239705 w 3229713"/>
                <a:gd name="connsiteY77" fmla="*/ 420404 h 3094277"/>
                <a:gd name="connsiteX78" fmla="*/ 1452754 w 3229713"/>
                <a:gd name="connsiteY78" fmla="*/ 353999 h 3094277"/>
                <a:gd name="connsiteX79" fmla="*/ 1614155 w 3229713"/>
                <a:gd name="connsiteY79" fmla="*/ 357688 h 3094277"/>
                <a:gd name="connsiteX80" fmla="*/ 1688861 w 3229713"/>
                <a:gd name="connsiteY80" fmla="*/ 277448 h 3094277"/>
                <a:gd name="connsiteX81" fmla="*/ 1945258 w 3229713"/>
                <a:gd name="connsiteY81" fmla="*/ 73622 h 3094277"/>
                <a:gd name="connsiteX82" fmla="*/ 2215548 w 3229713"/>
                <a:gd name="connsiteY82" fmla="*/ 2807 h 30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29713" h="3094277">
                  <a:moveTo>
                    <a:pt x="1564352" y="628842"/>
                  </a:moveTo>
                  <a:cubicBezTo>
                    <a:pt x="1549595" y="631609"/>
                    <a:pt x="1532994" y="641754"/>
                    <a:pt x="1513626" y="661122"/>
                  </a:cubicBezTo>
                  <a:cubicBezTo>
                    <a:pt x="1513626" y="665733"/>
                    <a:pt x="1514548" y="669423"/>
                    <a:pt x="1514548" y="674034"/>
                  </a:cubicBezTo>
                  <a:cubicBezTo>
                    <a:pt x="1514548" y="681412"/>
                    <a:pt x="1514548" y="688791"/>
                    <a:pt x="1513626" y="697091"/>
                  </a:cubicBezTo>
                  <a:cubicBezTo>
                    <a:pt x="1491491" y="766263"/>
                    <a:pt x="1429697" y="793932"/>
                    <a:pt x="1372515" y="787476"/>
                  </a:cubicBezTo>
                  <a:cubicBezTo>
                    <a:pt x="1225870" y="771797"/>
                    <a:pt x="1100439" y="834513"/>
                    <a:pt x="966706" y="870482"/>
                  </a:cubicBezTo>
                  <a:cubicBezTo>
                    <a:pt x="950105" y="876016"/>
                    <a:pt x="893846" y="891695"/>
                    <a:pt x="869866" y="905529"/>
                  </a:cubicBezTo>
                  <a:cubicBezTo>
                    <a:pt x="861565" y="949799"/>
                    <a:pt x="815450" y="1000526"/>
                    <a:pt x="750891" y="1014360"/>
                  </a:cubicBezTo>
                  <a:cubicBezTo>
                    <a:pt x="733367" y="1028194"/>
                    <a:pt x="714921" y="1042029"/>
                    <a:pt x="697397" y="1055863"/>
                  </a:cubicBezTo>
                  <a:cubicBezTo>
                    <a:pt x="691864" y="1060014"/>
                    <a:pt x="682641" y="1079612"/>
                    <a:pt x="675839" y="1094254"/>
                  </a:cubicBezTo>
                  <a:lnTo>
                    <a:pt x="668328" y="1109716"/>
                  </a:lnTo>
                  <a:lnTo>
                    <a:pt x="668806" y="1102900"/>
                  </a:lnTo>
                  <a:cubicBezTo>
                    <a:pt x="666731" y="1110740"/>
                    <a:pt x="666789" y="1112238"/>
                    <a:pt x="668215" y="1109947"/>
                  </a:cubicBezTo>
                  <a:lnTo>
                    <a:pt x="668328" y="1109716"/>
                  </a:lnTo>
                  <a:lnTo>
                    <a:pt x="667611" y="1119934"/>
                  </a:lnTo>
                  <a:cubicBezTo>
                    <a:pt x="664541" y="1133163"/>
                    <a:pt x="657970" y="1136795"/>
                    <a:pt x="666961" y="1147170"/>
                  </a:cubicBezTo>
                  <a:cubicBezTo>
                    <a:pt x="673417" y="1155471"/>
                    <a:pt x="706620" y="1178528"/>
                    <a:pt x="715843" y="1183139"/>
                  </a:cubicBezTo>
                  <a:cubicBezTo>
                    <a:pt x="723221" y="1184984"/>
                    <a:pt x="804383" y="1193285"/>
                    <a:pt x="834819" y="1197896"/>
                  </a:cubicBezTo>
                  <a:cubicBezTo>
                    <a:pt x="918747" y="1210808"/>
                    <a:pt x="1005443" y="1197896"/>
                    <a:pt x="1090293" y="1207119"/>
                  </a:cubicBezTo>
                  <a:cubicBezTo>
                    <a:pt x="1107817" y="1208964"/>
                    <a:pt x="1149320" y="1218187"/>
                    <a:pt x="1153009" y="1219109"/>
                  </a:cubicBezTo>
                  <a:cubicBezTo>
                    <a:pt x="1185290" y="1223720"/>
                    <a:pt x="1217570" y="1224643"/>
                    <a:pt x="1250772" y="1225565"/>
                  </a:cubicBezTo>
                  <a:cubicBezTo>
                    <a:pt x="1272907" y="1226487"/>
                    <a:pt x="1295042" y="1226487"/>
                    <a:pt x="1314410" y="1227410"/>
                  </a:cubicBezTo>
                  <a:cubicBezTo>
                    <a:pt x="1319022" y="1227410"/>
                    <a:pt x="1403873" y="1247700"/>
                    <a:pt x="1408484" y="1247700"/>
                  </a:cubicBezTo>
                  <a:cubicBezTo>
                    <a:pt x="1509936" y="1267068"/>
                    <a:pt x="1532071" y="1297504"/>
                    <a:pt x="1631679" y="1273524"/>
                  </a:cubicBezTo>
                  <a:cubicBezTo>
                    <a:pt x="1664881" y="1265223"/>
                    <a:pt x="1698084" y="1248622"/>
                    <a:pt x="1730364" y="1220953"/>
                  </a:cubicBezTo>
                  <a:cubicBezTo>
                    <a:pt x="1731286" y="1220031"/>
                    <a:pt x="1758955" y="1187751"/>
                    <a:pt x="1770945" y="1172072"/>
                  </a:cubicBezTo>
                  <a:cubicBezTo>
                    <a:pt x="1779246" y="1160082"/>
                    <a:pt x="1787546" y="1148092"/>
                    <a:pt x="1794925" y="1135180"/>
                  </a:cubicBezTo>
                  <a:cubicBezTo>
                    <a:pt x="1819827" y="1092755"/>
                    <a:pt x="1836428" y="1046640"/>
                    <a:pt x="1838272" y="993147"/>
                  </a:cubicBezTo>
                  <a:cubicBezTo>
                    <a:pt x="1835505" y="973779"/>
                    <a:pt x="1826283" y="968245"/>
                    <a:pt x="1817982" y="959945"/>
                  </a:cubicBezTo>
                  <a:cubicBezTo>
                    <a:pt x="1793080" y="932276"/>
                    <a:pt x="1774634" y="899996"/>
                    <a:pt x="1748810" y="873249"/>
                  </a:cubicBezTo>
                  <a:cubicBezTo>
                    <a:pt x="1728520" y="852959"/>
                    <a:pt x="1726675" y="839124"/>
                    <a:pt x="1706385" y="822523"/>
                  </a:cubicBezTo>
                  <a:cubicBezTo>
                    <a:pt x="1662115" y="812378"/>
                    <a:pt x="1642746" y="772719"/>
                    <a:pt x="1651969" y="719226"/>
                  </a:cubicBezTo>
                  <a:cubicBezTo>
                    <a:pt x="1640902" y="693402"/>
                    <a:pt x="1634446" y="680490"/>
                    <a:pt x="1621534" y="662044"/>
                  </a:cubicBezTo>
                  <a:cubicBezTo>
                    <a:pt x="1605855" y="638987"/>
                    <a:pt x="1587409" y="625153"/>
                    <a:pt x="1564352" y="628842"/>
                  </a:cubicBezTo>
                  <a:close/>
                  <a:moveTo>
                    <a:pt x="2215548" y="2807"/>
                  </a:moveTo>
                  <a:cubicBezTo>
                    <a:pt x="2246963" y="7044"/>
                    <a:pt x="2278897" y="16209"/>
                    <a:pt x="2311408" y="31196"/>
                  </a:cubicBezTo>
                  <a:cubicBezTo>
                    <a:pt x="2381502" y="63477"/>
                    <a:pt x="2446063" y="104980"/>
                    <a:pt x="2405482" y="200898"/>
                  </a:cubicBezTo>
                  <a:cubicBezTo>
                    <a:pt x="2414705" y="356766"/>
                    <a:pt x="2371357" y="498799"/>
                    <a:pt x="2420239" y="673112"/>
                  </a:cubicBezTo>
                  <a:cubicBezTo>
                    <a:pt x="2458975" y="813300"/>
                    <a:pt x="2361212" y="769952"/>
                    <a:pt x="2342766" y="867715"/>
                  </a:cubicBezTo>
                  <a:cubicBezTo>
                    <a:pt x="2328009" y="945188"/>
                    <a:pt x="2290195" y="1020816"/>
                    <a:pt x="2319709" y="1102900"/>
                  </a:cubicBezTo>
                  <a:cubicBezTo>
                    <a:pt x="2378735" y="1196974"/>
                    <a:pt x="2484799" y="1214497"/>
                    <a:pt x="2590863" y="1280902"/>
                  </a:cubicBezTo>
                  <a:cubicBezTo>
                    <a:pt x="2717217" y="1324250"/>
                    <a:pt x="2814057" y="1325172"/>
                    <a:pt x="2891530" y="1395267"/>
                  </a:cubicBezTo>
                  <a:cubicBezTo>
                    <a:pt x="2959779" y="1435847"/>
                    <a:pt x="2956090" y="1463516"/>
                    <a:pt x="2972691" y="1511476"/>
                  </a:cubicBezTo>
                  <a:cubicBezTo>
                    <a:pt x="3016962" y="1639674"/>
                    <a:pt x="3078755" y="1787241"/>
                    <a:pt x="3087978" y="1924662"/>
                  </a:cubicBezTo>
                  <a:cubicBezTo>
                    <a:pt x="3090745" y="1959709"/>
                    <a:pt x="3115647" y="2049172"/>
                    <a:pt x="3117491" y="2084219"/>
                  </a:cubicBezTo>
                  <a:cubicBezTo>
                    <a:pt x="3117491" y="2084219"/>
                    <a:pt x="3114725" y="2149702"/>
                    <a:pt x="3137782" y="2183827"/>
                  </a:cubicBezTo>
                  <a:cubicBezTo>
                    <a:pt x="3208798" y="2391342"/>
                    <a:pt x="3175596" y="2588713"/>
                    <a:pt x="3202342" y="2801762"/>
                  </a:cubicBezTo>
                  <a:cubicBezTo>
                    <a:pt x="3210643" y="2855255"/>
                    <a:pt x="3218021" y="2909671"/>
                    <a:pt x="3226322" y="2964086"/>
                  </a:cubicBezTo>
                  <a:cubicBezTo>
                    <a:pt x="3229550" y="2975384"/>
                    <a:pt x="3230242" y="2994580"/>
                    <a:pt x="3229363" y="3017666"/>
                  </a:cubicBezTo>
                  <a:lnTo>
                    <a:pt x="3223004" y="3094277"/>
                  </a:lnTo>
                  <a:lnTo>
                    <a:pt x="2797656" y="3094277"/>
                  </a:lnTo>
                  <a:lnTo>
                    <a:pt x="2812213" y="3042481"/>
                  </a:lnTo>
                  <a:cubicBezTo>
                    <a:pt x="2822358" y="3011123"/>
                    <a:pt x="2805757" y="2990832"/>
                    <a:pt x="2813135" y="2971464"/>
                  </a:cubicBezTo>
                  <a:cubicBezTo>
                    <a:pt x="2858327" y="2914282"/>
                    <a:pt x="2864783" y="2879235"/>
                    <a:pt x="2836192" y="2811908"/>
                  </a:cubicBezTo>
                  <a:cubicBezTo>
                    <a:pt x="2820513" y="2775016"/>
                    <a:pt x="2805757" y="2731668"/>
                    <a:pt x="2816824" y="2688321"/>
                  </a:cubicBezTo>
                  <a:cubicBezTo>
                    <a:pt x="2821436" y="2649584"/>
                    <a:pt x="2766098" y="2198583"/>
                    <a:pt x="2762409" y="2179215"/>
                  </a:cubicBezTo>
                  <a:cubicBezTo>
                    <a:pt x="2745808" y="2092520"/>
                    <a:pt x="2720906" y="2231786"/>
                    <a:pt x="2713528" y="2322170"/>
                  </a:cubicBezTo>
                  <a:cubicBezTo>
                    <a:pt x="2720906" y="2413477"/>
                    <a:pt x="2724595" y="2647739"/>
                    <a:pt x="2709838" y="2684631"/>
                  </a:cubicBezTo>
                  <a:cubicBezTo>
                    <a:pt x="2702460" y="2793462"/>
                    <a:pt x="2660957" y="2957630"/>
                    <a:pt x="2691392" y="3064616"/>
                  </a:cubicBezTo>
                  <a:lnTo>
                    <a:pt x="2692927" y="3094277"/>
                  </a:lnTo>
                  <a:lnTo>
                    <a:pt x="1065935" y="3094277"/>
                  </a:lnTo>
                  <a:lnTo>
                    <a:pt x="1062395" y="3031414"/>
                  </a:lnTo>
                  <a:cubicBezTo>
                    <a:pt x="1062164" y="2997289"/>
                    <a:pt x="1064931" y="2963164"/>
                    <a:pt x="1074615" y="2929039"/>
                  </a:cubicBezTo>
                  <a:cubicBezTo>
                    <a:pt x="1080148" y="2917049"/>
                    <a:pt x="1089371" y="2911515"/>
                    <a:pt x="1103206" y="2912437"/>
                  </a:cubicBezTo>
                  <a:cubicBezTo>
                    <a:pt x="1105972" y="2914282"/>
                    <a:pt x="1193590" y="2898603"/>
                    <a:pt x="1202813" y="2896758"/>
                  </a:cubicBezTo>
                  <a:cubicBezTo>
                    <a:pt x="1217570" y="2904137"/>
                    <a:pt x="1234171" y="2911515"/>
                    <a:pt x="1248928" y="2917971"/>
                  </a:cubicBezTo>
                  <a:cubicBezTo>
                    <a:pt x="1262762" y="2928117"/>
                    <a:pt x="1276596" y="2920738"/>
                    <a:pt x="1280286" y="2917971"/>
                  </a:cubicBezTo>
                  <a:cubicBezTo>
                    <a:pt x="1301498" y="2909671"/>
                    <a:pt x="1313488" y="2894914"/>
                    <a:pt x="1302421" y="2874623"/>
                  </a:cubicBezTo>
                  <a:cubicBezTo>
                    <a:pt x="1289509" y="2848799"/>
                    <a:pt x="1296887" y="2817441"/>
                    <a:pt x="1296887" y="2789773"/>
                  </a:cubicBezTo>
                  <a:cubicBezTo>
                    <a:pt x="1295965" y="2648662"/>
                    <a:pt x="1296887" y="2508474"/>
                    <a:pt x="1296887" y="2368285"/>
                  </a:cubicBezTo>
                  <a:cubicBezTo>
                    <a:pt x="1292276" y="2339694"/>
                    <a:pt x="1285819" y="2249309"/>
                    <a:pt x="1276596" y="2220718"/>
                  </a:cubicBezTo>
                  <a:cubicBezTo>
                    <a:pt x="1266451" y="2188438"/>
                    <a:pt x="1299654" y="2073151"/>
                    <a:pt x="1289509" y="1977233"/>
                  </a:cubicBezTo>
                  <a:cubicBezTo>
                    <a:pt x="1279363" y="1886848"/>
                    <a:pt x="1272907" y="1838889"/>
                    <a:pt x="1051557" y="1737437"/>
                  </a:cubicBezTo>
                  <a:cubicBezTo>
                    <a:pt x="751813" y="1659965"/>
                    <a:pt x="422555" y="1592637"/>
                    <a:pt x="170768" y="1388811"/>
                  </a:cubicBezTo>
                  <a:cubicBezTo>
                    <a:pt x="126499" y="1362064"/>
                    <a:pt x="99752" y="1334395"/>
                    <a:pt x="49026" y="1282747"/>
                  </a:cubicBezTo>
                  <a:cubicBezTo>
                    <a:pt x="-6312" y="1235710"/>
                    <a:pt x="-28447" y="1132413"/>
                    <a:pt x="56404" y="1067853"/>
                  </a:cubicBezTo>
                  <a:cubicBezTo>
                    <a:pt x="85917" y="1040184"/>
                    <a:pt x="347848" y="871405"/>
                    <a:pt x="453912" y="813300"/>
                  </a:cubicBezTo>
                  <a:cubicBezTo>
                    <a:pt x="725989" y="662044"/>
                    <a:pt x="998064" y="592872"/>
                    <a:pt x="1239705" y="420404"/>
                  </a:cubicBezTo>
                  <a:cubicBezTo>
                    <a:pt x="1300576" y="376134"/>
                    <a:pt x="1376204" y="355843"/>
                    <a:pt x="1452754" y="353999"/>
                  </a:cubicBezTo>
                  <a:cubicBezTo>
                    <a:pt x="1507169" y="352154"/>
                    <a:pt x="1559740" y="360455"/>
                    <a:pt x="1614155" y="357688"/>
                  </a:cubicBezTo>
                  <a:cubicBezTo>
                    <a:pt x="1627067" y="319874"/>
                    <a:pt x="1655659" y="307884"/>
                    <a:pt x="1688861" y="277448"/>
                  </a:cubicBezTo>
                  <a:cubicBezTo>
                    <a:pt x="1751577" y="179685"/>
                    <a:pt x="1840117" y="116970"/>
                    <a:pt x="1945258" y="73622"/>
                  </a:cubicBezTo>
                  <a:cubicBezTo>
                    <a:pt x="2031724" y="21743"/>
                    <a:pt x="2121301" y="-9903"/>
                    <a:pt x="2215548" y="2807"/>
                  </a:cubicBezTo>
                  <a:close/>
                </a:path>
              </a:pathLst>
            </a:custGeom>
            <a:grpFill/>
            <a:ln w="9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B5C2AB-11B3-4EF0-90A0-02063A426296}"/>
                </a:ext>
              </a:extLst>
            </p:cNvPr>
            <p:cNvSpPr/>
            <p:nvPr/>
          </p:nvSpPr>
          <p:spPr>
            <a:xfrm>
              <a:off x="4839622" y="2711409"/>
              <a:ext cx="2318055" cy="2105841"/>
            </a:xfrm>
            <a:custGeom>
              <a:avLst/>
              <a:gdLst>
                <a:gd name="connsiteX0" fmla="*/ 1113531 w 2318055"/>
                <a:gd name="connsiteY0" fmla="*/ 563306 h 2105841"/>
                <a:gd name="connsiteX1" fmla="*/ 1032076 w 2318055"/>
                <a:gd name="connsiteY1" fmla="*/ 603050 h 2105841"/>
                <a:gd name="connsiteX2" fmla="*/ 965388 w 2318055"/>
                <a:gd name="connsiteY2" fmla="*/ 671644 h 2105841"/>
                <a:gd name="connsiteX3" fmla="*/ 933632 w 2318055"/>
                <a:gd name="connsiteY3" fmla="*/ 695778 h 2105841"/>
                <a:gd name="connsiteX4" fmla="*/ 923470 w 2318055"/>
                <a:gd name="connsiteY4" fmla="*/ 717373 h 2105841"/>
                <a:gd name="connsiteX5" fmla="*/ 894254 w 2318055"/>
                <a:gd name="connsiteY5" fmla="*/ 747224 h 2105841"/>
                <a:gd name="connsiteX6" fmla="*/ 663704 w 2318055"/>
                <a:gd name="connsiteY6" fmla="*/ 914897 h 2105841"/>
                <a:gd name="connsiteX7" fmla="*/ 870755 w 2318055"/>
                <a:gd name="connsiteY7" fmla="*/ 834236 h 2105841"/>
                <a:gd name="connsiteX8" fmla="*/ 948875 w 2318055"/>
                <a:gd name="connsiteY8" fmla="*/ 801844 h 2105841"/>
                <a:gd name="connsiteX9" fmla="*/ 1036522 w 2318055"/>
                <a:gd name="connsiteY9" fmla="*/ 799304 h 2105841"/>
                <a:gd name="connsiteX10" fmla="*/ 1078440 w 2318055"/>
                <a:gd name="connsiteY10" fmla="*/ 797399 h 2105841"/>
                <a:gd name="connsiteX11" fmla="*/ 1134966 w 2318055"/>
                <a:gd name="connsiteY11" fmla="*/ 784696 h 2105841"/>
                <a:gd name="connsiteX12" fmla="*/ 1171804 w 2318055"/>
                <a:gd name="connsiteY12" fmla="*/ 712293 h 2105841"/>
                <a:gd name="connsiteX13" fmla="*/ 1190222 w 2318055"/>
                <a:gd name="connsiteY13" fmla="*/ 706576 h 2105841"/>
                <a:gd name="connsiteX14" fmla="*/ 1149574 w 2318055"/>
                <a:gd name="connsiteY14" fmla="*/ 570659 h 2105841"/>
                <a:gd name="connsiteX15" fmla="*/ 1113531 w 2318055"/>
                <a:gd name="connsiteY15" fmla="*/ 563306 h 2105841"/>
                <a:gd name="connsiteX16" fmla="*/ 1361070 w 2318055"/>
                <a:gd name="connsiteY16" fmla="*/ 2858 h 2105841"/>
                <a:gd name="connsiteX17" fmla="*/ 1448083 w 2318055"/>
                <a:gd name="connsiteY17" fmla="*/ 2858 h 2105841"/>
                <a:gd name="connsiteX18" fmla="*/ 1530649 w 2318055"/>
                <a:gd name="connsiteY18" fmla="*/ 5399 h 2105841"/>
                <a:gd name="connsiteX19" fmla="*/ 1676092 w 2318055"/>
                <a:gd name="connsiteY19" fmla="*/ 89235 h 2105841"/>
                <a:gd name="connsiteX20" fmla="*/ 1739605 w 2318055"/>
                <a:gd name="connsiteY20" fmla="*/ 275326 h 2105841"/>
                <a:gd name="connsiteX21" fmla="*/ 1774537 w 2318055"/>
                <a:gd name="connsiteY21" fmla="*/ 357893 h 2105841"/>
                <a:gd name="connsiteX22" fmla="*/ 1783428 w 2318055"/>
                <a:gd name="connsiteY22" fmla="*/ 425216 h 2105841"/>
                <a:gd name="connsiteX23" fmla="*/ 1702767 w 2318055"/>
                <a:gd name="connsiteY23" fmla="*/ 568119 h 2105841"/>
                <a:gd name="connsiteX24" fmla="*/ 1673552 w 2318055"/>
                <a:gd name="connsiteY24" fmla="*/ 614483 h 2105841"/>
                <a:gd name="connsiteX25" fmla="*/ 1641161 w 2318055"/>
                <a:gd name="connsiteY25" fmla="*/ 690698 h 2105841"/>
                <a:gd name="connsiteX26" fmla="*/ 1667201 w 2318055"/>
                <a:gd name="connsiteY26" fmla="*/ 759291 h 2105841"/>
                <a:gd name="connsiteX27" fmla="*/ 1722457 w 2318055"/>
                <a:gd name="connsiteY27" fmla="*/ 817723 h 2105841"/>
                <a:gd name="connsiteX28" fmla="*/ 2013979 w 2318055"/>
                <a:gd name="connsiteY28" fmla="*/ 1001274 h 2105841"/>
                <a:gd name="connsiteX29" fmla="*/ 2151166 w 2318055"/>
                <a:gd name="connsiteY29" fmla="*/ 1141636 h 2105841"/>
                <a:gd name="connsiteX30" fmla="*/ 2241353 w 2318055"/>
                <a:gd name="connsiteY30" fmla="*/ 1437604 h 2105841"/>
                <a:gd name="connsiteX31" fmla="*/ 2263583 w 2318055"/>
                <a:gd name="connsiteY31" fmla="*/ 1566535 h 2105841"/>
                <a:gd name="connsiteX32" fmla="*/ 2273110 w 2318055"/>
                <a:gd name="connsiteY32" fmla="*/ 1656721 h 2105841"/>
                <a:gd name="connsiteX33" fmla="*/ 2314194 w 2318055"/>
                <a:gd name="connsiteY33" fmla="*/ 2049169 h 2105841"/>
                <a:gd name="connsiteX34" fmla="*/ 2318055 w 2318055"/>
                <a:gd name="connsiteY34" fmla="*/ 2105841 h 2105841"/>
                <a:gd name="connsiteX35" fmla="*/ 1998627 w 2318055"/>
                <a:gd name="connsiteY35" fmla="*/ 2105841 h 2105841"/>
                <a:gd name="connsiteX36" fmla="*/ 1998736 w 2318055"/>
                <a:gd name="connsiteY36" fmla="*/ 2087336 h 2105841"/>
                <a:gd name="connsiteX37" fmla="*/ 1954277 w 2318055"/>
                <a:gd name="connsiteY37" fmla="*/ 1692924 h 2105841"/>
                <a:gd name="connsiteX38" fmla="*/ 1911723 w 2318055"/>
                <a:gd name="connsiteY38" fmla="*/ 1778666 h 2105841"/>
                <a:gd name="connsiteX39" fmla="*/ 1908548 w 2318055"/>
                <a:gd name="connsiteY39" fmla="*/ 2083525 h 2105841"/>
                <a:gd name="connsiteX40" fmla="*/ 1906089 w 2318055"/>
                <a:gd name="connsiteY40" fmla="*/ 2105841 h 2105841"/>
                <a:gd name="connsiteX41" fmla="*/ 717055 w 2318055"/>
                <a:gd name="connsiteY41" fmla="*/ 2105841 h 2105841"/>
                <a:gd name="connsiteX42" fmla="*/ 717055 w 2318055"/>
                <a:gd name="connsiteY42" fmla="*/ 1815502 h 2105841"/>
                <a:gd name="connsiteX43" fmla="*/ 699906 w 2318055"/>
                <a:gd name="connsiteY43" fmla="*/ 1743099 h 2105841"/>
                <a:gd name="connsiteX44" fmla="*/ 702446 w 2318055"/>
                <a:gd name="connsiteY44" fmla="*/ 1656086 h 2105841"/>
                <a:gd name="connsiteX45" fmla="*/ 692920 w 2318055"/>
                <a:gd name="connsiteY45" fmla="*/ 1496670 h 2105841"/>
                <a:gd name="connsiteX46" fmla="*/ 691015 w 2318055"/>
                <a:gd name="connsiteY46" fmla="*/ 1489684 h 2105841"/>
                <a:gd name="connsiteX47" fmla="*/ 687839 w 2318055"/>
                <a:gd name="connsiteY47" fmla="*/ 1447766 h 2105841"/>
                <a:gd name="connsiteX48" fmla="*/ 593205 w 2318055"/>
                <a:gd name="connsiteY48" fmla="*/ 1452847 h 2105841"/>
                <a:gd name="connsiteX49" fmla="*/ 411560 w 2318055"/>
                <a:gd name="connsiteY49" fmla="*/ 1460468 h 2105841"/>
                <a:gd name="connsiteX50" fmla="*/ 200698 w 2318055"/>
                <a:gd name="connsiteY50" fmla="*/ 1387429 h 2105841"/>
                <a:gd name="connsiteX51" fmla="*/ 111146 w 2318055"/>
                <a:gd name="connsiteY51" fmla="*/ 1326457 h 2105841"/>
                <a:gd name="connsiteX52" fmla="*/ 89552 w 2318055"/>
                <a:gd name="connsiteY52" fmla="*/ 1297242 h 2105841"/>
                <a:gd name="connsiteX53" fmla="*/ 62877 w 2318055"/>
                <a:gd name="connsiteY53" fmla="*/ 1280093 h 2105841"/>
                <a:gd name="connsiteX54" fmla="*/ 0 w 2318055"/>
                <a:gd name="connsiteY54" fmla="*/ 1201338 h 2105841"/>
                <a:gd name="connsiteX55" fmla="*/ 5715 w 2318055"/>
                <a:gd name="connsiteY55" fmla="*/ 1100988 h 2105841"/>
                <a:gd name="connsiteX56" fmla="*/ 17782 w 2318055"/>
                <a:gd name="connsiteY56" fmla="*/ 1014611 h 2105841"/>
                <a:gd name="connsiteX57" fmla="*/ 88282 w 2318055"/>
                <a:gd name="connsiteY57" fmla="*/ 938396 h 2105841"/>
                <a:gd name="connsiteX58" fmla="*/ 155605 w 2318055"/>
                <a:gd name="connsiteY58" fmla="*/ 875519 h 2105841"/>
                <a:gd name="connsiteX59" fmla="*/ 264211 w 2318055"/>
                <a:gd name="connsiteY59" fmla="*/ 824074 h 2105841"/>
                <a:gd name="connsiteX60" fmla="*/ 421087 w 2318055"/>
                <a:gd name="connsiteY60" fmla="*/ 726265 h 2105841"/>
                <a:gd name="connsiteX61" fmla="*/ 498572 w 2318055"/>
                <a:gd name="connsiteY61" fmla="*/ 701495 h 2105841"/>
                <a:gd name="connsiteX62" fmla="*/ 551287 w 2318055"/>
                <a:gd name="connsiteY62" fmla="*/ 699590 h 2105841"/>
                <a:gd name="connsiteX63" fmla="*/ 574152 w 2318055"/>
                <a:gd name="connsiteY63" fmla="*/ 684982 h 2105841"/>
                <a:gd name="connsiteX64" fmla="*/ 612260 w 2318055"/>
                <a:gd name="connsiteY64" fmla="*/ 653226 h 2105841"/>
                <a:gd name="connsiteX65" fmla="*/ 707528 w 2318055"/>
                <a:gd name="connsiteY65" fmla="*/ 606227 h 2105841"/>
                <a:gd name="connsiteX66" fmla="*/ 802161 w 2318055"/>
                <a:gd name="connsiteY66" fmla="*/ 580187 h 2105841"/>
                <a:gd name="connsiteX67" fmla="*/ 957767 w 2318055"/>
                <a:gd name="connsiteY67" fmla="*/ 458877 h 2105841"/>
                <a:gd name="connsiteX68" fmla="*/ 1063833 w 2318055"/>
                <a:gd name="connsiteY68" fmla="*/ 342650 h 2105841"/>
                <a:gd name="connsiteX69" fmla="*/ 1067643 w 2318055"/>
                <a:gd name="connsiteY69" fmla="*/ 333123 h 2105841"/>
                <a:gd name="connsiteX70" fmla="*/ 1091143 w 2318055"/>
                <a:gd name="connsiteY70" fmla="*/ 279137 h 2105841"/>
                <a:gd name="connsiteX71" fmla="*/ 1123534 w 2318055"/>
                <a:gd name="connsiteY71" fmla="*/ 178788 h 2105841"/>
                <a:gd name="connsiteX72" fmla="*/ 1148939 w 2318055"/>
                <a:gd name="connsiteY72" fmla="*/ 103843 h 2105841"/>
                <a:gd name="connsiteX73" fmla="*/ 1186411 w 2318055"/>
                <a:gd name="connsiteY73" fmla="*/ 80979 h 2105841"/>
                <a:gd name="connsiteX74" fmla="*/ 1251830 w 2318055"/>
                <a:gd name="connsiteY74" fmla="*/ 30169 h 2105841"/>
                <a:gd name="connsiteX75" fmla="*/ 1305815 w 2318055"/>
                <a:gd name="connsiteY75" fmla="*/ 5399 h 2105841"/>
                <a:gd name="connsiteX76" fmla="*/ 1361070 w 2318055"/>
                <a:gd name="connsiteY76" fmla="*/ 2858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18055" h="2105841">
                  <a:moveTo>
                    <a:pt x="1113531" y="563306"/>
                  </a:moveTo>
                  <a:cubicBezTo>
                    <a:pt x="1075305" y="567801"/>
                    <a:pt x="1034935" y="601145"/>
                    <a:pt x="1032076" y="603050"/>
                  </a:cubicBezTo>
                  <a:cubicBezTo>
                    <a:pt x="990793" y="620834"/>
                    <a:pt x="979997" y="634807"/>
                    <a:pt x="965388" y="671644"/>
                  </a:cubicBezTo>
                  <a:cubicBezTo>
                    <a:pt x="963483" y="676725"/>
                    <a:pt x="949510" y="684982"/>
                    <a:pt x="933632" y="695778"/>
                  </a:cubicBezTo>
                  <a:cubicBezTo>
                    <a:pt x="927916" y="699590"/>
                    <a:pt x="926645" y="712293"/>
                    <a:pt x="923470" y="717373"/>
                  </a:cubicBezTo>
                  <a:cubicBezTo>
                    <a:pt x="917119" y="724360"/>
                    <a:pt x="900605" y="745953"/>
                    <a:pt x="894254" y="747224"/>
                  </a:cubicBezTo>
                  <a:cubicBezTo>
                    <a:pt x="863134" y="754211"/>
                    <a:pt x="634488" y="928869"/>
                    <a:pt x="663704" y="914897"/>
                  </a:cubicBezTo>
                  <a:cubicBezTo>
                    <a:pt x="743094" y="876789"/>
                    <a:pt x="744365" y="886316"/>
                    <a:pt x="870755" y="834236"/>
                  </a:cubicBezTo>
                  <a:cubicBezTo>
                    <a:pt x="879647" y="829154"/>
                    <a:pt x="920295" y="812642"/>
                    <a:pt x="948875" y="801844"/>
                  </a:cubicBezTo>
                  <a:cubicBezTo>
                    <a:pt x="966658" y="791048"/>
                    <a:pt x="1021280" y="798669"/>
                    <a:pt x="1036522" y="799304"/>
                  </a:cubicBezTo>
                  <a:cubicBezTo>
                    <a:pt x="1058117" y="799939"/>
                    <a:pt x="1068279" y="798034"/>
                    <a:pt x="1078440" y="797399"/>
                  </a:cubicBezTo>
                  <a:cubicBezTo>
                    <a:pt x="1106386" y="796128"/>
                    <a:pt x="1129886" y="791683"/>
                    <a:pt x="1134966" y="784696"/>
                  </a:cubicBezTo>
                  <a:cubicBezTo>
                    <a:pt x="1150844" y="767548"/>
                    <a:pt x="1162912" y="716103"/>
                    <a:pt x="1171804" y="712293"/>
                  </a:cubicBezTo>
                  <a:cubicBezTo>
                    <a:pt x="1177520" y="709751"/>
                    <a:pt x="1183871" y="707846"/>
                    <a:pt x="1190222" y="706576"/>
                  </a:cubicBezTo>
                  <a:cubicBezTo>
                    <a:pt x="1208006" y="651955"/>
                    <a:pt x="1184506" y="609402"/>
                    <a:pt x="1149574" y="570659"/>
                  </a:cubicBezTo>
                  <a:cubicBezTo>
                    <a:pt x="1138777" y="563514"/>
                    <a:pt x="1126273" y="561807"/>
                    <a:pt x="1113531" y="563306"/>
                  </a:cubicBezTo>
                  <a:close/>
                  <a:moveTo>
                    <a:pt x="1361070" y="2858"/>
                  </a:moveTo>
                  <a:cubicBezTo>
                    <a:pt x="1390287" y="-953"/>
                    <a:pt x="1418867" y="-953"/>
                    <a:pt x="1448083" y="2858"/>
                  </a:cubicBezTo>
                  <a:cubicBezTo>
                    <a:pt x="1476028" y="3494"/>
                    <a:pt x="1503338" y="4129"/>
                    <a:pt x="1530649" y="5399"/>
                  </a:cubicBezTo>
                  <a:cubicBezTo>
                    <a:pt x="1589716" y="14291"/>
                    <a:pt x="1642431" y="33979"/>
                    <a:pt x="1676092" y="89235"/>
                  </a:cubicBezTo>
                  <a:cubicBezTo>
                    <a:pt x="1704038" y="148937"/>
                    <a:pt x="1739605" y="206098"/>
                    <a:pt x="1739605" y="275326"/>
                  </a:cubicBezTo>
                  <a:cubicBezTo>
                    <a:pt x="1766915" y="296286"/>
                    <a:pt x="1774537" y="325501"/>
                    <a:pt x="1774537" y="357893"/>
                  </a:cubicBezTo>
                  <a:cubicBezTo>
                    <a:pt x="1777712" y="380757"/>
                    <a:pt x="1781523" y="402986"/>
                    <a:pt x="1783428" y="425216"/>
                  </a:cubicBezTo>
                  <a:cubicBezTo>
                    <a:pt x="1788510" y="489999"/>
                    <a:pt x="1795496" y="620834"/>
                    <a:pt x="1702767" y="568119"/>
                  </a:cubicBezTo>
                  <a:cubicBezTo>
                    <a:pt x="1693242" y="563038"/>
                    <a:pt x="1686254" y="597970"/>
                    <a:pt x="1673552" y="614483"/>
                  </a:cubicBezTo>
                  <a:cubicBezTo>
                    <a:pt x="1643067" y="644333"/>
                    <a:pt x="1641796" y="658942"/>
                    <a:pt x="1641161" y="690698"/>
                  </a:cubicBezTo>
                  <a:cubicBezTo>
                    <a:pt x="1664661" y="698320"/>
                    <a:pt x="1651958" y="742778"/>
                    <a:pt x="1667201" y="759291"/>
                  </a:cubicBezTo>
                  <a:cubicBezTo>
                    <a:pt x="1691971" y="787236"/>
                    <a:pt x="1714200" y="781521"/>
                    <a:pt x="1722457" y="817723"/>
                  </a:cubicBezTo>
                  <a:cubicBezTo>
                    <a:pt x="1801847" y="909181"/>
                    <a:pt x="1929507" y="916802"/>
                    <a:pt x="2013979" y="1001274"/>
                  </a:cubicBezTo>
                  <a:cubicBezTo>
                    <a:pt x="2068599" y="1040017"/>
                    <a:pt x="2128936" y="1071772"/>
                    <a:pt x="2151166" y="1141636"/>
                  </a:cubicBezTo>
                  <a:cubicBezTo>
                    <a:pt x="2181017" y="1252148"/>
                    <a:pt x="2233732" y="1322011"/>
                    <a:pt x="2241353" y="1437604"/>
                  </a:cubicBezTo>
                  <a:cubicBezTo>
                    <a:pt x="2243259" y="1467455"/>
                    <a:pt x="2261677" y="1536683"/>
                    <a:pt x="2263583" y="1566535"/>
                  </a:cubicBezTo>
                  <a:cubicBezTo>
                    <a:pt x="2263583" y="1566535"/>
                    <a:pt x="2254055" y="1628141"/>
                    <a:pt x="2273110" y="1656721"/>
                  </a:cubicBezTo>
                  <a:cubicBezTo>
                    <a:pt x="2317886" y="1787716"/>
                    <a:pt x="2310860" y="1916925"/>
                    <a:pt x="2314194" y="2049169"/>
                  </a:cubicBezTo>
                  <a:lnTo>
                    <a:pt x="2318055" y="2105841"/>
                  </a:lnTo>
                  <a:lnTo>
                    <a:pt x="1998627" y="2105841"/>
                  </a:lnTo>
                  <a:lnTo>
                    <a:pt x="1998736" y="2087336"/>
                  </a:lnTo>
                  <a:cubicBezTo>
                    <a:pt x="2002546" y="2054945"/>
                    <a:pt x="1957453" y="1709437"/>
                    <a:pt x="1954277" y="1692924"/>
                  </a:cubicBezTo>
                  <a:cubicBezTo>
                    <a:pt x="1940304" y="1619885"/>
                    <a:pt x="1926966" y="1749450"/>
                    <a:pt x="1911723" y="1778666"/>
                  </a:cubicBezTo>
                  <a:cubicBezTo>
                    <a:pt x="1892670" y="1806611"/>
                    <a:pt x="1920615" y="2052405"/>
                    <a:pt x="1908548" y="2083525"/>
                  </a:cubicBezTo>
                  <a:lnTo>
                    <a:pt x="1906089" y="2105841"/>
                  </a:lnTo>
                  <a:lnTo>
                    <a:pt x="717055" y="2105841"/>
                  </a:lnTo>
                  <a:lnTo>
                    <a:pt x="717055" y="1815502"/>
                  </a:lnTo>
                  <a:cubicBezTo>
                    <a:pt x="713244" y="1791368"/>
                    <a:pt x="707528" y="1767234"/>
                    <a:pt x="699906" y="1743099"/>
                  </a:cubicBezTo>
                  <a:cubicBezTo>
                    <a:pt x="691015" y="1715788"/>
                    <a:pt x="696731" y="1684668"/>
                    <a:pt x="702446" y="1656086"/>
                  </a:cubicBezTo>
                  <a:cubicBezTo>
                    <a:pt x="703718" y="1596385"/>
                    <a:pt x="719595" y="1550656"/>
                    <a:pt x="692920" y="1496670"/>
                  </a:cubicBezTo>
                  <a:cubicBezTo>
                    <a:pt x="691650" y="1494130"/>
                    <a:pt x="691015" y="1492225"/>
                    <a:pt x="691015" y="1489684"/>
                  </a:cubicBezTo>
                  <a:lnTo>
                    <a:pt x="687839" y="1447766"/>
                  </a:lnTo>
                  <a:cubicBezTo>
                    <a:pt x="685298" y="1439510"/>
                    <a:pt x="675136" y="1448401"/>
                    <a:pt x="593205" y="1452847"/>
                  </a:cubicBezTo>
                  <a:cubicBezTo>
                    <a:pt x="532233" y="1454752"/>
                    <a:pt x="471897" y="1454117"/>
                    <a:pt x="411560" y="1460468"/>
                  </a:cubicBezTo>
                  <a:cubicBezTo>
                    <a:pt x="334074" y="1468725"/>
                    <a:pt x="206415" y="1395686"/>
                    <a:pt x="200698" y="1387429"/>
                  </a:cubicBezTo>
                  <a:cubicBezTo>
                    <a:pt x="189901" y="1375362"/>
                    <a:pt x="145443" y="1356308"/>
                    <a:pt x="111146" y="1326457"/>
                  </a:cubicBezTo>
                  <a:lnTo>
                    <a:pt x="89552" y="1297242"/>
                  </a:lnTo>
                  <a:cubicBezTo>
                    <a:pt x="80660" y="1288349"/>
                    <a:pt x="71768" y="1288984"/>
                    <a:pt x="62877" y="1280093"/>
                  </a:cubicBezTo>
                  <a:cubicBezTo>
                    <a:pt x="48904" y="1269296"/>
                    <a:pt x="2540" y="1212770"/>
                    <a:pt x="0" y="1201338"/>
                  </a:cubicBezTo>
                  <a:cubicBezTo>
                    <a:pt x="0" y="1201338"/>
                    <a:pt x="3175" y="1117501"/>
                    <a:pt x="5715" y="1100988"/>
                  </a:cubicBezTo>
                  <a:cubicBezTo>
                    <a:pt x="8256" y="1081935"/>
                    <a:pt x="17147" y="1026043"/>
                    <a:pt x="17782" y="1014611"/>
                  </a:cubicBezTo>
                  <a:cubicBezTo>
                    <a:pt x="20324" y="994922"/>
                    <a:pt x="88282" y="938396"/>
                    <a:pt x="88282" y="938396"/>
                  </a:cubicBezTo>
                  <a:cubicBezTo>
                    <a:pt x="100984" y="928869"/>
                    <a:pt x="145443" y="880600"/>
                    <a:pt x="155605" y="875519"/>
                  </a:cubicBezTo>
                  <a:cubicBezTo>
                    <a:pt x="161321" y="867262"/>
                    <a:pt x="245793" y="836776"/>
                    <a:pt x="264211" y="824074"/>
                  </a:cubicBezTo>
                  <a:cubicBezTo>
                    <a:pt x="316291" y="791683"/>
                    <a:pt x="369006" y="758656"/>
                    <a:pt x="421087" y="726265"/>
                  </a:cubicBezTo>
                  <a:cubicBezTo>
                    <a:pt x="441411" y="712928"/>
                    <a:pt x="456654" y="702765"/>
                    <a:pt x="498572" y="701495"/>
                  </a:cubicBezTo>
                  <a:cubicBezTo>
                    <a:pt x="513815" y="701495"/>
                    <a:pt x="537315" y="702130"/>
                    <a:pt x="551287" y="699590"/>
                  </a:cubicBezTo>
                  <a:cubicBezTo>
                    <a:pt x="555733" y="698320"/>
                    <a:pt x="572246" y="688793"/>
                    <a:pt x="574152" y="684982"/>
                  </a:cubicBezTo>
                  <a:cubicBezTo>
                    <a:pt x="574152" y="684982"/>
                    <a:pt x="611625" y="653861"/>
                    <a:pt x="612260" y="653226"/>
                  </a:cubicBezTo>
                  <a:cubicBezTo>
                    <a:pt x="648461" y="618929"/>
                    <a:pt x="672596" y="610037"/>
                    <a:pt x="707528" y="606227"/>
                  </a:cubicBezTo>
                  <a:cubicBezTo>
                    <a:pt x="716419" y="606227"/>
                    <a:pt x="802161" y="580187"/>
                    <a:pt x="802161" y="580187"/>
                  </a:cubicBezTo>
                  <a:cubicBezTo>
                    <a:pt x="834552" y="528106"/>
                    <a:pt x="890444" y="480472"/>
                    <a:pt x="957767" y="458877"/>
                  </a:cubicBezTo>
                  <a:cubicBezTo>
                    <a:pt x="1004131" y="422676"/>
                    <a:pt x="1038428" y="402351"/>
                    <a:pt x="1063833" y="342650"/>
                  </a:cubicBezTo>
                  <a:cubicBezTo>
                    <a:pt x="1065103" y="339474"/>
                    <a:pt x="1065739" y="336298"/>
                    <a:pt x="1067643" y="333123"/>
                  </a:cubicBezTo>
                  <a:cubicBezTo>
                    <a:pt x="1075265" y="315339"/>
                    <a:pt x="1083521" y="296921"/>
                    <a:pt x="1091143" y="279137"/>
                  </a:cubicBezTo>
                  <a:cubicBezTo>
                    <a:pt x="1098765" y="244840"/>
                    <a:pt x="1098129" y="207368"/>
                    <a:pt x="1123534" y="178788"/>
                  </a:cubicBezTo>
                  <a:cubicBezTo>
                    <a:pt x="1132427" y="153383"/>
                    <a:pt x="1140683" y="128613"/>
                    <a:pt x="1148939" y="103843"/>
                  </a:cubicBezTo>
                  <a:cubicBezTo>
                    <a:pt x="1161642" y="96222"/>
                    <a:pt x="1173709" y="88600"/>
                    <a:pt x="1186411" y="80979"/>
                  </a:cubicBezTo>
                  <a:cubicBezTo>
                    <a:pt x="1199115" y="57479"/>
                    <a:pt x="1251830" y="36520"/>
                    <a:pt x="1251830" y="30169"/>
                  </a:cubicBezTo>
                  <a:cubicBezTo>
                    <a:pt x="1268977" y="19372"/>
                    <a:pt x="1284856" y="7304"/>
                    <a:pt x="1305815" y="5399"/>
                  </a:cubicBezTo>
                  <a:cubicBezTo>
                    <a:pt x="1324234" y="4129"/>
                    <a:pt x="1342652" y="3494"/>
                    <a:pt x="1361070" y="2858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A308565-DC35-4625-992A-356355E0F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4731"/>
            <a:stretch>
              <a:fillRect/>
            </a:stretch>
          </p:blipFill>
          <p:spPr>
            <a:xfrm>
              <a:off x="7531304" y="2718329"/>
              <a:ext cx="2403967" cy="2105841"/>
            </a:xfrm>
            <a:custGeom>
              <a:avLst/>
              <a:gdLst>
                <a:gd name="connsiteX0" fmla="*/ 0 w 2403967"/>
                <a:gd name="connsiteY0" fmla="*/ 0 h 2105841"/>
                <a:gd name="connsiteX1" fmla="*/ 2403967 w 2403967"/>
                <a:gd name="connsiteY1" fmla="*/ 0 h 2105841"/>
                <a:gd name="connsiteX2" fmla="*/ 2403967 w 2403967"/>
                <a:gd name="connsiteY2" fmla="*/ 2105841 h 2105841"/>
                <a:gd name="connsiteX3" fmla="*/ 0 w 2403967"/>
                <a:gd name="connsiteY3" fmla="*/ 2105841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2105841">
                  <a:moveTo>
                    <a:pt x="0" y="0"/>
                  </a:moveTo>
                  <a:lnTo>
                    <a:pt x="2403967" y="0"/>
                  </a:lnTo>
                  <a:lnTo>
                    <a:pt x="2403967" y="2105841"/>
                  </a:lnTo>
                  <a:lnTo>
                    <a:pt x="0" y="2105841"/>
                  </a:lnTo>
                  <a:close/>
                </a:path>
              </a:pathLst>
            </a:cu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765BA6-37F4-47A3-A754-6F93C5BF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9588"/>
            <a:stretch>
              <a:fillRect/>
            </a:stretch>
          </p:blipFill>
          <p:spPr>
            <a:xfrm>
              <a:off x="8763467" y="3008330"/>
              <a:ext cx="2403967" cy="1815840"/>
            </a:xfrm>
            <a:custGeom>
              <a:avLst/>
              <a:gdLst>
                <a:gd name="connsiteX0" fmla="*/ 0 w 2403967"/>
                <a:gd name="connsiteY0" fmla="*/ 0 h 1815840"/>
                <a:gd name="connsiteX1" fmla="*/ 2403967 w 2403967"/>
                <a:gd name="connsiteY1" fmla="*/ 0 h 1815840"/>
                <a:gd name="connsiteX2" fmla="*/ 2403967 w 2403967"/>
                <a:gd name="connsiteY2" fmla="*/ 1815840 h 1815840"/>
                <a:gd name="connsiteX3" fmla="*/ 0 w 2403967"/>
                <a:gd name="connsiteY3" fmla="*/ 1815840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1815840">
                  <a:moveTo>
                    <a:pt x="0" y="0"/>
                  </a:moveTo>
                  <a:lnTo>
                    <a:pt x="2403967" y="0"/>
                  </a:lnTo>
                  <a:lnTo>
                    <a:pt x="2403967" y="1815840"/>
                  </a:lnTo>
                  <a:lnTo>
                    <a:pt x="0" y="1815840"/>
                  </a:lnTo>
                  <a:close/>
                </a:path>
              </a:pathLst>
            </a:cu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C8CF04-899F-41ED-9F6E-106B47D67668}"/>
                </a:ext>
              </a:extLst>
            </p:cNvPr>
            <p:cNvSpPr/>
            <p:nvPr/>
          </p:nvSpPr>
          <p:spPr>
            <a:xfrm>
              <a:off x="3558521" y="3001410"/>
              <a:ext cx="2304911" cy="1815840"/>
            </a:xfrm>
            <a:custGeom>
              <a:avLst/>
              <a:gdLst>
                <a:gd name="connsiteX0" fmla="*/ 1113532 w 2304911"/>
                <a:gd name="connsiteY0" fmla="*/ 563306 h 1815840"/>
                <a:gd name="connsiteX1" fmla="*/ 1032077 w 2304911"/>
                <a:gd name="connsiteY1" fmla="*/ 603051 h 1815840"/>
                <a:gd name="connsiteX2" fmla="*/ 965389 w 2304911"/>
                <a:gd name="connsiteY2" fmla="*/ 671644 h 1815840"/>
                <a:gd name="connsiteX3" fmla="*/ 933633 w 2304911"/>
                <a:gd name="connsiteY3" fmla="*/ 695778 h 1815840"/>
                <a:gd name="connsiteX4" fmla="*/ 923471 w 2304911"/>
                <a:gd name="connsiteY4" fmla="*/ 717373 h 1815840"/>
                <a:gd name="connsiteX5" fmla="*/ 894255 w 2304911"/>
                <a:gd name="connsiteY5" fmla="*/ 747224 h 1815840"/>
                <a:gd name="connsiteX6" fmla="*/ 663705 w 2304911"/>
                <a:gd name="connsiteY6" fmla="*/ 914897 h 1815840"/>
                <a:gd name="connsiteX7" fmla="*/ 870756 w 2304911"/>
                <a:gd name="connsiteY7" fmla="*/ 834236 h 1815840"/>
                <a:gd name="connsiteX8" fmla="*/ 948877 w 2304911"/>
                <a:gd name="connsiteY8" fmla="*/ 801844 h 1815840"/>
                <a:gd name="connsiteX9" fmla="*/ 1036523 w 2304911"/>
                <a:gd name="connsiteY9" fmla="*/ 799304 h 1815840"/>
                <a:gd name="connsiteX10" fmla="*/ 1078442 w 2304911"/>
                <a:gd name="connsiteY10" fmla="*/ 797399 h 1815840"/>
                <a:gd name="connsiteX11" fmla="*/ 1134968 w 2304911"/>
                <a:gd name="connsiteY11" fmla="*/ 784696 h 1815840"/>
                <a:gd name="connsiteX12" fmla="*/ 1171805 w 2304911"/>
                <a:gd name="connsiteY12" fmla="*/ 712292 h 1815840"/>
                <a:gd name="connsiteX13" fmla="*/ 1190223 w 2304911"/>
                <a:gd name="connsiteY13" fmla="*/ 706576 h 1815840"/>
                <a:gd name="connsiteX14" fmla="*/ 1149575 w 2304911"/>
                <a:gd name="connsiteY14" fmla="*/ 570660 h 1815840"/>
                <a:gd name="connsiteX15" fmla="*/ 1113532 w 2304911"/>
                <a:gd name="connsiteY15" fmla="*/ 563306 h 1815840"/>
                <a:gd name="connsiteX16" fmla="*/ 1361071 w 2304911"/>
                <a:gd name="connsiteY16" fmla="*/ 2859 h 1815840"/>
                <a:gd name="connsiteX17" fmla="*/ 1448084 w 2304911"/>
                <a:gd name="connsiteY17" fmla="*/ 2859 h 1815840"/>
                <a:gd name="connsiteX18" fmla="*/ 1530650 w 2304911"/>
                <a:gd name="connsiteY18" fmla="*/ 5399 h 1815840"/>
                <a:gd name="connsiteX19" fmla="*/ 1676094 w 2304911"/>
                <a:gd name="connsiteY19" fmla="*/ 89235 h 1815840"/>
                <a:gd name="connsiteX20" fmla="*/ 1739606 w 2304911"/>
                <a:gd name="connsiteY20" fmla="*/ 275326 h 1815840"/>
                <a:gd name="connsiteX21" fmla="*/ 1774538 w 2304911"/>
                <a:gd name="connsiteY21" fmla="*/ 357893 h 1815840"/>
                <a:gd name="connsiteX22" fmla="*/ 1783429 w 2304911"/>
                <a:gd name="connsiteY22" fmla="*/ 425216 h 1815840"/>
                <a:gd name="connsiteX23" fmla="*/ 1702768 w 2304911"/>
                <a:gd name="connsiteY23" fmla="*/ 568119 h 1815840"/>
                <a:gd name="connsiteX24" fmla="*/ 1673553 w 2304911"/>
                <a:gd name="connsiteY24" fmla="*/ 614483 h 1815840"/>
                <a:gd name="connsiteX25" fmla="*/ 1641162 w 2304911"/>
                <a:gd name="connsiteY25" fmla="*/ 690698 h 1815840"/>
                <a:gd name="connsiteX26" fmla="*/ 1667203 w 2304911"/>
                <a:gd name="connsiteY26" fmla="*/ 759291 h 1815840"/>
                <a:gd name="connsiteX27" fmla="*/ 1722458 w 2304911"/>
                <a:gd name="connsiteY27" fmla="*/ 817723 h 1815840"/>
                <a:gd name="connsiteX28" fmla="*/ 2013980 w 2304911"/>
                <a:gd name="connsiteY28" fmla="*/ 1001274 h 1815840"/>
                <a:gd name="connsiteX29" fmla="*/ 2151167 w 2304911"/>
                <a:gd name="connsiteY29" fmla="*/ 1141636 h 1815840"/>
                <a:gd name="connsiteX30" fmla="*/ 2241354 w 2304911"/>
                <a:gd name="connsiteY30" fmla="*/ 1437604 h 1815840"/>
                <a:gd name="connsiteX31" fmla="*/ 2263584 w 2304911"/>
                <a:gd name="connsiteY31" fmla="*/ 1566535 h 1815840"/>
                <a:gd name="connsiteX32" fmla="*/ 2273111 w 2304911"/>
                <a:gd name="connsiteY32" fmla="*/ 1656721 h 1815840"/>
                <a:gd name="connsiteX33" fmla="*/ 2302922 w 2304911"/>
                <a:gd name="connsiteY33" fmla="*/ 1787299 h 1815840"/>
                <a:gd name="connsiteX34" fmla="*/ 2304911 w 2304911"/>
                <a:gd name="connsiteY34" fmla="*/ 1815840 h 1815840"/>
                <a:gd name="connsiteX35" fmla="*/ 1970669 w 2304911"/>
                <a:gd name="connsiteY35" fmla="*/ 1815840 h 1815840"/>
                <a:gd name="connsiteX36" fmla="*/ 1963101 w 2304911"/>
                <a:gd name="connsiteY36" fmla="*/ 1756962 h 1815840"/>
                <a:gd name="connsiteX37" fmla="*/ 1954278 w 2304911"/>
                <a:gd name="connsiteY37" fmla="*/ 1692924 h 1815840"/>
                <a:gd name="connsiteX38" fmla="*/ 1911724 w 2304911"/>
                <a:gd name="connsiteY38" fmla="*/ 1778666 h 1815840"/>
                <a:gd name="connsiteX39" fmla="*/ 1906613 w 2304911"/>
                <a:gd name="connsiteY39" fmla="*/ 1798513 h 1815840"/>
                <a:gd name="connsiteX40" fmla="*/ 1905763 w 2304911"/>
                <a:gd name="connsiteY40" fmla="*/ 1815840 h 1815840"/>
                <a:gd name="connsiteX41" fmla="*/ 717056 w 2304911"/>
                <a:gd name="connsiteY41" fmla="*/ 1815840 h 1815840"/>
                <a:gd name="connsiteX42" fmla="*/ 717056 w 2304911"/>
                <a:gd name="connsiteY42" fmla="*/ 1815502 h 1815840"/>
                <a:gd name="connsiteX43" fmla="*/ 699907 w 2304911"/>
                <a:gd name="connsiteY43" fmla="*/ 1743099 h 1815840"/>
                <a:gd name="connsiteX44" fmla="*/ 702447 w 2304911"/>
                <a:gd name="connsiteY44" fmla="*/ 1656086 h 1815840"/>
                <a:gd name="connsiteX45" fmla="*/ 692921 w 2304911"/>
                <a:gd name="connsiteY45" fmla="*/ 1496670 h 1815840"/>
                <a:gd name="connsiteX46" fmla="*/ 691016 w 2304911"/>
                <a:gd name="connsiteY46" fmla="*/ 1489684 h 1815840"/>
                <a:gd name="connsiteX47" fmla="*/ 687840 w 2304911"/>
                <a:gd name="connsiteY47" fmla="*/ 1447765 h 1815840"/>
                <a:gd name="connsiteX48" fmla="*/ 593206 w 2304911"/>
                <a:gd name="connsiteY48" fmla="*/ 1452847 h 1815840"/>
                <a:gd name="connsiteX49" fmla="*/ 411561 w 2304911"/>
                <a:gd name="connsiteY49" fmla="*/ 1460468 h 1815840"/>
                <a:gd name="connsiteX50" fmla="*/ 200699 w 2304911"/>
                <a:gd name="connsiteY50" fmla="*/ 1387429 h 1815840"/>
                <a:gd name="connsiteX51" fmla="*/ 111147 w 2304911"/>
                <a:gd name="connsiteY51" fmla="*/ 1326457 h 1815840"/>
                <a:gd name="connsiteX52" fmla="*/ 89553 w 2304911"/>
                <a:gd name="connsiteY52" fmla="*/ 1297241 h 1815840"/>
                <a:gd name="connsiteX53" fmla="*/ 62878 w 2304911"/>
                <a:gd name="connsiteY53" fmla="*/ 1280093 h 1815840"/>
                <a:gd name="connsiteX54" fmla="*/ 0 w 2304911"/>
                <a:gd name="connsiteY54" fmla="*/ 1201338 h 1815840"/>
                <a:gd name="connsiteX55" fmla="*/ 5716 w 2304911"/>
                <a:gd name="connsiteY55" fmla="*/ 1100988 h 1815840"/>
                <a:gd name="connsiteX56" fmla="*/ 17783 w 2304911"/>
                <a:gd name="connsiteY56" fmla="*/ 1014611 h 1815840"/>
                <a:gd name="connsiteX57" fmla="*/ 88283 w 2304911"/>
                <a:gd name="connsiteY57" fmla="*/ 938396 h 1815840"/>
                <a:gd name="connsiteX58" fmla="*/ 155606 w 2304911"/>
                <a:gd name="connsiteY58" fmla="*/ 875519 h 1815840"/>
                <a:gd name="connsiteX59" fmla="*/ 264212 w 2304911"/>
                <a:gd name="connsiteY59" fmla="*/ 824074 h 1815840"/>
                <a:gd name="connsiteX60" fmla="*/ 421088 w 2304911"/>
                <a:gd name="connsiteY60" fmla="*/ 726265 h 1815840"/>
                <a:gd name="connsiteX61" fmla="*/ 498573 w 2304911"/>
                <a:gd name="connsiteY61" fmla="*/ 701495 h 1815840"/>
                <a:gd name="connsiteX62" fmla="*/ 551288 w 2304911"/>
                <a:gd name="connsiteY62" fmla="*/ 699590 h 1815840"/>
                <a:gd name="connsiteX63" fmla="*/ 574153 w 2304911"/>
                <a:gd name="connsiteY63" fmla="*/ 684982 h 1815840"/>
                <a:gd name="connsiteX64" fmla="*/ 612261 w 2304911"/>
                <a:gd name="connsiteY64" fmla="*/ 653225 h 1815840"/>
                <a:gd name="connsiteX65" fmla="*/ 707529 w 2304911"/>
                <a:gd name="connsiteY65" fmla="*/ 606227 h 1815840"/>
                <a:gd name="connsiteX66" fmla="*/ 802162 w 2304911"/>
                <a:gd name="connsiteY66" fmla="*/ 580187 h 1815840"/>
                <a:gd name="connsiteX67" fmla="*/ 957768 w 2304911"/>
                <a:gd name="connsiteY67" fmla="*/ 458877 h 1815840"/>
                <a:gd name="connsiteX68" fmla="*/ 1063834 w 2304911"/>
                <a:gd name="connsiteY68" fmla="*/ 342650 h 1815840"/>
                <a:gd name="connsiteX69" fmla="*/ 1067644 w 2304911"/>
                <a:gd name="connsiteY69" fmla="*/ 333123 h 1815840"/>
                <a:gd name="connsiteX70" fmla="*/ 1091144 w 2304911"/>
                <a:gd name="connsiteY70" fmla="*/ 279138 h 1815840"/>
                <a:gd name="connsiteX71" fmla="*/ 1123535 w 2304911"/>
                <a:gd name="connsiteY71" fmla="*/ 178788 h 1815840"/>
                <a:gd name="connsiteX72" fmla="*/ 1148941 w 2304911"/>
                <a:gd name="connsiteY72" fmla="*/ 103843 h 1815840"/>
                <a:gd name="connsiteX73" fmla="*/ 1186412 w 2304911"/>
                <a:gd name="connsiteY73" fmla="*/ 80979 h 1815840"/>
                <a:gd name="connsiteX74" fmla="*/ 1251830 w 2304911"/>
                <a:gd name="connsiteY74" fmla="*/ 30169 h 1815840"/>
                <a:gd name="connsiteX75" fmla="*/ 1305816 w 2304911"/>
                <a:gd name="connsiteY75" fmla="*/ 5399 h 1815840"/>
                <a:gd name="connsiteX76" fmla="*/ 1361071 w 2304911"/>
                <a:gd name="connsiteY76" fmla="*/ 2859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04911" h="1815840">
                  <a:moveTo>
                    <a:pt x="1113532" y="563306"/>
                  </a:moveTo>
                  <a:cubicBezTo>
                    <a:pt x="1075306" y="567801"/>
                    <a:pt x="1034936" y="601145"/>
                    <a:pt x="1032077" y="603051"/>
                  </a:cubicBezTo>
                  <a:cubicBezTo>
                    <a:pt x="990794" y="620834"/>
                    <a:pt x="979998" y="634807"/>
                    <a:pt x="965389" y="671644"/>
                  </a:cubicBezTo>
                  <a:cubicBezTo>
                    <a:pt x="963484" y="676725"/>
                    <a:pt x="949511" y="684982"/>
                    <a:pt x="933633" y="695778"/>
                  </a:cubicBezTo>
                  <a:cubicBezTo>
                    <a:pt x="927917" y="699590"/>
                    <a:pt x="926646" y="712292"/>
                    <a:pt x="923471" y="717373"/>
                  </a:cubicBezTo>
                  <a:cubicBezTo>
                    <a:pt x="917120" y="724360"/>
                    <a:pt x="900606" y="745953"/>
                    <a:pt x="894255" y="747224"/>
                  </a:cubicBezTo>
                  <a:cubicBezTo>
                    <a:pt x="863135" y="754211"/>
                    <a:pt x="634489" y="928869"/>
                    <a:pt x="663705" y="914897"/>
                  </a:cubicBezTo>
                  <a:cubicBezTo>
                    <a:pt x="743095" y="876789"/>
                    <a:pt x="744366" y="886316"/>
                    <a:pt x="870756" y="834236"/>
                  </a:cubicBezTo>
                  <a:cubicBezTo>
                    <a:pt x="879648" y="829154"/>
                    <a:pt x="920296" y="812641"/>
                    <a:pt x="948877" y="801844"/>
                  </a:cubicBezTo>
                  <a:cubicBezTo>
                    <a:pt x="966659" y="791048"/>
                    <a:pt x="1021281" y="798669"/>
                    <a:pt x="1036523" y="799304"/>
                  </a:cubicBezTo>
                  <a:cubicBezTo>
                    <a:pt x="1058117" y="799939"/>
                    <a:pt x="1068280" y="798034"/>
                    <a:pt x="1078442" y="797399"/>
                  </a:cubicBezTo>
                  <a:cubicBezTo>
                    <a:pt x="1106387" y="796128"/>
                    <a:pt x="1129887" y="791683"/>
                    <a:pt x="1134968" y="784696"/>
                  </a:cubicBezTo>
                  <a:cubicBezTo>
                    <a:pt x="1150845" y="767548"/>
                    <a:pt x="1162913" y="716103"/>
                    <a:pt x="1171805" y="712292"/>
                  </a:cubicBezTo>
                  <a:cubicBezTo>
                    <a:pt x="1177520" y="709751"/>
                    <a:pt x="1183872" y="707846"/>
                    <a:pt x="1190223" y="706576"/>
                  </a:cubicBezTo>
                  <a:cubicBezTo>
                    <a:pt x="1208007" y="651955"/>
                    <a:pt x="1184507" y="609402"/>
                    <a:pt x="1149575" y="570660"/>
                  </a:cubicBezTo>
                  <a:cubicBezTo>
                    <a:pt x="1138778" y="563514"/>
                    <a:pt x="1126274" y="561807"/>
                    <a:pt x="1113532" y="563306"/>
                  </a:cubicBezTo>
                  <a:close/>
                  <a:moveTo>
                    <a:pt x="1361071" y="2859"/>
                  </a:moveTo>
                  <a:cubicBezTo>
                    <a:pt x="1390288" y="-953"/>
                    <a:pt x="1418868" y="-953"/>
                    <a:pt x="1448084" y="2859"/>
                  </a:cubicBezTo>
                  <a:cubicBezTo>
                    <a:pt x="1476030" y="3494"/>
                    <a:pt x="1503339" y="4129"/>
                    <a:pt x="1530650" y="5399"/>
                  </a:cubicBezTo>
                  <a:cubicBezTo>
                    <a:pt x="1589717" y="14291"/>
                    <a:pt x="1642432" y="33979"/>
                    <a:pt x="1676094" y="89235"/>
                  </a:cubicBezTo>
                  <a:cubicBezTo>
                    <a:pt x="1704039" y="148937"/>
                    <a:pt x="1739606" y="206098"/>
                    <a:pt x="1739606" y="275326"/>
                  </a:cubicBezTo>
                  <a:cubicBezTo>
                    <a:pt x="1766916" y="296286"/>
                    <a:pt x="1774538" y="325501"/>
                    <a:pt x="1774538" y="357893"/>
                  </a:cubicBezTo>
                  <a:cubicBezTo>
                    <a:pt x="1777713" y="380757"/>
                    <a:pt x="1781524" y="402987"/>
                    <a:pt x="1783429" y="425216"/>
                  </a:cubicBezTo>
                  <a:cubicBezTo>
                    <a:pt x="1788511" y="489999"/>
                    <a:pt x="1795497" y="620834"/>
                    <a:pt x="1702768" y="568119"/>
                  </a:cubicBezTo>
                  <a:cubicBezTo>
                    <a:pt x="1693242" y="563038"/>
                    <a:pt x="1686255" y="597970"/>
                    <a:pt x="1673553" y="614483"/>
                  </a:cubicBezTo>
                  <a:cubicBezTo>
                    <a:pt x="1643067" y="644333"/>
                    <a:pt x="1641797" y="658942"/>
                    <a:pt x="1641162" y="690698"/>
                  </a:cubicBezTo>
                  <a:cubicBezTo>
                    <a:pt x="1664662" y="698320"/>
                    <a:pt x="1651959" y="742778"/>
                    <a:pt x="1667203" y="759291"/>
                  </a:cubicBezTo>
                  <a:cubicBezTo>
                    <a:pt x="1691972" y="787236"/>
                    <a:pt x="1714201" y="781521"/>
                    <a:pt x="1722458" y="817723"/>
                  </a:cubicBezTo>
                  <a:cubicBezTo>
                    <a:pt x="1801848" y="909181"/>
                    <a:pt x="1929508" y="916802"/>
                    <a:pt x="2013980" y="1001274"/>
                  </a:cubicBezTo>
                  <a:cubicBezTo>
                    <a:pt x="2068600" y="1040017"/>
                    <a:pt x="2128937" y="1071772"/>
                    <a:pt x="2151167" y="1141636"/>
                  </a:cubicBezTo>
                  <a:cubicBezTo>
                    <a:pt x="2181018" y="1252148"/>
                    <a:pt x="2233733" y="1322011"/>
                    <a:pt x="2241354" y="1437604"/>
                  </a:cubicBezTo>
                  <a:cubicBezTo>
                    <a:pt x="2243260" y="1467455"/>
                    <a:pt x="2261678" y="1536683"/>
                    <a:pt x="2263584" y="1566535"/>
                  </a:cubicBezTo>
                  <a:cubicBezTo>
                    <a:pt x="2263584" y="1566535"/>
                    <a:pt x="2254056" y="1628141"/>
                    <a:pt x="2273111" y="1656721"/>
                  </a:cubicBezTo>
                  <a:cubicBezTo>
                    <a:pt x="2288036" y="1700386"/>
                    <a:pt x="2297206" y="1743853"/>
                    <a:pt x="2302922" y="1787299"/>
                  </a:cubicBezTo>
                  <a:lnTo>
                    <a:pt x="2304911" y="1815840"/>
                  </a:lnTo>
                  <a:lnTo>
                    <a:pt x="1970669" y="1815840"/>
                  </a:lnTo>
                  <a:lnTo>
                    <a:pt x="1963101" y="1756962"/>
                  </a:lnTo>
                  <a:cubicBezTo>
                    <a:pt x="1958486" y="1721743"/>
                    <a:pt x="1955072" y="1697052"/>
                    <a:pt x="1954278" y="1692924"/>
                  </a:cubicBezTo>
                  <a:cubicBezTo>
                    <a:pt x="1940305" y="1619885"/>
                    <a:pt x="1926967" y="1749450"/>
                    <a:pt x="1911724" y="1778666"/>
                  </a:cubicBezTo>
                  <a:cubicBezTo>
                    <a:pt x="1909343" y="1782159"/>
                    <a:pt x="1907695" y="1789057"/>
                    <a:pt x="1906613" y="1798513"/>
                  </a:cubicBezTo>
                  <a:lnTo>
                    <a:pt x="1905763" y="1815840"/>
                  </a:lnTo>
                  <a:lnTo>
                    <a:pt x="717056" y="1815840"/>
                  </a:lnTo>
                  <a:lnTo>
                    <a:pt x="717056" y="1815502"/>
                  </a:lnTo>
                  <a:cubicBezTo>
                    <a:pt x="713245" y="1791368"/>
                    <a:pt x="707529" y="1767234"/>
                    <a:pt x="699907" y="1743099"/>
                  </a:cubicBezTo>
                  <a:cubicBezTo>
                    <a:pt x="691016" y="1715788"/>
                    <a:pt x="696732" y="1684668"/>
                    <a:pt x="702447" y="1656086"/>
                  </a:cubicBezTo>
                  <a:cubicBezTo>
                    <a:pt x="703719" y="1596385"/>
                    <a:pt x="719596" y="1550656"/>
                    <a:pt x="692921" y="1496670"/>
                  </a:cubicBezTo>
                  <a:cubicBezTo>
                    <a:pt x="691651" y="1494130"/>
                    <a:pt x="691016" y="1492225"/>
                    <a:pt x="691016" y="1489684"/>
                  </a:cubicBezTo>
                  <a:lnTo>
                    <a:pt x="687840" y="1447765"/>
                  </a:lnTo>
                  <a:cubicBezTo>
                    <a:pt x="685300" y="1439509"/>
                    <a:pt x="675137" y="1448401"/>
                    <a:pt x="593206" y="1452847"/>
                  </a:cubicBezTo>
                  <a:cubicBezTo>
                    <a:pt x="532234" y="1454752"/>
                    <a:pt x="471898" y="1454117"/>
                    <a:pt x="411561" y="1460468"/>
                  </a:cubicBezTo>
                  <a:cubicBezTo>
                    <a:pt x="334075" y="1468725"/>
                    <a:pt x="206416" y="1395686"/>
                    <a:pt x="200699" y="1387429"/>
                  </a:cubicBezTo>
                  <a:cubicBezTo>
                    <a:pt x="189902" y="1375362"/>
                    <a:pt x="145444" y="1356308"/>
                    <a:pt x="111147" y="1326457"/>
                  </a:cubicBezTo>
                  <a:lnTo>
                    <a:pt x="89553" y="1297241"/>
                  </a:lnTo>
                  <a:cubicBezTo>
                    <a:pt x="80661" y="1288349"/>
                    <a:pt x="71769" y="1288984"/>
                    <a:pt x="62878" y="1280093"/>
                  </a:cubicBezTo>
                  <a:cubicBezTo>
                    <a:pt x="48905" y="1269296"/>
                    <a:pt x="2541" y="1212770"/>
                    <a:pt x="0" y="1201338"/>
                  </a:cubicBezTo>
                  <a:cubicBezTo>
                    <a:pt x="0" y="1201338"/>
                    <a:pt x="3176" y="1117501"/>
                    <a:pt x="5716" y="1100988"/>
                  </a:cubicBezTo>
                  <a:cubicBezTo>
                    <a:pt x="8257" y="1081935"/>
                    <a:pt x="17148" y="1026043"/>
                    <a:pt x="17783" y="1014611"/>
                  </a:cubicBezTo>
                  <a:cubicBezTo>
                    <a:pt x="20325" y="994922"/>
                    <a:pt x="88283" y="938396"/>
                    <a:pt x="88283" y="938396"/>
                  </a:cubicBezTo>
                  <a:cubicBezTo>
                    <a:pt x="100985" y="928869"/>
                    <a:pt x="145444" y="880600"/>
                    <a:pt x="155606" y="875519"/>
                  </a:cubicBezTo>
                  <a:cubicBezTo>
                    <a:pt x="161322" y="867262"/>
                    <a:pt x="245794" y="836776"/>
                    <a:pt x="264212" y="824074"/>
                  </a:cubicBezTo>
                  <a:cubicBezTo>
                    <a:pt x="316292" y="791683"/>
                    <a:pt x="369007" y="758656"/>
                    <a:pt x="421088" y="726265"/>
                  </a:cubicBezTo>
                  <a:cubicBezTo>
                    <a:pt x="441412" y="712927"/>
                    <a:pt x="456655" y="702765"/>
                    <a:pt x="498573" y="701495"/>
                  </a:cubicBezTo>
                  <a:cubicBezTo>
                    <a:pt x="513816" y="701495"/>
                    <a:pt x="537316" y="702130"/>
                    <a:pt x="551288" y="699590"/>
                  </a:cubicBezTo>
                  <a:cubicBezTo>
                    <a:pt x="555734" y="698320"/>
                    <a:pt x="572247" y="688793"/>
                    <a:pt x="574153" y="684982"/>
                  </a:cubicBezTo>
                  <a:cubicBezTo>
                    <a:pt x="574153" y="684982"/>
                    <a:pt x="611626" y="653860"/>
                    <a:pt x="612261" y="653225"/>
                  </a:cubicBezTo>
                  <a:cubicBezTo>
                    <a:pt x="648462" y="618929"/>
                    <a:pt x="672597" y="610037"/>
                    <a:pt x="707529" y="606227"/>
                  </a:cubicBezTo>
                  <a:cubicBezTo>
                    <a:pt x="716420" y="606227"/>
                    <a:pt x="802162" y="580187"/>
                    <a:pt x="802162" y="580187"/>
                  </a:cubicBezTo>
                  <a:cubicBezTo>
                    <a:pt x="834553" y="528106"/>
                    <a:pt x="890445" y="480472"/>
                    <a:pt x="957768" y="458877"/>
                  </a:cubicBezTo>
                  <a:cubicBezTo>
                    <a:pt x="1004132" y="422676"/>
                    <a:pt x="1038429" y="402352"/>
                    <a:pt x="1063834" y="342650"/>
                  </a:cubicBezTo>
                  <a:cubicBezTo>
                    <a:pt x="1065104" y="339474"/>
                    <a:pt x="1065740" y="336298"/>
                    <a:pt x="1067644" y="333123"/>
                  </a:cubicBezTo>
                  <a:cubicBezTo>
                    <a:pt x="1075266" y="315339"/>
                    <a:pt x="1083522" y="296921"/>
                    <a:pt x="1091144" y="279138"/>
                  </a:cubicBezTo>
                  <a:cubicBezTo>
                    <a:pt x="1098766" y="244840"/>
                    <a:pt x="1098130" y="207368"/>
                    <a:pt x="1123535" y="178788"/>
                  </a:cubicBezTo>
                  <a:cubicBezTo>
                    <a:pt x="1132428" y="153383"/>
                    <a:pt x="1140684" y="128613"/>
                    <a:pt x="1148941" y="103843"/>
                  </a:cubicBezTo>
                  <a:cubicBezTo>
                    <a:pt x="1161643" y="96222"/>
                    <a:pt x="1173710" y="88600"/>
                    <a:pt x="1186412" y="80979"/>
                  </a:cubicBezTo>
                  <a:cubicBezTo>
                    <a:pt x="1199116" y="57479"/>
                    <a:pt x="1251830" y="36520"/>
                    <a:pt x="1251830" y="30169"/>
                  </a:cubicBezTo>
                  <a:cubicBezTo>
                    <a:pt x="1268978" y="19372"/>
                    <a:pt x="1284857" y="7304"/>
                    <a:pt x="1305816" y="5399"/>
                  </a:cubicBezTo>
                  <a:cubicBezTo>
                    <a:pt x="1324235" y="4129"/>
                    <a:pt x="1342654" y="3494"/>
                    <a:pt x="1361071" y="2859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3F0255-4418-46B3-A1B7-9856D21468C4}"/>
              </a:ext>
            </a:extLst>
          </p:cNvPr>
          <p:cNvSpPr txBox="1"/>
          <p:nvPr/>
        </p:nvSpPr>
        <p:spPr>
          <a:xfrm>
            <a:off x="3465053" y="3533775"/>
            <a:ext cx="526181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2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1509E-9B77-45BE-85D3-EA7E9E6C4B4A}"/>
              </a:ext>
            </a:extLst>
          </p:cNvPr>
          <p:cNvSpPr txBox="1"/>
          <p:nvPr/>
        </p:nvSpPr>
        <p:spPr>
          <a:xfrm>
            <a:off x="3465085" y="4395793"/>
            <a:ext cx="526174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0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13E4D14-1F2A-4D9B-AB97-4965740CE932}"/>
              </a:ext>
            </a:extLst>
          </p:cNvPr>
          <p:cNvGrpSpPr/>
          <p:nvPr/>
        </p:nvGrpSpPr>
        <p:grpSpPr>
          <a:xfrm>
            <a:off x="1403568" y="1314871"/>
            <a:ext cx="1393914" cy="2601635"/>
            <a:chOff x="3501573" y="3178068"/>
            <a:chExt cx="1340594" cy="273784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B5DA7A-B424-47C2-B3F1-35FED135289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7818C4-0AFA-49F5-8690-0262D92A498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4F4328-0450-4F73-8CB7-E1A09F4A7800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D99AC7-1664-4C1A-B85D-2C18181593C3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CCD414-427E-4CD7-A82A-A197206D041D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2B9B85-89A2-4D6F-817E-1606B4E117C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190FE9-D399-420E-AD4F-4C9ABDDD7C2D}"/>
                </a:ext>
              </a:extLst>
            </p:cNvPr>
            <p:cNvGrpSpPr/>
            <p:nvPr/>
          </p:nvGrpSpPr>
          <p:grpSpPr>
            <a:xfrm>
              <a:off x="4098098" y="5646334"/>
              <a:ext cx="137921" cy="150914"/>
              <a:chOff x="6776853" y="6047174"/>
              <a:chExt cx="117910" cy="12901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81A9F43-A578-4BBB-8EE3-53341D7D939C}"/>
                  </a:ext>
                </a:extLst>
              </p:cNvPr>
              <p:cNvSpPr/>
              <p:nvPr/>
            </p:nvSpPr>
            <p:spPr>
              <a:xfrm>
                <a:off x="6776853" y="6047174"/>
                <a:ext cx="117910" cy="12901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7C18725-B6FA-4717-A5F3-1A869979C557}"/>
                  </a:ext>
                </a:extLst>
              </p:cNvPr>
              <p:cNvSpPr/>
              <p:nvPr/>
            </p:nvSpPr>
            <p:spPr>
              <a:xfrm>
                <a:off x="6797994" y="6071634"/>
                <a:ext cx="78607" cy="860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D742B6-6BCD-4258-92DD-9155448CCE0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541599F-8258-4429-B50D-B36A5511180E}"/>
                </a:ext>
              </a:extLst>
            </p:cNvPr>
            <p:cNvSpPr/>
            <p:nvPr/>
          </p:nvSpPr>
          <p:spPr>
            <a:xfrm>
              <a:off x="4058661" y="333381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76113A-C3BE-466B-8703-DCC94FF0738F}"/>
                </a:ext>
              </a:extLst>
            </p:cNvPr>
            <p:cNvSpPr/>
            <p:nvPr/>
          </p:nvSpPr>
          <p:spPr>
            <a:xfrm>
              <a:off x="3922825" y="3333812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11" name="Graphic 3">
            <a:extLst>
              <a:ext uri="{FF2B5EF4-FFF2-40B4-BE49-F238E27FC236}">
                <a16:creationId xmlns:a16="http://schemas.microsoft.com/office/drawing/2014/main" id="{22D23633-BC4D-435B-BF21-CC6ABFA889A1}"/>
              </a:ext>
            </a:extLst>
          </p:cNvPr>
          <p:cNvSpPr/>
          <p:nvPr/>
        </p:nvSpPr>
        <p:spPr>
          <a:xfrm>
            <a:off x="6432174" y="5027333"/>
            <a:ext cx="4982235" cy="1573748"/>
          </a:xfrm>
          <a:custGeom>
            <a:avLst/>
            <a:gdLst>
              <a:gd name="connsiteX0" fmla="*/ 4985741 w 4982234"/>
              <a:gd name="connsiteY0" fmla="*/ 1146434 h 1573747"/>
              <a:gd name="connsiteX1" fmla="*/ 4814342 w 4982234"/>
              <a:gd name="connsiteY1" fmla="*/ 1174091 h 1573747"/>
              <a:gd name="connsiteX2" fmla="*/ 4417789 w 4982234"/>
              <a:gd name="connsiteY2" fmla="*/ 1100857 h 1573747"/>
              <a:gd name="connsiteX3" fmla="*/ 4387795 w 4982234"/>
              <a:gd name="connsiteY3" fmla="*/ 1092288 h 1573747"/>
              <a:gd name="connsiteX4" fmla="*/ 4296642 w 4982234"/>
              <a:gd name="connsiteY4" fmla="*/ 1103974 h 1573747"/>
              <a:gd name="connsiteX5" fmla="*/ 4256909 w 4982234"/>
              <a:gd name="connsiteY5" fmla="*/ 1113712 h 1573747"/>
              <a:gd name="connsiteX6" fmla="*/ 3893466 w 4982234"/>
              <a:gd name="connsiteY6" fmla="*/ 1120724 h 1573747"/>
              <a:gd name="connsiteX7" fmla="*/ 3665195 w 4982234"/>
              <a:gd name="connsiteY7" fmla="*/ 1134748 h 1573747"/>
              <a:gd name="connsiteX8" fmla="*/ 3665195 w 4982234"/>
              <a:gd name="connsiteY8" fmla="*/ 1161236 h 1573747"/>
              <a:gd name="connsiteX9" fmla="*/ 3687399 w 4982234"/>
              <a:gd name="connsiteY9" fmla="*/ 1195516 h 1573747"/>
              <a:gd name="connsiteX10" fmla="*/ 3668312 w 4982234"/>
              <a:gd name="connsiteY10" fmla="*/ 1227069 h 1573747"/>
              <a:gd name="connsiteX11" fmla="*/ 3668701 w 4982234"/>
              <a:gd name="connsiteY11" fmla="*/ 1281994 h 1573747"/>
              <a:gd name="connsiteX12" fmla="*/ 3598584 w 4982234"/>
              <a:gd name="connsiteY12" fmla="*/ 1224342 h 1573747"/>
              <a:gd name="connsiteX13" fmla="*/ 3556124 w 4982234"/>
              <a:gd name="connsiteY13" fmla="*/ 1199022 h 1573747"/>
              <a:gd name="connsiteX14" fmla="*/ 3453285 w 4982234"/>
              <a:gd name="connsiteY14" fmla="*/ 1197853 h 1573747"/>
              <a:gd name="connsiteX15" fmla="*/ 3480942 w 4982234"/>
              <a:gd name="connsiteY15" fmla="*/ 1260959 h 1573747"/>
              <a:gd name="connsiteX16" fmla="*/ 3437313 w 4982234"/>
              <a:gd name="connsiteY16" fmla="*/ 1306146 h 1573747"/>
              <a:gd name="connsiteX17" fmla="*/ 3172425 w 4982234"/>
              <a:gd name="connsiteY17" fmla="*/ 1356007 h 1573747"/>
              <a:gd name="connsiteX18" fmla="*/ 3030243 w 4982234"/>
              <a:gd name="connsiteY18" fmla="*/ 1361461 h 1573747"/>
              <a:gd name="connsiteX19" fmla="*/ 3008818 w 4982234"/>
              <a:gd name="connsiteY19" fmla="*/ 1368472 h 1573747"/>
              <a:gd name="connsiteX20" fmla="*/ 3076988 w 4982234"/>
              <a:gd name="connsiteY20" fmla="*/ 1463131 h 1573747"/>
              <a:gd name="connsiteX21" fmla="*/ 3057121 w 4982234"/>
              <a:gd name="connsiteY21" fmla="*/ 1536365 h 1573747"/>
              <a:gd name="connsiteX22" fmla="*/ 2906369 w 4982234"/>
              <a:gd name="connsiteY22" fmla="*/ 1557790 h 1573747"/>
              <a:gd name="connsiteX23" fmla="*/ 2892735 w 4982234"/>
              <a:gd name="connsiteY23" fmla="*/ 1394182 h 1573747"/>
              <a:gd name="connsiteX24" fmla="*/ 2794570 w 4982234"/>
              <a:gd name="connsiteY24" fmla="*/ 1360292 h 1573747"/>
              <a:gd name="connsiteX25" fmla="*/ 2488780 w 4982234"/>
              <a:gd name="connsiteY25" fmla="*/ 1359903 h 1573747"/>
              <a:gd name="connsiteX26" fmla="*/ 2169746 w 4982234"/>
              <a:gd name="connsiteY26" fmla="*/ 1305367 h 1573747"/>
              <a:gd name="connsiteX27" fmla="*/ 2073529 w 4982234"/>
              <a:gd name="connsiteY27" fmla="*/ 1261349 h 1573747"/>
              <a:gd name="connsiteX28" fmla="*/ 2093396 w 4982234"/>
              <a:gd name="connsiteY28" fmla="*/ 1240313 h 1573747"/>
              <a:gd name="connsiteX29" fmla="*/ 1974975 w 4982234"/>
              <a:gd name="connsiteY29" fmla="*/ 1184219 h 1573747"/>
              <a:gd name="connsiteX30" fmla="*/ 2006917 w 4982234"/>
              <a:gd name="connsiteY30" fmla="*/ 1155783 h 1573747"/>
              <a:gd name="connsiteX31" fmla="*/ 1791501 w 4982234"/>
              <a:gd name="connsiteY31" fmla="*/ 1092288 h 1573747"/>
              <a:gd name="connsiteX32" fmla="*/ 1789164 w 4982234"/>
              <a:gd name="connsiteY32" fmla="*/ 1131242 h 1573747"/>
              <a:gd name="connsiteX33" fmla="*/ 1768129 w 4982234"/>
              <a:gd name="connsiteY33" fmla="*/ 1119166 h 1573747"/>
              <a:gd name="connsiteX34" fmla="*/ 1765791 w 4982234"/>
              <a:gd name="connsiteY34" fmla="*/ 1097741 h 1573747"/>
              <a:gd name="connsiteX35" fmla="*/ 1750210 w 4982234"/>
              <a:gd name="connsiteY35" fmla="*/ 1079822 h 1573747"/>
              <a:gd name="connsiteX36" fmla="*/ 1719436 w 4982234"/>
              <a:gd name="connsiteY36" fmla="*/ 1057618 h 1573747"/>
              <a:gd name="connsiteX37" fmla="*/ 1722163 w 4982234"/>
              <a:gd name="connsiteY37" fmla="*/ 1036583 h 1573747"/>
              <a:gd name="connsiteX38" fmla="*/ 1768518 w 4982234"/>
              <a:gd name="connsiteY38" fmla="*/ 1010094 h 1573747"/>
              <a:gd name="connsiteX39" fmla="*/ 1783710 w 4982234"/>
              <a:gd name="connsiteY39" fmla="*/ 970361 h 1573747"/>
              <a:gd name="connsiteX40" fmla="*/ 1799681 w 4982234"/>
              <a:gd name="connsiteY40" fmla="*/ 969972 h 1573747"/>
              <a:gd name="connsiteX41" fmla="*/ 1796565 w 4982234"/>
              <a:gd name="connsiteY41" fmla="*/ 1011652 h 1573747"/>
              <a:gd name="connsiteX42" fmla="*/ 2083268 w 4982234"/>
              <a:gd name="connsiteY42" fmla="*/ 975036 h 1573747"/>
              <a:gd name="connsiteX43" fmla="*/ 1943033 w 4982234"/>
              <a:gd name="connsiteY43" fmla="*/ 922837 h 1573747"/>
              <a:gd name="connsiteX44" fmla="*/ 1825391 w 4982234"/>
              <a:gd name="connsiteY44" fmla="*/ 921279 h 1573747"/>
              <a:gd name="connsiteX45" fmla="*/ 1616597 w 4982234"/>
              <a:gd name="connsiteY45" fmla="*/ 1021001 h 1573747"/>
              <a:gd name="connsiteX46" fmla="*/ 1581149 w 4982234"/>
              <a:gd name="connsiteY46" fmla="*/ 1026845 h 1573747"/>
              <a:gd name="connsiteX47" fmla="*/ 1534404 w 4982234"/>
              <a:gd name="connsiteY47" fmla="*/ 1052165 h 1573747"/>
              <a:gd name="connsiteX48" fmla="*/ 1555828 w 4982234"/>
              <a:gd name="connsiteY48" fmla="*/ 1098910 h 1573747"/>
              <a:gd name="connsiteX49" fmla="*/ 1505967 w 4982234"/>
              <a:gd name="connsiteY49" fmla="*/ 1103195 h 1573747"/>
              <a:gd name="connsiteX50" fmla="*/ 1522717 w 4982234"/>
              <a:gd name="connsiteY50" fmla="*/ 1149550 h 1573747"/>
              <a:gd name="connsiteX51" fmla="*/ 1538299 w 4982234"/>
              <a:gd name="connsiteY51" fmla="*/ 1187725 h 1573747"/>
              <a:gd name="connsiteX52" fmla="*/ 1546479 w 4982234"/>
              <a:gd name="connsiteY52" fmla="*/ 1207981 h 1573747"/>
              <a:gd name="connsiteX53" fmla="*/ 1536351 w 4982234"/>
              <a:gd name="connsiteY53" fmla="*/ 1213824 h 1573747"/>
              <a:gd name="connsiteX54" fmla="*/ 1546869 w 4982234"/>
              <a:gd name="connsiteY54" fmla="*/ 1248883 h 1573747"/>
              <a:gd name="connsiteX55" fmla="*/ 1514537 w 4982234"/>
              <a:gd name="connsiteY55" fmla="*/ 1331466 h 1573747"/>
              <a:gd name="connsiteX56" fmla="*/ 1424553 w 4982234"/>
              <a:gd name="connsiteY56" fmla="*/ 1323286 h 1573747"/>
              <a:gd name="connsiteX57" fmla="*/ 1409361 w 4982234"/>
              <a:gd name="connsiteY57" fmla="*/ 1196295 h 1573747"/>
              <a:gd name="connsiteX58" fmla="*/ 1417541 w 4982234"/>
              <a:gd name="connsiteY58" fmla="*/ 1188115 h 1573747"/>
              <a:gd name="connsiteX59" fmla="*/ 1444030 w 4982234"/>
              <a:gd name="connsiteY59" fmla="*/ 1128515 h 1573747"/>
              <a:gd name="connsiteX60" fmla="*/ 1437018 w 4982234"/>
              <a:gd name="connsiteY60" fmla="*/ 1113323 h 1573747"/>
              <a:gd name="connsiteX61" fmla="*/ 1422995 w 4982234"/>
              <a:gd name="connsiteY61" fmla="*/ 1114102 h 1573747"/>
              <a:gd name="connsiteX62" fmla="*/ 1266010 w 4982234"/>
              <a:gd name="connsiteY62" fmla="*/ 1006588 h 1573747"/>
              <a:gd name="connsiteX63" fmla="*/ 1241079 w 4982234"/>
              <a:gd name="connsiteY63" fmla="*/ 986722 h 1573747"/>
              <a:gd name="connsiteX64" fmla="*/ 1244195 w 4982234"/>
              <a:gd name="connsiteY64" fmla="*/ 981658 h 1573747"/>
              <a:gd name="connsiteX65" fmla="*/ 1261725 w 4982234"/>
              <a:gd name="connsiteY65" fmla="*/ 988670 h 1573747"/>
              <a:gd name="connsiteX66" fmla="*/ 1397675 w 4982234"/>
              <a:gd name="connsiteY66" fmla="*/ 1068136 h 1573747"/>
              <a:gd name="connsiteX67" fmla="*/ 1421437 w 4982234"/>
              <a:gd name="connsiteY67" fmla="*/ 1068915 h 1573747"/>
              <a:gd name="connsiteX68" fmla="*/ 1418320 w 4982234"/>
              <a:gd name="connsiteY68" fmla="*/ 972309 h 1573747"/>
              <a:gd name="connsiteX69" fmla="*/ 1203683 w 4982234"/>
              <a:gd name="connsiteY69" fmla="*/ 958285 h 1573747"/>
              <a:gd name="connsiteX70" fmla="*/ 1176805 w 4982234"/>
              <a:gd name="connsiteY70" fmla="*/ 971530 h 1573747"/>
              <a:gd name="connsiteX71" fmla="*/ 994110 w 4982234"/>
              <a:gd name="connsiteY71" fmla="*/ 961402 h 1573747"/>
              <a:gd name="connsiteX72" fmla="*/ 988656 w 4982234"/>
              <a:gd name="connsiteY72" fmla="*/ 957896 h 1573747"/>
              <a:gd name="connsiteX73" fmla="*/ 994499 w 4982234"/>
              <a:gd name="connsiteY73" fmla="*/ 887778 h 1573747"/>
              <a:gd name="connsiteX74" fmla="*/ 968010 w 4982234"/>
              <a:gd name="connsiteY74" fmla="*/ 855057 h 1573747"/>
              <a:gd name="connsiteX75" fmla="*/ 758827 w 4982234"/>
              <a:gd name="connsiteY75" fmla="*/ 845708 h 1573747"/>
              <a:gd name="connsiteX76" fmla="*/ 768176 w 4982234"/>
              <a:gd name="connsiteY76" fmla="*/ 922058 h 1573747"/>
              <a:gd name="connsiteX77" fmla="*/ 737402 w 4982234"/>
              <a:gd name="connsiteY77" fmla="*/ 908034 h 1573747"/>
              <a:gd name="connsiteX78" fmla="*/ 719483 w 4982234"/>
              <a:gd name="connsiteY78" fmla="*/ 858563 h 1573747"/>
              <a:gd name="connsiteX79" fmla="*/ 691436 w 4982234"/>
              <a:gd name="connsiteY79" fmla="*/ 837917 h 1573747"/>
              <a:gd name="connsiteX80" fmla="*/ 631836 w 4982234"/>
              <a:gd name="connsiteY80" fmla="*/ 841812 h 1573747"/>
              <a:gd name="connsiteX81" fmla="*/ 567172 w 4982234"/>
              <a:gd name="connsiteY81" fmla="*/ 834022 h 1573747"/>
              <a:gd name="connsiteX82" fmla="*/ 510299 w 4982234"/>
              <a:gd name="connsiteY82" fmla="*/ 823504 h 1573747"/>
              <a:gd name="connsiteX83" fmla="*/ 214248 w 4982234"/>
              <a:gd name="connsiteY83" fmla="*/ 791172 h 1573747"/>
              <a:gd name="connsiteX84" fmla="*/ 24931 w 4982234"/>
              <a:gd name="connsiteY84" fmla="*/ 740142 h 1573747"/>
              <a:gd name="connsiteX85" fmla="*/ 0 w 4982234"/>
              <a:gd name="connsiteY85" fmla="*/ 725729 h 1573747"/>
              <a:gd name="connsiteX86" fmla="*/ 0 w 4982234"/>
              <a:gd name="connsiteY86" fmla="*/ 714043 h 1573747"/>
              <a:gd name="connsiteX87" fmla="*/ 91153 w 4982234"/>
              <a:gd name="connsiteY87" fmla="*/ 667298 h 1573747"/>
              <a:gd name="connsiteX88" fmla="*/ 447583 w 4982234"/>
              <a:gd name="connsiteY88" fmla="*/ 580820 h 1573747"/>
              <a:gd name="connsiteX89" fmla="*/ 641575 w 4982234"/>
              <a:gd name="connsiteY89" fmla="*/ 540697 h 1573747"/>
              <a:gd name="connsiteX90" fmla="*/ 722599 w 4982234"/>
              <a:gd name="connsiteY90" fmla="*/ 517714 h 1573747"/>
              <a:gd name="connsiteX91" fmla="*/ 777135 w 4982234"/>
              <a:gd name="connsiteY91" fmla="*/ 520830 h 1573747"/>
              <a:gd name="connsiteX92" fmla="*/ 1081367 w 4982234"/>
              <a:gd name="connsiteY92" fmla="*/ 436300 h 1573747"/>
              <a:gd name="connsiteX93" fmla="*/ 1361447 w 4982234"/>
              <a:gd name="connsiteY93" fmla="*/ 349432 h 1573747"/>
              <a:gd name="connsiteX94" fmla="*/ 1901741 w 4982234"/>
              <a:gd name="connsiteY94" fmla="*/ 362287 h 1573747"/>
              <a:gd name="connsiteX95" fmla="*/ 2214933 w 4982234"/>
              <a:gd name="connsiteY95" fmla="*/ 454608 h 1573747"/>
              <a:gd name="connsiteX96" fmla="*/ 2357505 w 4982234"/>
              <a:gd name="connsiteY96" fmla="*/ 492783 h 1573747"/>
              <a:gd name="connsiteX97" fmla="*/ 2771977 w 4982234"/>
              <a:gd name="connsiteY97" fmla="*/ 534854 h 1573747"/>
              <a:gd name="connsiteX98" fmla="*/ 2838199 w 4982234"/>
              <a:gd name="connsiteY98" fmla="*/ 523947 h 1573747"/>
              <a:gd name="connsiteX99" fmla="*/ 3043487 w 4982234"/>
              <a:gd name="connsiteY99" fmla="*/ 430067 h 1573747"/>
              <a:gd name="connsiteX100" fmla="*/ 2819501 w 4982234"/>
              <a:gd name="connsiteY100" fmla="*/ 429288 h 1573747"/>
              <a:gd name="connsiteX101" fmla="*/ 2743540 w 4982234"/>
              <a:gd name="connsiteY101" fmla="*/ 411759 h 1573747"/>
              <a:gd name="connsiteX102" fmla="*/ 2743540 w 4982234"/>
              <a:gd name="connsiteY102" fmla="*/ 405136 h 1573747"/>
              <a:gd name="connsiteX103" fmla="*/ 2816384 w 4982234"/>
              <a:gd name="connsiteY103" fmla="*/ 392671 h 1573747"/>
              <a:gd name="connsiteX104" fmla="*/ 3080104 w 4982234"/>
              <a:gd name="connsiteY104" fmla="*/ 392671 h 1573747"/>
              <a:gd name="connsiteX105" fmla="*/ 3126849 w 4982234"/>
              <a:gd name="connsiteY105" fmla="*/ 374752 h 1573747"/>
              <a:gd name="connsiteX106" fmla="*/ 3254618 w 4982234"/>
              <a:gd name="connsiteY106" fmla="*/ 401630 h 1573747"/>
              <a:gd name="connsiteX107" fmla="*/ 3588066 w 4982234"/>
              <a:gd name="connsiteY107" fmla="*/ 403578 h 1573747"/>
              <a:gd name="connsiteX108" fmla="*/ 3588066 w 4982234"/>
              <a:gd name="connsiteY108" fmla="*/ 440195 h 1573747"/>
              <a:gd name="connsiteX109" fmla="*/ 3463802 w 4982234"/>
              <a:gd name="connsiteY109" fmla="*/ 440195 h 1573747"/>
              <a:gd name="connsiteX110" fmla="*/ 3557292 w 4982234"/>
              <a:gd name="connsiteY110" fmla="*/ 518493 h 1573747"/>
              <a:gd name="connsiteX111" fmla="*/ 3586118 w 4982234"/>
              <a:gd name="connsiteY111" fmla="*/ 513818 h 1573747"/>
              <a:gd name="connsiteX112" fmla="*/ 4069149 w 4982234"/>
              <a:gd name="connsiteY112" fmla="*/ 24944 h 1573747"/>
              <a:gd name="connsiteX113" fmla="*/ 4134593 w 4982234"/>
              <a:gd name="connsiteY113" fmla="*/ 403 h 1573747"/>
              <a:gd name="connsiteX114" fmla="*/ 4419347 w 4982234"/>
              <a:gd name="connsiteY114" fmla="*/ 20269 h 1573747"/>
              <a:gd name="connsiteX115" fmla="*/ 4384678 w 4982234"/>
              <a:gd name="connsiteY115" fmla="*/ 126225 h 1573747"/>
              <a:gd name="connsiteX116" fmla="*/ 4416231 w 4982234"/>
              <a:gd name="connsiteY116" fmla="*/ 128562 h 1573747"/>
              <a:gd name="connsiteX117" fmla="*/ 4374161 w 4982234"/>
              <a:gd name="connsiteY117" fmla="*/ 242698 h 1573747"/>
              <a:gd name="connsiteX118" fmla="*/ 4427138 w 4982234"/>
              <a:gd name="connsiteY118" fmla="*/ 244256 h 1573747"/>
              <a:gd name="connsiteX119" fmla="*/ 4410778 w 4982234"/>
              <a:gd name="connsiteY119" fmla="*/ 308141 h 1573747"/>
              <a:gd name="connsiteX120" fmla="*/ 4445057 w 4982234"/>
              <a:gd name="connsiteY120" fmla="*/ 310867 h 1573747"/>
              <a:gd name="connsiteX121" fmla="*/ 4302874 w 4982234"/>
              <a:gd name="connsiteY121" fmla="*/ 701577 h 1573747"/>
              <a:gd name="connsiteX122" fmla="*/ 4314561 w 4982234"/>
              <a:gd name="connsiteY122" fmla="*/ 722223 h 1573747"/>
              <a:gd name="connsiteX123" fmla="*/ 4629310 w 4982234"/>
              <a:gd name="connsiteY123" fmla="*/ 748712 h 1573747"/>
              <a:gd name="connsiteX124" fmla="*/ 4944449 w 4982234"/>
              <a:gd name="connsiteY124" fmla="*/ 765073 h 1573747"/>
              <a:gd name="connsiteX125" fmla="*/ 4975223 w 4982234"/>
              <a:gd name="connsiteY125" fmla="*/ 777928 h 1573747"/>
              <a:gd name="connsiteX126" fmla="*/ 4757080 w 4982234"/>
              <a:gd name="connsiteY126" fmla="*/ 834801 h 1573747"/>
              <a:gd name="connsiteX127" fmla="*/ 4735655 w 4982234"/>
              <a:gd name="connsiteY127" fmla="*/ 859342 h 1573747"/>
              <a:gd name="connsiteX128" fmla="*/ 4741109 w 4982234"/>
              <a:gd name="connsiteY128" fmla="*/ 1003083 h 1573747"/>
              <a:gd name="connsiteX129" fmla="*/ 4756301 w 4982234"/>
              <a:gd name="connsiteY129" fmla="*/ 1025676 h 1573747"/>
              <a:gd name="connsiteX130" fmla="*/ 4985741 w 4982234"/>
              <a:gd name="connsiteY130" fmla="*/ 1146434 h 1573747"/>
              <a:gd name="connsiteX131" fmla="*/ 1739302 w 4982234"/>
              <a:gd name="connsiteY131" fmla="*/ 906087 h 1573747"/>
              <a:gd name="connsiteX132" fmla="*/ 1737744 w 4982234"/>
              <a:gd name="connsiteY132" fmla="*/ 900633 h 1573747"/>
              <a:gd name="connsiteX133" fmla="*/ 1595562 w 4982234"/>
              <a:gd name="connsiteY133" fmla="*/ 892063 h 1573747"/>
              <a:gd name="connsiteX134" fmla="*/ 1615428 w 4982234"/>
              <a:gd name="connsiteY134" fmla="*/ 967245 h 1573747"/>
              <a:gd name="connsiteX135" fmla="*/ 1739302 w 4982234"/>
              <a:gd name="connsiteY135" fmla="*/ 906087 h 1573747"/>
              <a:gd name="connsiteX136" fmla="*/ 1499735 w 4982234"/>
              <a:gd name="connsiteY136" fmla="*/ 974646 h 1573747"/>
              <a:gd name="connsiteX137" fmla="*/ 1497787 w 4982234"/>
              <a:gd name="connsiteY137" fmla="*/ 979710 h 1573747"/>
              <a:gd name="connsiteX138" fmla="*/ 1533625 w 4982234"/>
              <a:gd name="connsiteY138" fmla="*/ 1008147 h 1573747"/>
              <a:gd name="connsiteX139" fmla="*/ 1548038 w 4982234"/>
              <a:gd name="connsiteY139" fmla="*/ 1008536 h 1573747"/>
              <a:gd name="connsiteX140" fmla="*/ 1584654 w 4982234"/>
              <a:gd name="connsiteY140" fmla="*/ 982826 h 1573747"/>
              <a:gd name="connsiteX141" fmla="*/ 1588550 w 4982234"/>
              <a:gd name="connsiteY141" fmla="*/ 973477 h 1573747"/>
              <a:gd name="connsiteX142" fmla="*/ 1556608 w 4982234"/>
              <a:gd name="connsiteY142" fmla="*/ 891674 h 1573747"/>
              <a:gd name="connsiteX143" fmla="*/ 1551543 w 4982234"/>
              <a:gd name="connsiteY143" fmla="*/ 892842 h 1573747"/>
              <a:gd name="connsiteX144" fmla="*/ 1544921 w 4982234"/>
              <a:gd name="connsiteY144" fmla="*/ 976594 h 1573747"/>
              <a:gd name="connsiteX145" fmla="*/ 1499735 w 4982234"/>
              <a:gd name="connsiteY145" fmla="*/ 974646 h 1573747"/>
              <a:gd name="connsiteX146" fmla="*/ 1495060 w 4982234"/>
              <a:gd name="connsiteY146" fmla="*/ 1097741 h 1573747"/>
              <a:gd name="connsiteX147" fmla="*/ 1474025 w 4982234"/>
              <a:gd name="connsiteY147" fmla="*/ 1119945 h 1573747"/>
              <a:gd name="connsiteX148" fmla="*/ 1472077 w 4982234"/>
              <a:gd name="connsiteY148" fmla="*/ 1163963 h 1573747"/>
              <a:gd name="connsiteX149" fmla="*/ 1495839 w 4982234"/>
              <a:gd name="connsiteY149" fmla="*/ 1176039 h 1573747"/>
              <a:gd name="connsiteX150" fmla="*/ 1510642 w 4982234"/>
              <a:gd name="connsiteY150" fmla="*/ 1177597 h 1573747"/>
              <a:gd name="connsiteX151" fmla="*/ 1495060 w 4982234"/>
              <a:gd name="connsiteY151" fmla="*/ 1097741 h 157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982234" h="1573747">
                <a:moveTo>
                  <a:pt x="4985741" y="1146434"/>
                </a:moveTo>
                <a:cubicBezTo>
                  <a:pt x="4887576" y="1173702"/>
                  <a:pt x="4873553" y="1175649"/>
                  <a:pt x="4814342" y="1174091"/>
                </a:cubicBezTo>
                <a:cubicBezTo>
                  <a:pt x="4678003" y="1171364"/>
                  <a:pt x="4547117" y="1140980"/>
                  <a:pt x="4417789" y="1100857"/>
                </a:cubicBezTo>
                <a:cubicBezTo>
                  <a:pt x="4408051" y="1097741"/>
                  <a:pt x="4397923" y="1095014"/>
                  <a:pt x="4387795" y="1092288"/>
                </a:cubicBezTo>
                <a:cubicBezTo>
                  <a:pt x="4355463" y="1082160"/>
                  <a:pt x="4325857" y="1085276"/>
                  <a:pt x="4296642" y="1103974"/>
                </a:cubicBezTo>
                <a:cubicBezTo>
                  <a:pt x="4285735" y="1110986"/>
                  <a:pt x="4269763" y="1114881"/>
                  <a:pt x="4256909" y="1113712"/>
                </a:cubicBezTo>
                <a:cubicBezTo>
                  <a:pt x="4135372" y="1103195"/>
                  <a:pt x="4014224" y="1107869"/>
                  <a:pt x="3893466" y="1120724"/>
                </a:cubicBezTo>
                <a:cubicBezTo>
                  <a:pt x="3829192" y="1127736"/>
                  <a:pt x="3677661" y="1133579"/>
                  <a:pt x="3665195" y="1134748"/>
                </a:cubicBezTo>
                <a:cubicBezTo>
                  <a:pt x="3665195" y="1144097"/>
                  <a:pt x="3665195" y="1152667"/>
                  <a:pt x="3665195" y="1161236"/>
                </a:cubicBezTo>
                <a:cubicBezTo>
                  <a:pt x="3691295" y="1169027"/>
                  <a:pt x="3691295" y="1169027"/>
                  <a:pt x="3687399" y="1195516"/>
                </a:cubicBezTo>
                <a:cubicBezTo>
                  <a:pt x="3667922" y="1197464"/>
                  <a:pt x="3667143" y="1210708"/>
                  <a:pt x="3668312" y="1227069"/>
                </a:cubicBezTo>
                <a:cubicBezTo>
                  <a:pt x="3669870" y="1243430"/>
                  <a:pt x="3668701" y="1260180"/>
                  <a:pt x="3668701" y="1281994"/>
                </a:cubicBezTo>
                <a:cubicBezTo>
                  <a:pt x="3642991" y="1260959"/>
                  <a:pt x="3621177" y="1241872"/>
                  <a:pt x="3598584" y="1224342"/>
                </a:cubicBezTo>
                <a:cubicBezTo>
                  <a:pt x="3585339" y="1214214"/>
                  <a:pt x="3570926" y="1200970"/>
                  <a:pt x="3556124" y="1199022"/>
                </a:cubicBezTo>
                <a:cubicBezTo>
                  <a:pt x="3523013" y="1195127"/>
                  <a:pt x="3489122" y="1197853"/>
                  <a:pt x="3453285" y="1197853"/>
                </a:cubicBezTo>
                <a:cubicBezTo>
                  <a:pt x="3455232" y="1200970"/>
                  <a:pt x="3484838" y="1237587"/>
                  <a:pt x="3480942" y="1260959"/>
                </a:cubicBezTo>
                <a:cubicBezTo>
                  <a:pt x="3476657" y="1285500"/>
                  <a:pt x="3459128" y="1298745"/>
                  <a:pt x="3437313" y="1306146"/>
                </a:cubicBezTo>
                <a:cubicBezTo>
                  <a:pt x="3351614" y="1335361"/>
                  <a:pt x="3263578" y="1353670"/>
                  <a:pt x="3172425" y="1356007"/>
                </a:cubicBezTo>
                <a:cubicBezTo>
                  <a:pt x="3124901" y="1357565"/>
                  <a:pt x="3077767" y="1359513"/>
                  <a:pt x="3030243" y="1361461"/>
                </a:cubicBezTo>
                <a:cubicBezTo>
                  <a:pt x="3023231" y="1361850"/>
                  <a:pt x="3016609" y="1364188"/>
                  <a:pt x="3008818" y="1368472"/>
                </a:cubicBezTo>
                <a:cubicBezTo>
                  <a:pt x="3048551" y="1389118"/>
                  <a:pt x="3072703" y="1419113"/>
                  <a:pt x="3076988" y="1463131"/>
                </a:cubicBezTo>
                <a:cubicBezTo>
                  <a:pt x="3079715" y="1490009"/>
                  <a:pt x="3073871" y="1514940"/>
                  <a:pt x="3057121" y="1536365"/>
                </a:cubicBezTo>
                <a:cubicBezTo>
                  <a:pt x="3022062" y="1581162"/>
                  <a:pt x="2953114" y="1590901"/>
                  <a:pt x="2906369" y="1557790"/>
                </a:cubicBezTo>
                <a:cubicBezTo>
                  <a:pt x="2854560" y="1520783"/>
                  <a:pt x="2849885" y="1460794"/>
                  <a:pt x="2892735" y="1394182"/>
                </a:cubicBezTo>
                <a:cubicBezTo>
                  <a:pt x="2866246" y="1364967"/>
                  <a:pt x="2832745" y="1359903"/>
                  <a:pt x="2794570" y="1360292"/>
                </a:cubicBezTo>
                <a:cubicBezTo>
                  <a:pt x="2692510" y="1362240"/>
                  <a:pt x="2590840" y="1362629"/>
                  <a:pt x="2488780" y="1359903"/>
                </a:cubicBezTo>
                <a:cubicBezTo>
                  <a:pt x="2380098" y="1357176"/>
                  <a:pt x="2272585" y="1343931"/>
                  <a:pt x="2169746" y="1305367"/>
                </a:cubicBezTo>
                <a:cubicBezTo>
                  <a:pt x="2137414" y="1293291"/>
                  <a:pt x="2106640" y="1276541"/>
                  <a:pt x="2073529" y="1261349"/>
                </a:cubicBezTo>
                <a:cubicBezTo>
                  <a:pt x="2082099" y="1252000"/>
                  <a:pt x="2087552" y="1246156"/>
                  <a:pt x="2093396" y="1240313"/>
                </a:cubicBezTo>
                <a:cubicBezTo>
                  <a:pt x="2054052" y="1221615"/>
                  <a:pt x="2016266" y="1203696"/>
                  <a:pt x="1974975" y="1184219"/>
                </a:cubicBezTo>
                <a:cubicBezTo>
                  <a:pt x="1988609" y="1171754"/>
                  <a:pt x="1997958" y="1163574"/>
                  <a:pt x="2006917" y="1155783"/>
                </a:cubicBezTo>
                <a:cubicBezTo>
                  <a:pt x="1934852" y="1134748"/>
                  <a:pt x="1863566" y="1113712"/>
                  <a:pt x="1791501" y="1092288"/>
                </a:cubicBezTo>
                <a:cubicBezTo>
                  <a:pt x="1790722" y="1105142"/>
                  <a:pt x="1789943" y="1117608"/>
                  <a:pt x="1789164" y="1131242"/>
                </a:cubicBezTo>
                <a:cubicBezTo>
                  <a:pt x="1776309" y="1136695"/>
                  <a:pt x="1768908" y="1133579"/>
                  <a:pt x="1768129" y="1119166"/>
                </a:cubicBezTo>
                <a:cubicBezTo>
                  <a:pt x="1767739" y="1112154"/>
                  <a:pt x="1765791" y="1105142"/>
                  <a:pt x="1765791" y="1097741"/>
                </a:cubicBezTo>
                <a:cubicBezTo>
                  <a:pt x="1765791" y="1086834"/>
                  <a:pt x="1760338" y="1083328"/>
                  <a:pt x="1750210" y="1079822"/>
                </a:cubicBezTo>
                <a:cubicBezTo>
                  <a:pt x="1738523" y="1075537"/>
                  <a:pt x="1727616" y="1066967"/>
                  <a:pt x="1719436" y="1057618"/>
                </a:cubicBezTo>
                <a:cubicBezTo>
                  <a:pt x="1716320" y="1054112"/>
                  <a:pt x="1717878" y="1039699"/>
                  <a:pt x="1722163" y="1036583"/>
                </a:cubicBezTo>
                <a:cubicBezTo>
                  <a:pt x="1735017" y="1026845"/>
                  <a:pt x="1749820" y="1020222"/>
                  <a:pt x="1768518" y="1010094"/>
                </a:cubicBezTo>
                <a:cubicBezTo>
                  <a:pt x="1772024" y="1000745"/>
                  <a:pt x="1777088" y="985164"/>
                  <a:pt x="1783710" y="970361"/>
                </a:cubicBezTo>
                <a:cubicBezTo>
                  <a:pt x="1784489" y="968413"/>
                  <a:pt x="1793059" y="969972"/>
                  <a:pt x="1799681" y="969972"/>
                </a:cubicBezTo>
                <a:cubicBezTo>
                  <a:pt x="1798513" y="985553"/>
                  <a:pt x="1797344" y="999577"/>
                  <a:pt x="1796565" y="1011652"/>
                </a:cubicBezTo>
                <a:cubicBezTo>
                  <a:pt x="1893171" y="999187"/>
                  <a:pt x="1988999" y="987111"/>
                  <a:pt x="2083268" y="975036"/>
                </a:cubicBezTo>
                <a:cubicBezTo>
                  <a:pt x="2081320" y="974256"/>
                  <a:pt x="1985493" y="939977"/>
                  <a:pt x="1943033" y="922837"/>
                </a:cubicBezTo>
                <a:cubicBezTo>
                  <a:pt x="1903689" y="906866"/>
                  <a:pt x="1865514" y="901412"/>
                  <a:pt x="1825391" y="921279"/>
                </a:cubicBezTo>
                <a:cubicBezTo>
                  <a:pt x="1756442" y="955558"/>
                  <a:pt x="1686325" y="988280"/>
                  <a:pt x="1616597" y="1021001"/>
                </a:cubicBezTo>
                <a:cubicBezTo>
                  <a:pt x="1605690" y="1026066"/>
                  <a:pt x="1596341" y="1033467"/>
                  <a:pt x="1581149" y="1026845"/>
                </a:cubicBezTo>
                <a:cubicBezTo>
                  <a:pt x="1573747" y="1023728"/>
                  <a:pt x="1540247" y="1046322"/>
                  <a:pt x="1534404" y="1052165"/>
                </a:cubicBezTo>
                <a:cubicBezTo>
                  <a:pt x="1541415" y="1067357"/>
                  <a:pt x="1548817" y="1083328"/>
                  <a:pt x="1555828" y="1098910"/>
                </a:cubicBezTo>
                <a:cubicBezTo>
                  <a:pt x="1537520" y="1100468"/>
                  <a:pt x="1522328" y="1102026"/>
                  <a:pt x="1505967" y="1103195"/>
                </a:cubicBezTo>
                <a:cubicBezTo>
                  <a:pt x="1505188" y="1122282"/>
                  <a:pt x="1508304" y="1137085"/>
                  <a:pt x="1522717" y="1149550"/>
                </a:cubicBezTo>
                <a:cubicBezTo>
                  <a:pt x="1533625" y="1158899"/>
                  <a:pt x="1543363" y="1170196"/>
                  <a:pt x="1538299" y="1187725"/>
                </a:cubicBezTo>
                <a:cubicBezTo>
                  <a:pt x="1536741" y="1192789"/>
                  <a:pt x="1542974" y="1200191"/>
                  <a:pt x="1546479" y="1207981"/>
                </a:cubicBezTo>
                <a:cubicBezTo>
                  <a:pt x="1543753" y="1209540"/>
                  <a:pt x="1540247" y="1211487"/>
                  <a:pt x="1536351" y="1213824"/>
                </a:cubicBezTo>
                <a:cubicBezTo>
                  <a:pt x="1539857" y="1225511"/>
                  <a:pt x="1543753" y="1237197"/>
                  <a:pt x="1546869" y="1248883"/>
                </a:cubicBezTo>
                <a:cubicBezTo>
                  <a:pt x="1555828" y="1281605"/>
                  <a:pt x="1542974" y="1313547"/>
                  <a:pt x="1514537" y="1331466"/>
                </a:cubicBezTo>
                <a:cubicBezTo>
                  <a:pt x="1485321" y="1349385"/>
                  <a:pt x="1449484" y="1346269"/>
                  <a:pt x="1424553" y="1323286"/>
                </a:cubicBezTo>
                <a:cubicBezTo>
                  <a:pt x="1388326" y="1289785"/>
                  <a:pt x="1380924" y="1229406"/>
                  <a:pt x="1409361" y="1196295"/>
                </a:cubicBezTo>
                <a:cubicBezTo>
                  <a:pt x="1411698" y="1193179"/>
                  <a:pt x="1414425" y="1189283"/>
                  <a:pt x="1417541" y="1188115"/>
                </a:cubicBezTo>
                <a:cubicBezTo>
                  <a:pt x="1447925" y="1177987"/>
                  <a:pt x="1444420" y="1152277"/>
                  <a:pt x="1444030" y="1128515"/>
                </a:cubicBezTo>
                <a:cubicBezTo>
                  <a:pt x="1444030" y="1123061"/>
                  <a:pt x="1440914" y="1115271"/>
                  <a:pt x="1437018" y="1113323"/>
                </a:cubicBezTo>
                <a:cubicBezTo>
                  <a:pt x="1432344" y="1110986"/>
                  <a:pt x="1424943" y="1113712"/>
                  <a:pt x="1422995" y="1114102"/>
                </a:cubicBezTo>
                <a:cubicBezTo>
                  <a:pt x="1401570" y="1097741"/>
                  <a:pt x="1297563" y="1026845"/>
                  <a:pt x="1266010" y="1006588"/>
                </a:cubicBezTo>
                <a:cubicBezTo>
                  <a:pt x="1257050" y="1000745"/>
                  <a:pt x="1249259" y="993344"/>
                  <a:pt x="1241079" y="986722"/>
                </a:cubicBezTo>
                <a:cubicBezTo>
                  <a:pt x="1242248" y="985164"/>
                  <a:pt x="1243027" y="983216"/>
                  <a:pt x="1244195" y="981658"/>
                </a:cubicBezTo>
                <a:cubicBezTo>
                  <a:pt x="1250038" y="983995"/>
                  <a:pt x="1256271" y="985553"/>
                  <a:pt x="1261725" y="988670"/>
                </a:cubicBezTo>
                <a:cubicBezTo>
                  <a:pt x="1294057" y="1008147"/>
                  <a:pt x="1384041" y="1062682"/>
                  <a:pt x="1397675" y="1068136"/>
                </a:cubicBezTo>
                <a:cubicBezTo>
                  <a:pt x="1404686" y="1070863"/>
                  <a:pt x="1413646" y="1068915"/>
                  <a:pt x="1421437" y="1068915"/>
                </a:cubicBezTo>
                <a:cubicBezTo>
                  <a:pt x="1421437" y="1061124"/>
                  <a:pt x="1419489" y="998408"/>
                  <a:pt x="1418320" y="972309"/>
                </a:cubicBezTo>
                <a:cubicBezTo>
                  <a:pt x="1409750" y="971140"/>
                  <a:pt x="1266789" y="961402"/>
                  <a:pt x="1203683" y="958285"/>
                </a:cubicBezTo>
                <a:cubicBezTo>
                  <a:pt x="1197840" y="957896"/>
                  <a:pt x="1179921" y="971530"/>
                  <a:pt x="1176805" y="971530"/>
                </a:cubicBezTo>
                <a:cubicBezTo>
                  <a:pt x="1116036" y="968413"/>
                  <a:pt x="1054878" y="964907"/>
                  <a:pt x="994110" y="961402"/>
                </a:cubicBezTo>
                <a:cubicBezTo>
                  <a:pt x="992941" y="961402"/>
                  <a:pt x="991772" y="960233"/>
                  <a:pt x="988656" y="957896"/>
                </a:cubicBezTo>
                <a:cubicBezTo>
                  <a:pt x="990604" y="935302"/>
                  <a:pt x="992552" y="911540"/>
                  <a:pt x="994499" y="887778"/>
                </a:cubicBezTo>
                <a:cubicBezTo>
                  <a:pt x="996057" y="866354"/>
                  <a:pt x="988656" y="856615"/>
                  <a:pt x="968010" y="855057"/>
                </a:cubicBezTo>
                <a:cubicBezTo>
                  <a:pt x="911137" y="851551"/>
                  <a:pt x="779472" y="844539"/>
                  <a:pt x="758827" y="845708"/>
                </a:cubicBezTo>
                <a:cubicBezTo>
                  <a:pt x="763501" y="869470"/>
                  <a:pt x="763501" y="899854"/>
                  <a:pt x="768176" y="922058"/>
                </a:cubicBezTo>
                <a:cubicBezTo>
                  <a:pt x="751425" y="928291"/>
                  <a:pt x="742466" y="923227"/>
                  <a:pt x="737402" y="908034"/>
                </a:cubicBezTo>
                <a:cubicBezTo>
                  <a:pt x="731948" y="891284"/>
                  <a:pt x="724937" y="875313"/>
                  <a:pt x="719483" y="858563"/>
                </a:cubicBezTo>
                <a:cubicBezTo>
                  <a:pt x="714809" y="844539"/>
                  <a:pt x="707407" y="836359"/>
                  <a:pt x="691436" y="837917"/>
                </a:cubicBezTo>
                <a:cubicBezTo>
                  <a:pt x="671569" y="839865"/>
                  <a:pt x="651703" y="839865"/>
                  <a:pt x="631836" y="841812"/>
                </a:cubicBezTo>
                <a:cubicBezTo>
                  <a:pt x="609632" y="844150"/>
                  <a:pt x="588597" y="842981"/>
                  <a:pt x="567172" y="834022"/>
                </a:cubicBezTo>
                <a:cubicBezTo>
                  <a:pt x="549643" y="827010"/>
                  <a:pt x="529387" y="825452"/>
                  <a:pt x="510299" y="823504"/>
                </a:cubicBezTo>
                <a:cubicBezTo>
                  <a:pt x="411745" y="812986"/>
                  <a:pt x="312412" y="806364"/>
                  <a:pt x="214248" y="791172"/>
                </a:cubicBezTo>
                <a:cubicBezTo>
                  <a:pt x="149973" y="781044"/>
                  <a:pt x="91542" y="767020"/>
                  <a:pt x="24931" y="740142"/>
                </a:cubicBezTo>
                <a:cubicBezTo>
                  <a:pt x="15971" y="737415"/>
                  <a:pt x="8180" y="730793"/>
                  <a:pt x="0" y="725729"/>
                </a:cubicBezTo>
                <a:cubicBezTo>
                  <a:pt x="0" y="721834"/>
                  <a:pt x="0" y="717938"/>
                  <a:pt x="0" y="714043"/>
                </a:cubicBezTo>
                <a:cubicBezTo>
                  <a:pt x="30384" y="698461"/>
                  <a:pt x="59600" y="680153"/>
                  <a:pt x="91153" y="667298"/>
                </a:cubicBezTo>
                <a:cubicBezTo>
                  <a:pt x="205678" y="621721"/>
                  <a:pt x="326046" y="599518"/>
                  <a:pt x="447583" y="580820"/>
                </a:cubicBezTo>
                <a:cubicBezTo>
                  <a:pt x="513026" y="570691"/>
                  <a:pt x="578469" y="559005"/>
                  <a:pt x="641575" y="540697"/>
                </a:cubicBezTo>
                <a:cubicBezTo>
                  <a:pt x="668453" y="532906"/>
                  <a:pt x="694942" y="523167"/>
                  <a:pt x="722599" y="517714"/>
                </a:cubicBezTo>
                <a:cubicBezTo>
                  <a:pt x="733896" y="515377"/>
                  <a:pt x="770902" y="521609"/>
                  <a:pt x="777135" y="520830"/>
                </a:cubicBezTo>
                <a:cubicBezTo>
                  <a:pt x="884259" y="513039"/>
                  <a:pt x="981255" y="470190"/>
                  <a:pt x="1081367" y="436300"/>
                </a:cubicBezTo>
                <a:cubicBezTo>
                  <a:pt x="1174078" y="404747"/>
                  <a:pt x="1266399" y="370857"/>
                  <a:pt x="1361447" y="349432"/>
                </a:cubicBezTo>
                <a:cubicBezTo>
                  <a:pt x="1541805" y="308141"/>
                  <a:pt x="1722942" y="317879"/>
                  <a:pt x="1901741" y="362287"/>
                </a:cubicBezTo>
                <a:cubicBezTo>
                  <a:pt x="2007307" y="388386"/>
                  <a:pt x="2110536" y="423834"/>
                  <a:pt x="2214933" y="454608"/>
                </a:cubicBezTo>
                <a:cubicBezTo>
                  <a:pt x="2262067" y="468632"/>
                  <a:pt x="2309202" y="486940"/>
                  <a:pt x="2357505" y="492783"/>
                </a:cubicBezTo>
                <a:cubicBezTo>
                  <a:pt x="2495402" y="509533"/>
                  <a:pt x="2633690" y="520830"/>
                  <a:pt x="2771977" y="534854"/>
                </a:cubicBezTo>
                <a:cubicBezTo>
                  <a:pt x="2795349" y="537191"/>
                  <a:pt x="2816774" y="533296"/>
                  <a:pt x="2838199" y="523947"/>
                </a:cubicBezTo>
                <a:cubicBezTo>
                  <a:pt x="2902863" y="495120"/>
                  <a:pt x="3040371" y="435521"/>
                  <a:pt x="3043487" y="430067"/>
                </a:cubicBezTo>
                <a:cubicBezTo>
                  <a:pt x="3027126" y="429288"/>
                  <a:pt x="2877542" y="431236"/>
                  <a:pt x="2819501" y="429288"/>
                </a:cubicBezTo>
                <a:cubicBezTo>
                  <a:pt x="2794181" y="428509"/>
                  <a:pt x="2768861" y="417991"/>
                  <a:pt x="2743540" y="411759"/>
                </a:cubicBezTo>
                <a:cubicBezTo>
                  <a:pt x="2743540" y="409421"/>
                  <a:pt x="2743540" y="407474"/>
                  <a:pt x="2743540" y="405136"/>
                </a:cubicBezTo>
                <a:cubicBezTo>
                  <a:pt x="2748215" y="402410"/>
                  <a:pt x="2798466" y="392671"/>
                  <a:pt x="2816384" y="392671"/>
                </a:cubicBezTo>
                <a:cubicBezTo>
                  <a:pt x="2821059" y="394619"/>
                  <a:pt x="3006870" y="392281"/>
                  <a:pt x="3080104" y="392671"/>
                </a:cubicBezTo>
                <a:cubicBezTo>
                  <a:pt x="3088284" y="392671"/>
                  <a:pt x="3106982" y="370857"/>
                  <a:pt x="3126849" y="374752"/>
                </a:cubicBezTo>
                <a:cubicBezTo>
                  <a:pt x="3182553" y="385659"/>
                  <a:pt x="3244490" y="401630"/>
                  <a:pt x="3254618" y="401630"/>
                </a:cubicBezTo>
                <a:cubicBezTo>
                  <a:pt x="3355899" y="402410"/>
                  <a:pt x="3576380" y="403578"/>
                  <a:pt x="3588066" y="403578"/>
                </a:cubicBezTo>
                <a:cubicBezTo>
                  <a:pt x="3588066" y="415264"/>
                  <a:pt x="3588066" y="425782"/>
                  <a:pt x="3588066" y="440195"/>
                </a:cubicBezTo>
                <a:cubicBezTo>
                  <a:pt x="3548333" y="440195"/>
                  <a:pt x="3508600" y="440195"/>
                  <a:pt x="3463802" y="440195"/>
                </a:cubicBezTo>
                <a:cubicBezTo>
                  <a:pt x="3498082" y="469021"/>
                  <a:pt x="3527687" y="493952"/>
                  <a:pt x="3557292" y="518493"/>
                </a:cubicBezTo>
                <a:cubicBezTo>
                  <a:pt x="3568199" y="527842"/>
                  <a:pt x="3577159" y="522388"/>
                  <a:pt x="3586118" y="513818"/>
                </a:cubicBezTo>
                <a:cubicBezTo>
                  <a:pt x="3649614" y="449934"/>
                  <a:pt x="3972154" y="124277"/>
                  <a:pt x="4069149" y="24944"/>
                </a:cubicBezTo>
                <a:cubicBezTo>
                  <a:pt x="4087848" y="5856"/>
                  <a:pt x="4106546" y="-1935"/>
                  <a:pt x="4134593" y="403"/>
                </a:cubicBezTo>
                <a:cubicBezTo>
                  <a:pt x="4210164" y="6635"/>
                  <a:pt x="4397533" y="17543"/>
                  <a:pt x="4419347" y="20269"/>
                </a:cubicBezTo>
                <a:cubicBezTo>
                  <a:pt x="4417400" y="30787"/>
                  <a:pt x="4388963" y="116097"/>
                  <a:pt x="4384678" y="126225"/>
                </a:cubicBezTo>
                <a:cubicBezTo>
                  <a:pt x="4386236" y="127393"/>
                  <a:pt x="4399091" y="127783"/>
                  <a:pt x="4416231" y="128562"/>
                </a:cubicBezTo>
                <a:cubicBezTo>
                  <a:pt x="4396364" y="178813"/>
                  <a:pt x="4381562" y="216598"/>
                  <a:pt x="4374161" y="242698"/>
                </a:cubicBezTo>
                <a:cubicBezTo>
                  <a:pt x="4397533" y="244256"/>
                  <a:pt x="4403766" y="243087"/>
                  <a:pt x="4427138" y="244256"/>
                </a:cubicBezTo>
                <a:cubicBezTo>
                  <a:pt x="4418958" y="273082"/>
                  <a:pt x="4414673" y="292559"/>
                  <a:pt x="4410778" y="308141"/>
                </a:cubicBezTo>
                <a:cubicBezTo>
                  <a:pt x="4425970" y="309309"/>
                  <a:pt x="4432592" y="310088"/>
                  <a:pt x="4445057" y="310867"/>
                </a:cubicBezTo>
                <a:cubicBezTo>
                  <a:pt x="4433371" y="336967"/>
                  <a:pt x="4332090" y="603803"/>
                  <a:pt x="4302874" y="701577"/>
                </a:cubicBezTo>
                <a:cubicBezTo>
                  <a:pt x="4299369" y="713653"/>
                  <a:pt x="4301706" y="720275"/>
                  <a:pt x="4314561" y="722223"/>
                </a:cubicBezTo>
                <a:cubicBezTo>
                  <a:pt x="4418958" y="737415"/>
                  <a:pt x="4521797" y="760788"/>
                  <a:pt x="4629310" y="748712"/>
                </a:cubicBezTo>
                <a:cubicBezTo>
                  <a:pt x="4734487" y="737026"/>
                  <a:pt x="4840831" y="737415"/>
                  <a:pt x="4944449" y="765073"/>
                </a:cubicBezTo>
                <a:cubicBezTo>
                  <a:pt x="4954577" y="767800"/>
                  <a:pt x="4964316" y="770916"/>
                  <a:pt x="4975223" y="777928"/>
                </a:cubicBezTo>
                <a:cubicBezTo>
                  <a:pt x="4957694" y="782602"/>
                  <a:pt x="4812395" y="821167"/>
                  <a:pt x="4757080" y="834801"/>
                </a:cubicBezTo>
                <a:cubicBezTo>
                  <a:pt x="4743056" y="838306"/>
                  <a:pt x="4734876" y="844539"/>
                  <a:pt x="4735655" y="859342"/>
                </a:cubicBezTo>
                <a:cubicBezTo>
                  <a:pt x="4737213" y="907255"/>
                  <a:pt x="4737992" y="955169"/>
                  <a:pt x="4741109" y="1003083"/>
                </a:cubicBezTo>
                <a:cubicBezTo>
                  <a:pt x="4741498" y="1010873"/>
                  <a:pt x="4748899" y="1021781"/>
                  <a:pt x="4756301" y="1025676"/>
                </a:cubicBezTo>
                <a:cubicBezTo>
                  <a:pt x="4829535" y="1064630"/>
                  <a:pt x="4985741" y="1144876"/>
                  <a:pt x="4985741" y="1146434"/>
                </a:cubicBezTo>
                <a:close/>
                <a:moveTo>
                  <a:pt x="1739302" y="906087"/>
                </a:moveTo>
                <a:cubicBezTo>
                  <a:pt x="1738913" y="904139"/>
                  <a:pt x="1738134" y="902581"/>
                  <a:pt x="1737744" y="900633"/>
                </a:cubicBezTo>
                <a:cubicBezTo>
                  <a:pt x="1691389" y="897906"/>
                  <a:pt x="1644644" y="895180"/>
                  <a:pt x="1595562" y="892063"/>
                </a:cubicBezTo>
                <a:cubicBezTo>
                  <a:pt x="1602573" y="918162"/>
                  <a:pt x="1608417" y="940756"/>
                  <a:pt x="1615428" y="967245"/>
                </a:cubicBezTo>
                <a:cubicBezTo>
                  <a:pt x="1658278" y="946210"/>
                  <a:pt x="1698790" y="926343"/>
                  <a:pt x="1739302" y="906087"/>
                </a:cubicBezTo>
                <a:close/>
                <a:moveTo>
                  <a:pt x="1499735" y="974646"/>
                </a:moveTo>
                <a:cubicBezTo>
                  <a:pt x="1498955" y="976204"/>
                  <a:pt x="1498176" y="978152"/>
                  <a:pt x="1497787" y="979710"/>
                </a:cubicBezTo>
                <a:cubicBezTo>
                  <a:pt x="1509863" y="989449"/>
                  <a:pt x="1521159" y="999187"/>
                  <a:pt x="1533625" y="1008147"/>
                </a:cubicBezTo>
                <a:cubicBezTo>
                  <a:pt x="1537130" y="1010484"/>
                  <a:pt x="1544532" y="1010873"/>
                  <a:pt x="1548038" y="1008536"/>
                </a:cubicBezTo>
                <a:cubicBezTo>
                  <a:pt x="1560892" y="1000745"/>
                  <a:pt x="1572579" y="991786"/>
                  <a:pt x="1584654" y="982826"/>
                </a:cubicBezTo>
                <a:cubicBezTo>
                  <a:pt x="1586992" y="980879"/>
                  <a:pt x="1589719" y="975815"/>
                  <a:pt x="1588550" y="973477"/>
                </a:cubicBezTo>
                <a:cubicBezTo>
                  <a:pt x="1578422" y="946210"/>
                  <a:pt x="1567515" y="918942"/>
                  <a:pt x="1556608" y="891674"/>
                </a:cubicBezTo>
                <a:cubicBezTo>
                  <a:pt x="1555049" y="892063"/>
                  <a:pt x="1553102" y="892453"/>
                  <a:pt x="1551543" y="892842"/>
                </a:cubicBezTo>
                <a:cubicBezTo>
                  <a:pt x="1549206" y="920110"/>
                  <a:pt x="1547258" y="947378"/>
                  <a:pt x="1544921" y="976594"/>
                </a:cubicBezTo>
                <a:cubicBezTo>
                  <a:pt x="1528950" y="975815"/>
                  <a:pt x="1514147" y="975036"/>
                  <a:pt x="1499735" y="974646"/>
                </a:cubicBezTo>
                <a:close/>
                <a:moveTo>
                  <a:pt x="1495060" y="1097741"/>
                </a:moveTo>
                <a:cubicBezTo>
                  <a:pt x="1484542" y="1108648"/>
                  <a:pt x="1475583" y="1113323"/>
                  <a:pt x="1474025" y="1119945"/>
                </a:cubicBezTo>
                <a:cubicBezTo>
                  <a:pt x="1470908" y="1134358"/>
                  <a:pt x="1469350" y="1149940"/>
                  <a:pt x="1472077" y="1163963"/>
                </a:cubicBezTo>
                <a:cubicBezTo>
                  <a:pt x="1473246" y="1169417"/>
                  <a:pt x="1487269" y="1172533"/>
                  <a:pt x="1495839" y="1176039"/>
                </a:cubicBezTo>
                <a:cubicBezTo>
                  <a:pt x="1498566" y="1177208"/>
                  <a:pt x="1502072" y="1176818"/>
                  <a:pt x="1510642" y="1177597"/>
                </a:cubicBezTo>
                <a:cubicBezTo>
                  <a:pt x="1505188" y="1149940"/>
                  <a:pt x="1500124" y="1124620"/>
                  <a:pt x="1495060" y="1097741"/>
                </a:cubicBezTo>
                <a:close/>
              </a:path>
            </a:pathLst>
          </a:custGeom>
          <a:solidFill>
            <a:schemeClr val="accent2"/>
          </a:solidFill>
          <a:ln w="3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5">
            <a:extLst>
              <a:ext uri="{FF2B5EF4-FFF2-40B4-BE49-F238E27FC236}">
                <a16:creationId xmlns:a16="http://schemas.microsoft.com/office/drawing/2014/main" id="{285383F1-A0E6-490B-A32A-95D8453C4578}"/>
              </a:ext>
            </a:extLst>
          </p:cNvPr>
          <p:cNvSpPr/>
          <p:nvPr/>
        </p:nvSpPr>
        <p:spPr>
          <a:xfrm>
            <a:off x="6228492" y="1439983"/>
            <a:ext cx="3492445" cy="1531870"/>
          </a:xfrm>
          <a:custGeom>
            <a:avLst/>
            <a:gdLst>
              <a:gd name="connsiteX0" fmla="*/ 12064365 w 12182475"/>
              <a:gd name="connsiteY0" fmla="*/ 15795 h 5343525"/>
              <a:gd name="connsiteX1" fmla="*/ 11901487 w 12182475"/>
              <a:gd name="connsiteY1" fmla="*/ 27225 h 5343525"/>
              <a:gd name="connsiteX2" fmla="*/ 11634787 w 12182475"/>
              <a:gd name="connsiteY2" fmla="*/ 152003 h 5343525"/>
              <a:gd name="connsiteX3" fmla="*/ 10728008 w 12182475"/>
              <a:gd name="connsiteY3" fmla="*/ 547290 h 5343525"/>
              <a:gd name="connsiteX4" fmla="*/ 9604058 w 12182475"/>
              <a:gd name="connsiteY4" fmla="*/ 1075928 h 5343525"/>
              <a:gd name="connsiteX5" fmla="*/ 8805862 w 12182475"/>
              <a:gd name="connsiteY5" fmla="*/ 1413113 h 5343525"/>
              <a:gd name="connsiteX6" fmla="*/ 8551545 w 12182475"/>
              <a:gd name="connsiteY6" fmla="*/ 1519793 h 5343525"/>
              <a:gd name="connsiteX7" fmla="*/ 8506778 w 12182475"/>
              <a:gd name="connsiteY7" fmla="*/ 1534080 h 5343525"/>
              <a:gd name="connsiteX8" fmla="*/ 8290560 w 12182475"/>
              <a:gd name="connsiteY8" fmla="*/ 1593135 h 5343525"/>
              <a:gd name="connsiteX9" fmla="*/ 8180070 w 12182475"/>
              <a:gd name="connsiteY9" fmla="*/ 1601708 h 5343525"/>
              <a:gd name="connsiteX10" fmla="*/ 7788593 w 12182475"/>
              <a:gd name="connsiteY10" fmla="*/ 1611233 h 5343525"/>
              <a:gd name="connsiteX11" fmla="*/ 7669530 w 12182475"/>
              <a:gd name="connsiteY11" fmla="*/ 1684575 h 5343525"/>
              <a:gd name="connsiteX12" fmla="*/ 7620953 w 12182475"/>
              <a:gd name="connsiteY12" fmla="*/ 1709340 h 5343525"/>
              <a:gd name="connsiteX13" fmla="*/ 7430453 w 12182475"/>
              <a:gd name="connsiteY13" fmla="*/ 1709340 h 5343525"/>
              <a:gd name="connsiteX14" fmla="*/ 7363778 w 12182475"/>
              <a:gd name="connsiteY14" fmla="*/ 1684575 h 5343525"/>
              <a:gd name="connsiteX15" fmla="*/ 7300913 w 12182475"/>
              <a:gd name="connsiteY15" fmla="*/ 1681718 h 5343525"/>
              <a:gd name="connsiteX16" fmla="*/ 7296150 w 12182475"/>
              <a:gd name="connsiteY16" fmla="*/ 1670288 h 5343525"/>
              <a:gd name="connsiteX17" fmla="*/ 7209473 w 12182475"/>
              <a:gd name="connsiteY17" fmla="*/ 1683623 h 5343525"/>
              <a:gd name="connsiteX18" fmla="*/ 7209473 w 12182475"/>
              <a:gd name="connsiteY18" fmla="*/ 1701721 h 5343525"/>
              <a:gd name="connsiteX19" fmla="*/ 7210425 w 12182475"/>
              <a:gd name="connsiteY19" fmla="*/ 1701721 h 5343525"/>
              <a:gd name="connsiteX20" fmla="*/ 7065645 w 12182475"/>
              <a:gd name="connsiteY20" fmla="*/ 1725533 h 5343525"/>
              <a:gd name="connsiteX21" fmla="*/ 6823710 w 12182475"/>
              <a:gd name="connsiteY21" fmla="*/ 1713150 h 5343525"/>
              <a:gd name="connsiteX22" fmla="*/ 6197918 w 12182475"/>
              <a:gd name="connsiteY22" fmla="*/ 1668383 h 5343525"/>
              <a:gd name="connsiteX23" fmla="*/ 5691188 w 12182475"/>
              <a:gd name="connsiteY23" fmla="*/ 1625521 h 5343525"/>
              <a:gd name="connsiteX24" fmla="*/ 5003483 w 12182475"/>
              <a:gd name="connsiteY24" fmla="*/ 1581705 h 5343525"/>
              <a:gd name="connsiteX25" fmla="*/ 4604385 w 12182475"/>
              <a:gd name="connsiteY25" fmla="*/ 1558846 h 5343525"/>
              <a:gd name="connsiteX26" fmla="*/ 4149090 w 12182475"/>
              <a:gd name="connsiteY26" fmla="*/ 1533128 h 5343525"/>
              <a:gd name="connsiteX27" fmla="*/ 3926205 w 12182475"/>
              <a:gd name="connsiteY27" fmla="*/ 1524555 h 5343525"/>
              <a:gd name="connsiteX28" fmla="*/ 3593783 w 12182475"/>
              <a:gd name="connsiteY28" fmla="*/ 1510268 h 5343525"/>
              <a:gd name="connsiteX29" fmla="*/ 2995613 w 12182475"/>
              <a:gd name="connsiteY29" fmla="*/ 1485503 h 5343525"/>
              <a:gd name="connsiteX30" fmla="*/ 2762250 w 12182475"/>
              <a:gd name="connsiteY30" fmla="*/ 1484550 h 5343525"/>
              <a:gd name="connsiteX31" fmla="*/ 2646045 w 12182475"/>
              <a:gd name="connsiteY31" fmla="*/ 1543605 h 5343525"/>
              <a:gd name="connsiteX32" fmla="*/ 2632710 w 12182475"/>
              <a:gd name="connsiteY32" fmla="*/ 1572180 h 5343525"/>
              <a:gd name="connsiteX33" fmla="*/ 2660333 w 12182475"/>
              <a:gd name="connsiteY33" fmla="*/ 1585515 h 5343525"/>
              <a:gd name="connsiteX34" fmla="*/ 2703195 w 12182475"/>
              <a:gd name="connsiteY34" fmla="*/ 1586468 h 5343525"/>
              <a:gd name="connsiteX35" fmla="*/ 3031808 w 12182475"/>
              <a:gd name="connsiteY35" fmla="*/ 1586468 h 5343525"/>
              <a:gd name="connsiteX36" fmla="*/ 3858578 w 12182475"/>
              <a:gd name="connsiteY36" fmla="*/ 1607423 h 5343525"/>
              <a:gd name="connsiteX37" fmla="*/ 4362450 w 12182475"/>
              <a:gd name="connsiteY37" fmla="*/ 1625521 h 5343525"/>
              <a:gd name="connsiteX38" fmla="*/ 5060633 w 12182475"/>
              <a:gd name="connsiteY38" fmla="*/ 1655048 h 5343525"/>
              <a:gd name="connsiteX39" fmla="*/ 5768340 w 12182475"/>
              <a:gd name="connsiteY39" fmla="*/ 1693148 h 5343525"/>
              <a:gd name="connsiteX40" fmla="*/ 6905625 w 12182475"/>
              <a:gd name="connsiteY40" fmla="*/ 1785540 h 5343525"/>
              <a:gd name="connsiteX41" fmla="*/ 7218998 w 12182475"/>
              <a:gd name="connsiteY41" fmla="*/ 1805543 h 5343525"/>
              <a:gd name="connsiteX42" fmla="*/ 7284720 w 12182475"/>
              <a:gd name="connsiteY42" fmla="*/ 1836023 h 5343525"/>
              <a:gd name="connsiteX43" fmla="*/ 7368540 w 12182475"/>
              <a:gd name="connsiteY43" fmla="*/ 1858883 h 5343525"/>
              <a:gd name="connsiteX44" fmla="*/ 7639050 w 12182475"/>
              <a:gd name="connsiteY44" fmla="*/ 1876980 h 5343525"/>
              <a:gd name="connsiteX45" fmla="*/ 7736205 w 12182475"/>
              <a:gd name="connsiteY45" fmla="*/ 1995090 h 5343525"/>
              <a:gd name="connsiteX46" fmla="*/ 7764780 w 12182475"/>
              <a:gd name="connsiteY46" fmla="*/ 2118915 h 5343525"/>
              <a:gd name="connsiteX47" fmla="*/ 7788593 w 12182475"/>
              <a:gd name="connsiteY47" fmla="*/ 2226548 h 5343525"/>
              <a:gd name="connsiteX48" fmla="*/ 7739063 w 12182475"/>
              <a:gd name="connsiteY48" fmla="*/ 2280840 h 5343525"/>
              <a:gd name="connsiteX49" fmla="*/ 7416165 w 12182475"/>
              <a:gd name="connsiteY49" fmla="*/ 2286556 h 5343525"/>
              <a:gd name="connsiteX50" fmla="*/ 7200900 w 12182475"/>
              <a:gd name="connsiteY50" fmla="*/ 2289413 h 5343525"/>
              <a:gd name="connsiteX51" fmla="*/ 6734175 w 12182475"/>
              <a:gd name="connsiteY51" fmla="*/ 2344658 h 5343525"/>
              <a:gd name="connsiteX52" fmla="*/ 6670358 w 12182475"/>
              <a:gd name="connsiteY52" fmla="*/ 2364660 h 5343525"/>
              <a:gd name="connsiteX53" fmla="*/ 6631305 w 12182475"/>
              <a:gd name="connsiteY53" fmla="*/ 2438956 h 5343525"/>
              <a:gd name="connsiteX54" fmla="*/ 6606540 w 12182475"/>
              <a:gd name="connsiteY54" fmla="*/ 2531348 h 5343525"/>
              <a:gd name="connsiteX55" fmla="*/ 6495098 w 12182475"/>
              <a:gd name="connsiteY55" fmla="*/ 2689463 h 5343525"/>
              <a:gd name="connsiteX56" fmla="*/ 6462713 w 12182475"/>
              <a:gd name="connsiteY56" fmla="*/ 2712323 h 5343525"/>
              <a:gd name="connsiteX57" fmla="*/ 6296025 w 12182475"/>
              <a:gd name="connsiteY57" fmla="*/ 2683748 h 5343525"/>
              <a:gd name="connsiteX58" fmla="*/ 5999798 w 12182475"/>
              <a:gd name="connsiteY58" fmla="*/ 2614215 h 5343525"/>
              <a:gd name="connsiteX59" fmla="*/ 5852160 w 12182475"/>
              <a:gd name="connsiteY59" fmla="*/ 2616121 h 5343525"/>
              <a:gd name="connsiteX60" fmla="*/ 5811203 w 12182475"/>
              <a:gd name="connsiteY60" fmla="*/ 2664698 h 5343525"/>
              <a:gd name="connsiteX61" fmla="*/ 5895975 w 12182475"/>
              <a:gd name="connsiteY61" fmla="*/ 2886631 h 5343525"/>
              <a:gd name="connsiteX62" fmla="*/ 5957888 w 12182475"/>
              <a:gd name="connsiteY62" fmla="*/ 2912348 h 5343525"/>
              <a:gd name="connsiteX63" fmla="*/ 6166485 w 12182475"/>
              <a:gd name="connsiteY63" fmla="*/ 2923778 h 5343525"/>
              <a:gd name="connsiteX64" fmla="*/ 6240780 w 12182475"/>
              <a:gd name="connsiteY64" fmla="*/ 2963783 h 5343525"/>
              <a:gd name="connsiteX65" fmla="*/ 6176963 w 12182475"/>
              <a:gd name="connsiteY65" fmla="*/ 3022838 h 5343525"/>
              <a:gd name="connsiteX66" fmla="*/ 5918835 w 12182475"/>
              <a:gd name="connsiteY66" fmla="*/ 3061890 h 5343525"/>
              <a:gd name="connsiteX67" fmla="*/ 5300663 w 12182475"/>
              <a:gd name="connsiteY67" fmla="*/ 3081893 h 5343525"/>
              <a:gd name="connsiteX68" fmla="*/ 4664393 w 12182475"/>
              <a:gd name="connsiteY68" fmla="*/ 3119040 h 5343525"/>
              <a:gd name="connsiteX69" fmla="*/ 4541520 w 12182475"/>
              <a:gd name="connsiteY69" fmla="*/ 3151425 h 5343525"/>
              <a:gd name="connsiteX70" fmla="*/ 4318635 w 12182475"/>
              <a:gd name="connsiteY70" fmla="*/ 3164761 h 5343525"/>
              <a:gd name="connsiteX71" fmla="*/ 3734753 w 12182475"/>
              <a:gd name="connsiteY71" fmla="*/ 3197146 h 5343525"/>
              <a:gd name="connsiteX72" fmla="*/ 3346133 w 12182475"/>
              <a:gd name="connsiteY72" fmla="*/ 3222863 h 5343525"/>
              <a:gd name="connsiteX73" fmla="*/ 3288983 w 12182475"/>
              <a:gd name="connsiteY73" fmla="*/ 3223815 h 5343525"/>
              <a:gd name="connsiteX74" fmla="*/ 3237548 w 12182475"/>
              <a:gd name="connsiteY74" fmla="*/ 3184763 h 5343525"/>
              <a:gd name="connsiteX75" fmla="*/ 3190875 w 12182475"/>
              <a:gd name="connsiteY75" fmla="*/ 3148568 h 5343525"/>
              <a:gd name="connsiteX76" fmla="*/ 2787015 w 12182475"/>
              <a:gd name="connsiteY76" fmla="*/ 3168571 h 5343525"/>
              <a:gd name="connsiteX77" fmla="*/ 2741295 w 12182475"/>
              <a:gd name="connsiteY77" fmla="*/ 3213338 h 5343525"/>
              <a:gd name="connsiteX78" fmla="*/ 2672715 w 12182475"/>
              <a:gd name="connsiteY78" fmla="*/ 3272393 h 5343525"/>
              <a:gd name="connsiteX79" fmla="*/ 2093595 w 12182475"/>
              <a:gd name="connsiteY79" fmla="*/ 3308588 h 5343525"/>
              <a:gd name="connsiteX80" fmla="*/ 1976438 w 12182475"/>
              <a:gd name="connsiteY80" fmla="*/ 3275250 h 5343525"/>
              <a:gd name="connsiteX81" fmla="*/ 1922145 w 12182475"/>
              <a:gd name="connsiteY81" fmla="*/ 3261915 h 5343525"/>
              <a:gd name="connsiteX82" fmla="*/ 1704023 w 12182475"/>
              <a:gd name="connsiteY82" fmla="*/ 3271440 h 5343525"/>
              <a:gd name="connsiteX83" fmla="*/ 1642110 w 12182475"/>
              <a:gd name="connsiteY83" fmla="*/ 3242865 h 5343525"/>
              <a:gd name="connsiteX84" fmla="*/ 1700213 w 12182475"/>
              <a:gd name="connsiteY84" fmla="*/ 3171428 h 5343525"/>
              <a:gd name="connsiteX85" fmla="*/ 1784985 w 12182475"/>
              <a:gd name="connsiteY85" fmla="*/ 3160950 h 5343525"/>
              <a:gd name="connsiteX86" fmla="*/ 1952625 w 12182475"/>
              <a:gd name="connsiteY86" fmla="*/ 3103800 h 5343525"/>
              <a:gd name="connsiteX87" fmla="*/ 2276475 w 12182475"/>
              <a:gd name="connsiteY87" fmla="*/ 2878058 h 5343525"/>
              <a:gd name="connsiteX88" fmla="*/ 2330768 w 12182475"/>
              <a:gd name="connsiteY88" fmla="*/ 2824718 h 5343525"/>
              <a:gd name="connsiteX89" fmla="*/ 2326005 w 12182475"/>
              <a:gd name="connsiteY89" fmla="*/ 2641838 h 5343525"/>
              <a:gd name="connsiteX90" fmla="*/ 2247900 w 12182475"/>
              <a:gd name="connsiteY90" fmla="*/ 2635171 h 5343525"/>
              <a:gd name="connsiteX91" fmla="*/ 2015490 w 12182475"/>
              <a:gd name="connsiteY91" fmla="*/ 2831386 h 5343525"/>
              <a:gd name="connsiteX92" fmla="*/ 1692593 w 12182475"/>
              <a:gd name="connsiteY92" fmla="*/ 3091418 h 5343525"/>
              <a:gd name="connsiteX93" fmla="*/ 1587818 w 12182475"/>
              <a:gd name="connsiteY93" fmla="*/ 3116183 h 5343525"/>
              <a:gd name="connsiteX94" fmla="*/ 1532573 w 12182475"/>
              <a:gd name="connsiteY94" fmla="*/ 3162856 h 5343525"/>
              <a:gd name="connsiteX95" fmla="*/ 1521143 w 12182475"/>
              <a:gd name="connsiteY95" fmla="*/ 3202861 h 5343525"/>
              <a:gd name="connsiteX96" fmla="*/ 1242060 w 12182475"/>
              <a:gd name="connsiteY96" fmla="*/ 3217148 h 5343525"/>
              <a:gd name="connsiteX97" fmla="*/ 1028700 w 12182475"/>
              <a:gd name="connsiteY97" fmla="*/ 2960925 h 5343525"/>
              <a:gd name="connsiteX98" fmla="*/ 364808 w 12182475"/>
              <a:gd name="connsiteY98" fmla="*/ 2143681 h 5343525"/>
              <a:gd name="connsiteX99" fmla="*/ 249555 w 12182475"/>
              <a:gd name="connsiteY99" fmla="*/ 2090340 h 5343525"/>
              <a:gd name="connsiteX100" fmla="*/ 51435 w 12182475"/>
              <a:gd name="connsiteY100" fmla="*/ 2114153 h 5343525"/>
              <a:gd name="connsiteX101" fmla="*/ 0 w 12182475"/>
              <a:gd name="connsiteY101" fmla="*/ 2115106 h 5343525"/>
              <a:gd name="connsiteX102" fmla="*/ 0 w 12182475"/>
              <a:gd name="connsiteY102" fmla="*/ 2134156 h 5343525"/>
              <a:gd name="connsiteX103" fmla="*/ 31433 w 12182475"/>
              <a:gd name="connsiteY103" fmla="*/ 2191306 h 5343525"/>
              <a:gd name="connsiteX104" fmla="*/ 760095 w 12182475"/>
              <a:gd name="connsiteY104" fmla="*/ 3408600 h 5343525"/>
              <a:gd name="connsiteX105" fmla="*/ 809625 w 12182475"/>
              <a:gd name="connsiteY105" fmla="*/ 3477181 h 5343525"/>
              <a:gd name="connsiteX106" fmla="*/ 858203 w 12182475"/>
              <a:gd name="connsiteY106" fmla="*/ 3482896 h 5343525"/>
              <a:gd name="connsiteX107" fmla="*/ 818198 w 12182475"/>
              <a:gd name="connsiteY107" fmla="*/ 3494325 h 5343525"/>
              <a:gd name="connsiteX108" fmla="*/ 590550 w 12182475"/>
              <a:gd name="connsiteY108" fmla="*/ 3505756 h 5343525"/>
              <a:gd name="connsiteX109" fmla="*/ 458153 w 12182475"/>
              <a:gd name="connsiteY109" fmla="*/ 3533378 h 5343525"/>
              <a:gd name="connsiteX110" fmla="*/ 446723 w 12182475"/>
              <a:gd name="connsiteY110" fmla="*/ 3589575 h 5343525"/>
              <a:gd name="connsiteX111" fmla="*/ 559118 w 12182475"/>
              <a:gd name="connsiteY111" fmla="*/ 3628628 h 5343525"/>
              <a:gd name="connsiteX112" fmla="*/ 782955 w 12182475"/>
              <a:gd name="connsiteY112" fmla="*/ 3634343 h 5343525"/>
              <a:gd name="connsiteX113" fmla="*/ 811530 w 12182475"/>
              <a:gd name="connsiteY113" fmla="*/ 3646725 h 5343525"/>
              <a:gd name="connsiteX114" fmla="*/ 794385 w 12182475"/>
              <a:gd name="connsiteY114" fmla="*/ 3677206 h 5343525"/>
              <a:gd name="connsiteX115" fmla="*/ 786765 w 12182475"/>
              <a:gd name="connsiteY115" fmla="*/ 3737213 h 5343525"/>
              <a:gd name="connsiteX116" fmla="*/ 828675 w 12182475"/>
              <a:gd name="connsiteY116" fmla="*/ 3869611 h 5343525"/>
              <a:gd name="connsiteX117" fmla="*/ 806768 w 12182475"/>
              <a:gd name="connsiteY117" fmla="*/ 4202033 h 5343525"/>
              <a:gd name="connsiteX118" fmla="*/ 847725 w 12182475"/>
              <a:gd name="connsiteY118" fmla="*/ 4292521 h 5343525"/>
              <a:gd name="connsiteX119" fmla="*/ 984885 w 12182475"/>
              <a:gd name="connsiteY119" fmla="*/ 4346813 h 5343525"/>
              <a:gd name="connsiteX120" fmla="*/ 1233488 w 12182475"/>
              <a:gd name="connsiteY120" fmla="*/ 4233466 h 5343525"/>
              <a:gd name="connsiteX121" fmla="*/ 1430655 w 12182475"/>
              <a:gd name="connsiteY121" fmla="*/ 3760073 h 5343525"/>
              <a:gd name="connsiteX122" fmla="*/ 1559243 w 12182475"/>
              <a:gd name="connsiteY122" fmla="*/ 3680063 h 5343525"/>
              <a:gd name="connsiteX123" fmla="*/ 2428875 w 12182475"/>
              <a:gd name="connsiteY123" fmla="*/ 3729593 h 5343525"/>
              <a:gd name="connsiteX124" fmla="*/ 2623185 w 12182475"/>
              <a:gd name="connsiteY124" fmla="*/ 3741023 h 5343525"/>
              <a:gd name="connsiteX125" fmla="*/ 2664143 w 12182475"/>
              <a:gd name="connsiteY125" fmla="*/ 3793411 h 5343525"/>
              <a:gd name="connsiteX126" fmla="*/ 2647950 w 12182475"/>
              <a:gd name="connsiteY126" fmla="*/ 3925808 h 5343525"/>
              <a:gd name="connsiteX127" fmla="*/ 2670810 w 12182475"/>
              <a:gd name="connsiteY127" fmla="*/ 3963908 h 5343525"/>
              <a:gd name="connsiteX128" fmla="*/ 3020378 w 12182475"/>
              <a:gd name="connsiteY128" fmla="*/ 3994388 h 5343525"/>
              <a:gd name="connsiteX129" fmla="*/ 3169920 w 12182475"/>
              <a:gd name="connsiteY129" fmla="*/ 3829606 h 5343525"/>
              <a:gd name="connsiteX130" fmla="*/ 3169920 w 12182475"/>
              <a:gd name="connsiteY130" fmla="*/ 3820081 h 5343525"/>
              <a:gd name="connsiteX131" fmla="*/ 3222308 w 12182475"/>
              <a:gd name="connsiteY131" fmla="*/ 3770550 h 5343525"/>
              <a:gd name="connsiteX132" fmla="*/ 3274695 w 12182475"/>
              <a:gd name="connsiteY132" fmla="*/ 3773408 h 5343525"/>
              <a:gd name="connsiteX133" fmla="*/ 3878580 w 12182475"/>
              <a:gd name="connsiteY133" fmla="*/ 3810556 h 5343525"/>
              <a:gd name="connsiteX134" fmla="*/ 5033963 w 12182475"/>
              <a:gd name="connsiteY134" fmla="*/ 3869611 h 5343525"/>
              <a:gd name="connsiteX135" fmla="*/ 5945505 w 12182475"/>
              <a:gd name="connsiteY135" fmla="*/ 3923903 h 5343525"/>
              <a:gd name="connsiteX136" fmla="*/ 6764655 w 12182475"/>
              <a:gd name="connsiteY136" fmla="*/ 4065825 h 5343525"/>
              <a:gd name="connsiteX137" fmla="*/ 7237095 w 12182475"/>
              <a:gd name="connsiteY137" fmla="*/ 4209653 h 5343525"/>
              <a:gd name="connsiteX138" fmla="*/ 7325678 w 12182475"/>
              <a:gd name="connsiteY138" fmla="*/ 4333478 h 5343525"/>
              <a:gd name="connsiteX139" fmla="*/ 7325678 w 12182475"/>
              <a:gd name="connsiteY139" fmla="*/ 4504928 h 5343525"/>
              <a:gd name="connsiteX140" fmla="*/ 7237095 w 12182475"/>
              <a:gd name="connsiteY140" fmla="*/ 4618276 h 5343525"/>
              <a:gd name="connsiteX141" fmla="*/ 6984683 w 12182475"/>
              <a:gd name="connsiteY141" fmla="*/ 4666853 h 5343525"/>
              <a:gd name="connsiteX142" fmla="*/ 6965633 w 12182475"/>
              <a:gd name="connsiteY142" fmla="*/ 4675426 h 5343525"/>
              <a:gd name="connsiteX143" fmla="*/ 6985635 w 12182475"/>
              <a:gd name="connsiteY143" fmla="*/ 4689713 h 5343525"/>
              <a:gd name="connsiteX144" fmla="*/ 7009448 w 12182475"/>
              <a:gd name="connsiteY144" fmla="*/ 4687808 h 5343525"/>
              <a:gd name="connsiteX145" fmla="*/ 7266623 w 12182475"/>
              <a:gd name="connsiteY145" fmla="*/ 4641136 h 5343525"/>
              <a:gd name="connsiteX146" fmla="*/ 7323773 w 12182475"/>
              <a:gd name="connsiteY146" fmla="*/ 4700191 h 5343525"/>
              <a:gd name="connsiteX147" fmla="*/ 7217093 w 12182475"/>
              <a:gd name="connsiteY147" fmla="*/ 4678283 h 5343525"/>
              <a:gd name="connsiteX148" fmla="*/ 7268528 w 12182475"/>
              <a:gd name="connsiteY148" fmla="*/ 4714478 h 5343525"/>
              <a:gd name="connsiteX149" fmla="*/ 7335203 w 12182475"/>
              <a:gd name="connsiteY149" fmla="*/ 4803061 h 5343525"/>
              <a:gd name="connsiteX150" fmla="*/ 7349490 w 12182475"/>
              <a:gd name="connsiteY150" fmla="*/ 5112623 h 5343525"/>
              <a:gd name="connsiteX151" fmla="*/ 7252335 w 12182475"/>
              <a:gd name="connsiteY151" fmla="*/ 5222161 h 5343525"/>
              <a:gd name="connsiteX152" fmla="*/ 7182803 w 12182475"/>
              <a:gd name="connsiteY152" fmla="*/ 5260261 h 5343525"/>
              <a:gd name="connsiteX153" fmla="*/ 7135178 w 12182475"/>
              <a:gd name="connsiteY153" fmla="*/ 5288836 h 5343525"/>
              <a:gd name="connsiteX154" fmla="*/ 6860858 w 12182475"/>
              <a:gd name="connsiteY154" fmla="*/ 5327888 h 5343525"/>
              <a:gd name="connsiteX155" fmla="*/ 6940868 w 12182475"/>
              <a:gd name="connsiteY155" fmla="*/ 5339318 h 5343525"/>
              <a:gd name="connsiteX156" fmla="*/ 7279958 w 12182475"/>
              <a:gd name="connsiteY156" fmla="*/ 5296456 h 5343525"/>
              <a:gd name="connsiteX157" fmla="*/ 9405937 w 12182475"/>
              <a:gd name="connsiteY157" fmla="*/ 5200253 h 5343525"/>
              <a:gd name="connsiteX158" fmla="*/ 9777412 w 12182475"/>
              <a:gd name="connsiteY158" fmla="*/ 5094526 h 5343525"/>
              <a:gd name="connsiteX159" fmla="*/ 10155555 w 12182475"/>
              <a:gd name="connsiteY159" fmla="*/ 4896406 h 5343525"/>
              <a:gd name="connsiteX160" fmla="*/ 10191750 w 12182475"/>
              <a:gd name="connsiteY160" fmla="*/ 4861163 h 5343525"/>
              <a:gd name="connsiteX161" fmla="*/ 10299383 w 12182475"/>
              <a:gd name="connsiteY161" fmla="*/ 4766866 h 5343525"/>
              <a:gd name="connsiteX162" fmla="*/ 10334625 w 12182475"/>
              <a:gd name="connsiteY162" fmla="*/ 4711621 h 5343525"/>
              <a:gd name="connsiteX163" fmla="*/ 10291762 w 12182475"/>
              <a:gd name="connsiteY163" fmla="*/ 4703048 h 5343525"/>
              <a:gd name="connsiteX164" fmla="*/ 10040302 w 12182475"/>
              <a:gd name="connsiteY164" fmla="*/ 4716383 h 5343525"/>
              <a:gd name="connsiteX165" fmla="*/ 8899208 w 12182475"/>
              <a:gd name="connsiteY165" fmla="*/ 4777343 h 5343525"/>
              <a:gd name="connsiteX166" fmla="*/ 8867775 w 12182475"/>
              <a:gd name="connsiteY166" fmla="*/ 4749721 h 5343525"/>
              <a:gd name="connsiteX167" fmla="*/ 8865870 w 12182475"/>
              <a:gd name="connsiteY167" fmla="*/ 4592558 h 5343525"/>
              <a:gd name="connsiteX168" fmla="*/ 8902065 w 12182475"/>
              <a:gd name="connsiteY168" fmla="*/ 4553506 h 5343525"/>
              <a:gd name="connsiteX169" fmla="*/ 9329737 w 12182475"/>
              <a:gd name="connsiteY169" fmla="*/ 4534456 h 5343525"/>
              <a:gd name="connsiteX170" fmla="*/ 9879330 w 12182475"/>
              <a:gd name="connsiteY170" fmla="*/ 4427776 h 5343525"/>
              <a:gd name="connsiteX171" fmla="*/ 10074593 w 12182475"/>
              <a:gd name="connsiteY171" fmla="*/ 4318238 h 5343525"/>
              <a:gd name="connsiteX172" fmla="*/ 10226993 w 12182475"/>
              <a:gd name="connsiteY172" fmla="*/ 4274423 h 5343525"/>
              <a:gd name="connsiteX173" fmla="*/ 10259377 w 12182475"/>
              <a:gd name="connsiteY173" fmla="*/ 4270613 h 5343525"/>
              <a:gd name="connsiteX174" fmla="*/ 10765155 w 12182475"/>
              <a:gd name="connsiteY174" fmla="*/ 4159171 h 5343525"/>
              <a:gd name="connsiteX175" fmla="*/ 11420475 w 12182475"/>
              <a:gd name="connsiteY175" fmla="*/ 3824843 h 5343525"/>
              <a:gd name="connsiteX176" fmla="*/ 11482387 w 12182475"/>
              <a:gd name="connsiteY176" fmla="*/ 3548618 h 5343525"/>
              <a:gd name="connsiteX177" fmla="*/ 11401425 w 12182475"/>
              <a:gd name="connsiteY177" fmla="*/ 3425746 h 5343525"/>
              <a:gd name="connsiteX178" fmla="*/ 11221402 w 12182475"/>
              <a:gd name="connsiteY178" fmla="*/ 3279061 h 5343525"/>
              <a:gd name="connsiteX179" fmla="*/ 11190923 w 12182475"/>
              <a:gd name="connsiteY179" fmla="*/ 3252390 h 5343525"/>
              <a:gd name="connsiteX180" fmla="*/ 11145202 w 12182475"/>
              <a:gd name="connsiteY180" fmla="*/ 3200956 h 5343525"/>
              <a:gd name="connsiteX181" fmla="*/ 11031855 w 12182475"/>
              <a:gd name="connsiteY181" fmla="*/ 3151425 h 5343525"/>
              <a:gd name="connsiteX182" fmla="*/ 10307955 w 12182475"/>
              <a:gd name="connsiteY182" fmla="*/ 2720896 h 5343525"/>
              <a:gd name="connsiteX183" fmla="*/ 10266998 w 12182475"/>
              <a:gd name="connsiteY183" fmla="*/ 2665650 h 5343525"/>
              <a:gd name="connsiteX184" fmla="*/ 10224135 w 12182475"/>
              <a:gd name="connsiteY184" fmla="*/ 2601833 h 5343525"/>
              <a:gd name="connsiteX185" fmla="*/ 10025062 w 12182475"/>
              <a:gd name="connsiteY185" fmla="*/ 2513250 h 5343525"/>
              <a:gd name="connsiteX186" fmla="*/ 9633585 w 12182475"/>
              <a:gd name="connsiteY186" fmla="*/ 2467531 h 5343525"/>
              <a:gd name="connsiteX187" fmla="*/ 8973503 w 12182475"/>
              <a:gd name="connsiteY187" fmla="*/ 2499915 h 5343525"/>
              <a:gd name="connsiteX188" fmla="*/ 8897303 w 12182475"/>
              <a:gd name="connsiteY188" fmla="*/ 2468483 h 5343525"/>
              <a:gd name="connsiteX189" fmla="*/ 8864917 w 12182475"/>
              <a:gd name="connsiteY189" fmla="*/ 2427526 h 5343525"/>
              <a:gd name="connsiteX190" fmla="*/ 8533448 w 12182475"/>
              <a:gd name="connsiteY190" fmla="*/ 2276078 h 5343525"/>
              <a:gd name="connsiteX191" fmla="*/ 8405812 w 12182475"/>
              <a:gd name="connsiteY191" fmla="*/ 2217976 h 5343525"/>
              <a:gd name="connsiteX192" fmla="*/ 8244840 w 12182475"/>
              <a:gd name="connsiteY192" fmla="*/ 2042715 h 5343525"/>
              <a:gd name="connsiteX193" fmla="*/ 8218170 w 12182475"/>
              <a:gd name="connsiteY193" fmla="*/ 1921748 h 5343525"/>
              <a:gd name="connsiteX194" fmla="*/ 8218170 w 12182475"/>
              <a:gd name="connsiteY194" fmla="*/ 1888410 h 5343525"/>
              <a:gd name="connsiteX195" fmla="*/ 8187690 w 12182475"/>
              <a:gd name="connsiteY195" fmla="*/ 1896030 h 5343525"/>
              <a:gd name="connsiteX196" fmla="*/ 8159115 w 12182475"/>
              <a:gd name="connsiteY196" fmla="*/ 1897935 h 5343525"/>
              <a:gd name="connsiteX197" fmla="*/ 8158163 w 12182475"/>
              <a:gd name="connsiteY197" fmla="*/ 1863646 h 5343525"/>
              <a:gd name="connsiteX198" fmla="*/ 8194358 w 12182475"/>
              <a:gd name="connsiteY198" fmla="*/ 1834118 h 5343525"/>
              <a:gd name="connsiteX199" fmla="*/ 8441055 w 12182475"/>
              <a:gd name="connsiteY199" fmla="*/ 1723628 h 5343525"/>
              <a:gd name="connsiteX200" fmla="*/ 8525828 w 12182475"/>
              <a:gd name="connsiteY200" fmla="*/ 1651238 h 5343525"/>
              <a:gd name="connsiteX201" fmla="*/ 8545830 w 12182475"/>
              <a:gd name="connsiteY201" fmla="*/ 1633140 h 5343525"/>
              <a:gd name="connsiteX202" fmla="*/ 9067800 w 12182475"/>
              <a:gd name="connsiteY202" fmla="*/ 1452165 h 5343525"/>
              <a:gd name="connsiteX203" fmla="*/ 9309735 w 12182475"/>
              <a:gd name="connsiteY203" fmla="*/ 1408350 h 5343525"/>
              <a:gd name="connsiteX204" fmla="*/ 9508808 w 12182475"/>
              <a:gd name="connsiteY204" fmla="*/ 1317863 h 5343525"/>
              <a:gd name="connsiteX205" fmla="*/ 11656695 w 12182475"/>
              <a:gd name="connsiteY205" fmla="*/ 324405 h 5343525"/>
              <a:gd name="connsiteX206" fmla="*/ 12190095 w 12182475"/>
              <a:gd name="connsiteY206" fmla="*/ 65325 h 5343525"/>
              <a:gd name="connsiteX207" fmla="*/ 12190095 w 12182475"/>
              <a:gd name="connsiteY207" fmla="*/ 46275 h 5343525"/>
              <a:gd name="connsiteX208" fmla="*/ 12064365 w 12182475"/>
              <a:gd name="connsiteY208" fmla="*/ 15795 h 5343525"/>
              <a:gd name="connsiteX209" fmla="*/ 7232333 w 12182475"/>
              <a:gd name="connsiteY209" fmla="*/ 1703625 h 5343525"/>
              <a:gd name="connsiteX210" fmla="*/ 7233285 w 12182475"/>
              <a:gd name="connsiteY210" fmla="*/ 1687433 h 5343525"/>
              <a:gd name="connsiteX211" fmla="*/ 7273290 w 12182475"/>
              <a:gd name="connsiteY211" fmla="*/ 1686480 h 5343525"/>
              <a:gd name="connsiteX212" fmla="*/ 7232333 w 12182475"/>
              <a:gd name="connsiteY212" fmla="*/ 1703625 h 5343525"/>
              <a:gd name="connsiteX213" fmla="*/ 7655243 w 12182475"/>
              <a:gd name="connsiteY213" fmla="*/ 1839833 h 5343525"/>
              <a:gd name="connsiteX214" fmla="*/ 7591425 w 12182475"/>
              <a:gd name="connsiteY214" fmla="*/ 1833165 h 5343525"/>
              <a:gd name="connsiteX215" fmla="*/ 7506653 w 12182475"/>
              <a:gd name="connsiteY215" fmla="*/ 1825546 h 5343525"/>
              <a:gd name="connsiteX216" fmla="*/ 7489508 w 12182475"/>
              <a:gd name="connsiteY216" fmla="*/ 1814115 h 5343525"/>
              <a:gd name="connsiteX217" fmla="*/ 7510463 w 12182475"/>
              <a:gd name="connsiteY217" fmla="*/ 1803638 h 5343525"/>
              <a:gd name="connsiteX218" fmla="*/ 7651433 w 12182475"/>
              <a:gd name="connsiteY218" fmla="*/ 1823640 h 5343525"/>
              <a:gd name="connsiteX219" fmla="*/ 7655243 w 12182475"/>
              <a:gd name="connsiteY219" fmla="*/ 1839833 h 5343525"/>
              <a:gd name="connsiteX220" fmla="*/ 10062210 w 12182475"/>
              <a:gd name="connsiteY220" fmla="*/ 4816396 h 5343525"/>
              <a:gd name="connsiteX221" fmla="*/ 10085070 w 12182475"/>
              <a:gd name="connsiteY221" fmla="*/ 4797346 h 5343525"/>
              <a:gd name="connsiteX222" fmla="*/ 10188893 w 12182475"/>
              <a:gd name="connsiteY222" fmla="*/ 4794488 h 5343525"/>
              <a:gd name="connsiteX223" fmla="*/ 10066020 w 12182475"/>
              <a:gd name="connsiteY223" fmla="*/ 4834493 h 5343525"/>
              <a:gd name="connsiteX224" fmla="*/ 10062210 w 12182475"/>
              <a:gd name="connsiteY224" fmla="*/ 4816396 h 5343525"/>
              <a:gd name="connsiteX225" fmla="*/ 8892540 w 12182475"/>
              <a:gd name="connsiteY225" fmla="*/ 4861163 h 5343525"/>
              <a:gd name="connsiteX226" fmla="*/ 8932545 w 12182475"/>
              <a:gd name="connsiteY226" fmla="*/ 4845923 h 5343525"/>
              <a:gd name="connsiteX227" fmla="*/ 9484042 w 12182475"/>
              <a:gd name="connsiteY227" fmla="*/ 4815443 h 5343525"/>
              <a:gd name="connsiteX228" fmla="*/ 9584055 w 12182475"/>
              <a:gd name="connsiteY228" fmla="*/ 4815443 h 5343525"/>
              <a:gd name="connsiteX229" fmla="*/ 9584055 w 12182475"/>
              <a:gd name="connsiteY229" fmla="*/ 4810681 h 5343525"/>
              <a:gd name="connsiteX230" fmla="*/ 9812655 w 12182475"/>
              <a:gd name="connsiteY230" fmla="*/ 4798298 h 5343525"/>
              <a:gd name="connsiteX231" fmla="*/ 9973627 w 12182475"/>
              <a:gd name="connsiteY231" fmla="*/ 4824016 h 5343525"/>
              <a:gd name="connsiteX232" fmla="*/ 10006965 w 12182475"/>
              <a:gd name="connsiteY232" fmla="*/ 4845923 h 5343525"/>
              <a:gd name="connsiteX233" fmla="*/ 9982200 w 12182475"/>
              <a:gd name="connsiteY233" fmla="*/ 4894501 h 5343525"/>
              <a:gd name="connsiteX234" fmla="*/ 9851708 w 12182475"/>
              <a:gd name="connsiteY234" fmla="*/ 4972606 h 5343525"/>
              <a:gd name="connsiteX235" fmla="*/ 9507855 w 12182475"/>
              <a:gd name="connsiteY235" fmla="*/ 5116433 h 5343525"/>
              <a:gd name="connsiteX236" fmla="*/ 9189720 w 12182475"/>
              <a:gd name="connsiteY236" fmla="*/ 5137388 h 5343525"/>
              <a:gd name="connsiteX237" fmla="*/ 8961120 w 12182475"/>
              <a:gd name="connsiteY237" fmla="*/ 5146913 h 5343525"/>
              <a:gd name="connsiteX238" fmla="*/ 8901112 w 12182475"/>
              <a:gd name="connsiteY238" fmla="*/ 5106908 h 5343525"/>
              <a:gd name="connsiteX239" fmla="*/ 8892540 w 12182475"/>
              <a:gd name="connsiteY239" fmla="*/ 4861163 h 5343525"/>
              <a:gd name="connsiteX240" fmla="*/ 10426065 w 12182475"/>
              <a:gd name="connsiteY240" fmla="*/ 2900918 h 5343525"/>
              <a:gd name="connsiteX241" fmla="*/ 10502265 w 12182475"/>
              <a:gd name="connsiteY241" fmla="*/ 2953306 h 5343525"/>
              <a:gd name="connsiteX242" fmla="*/ 10552748 w 12182475"/>
              <a:gd name="connsiteY242" fmla="*/ 2989500 h 5343525"/>
              <a:gd name="connsiteX243" fmla="*/ 10531793 w 12182475"/>
              <a:gd name="connsiteY243" fmla="*/ 3109515 h 5343525"/>
              <a:gd name="connsiteX244" fmla="*/ 10510837 w 12182475"/>
              <a:gd name="connsiteY244" fmla="*/ 3110468 h 5343525"/>
              <a:gd name="connsiteX245" fmla="*/ 10413683 w 12182475"/>
              <a:gd name="connsiteY245" fmla="*/ 2970450 h 5343525"/>
              <a:gd name="connsiteX246" fmla="*/ 10409873 w 12182475"/>
              <a:gd name="connsiteY246" fmla="*/ 2909490 h 5343525"/>
              <a:gd name="connsiteX247" fmla="*/ 10426065 w 12182475"/>
              <a:gd name="connsiteY247" fmla="*/ 2900918 h 5343525"/>
              <a:gd name="connsiteX248" fmla="*/ 10119360 w 12182475"/>
              <a:gd name="connsiteY248" fmla="*/ 2975213 h 5343525"/>
              <a:gd name="connsiteX249" fmla="*/ 10119360 w 12182475"/>
              <a:gd name="connsiteY249" fmla="*/ 2975213 h 5343525"/>
              <a:gd name="connsiteX250" fmla="*/ 10148887 w 12182475"/>
              <a:gd name="connsiteY250" fmla="*/ 2954258 h 5343525"/>
              <a:gd name="connsiteX251" fmla="*/ 10148887 w 12182475"/>
              <a:gd name="connsiteY251" fmla="*/ 2954258 h 5343525"/>
              <a:gd name="connsiteX252" fmla="*/ 10148887 w 12182475"/>
              <a:gd name="connsiteY252" fmla="*/ 2954258 h 5343525"/>
              <a:gd name="connsiteX253" fmla="*/ 10165080 w 12182475"/>
              <a:gd name="connsiteY253" fmla="*/ 2929493 h 5343525"/>
              <a:gd name="connsiteX254" fmla="*/ 10178415 w 12182475"/>
              <a:gd name="connsiteY254" fmla="*/ 2944733 h 5343525"/>
              <a:gd name="connsiteX255" fmla="*/ 10194608 w 12182475"/>
              <a:gd name="connsiteY255" fmla="*/ 2964736 h 5343525"/>
              <a:gd name="connsiteX256" fmla="*/ 10177462 w 12182475"/>
              <a:gd name="connsiteY256" fmla="*/ 3000931 h 5343525"/>
              <a:gd name="connsiteX257" fmla="*/ 10121265 w 12182475"/>
              <a:gd name="connsiteY257" fmla="*/ 2999978 h 5343525"/>
              <a:gd name="connsiteX258" fmla="*/ 10119360 w 12182475"/>
              <a:gd name="connsiteY258" fmla="*/ 2975213 h 5343525"/>
              <a:gd name="connsiteX259" fmla="*/ 10213658 w 12182475"/>
              <a:gd name="connsiteY259" fmla="*/ 3041888 h 5343525"/>
              <a:gd name="connsiteX260" fmla="*/ 10250805 w 12182475"/>
              <a:gd name="connsiteY260" fmla="*/ 3039983 h 5343525"/>
              <a:gd name="connsiteX261" fmla="*/ 10292715 w 12182475"/>
              <a:gd name="connsiteY261" fmla="*/ 3026648 h 5343525"/>
              <a:gd name="connsiteX262" fmla="*/ 10345102 w 12182475"/>
              <a:gd name="connsiteY262" fmla="*/ 3167618 h 5343525"/>
              <a:gd name="connsiteX263" fmla="*/ 10315575 w 12182475"/>
              <a:gd name="connsiteY263" fmla="*/ 3187621 h 5343525"/>
              <a:gd name="connsiteX264" fmla="*/ 10112693 w 12182475"/>
              <a:gd name="connsiteY264" fmla="*/ 3111421 h 5343525"/>
              <a:gd name="connsiteX265" fmla="*/ 10076498 w 12182475"/>
              <a:gd name="connsiteY265" fmla="*/ 3041888 h 5343525"/>
              <a:gd name="connsiteX266" fmla="*/ 10213658 w 12182475"/>
              <a:gd name="connsiteY266" fmla="*/ 3041888 h 5343525"/>
              <a:gd name="connsiteX267" fmla="*/ 9607867 w 12182475"/>
              <a:gd name="connsiteY267" fmla="*/ 4424918 h 5343525"/>
              <a:gd name="connsiteX268" fmla="*/ 9637395 w 12182475"/>
              <a:gd name="connsiteY268" fmla="*/ 4391581 h 5343525"/>
              <a:gd name="connsiteX269" fmla="*/ 9734550 w 12182475"/>
              <a:gd name="connsiteY269" fmla="*/ 4373483 h 5343525"/>
              <a:gd name="connsiteX270" fmla="*/ 9781223 w 12182475"/>
              <a:gd name="connsiteY270" fmla="*/ 4356338 h 5343525"/>
              <a:gd name="connsiteX271" fmla="*/ 9807893 w 12182475"/>
              <a:gd name="connsiteY271" fmla="*/ 4360148 h 5343525"/>
              <a:gd name="connsiteX272" fmla="*/ 9798368 w 12182475"/>
              <a:gd name="connsiteY272" fmla="*/ 4383961 h 5343525"/>
              <a:gd name="connsiteX273" fmla="*/ 9633585 w 12182475"/>
              <a:gd name="connsiteY273" fmla="*/ 4434443 h 5343525"/>
              <a:gd name="connsiteX274" fmla="*/ 9607867 w 12182475"/>
              <a:gd name="connsiteY274" fmla="*/ 4424918 h 5343525"/>
              <a:gd name="connsiteX275" fmla="*/ 9068753 w 12182475"/>
              <a:gd name="connsiteY275" fmla="*/ 4430633 h 5343525"/>
              <a:gd name="connsiteX276" fmla="*/ 9500235 w 12182475"/>
              <a:gd name="connsiteY276" fmla="*/ 4402058 h 5343525"/>
              <a:gd name="connsiteX277" fmla="*/ 9582150 w 12182475"/>
              <a:gd name="connsiteY277" fmla="*/ 4443016 h 5343525"/>
              <a:gd name="connsiteX278" fmla="*/ 9339262 w 12182475"/>
              <a:gd name="connsiteY278" fmla="*/ 4453493 h 5343525"/>
              <a:gd name="connsiteX279" fmla="*/ 9063990 w 12182475"/>
              <a:gd name="connsiteY279" fmla="*/ 4467781 h 5343525"/>
              <a:gd name="connsiteX280" fmla="*/ 9014460 w 12182475"/>
              <a:gd name="connsiteY280" fmla="*/ 4442063 h 5343525"/>
              <a:gd name="connsiteX281" fmla="*/ 9068753 w 12182475"/>
              <a:gd name="connsiteY281" fmla="*/ 4430633 h 5343525"/>
              <a:gd name="connsiteX282" fmla="*/ 8871585 w 12182475"/>
              <a:gd name="connsiteY282" fmla="*/ 4465876 h 5343525"/>
              <a:gd name="connsiteX283" fmla="*/ 8902065 w 12182475"/>
              <a:gd name="connsiteY283" fmla="*/ 4425871 h 5343525"/>
              <a:gd name="connsiteX284" fmla="*/ 8920162 w 12182475"/>
              <a:gd name="connsiteY284" fmla="*/ 4439206 h 5343525"/>
              <a:gd name="connsiteX285" fmla="*/ 8885873 w 12182475"/>
              <a:gd name="connsiteY285" fmla="*/ 4476353 h 5343525"/>
              <a:gd name="connsiteX286" fmla="*/ 8871585 w 12182475"/>
              <a:gd name="connsiteY286" fmla="*/ 4465876 h 5343525"/>
              <a:gd name="connsiteX287" fmla="*/ 8097203 w 12182475"/>
              <a:gd name="connsiteY287" fmla="*/ 2091293 h 5343525"/>
              <a:gd name="connsiteX288" fmla="*/ 8148638 w 12182475"/>
              <a:gd name="connsiteY288" fmla="*/ 2141776 h 5343525"/>
              <a:gd name="connsiteX289" fmla="*/ 8121015 w 12182475"/>
              <a:gd name="connsiteY289" fmla="*/ 2170351 h 5343525"/>
              <a:gd name="connsiteX290" fmla="*/ 8073390 w 12182475"/>
              <a:gd name="connsiteY290" fmla="*/ 2104628 h 5343525"/>
              <a:gd name="connsiteX291" fmla="*/ 8097203 w 12182475"/>
              <a:gd name="connsiteY291" fmla="*/ 2091293 h 5343525"/>
              <a:gd name="connsiteX292" fmla="*/ 7761923 w 12182475"/>
              <a:gd name="connsiteY292" fmla="*/ 2070338 h 5343525"/>
              <a:gd name="connsiteX293" fmla="*/ 7743825 w 12182475"/>
              <a:gd name="connsiteY293" fmla="*/ 1994138 h 5343525"/>
              <a:gd name="connsiteX294" fmla="*/ 7781925 w 12182475"/>
              <a:gd name="connsiteY294" fmla="*/ 1956038 h 5343525"/>
              <a:gd name="connsiteX295" fmla="*/ 7853363 w 12182475"/>
              <a:gd name="connsiteY295" fmla="*/ 1951275 h 5343525"/>
              <a:gd name="connsiteX296" fmla="*/ 7920990 w 12182475"/>
              <a:gd name="connsiteY296" fmla="*/ 1991280 h 5343525"/>
              <a:gd name="connsiteX297" fmla="*/ 7924800 w 12182475"/>
              <a:gd name="connsiteY297" fmla="*/ 1991280 h 5343525"/>
              <a:gd name="connsiteX298" fmla="*/ 7866698 w 12182475"/>
              <a:gd name="connsiteY298" fmla="*/ 1949371 h 5343525"/>
              <a:gd name="connsiteX299" fmla="*/ 7909560 w 12182475"/>
              <a:gd name="connsiteY299" fmla="*/ 1933178 h 5343525"/>
              <a:gd name="connsiteX300" fmla="*/ 7936230 w 12182475"/>
              <a:gd name="connsiteY300" fmla="*/ 1978898 h 5343525"/>
              <a:gd name="connsiteX301" fmla="*/ 7932420 w 12182475"/>
              <a:gd name="connsiteY301" fmla="*/ 2020808 h 5343525"/>
              <a:gd name="connsiteX302" fmla="*/ 7789545 w 12182475"/>
              <a:gd name="connsiteY302" fmla="*/ 2088435 h 5343525"/>
              <a:gd name="connsiteX303" fmla="*/ 7761923 w 12182475"/>
              <a:gd name="connsiteY303" fmla="*/ 2070338 h 5343525"/>
              <a:gd name="connsiteX304" fmla="*/ 7904798 w 12182475"/>
              <a:gd name="connsiteY304" fmla="*/ 2105581 h 5343525"/>
              <a:gd name="connsiteX305" fmla="*/ 7864793 w 12182475"/>
              <a:gd name="connsiteY305" fmla="*/ 2184638 h 5343525"/>
              <a:gd name="connsiteX306" fmla="*/ 7869555 w 12182475"/>
              <a:gd name="connsiteY306" fmla="*/ 2101771 h 5343525"/>
              <a:gd name="connsiteX307" fmla="*/ 7888605 w 12182475"/>
              <a:gd name="connsiteY307" fmla="*/ 2088435 h 5343525"/>
              <a:gd name="connsiteX308" fmla="*/ 7904798 w 12182475"/>
              <a:gd name="connsiteY308" fmla="*/ 2105581 h 5343525"/>
              <a:gd name="connsiteX309" fmla="*/ 7850505 w 12182475"/>
              <a:gd name="connsiteY309" fmla="*/ 2123678 h 5343525"/>
              <a:gd name="connsiteX310" fmla="*/ 7823835 w 12182475"/>
              <a:gd name="connsiteY310" fmla="*/ 2153206 h 5343525"/>
              <a:gd name="connsiteX311" fmla="*/ 7802880 w 12182475"/>
              <a:gd name="connsiteY311" fmla="*/ 2135108 h 5343525"/>
              <a:gd name="connsiteX312" fmla="*/ 7831455 w 12182475"/>
              <a:gd name="connsiteY312" fmla="*/ 2109390 h 5343525"/>
              <a:gd name="connsiteX313" fmla="*/ 7850505 w 12182475"/>
              <a:gd name="connsiteY313" fmla="*/ 2123678 h 5343525"/>
              <a:gd name="connsiteX314" fmla="*/ 7782878 w 12182475"/>
              <a:gd name="connsiteY314" fmla="*/ 2145585 h 5343525"/>
              <a:gd name="connsiteX315" fmla="*/ 7837170 w 12182475"/>
              <a:gd name="connsiteY315" fmla="*/ 2217976 h 5343525"/>
              <a:gd name="connsiteX316" fmla="*/ 7838123 w 12182475"/>
              <a:gd name="connsiteY316" fmla="*/ 2239883 h 5343525"/>
              <a:gd name="connsiteX317" fmla="*/ 7813358 w 12182475"/>
              <a:gd name="connsiteY317" fmla="*/ 2230358 h 5343525"/>
              <a:gd name="connsiteX318" fmla="*/ 7782878 w 12182475"/>
              <a:gd name="connsiteY318" fmla="*/ 2145585 h 5343525"/>
              <a:gd name="connsiteX319" fmla="*/ 7385685 w 12182475"/>
              <a:gd name="connsiteY319" fmla="*/ 4424918 h 5343525"/>
              <a:gd name="connsiteX320" fmla="*/ 7402830 w 12182475"/>
              <a:gd name="connsiteY320" fmla="*/ 4282996 h 5343525"/>
              <a:gd name="connsiteX321" fmla="*/ 7423785 w 12182475"/>
              <a:gd name="connsiteY321" fmla="*/ 4260136 h 5343525"/>
              <a:gd name="connsiteX322" fmla="*/ 7434263 w 12182475"/>
              <a:gd name="connsiteY322" fmla="*/ 4286806 h 5343525"/>
              <a:gd name="connsiteX323" fmla="*/ 7437120 w 12182475"/>
              <a:gd name="connsiteY323" fmla="*/ 4504928 h 5343525"/>
              <a:gd name="connsiteX324" fmla="*/ 7405688 w 12182475"/>
              <a:gd name="connsiteY324" fmla="*/ 4543981 h 5343525"/>
              <a:gd name="connsiteX325" fmla="*/ 7386638 w 12182475"/>
              <a:gd name="connsiteY325" fmla="*/ 4503023 h 5343525"/>
              <a:gd name="connsiteX326" fmla="*/ 7385685 w 12182475"/>
              <a:gd name="connsiteY326" fmla="*/ 4424918 h 5343525"/>
              <a:gd name="connsiteX327" fmla="*/ 8822055 w 12182475"/>
              <a:gd name="connsiteY327" fmla="*/ 4950698 h 5343525"/>
              <a:gd name="connsiteX328" fmla="*/ 8816340 w 12182475"/>
              <a:gd name="connsiteY328" fmla="*/ 5083095 h 5343525"/>
              <a:gd name="connsiteX329" fmla="*/ 8738235 w 12182475"/>
              <a:gd name="connsiteY329" fmla="*/ 5152628 h 5343525"/>
              <a:gd name="connsiteX330" fmla="*/ 8239125 w 12182475"/>
              <a:gd name="connsiteY330" fmla="*/ 5175488 h 5343525"/>
              <a:gd name="connsiteX331" fmla="*/ 7535228 w 12182475"/>
              <a:gd name="connsiteY331" fmla="*/ 5212636 h 5343525"/>
              <a:gd name="connsiteX332" fmla="*/ 7406640 w 12182475"/>
              <a:gd name="connsiteY332" fmla="*/ 5102145 h 5343525"/>
              <a:gd name="connsiteX333" fmla="*/ 7394258 w 12182475"/>
              <a:gd name="connsiteY333" fmla="*/ 4783058 h 5343525"/>
              <a:gd name="connsiteX334" fmla="*/ 7404735 w 12182475"/>
              <a:gd name="connsiteY334" fmla="*/ 4744006 h 5343525"/>
              <a:gd name="connsiteX335" fmla="*/ 7398068 w 12182475"/>
              <a:gd name="connsiteY335" fmla="*/ 4692571 h 5343525"/>
              <a:gd name="connsiteX336" fmla="*/ 7386638 w 12182475"/>
              <a:gd name="connsiteY336" fmla="*/ 4641136 h 5343525"/>
              <a:gd name="connsiteX337" fmla="*/ 7419023 w 12182475"/>
              <a:gd name="connsiteY337" fmla="*/ 4631611 h 5343525"/>
              <a:gd name="connsiteX338" fmla="*/ 8763953 w 12182475"/>
              <a:gd name="connsiteY338" fmla="*/ 4563983 h 5343525"/>
              <a:gd name="connsiteX339" fmla="*/ 8815387 w 12182475"/>
              <a:gd name="connsiteY339" fmla="*/ 4613513 h 5343525"/>
              <a:gd name="connsiteX340" fmla="*/ 8816340 w 12182475"/>
              <a:gd name="connsiteY340" fmla="*/ 4737338 h 5343525"/>
              <a:gd name="connsiteX341" fmla="*/ 8769667 w 12182475"/>
              <a:gd name="connsiteY341" fmla="*/ 4787821 h 5343525"/>
              <a:gd name="connsiteX342" fmla="*/ 8731567 w 12182475"/>
              <a:gd name="connsiteY342" fmla="*/ 4789726 h 5343525"/>
              <a:gd name="connsiteX343" fmla="*/ 8803005 w 12182475"/>
              <a:gd name="connsiteY343" fmla="*/ 4902120 h 5343525"/>
              <a:gd name="connsiteX344" fmla="*/ 8822055 w 12182475"/>
              <a:gd name="connsiteY344" fmla="*/ 4950698 h 5343525"/>
              <a:gd name="connsiteX345" fmla="*/ 8423910 w 12182475"/>
              <a:gd name="connsiteY345" fmla="*/ 4409678 h 5343525"/>
              <a:gd name="connsiteX346" fmla="*/ 8652510 w 12182475"/>
              <a:gd name="connsiteY346" fmla="*/ 4412536 h 5343525"/>
              <a:gd name="connsiteX347" fmla="*/ 8780145 w 12182475"/>
              <a:gd name="connsiteY347" fmla="*/ 4420156 h 5343525"/>
              <a:gd name="connsiteX348" fmla="*/ 8817292 w 12182475"/>
              <a:gd name="connsiteY348" fmla="*/ 4465876 h 5343525"/>
              <a:gd name="connsiteX349" fmla="*/ 8778240 w 12182475"/>
              <a:gd name="connsiteY349" fmla="*/ 4484926 h 5343525"/>
              <a:gd name="connsiteX350" fmla="*/ 7784783 w 12182475"/>
              <a:gd name="connsiteY350" fmla="*/ 4528741 h 5343525"/>
              <a:gd name="connsiteX351" fmla="*/ 7565708 w 12182475"/>
              <a:gd name="connsiteY351" fmla="*/ 4537313 h 5343525"/>
              <a:gd name="connsiteX352" fmla="*/ 7519988 w 12182475"/>
              <a:gd name="connsiteY352" fmla="*/ 4506833 h 5343525"/>
              <a:gd name="connsiteX353" fmla="*/ 7487603 w 12182475"/>
              <a:gd name="connsiteY353" fmla="*/ 4282043 h 5343525"/>
              <a:gd name="connsiteX354" fmla="*/ 8423910 w 12182475"/>
              <a:gd name="connsiteY354" fmla="*/ 4409678 h 534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82475" h="5343525">
                <a:moveTo>
                  <a:pt x="12064365" y="15795"/>
                </a:moveTo>
                <a:cubicBezTo>
                  <a:pt x="12006262" y="-8970"/>
                  <a:pt x="11955780" y="-4207"/>
                  <a:pt x="11901487" y="27225"/>
                </a:cubicBezTo>
                <a:cubicBezTo>
                  <a:pt x="11816715" y="76755"/>
                  <a:pt x="11727180" y="117713"/>
                  <a:pt x="11634787" y="152003"/>
                </a:cubicBezTo>
                <a:cubicBezTo>
                  <a:pt x="11325225" y="267255"/>
                  <a:pt x="11027093" y="407273"/>
                  <a:pt x="10728008" y="547290"/>
                </a:cubicBezTo>
                <a:cubicBezTo>
                  <a:pt x="10352723" y="722550"/>
                  <a:pt x="9983152" y="910193"/>
                  <a:pt x="9604058" y="1075928"/>
                </a:cubicBezTo>
                <a:cubicBezTo>
                  <a:pt x="9340215" y="1192133"/>
                  <a:pt x="9072562" y="1302623"/>
                  <a:pt x="8805862" y="1413113"/>
                </a:cubicBezTo>
                <a:cubicBezTo>
                  <a:pt x="8721090" y="1448355"/>
                  <a:pt x="8636317" y="1485503"/>
                  <a:pt x="8551545" y="1519793"/>
                </a:cubicBezTo>
                <a:cubicBezTo>
                  <a:pt x="8537258" y="1525508"/>
                  <a:pt x="8521065" y="1536938"/>
                  <a:pt x="8506778" y="1534080"/>
                </a:cubicBezTo>
                <a:cubicBezTo>
                  <a:pt x="8424862" y="1517888"/>
                  <a:pt x="8361045" y="1567418"/>
                  <a:pt x="8290560" y="1593135"/>
                </a:cubicBezTo>
                <a:cubicBezTo>
                  <a:pt x="8253413" y="1606471"/>
                  <a:pt x="8219123" y="1609328"/>
                  <a:pt x="8180070" y="1601708"/>
                </a:cubicBezTo>
                <a:cubicBezTo>
                  <a:pt x="8049578" y="1575038"/>
                  <a:pt x="7918133" y="1576943"/>
                  <a:pt x="7788593" y="1611233"/>
                </a:cubicBezTo>
                <a:cubicBezTo>
                  <a:pt x="7742873" y="1623615"/>
                  <a:pt x="7698105" y="1640760"/>
                  <a:pt x="7669530" y="1684575"/>
                </a:cubicBezTo>
                <a:cubicBezTo>
                  <a:pt x="7658100" y="1701721"/>
                  <a:pt x="7640955" y="1709340"/>
                  <a:pt x="7620953" y="1709340"/>
                </a:cubicBezTo>
                <a:cubicBezTo>
                  <a:pt x="7557135" y="1710293"/>
                  <a:pt x="7494270" y="1710293"/>
                  <a:pt x="7430453" y="1709340"/>
                </a:cubicBezTo>
                <a:cubicBezTo>
                  <a:pt x="7405688" y="1708388"/>
                  <a:pt x="7387590" y="1690290"/>
                  <a:pt x="7363778" y="1684575"/>
                </a:cubicBezTo>
                <a:cubicBezTo>
                  <a:pt x="7342823" y="1679813"/>
                  <a:pt x="7321868" y="1681718"/>
                  <a:pt x="7300913" y="1681718"/>
                </a:cubicBezTo>
                <a:cubicBezTo>
                  <a:pt x="7299008" y="1677908"/>
                  <a:pt x="7298055" y="1674098"/>
                  <a:pt x="7296150" y="1670288"/>
                </a:cubicBezTo>
                <a:cubicBezTo>
                  <a:pt x="7265670" y="1664573"/>
                  <a:pt x="7238048" y="1675050"/>
                  <a:pt x="7209473" y="1683623"/>
                </a:cubicBezTo>
                <a:cubicBezTo>
                  <a:pt x="7209473" y="1689338"/>
                  <a:pt x="7209473" y="1696005"/>
                  <a:pt x="7209473" y="1701721"/>
                </a:cubicBezTo>
                <a:cubicBezTo>
                  <a:pt x="7209473" y="1701721"/>
                  <a:pt x="7210425" y="1701721"/>
                  <a:pt x="7210425" y="1701721"/>
                </a:cubicBezTo>
                <a:cubicBezTo>
                  <a:pt x="7166610" y="1733153"/>
                  <a:pt x="7118033" y="1731248"/>
                  <a:pt x="7065645" y="1725533"/>
                </a:cubicBezTo>
                <a:cubicBezTo>
                  <a:pt x="6985635" y="1716008"/>
                  <a:pt x="6904673" y="1717913"/>
                  <a:pt x="6823710" y="1713150"/>
                </a:cubicBezTo>
                <a:cubicBezTo>
                  <a:pt x="6615113" y="1699815"/>
                  <a:pt x="6406515" y="1683623"/>
                  <a:pt x="6197918" y="1668383"/>
                </a:cubicBezTo>
                <a:cubicBezTo>
                  <a:pt x="6028373" y="1656000"/>
                  <a:pt x="5859780" y="1638855"/>
                  <a:pt x="5691188" y="1625521"/>
                </a:cubicBezTo>
                <a:cubicBezTo>
                  <a:pt x="5462588" y="1606471"/>
                  <a:pt x="5232083" y="1596946"/>
                  <a:pt x="5003483" y="1581705"/>
                </a:cubicBezTo>
                <a:cubicBezTo>
                  <a:pt x="4871085" y="1573133"/>
                  <a:pt x="4737735" y="1566465"/>
                  <a:pt x="4604385" y="1558846"/>
                </a:cubicBezTo>
                <a:cubicBezTo>
                  <a:pt x="4452938" y="1549321"/>
                  <a:pt x="4300538" y="1545510"/>
                  <a:pt x="4149090" y="1533128"/>
                </a:cubicBezTo>
                <a:cubicBezTo>
                  <a:pt x="4074795" y="1527413"/>
                  <a:pt x="4000500" y="1526460"/>
                  <a:pt x="3926205" y="1524555"/>
                </a:cubicBezTo>
                <a:cubicBezTo>
                  <a:pt x="3815715" y="1520746"/>
                  <a:pt x="3704273" y="1515030"/>
                  <a:pt x="3593783" y="1510268"/>
                </a:cubicBezTo>
                <a:cubicBezTo>
                  <a:pt x="3394710" y="1501696"/>
                  <a:pt x="3194685" y="1497885"/>
                  <a:pt x="2995613" y="1485503"/>
                </a:cubicBezTo>
                <a:cubicBezTo>
                  <a:pt x="2918460" y="1480740"/>
                  <a:pt x="2840355" y="1482646"/>
                  <a:pt x="2762250" y="1484550"/>
                </a:cubicBezTo>
                <a:cubicBezTo>
                  <a:pt x="2714625" y="1485503"/>
                  <a:pt x="2678430" y="1511221"/>
                  <a:pt x="2646045" y="1543605"/>
                </a:cubicBezTo>
                <a:cubicBezTo>
                  <a:pt x="2638425" y="1551225"/>
                  <a:pt x="2629853" y="1560750"/>
                  <a:pt x="2632710" y="1572180"/>
                </a:cubicBezTo>
                <a:cubicBezTo>
                  <a:pt x="2636520" y="1585515"/>
                  <a:pt x="2649855" y="1584563"/>
                  <a:pt x="2660333" y="1585515"/>
                </a:cubicBezTo>
                <a:cubicBezTo>
                  <a:pt x="2674620" y="1587421"/>
                  <a:pt x="2688908" y="1586468"/>
                  <a:pt x="2703195" y="1586468"/>
                </a:cubicBezTo>
                <a:cubicBezTo>
                  <a:pt x="2812733" y="1586468"/>
                  <a:pt x="2922270" y="1585515"/>
                  <a:pt x="3031808" y="1586468"/>
                </a:cubicBezTo>
                <a:cubicBezTo>
                  <a:pt x="3308033" y="1589325"/>
                  <a:pt x="3583305" y="1598850"/>
                  <a:pt x="3858578" y="1607423"/>
                </a:cubicBezTo>
                <a:cubicBezTo>
                  <a:pt x="4026218" y="1612185"/>
                  <a:pt x="4194810" y="1617900"/>
                  <a:pt x="4362450" y="1625521"/>
                </a:cubicBezTo>
                <a:cubicBezTo>
                  <a:pt x="4594860" y="1635998"/>
                  <a:pt x="4828223" y="1641713"/>
                  <a:pt x="5060633" y="1655048"/>
                </a:cubicBezTo>
                <a:cubicBezTo>
                  <a:pt x="5295900" y="1668383"/>
                  <a:pt x="5532120" y="1679813"/>
                  <a:pt x="5768340" y="1693148"/>
                </a:cubicBezTo>
                <a:cubicBezTo>
                  <a:pt x="6148388" y="1714103"/>
                  <a:pt x="6528435" y="1736963"/>
                  <a:pt x="6905625" y="1785540"/>
                </a:cubicBezTo>
                <a:cubicBezTo>
                  <a:pt x="7009448" y="1798875"/>
                  <a:pt x="7115175" y="1793160"/>
                  <a:pt x="7218998" y="1805543"/>
                </a:cubicBezTo>
                <a:cubicBezTo>
                  <a:pt x="7244715" y="1808400"/>
                  <a:pt x="7267575" y="1812210"/>
                  <a:pt x="7284720" y="1836023"/>
                </a:cubicBezTo>
                <a:cubicBezTo>
                  <a:pt x="7305675" y="1863646"/>
                  <a:pt x="7339013" y="1859835"/>
                  <a:pt x="7368540" y="1858883"/>
                </a:cubicBezTo>
                <a:cubicBezTo>
                  <a:pt x="7459028" y="1854121"/>
                  <a:pt x="7548563" y="1871265"/>
                  <a:pt x="7639050" y="1876980"/>
                </a:cubicBezTo>
                <a:cubicBezTo>
                  <a:pt x="7709535" y="1880790"/>
                  <a:pt x="7722870" y="1939846"/>
                  <a:pt x="7736205" y="1995090"/>
                </a:cubicBezTo>
                <a:cubicBezTo>
                  <a:pt x="7736205" y="1996996"/>
                  <a:pt x="7762875" y="2112248"/>
                  <a:pt x="7764780" y="2118915"/>
                </a:cubicBezTo>
                <a:cubicBezTo>
                  <a:pt x="7775258" y="2157015"/>
                  <a:pt x="7786688" y="2189401"/>
                  <a:pt x="7788593" y="2226548"/>
                </a:cubicBezTo>
                <a:cubicBezTo>
                  <a:pt x="7791450" y="2260838"/>
                  <a:pt x="7775258" y="2281793"/>
                  <a:pt x="7739063" y="2280840"/>
                </a:cubicBezTo>
                <a:cubicBezTo>
                  <a:pt x="7631430" y="2278935"/>
                  <a:pt x="7521893" y="2297033"/>
                  <a:pt x="7416165" y="2286556"/>
                </a:cubicBezTo>
                <a:cubicBezTo>
                  <a:pt x="7342823" y="2278935"/>
                  <a:pt x="7273290" y="2278935"/>
                  <a:pt x="7200900" y="2289413"/>
                </a:cubicBezTo>
                <a:cubicBezTo>
                  <a:pt x="7045643" y="2311321"/>
                  <a:pt x="6886575" y="2301796"/>
                  <a:pt x="6734175" y="2344658"/>
                </a:cubicBezTo>
                <a:cubicBezTo>
                  <a:pt x="6713220" y="2350373"/>
                  <a:pt x="6691313" y="2356088"/>
                  <a:pt x="6670358" y="2364660"/>
                </a:cubicBezTo>
                <a:cubicBezTo>
                  <a:pt x="6637973" y="2378948"/>
                  <a:pt x="6617970" y="2398951"/>
                  <a:pt x="6631305" y="2438956"/>
                </a:cubicBezTo>
                <a:cubicBezTo>
                  <a:pt x="6642735" y="2474198"/>
                  <a:pt x="6628448" y="2503725"/>
                  <a:pt x="6606540" y="2531348"/>
                </a:cubicBezTo>
                <a:cubicBezTo>
                  <a:pt x="6565583" y="2580878"/>
                  <a:pt x="6514148" y="2623740"/>
                  <a:pt x="6495098" y="2689463"/>
                </a:cubicBezTo>
                <a:cubicBezTo>
                  <a:pt x="6491288" y="2703750"/>
                  <a:pt x="6478905" y="2715181"/>
                  <a:pt x="6462713" y="2712323"/>
                </a:cubicBezTo>
                <a:cubicBezTo>
                  <a:pt x="6407468" y="2701846"/>
                  <a:pt x="6351270" y="2710418"/>
                  <a:pt x="6296025" y="2683748"/>
                </a:cubicBezTo>
                <a:cubicBezTo>
                  <a:pt x="6203633" y="2638981"/>
                  <a:pt x="6107430" y="2601833"/>
                  <a:pt x="5999798" y="2614215"/>
                </a:cubicBezTo>
                <a:cubicBezTo>
                  <a:pt x="5951220" y="2619931"/>
                  <a:pt x="5901690" y="2614215"/>
                  <a:pt x="5852160" y="2616121"/>
                </a:cubicBezTo>
                <a:cubicBezTo>
                  <a:pt x="5819775" y="2617073"/>
                  <a:pt x="5805488" y="2632313"/>
                  <a:pt x="5811203" y="2664698"/>
                </a:cubicBezTo>
                <a:cubicBezTo>
                  <a:pt x="5826443" y="2743756"/>
                  <a:pt x="5856923" y="2816146"/>
                  <a:pt x="5895975" y="2886631"/>
                </a:cubicBezTo>
                <a:cubicBezTo>
                  <a:pt x="5909310" y="2911396"/>
                  <a:pt x="5934075" y="2912348"/>
                  <a:pt x="5957888" y="2912348"/>
                </a:cubicBezTo>
                <a:cubicBezTo>
                  <a:pt x="6027420" y="2912348"/>
                  <a:pt x="6097905" y="2909490"/>
                  <a:pt x="6166485" y="2923778"/>
                </a:cubicBezTo>
                <a:cubicBezTo>
                  <a:pt x="6195060" y="2929493"/>
                  <a:pt x="6235065" y="2928540"/>
                  <a:pt x="6240780" y="2963783"/>
                </a:cubicBezTo>
                <a:cubicBezTo>
                  <a:pt x="6246495" y="3002836"/>
                  <a:pt x="6205538" y="3013313"/>
                  <a:pt x="6176963" y="3022838"/>
                </a:cubicBezTo>
                <a:cubicBezTo>
                  <a:pt x="6094095" y="3051413"/>
                  <a:pt x="6005513" y="3056175"/>
                  <a:pt x="5918835" y="3061890"/>
                </a:cubicBezTo>
                <a:cubicBezTo>
                  <a:pt x="5713095" y="3076178"/>
                  <a:pt x="5506403" y="3068558"/>
                  <a:pt x="5300663" y="3081893"/>
                </a:cubicBezTo>
                <a:cubicBezTo>
                  <a:pt x="5089208" y="3096181"/>
                  <a:pt x="4876800" y="3104753"/>
                  <a:pt x="4664393" y="3119040"/>
                </a:cubicBezTo>
                <a:cubicBezTo>
                  <a:pt x="4621530" y="3121898"/>
                  <a:pt x="4586288" y="3147615"/>
                  <a:pt x="4541520" y="3151425"/>
                </a:cubicBezTo>
                <a:cubicBezTo>
                  <a:pt x="4467225" y="3157140"/>
                  <a:pt x="4392930" y="3160950"/>
                  <a:pt x="4318635" y="3164761"/>
                </a:cubicBezTo>
                <a:cubicBezTo>
                  <a:pt x="4124325" y="3174286"/>
                  <a:pt x="3929063" y="3186668"/>
                  <a:pt x="3734753" y="3197146"/>
                </a:cubicBezTo>
                <a:cubicBezTo>
                  <a:pt x="3605213" y="3204765"/>
                  <a:pt x="3474720" y="3207623"/>
                  <a:pt x="3346133" y="3222863"/>
                </a:cubicBezTo>
                <a:cubicBezTo>
                  <a:pt x="3327083" y="3224768"/>
                  <a:pt x="3308033" y="3223815"/>
                  <a:pt x="3288983" y="3223815"/>
                </a:cubicBezTo>
                <a:cubicBezTo>
                  <a:pt x="3262313" y="3222863"/>
                  <a:pt x="3242310" y="3214290"/>
                  <a:pt x="3237548" y="3184763"/>
                </a:cubicBezTo>
                <a:cubicBezTo>
                  <a:pt x="3233738" y="3157140"/>
                  <a:pt x="3216593" y="3146663"/>
                  <a:pt x="3190875" y="3148568"/>
                </a:cubicBezTo>
                <a:cubicBezTo>
                  <a:pt x="3056573" y="3158093"/>
                  <a:pt x="2922270" y="3163808"/>
                  <a:pt x="2787015" y="3168571"/>
                </a:cubicBezTo>
                <a:cubicBezTo>
                  <a:pt x="2758440" y="3169523"/>
                  <a:pt x="2743200" y="3186668"/>
                  <a:pt x="2741295" y="3213338"/>
                </a:cubicBezTo>
                <a:cubicBezTo>
                  <a:pt x="2739390" y="3258106"/>
                  <a:pt x="2715578" y="3271440"/>
                  <a:pt x="2672715" y="3272393"/>
                </a:cubicBezTo>
                <a:cubicBezTo>
                  <a:pt x="2479358" y="3279061"/>
                  <a:pt x="2286953" y="3296206"/>
                  <a:pt x="2093595" y="3308588"/>
                </a:cubicBezTo>
                <a:cubicBezTo>
                  <a:pt x="2050733" y="3311446"/>
                  <a:pt x="2007870" y="3317161"/>
                  <a:pt x="1976438" y="3275250"/>
                </a:cubicBezTo>
                <a:cubicBezTo>
                  <a:pt x="1964055" y="3259058"/>
                  <a:pt x="1941195" y="3262868"/>
                  <a:pt x="1922145" y="3261915"/>
                </a:cubicBezTo>
                <a:cubicBezTo>
                  <a:pt x="1848803" y="3260963"/>
                  <a:pt x="1776413" y="3277156"/>
                  <a:pt x="1704023" y="3271440"/>
                </a:cubicBezTo>
                <a:cubicBezTo>
                  <a:pt x="1680210" y="3269536"/>
                  <a:pt x="1649730" y="3279061"/>
                  <a:pt x="1642110" y="3242865"/>
                </a:cubicBezTo>
                <a:cubicBezTo>
                  <a:pt x="1636395" y="3216196"/>
                  <a:pt x="1667828" y="3177143"/>
                  <a:pt x="1700213" y="3171428"/>
                </a:cubicBezTo>
                <a:cubicBezTo>
                  <a:pt x="1727835" y="3166665"/>
                  <a:pt x="1756410" y="3159998"/>
                  <a:pt x="1784985" y="3160950"/>
                </a:cubicBezTo>
                <a:cubicBezTo>
                  <a:pt x="1848803" y="3162856"/>
                  <a:pt x="1902143" y="3139043"/>
                  <a:pt x="1952625" y="3103800"/>
                </a:cubicBezTo>
                <a:cubicBezTo>
                  <a:pt x="2061210" y="3029506"/>
                  <a:pt x="2172653" y="2958068"/>
                  <a:pt x="2276475" y="2878058"/>
                </a:cubicBezTo>
                <a:cubicBezTo>
                  <a:pt x="2296478" y="2862818"/>
                  <a:pt x="2314575" y="2844721"/>
                  <a:pt x="2330768" y="2824718"/>
                </a:cubicBezTo>
                <a:cubicBezTo>
                  <a:pt x="2390775" y="2745661"/>
                  <a:pt x="2390775" y="2717086"/>
                  <a:pt x="2326005" y="2641838"/>
                </a:cubicBezTo>
                <a:cubicBezTo>
                  <a:pt x="2295525" y="2606596"/>
                  <a:pt x="2285048" y="2604690"/>
                  <a:pt x="2247900" y="2635171"/>
                </a:cubicBezTo>
                <a:cubicBezTo>
                  <a:pt x="2169795" y="2699940"/>
                  <a:pt x="2091690" y="2764711"/>
                  <a:pt x="2015490" y="2831386"/>
                </a:cubicBezTo>
                <a:cubicBezTo>
                  <a:pt x="1911668" y="2921873"/>
                  <a:pt x="1795463" y="2998073"/>
                  <a:pt x="1692593" y="3091418"/>
                </a:cubicBezTo>
                <a:cubicBezTo>
                  <a:pt x="1663065" y="3118088"/>
                  <a:pt x="1630680" y="3130471"/>
                  <a:pt x="1587818" y="3116183"/>
                </a:cubicBezTo>
                <a:cubicBezTo>
                  <a:pt x="1545908" y="3102848"/>
                  <a:pt x="1531620" y="3117136"/>
                  <a:pt x="1532573" y="3162856"/>
                </a:cubicBezTo>
                <a:cubicBezTo>
                  <a:pt x="1532573" y="3178096"/>
                  <a:pt x="1530668" y="3190478"/>
                  <a:pt x="1521143" y="3202861"/>
                </a:cubicBezTo>
                <a:cubicBezTo>
                  <a:pt x="1459230" y="3280013"/>
                  <a:pt x="1308735" y="3289538"/>
                  <a:pt x="1242060" y="3217148"/>
                </a:cubicBezTo>
                <a:cubicBezTo>
                  <a:pt x="1166813" y="3135233"/>
                  <a:pt x="1098233" y="3047603"/>
                  <a:pt x="1028700" y="2960925"/>
                </a:cubicBezTo>
                <a:cubicBezTo>
                  <a:pt x="809625" y="2687558"/>
                  <a:pt x="585788" y="2417048"/>
                  <a:pt x="364808" y="2143681"/>
                </a:cubicBezTo>
                <a:cubicBezTo>
                  <a:pt x="334328" y="2106533"/>
                  <a:pt x="299085" y="2086530"/>
                  <a:pt x="249555" y="2090340"/>
                </a:cubicBezTo>
                <a:cubicBezTo>
                  <a:pt x="182880" y="2096055"/>
                  <a:pt x="117158" y="2102723"/>
                  <a:pt x="51435" y="2114153"/>
                </a:cubicBezTo>
                <a:cubicBezTo>
                  <a:pt x="34290" y="2117010"/>
                  <a:pt x="17145" y="2123678"/>
                  <a:pt x="0" y="2115106"/>
                </a:cubicBezTo>
                <a:cubicBezTo>
                  <a:pt x="0" y="2121773"/>
                  <a:pt x="0" y="2127488"/>
                  <a:pt x="0" y="2134156"/>
                </a:cubicBezTo>
                <a:cubicBezTo>
                  <a:pt x="10478" y="2153206"/>
                  <a:pt x="20003" y="2172256"/>
                  <a:pt x="31433" y="2191306"/>
                </a:cubicBezTo>
                <a:cubicBezTo>
                  <a:pt x="274320" y="2597071"/>
                  <a:pt x="517208" y="3002836"/>
                  <a:pt x="760095" y="3408600"/>
                </a:cubicBezTo>
                <a:cubicBezTo>
                  <a:pt x="774383" y="3432413"/>
                  <a:pt x="785813" y="3459083"/>
                  <a:pt x="809625" y="3477181"/>
                </a:cubicBezTo>
                <a:cubicBezTo>
                  <a:pt x="823913" y="3489563"/>
                  <a:pt x="842010" y="3483848"/>
                  <a:pt x="858203" y="3482896"/>
                </a:cubicBezTo>
                <a:cubicBezTo>
                  <a:pt x="843915" y="3484800"/>
                  <a:pt x="830580" y="3485753"/>
                  <a:pt x="818198" y="3494325"/>
                </a:cubicBezTo>
                <a:cubicBezTo>
                  <a:pt x="742950" y="3507661"/>
                  <a:pt x="665798" y="3509565"/>
                  <a:pt x="590550" y="3505756"/>
                </a:cubicBezTo>
                <a:cubicBezTo>
                  <a:pt x="541973" y="3502898"/>
                  <a:pt x="500063" y="3514328"/>
                  <a:pt x="458153" y="3533378"/>
                </a:cubicBezTo>
                <a:cubicBezTo>
                  <a:pt x="429578" y="3546713"/>
                  <a:pt x="426720" y="3572431"/>
                  <a:pt x="446723" y="3589575"/>
                </a:cubicBezTo>
                <a:cubicBezTo>
                  <a:pt x="477203" y="3616246"/>
                  <a:pt x="516255" y="3631486"/>
                  <a:pt x="559118" y="3628628"/>
                </a:cubicBezTo>
                <a:cubicBezTo>
                  <a:pt x="633413" y="3624818"/>
                  <a:pt x="707708" y="3628628"/>
                  <a:pt x="782955" y="3634343"/>
                </a:cubicBezTo>
                <a:cubicBezTo>
                  <a:pt x="793433" y="3635296"/>
                  <a:pt x="807720" y="3634343"/>
                  <a:pt x="811530" y="3646725"/>
                </a:cubicBezTo>
                <a:cubicBezTo>
                  <a:pt x="817245" y="3661965"/>
                  <a:pt x="803910" y="3674348"/>
                  <a:pt x="794385" y="3677206"/>
                </a:cubicBezTo>
                <a:cubicBezTo>
                  <a:pt x="741045" y="3691493"/>
                  <a:pt x="768668" y="3720068"/>
                  <a:pt x="786765" y="3737213"/>
                </a:cubicBezTo>
                <a:cubicBezTo>
                  <a:pt x="826770" y="3774361"/>
                  <a:pt x="830580" y="3818175"/>
                  <a:pt x="828675" y="3869611"/>
                </a:cubicBezTo>
                <a:cubicBezTo>
                  <a:pt x="824865" y="3981053"/>
                  <a:pt x="820103" y="4091543"/>
                  <a:pt x="806768" y="4202033"/>
                </a:cubicBezTo>
                <a:cubicBezTo>
                  <a:pt x="802005" y="4240133"/>
                  <a:pt x="803910" y="4275376"/>
                  <a:pt x="847725" y="4292521"/>
                </a:cubicBezTo>
                <a:cubicBezTo>
                  <a:pt x="893445" y="4309666"/>
                  <a:pt x="938213" y="4330621"/>
                  <a:pt x="984885" y="4346813"/>
                </a:cubicBezTo>
                <a:cubicBezTo>
                  <a:pt x="1084898" y="4381103"/>
                  <a:pt x="1193483" y="4329668"/>
                  <a:pt x="1233488" y="4233466"/>
                </a:cubicBezTo>
                <a:cubicBezTo>
                  <a:pt x="1299210" y="4075350"/>
                  <a:pt x="1368743" y="3919140"/>
                  <a:pt x="1430655" y="3760073"/>
                </a:cubicBezTo>
                <a:cubicBezTo>
                  <a:pt x="1455420" y="3696256"/>
                  <a:pt x="1493520" y="3676253"/>
                  <a:pt x="1559243" y="3680063"/>
                </a:cubicBezTo>
                <a:cubicBezTo>
                  <a:pt x="1848803" y="3698161"/>
                  <a:pt x="2138363" y="3713400"/>
                  <a:pt x="2428875" y="3729593"/>
                </a:cubicBezTo>
                <a:cubicBezTo>
                  <a:pt x="2493645" y="3733403"/>
                  <a:pt x="2558415" y="3740071"/>
                  <a:pt x="2623185" y="3741023"/>
                </a:cubicBezTo>
                <a:cubicBezTo>
                  <a:pt x="2665095" y="3741023"/>
                  <a:pt x="2668905" y="3761025"/>
                  <a:pt x="2664143" y="3793411"/>
                </a:cubicBezTo>
                <a:cubicBezTo>
                  <a:pt x="2657475" y="3837225"/>
                  <a:pt x="2653665" y="3881993"/>
                  <a:pt x="2647950" y="3925808"/>
                </a:cubicBezTo>
                <a:cubicBezTo>
                  <a:pt x="2646045" y="3943906"/>
                  <a:pt x="2644140" y="3959146"/>
                  <a:pt x="2670810" y="3963908"/>
                </a:cubicBezTo>
                <a:cubicBezTo>
                  <a:pt x="2786063" y="3985815"/>
                  <a:pt x="2902268" y="4012486"/>
                  <a:pt x="3020378" y="3994388"/>
                </a:cubicBezTo>
                <a:cubicBezTo>
                  <a:pt x="3176588" y="3970575"/>
                  <a:pt x="3161348" y="3970575"/>
                  <a:pt x="3169920" y="3829606"/>
                </a:cubicBezTo>
                <a:cubicBezTo>
                  <a:pt x="3169920" y="3826748"/>
                  <a:pt x="3170873" y="3822938"/>
                  <a:pt x="3169920" y="3820081"/>
                </a:cubicBezTo>
                <a:cubicBezTo>
                  <a:pt x="3158490" y="3772456"/>
                  <a:pt x="3186113" y="3767693"/>
                  <a:pt x="3222308" y="3770550"/>
                </a:cubicBezTo>
                <a:cubicBezTo>
                  <a:pt x="3239453" y="3771503"/>
                  <a:pt x="3257550" y="3772456"/>
                  <a:pt x="3274695" y="3773408"/>
                </a:cubicBezTo>
                <a:cubicBezTo>
                  <a:pt x="3475673" y="3785790"/>
                  <a:pt x="3676650" y="3799125"/>
                  <a:pt x="3878580" y="3810556"/>
                </a:cubicBezTo>
                <a:cubicBezTo>
                  <a:pt x="4263390" y="3831511"/>
                  <a:pt x="4649153" y="3848656"/>
                  <a:pt x="5033963" y="3869611"/>
                </a:cubicBezTo>
                <a:cubicBezTo>
                  <a:pt x="5337810" y="3885803"/>
                  <a:pt x="5641658" y="3906758"/>
                  <a:pt x="5945505" y="3923903"/>
                </a:cubicBezTo>
                <a:cubicBezTo>
                  <a:pt x="6223635" y="3939143"/>
                  <a:pt x="6499860" y="3957240"/>
                  <a:pt x="6764655" y="4065825"/>
                </a:cubicBezTo>
                <a:cubicBezTo>
                  <a:pt x="6916103" y="4127738"/>
                  <a:pt x="7079933" y="4162028"/>
                  <a:pt x="7237095" y="4209653"/>
                </a:cubicBezTo>
                <a:cubicBezTo>
                  <a:pt x="7304723" y="4230608"/>
                  <a:pt x="7326630" y="4262993"/>
                  <a:pt x="7325678" y="4333478"/>
                </a:cubicBezTo>
                <a:cubicBezTo>
                  <a:pt x="7324725" y="4390628"/>
                  <a:pt x="7325678" y="4447778"/>
                  <a:pt x="7325678" y="4504928"/>
                </a:cubicBezTo>
                <a:cubicBezTo>
                  <a:pt x="7325678" y="4563031"/>
                  <a:pt x="7292340" y="4606846"/>
                  <a:pt x="7237095" y="4618276"/>
                </a:cubicBezTo>
                <a:cubicBezTo>
                  <a:pt x="7153275" y="4634468"/>
                  <a:pt x="7070408" y="4657328"/>
                  <a:pt x="6984683" y="4666853"/>
                </a:cubicBezTo>
                <a:cubicBezTo>
                  <a:pt x="6978015" y="4667806"/>
                  <a:pt x="6967538" y="4664948"/>
                  <a:pt x="6965633" y="4675426"/>
                </a:cubicBezTo>
                <a:cubicBezTo>
                  <a:pt x="6964680" y="4689713"/>
                  <a:pt x="6977063" y="4688761"/>
                  <a:pt x="6985635" y="4689713"/>
                </a:cubicBezTo>
                <a:cubicBezTo>
                  <a:pt x="6993255" y="4690666"/>
                  <a:pt x="7000875" y="4689713"/>
                  <a:pt x="7009448" y="4687808"/>
                </a:cubicBezTo>
                <a:cubicBezTo>
                  <a:pt x="7095173" y="4672568"/>
                  <a:pt x="7180898" y="4658281"/>
                  <a:pt x="7266623" y="4641136"/>
                </a:cubicBezTo>
                <a:cubicBezTo>
                  <a:pt x="7330440" y="4628753"/>
                  <a:pt x="7337108" y="4633516"/>
                  <a:pt x="7323773" y="4700191"/>
                </a:cubicBezTo>
                <a:cubicBezTo>
                  <a:pt x="7288530" y="4696381"/>
                  <a:pt x="7258050" y="4663996"/>
                  <a:pt x="7217093" y="4678283"/>
                </a:cubicBezTo>
                <a:cubicBezTo>
                  <a:pt x="7229475" y="4703048"/>
                  <a:pt x="7249478" y="4707811"/>
                  <a:pt x="7268528" y="4714478"/>
                </a:cubicBezTo>
                <a:cubicBezTo>
                  <a:pt x="7309485" y="4729718"/>
                  <a:pt x="7332345" y="4760198"/>
                  <a:pt x="7335203" y="4803061"/>
                </a:cubicBezTo>
                <a:cubicBezTo>
                  <a:pt x="7341870" y="4905931"/>
                  <a:pt x="7346633" y="5008801"/>
                  <a:pt x="7349490" y="5112623"/>
                </a:cubicBezTo>
                <a:cubicBezTo>
                  <a:pt x="7351395" y="5190728"/>
                  <a:pt x="7329488" y="5209778"/>
                  <a:pt x="7252335" y="5222161"/>
                </a:cubicBezTo>
                <a:cubicBezTo>
                  <a:pt x="7226618" y="5225970"/>
                  <a:pt x="7194233" y="5232638"/>
                  <a:pt x="7182803" y="5260261"/>
                </a:cubicBezTo>
                <a:cubicBezTo>
                  <a:pt x="7172325" y="5285026"/>
                  <a:pt x="7156133" y="5285978"/>
                  <a:pt x="7135178" y="5288836"/>
                </a:cubicBezTo>
                <a:cubicBezTo>
                  <a:pt x="7045643" y="5301218"/>
                  <a:pt x="6956108" y="5314553"/>
                  <a:pt x="6860858" y="5327888"/>
                </a:cubicBezTo>
                <a:cubicBezTo>
                  <a:pt x="6888480" y="5356463"/>
                  <a:pt x="6916103" y="5342176"/>
                  <a:pt x="6940868" y="5339318"/>
                </a:cubicBezTo>
                <a:cubicBezTo>
                  <a:pt x="7054215" y="5327888"/>
                  <a:pt x="7165658" y="5301218"/>
                  <a:pt x="7279958" y="5296456"/>
                </a:cubicBezTo>
                <a:cubicBezTo>
                  <a:pt x="7988618" y="5265023"/>
                  <a:pt x="8697278" y="5231686"/>
                  <a:pt x="9405937" y="5200253"/>
                </a:cubicBezTo>
                <a:cubicBezTo>
                  <a:pt x="9538335" y="5194538"/>
                  <a:pt x="9660255" y="5156438"/>
                  <a:pt x="9777412" y="5094526"/>
                </a:cubicBezTo>
                <a:cubicBezTo>
                  <a:pt x="9903143" y="5027851"/>
                  <a:pt x="10018395" y="4942126"/>
                  <a:pt x="10155555" y="4896406"/>
                </a:cubicBezTo>
                <a:cubicBezTo>
                  <a:pt x="10173652" y="4890691"/>
                  <a:pt x="10182225" y="4876403"/>
                  <a:pt x="10191750" y="4861163"/>
                </a:cubicBezTo>
                <a:cubicBezTo>
                  <a:pt x="10217468" y="4819253"/>
                  <a:pt x="10228898" y="4763056"/>
                  <a:pt x="10299383" y="4766866"/>
                </a:cubicBezTo>
                <a:cubicBezTo>
                  <a:pt x="10323195" y="4767818"/>
                  <a:pt x="10336530" y="4732576"/>
                  <a:pt x="10334625" y="4711621"/>
                </a:cubicBezTo>
                <a:cubicBezTo>
                  <a:pt x="10332720" y="4690666"/>
                  <a:pt x="10306050" y="4702096"/>
                  <a:pt x="10291762" y="4703048"/>
                </a:cubicBezTo>
                <a:cubicBezTo>
                  <a:pt x="10207943" y="4706858"/>
                  <a:pt x="10124123" y="4712573"/>
                  <a:pt x="10040302" y="4716383"/>
                </a:cubicBezTo>
                <a:cubicBezTo>
                  <a:pt x="9660255" y="4736386"/>
                  <a:pt x="9279255" y="4756388"/>
                  <a:pt x="8899208" y="4777343"/>
                </a:cubicBezTo>
                <a:cubicBezTo>
                  <a:pt x="8876348" y="4778296"/>
                  <a:pt x="8867775" y="4773533"/>
                  <a:pt x="8867775" y="4749721"/>
                </a:cubicBezTo>
                <a:cubicBezTo>
                  <a:pt x="8868728" y="4697333"/>
                  <a:pt x="8868728" y="4644946"/>
                  <a:pt x="8865870" y="4592558"/>
                </a:cubicBezTo>
                <a:cubicBezTo>
                  <a:pt x="8863965" y="4563983"/>
                  <a:pt x="8871585" y="4554458"/>
                  <a:pt x="8902065" y="4553506"/>
                </a:cubicBezTo>
                <a:cubicBezTo>
                  <a:pt x="9044940" y="4548743"/>
                  <a:pt x="9187815" y="4540171"/>
                  <a:pt x="9329737" y="4534456"/>
                </a:cubicBezTo>
                <a:cubicBezTo>
                  <a:pt x="9518333" y="4526836"/>
                  <a:pt x="9708833" y="4527788"/>
                  <a:pt x="9879330" y="4427776"/>
                </a:cubicBezTo>
                <a:cubicBezTo>
                  <a:pt x="9943148" y="4389676"/>
                  <a:pt x="10008870" y="4355386"/>
                  <a:pt x="10074593" y="4318238"/>
                </a:cubicBezTo>
                <a:cubicBezTo>
                  <a:pt x="10122218" y="4291568"/>
                  <a:pt x="10166033" y="4256326"/>
                  <a:pt x="10226993" y="4274423"/>
                </a:cubicBezTo>
                <a:cubicBezTo>
                  <a:pt x="10236518" y="4277281"/>
                  <a:pt x="10248900" y="4272518"/>
                  <a:pt x="10259377" y="4270613"/>
                </a:cubicBezTo>
                <a:cubicBezTo>
                  <a:pt x="10429875" y="4241086"/>
                  <a:pt x="10599420" y="4207748"/>
                  <a:pt x="10765155" y="4159171"/>
                </a:cubicBezTo>
                <a:cubicBezTo>
                  <a:pt x="11005185" y="4089638"/>
                  <a:pt x="11229975" y="3992483"/>
                  <a:pt x="11420475" y="3824843"/>
                </a:cubicBezTo>
                <a:cubicBezTo>
                  <a:pt x="11513820" y="3742928"/>
                  <a:pt x="11532870" y="3662918"/>
                  <a:pt x="11482387" y="3548618"/>
                </a:cubicBezTo>
                <a:cubicBezTo>
                  <a:pt x="11462385" y="3502898"/>
                  <a:pt x="11434762" y="3462893"/>
                  <a:pt x="11401425" y="3425746"/>
                </a:cubicBezTo>
                <a:cubicBezTo>
                  <a:pt x="11349037" y="3367643"/>
                  <a:pt x="11287125" y="3320971"/>
                  <a:pt x="11221402" y="3279061"/>
                </a:cubicBezTo>
                <a:cubicBezTo>
                  <a:pt x="11209973" y="3271440"/>
                  <a:pt x="11189018" y="3267631"/>
                  <a:pt x="11190923" y="3252390"/>
                </a:cubicBezTo>
                <a:cubicBezTo>
                  <a:pt x="11194733" y="3216196"/>
                  <a:pt x="11166158" y="3211433"/>
                  <a:pt x="11145202" y="3200956"/>
                </a:cubicBezTo>
                <a:cubicBezTo>
                  <a:pt x="11108055" y="3182858"/>
                  <a:pt x="11070908" y="3164761"/>
                  <a:pt x="11031855" y="3151425"/>
                </a:cubicBezTo>
                <a:cubicBezTo>
                  <a:pt x="10760393" y="3059033"/>
                  <a:pt x="10530840" y="2896156"/>
                  <a:pt x="10307955" y="2720896"/>
                </a:cubicBezTo>
                <a:cubicBezTo>
                  <a:pt x="10289858" y="2706608"/>
                  <a:pt x="10266998" y="2693273"/>
                  <a:pt x="10266998" y="2665650"/>
                </a:cubicBezTo>
                <a:cubicBezTo>
                  <a:pt x="10267950" y="2633265"/>
                  <a:pt x="10246995" y="2617073"/>
                  <a:pt x="10224135" y="2601833"/>
                </a:cubicBezTo>
                <a:cubicBezTo>
                  <a:pt x="10162223" y="2561828"/>
                  <a:pt x="10097452" y="2529443"/>
                  <a:pt x="10025062" y="2513250"/>
                </a:cubicBezTo>
                <a:cubicBezTo>
                  <a:pt x="9896475" y="2484675"/>
                  <a:pt x="9765030" y="2469436"/>
                  <a:pt x="9633585" y="2467531"/>
                </a:cubicBezTo>
                <a:cubicBezTo>
                  <a:pt x="9412605" y="2464673"/>
                  <a:pt x="9192578" y="2476103"/>
                  <a:pt x="8973503" y="2499915"/>
                </a:cubicBezTo>
                <a:cubicBezTo>
                  <a:pt x="8941117" y="2503725"/>
                  <a:pt x="8914448" y="2500868"/>
                  <a:pt x="8897303" y="2468483"/>
                </a:cubicBezTo>
                <a:cubicBezTo>
                  <a:pt x="8888730" y="2453243"/>
                  <a:pt x="8874442" y="2441813"/>
                  <a:pt x="8864917" y="2427526"/>
                </a:cubicBezTo>
                <a:cubicBezTo>
                  <a:pt x="8785860" y="2309415"/>
                  <a:pt x="8673465" y="2260838"/>
                  <a:pt x="8533448" y="2276078"/>
                </a:cubicBezTo>
                <a:cubicBezTo>
                  <a:pt x="8477250" y="2282746"/>
                  <a:pt x="8437245" y="2256076"/>
                  <a:pt x="8405812" y="2217976"/>
                </a:cubicBezTo>
                <a:cubicBezTo>
                  <a:pt x="8355330" y="2156063"/>
                  <a:pt x="8301038" y="2098913"/>
                  <a:pt x="8244840" y="2042715"/>
                </a:cubicBezTo>
                <a:cubicBezTo>
                  <a:pt x="8208645" y="2006521"/>
                  <a:pt x="8201978" y="1967468"/>
                  <a:pt x="8218170" y="1921748"/>
                </a:cubicBezTo>
                <a:cubicBezTo>
                  <a:pt x="8221980" y="1911271"/>
                  <a:pt x="8233410" y="1899840"/>
                  <a:pt x="8218170" y="1888410"/>
                </a:cubicBezTo>
                <a:cubicBezTo>
                  <a:pt x="8203883" y="1876980"/>
                  <a:pt x="8196263" y="1885553"/>
                  <a:pt x="8187690" y="1896030"/>
                </a:cubicBezTo>
                <a:cubicBezTo>
                  <a:pt x="8179118" y="1906508"/>
                  <a:pt x="8168640" y="1907460"/>
                  <a:pt x="8159115" y="1897935"/>
                </a:cubicBezTo>
                <a:cubicBezTo>
                  <a:pt x="8148638" y="1887458"/>
                  <a:pt x="8148638" y="1874123"/>
                  <a:pt x="8158163" y="1863646"/>
                </a:cubicBezTo>
                <a:cubicBezTo>
                  <a:pt x="8168640" y="1852215"/>
                  <a:pt x="8181023" y="1839833"/>
                  <a:pt x="8194358" y="1834118"/>
                </a:cubicBezTo>
                <a:cubicBezTo>
                  <a:pt x="8277225" y="1798875"/>
                  <a:pt x="8355330" y="1752203"/>
                  <a:pt x="8441055" y="1723628"/>
                </a:cubicBezTo>
                <a:cubicBezTo>
                  <a:pt x="8478203" y="1711246"/>
                  <a:pt x="8519160" y="1700768"/>
                  <a:pt x="8525828" y="1651238"/>
                </a:cubicBezTo>
                <a:cubicBezTo>
                  <a:pt x="8526780" y="1640760"/>
                  <a:pt x="8537258" y="1636950"/>
                  <a:pt x="8545830" y="1633140"/>
                </a:cubicBezTo>
                <a:cubicBezTo>
                  <a:pt x="8713470" y="1554083"/>
                  <a:pt x="8877300" y="1467405"/>
                  <a:pt x="9067800" y="1452165"/>
                </a:cubicBezTo>
                <a:cubicBezTo>
                  <a:pt x="9148762" y="1445498"/>
                  <a:pt x="9233535" y="1444546"/>
                  <a:pt x="9309735" y="1408350"/>
                </a:cubicBezTo>
                <a:cubicBezTo>
                  <a:pt x="9375458" y="1377871"/>
                  <a:pt x="9442133" y="1348343"/>
                  <a:pt x="9508808" y="1317863"/>
                </a:cubicBezTo>
                <a:cubicBezTo>
                  <a:pt x="10224135" y="984488"/>
                  <a:pt x="10928985" y="630158"/>
                  <a:pt x="11656695" y="324405"/>
                </a:cubicBezTo>
                <a:cubicBezTo>
                  <a:pt x="11838623" y="247253"/>
                  <a:pt x="12018645" y="165338"/>
                  <a:pt x="12190095" y="65325"/>
                </a:cubicBezTo>
                <a:cubicBezTo>
                  <a:pt x="12190095" y="58658"/>
                  <a:pt x="12190095" y="52943"/>
                  <a:pt x="12190095" y="46275"/>
                </a:cubicBezTo>
                <a:cubicBezTo>
                  <a:pt x="12147233" y="57705"/>
                  <a:pt x="12106275" y="33893"/>
                  <a:pt x="12064365" y="15795"/>
                </a:cubicBezTo>
                <a:close/>
                <a:moveTo>
                  <a:pt x="7232333" y="1703625"/>
                </a:moveTo>
                <a:cubicBezTo>
                  <a:pt x="7216140" y="1698863"/>
                  <a:pt x="7226618" y="1693148"/>
                  <a:pt x="7233285" y="1687433"/>
                </a:cubicBezTo>
                <a:cubicBezTo>
                  <a:pt x="7246620" y="1684575"/>
                  <a:pt x="7259955" y="1678860"/>
                  <a:pt x="7273290" y="1686480"/>
                </a:cubicBezTo>
                <a:cubicBezTo>
                  <a:pt x="7261860" y="1703625"/>
                  <a:pt x="7247573" y="1707435"/>
                  <a:pt x="7232333" y="1703625"/>
                </a:cubicBezTo>
                <a:close/>
                <a:moveTo>
                  <a:pt x="7655243" y="1839833"/>
                </a:moveTo>
                <a:cubicBezTo>
                  <a:pt x="7635240" y="1843643"/>
                  <a:pt x="7612380" y="1842690"/>
                  <a:pt x="7591425" y="1833165"/>
                </a:cubicBezTo>
                <a:cubicBezTo>
                  <a:pt x="7562850" y="1830308"/>
                  <a:pt x="7535228" y="1828403"/>
                  <a:pt x="7506653" y="1825546"/>
                </a:cubicBezTo>
                <a:cubicBezTo>
                  <a:pt x="7499033" y="1824593"/>
                  <a:pt x="7489508" y="1824593"/>
                  <a:pt x="7489508" y="1814115"/>
                </a:cubicBezTo>
                <a:cubicBezTo>
                  <a:pt x="7489508" y="1798875"/>
                  <a:pt x="7501890" y="1802685"/>
                  <a:pt x="7510463" y="1803638"/>
                </a:cubicBezTo>
                <a:cubicBezTo>
                  <a:pt x="7557135" y="1810305"/>
                  <a:pt x="7604760" y="1816973"/>
                  <a:pt x="7651433" y="1823640"/>
                </a:cubicBezTo>
                <a:cubicBezTo>
                  <a:pt x="7668578" y="1825546"/>
                  <a:pt x="7671435" y="1836975"/>
                  <a:pt x="7655243" y="1839833"/>
                </a:cubicBezTo>
                <a:close/>
                <a:moveTo>
                  <a:pt x="10062210" y="4816396"/>
                </a:moveTo>
                <a:cubicBezTo>
                  <a:pt x="10063162" y="4802108"/>
                  <a:pt x="10073640" y="4798298"/>
                  <a:pt x="10085070" y="4797346"/>
                </a:cubicBezTo>
                <a:cubicBezTo>
                  <a:pt x="10119360" y="4793536"/>
                  <a:pt x="10153650" y="4789726"/>
                  <a:pt x="10188893" y="4794488"/>
                </a:cubicBezTo>
                <a:cubicBezTo>
                  <a:pt x="10174605" y="4831636"/>
                  <a:pt x="10089833" y="4858306"/>
                  <a:pt x="10066020" y="4834493"/>
                </a:cubicBezTo>
                <a:cubicBezTo>
                  <a:pt x="10062210" y="4830683"/>
                  <a:pt x="10062210" y="4822111"/>
                  <a:pt x="10062210" y="4816396"/>
                </a:cubicBezTo>
                <a:close/>
                <a:moveTo>
                  <a:pt x="8892540" y="4861163"/>
                </a:moveTo>
                <a:cubicBezTo>
                  <a:pt x="8899208" y="4839256"/>
                  <a:pt x="8919210" y="4846876"/>
                  <a:pt x="8932545" y="4845923"/>
                </a:cubicBezTo>
                <a:cubicBezTo>
                  <a:pt x="9116378" y="4834493"/>
                  <a:pt x="9300210" y="4824968"/>
                  <a:pt x="9484042" y="4815443"/>
                </a:cubicBezTo>
                <a:cubicBezTo>
                  <a:pt x="9517380" y="4813538"/>
                  <a:pt x="9550717" y="4815443"/>
                  <a:pt x="9584055" y="4815443"/>
                </a:cubicBezTo>
                <a:cubicBezTo>
                  <a:pt x="9584055" y="4813538"/>
                  <a:pt x="9584055" y="4812586"/>
                  <a:pt x="9584055" y="4810681"/>
                </a:cubicBezTo>
                <a:cubicBezTo>
                  <a:pt x="9660255" y="4806871"/>
                  <a:pt x="9736455" y="4804966"/>
                  <a:pt x="9812655" y="4798298"/>
                </a:cubicBezTo>
                <a:cubicBezTo>
                  <a:pt x="9868852" y="4793536"/>
                  <a:pt x="9923145" y="4796393"/>
                  <a:pt x="9973627" y="4824016"/>
                </a:cubicBezTo>
                <a:cubicBezTo>
                  <a:pt x="9985058" y="4830683"/>
                  <a:pt x="10005060" y="4827826"/>
                  <a:pt x="10006965" y="4845923"/>
                </a:cubicBezTo>
                <a:cubicBezTo>
                  <a:pt x="10008870" y="4865926"/>
                  <a:pt x="10000298" y="4883070"/>
                  <a:pt x="9982200" y="4894501"/>
                </a:cubicBezTo>
                <a:cubicBezTo>
                  <a:pt x="9938385" y="4920218"/>
                  <a:pt x="9894570" y="4945936"/>
                  <a:pt x="9851708" y="4972606"/>
                </a:cubicBezTo>
                <a:cubicBezTo>
                  <a:pt x="9744075" y="5036423"/>
                  <a:pt x="9636442" y="5103098"/>
                  <a:pt x="9507855" y="5116433"/>
                </a:cubicBezTo>
                <a:cubicBezTo>
                  <a:pt x="9402128" y="5126911"/>
                  <a:pt x="9295448" y="5131673"/>
                  <a:pt x="9189720" y="5137388"/>
                </a:cubicBezTo>
                <a:cubicBezTo>
                  <a:pt x="9113520" y="5141198"/>
                  <a:pt x="9037320" y="5142151"/>
                  <a:pt x="8961120" y="5146913"/>
                </a:cubicBezTo>
                <a:cubicBezTo>
                  <a:pt x="8929687" y="5148818"/>
                  <a:pt x="8910637" y="5138341"/>
                  <a:pt x="8901112" y="5106908"/>
                </a:cubicBezTo>
                <a:cubicBezTo>
                  <a:pt x="8874442" y="5024041"/>
                  <a:pt x="8866823" y="4943078"/>
                  <a:pt x="8892540" y="4861163"/>
                </a:cubicBezTo>
                <a:close/>
                <a:moveTo>
                  <a:pt x="10426065" y="2900918"/>
                </a:moveTo>
                <a:cubicBezTo>
                  <a:pt x="10449877" y="2917111"/>
                  <a:pt x="10476548" y="2933303"/>
                  <a:pt x="10502265" y="2953306"/>
                </a:cubicBezTo>
                <a:cubicBezTo>
                  <a:pt x="10519410" y="2966640"/>
                  <a:pt x="10553700" y="2967593"/>
                  <a:pt x="10552748" y="2989500"/>
                </a:cubicBezTo>
                <a:cubicBezTo>
                  <a:pt x="10551795" y="3029506"/>
                  <a:pt x="10540365" y="3069511"/>
                  <a:pt x="10531793" y="3109515"/>
                </a:cubicBezTo>
                <a:cubicBezTo>
                  <a:pt x="10528935" y="3122850"/>
                  <a:pt x="10517505" y="3119040"/>
                  <a:pt x="10510837" y="3110468"/>
                </a:cubicBezTo>
                <a:cubicBezTo>
                  <a:pt x="10477500" y="3063796"/>
                  <a:pt x="10444162" y="3019028"/>
                  <a:pt x="10413683" y="2970450"/>
                </a:cubicBezTo>
                <a:cubicBezTo>
                  <a:pt x="10403205" y="2953306"/>
                  <a:pt x="10434637" y="2929493"/>
                  <a:pt x="10409873" y="2909490"/>
                </a:cubicBezTo>
                <a:cubicBezTo>
                  <a:pt x="10408920" y="2908538"/>
                  <a:pt x="10415587" y="2899013"/>
                  <a:pt x="10426065" y="2900918"/>
                </a:cubicBezTo>
                <a:close/>
                <a:moveTo>
                  <a:pt x="10119360" y="2975213"/>
                </a:moveTo>
                <a:cubicBezTo>
                  <a:pt x="10119360" y="2975213"/>
                  <a:pt x="10119360" y="2975213"/>
                  <a:pt x="10119360" y="2975213"/>
                </a:cubicBezTo>
                <a:cubicBezTo>
                  <a:pt x="10128885" y="2968546"/>
                  <a:pt x="10139362" y="2960925"/>
                  <a:pt x="10148887" y="2954258"/>
                </a:cubicBezTo>
                <a:cubicBezTo>
                  <a:pt x="10148887" y="2954258"/>
                  <a:pt x="10148887" y="2954258"/>
                  <a:pt x="10148887" y="2954258"/>
                </a:cubicBezTo>
                <a:cubicBezTo>
                  <a:pt x="10148887" y="2954258"/>
                  <a:pt x="10148887" y="2954258"/>
                  <a:pt x="10148887" y="2954258"/>
                </a:cubicBezTo>
                <a:cubicBezTo>
                  <a:pt x="10151745" y="2944733"/>
                  <a:pt x="10153650" y="2932350"/>
                  <a:pt x="10165080" y="2929493"/>
                </a:cubicBezTo>
                <a:cubicBezTo>
                  <a:pt x="10174605" y="2927588"/>
                  <a:pt x="10175558" y="2938065"/>
                  <a:pt x="10178415" y="2944733"/>
                </a:cubicBezTo>
                <a:cubicBezTo>
                  <a:pt x="10184130" y="2951400"/>
                  <a:pt x="10189845" y="2958068"/>
                  <a:pt x="10194608" y="2964736"/>
                </a:cubicBezTo>
                <a:cubicBezTo>
                  <a:pt x="10214610" y="2989500"/>
                  <a:pt x="10212705" y="3002836"/>
                  <a:pt x="10177462" y="3000931"/>
                </a:cubicBezTo>
                <a:cubicBezTo>
                  <a:pt x="10158412" y="2999978"/>
                  <a:pt x="10139362" y="3002836"/>
                  <a:pt x="10121265" y="2999978"/>
                </a:cubicBezTo>
                <a:cubicBezTo>
                  <a:pt x="10096500" y="2996168"/>
                  <a:pt x="10113645" y="2983786"/>
                  <a:pt x="10119360" y="2975213"/>
                </a:cubicBezTo>
                <a:close/>
                <a:moveTo>
                  <a:pt x="10213658" y="3041888"/>
                </a:moveTo>
                <a:cubicBezTo>
                  <a:pt x="10226040" y="3041888"/>
                  <a:pt x="10240327" y="3036173"/>
                  <a:pt x="10250805" y="3039983"/>
                </a:cubicBezTo>
                <a:cubicBezTo>
                  <a:pt x="10269855" y="3046650"/>
                  <a:pt x="10266998" y="2987596"/>
                  <a:pt x="10292715" y="3026648"/>
                </a:cubicBezTo>
                <a:cubicBezTo>
                  <a:pt x="10321290" y="3069511"/>
                  <a:pt x="10360343" y="3108563"/>
                  <a:pt x="10345102" y="3167618"/>
                </a:cubicBezTo>
                <a:cubicBezTo>
                  <a:pt x="10341293" y="3180953"/>
                  <a:pt x="10327005" y="3183811"/>
                  <a:pt x="10315575" y="3187621"/>
                </a:cubicBezTo>
                <a:cubicBezTo>
                  <a:pt x="10233660" y="3215243"/>
                  <a:pt x="10155555" y="3185715"/>
                  <a:pt x="10112693" y="3111421"/>
                </a:cubicBezTo>
                <a:cubicBezTo>
                  <a:pt x="10101262" y="3091418"/>
                  <a:pt x="10091737" y="3070463"/>
                  <a:pt x="10076498" y="3041888"/>
                </a:cubicBezTo>
                <a:cubicBezTo>
                  <a:pt x="10127933" y="3041888"/>
                  <a:pt x="10170795" y="3041888"/>
                  <a:pt x="10213658" y="3041888"/>
                </a:cubicBezTo>
                <a:close/>
                <a:moveTo>
                  <a:pt x="9607867" y="4424918"/>
                </a:moveTo>
                <a:cubicBezTo>
                  <a:pt x="9608820" y="4409678"/>
                  <a:pt x="9619298" y="4395391"/>
                  <a:pt x="9637395" y="4391581"/>
                </a:cubicBezTo>
                <a:cubicBezTo>
                  <a:pt x="9669780" y="4385866"/>
                  <a:pt x="9702165" y="4380151"/>
                  <a:pt x="9734550" y="4373483"/>
                </a:cubicBezTo>
                <a:cubicBezTo>
                  <a:pt x="9750742" y="4369673"/>
                  <a:pt x="9772650" y="4371578"/>
                  <a:pt x="9781223" y="4356338"/>
                </a:cubicBezTo>
                <a:cubicBezTo>
                  <a:pt x="9795510" y="4333478"/>
                  <a:pt x="9802177" y="4353481"/>
                  <a:pt x="9807893" y="4360148"/>
                </a:cubicBezTo>
                <a:cubicBezTo>
                  <a:pt x="9821227" y="4372531"/>
                  <a:pt x="9808845" y="4379198"/>
                  <a:pt x="9798368" y="4383961"/>
                </a:cubicBezTo>
                <a:cubicBezTo>
                  <a:pt x="9745028" y="4407773"/>
                  <a:pt x="9689783" y="4425871"/>
                  <a:pt x="9633585" y="4434443"/>
                </a:cubicBezTo>
                <a:cubicBezTo>
                  <a:pt x="9624060" y="4433491"/>
                  <a:pt x="9606915" y="4443968"/>
                  <a:pt x="9607867" y="4424918"/>
                </a:cubicBezTo>
                <a:close/>
                <a:moveTo>
                  <a:pt x="9068753" y="4430633"/>
                </a:moveTo>
                <a:cubicBezTo>
                  <a:pt x="9212580" y="4421108"/>
                  <a:pt x="9356408" y="4419203"/>
                  <a:pt x="9500235" y="4402058"/>
                </a:cubicBezTo>
                <a:cubicBezTo>
                  <a:pt x="9533573" y="4398248"/>
                  <a:pt x="9556433" y="4412536"/>
                  <a:pt x="9582150" y="4443016"/>
                </a:cubicBezTo>
                <a:cubicBezTo>
                  <a:pt x="9496425" y="4446826"/>
                  <a:pt x="9418320" y="4449683"/>
                  <a:pt x="9339262" y="4453493"/>
                </a:cubicBezTo>
                <a:cubicBezTo>
                  <a:pt x="9247823" y="4458256"/>
                  <a:pt x="9155430" y="4463018"/>
                  <a:pt x="9063990" y="4467781"/>
                </a:cubicBezTo>
                <a:cubicBezTo>
                  <a:pt x="9042083" y="4468733"/>
                  <a:pt x="9023033" y="4468733"/>
                  <a:pt x="9014460" y="4442063"/>
                </a:cubicBezTo>
                <a:cubicBezTo>
                  <a:pt x="9030653" y="4428728"/>
                  <a:pt x="9050655" y="4432538"/>
                  <a:pt x="9068753" y="4430633"/>
                </a:cubicBezTo>
                <a:close/>
                <a:moveTo>
                  <a:pt x="8871585" y="4465876"/>
                </a:moveTo>
                <a:cubicBezTo>
                  <a:pt x="8874442" y="4446826"/>
                  <a:pt x="8877300" y="4427776"/>
                  <a:pt x="8902065" y="4425871"/>
                </a:cubicBezTo>
                <a:cubicBezTo>
                  <a:pt x="8914448" y="4423013"/>
                  <a:pt x="8921115" y="4426823"/>
                  <a:pt x="8920162" y="4439206"/>
                </a:cubicBezTo>
                <a:cubicBezTo>
                  <a:pt x="8919210" y="4462066"/>
                  <a:pt x="8906828" y="4472543"/>
                  <a:pt x="8885873" y="4476353"/>
                </a:cubicBezTo>
                <a:cubicBezTo>
                  <a:pt x="8876348" y="4479211"/>
                  <a:pt x="8870633" y="4475401"/>
                  <a:pt x="8871585" y="4465876"/>
                </a:cubicBezTo>
                <a:close/>
                <a:moveTo>
                  <a:pt x="8097203" y="2091293"/>
                </a:moveTo>
                <a:cubicBezTo>
                  <a:pt x="8131493" y="2093198"/>
                  <a:pt x="8148638" y="2109390"/>
                  <a:pt x="8148638" y="2141776"/>
                </a:cubicBezTo>
                <a:cubicBezTo>
                  <a:pt x="8148638" y="2159873"/>
                  <a:pt x="8138160" y="2177018"/>
                  <a:pt x="8121015" y="2170351"/>
                </a:cubicBezTo>
                <a:cubicBezTo>
                  <a:pt x="8093393" y="2159873"/>
                  <a:pt x="8079105" y="2133203"/>
                  <a:pt x="8073390" y="2104628"/>
                </a:cubicBezTo>
                <a:cubicBezTo>
                  <a:pt x="8068628" y="2084625"/>
                  <a:pt x="8088630" y="2092246"/>
                  <a:pt x="8097203" y="2091293"/>
                </a:cubicBezTo>
                <a:close/>
                <a:moveTo>
                  <a:pt x="7761923" y="2070338"/>
                </a:moveTo>
                <a:cubicBezTo>
                  <a:pt x="7757160" y="2047478"/>
                  <a:pt x="7748588" y="2011283"/>
                  <a:pt x="7743825" y="1994138"/>
                </a:cubicBezTo>
                <a:cubicBezTo>
                  <a:pt x="7738110" y="1963658"/>
                  <a:pt x="7739063" y="1956990"/>
                  <a:pt x="7781925" y="1956038"/>
                </a:cubicBezTo>
                <a:cubicBezTo>
                  <a:pt x="7808595" y="1956038"/>
                  <a:pt x="7827645" y="1954133"/>
                  <a:pt x="7853363" y="1951275"/>
                </a:cubicBezTo>
                <a:cubicBezTo>
                  <a:pt x="7856220" y="1975088"/>
                  <a:pt x="7874318" y="1991280"/>
                  <a:pt x="7920990" y="1991280"/>
                </a:cubicBezTo>
                <a:cubicBezTo>
                  <a:pt x="7921943" y="1992233"/>
                  <a:pt x="7924800" y="1992233"/>
                  <a:pt x="7924800" y="1991280"/>
                </a:cubicBezTo>
                <a:cubicBezTo>
                  <a:pt x="7902893" y="1981755"/>
                  <a:pt x="7868603" y="1974135"/>
                  <a:pt x="7866698" y="1949371"/>
                </a:cubicBezTo>
                <a:cubicBezTo>
                  <a:pt x="7867650" y="1937940"/>
                  <a:pt x="7883843" y="1929368"/>
                  <a:pt x="7909560" y="1933178"/>
                </a:cubicBezTo>
                <a:cubicBezTo>
                  <a:pt x="7940993" y="1936988"/>
                  <a:pt x="7937183" y="1959848"/>
                  <a:pt x="7936230" y="1978898"/>
                </a:cubicBezTo>
                <a:cubicBezTo>
                  <a:pt x="7936230" y="1991280"/>
                  <a:pt x="7939088" y="2016046"/>
                  <a:pt x="7932420" y="2020808"/>
                </a:cubicBezTo>
                <a:cubicBezTo>
                  <a:pt x="7884795" y="2043668"/>
                  <a:pt x="7843838" y="2065575"/>
                  <a:pt x="7789545" y="2088435"/>
                </a:cubicBezTo>
                <a:cubicBezTo>
                  <a:pt x="7772400" y="2094150"/>
                  <a:pt x="7765733" y="2088435"/>
                  <a:pt x="7761923" y="2070338"/>
                </a:cubicBezTo>
                <a:close/>
                <a:moveTo>
                  <a:pt x="7904798" y="2105581"/>
                </a:moveTo>
                <a:cubicBezTo>
                  <a:pt x="7896225" y="2133203"/>
                  <a:pt x="7894320" y="2164635"/>
                  <a:pt x="7864793" y="2184638"/>
                </a:cubicBezTo>
                <a:cubicBezTo>
                  <a:pt x="7858125" y="2154158"/>
                  <a:pt x="7867650" y="2128440"/>
                  <a:pt x="7869555" y="2101771"/>
                </a:cubicBezTo>
                <a:cubicBezTo>
                  <a:pt x="7870508" y="2088435"/>
                  <a:pt x="7878128" y="2086530"/>
                  <a:pt x="7888605" y="2088435"/>
                </a:cubicBezTo>
                <a:cubicBezTo>
                  <a:pt x="7897178" y="2090340"/>
                  <a:pt x="7908608" y="2092246"/>
                  <a:pt x="7904798" y="2105581"/>
                </a:cubicBezTo>
                <a:close/>
                <a:moveTo>
                  <a:pt x="7850505" y="2123678"/>
                </a:moveTo>
                <a:cubicBezTo>
                  <a:pt x="7847648" y="2138918"/>
                  <a:pt x="7838123" y="2149396"/>
                  <a:pt x="7823835" y="2153206"/>
                </a:cubicBezTo>
                <a:cubicBezTo>
                  <a:pt x="7809548" y="2157015"/>
                  <a:pt x="7802880" y="2146538"/>
                  <a:pt x="7802880" y="2135108"/>
                </a:cubicBezTo>
                <a:cubicBezTo>
                  <a:pt x="7802880" y="2117010"/>
                  <a:pt x="7819073" y="2114153"/>
                  <a:pt x="7831455" y="2109390"/>
                </a:cubicBezTo>
                <a:cubicBezTo>
                  <a:pt x="7842885" y="2104628"/>
                  <a:pt x="7850505" y="2116058"/>
                  <a:pt x="7850505" y="2123678"/>
                </a:cubicBezTo>
                <a:close/>
                <a:moveTo>
                  <a:pt x="7782878" y="2145585"/>
                </a:moveTo>
                <a:cubicBezTo>
                  <a:pt x="7816215" y="2167493"/>
                  <a:pt x="7844790" y="2180828"/>
                  <a:pt x="7837170" y="2217976"/>
                </a:cubicBezTo>
                <a:cubicBezTo>
                  <a:pt x="7835265" y="2225596"/>
                  <a:pt x="7854315" y="2232263"/>
                  <a:pt x="7838123" y="2239883"/>
                </a:cubicBezTo>
                <a:cubicBezTo>
                  <a:pt x="7827645" y="2244646"/>
                  <a:pt x="7820978" y="2237978"/>
                  <a:pt x="7813358" y="2230358"/>
                </a:cubicBezTo>
                <a:cubicBezTo>
                  <a:pt x="7791450" y="2209403"/>
                  <a:pt x="7788593" y="2181781"/>
                  <a:pt x="7782878" y="2145585"/>
                </a:cubicBezTo>
                <a:close/>
                <a:moveTo>
                  <a:pt x="7385685" y="4424918"/>
                </a:moveTo>
                <a:cubicBezTo>
                  <a:pt x="7391400" y="4376341"/>
                  <a:pt x="7376160" y="4327763"/>
                  <a:pt x="7402830" y="4282996"/>
                </a:cubicBezTo>
                <a:cubicBezTo>
                  <a:pt x="7408545" y="4274423"/>
                  <a:pt x="7410450" y="4259183"/>
                  <a:pt x="7423785" y="4260136"/>
                </a:cubicBezTo>
                <a:cubicBezTo>
                  <a:pt x="7439978" y="4262041"/>
                  <a:pt x="7433310" y="4277281"/>
                  <a:pt x="7434263" y="4286806"/>
                </a:cubicBezTo>
                <a:cubicBezTo>
                  <a:pt x="7440930" y="4359196"/>
                  <a:pt x="7449503" y="4431586"/>
                  <a:pt x="7437120" y="4504928"/>
                </a:cubicBezTo>
                <a:cubicBezTo>
                  <a:pt x="7434263" y="4523978"/>
                  <a:pt x="7431405" y="4545886"/>
                  <a:pt x="7405688" y="4543981"/>
                </a:cubicBezTo>
                <a:cubicBezTo>
                  <a:pt x="7379018" y="4542076"/>
                  <a:pt x="7387590" y="4518263"/>
                  <a:pt x="7386638" y="4503023"/>
                </a:cubicBezTo>
                <a:cubicBezTo>
                  <a:pt x="7384733" y="4477306"/>
                  <a:pt x="7385685" y="4449683"/>
                  <a:pt x="7385685" y="4424918"/>
                </a:cubicBezTo>
                <a:close/>
                <a:moveTo>
                  <a:pt x="8822055" y="4950698"/>
                </a:moveTo>
                <a:cubicBezTo>
                  <a:pt x="8823960" y="4995466"/>
                  <a:pt x="8824912" y="5039281"/>
                  <a:pt x="8816340" y="5083095"/>
                </a:cubicBezTo>
                <a:cubicBezTo>
                  <a:pt x="8807767" y="5128816"/>
                  <a:pt x="8786812" y="5150723"/>
                  <a:pt x="8738235" y="5152628"/>
                </a:cubicBezTo>
                <a:cubicBezTo>
                  <a:pt x="8571548" y="5158343"/>
                  <a:pt x="8405812" y="5166916"/>
                  <a:pt x="8239125" y="5175488"/>
                </a:cubicBezTo>
                <a:cubicBezTo>
                  <a:pt x="8004810" y="5186918"/>
                  <a:pt x="7770495" y="5199301"/>
                  <a:pt x="7535228" y="5212636"/>
                </a:cubicBezTo>
                <a:cubicBezTo>
                  <a:pt x="7435215" y="5218351"/>
                  <a:pt x="7414260" y="5204063"/>
                  <a:pt x="7406640" y="5102145"/>
                </a:cubicBezTo>
                <a:cubicBezTo>
                  <a:pt x="7398068" y="4996418"/>
                  <a:pt x="7392353" y="4889738"/>
                  <a:pt x="7394258" y="4783058"/>
                </a:cubicBezTo>
                <a:cubicBezTo>
                  <a:pt x="7394258" y="4768771"/>
                  <a:pt x="7394258" y="4756388"/>
                  <a:pt x="7404735" y="4744006"/>
                </a:cubicBezTo>
                <a:cubicBezTo>
                  <a:pt x="7419975" y="4726861"/>
                  <a:pt x="7420928" y="4706858"/>
                  <a:pt x="7398068" y="4692571"/>
                </a:cubicBezTo>
                <a:cubicBezTo>
                  <a:pt x="7377113" y="4679236"/>
                  <a:pt x="7383780" y="4658281"/>
                  <a:pt x="7386638" y="4641136"/>
                </a:cubicBezTo>
                <a:cubicBezTo>
                  <a:pt x="7389495" y="4624943"/>
                  <a:pt x="7407593" y="4631611"/>
                  <a:pt x="7419023" y="4631611"/>
                </a:cubicBezTo>
                <a:cubicBezTo>
                  <a:pt x="7867650" y="4609703"/>
                  <a:pt x="8316278" y="4587796"/>
                  <a:pt x="8763953" y="4563983"/>
                </a:cubicBezTo>
                <a:cubicBezTo>
                  <a:pt x="8806815" y="4562078"/>
                  <a:pt x="8819198" y="4572556"/>
                  <a:pt x="8815387" y="4613513"/>
                </a:cubicBezTo>
                <a:cubicBezTo>
                  <a:pt x="8811578" y="4654471"/>
                  <a:pt x="8812530" y="4696381"/>
                  <a:pt x="8816340" y="4737338"/>
                </a:cubicBezTo>
                <a:cubicBezTo>
                  <a:pt x="8820150" y="4774486"/>
                  <a:pt x="8811578" y="4794488"/>
                  <a:pt x="8769667" y="4787821"/>
                </a:cubicBezTo>
                <a:cubicBezTo>
                  <a:pt x="8757285" y="4785916"/>
                  <a:pt x="8744903" y="4788773"/>
                  <a:pt x="8731567" y="4789726"/>
                </a:cubicBezTo>
                <a:cubicBezTo>
                  <a:pt x="8731567" y="4845923"/>
                  <a:pt x="8789670" y="4856401"/>
                  <a:pt x="8803005" y="4902120"/>
                </a:cubicBezTo>
                <a:cubicBezTo>
                  <a:pt x="8808720" y="4916408"/>
                  <a:pt x="8821103" y="4932601"/>
                  <a:pt x="8822055" y="4950698"/>
                </a:cubicBezTo>
                <a:close/>
                <a:moveTo>
                  <a:pt x="8423910" y="4409678"/>
                </a:moveTo>
                <a:cubicBezTo>
                  <a:pt x="8500110" y="4414441"/>
                  <a:pt x="8576310" y="4411583"/>
                  <a:pt x="8652510" y="4412536"/>
                </a:cubicBezTo>
                <a:cubicBezTo>
                  <a:pt x="8695373" y="4412536"/>
                  <a:pt x="8738235" y="4412536"/>
                  <a:pt x="8780145" y="4420156"/>
                </a:cubicBezTo>
                <a:cubicBezTo>
                  <a:pt x="8809673" y="4424918"/>
                  <a:pt x="8817292" y="4443968"/>
                  <a:pt x="8817292" y="4465876"/>
                </a:cubicBezTo>
                <a:cubicBezTo>
                  <a:pt x="8818245" y="4495403"/>
                  <a:pt x="8792528" y="4483973"/>
                  <a:pt x="8778240" y="4484926"/>
                </a:cubicBezTo>
                <a:cubicBezTo>
                  <a:pt x="8446770" y="4500166"/>
                  <a:pt x="8116253" y="4514453"/>
                  <a:pt x="7784783" y="4528741"/>
                </a:cubicBezTo>
                <a:cubicBezTo>
                  <a:pt x="7712393" y="4531598"/>
                  <a:pt x="7639050" y="4534456"/>
                  <a:pt x="7565708" y="4537313"/>
                </a:cubicBezTo>
                <a:cubicBezTo>
                  <a:pt x="7541895" y="4538266"/>
                  <a:pt x="7530465" y="4528741"/>
                  <a:pt x="7519988" y="4506833"/>
                </a:cubicBezTo>
                <a:cubicBezTo>
                  <a:pt x="7487603" y="4436348"/>
                  <a:pt x="7495223" y="4361101"/>
                  <a:pt x="7487603" y="4282043"/>
                </a:cubicBezTo>
                <a:cubicBezTo>
                  <a:pt x="7801928" y="4355386"/>
                  <a:pt x="8112443" y="4388723"/>
                  <a:pt x="8423910" y="440967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7">
            <a:extLst>
              <a:ext uri="{FF2B5EF4-FFF2-40B4-BE49-F238E27FC236}">
                <a16:creationId xmlns:a16="http://schemas.microsoft.com/office/drawing/2014/main" id="{FFE634C0-A6E6-4320-85AC-459FE207A6BC}"/>
              </a:ext>
            </a:extLst>
          </p:cNvPr>
          <p:cNvSpPr/>
          <p:nvPr/>
        </p:nvSpPr>
        <p:spPr>
          <a:xfrm>
            <a:off x="3601345" y="3347591"/>
            <a:ext cx="2899285" cy="814039"/>
          </a:xfrm>
          <a:custGeom>
            <a:avLst/>
            <a:gdLst>
              <a:gd name="connsiteX0" fmla="*/ 4668391 w 11839575"/>
              <a:gd name="connsiteY0" fmla="*/ 2915993 h 3324225"/>
              <a:gd name="connsiteX1" fmla="*/ 4530279 w 11839575"/>
              <a:gd name="connsiteY1" fmla="*/ 2864558 h 3324225"/>
              <a:gd name="connsiteX2" fmla="*/ 4455984 w 11839575"/>
              <a:gd name="connsiteY2" fmla="*/ 2798835 h 3324225"/>
              <a:gd name="connsiteX3" fmla="*/ 4526469 w 11839575"/>
              <a:gd name="connsiteY3" fmla="*/ 2735970 h 3324225"/>
              <a:gd name="connsiteX4" fmla="*/ 4350256 w 11839575"/>
              <a:gd name="connsiteY4" fmla="*/ 2718825 h 3324225"/>
              <a:gd name="connsiteX5" fmla="*/ 4283581 w 11839575"/>
              <a:gd name="connsiteY5" fmla="*/ 2694060 h 3324225"/>
              <a:gd name="connsiteX6" fmla="*/ 4048314 w 11839575"/>
              <a:gd name="connsiteY6" fmla="*/ 2634053 h 3324225"/>
              <a:gd name="connsiteX7" fmla="*/ 2525266 w 11839575"/>
              <a:gd name="connsiteY7" fmla="*/ 2633100 h 3324225"/>
              <a:gd name="connsiteX8" fmla="*/ 2452876 w 11839575"/>
              <a:gd name="connsiteY8" fmla="*/ 2709300 h 3324225"/>
              <a:gd name="connsiteX9" fmla="*/ 2422396 w 11839575"/>
              <a:gd name="connsiteY9" fmla="*/ 2748353 h 3324225"/>
              <a:gd name="connsiteX10" fmla="*/ 2390964 w 11839575"/>
              <a:gd name="connsiteY10" fmla="*/ 2707395 h 3324225"/>
              <a:gd name="connsiteX11" fmla="*/ 2310954 w 11839575"/>
              <a:gd name="connsiteY11" fmla="*/ 2632148 h 3324225"/>
              <a:gd name="connsiteX12" fmla="*/ 1540381 w 11839575"/>
              <a:gd name="connsiteY12" fmla="*/ 2631195 h 3324225"/>
              <a:gd name="connsiteX13" fmla="*/ 1453703 w 11839575"/>
              <a:gd name="connsiteY13" fmla="*/ 2633100 h 3324225"/>
              <a:gd name="connsiteX14" fmla="*/ 1427033 w 11839575"/>
              <a:gd name="connsiteY14" fmla="*/ 2694060 h 3324225"/>
              <a:gd name="connsiteX15" fmla="*/ 1417508 w 11839575"/>
              <a:gd name="connsiteY15" fmla="*/ 2740733 h 3324225"/>
              <a:gd name="connsiteX16" fmla="*/ 1386076 w 11839575"/>
              <a:gd name="connsiteY16" fmla="*/ 2740733 h 3324225"/>
              <a:gd name="connsiteX17" fmla="*/ 1376551 w 11839575"/>
              <a:gd name="connsiteY17" fmla="*/ 2696918 h 3324225"/>
              <a:gd name="connsiteX18" fmla="*/ 1316544 w 11839575"/>
              <a:gd name="connsiteY18" fmla="*/ 2630243 h 3324225"/>
              <a:gd name="connsiteX19" fmla="*/ 983168 w 11839575"/>
              <a:gd name="connsiteY19" fmla="*/ 2632148 h 3324225"/>
              <a:gd name="connsiteX20" fmla="*/ 159256 w 11839575"/>
              <a:gd name="connsiteY20" fmla="*/ 2513085 h 3324225"/>
              <a:gd name="connsiteX21" fmla="*/ 27811 w 11839575"/>
              <a:gd name="connsiteY21" fmla="*/ 2440695 h 3324225"/>
              <a:gd name="connsiteX22" fmla="*/ 19238 w 11839575"/>
              <a:gd name="connsiteY22" fmla="*/ 2369258 h 3324225"/>
              <a:gd name="connsiteX23" fmla="*/ 217358 w 11839575"/>
              <a:gd name="connsiteY23" fmla="*/ 2249243 h 3324225"/>
              <a:gd name="connsiteX24" fmla="*/ 1079371 w 11839575"/>
              <a:gd name="connsiteY24" fmla="*/ 1983495 h 3324225"/>
              <a:gd name="connsiteX25" fmla="*/ 1489898 w 11839575"/>
              <a:gd name="connsiteY25" fmla="*/ 1881578 h 3324225"/>
              <a:gd name="connsiteX26" fmla="*/ 1983294 w 11839575"/>
              <a:gd name="connsiteY26" fmla="*/ 1656788 h 3324225"/>
              <a:gd name="connsiteX27" fmla="*/ 2601466 w 11839575"/>
              <a:gd name="connsiteY27" fmla="*/ 1361513 h 3324225"/>
              <a:gd name="connsiteX28" fmla="*/ 3177729 w 11839575"/>
              <a:gd name="connsiteY28" fmla="*/ 1321508 h 3324225"/>
              <a:gd name="connsiteX29" fmla="*/ 4421694 w 11839575"/>
              <a:gd name="connsiteY29" fmla="*/ 1557728 h 3324225"/>
              <a:gd name="connsiteX30" fmla="*/ 4873179 w 11839575"/>
              <a:gd name="connsiteY30" fmla="*/ 1648215 h 3324225"/>
              <a:gd name="connsiteX31" fmla="*/ 4927471 w 11839575"/>
              <a:gd name="connsiteY31" fmla="*/ 1599638 h 3324225"/>
              <a:gd name="connsiteX32" fmla="*/ 4955094 w 11839575"/>
              <a:gd name="connsiteY32" fmla="*/ 1562490 h 3324225"/>
              <a:gd name="connsiteX33" fmla="*/ 4971286 w 11839575"/>
              <a:gd name="connsiteY33" fmla="*/ 1604400 h 3324225"/>
              <a:gd name="connsiteX34" fmla="*/ 5022721 w 11839575"/>
              <a:gd name="connsiteY34" fmla="*/ 1665360 h 3324225"/>
              <a:gd name="connsiteX35" fmla="*/ 6256209 w 11839575"/>
              <a:gd name="connsiteY35" fmla="*/ 1767278 h 3324225"/>
              <a:gd name="connsiteX36" fmla="*/ 6981061 w 11839575"/>
              <a:gd name="connsiteY36" fmla="*/ 1837763 h 3324225"/>
              <a:gd name="connsiteX37" fmla="*/ 7513509 w 11839575"/>
              <a:gd name="connsiteY37" fmla="*/ 1836810 h 3324225"/>
              <a:gd name="connsiteX38" fmla="*/ 8621266 w 11839575"/>
              <a:gd name="connsiteY38" fmla="*/ 1778708 h 3324225"/>
              <a:gd name="connsiteX39" fmla="*/ 8763188 w 11839575"/>
              <a:gd name="connsiteY39" fmla="*/ 1683458 h 3324225"/>
              <a:gd name="connsiteX40" fmla="*/ 9762361 w 11839575"/>
              <a:gd name="connsiteY40" fmla="*/ 240420 h 3324225"/>
              <a:gd name="connsiteX41" fmla="*/ 9410888 w 11839575"/>
              <a:gd name="connsiteY41" fmla="*/ 240420 h 3324225"/>
              <a:gd name="connsiteX42" fmla="*/ 9413746 w 11839575"/>
              <a:gd name="connsiteY42" fmla="*/ 210893 h 3324225"/>
              <a:gd name="connsiteX43" fmla="*/ 10067161 w 11839575"/>
              <a:gd name="connsiteY43" fmla="*/ 207083 h 3324225"/>
              <a:gd name="connsiteX44" fmla="*/ 10205273 w 11839575"/>
              <a:gd name="connsiteY44" fmla="*/ 108975 h 3324225"/>
              <a:gd name="connsiteX45" fmla="*/ 9859515 w 11839575"/>
              <a:gd name="connsiteY45" fmla="*/ 89925 h 3324225"/>
              <a:gd name="connsiteX46" fmla="*/ 9819511 w 11839575"/>
              <a:gd name="connsiteY46" fmla="*/ 54683 h 3324225"/>
              <a:gd name="connsiteX47" fmla="*/ 9858563 w 11839575"/>
              <a:gd name="connsiteY47" fmla="*/ 12773 h 3324225"/>
              <a:gd name="connsiteX48" fmla="*/ 9957623 w 11839575"/>
              <a:gd name="connsiteY48" fmla="*/ 2295 h 3324225"/>
              <a:gd name="connsiteX49" fmla="*/ 10738673 w 11839575"/>
              <a:gd name="connsiteY49" fmla="*/ 390 h 3324225"/>
              <a:gd name="connsiteX50" fmla="*/ 10832971 w 11839575"/>
              <a:gd name="connsiteY50" fmla="*/ 9915 h 3324225"/>
              <a:gd name="connsiteX51" fmla="*/ 10872023 w 11839575"/>
              <a:gd name="connsiteY51" fmla="*/ 57540 h 3324225"/>
              <a:gd name="connsiteX52" fmla="*/ 10837734 w 11839575"/>
              <a:gd name="connsiteY52" fmla="*/ 103260 h 3324225"/>
              <a:gd name="connsiteX53" fmla="*/ 10797728 w 11839575"/>
              <a:gd name="connsiteY53" fmla="*/ 132788 h 3324225"/>
              <a:gd name="connsiteX54" fmla="*/ 10831065 w 11839575"/>
              <a:gd name="connsiteY54" fmla="*/ 144218 h 3324225"/>
              <a:gd name="connsiteX55" fmla="*/ 10861546 w 11839575"/>
              <a:gd name="connsiteY55" fmla="*/ 165173 h 3324225"/>
              <a:gd name="connsiteX56" fmla="*/ 10829161 w 11839575"/>
              <a:gd name="connsiteY56" fmla="*/ 185175 h 3324225"/>
              <a:gd name="connsiteX57" fmla="*/ 10791061 w 11839575"/>
              <a:gd name="connsiteY57" fmla="*/ 198510 h 3324225"/>
              <a:gd name="connsiteX58" fmla="*/ 10815826 w 11839575"/>
              <a:gd name="connsiteY58" fmla="*/ 225180 h 3324225"/>
              <a:gd name="connsiteX59" fmla="*/ 10809159 w 11839575"/>
              <a:gd name="connsiteY59" fmla="*/ 257565 h 3324225"/>
              <a:gd name="connsiteX60" fmla="*/ 10787251 w 11839575"/>
              <a:gd name="connsiteY60" fmla="*/ 285188 h 3324225"/>
              <a:gd name="connsiteX61" fmla="*/ 10701526 w 11839575"/>
              <a:gd name="connsiteY61" fmla="*/ 1938728 h 3324225"/>
              <a:gd name="connsiteX62" fmla="*/ 10765344 w 11839575"/>
              <a:gd name="connsiteY62" fmla="*/ 2015880 h 3324225"/>
              <a:gd name="connsiteX63" fmla="*/ 11204446 w 11839575"/>
              <a:gd name="connsiteY63" fmla="*/ 2133990 h 3324225"/>
              <a:gd name="connsiteX64" fmla="*/ 11200636 w 11839575"/>
              <a:gd name="connsiteY64" fmla="*/ 2216858 h 3324225"/>
              <a:gd name="connsiteX65" fmla="*/ 10994896 w 11839575"/>
              <a:gd name="connsiteY65" fmla="*/ 2270198 h 3324225"/>
              <a:gd name="connsiteX66" fmla="*/ 11843573 w 11839575"/>
              <a:gd name="connsiteY66" fmla="*/ 2675963 h 3324225"/>
              <a:gd name="connsiteX67" fmla="*/ 11512103 w 11839575"/>
              <a:gd name="connsiteY67" fmla="*/ 2672153 h 3324225"/>
              <a:gd name="connsiteX68" fmla="*/ 10739626 w 11839575"/>
              <a:gd name="connsiteY68" fmla="*/ 2328300 h 3324225"/>
              <a:gd name="connsiteX69" fmla="*/ 10481498 w 11839575"/>
              <a:gd name="connsiteY69" fmla="*/ 2311155 h 3324225"/>
              <a:gd name="connsiteX70" fmla="*/ 10470069 w 11839575"/>
              <a:gd name="connsiteY70" fmla="*/ 2366400 h 3324225"/>
              <a:gd name="connsiteX71" fmla="*/ 10566271 w 11839575"/>
              <a:gd name="connsiteY71" fmla="*/ 2436885 h 3324225"/>
              <a:gd name="connsiteX72" fmla="*/ 10593894 w 11839575"/>
              <a:gd name="connsiteY72" fmla="*/ 2499750 h 3324225"/>
              <a:gd name="connsiteX73" fmla="*/ 10509121 w 11839575"/>
              <a:gd name="connsiteY73" fmla="*/ 2533088 h 3324225"/>
              <a:gd name="connsiteX74" fmla="*/ 10341481 w 11839575"/>
              <a:gd name="connsiteY74" fmla="*/ 2455935 h 3324225"/>
              <a:gd name="connsiteX75" fmla="*/ 10037634 w 11839575"/>
              <a:gd name="connsiteY75" fmla="*/ 2455935 h 3324225"/>
              <a:gd name="connsiteX76" fmla="*/ 9760456 w 11839575"/>
              <a:gd name="connsiteY76" fmla="*/ 2526420 h 3324225"/>
              <a:gd name="connsiteX77" fmla="*/ 8463151 w 11839575"/>
              <a:gd name="connsiteY77" fmla="*/ 2651198 h 3324225"/>
              <a:gd name="connsiteX78" fmla="*/ 8401238 w 11839575"/>
              <a:gd name="connsiteY78" fmla="*/ 2682630 h 3324225"/>
              <a:gd name="connsiteX79" fmla="*/ 8450768 w 11839575"/>
              <a:gd name="connsiteY79" fmla="*/ 2734065 h 3324225"/>
              <a:gd name="connsiteX80" fmla="*/ 8546971 w 11839575"/>
              <a:gd name="connsiteY80" fmla="*/ 2775023 h 3324225"/>
              <a:gd name="connsiteX81" fmla="*/ 8552686 w 11839575"/>
              <a:gd name="connsiteY81" fmla="*/ 2828363 h 3324225"/>
              <a:gd name="connsiteX82" fmla="*/ 8453626 w 11839575"/>
              <a:gd name="connsiteY82" fmla="*/ 2882655 h 3324225"/>
              <a:gd name="connsiteX83" fmla="*/ 7944038 w 11839575"/>
              <a:gd name="connsiteY83" fmla="*/ 3014100 h 3324225"/>
              <a:gd name="connsiteX84" fmla="*/ 7999284 w 11839575"/>
              <a:gd name="connsiteY84" fmla="*/ 3062678 h 3324225"/>
              <a:gd name="connsiteX85" fmla="*/ 7952611 w 11839575"/>
              <a:gd name="connsiteY85" fmla="*/ 3111255 h 3324225"/>
              <a:gd name="connsiteX86" fmla="*/ 7605901 w 11839575"/>
              <a:gd name="connsiteY86" fmla="*/ 3223650 h 3324225"/>
              <a:gd name="connsiteX87" fmla="*/ 6233349 w 11839575"/>
              <a:gd name="connsiteY87" fmla="*/ 3332235 h 3324225"/>
              <a:gd name="connsiteX88" fmla="*/ 5423724 w 11839575"/>
              <a:gd name="connsiteY88" fmla="*/ 3318900 h 3324225"/>
              <a:gd name="connsiteX89" fmla="*/ 4315966 w 11839575"/>
              <a:gd name="connsiteY89" fmla="*/ 3116018 h 3324225"/>
              <a:gd name="connsiteX90" fmla="*/ 4262626 w 11839575"/>
              <a:gd name="connsiteY90" fmla="*/ 3062678 h 3324225"/>
              <a:gd name="connsiteX91" fmla="*/ 4321681 w 11839575"/>
              <a:gd name="connsiteY91" fmla="*/ 3014100 h 3324225"/>
              <a:gd name="connsiteX92" fmla="*/ 4544566 w 11839575"/>
              <a:gd name="connsiteY92" fmla="*/ 2946473 h 3324225"/>
              <a:gd name="connsiteX93" fmla="*/ 4668391 w 11839575"/>
              <a:gd name="connsiteY93" fmla="*/ 2915993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1839575" h="3324225">
                <a:moveTo>
                  <a:pt x="4668391" y="2915993"/>
                </a:moveTo>
                <a:cubicBezTo>
                  <a:pt x="4615051" y="2895990"/>
                  <a:pt x="4572189" y="2882655"/>
                  <a:pt x="4530279" y="2864558"/>
                </a:cubicBezTo>
                <a:cubicBezTo>
                  <a:pt x="4498846" y="2851223"/>
                  <a:pt x="4453126" y="2840745"/>
                  <a:pt x="4455984" y="2798835"/>
                </a:cubicBezTo>
                <a:cubicBezTo>
                  <a:pt x="4458841" y="2762640"/>
                  <a:pt x="4494084" y="2755020"/>
                  <a:pt x="4526469" y="2735970"/>
                </a:cubicBezTo>
                <a:cubicBezTo>
                  <a:pt x="4450269" y="2735970"/>
                  <a:pt x="4405501" y="2733113"/>
                  <a:pt x="4350256" y="2718825"/>
                </a:cubicBezTo>
                <a:cubicBezTo>
                  <a:pt x="4327396" y="2712158"/>
                  <a:pt x="4302631" y="2708348"/>
                  <a:pt x="4283581" y="2694060"/>
                </a:cubicBezTo>
                <a:cubicBezTo>
                  <a:pt x="4175949" y="2621670"/>
                  <a:pt x="4131181" y="2634053"/>
                  <a:pt x="4048314" y="2634053"/>
                </a:cubicBezTo>
                <a:cubicBezTo>
                  <a:pt x="3593018" y="2634053"/>
                  <a:pt x="2576701" y="2631195"/>
                  <a:pt x="2525266" y="2633100"/>
                </a:cubicBezTo>
                <a:cubicBezTo>
                  <a:pt x="2456686" y="2634053"/>
                  <a:pt x="2455733" y="2624528"/>
                  <a:pt x="2452876" y="2709300"/>
                </a:cubicBezTo>
                <a:cubicBezTo>
                  <a:pt x="2451924" y="2731208"/>
                  <a:pt x="2448114" y="2748353"/>
                  <a:pt x="2422396" y="2748353"/>
                </a:cubicBezTo>
                <a:cubicBezTo>
                  <a:pt x="2397631" y="2748353"/>
                  <a:pt x="2390964" y="2730255"/>
                  <a:pt x="2390964" y="2707395"/>
                </a:cubicBezTo>
                <a:cubicBezTo>
                  <a:pt x="2390964" y="2632148"/>
                  <a:pt x="2396679" y="2633100"/>
                  <a:pt x="2310954" y="2632148"/>
                </a:cubicBezTo>
                <a:cubicBezTo>
                  <a:pt x="2130931" y="2637863"/>
                  <a:pt x="1631821" y="2634053"/>
                  <a:pt x="1540381" y="2631195"/>
                </a:cubicBezTo>
                <a:cubicBezTo>
                  <a:pt x="1516569" y="2630243"/>
                  <a:pt x="1477516" y="2630243"/>
                  <a:pt x="1453703" y="2633100"/>
                </a:cubicBezTo>
                <a:cubicBezTo>
                  <a:pt x="1433701" y="2634053"/>
                  <a:pt x="1428939" y="2655960"/>
                  <a:pt x="1427033" y="2694060"/>
                </a:cubicBezTo>
                <a:cubicBezTo>
                  <a:pt x="1425128" y="2718825"/>
                  <a:pt x="1430844" y="2734065"/>
                  <a:pt x="1417508" y="2740733"/>
                </a:cubicBezTo>
                <a:cubicBezTo>
                  <a:pt x="1407983" y="2746448"/>
                  <a:pt x="1397506" y="2745495"/>
                  <a:pt x="1386076" y="2740733"/>
                </a:cubicBezTo>
                <a:cubicBezTo>
                  <a:pt x="1374646" y="2735970"/>
                  <a:pt x="1375598" y="2712158"/>
                  <a:pt x="1376551" y="2696918"/>
                </a:cubicBezTo>
                <a:cubicBezTo>
                  <a:pt x="1379408" y="2633100"/>
                  <a:pt x="1388933" y="2629290"/>
                  <a:pt x="1316544" y="2630243"/>
                </a:cubicBezTo>
                <a:cubicBezTo>
                  <a:pt x="1206053" y="2627385"/>
                  <a:pt x="1094611" y="2636910"/>
                  <a:pt x="983168" y="2632148"/>
                </a:cubicBezTo>
                <a:cubicBezTo>
                  <a:pt x="694561" y="2619765"/>
                  <a:pt x="434528" y="2600715"/>
                  <a:pt x="159256" y="2513085"/>
                </a:cubicBezTo>
                <a:cubicBezTo>
                  <a:pt x="121156" y="2500703"/>
                  <a:pt x="62101" y="2461650"/>
                  <a:pt x="27811" y="2440695"/>
                </a:cubicBezTo>
                <a:cubicBezTo>
                  <a:pt x="-4574" y="2420693"/>
                  <a:pt x="-10289" y="2398785"/>
                  <a:pt x="19238" y="2369258"/>
                </a:cubicBezTo>
                <a:cubicBezTo>
                  <a:pt x="76388" y="2314013"/>
                  <a:pt x="144968" y="2278770"/>
                  <a:pt x="217358" y="2249243"/>
                </a:cubicBezTo>
                <a:cubicBezTo>
                  <a:pt x="496441" y="2134943"/>
                  <a:pt x="786953" y="2056838"/>
                  <a:pt x="1079371" y="1983495"/>
                </a:cubicBezTo>
                <a:cubicBezTo>
                  <a:pt x="1215578" y="1949205"/>
                  <a:pt x="1351786" y="1912058"/>
                  <a:pt x="1489898" y="1881578"/>
                </a:cubicBezTo>
                <a:cubicBezTo>
                  <a:pt x="1670873" y="1841573"/>
                  <a:pt x="1832798" y="1763468"/>
                  <a:pt x="1983294" y="1656788"/>
                </a:cubicBezTo>
                <a:cubicBezTo>
                  <a:pt x="2172841" y="1524390"/>
                  <a:pt x="2376676" y="1419615"/>
                  <a:pt x="2601466" y="1361513"/>
                </a:cubicBezTo>
                <a:cubicBezTo>
                  <a:pt x="2791014" y="1311983"/>
                  <a:pt x="2984371" y="1310078"/>
                  <a:pt x="3177729" y="1321508"/>
                </a:cubicBezTo>
                <a:cubicBezTo>
                  <a:pt x="3602543" y="1345320"/>
                  <a:pt x="4014976" y="1437713"/>
                  <a:pt x="4421694" y="1557728"/>
                </a:cubicBezTo>
                <a:cubicBezTo>
                  <a:pt x="4569331" y="1601543"/>
                  <a:pt x="4721731" y="1622498"/>
                  <a:pt x="4873179" y="1648215"/>
                </a:cubicBezTo>
                <a:cubicBezTo>
                  <a:pt x="4926519" y="1653930"/>
                  <a:pt x="4920804" y="1651073"/>
                  <a:pt x="4927471" y="1599638"/>
                </a:cubicBezTo>
                <a:cubicBezTo>
                  <a:pt x="4926519" y="1584398"/>
                  <a:pt x="4927471" y="1560585"/>
                  <a:pt x="4955094" y="1562490"/>
                </a:cubicBezTo>
                <a:cubicBezTo>
                  <a:pt x="4978906" y="1564395"/>
                  <a:pt x="4972238" y="1582493"/>
                  <a:pt x="4971286" y="1604400"/>
                </a:cubicBezTo>
                <a:cubicBezTo>
                  <a:pt x="4965571" y="1665360"/>
                  <a:pt x="4977001" y="1658693"/>
                  <a:pt x="5022721" y="1665360"/>
                </a:cubicBezTo>
                <a:cubicBezTo>
                  <a:pt x="5434201" y="1698698"/>
                  <a:pt x="5844729" y="1731083"/>
                  <a:pt x="6256209" y="1767278"/>
                </a:cubicBezTo>
                <a:cubicBezTo>
                  <a:pt x="6498144" y="1788233"/>
                  <a:pt x="6739126" y="1815855"/>
                  <a:pt x="6981061" y="1837763"/>
                </a:cubicBezTo>
                <a:cubicBezTo>
                  <a:pt x="7158226" y="1853955"/>
                  <a:pt x="7336344" y="1850145"/>
                  <a:pt x="7513509" y="1836810"/>
                </a:cubicBezTo>
                <a:cubicBezTo>
                  <a:pt x="7882126" y="1809188"/>
                  <a:pt x="8250744" y="1782518"/>
                  <a:pt x="8621266" y="1778708"/>
                </a:cubicBezTo>
                <a:cubicBezTo>
                  <a:pt x="8692704" y="1777755"/>
                  <a:pt x="8731756" y="1735845"/>
                  <a:pt x="8763188" y="1683458"/>
                </a:cubicBezTo>
                <a:cubicBezTo>
                  <a:pt x="8847009" y="1543440"/>
                  <a:pt x="9746168" y="264233"/>
                  <a:pt x="9762361" y="240420"/>
                </a:cubicBezTo>
                <a:cubicBezTo>
                  <a:pt x="9638536" y="240420"/>
                  <a:pt x="9525188" y="240420"/>
                  <a:pt x="9410888" y="240420"/>
                </a:cubicBezTo>
                <a:cubicBezTo>
                  <a:pt x="9410888" y="235658"/>
                  <a:pt x="9413746" y="215655"/>
                  <a:pt x="9413746" y="210893"/>
                </a:cubicBezTo>
                <a:cubicBezTo>
                  <a:pt x="9473754" y="210893"/>
                  <a:pt x="9886186" y="204225"/>
                  <a:pt x="10067161" y="207083"/>
                </a:cubicBezTo>
                <a:cubicBezTo>
                  <a:pt x="10175746" y="207083"/>
                  <a:pt x="10176698" y="201368"/>
                  <a:pt x="10205273" y="108975"/>
                </a:cubicBezTo>
                <a:cubicBezTo>
                  <a:pt x="10131931" y="108975"/>
                  <a:pt x="9902378" y="102308"/>
                  <a:pt x="9859515" y="89925"/>
                </a:cubicBezTo>
                <a:cubicBezTo>
                  <a:pt x="9840465" y="84210"/>
                  <a:pt x="9820463" y="76590"/>
                  <a:pt x="9819511" y="54683"/>
                </a:cubicBezTo>
                <a:cubicBezTo>
                  <a:pt x="9818559" y="30870"/>
                  <a:pt x="9838561" y="20393"/>
                  <a:pt x="9858563" y="12773"/>
                </a:cubicBezTo>
                <a:cubicBezTo>
                  <a:pt x="9890948" y="390"/>
                  <a:pt x="9924286" y="2295"/>
                  <a:pt x="9957623" y="2295"/>
                </a:cubicBezTo>
                <a:cubicBezTo>
                  <a:pt x="10217656" y="5153"/>
                  <a:pt x="10478640" y="6105"/>
                  <a:pt x="10738673" y="390"/>
                </a:cubicBezTo>
                <a:cubicBezTo>
                  <a:pt x="10770106" y="-562"/>
                  <a:pt x="10802490" y="-562"/>
                  <a:pt x="10832971" y="9915"/>
                </a:cubicBezTo>
                <a:cubicBezTo>
                  <a:pt x="10855831" y="17535"/>
                  <a:pt x="10872023" y="30870"/>
                  <a:pt x="10872023" y="57540"/>
                </a:cubicBezTo>
                <a:cubicBezTo>
                  <a:pt x="10872023" y="82305"/>
                  <a:pt x="10858688" y="94688"/>
                  <a:pt x="10837734" y="103260"/>
                </a:cubicBezTo>
                <a:cubicBezTo>
                  <a:pt x="10821540" y="109928"/>
                  <a:pt x="10803444" y="113738"/>
                  <a:pt x="10797728" y="132788"/>
                </a:cubicBezTo>
                <a:cubicBezTo>
                  <a:pt x="10805348" y="148028"/>
                  <a:pt x="10819636" y="141360"/>
                  <a:pt x="10831065" y="144218"/>
                </a:cubicBezTo>
                <a:cubicBezTo>
                  <a:pt x="10844401" y="148028"/>
                  <a:pt x="10863451" y="144218"/>
                  <a:pt x="10861546" y="165173"/>
                </a:cubicBezTo>
                <a:cubicBezTo>
                  <a:pt x="10859640" y="183270"/>
                  <a:pt x="10843448" y="185175"/>
                  <a:pt x="10829161" y="185175"/>
                </a:cubicBezTo>
                <a:cubicBezTo>
                  <a:pt x="10814873" y="185175"/>
                  <a:pt x="10796776" y="184223"/>
                  <a:pt x="10791061" y="198510"/>
                </a:cubicBezTo>
                <a:cubicBezTo>
                  <a:pt x="10782488" y="220418"/>
                  <a:pt x="10806301" y="216608"/>
                  <a:pt x="10815826" y="225180"/>
                </a:cubicBezTo>
                <a:cubicBezTo>
                  <a:pt x="10832971" y="240420"/>
                  <a:pt x="10832019" y="253755"/>
                  <a:pt x="10809159" y="257565"/>
                </a:cubicBezTo>
                <a:cubicBezTo>
                  <a:pt x="10790109" y="260423"/>
                  <a:pt x="10785346" y="267090"/>
                  <a:pt x="10787251" y="285188"/>
                </a:cubicBezTo>
                <a:cubicBezTo>
                  <a:pt x="10804396" y="401393"/>
                  <a:pt x="10701526" y="1656788"/>
                  <a:pt x="10701526" y="1938728"/>
                </a:cubicBezTo>
                <a:cubicBezTo>
                  <a:pt x="10701526" y="2005403"/>
                  <a:pt x="10702478" y="2001593"/>
                  <a:pt x="10765344" y="2015880"/>
                </a:cubicBezTo>
                <a:cubicBezTo>
                  <a:pt x="10884406" y="2041598"/>
                  <a:pt x="11178728" y="2114940"/>
                  <a:pt x="11204446" y="2133990"/>
                </a:cubicBezTo>
                <a:cubicBezTo>
                  <a:pt x="11239688" y="2161613"/>
                  <a:pt x="11239688" y="2193998"/>
                  <a:pt x="11200636" y="2216858"/>
                </a:cubicBezTo>
                <a:cubicBezTo>
                  <a:pt x="11153011" y="2243528"/>
                  <a:pt x="11018709" y="2266388"/>
                  <a:pt x="10994896" y="2270198"/>
                </a:cubicBezTo>
                <a:cubicBezTo>
                  <a:pt x="11012994" y="2280675"/>
                  <a:pt x="11691173" y="2595000"/>
                  <a:pt x="11843573" y="2675963"/>
                </a:cubicBezTo>
                <a:cubicBezTo>
                  <a:pt x="11723559" y="2690250"/>
                  <a:pt x="11612115" y="2707395"/>
                  <a:pt x="11512103" y="2672153"/>
                </a:cubicBezTo>
                <a:cubicBezTo>
                  <a:pt x="11240640" y="2590238"/>
                  <a:pt x="10986323" y="2466413"/>
                  <a:pt x="10739626" y="2328300"/>
                </a:cubicBezTo>
                <a:cubicBezTo>
                  <a:pt x="10654853" y="2280675"/>
                  <a:pt x="10569128" y="2288295"/>
                  <a:pt x="10481498" y="2311155"/>
                </a:cubicBezTo>
                <a:cubicBezTo>
                  <a:pt x="10445303" y="2320680"/>
                  <a:pt x="10446256" y="2342588"/>
                  <a:pt x="10470069" y="2366400"/>
                </a:cubicBezTo>
                <a:cubicBezTo>
                  <a:pt x="10497690" y="2394975"/>
                  <a:pt x="10531028" y="2416883"/>
                  <a:pt x="10566271" y="2436885"/>
                </a:cubicBezTo>
                <a:cubicBezTo>
                  <a:pt x="10607228" y="2459745"/>
                  <a:pt x="10620563" y="2457840"/>
                  <a:pt x="10593894" y="2499750"/>
                </a:cubicBezTo>
                <a:cubicBezTo>
                  <a:pt x="10559603" y="2554995"/>
                  <a:pt x="10571986" y="2560710"/>
                  <a:pt x="10509121" y="2533088"/>
                </a:cubicBezTo>
                <a:cubicBezTo>
                  <a:pt x="10454828" y="2504513"/>
                  <a:pt x="10412919" y="2480700"/>
                  <a:pt x="10341481" y="2455935"/>
                </a:cubicBezTo>
                <a:cubicBezTo>
                  <a:pt x="10244326" y="2428313"/>
                  <a:pt x="10133836" y="2387355"/>
                  <a:pt x="10037634" y="2455935"/>
                </a:cubicBezTo>
                <a:cubicBezTo>
                  <a:pt x="9950956" y="2517848"/>
                  <a:pt x="9854753" y="2514038"/>
                  <a:pt x="9760456" y="2526420"/>
                </a:cubicBezTo>
                <a:cubicBezTo>
                  <a:pt x="9546143" y="2553090"/>
                  <a:pt x="8681273" y="2633100"/>
                  <a:pt x="8463151" y="2651198"/>
                </a:cubicBezTo>
                <a:cubicBezTo>
                  <a:pt x="8441243" y="2653103"/>
                  <a:pt x="8406001" y="2650245"/>
                  <a:pt x="8401238" y="2682630"/>
                </a:cubicBezTo>
                <a:cubicBezTo>
                  <a:pt x="8397429" y="2713110"/>
                  <a:pt x="8426004" y="2724540"/>
                  <a:pt x="8450768" y="2734065"/>
                </a:cubicBezTo>
                <a:cubicBezTo>
                  <a:pt x="8483154" y="2746448"/>
                  <a:pt x="8515538" y="2759783"/>
                  <a:pt x="8546971" y="2775023"/>
                </a:cubicBezTo>
                <a:cubicBezTo>
                  <a:pt x="8572688" y="2788358"/>
                  <a:pt x="8574593" y="2807408"/>
                  <a:pt x="8552686" y="2828363"/>
                </a:cubicBezTo>
                <a:cubicBezTo>
                  <a:pt x="8524111" y="2855033"/>
                  <a:pt x="8489821" y="2870273"/>
                  <a:pt x="8453626" y="2882655"/>
                </a:cubicBezTo>
                <a:cubicBezTo>
                  <a:pt x="8297416" y="2936948"/>
                  <a:pt x="7954516" y="3011243"/>
                  <a:pt x="7944038" y="3014100"/>
                </a:cubicBezTo>
                <a:cubicBezTo>
                  <a:pt x="7946896" y="3018863"/>
                  <a:pt x="7998331" y="3036960"/>
                  <a:pt x="7999284" y="3062678"/>
                </a:cubicBezTo>
                <a:cubicBezTo>
                  <a:pt x="8000236" y="3089348"/>
                  <a:pt x="7972613" y="3099825"/>
                  <a:pt x="7952611" y="3111255"/>
                </a:cubicBezTo>
                <a:cubicBezTo>
                  <a:pt x="7845931" y="3174120"/>
                  <a:pt x="7724963" y="3196980"/>
                  <a:pt x="7605901" y="3223650"/>
                </a:cubicBezTo>
                <a:cubicBezTo>
                  <a:pt x="7153463" y="3324615"/>
                  <a:pt x="6694359" y="3338903"/>
                  <a:pt x="6233349" y="3332235"/>
                </a:cubicBezTo>
                <a:cubicBezTo>
                  <a:pt x="5936169" y="3330330"/>
                  <a:pt x="5693281" y="3335093"/>
                  <a:pt x="5423724" y="3318900"/>
                </a:cubicBezTo>
                <a:cubicBezTo>
                  <a:pt x="4936996" y="3293183"/>
                  <a:pt x="4428361" y="3162690"/>
                  <a:pt x="4315966" y="3116018"/>
                </a:cubicBezTo>
                <a:cubicBezTo>
                  <a:pt x="4292154" y="3106493"/>
                  <a:pt x="4258816" y="3095063"/>
                  <a:pt x="4262626" y="3062678"/>
                </a:cubicBezTo>
                <a:cubicBezTo>
                  <a:pt x="4265484" y="3033150"/>
                  <a:pt x="4296916" y="3023625"/>
                  <a:pt x="4321681" y="3014100"/>
                </a:cubicBezTo>
                <a:cubicBezTo>
                  <a:pt x="4394071" y="2986478"/>
                  <a:pt x="4468366" y="2962665"/>
                  <a:pt x="4544566" y="2946473"/>
                </a:cubicBezTo>
                <a:cubicBezTo>
                  <a:pt x="4581714" y="2935995"/>
                  <a:pt x="4619814" y="2927423"/>
                  <a:pt x="4668391" y="29159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BA6BC08C-EA69-47CE-976A-77776F26363A}"/>
              </a:ext>
            </a:extLst>
          </p:cNvPr>
          <p:cNvSpPr/>
          <p:nvPr/>
        </p:nvSpPr>
        <p:spPr>
          <a:xfrm>
            <a:off x="3847595" y="1362330"/>
            <a:ext cx="2140736" cy="1398032"/>
          </a:xfrm>
          <a:custGeom>
            <a:avLst/>
            <a:gdLst>
              <a:gd name="connsiteX0" fmla="*/ 10434369 w 10488706"/>
              <a:gd name="connsiteY0" fmla="*/ 4223475 h 6849767"/>
              <a:gd name="connsiteX1" fmla="*/ 10326518 w 10488706"/>
              <a:gd name="connsiteY1" fmla="*/ 4164198 h 6849767"/>
              <a:gd name="connsiteX2" fmla="*/ 10270534 w 10488706"/>
              <a:gd name="connsiteY2" fmla="*/ 4096688 h 6849767"/>
              <a:gd name="connsiteX3" fmla="*/ 10215374 w 10488706"/>
              <a:gd name="connsiteY3" fmla="*/ 4034941 h 6849767"/>
              <a:gd name="connsiteX4" fmla="*/ 9630839 w 10488706"/>
              <a:gd name="connsiteY4" fmla="*/ 3793717 h 6849767"/>
              <a:gd name="connsiteX5" fmla="*/ 9713168 w 10488706"/>
              <a:gd name="connsiteY5" fmla="*/ 3786308 h 6849767"/>
              <a:gd name="connsiteX6" fmla="*/ 9765858 w 10488706"/>
              <a:gd name="connsiteY6" fmla="*/ 3754199 h 6849767"/>
              <a:gd name="connsiteX7" fmla="*/ 9843247 w 10488706"/>
              <a:gd name="connsiteY7" fmla="*/ 3441349 h 6849767"/>
              <a:gd name="connsiteX8" fmla="*/ 9793026 w 10488706"/>
              <a:gd name="connsiteY8" fmla="*/ 3357374 h 6849767"/>
              <a:gd name="connsiteX9" fmla="*/ 9517224 w 10488706"/>
              <a:gd name="connsiteY9" fmla="*/ 3211652 h 6849767"/>
              <a:gd name="connsiteX10" fmla="*/ 9848187 w 10488706"/>
              <a:gd name="connsiteY10" fmla="*/ 3202596 h 6849767"/>
              <a:gd name="connsiteX11" fmla="*/ 9943689 w 10488706"/>
              <a:gd name="connsiteY11" fmla="*/ 3144142 h 6849767"/>
              <a:gd name="connsiteX12" fmla="*/ 10376739 w 10488706"/>
              <a:gd name="connsiteY12" fmla="*/ 2243463 h 6849767"/>
              <a:gd name="connsiteX13" fmla="*/ 10361919 w 10488706"/>
              <a:gd name="connsiteY13" fmla="*/ 2157018 h 6849767"/>
              <a:gd name="connsiteX14" fmla="*/ 10007905 w 10488706"/>
              <a:gd name="connsiteY14" fmla="*/ 1819469 h 6849767"/>
              <a:gd name="connsiteX15" fmla="*/ 9937925 w 10488706"/>
              <a:gd name="connsiteY15" fmla="*/ 1812060 h 6849767"/>
              <a:gd name="connsiteX16" fmla="*/ 9026544 w 10488706"/>
              <a:gd name="connsiteY16" fmla="*/ 2305210 h 6849767"/>
              <a:gd name="connsiteX17" fmla="*/ 8968914 w 10488706"/>
              <a:gd name="connsiteY17" fmla="*/ 2287921 h 6849767"/>
              <a:gd name="connsiteX18" fmla="*/ 8920340 w 10488706"/>
              <a:gd name="connsiteY18" fmla="*/ 2245933 h 6849767"/>
              <a:gd name="connsiteX19" fmla="*/ 8638775 w 10488706"/>
              <a:gd name="connsiteY19" fmla="*/ 2109267 h 6849767"/>
              <a:gd name="connsiteX20" fmla="*/ 8555623 w 10488706"/>
              <a:gd name="connsiteY20" fmla="*/ 2101035 h 6849767"/>
              <a:gd name="connsiteX21" fmla="*/ 8207372 w 10488706"/>
              <a:gd name="connsiteY21" fmla="*/ 2181717 h 6849767"/>
              <a:gd name="connsiteX22" fmla="*/ 9327045 w 10488706"/>
              <a:gd name="connsiteY22" fmla="*/ 440460 h 6849767"/>
              <a:gd name="connsiteX23" fmla="*/ 9294113 w 10488706"/>
              <a:gd name="connsiteY23" fmla="*/ 349898 h 6849767"/>
              <a:gd name="connsiteX24" fmla="*/ 7881349 w 10488706"/>
              <a:gd name="connsiteY24" fmla="*/ 3293 h 6849767"/>
              <a:gd name="connsiteX25" fmla="*/ 7756209 w 10488706"/>
              <a:gd name="connsiteY25" fmla="*/ 0 h 6849767"/>
              <a:gd name="connsiteX26" fmla="*/ 7705988 w 10488706"/>
              <a:gd name="connsiteY26" fmla="*/ 3293 h 6849767"/>
              <a:gd name="connsiteX27" fmla="*/ 7739743 w 10488706"/>
              <a:gd name="connsiteY27" fmla="*/ 46927 h 6849767"/>
              <a:gd name="connsiteX28" fmla="*/ 8404961 w 10488706"/>
              <a:gd name="connsiteY28" fmla="*/ 214055 h 6849767"/>
              <a:gd name="connsiteX29" fmla="*/ 5517685 w 10488706"/>
              <a:gd name="connsiteY29" fmla="*/ 1906738 h 6849767"/>
              <a:gd name="connsiteX30" fmla="*/ 5367023 w 10488706"/>
              <a:gd name="connsiteY30" fmla="*/ 1951196 h 6849767"/>
              <a:gd name="connsiteX31" fmla="*/ 5151321 w 10488706"/>
              <a:gd name="connsiteY31" fmla="*/ 1951196 h 6849767"/>
              <a:gd name="connsiteX32" fmla="*/ 4925740 w 10488706"/>
              <a:gd name="connsiteY32" fmla="*/ 1980011 h 6849767"/>
              <a:gd name="connsiteX33" fmla="*/ 4881283 w 10488706"/>
              <a:gd name="connsiteY33" fmla="*/ 1982481 h 6849767"/>
              <a:gd name="connsiteX34" fmla="*/ 4556083 w 10488706"/>
              <a:gd name="connsiteY34" fmla="*/ 1989067 h 6849767"/>
              <a:gd name="connsiteX35" fmla="*/ 4446586 w 10488706"/>
              <a:gd name="connsiteY35" fmla="*/ 2013766 h 6849767"/>
              <a:gd name="connsiteX36" fmla="*/ 3261872 w 10488706"/>
              <a:gd name="connsiteY36" fmla="*/ 1923204 h 6849767"/>
              <a:gd name="connsiteX37" fmla="*/ 3194363 w 10488706"/>
              <a:gd name="connsiteY37" fmla="*/ 1890272 h 6849767"/>
              <a:gd name="connsiteX38" fmla="*/ 2958902 w 10488706"/>
              <a:gd name="connsiteY38" fmla="*/ 1813706 h 6849767"/>
              <a:gd name="connsiteX39" fmla="*/ 3100508 w 10488706"/>
              <a:gd name="connsiteY39" fmla="*/ 1865574 h 6849767"/>
              <a:gd name="connsiteX40" fmla="*/ 3080749 w 10488706"/>
              <a:gd name="connsiteY40" fmla="*/ 1897682 h 6849767"/>
              <a:gd name="connsiteX41" fmla="*/ 3018179 w 10488706"/>
              <a:gd name="connsiteY41" fmla="*/ 1893565 h 6849767"/>
              <a:gd name="connsiteX42" fmla="*/ 2749787 w 10488706"/>
              <a:gd name="connsiteY42" fmla="*/ 1849931 h 6849767"/>
              <a:gd name="connsiteX43" fmla="*/ 2240994 w 10488706"/>
              <a:gd name="connsiteY43" fmla="*/ 1779128 h 6849767"/>
              <a:gd name="connsiteX44" fmla="*/ 1437463 w 10488706"/>
              <a:gd name="connsiteY44" fmla="*/ 1691860 h 6849767"/>
              <a:gd name="connsiteX45" fmla="*/ 841402 w 10488706"/>
              <a:gd name="connsiteY45" fmla="*/ 1667161 h 6849767"/>
              <a:gd name="connsiteX46" fmla="*/ 486564 w 10488706"/>
              <a:gd name="connsiteY46" fmla="*/ 1709149 h 6849767"/>
              <a:gd name="connsiteX47" fmla="*/ 294738 w 10488706"/>
              <a:gd name="connsiteY47" fmla="*/ 1723968 h 6849767"/>
              <a:gd name="connsiteX48" fmla="*/ 0 w 10488706"/>
              <a:gd name="connsiteY48" fmla="*/ 1723145 h 6849767"/>
              <a:gd name="connsiteX49" fmla="*/ 275802 w 10488706"/>
              <a:gd name="connsiteY49" fmla="*/ 1789831 h 6849767"/>
              <a:gd name="connsiteX50" fmla="*/ 403412 w 10488706"/>
              <a:gd name="connsiteY50" fmla="*/ 1840875 h 6849767"/>
              <a:gd name="connsiteX51" fmla="*/ 824936 w 10488706"/>
              <a:gd name="connsiteY51" fmla="*/ 2101035 h 6849767"/>
              <a:gd name="connsiteX52" fmla="*/ 885036 w 10488706"/>
              <a:gd name="connsiteY52" fmla="*/ 2127380 h 6849767"/>
              <a:gd name="connsiteX53" fmla="*/ 1559310 w 10488706"/>
              <a:gd name="connsiteY53" fmla="*/ 2325792 h 6849767"/>
              <a:gd name="connsiteX54" fmla="*/ 1999770 w 10488706"/>
              <a:gd name="connsiteY54" fmla="*/ 2455872 h 6849767"/>
              <a:gd name="connsiteX55" fmla="*/ 3181190 w 10488706"/>
              <a:gd name="connsiteY55" fmla="*/ 2939966 h 6849767"/>
              <a:gd name="connsiteX56" fmla="*/ 3946849 w 10488706"/>
              <a:gd name="connsiteY56" fmla="*/ 3290688 h 6849767"/>
              <a:gd name="connsiteX57" fmla="*/ 4113977 w 10488706"/>
              <a:gd name="connsiteY57" fmla="*/ 3387836 h 6849767"/>
              <a:gd name="connsiteX58" fmla="*/ 4319799 w 10488706"/>
              <a:gd name="connsiteY58" fmla="*/ 3461108 h 6849767"/>
              <a:gd name="connsiteX59" fmla="*/ 4353554 w 10488706"/>
              <a:gd name="connsiteY59" fmla="*/ 3493217 h 6849767"/>
              <a:gd name="connsiteX60" fmla="*/ 4607127 w 10488706"/>
              <a:gd name="connsiteY60" fmla="*/ 3700686 h 6849767"/>
              <a:gd name="connsiteX61" fmla="*/ 4738030 w 10488706"/>
              <a:gd name="connsiteY61" fmla="*/ 3753376 h 6849767"/>
              <a:gd name="connsiteX62" fmla="*/ 4809656 w 10488706"/>
              <a:gd name="connsiteY62" fmla="*/ 3816769 h 6849767"/>
              <a:gd name="connsiteX63" fmla="*/ 5477344 w 10488706"/>
              <a:gd name="connsiteY63" fmla="*/ 5202365 h 6849767"/>
              <a:gd name="connsiteX64" fmla="*/ 5485577 w 10488706"/>
              <a:gd name="connsiteY64" fmla="*/ 5278931 h 6849767"/>
              <a:gd name="connsiteX65" fmla="*/ 5540737 w 10488706"/>
              <a:gd name="connsiteY65" fmla="*/ 5336561 h 6849767"/>
              <a:gd name="connsiteX66" fmla="*/ 5894752 w 10488706"/>
              <a:gd name="connsiteY66" fmla="*/ 6047060 h 6849767"/>
              <a:gd name="connsiteX67" fmla="*/ 5887342 w 10488706"/>
              <a:gd name="connsiteY67" fmla="*/ 6104691 h 6849767"/>
              <a:gd name="connsiteX68" fmla="*/ 5935916 w 10488706"/>
              <a:gd name="connsiteY68" fmla="*/ 6143385 h 6849767"/>
              <a:gd name="connsiteX69" fmla="*/ 6120333 w 10488706"/>
              <a:gd name="connsiteY69" fmla="*/ 6550913 h 6849767"/>
              <a:gd name="connsiteX70" fmla="*/ 5456762 w 10488706"/>
              <a:gd name="connsiteY70" fmla="*/ 6419187 h 6849767"/>
              <a:gd name="connsiteX71" fmla="*/ 5423007 w 10488706"/>
              <a:gd name="connsiteY71" fmla="*/ 6424950 h 6849767"/>
              <a:gd name="connsiteX72" fmla="*/ 5446883 w 10488706"/>
              <a:gd name="connsiteY72" fmla="*/ 6457882 h 6849767"/>
              <a:gd name="connsiteX73" fmla="*/ 7044887 w 10488706"/>
              <a:gd name="connsiteY73" fmla="*/ 6851414 h 6849767"/>
              <a:gd name="connsiteX74" fmla="*/ 7090991 w 10488706"/>
              <a:gd name="connsiteY74" fmla="*/ 6808603 h 6849767"/>
              <a:gd name="connsiteX75" fmla="*/ 7246593 w 10488706"/>
              <a:gd name="connsiteY75" fmla="*/ 4694396 h 6849767"/>
              <a:gd name="connsiteX76" fmla="*/ 7270468 w 10488706"/>
              <a:gd name="connsiteY76" fmla="*/ 4616183 h 6849767"/>
              <a:gd name="connsiteX77" fmla="*/ 7350328 w 10488706"/>
              <a:gd name="connsiteY77" fmla="*/ 4645822 h 6849767"/>
              <a:gd name="connsiteX78" fmla="*/ 7672233 w 10488706"/>
              <a:gd name="connsiteY78" fmla="*/ 4882106 h 6849767"/>
              <a:gd name="connsiteX79" fmla="*/ 7756209 w 10488706"/>
              <a:gd name="connsiteY79" fmla="*/ 4975961 h 6849767"/>
              <a:gd name="connsiteX80" fmla="*/ 8401667 w 10488706"/>
              <a:gd name="connsiteY80" fmla="*/ 6104691 h 6849767"/>
              <a:gd name="connsiteX81" fmla="*/ 8516928 w 10488706"/>
              <a:gd name="connsiteY81" fmla="*/ 6150795 h 6849767"/>
              <a:gd name="connsiteX82" fmla="*/ 8935982 w 10488706"/>
              <a:gd name="connsiteY82" fmla="*/ 6028948 h 6849767"/>
              <a:gd name="connsiteX83" fmla="*/ 9009255 w 10488706"/>
              <a:gd name="connsiteY83" fmla="*/ 5953205 h 6849767"/>
              <a:gd name="connsiteX84" fmla="*/ 9222487 w 10488706"/>
              <a:gd name="connsiteY84" fmla="*/ 5015479 h 6849767"/>
              <a:gd name="connsiteX85" fmla="*/ 9190379 w 10488706"/>
              <a:gd name="connsiteY85" fmla="*/ 4961965 h 6849767"/>
              <a:gd name="connsiteX86" fmla="*/ 8957388 w 10488706"/>
              <a:gd name="connsiteY86" fmla="*/ 4835179 h 6849767"/>
              <a:gd name="connsiteX87" fmla="*/ 9342687 w 10488706"/>
              <a:gd name="connsiteY87" fmla="*/ 4852467 h 6849767"/>
              <a:gd name="connsiteX88" fmla="*/ 9399495 w 10488706"/>
              <a:gd name="connsiteY88" fmla="*/ 4813773 h 6849767"/>
              <a:gd name="connsiteX89" fmla="*/ 9478530 w 10488706"/>
              <a:gd name="connsiteY89" fmla="*/ 4509979 h 6849767"/>
              <a:gd name="connsiteX90" fmla="*/ 9438189 w 10488706"/>
              <a:gd name="connsiteY90" fmla="*/ 4443292 h 6849767"/>
              <a:gd name="connsiteX91" fmla="*/ 9051243 w 10488706"/>
              <a:gd name="connsiteY91" fmla="*/ 4227591 h 6849767"/>
              <a:gd name="connsiteX92" fmla="*/ 10143747 w 10488706"/>
              <a:gd name="connsiteY92" fmla="*/ 4411185 h 6849767"/>
              <a:gd name="connsiteX93" fmla="*/ 10202202 w 10488706"/>
              <a:gd name="connsiteY93" fmla="*/ 4401305 h 6849767"/>
              <a:gd name="connsiteX94" fmla="*/ 10359450 w 10488706"/>
              <a:gd name="connsiteY94" fmla="*/ 4341205 h 6849767"/>
              <a:gd name="connsiteX95" fmla="*/ 10487060 w 10488706"/>
              <a:gd name="connsiteY95" fmla="*/ 4307450 h 6849767"/>
              <a:gd name="connsiteX96" fmla="*/ 10434369 w 10488706"/>
              <a:gd name="connsiteY96" fmla="*/ 4223475 h 6849767"/>
              <a:gd name="connsiteX97" fmla="*/ 8954094 w 10488706"/>
              <a:gd name="connsiteY97" fmla="*/ 4837648 h 6849767"/>
              <a:gd name="connsiteX98" fmla="*/ 8954094 w 10488706"/>
              <a:gd name="connsiteY98" fmla="*/ 4837648 h 6849767"/>
              <a:gd name="connsiteX99" fmla="*/ 8954094 w 10488706"/>
              <a:gd name="connsiteY99" fmla="*/ 4837648 h 684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488706" h="6849767">
                <a:moveTo>
                  <a:pt x="10434369" y="4223475"/>
                </a:moveTo>
                <a:cubicBezTo>
                  <a:pt x="10397321" y="4205362"/>
                  <a:pt x="10362743" y="4183133"/>
                  <a:pt x="10326518" y="4164198"/>
                </a:cubicBezTo>
                <a:cubicBezTo>
                  <a:pt x="10298526" y="4150202"/>
                  <a:pt x="10277944" y="4128796"/>
                  <a:pt x="10270534" y="4096688"/>
                </a:cubicBezTo>
                <a:cubicBezTo>
                  <a:pt x="10263124" y="4066226"/>
                  <a:pt x="10243366" y="4047290"/>
                  <a:pt x="10215374" y="4034941"/>
                </a:cubicBezTo>
                <a:cubicBezTo>
                  <a:pt x="10020254" y="3955082"/>
                  <a:pt x="9825135" y="3872753"/>
                  <a:pt x="9630839" y="3793717"/>
                </a:cubicBezTo>
                <a:cubicBezTo>
                  <a:pt x="9657184" y="3787131"/>
                  <a:pt x="9685176" y="3786308"/>
                  <a:pt x="9713168" y="3786308"/>
                </a:cubicBezTo>
                <a:cubicBezTo>
                  <a:pt x="9737043" y="3786308"/>
                  <a:pt x="9757625" y="3778075"/>
                  <a:pt x="9765858" y="3754199"/>
                </a:cubicBezTo>
                <a:cubicBezTo>
                  <a:pt x="9804553" y="3642232"/>
                  <a:pt x="9843247" y="3445466"/>
                  <a:pt x="9843247" y="3441349"/>
                </a:cubicBezTo>
                <a:cubicBezTo>
                  <a:pt x="9847363" y="3401008"/>
                  <a:pt x="9830074" y="3376310"/>
                  <a:pt x="9793026" y="3357374"/>
                </a:cubicBezTo>
                <a:cubicBezTo>
                  <a:pt x="9698348" y="3308800"/>
                  <a:pt x="9606140" y="3256109"/>
                  <a:pt x="9517224" y="3211652"/>
                </a:cubicBezTo>
                <a:cubicBezTo>
                  <a:pt x="9648128" y="3205066"/>
                  <a:pt x="9705758" y="3210828"/>
                  <a:pt x="9848187" y="3202596"/>
                </a:cubicBezTo>
                <a:cubicBezTo>
                  <a:pt x="9895114" y="3200126"/>
                  <a:pt x="9922283" y="3187776"/>
                  <a:pt x="9943689" y="3144142"/>
                </a:cubicBezTo>
                <a:cubicBezTo>
                  <a:pt x="10022724" y="2981131"/>
                  <a:pt x="10310876" y="2380953"/>
                  <a:pt x="10376739" y="2243463"/>
                </a:cubicBezTo>
                <a:cubicBezTo>
                  <a:pt x="10394028" y="2207239"/>
                  <a:pt x="10389911" y="2182540"/>
                  <a:pt x="10361919" y="2157018"/>
                </a:cubicBezTo>
                <a:cubicBezTo>
                  <a:pt x="10303466" y="2103504"/>
                  <a:pt x="10073768" y="1872160"/>
                  <a:pt x="10007905" y="1819469"/>
                </a:cubicBezTo>
                <a:cubicBezTo>
                  <a:pt x="9984030" y="1800534"/>
                  <a:pt x="9965094" y="1797241"/>
                  <a:pt x="9937925" y="1812060"/>
                </a:cubicBezTo>
                <a:cubicBezTo>
                  <a:pt x="9684353" y="1947903"/>
                  <a:pt x="9078412" y="2280511"/>
                  <a:pt x="9026544" y="2305210"/>
                </a:cubicBezTo>
                <a:cubicBezTo>
                  <a:pt x="9001845" y="2316736"/>
                  <a:pt x="8981263" y="2317559"/>
                  <a:pt x="8968914" y="2287921"/>
                </a:cubicBezTo>
                <a:cubicBezTo>
                  <a:pt x="8959858" y="2265692"/>
                  <a:pt x="8940099" y="2256636"/>
                  <a:pt x="8920340" y="2245933"/>
                </a:cubicBezTo>
                <a:cubicBezTo>
                  <a:pt x="8828132" y="2197359"/>
                  <a:pt x="8730983" y="2157841"/>
                  <a:pt x="8638775" y="2109267"/>
                </a:cubicBezTo>
                <a:cubicBezTo>
                  <a:pt x="8611606" y="2095271"/>
                  <a:pt x="8585261" y="2092802"/>
                  <a:pt x="8555623" y="2101035"/>
                </a:cubicBezTo>
                <a:cubicBezTo>
                  <a:pt x="8455181" y="2127380"/>
                  <a:pt x="8223014" y="2191596"/>
                  <a:pt x="8207372" y="2181717"/>
                </a:cubicBezTo>
                <a:cubicBezTo>
                  <a:pt x="8207372" y="2168544"/>
                  <a:pt x="9191202" y="649575"/>
                  <a:pt x="9327045" y="440460"/>
                </a:cubicBezTo>
                <a:cubicBezTo>
                  <a:pt x="9362447" y="386946"/>
                  <a:pt x="9355037" y="367187"/>
                  <a:pt x="9294113" y="349898"/>
                </a:cubicBezTo>
                <a:cubicBezTo>
                  <a:pt x="8989496" y="261806"/>
                  <a:pt x="8052593" y="13996"/>
                  <a:pt x="7881349" y="3293"/>
                </a:cubicBezTo>
                <a:cubicBezTo>
                  <a:pt x="7841831" y="823"/>
                  <a:pt x="7802313" y="0"/>
                  <a:pt x="7756209" y="0"/>
                </a:cubicBezTo>
                <a:cubicBezTo>
                  <a:pt x="7739743" y="0"/>
                  <a:pt x="7724924" y="0"/>
                  <a:pt x="7705988" y="3293"/>
                </a:cubicBezTo>
                <a:cubicBezTo>
                  <a:pt x="7705988" y="27169"/>
                  <a:pt x="7718337" y="37048"/>
                  <a:pt x="7739743" y="46927"/>
                </a:cubicBezTo>
                <a:cubicBezTo>
                  <a:pt x="7874762" y="105381"/>
                  <a:pt x="8321809" y="195943"/>
                  <a:pt x="8404961" y="214055"/>
                </a:cubicBezTo>
                <a:cubicBezTo>
                  <a:pt x="8397551" y="232991"/>
                  <a:pt x="6468584" y="1351018"/>
                  <a:pt x="5517685" y="1906738"/>
                </a:cubicBezTo>
                <a:cubicBezTo>
                  <a:pt x="5469935" y="1934730"/>
                  <a:pt x="5423007" y="1951196"/>
                  <a:pt x="5367023" y="1951196"/>
                </a:cubicBezTo>
                <a:cubicBezTo>
                  <a:pt x="5292927" y="1950372"/>
                  <a:pt x="5225417" y="1948726"/>
                  <a:pt x="5151321" y="1951196"/>
                </a:cubicBezTo>
                <a:cubicBezTo>
                  <a:pt x="5073109" y="1953666"/>
                  <a:pt x="4999837" y="1947903"/>
                  <a:pt x="4925740" y="1980011"/>
                </a:cubicBezTo>
                <a:cubicBezTo>
                  <a:pt x="4910921" y="1986597"/>
                  <a:pt x="4896102" y="1985774"/>
                  <a:pt x="4881283" y="1982481"/>
                </a:cubicBezTo>
                <a:cubicBezTo>
                  <a:pt x="4770962" y="1961075"/>
                  <a:pt x="4665581" y="1961898"/>
                  <a:pt x="4556083" y="1989067"/>
                </a:cubicBezTo>
                <a:cubicBezTo>
                  <a:pt x="4525622" y="1996477"/>
                  <a:pt x="4478694" y="2015412"/>
                  <a:pt x="4446586" y="2013766"/>
                </a:cubicBezTo>
                <a:cubicBezTo>
                  <a:pt x="4051407" y="1993183"/>
                  <a:pt x="3653758" y="1994830"/>
                  <a:pt x="3261872" y="1923204"/>
                </a:cubicBezTo>
                <a:cubicBezTo>
                  <a:pt x="3191070" y="1910031"/>
                  <a:pt x="3202596" y="1916618"/>
                  <a:pt x="3194363" y="1890272"/>
                </a:cubicBezTo>
                <a:cubicBezTo>
                  <a:pt x="3178720" y="1835935"/>
                  <a:pt x="3042878" y="1817823"/>
                  <a:pt x="2958902" y="1813706"/>
                </a:cubicBezTo>
                <a:cubicBezTo>
                  <a:pt x="3000066" y="1834289"/>
                  <a:pt x="3055227" y="1851578"/>
                  <a:pt x="3100508" y="1865574"/>
                </a:cubicBezTo>
                <a:cubicBezTo>
                  <a:pt x="3128500" y="1876276"/>
                  <a:pt x="3119443" y="1899329"/>
                  <a:pt x="3080749" y="1897682"/>
                </a:cubicBezTo>
                <a:cubicBezTo>
                  <a:pt x="3060166" y="1896859"/>
                  <a:pt x="3039584" y="1897682"/>
                  <a:pt x="3018179" y="1893565"/>
                </a:cubicBezTo>
                <a:cubicBezTo>
                  <a:pt x="2929263" y="1878746"/>
                  <a:pt x="2839525" y="1863104"/>
                  <a:pt x="2749787" y="1849931"/>
                </a:cubicBezTo>
                <a:cubicBezTo>
                  <a:pt x="2571133" y="1822763"/>
                  <a:pt x="2428704" y="1798064"/>
                  <a:pt x="2240994" y="1779128"/>
                </a:cubicBezTo>
                <a:cubicBezTo>
                  <a:pt x="1958605" y="1751960"/>
                  <a:pt x="1713265" y="1722321"/>
                  <a:pt x="1437463" y="1691860"/>
                </a:cubicBezTo>
                <a:cubicBezTo>
                  <a:pt x="1243167" y="1670454"/>
                  <a:pt x="1076862" y="1658105"/>
                  <a:pt x="841402" y="1667161"/>
                </a:cubicBezTo>
                <a:cubicBezTo>
                  <a:pt x="743430" y="1669631"/>
                  <a:pt x="597708" y="1679510"/>
                  <a:pt x="486564" y="1709149"/>
                </a:cubicBezTo>
                <a:cubicBezTo>
                  <a:pt x="428934" y="1724791"/>
                  <a:pt x="354014" y="1725614"/>
                  <a:pt x="294738" y="1723968"/>
                </a:cubicBezTo>
                <a:cubicBezTo>
                  <a:pt x="186887" y="1721498"/>
                  <a:pt x="80682" y="1715735"/>
                  <a:pt x="0" y="1723145"/>
                </a:cubicBezTo>
                <a:cubicBezTo>
                  <a:pt x="77389" y="1747020"/>
                  <a:pt x="183594" y="1768425"/>
                  <a:pt x="275802" y="1789831"/>
                </a:cubicBezTo>
                <a:cubicBezTo>
                  <a:pt x="311203" y="1798064"/>
                  <a:pt x="372950" y="1821939"/>
                  <a:pt x="403412" y="1840875"/>
                </a:cubicBezTo>
                <a:cubicBezTo>
                  <a:pt x="553250" y="1931437"/>
                  <a:pt x="675097" y="2021175"/>
                  <a:pt x="824936" y="2101035"/>
                </a:cubicBezTo>
                <a:cubicBezTo>
                  <a:pt x="844695" y="2111737"/>
                  <a:pt x="863631" y="2121617"/>
                  <a:pt x="885036" y="2127380"/>
                </a:cubicBezTo>
                <a:cubicBezTo>
                  <a:pt x="1041461" y="2183363"/>
                  <a:pt x="1334552" y="2261576"/>
                  <a:pt x="1559310" y="2325792"/>
                </a:cubicBezTo>
                <a:cubicBezTo>
                  <a:pt x="1705856" y="2367780"/>
                  <a:pt x="1858987" y="2398242"/>
                  <a:pt x="1999770" y="2455872"/>
                </a:cubicBezTo>
                <a:cubicBezTo>
                  <a:pt x="2395772" y="2617237"/>
                  <a:pt x="2787658" y="2772839"/>
                  <a:pt x="3181190" y="2939966"/>
                </a:cubicBezTo>
                <a:cubicBezTo>
                  <a:pt x="3439703" y="3049464"/>
                  <a:pt x="3707272" y="3139202"/>
                  <a:pt x="3946849" y="3290688"/>
                </a:cubicBezTo>
                <a:cubicBezTo>
                  <a:pt x="4001186" y="3325266"/>
                  <a:pt x="4059640" y="3353258"/>
                  <a:pt x="4113977" y="3387836"/>
                </a:cubicBezTo>
                <a:cubicBezTo>
                  <a:pt x="4177370" y="3428177"/>
                  <a:pt x="4243233" y="3460285"/>
                  <a:pt x="4319799" y="3461108"/>
                </a:cubicBezTo>
                <a:cubicBezTo>
                  <a:pt x="4341205" y="3461108"/>
                  <a:pt x="4352731" y="3471811"/>
                  <a:pt x="4353554" y="3493217"/>
                </a:cubicBezTo>
                <a:cubicBezTo>
                  <a:pt x="4354377" y="3525325"/>
                  <a:pt x="4539618" y="3652112"/>
                  <a:pt x="4607127" y="3700686"/>
                </a:cubicBezTo>
                <a:cubicBezTo>
                  <a:pt x="4647468" y="3728677"/>
                  <a:pt x="4688633" y="3750906"/>
                  <a:pt x="4738030" y="3753376"/>
                </a:cubicBezTo>
                <a:cubicBezTo>
                  <a:pt x="4778371" y="3755023"/>
                  <a:pt x="4814596" y="3761609"/>
                  <a:pt x="4809656" y="3816769"/>
                </a:cubicBezTo>
                <a:cubicBezTo>
                  <a:pt x="4808833" y="3828295"/>
                  <a:pt x="5362907" y="4969375"/>
                  <a:pt x="5477344" y="5202365"/>
                </a:cubicBezTo>
                <a:cubicBezTo>
                  <a:pt x="5490517" y="5228711"/>
                  <a:pt x="5485577" y="5252586"/>
                  <a:pt x="5485577" y="5278931"/>
                </a:cubicBezTo>
                <a:cubicBezTo>
                  <a:pt x="5485577" y="5295397"/>
                  <a:pt x="5526742" y="5307746"/>
                  <a:pt x="5540737" y="5336561"/>
                </a:cubicBezTo>
                <a:cubicBezTo>
                  <a:pt x="5651058" y="5560496"/>
                  <a:pt x="5887342" y="6033888"/>
                  <a:pt x="5894752" y="6047060"/>
                </a:cubicBezTo>
                <a:cubicBezTo>
                  <a:pt x="5907101" y="6068466"/>
                  <a:pt x="5900515" y="6086578"/>
                  <a:pt x="5887342" y="6104691"/>
                </a:cubicBezTo>
                <a:cubicBezTo>
                  <a:pt x="5904631" y="6116216"/>
                  <a:pt x="5925213" y="6118686"/>
                  <a:pt x="5935916" y="6143385"/>
                </a:cubicBezTo>
                <a:cubicBezTo>
                  <a:pt x="5995193" y="6271818"/>
                  <a:pt x="6127743" y="6539387"/>
                  <a:pt x="6120333" y="6550913"/>
                </a:cubicBezTo>
                <a:cubicBezTo>
                  <a:pt x="6107161" y="6548443"/>
                  <a:pt x="5663408" y="6460351"/>
                  <a:pt x="5456762" y="6419187"/>
                </a:cubicBezTo>
                <a:cubicBezTo>
                  <a:pt x="5446059" y="6416717"/>
                  <a:pt x="5427947" y="6404368"/>
                  <a:pt x="5423007" y="6424950"/>
                </a:cubicBezTo>
                <a:cubicBezTo>
                  <a:pt x="5419714" y="6440593"/>
                  <a:pt x="5430417" y="6452118"/>
                  <a:pt x="5446883" y="6457882"/>
                </a:cubicBezTo>
                <a:cubicBezTo>
                  <a:pt x="5822302" y="6601134"/>
                  <a:pt x="6978201" y="6858000"/>
                  <a:pt x="7044887" y="6851414"/>
                </a:cubicBezTo>
                <a:cubicBezTo>
                  <a:pt x="7076172" y="6856354"/>
                  <a:pt x="7088521" y="6851414"/>
                  <a:pt x="7090991" y="6808603"/>
                </a:cubicBezTo>
                <a:cubicBezTo>
                  <a:pt x="7095931" y="6729567"/>
                  <a:pt x="7236713" y="4831885"/>
                  <a:pt x="7246593" y="4694396"/>
                </a:cubicBezTo>
                <a:cubicBezTo>
                  <a:pt x="7249063" y="4666404"/>
                  <a:pt x="7240830" y="4631003"/>
                  <a:pt x="7270468" y="4616183"/>
                </a:cubicBezTo>
                <a:cubicBezTo>
                  <a:pt x="7302576" y="4599717"/>
                  <a:pt x="7326452" y="4628533"/>
                  <a:pt x="7350328" y="4645822"/>
                </a:cubicBezTo>
                <a:cubicBezTo>
                  <a:pt x="7458178" y="4724034"/>
                  <a:pt x="7564383" y="4803894"/>
                  <a:pt x="7672233" y="4882106"/>
                </a:cubicBezTo>
                <a:cubicBezTo>
                  <a:pt x="7707635" y="4907628"/>
                  <a:pt x="7733980" y="4938913"/>
                  <a:pt x="7756209" y="4975961"/>
                </a:cubicBezTo>
                <a:cubicBezTo>
                  <a:pt x="7971087" y="5352204"/>
                  <a:pt x="8185143" y="5729270"/>
                  <a:pt x="8401667" y="6104691"/>
                </a:cubicBezTo>
                <a:cubicBezTo>
                  <a:pt x="8437892" y="6168084"/>
                  <a:pt x="8446125" y="6171377"/>
                  <a:pt x="8516928" y="6150795"/>
                </a:cubicBezTo>
                <a:cubicBezTo>
                  <a:pt x="8656887" y="6110453"/>
                  <a:pt x="8795200" y="6067643"/>
                  <a:pt x="8935982" y="6028948"/>
                </a:cubicBezTo>
                <a:cubicBezTo>
                  <a:pt x="8978793" y="6017422"/>
                  <a:pt x="8999375" y="5995193"/>
                  <a:pt x="9009255" y="5953205"/>
                </a:cubicBezTo>
                <a:cubicBezTo>
                  <a:pt x="9075942" y="5677403"/>
                  <a:pt x="9224957" y="5053350"/>
                  <a:pt x="9222487" y="5015479"/>
                </a:cubicBezTo>
                <a:cubicBezTo>
                  <a:pt x="9220840" y="4991603"/>
                  <a:pt x="9211784" y="4974314"/>
                  <a:pt x="9190379" y="4961965"/>
                </a:cubicBezTo>
                <a:cubicBezTo>
                  <a:pt x="9112990" y="4919977"/>
                  <a:pt x="9036423" y="4875519"/>
                  <a:pt x="8957388" y="4835179"/>
                </a:cubicBezTo>
                <a:cubicBezTo>
                  <a:pt x="9085821" y="4842588"/>
                  <a:pt x="9214255" y="4844234"/>
                  <a:pt x="9342687" y="4852467"/>
                </a:cubicBezTo>
                <a:cubicBezTo>
                  <a:pt x="9371503" y="4854114"/>
                  <a:pt x="9388791" y="4838471"/>
                  <a:pt x="9399495" y="4813773"/>
                </a:cubicBezTo>
                <a:cubicBezTo>
                  <a:pt x="9419253" y="4766846"/>
                  <a:pt x="9478530" y="4565140"/>
                  <a:pt x="9478530" y="4509979"/>
                </a:cubicBezTo>
                <a:cubicBezTo>
                  <a:pt x="9478530" y="4478694"/>
                  <a:pt x="9464534" y="4458112"/>
                  <a:pt x="9438189" y="4443292"/>
                </a:cubicBezTo>
                <a:cubicBezTo>
                  <a:pt x="9309756" y="4372490"/>
                  <a:pt x="9182146" y="4300040"/>
                  <a:pt x="9051243" y="4227591"/>
                </a:cubicBezTo>
                <a:cubicBezTo>
                  <a:pt x="9071002" y="4234177"/>
                  <a:pt x="9959331" y="4379076"/>
                  <a:pt x="10143747" y="4411185"/>
                </a:cubicBezTo>
                <a:cubicBezTo>
                  <a:pt x="10164330" y="4414477"/>
                  <a:pt x="10184912" y="4416948"/>
                  <a:pt x="10202202" y="4401305"/>
                </a:cubicBezTo>
                <a:cubicBezTo>
                  <a:pt x="10246659" y="4359317"/>
                  <a:pt x="10300172" y="4346144"/>
                  <a:pt x="10359450" y="4341205"/>
                </a:cubicBezTo>
                <a:cubicBezTo>
                  <a:pt x="10403084" y="4337088"/>
                  <a:pt x="10474710" y="4348614"/>
                  <a:pt x="10487060" y="4307450"/>
                </a:cubicBezTo>
                <a:cubicBezTo>
                  <a:pt x="10499409" y="4256406"/>
                  <a:pt x="10460714" y="4236647"/>
                  <a:pt x="10434369" y="4223475"/>
                </a:cubicBezTo>
                <a:close/>
                <a:moveTo>
                  <a:pt x="8954094" y="4837648"/>
                </a:moveTo>
                <a:cubicBezTo>
                  <a:pt x="8954094" y="4837648"/>
                  <a:pt x="8954094" y="4837648"/>
                  <a:pt x="8954094" y="4837648"/>
                </a:cubicBezTo>
                <a:cubicBezTo>
                  <a:pt x="8954094" y="4842588"/>
                  <a:pt x="8950802" y="4836825"/>
                  <a:pt x="8954094" y="4837648"/>
                </a:cubicBezTo>
                <a:close/>
              </a:path>
            </a:pathLst>
          </a:custGeom>
          <a:solidFill>
            <a:schemeClr val="accent2"/>
          </a:solidFill>
          <a:ln w="8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362B1C-2611-4656-9FC6-46F778AB407A}"/>
              </a:ext>
            </a:extLst>
          </p:cNvPr>
          <p:cNvSpPr/>
          <p:nvPr/>
        </p:nvSpPr>
        <p:spPr>
          <a:xfrm flipH="1">
            <a:off x="9878963" y="3740399"/>
            <a:ext cx="2022174" cy="741608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FF8A97-8D53-4CB1-A946-63A7A64CDC68}"/>
              </a:ext>
            </a:extLst>
          </p:cNvPr>
          <p:cNvSpPr/>
          <p:nvPr/>
        </p:nvSpPr>
        <p:spPr>
          <a:xfrm rot="517664" flipH="1">
            <a:off x="3732681" y="4600045"/>
            <a:ext cx="2611132" cy="1947959"/>
          </a:xfrm>
          <a:custGeom>
            <a:avLst/>
            <a:gdLst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604701 w 7838693"/>
              <a:gd name="connsiteY79" fmla="*/ 2998317 h 5847828"/>
              <a:gd name="connsiteX80" fmla="*/ 5973109 w 7838693"/>
              <a:gd name="connsiteY80" fmla="*/ 2597503 h 5847828"/>
              <a:gd name="connsiteX81" fmla="*/ 6006005 w 7838693"/>
              <a:gd name="connsiteY81" fmla="*/ 2594316 h 5847828"/>
              <a:gd name="connsiteX82" fmla="*/ 5954224 w 7838693"/>
              <a:gd name="connsiteY82" fmla="*/ 2585519 h 5847828"/>
              <a:gd name="connsiteX83" fmla="*/ 5863508 w 7838693"/>
              <a:gd name="connsiteY83" fmla="*/ 2527950 h 5847828"/>
              <a:gd name="connsiteX84" fmla="*/ 5851533 w 7838693"/>
              <a:gd name="connsiteY84" fmla="*/ 2530627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63508 w 7838693"/>
              <a:gd name="connsiteY84" fmla="*/ 2527950 h 5847828"/>
              <a:gd name="connsiteX85" fmla="*/ 5832937 w 7838693"/>
              <a:gd name="connsiteY85" fmla="*/ 2559931 h 5847828"/>
              <a:gd name="connsiteX86" fmla="*/ 5834233 w 7838693"/>
              <a:gd name="connsiteY86" fmla="*/ 2565729 h 5847828"/>
              <a:gd name="connsiteX87" fmla="*/ 5703536 w 7838693"/>
              <a:gd name="connsiteY87" fmla="*/ 2547422 h 5847828"/>
              <a:gd name="connsiteX88" fmla="*/ 5619125 w 7838693"/>
              <a:gd name="connsiteY88" fmla="*/ 2507561 h 5847828"/>
              <a:gd name="connsiteX89" fmla="*/ 5653515 w 7838693"/>
              <a:gd name="connsiteY89" fmla="*/ 2423932 h 5847828"/>
              <a:gd name="connsiteX90" fmla="*/ 5927066 w 7838693"/>
              <a:gd name="connsiteY90" fmla="*/ 2121463 h 5847828"/>
              <a:gd name="connsiteX91" fmla="*/ 6433527 w 7838693"/>
              <a:gd name="connsiteY91" fmla="*/ 1568889 h 5847828"/>
              <a:gd name="connsiteX92" fmla="*/ 6794614 w 7838693"/>
              <a:gd name="connsiteY92" fmla="*/ 1168723 h 5847828"/>
              <a:gd name="connsiteX93" fmla="*/ 7838673 w 7838693"/>
              <a:gd name="connsiteY93" fmla="*/ 13363 h 5847828"/>
              <a:gd name="connsiteX94" fmla="*/ 7827805 w 7838693"/>
              <a:gd name="connsiteY94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6006005 w 7838693"/>
              <a:gd name="connsiteY82" fmla="*/ 2594316 h 5847828"/>
              <a:gd name="connsiteX83" fmla="*/ 5954224 w 7838693"/>
              <a:gd name="connsiteY83" fmla="*/ 2585519 h 5847828"/>
              <a:gd name="connsiteX84" fmla="*/ 5832937 w 7838693"/>
              <a:gd name="connsiteY84" fmla="*/ 2559931 h 5847828"/>
              <a:gd name="connsiteX85" fmla="*/ 5834233 w 7838693"/>
              <a:gd name="connsiteY85" fmla="*/ 2565729 h 5847828"/>
              <a:gd name="connsiteX86" fmla="*/ 5703536 w 7838693"/>
              <a:gd name="connsiteY86" fmla="*/ 2547422 h 5847828"/>
              <a:gd name="connsiteX87" fmla="*/ 5619125 w 7838693"/>
              <a:gd name="connsiteY87" fmla="*/ 2507561 h 5847828"/>
              <a:gd name="connsiteX88" fmla="*/ 5653515 w 7838693"/>
              <a:gd name="connsiteY88" fmla="*/ 2423932 h 5847828"/>
              <a:gd name="connsiteX89" fmla="*/ 5927066 w 7838693"/>
              <a:gd name="connsiteY89" fmla="*/ 2121463 h 5847828"/>
              <a:gd name="connsiteX90" fmla="*/ 6433527 w 7838693"/>
              <a:gd name="connsiteY90" fmla="*/ 1568889 h 5847828"/>
              <a:gd name="connsiteX91" fmla="*/ 6794614 w 7838693"/>
              <a:gd name="connsiteY91" fmla="*/ 1168723 h 5847828"/>
              <a:gd name="connsiteX92" fmla="*/ 7838673 w 7838693"/>
              <a:gd name="connsiteY92" fmla="*/ 13363 h 5847828"/>
              <a:gd name="connsiteX93" fmla="*/ 7827805 w 7838693"/>
              <a:gd name="connsiteY93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834233 w 7838693"/>
              <a:gd name="connsiteY84" fmla="*/ 2565729 h 5847828"/>
              <a:gd name="connsiteX85" fmla="*/ 5703536 w 7838693"/>
              <a:gd name="connsiteY85" fmla="*/ 2547422 h 5847828"/>
              <a:gd name="connsiteX86" fmla="*/ 5619125 w 7838693"/>
              <a:gd name="connsiteY86" fmla="*/ 2507561 h 5847828"/>
              <a:gd name="connsiteX87" fmla="*/ 5653515 w 7838693"/>
              <a:gd name="connsiteY87" fmla="*/ 2423932 h 5847828"/>
              <a:gd name="connsiteX88" fmla="*/ 5927066 w 7838693"/>
              <a:gd name="connsiteY88" fmla="*/ 2121463 h 5847828"/>
              <a:gd name="connsiteX89" fmla="*/ 6433527 w 7838693"/>
              <a:gd name="connsiteY89" fmla="*/ 1568889 h 5847828"/>
              <a:gd name="connsiteX90" fmla="*/ 6794614 w 7838693"/>
              <a:gd name="connsiteY90" fmla="*/ 1168723 h 5847828"/>
              <a:gd name="connsiteX91" fmla="*/ 7838673 w 7838693"/>
              <a:gd name="connsiteY91" fmla="*/ 13363 h 5847828"/>
              <a:gd name="connsiteX92" fmla="*/ 7827805 w 7838693"/>
              <a:gd name="connsiteY92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954224 w 7838693"/>
              <a:gd name="connsiteY82" fmla="*/ 2585519 h 5847828"/>
              <a:gd name="connsiteX83" fmla="*/ 5832937 w 7838693"/>
              <a:gd name="connsiteY83" fmla="*/ 2559931 h 5847828"/>
              <a:gd name="connsiteX84" fmla="*/ 5703536 w 7838693"/>
              <a:gd name="connsiteY84" fmla="*/ 2547422 h 5847828"/>
              <a:gd name="connsiteX85" fmla="*/ 5619125 w 7838693"/>
              <a:gd name="connsiteY85" fmla="*/ 2507561 h 5847828"/>
              <a:gd name="connsiteX86" fmla="*/ 5653515 w 7838693"/>
              <a:gd name="connsiteY86" fmla="*/ 2423932 h 5847828"/>
              <a:gd name="connsiteX87" fmla="*/ 5927066 w 7838693"/>
              <a:gd name="connsiteY87" fmla="*/ 2121463 h 5847828"/>
              <a:gd name="connsiteX88" fmla="*/ 6433527 w 7838693"/>
              <a:gd name="connsiteY88" fmla="*/ 1568889 h 5847828"/>
              <a:gd name="connsiteX89" fmla="*/ 6794614 w 7838693"/>
              <a:gd name="connsiteY89" fmla="*/ 1168723 h 5847828"/>
              <a:gd name="connsiteX90" fmla="*/ 7838673 w 7838693"/>
              <a:gd name="connsiteY90" fmla="*/ 13363 h 5847828"/>
              <a:gd name="connsiteX91" fmla="*/ 7827805 w 7838693"/>
              <a:gd name="connsiteY91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604701 w 7838693"/>
              <a:gd name="connsiteY80" fmla="*/ 2998317 h 5847828"/>
              <a:gd name="connsiteX81" fmla="*/ 5973109 w 7838693"/>
              <a:gd name="connsiteY81" fmla="*/ 2597503 h 5847828"/>
              <a:gd name="connsiteX82" fmla="*/ 5832937 w 7838693"/>
              <a:gd name="connsiteY82" fmla="*/ 2559931 h 5847828"/>
              <a:gd name="connsiteX83" fmla="*/ 5703536 w 7838693"/>
              <a:gd name="connsiteY83" fmla="*/ 2547422 h 5847828"/>
              <a:gd name="connsiteX84" fmla="*/ 5619125 w 7838693"/>
              <a:gd name="connsiteY84" fmla="*/ 2507561 h 5847828"/>
              <a:gd name="connsiteX85" fmla="*/ 5653515 w 7838693"/>
              <a:gd name="connsiteY85" fmla="*/ 2423932 h 5847828"/>
              <a:gd name="connsiteX86" fmla="*/ 5927066 w 7838693"/>
              <a:gd name="connsiteY86" fmla="*/ 2121463 h 5847828"/>
              <a:gd name="connsiteX87" fmla="*/ 6433527 w 7838693"/>
              <a:gd name="connsiteY87" fmla="*/ 1568889 h 5847828"/>
              <a:gd name="connsiteX88" fmla="*/ 6794614 w 7838693"/>
              <a:gd name="connsiteY88" fmla="*/ 1168723 h 5847828"/>
              <a:gd name="connsiteX89" fmla="*/ 7838673 w 7838693"/>
              <a:gd name="connsiteY89" fmla="*/ 13363 h 5847828"/>
              <a:gd name="connsiteX90" fmla="*/ 7827805 w 7838693"/>
              <a:gd name="connsiteY90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832937 w 7838693"/>
              <a:gd name="connsiteY81" fmla="*/ 2559931 h 5847828"/>
              <a:gd name="connsiteX82" fmla="*/ 5703536 w 7838693"/>
              <a:gd name="connsiteY82" fmla="*/ 2547422 h 5847828"/>
              <a:gd name="connsiteX83" fmla="*/ 5619125 w 7838693"/>
              <a:gd name="connsiteY83" fmla="*/ 2507561 h 5847828"/>
              <a:gd name="connsiteX84" fmla="*/ 5653515 w 7838693"/>
              <a:gd name="connsiteY84" fmla="*/ 2423932 h 5847828"/>
              <a:gd name="connsiteX85" fmla="*/ 5927066 w 7838693"/>
              <a:gd name="connsiteY85" fmla="*/ 2121463 h 5847828"/>
              <a:gd name="connsiteX86" fmla="*/ 6433527 w 7838693"/>
              <a:gd name="connsiteY86" fmla="*/ 1568889 h 5847828"/>
              <a:gd name="connsiteX87" fmla="*/ 6794614 w 7838693"/>
              <a:gd name="connsiteY87" fmla="*/ 1168723 h 5847828"/>
              <a:gd name="connsiteX88" fmla="*/ 7838673 w 7838693"/>
              <a:gd name="connsiteY88" fmla="*/ 13363 h 5847828"/>
              <a:gd name="connsiteX89" fmla="*/ 7827805 w 7838693"/>
              <a:gd name="connsiteY89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5973109 w 7838693"/>
              <a:gd name="connsiteY80" fmla="*/ 2597503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888819 w 7838693"/>
              <a:gd name="connsiteY0" fmla="*/ 2605671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888819 w 7838693"/>
              <a:gd name="connsiteY9" fmla="*/ 2605671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82762 w 7838693"/>
              <a:gd name="connsiteY0" fmla="*/ 2659643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82762 w 7838693"/>
              <a:gd name="connsiteY9" fmla="*/ 2659643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051350 w 7838693"/>
              <a:gd name="connsiteY80" fmla="*/ 2586678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804359 w 7838693"/>
              <a:gd name="connsiteY8" fmla="*/ 2613855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89538 w 7838693"/>
              <a:gd name="connsiteY8" fmla="*/ 2611606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70901 w 7838693"/>
              <a:gd name="connsiteY8" fmla="*/ 2601198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765211 w 7838693"/>
              <a:gd name="connsiteY8" fmla="*/ 2605389 h 5847828"/>
              <a:gd name="connsiteX9" fmla="*/ 5977809 w 7838693"/>
              <a:gd name="connsiteY9" fmla="*/ 2636195 h 5847828"/>
              <a:gd name="connsiteX10" fmla="*/ 7827805 w 7838693"/>
              <a:gd name="connsiteY10" fmla="*/ 1265 h 5847828"/>
              <a:gd name="connsiteX11" fmla="*/ 6659114 w 7838693"/>
              <a:gd name="connsiteY11" fmla="*/ 740719 h 5847828"/>
              <a:gd name="connsiteX12" fmla="*/ 5273669 w 7838693"/>
              <a:gd name="connsiteY12" fmla="*/ 2077695 h 5847828"/>
              <a:gd name="connsiteX13" fmla="*/ 4637467 w 7838693"/>
              <a:gd name="connsiteY13" fmla="*/ 2584937 h 5847828"/>
              <a:gd name="connsiteX14" fmla="*/ 4520231 w 7838693"/>
              <a:gd name="connsiteY14" fmla="*/ 2717023 h 5847828"/>
              <a:gd name="connsiteX15" fmla="*/ 4491313 w 7838693"/>
              <a:gd name="connsiteY15" fmla="*/ 2739689 h 5847828"/>
              <a:gd name="connsiteX16" fmla="*/ 4259966 w 7838693"/>
              <a:gd name="connsiteY16" fmla="*/ 2740471 h 5847828"/>
              <a:gd name="connsiteX17" fmla="*/ 4218543 w 7838693"/>
              <a:gd name="connsiteY17" fmla="*/ 2424714 h 5847828"/>
              <a:gd name="connsiteX18" fmla="*/ 4138822 w 7838693"/>
              <a:gd name="connsiteY18" fmla="*/ 2359844 h 5847828"/>
              <a:gd name="connsiteX19" fmla="*/ 3769138 w 7838693"/>
              <a:gd name="connsiteY19" fmla="*/ 2504434 h 5847828"/>
              <a:gd name="connsiteX20" fmla="*/ 3626890 w 7838693"/>
              <a:gd name="connsiteY20" fmla="*/ 2616981 h 5847828"/>
              <a:gd name="connsiteX21" fmla="*/ 3502621 w 7838693"/>
              <a:gd name="connsiteY21" fmla="*/ 2610729 h 5847828"/>
              <a:gd name="connsiteX22" fmla="*/ 3167325 w 7838693"/>
              <a:gd name="connsiteY22" fmla="*/ 2304351 h 5847828"/>
              <a:gd name="connsiteX23" fmla="*/ 2785135 w 7838693"/>
              <a:gd name="connsiteY23" fmla="*/ 1976871 h 5847828"/>
              <a:gd name="connsiteX24" fmla="*/ 2411541 w 7838693"/>
              <a:gd name="connsiteY24" fmla="*/ 1890117 h 5847828"/>
              <a:gd name="connsiteX25" fmla="*/ 2430299 w 7838693"/>
              <a:gd name="connsiteY25" fmla="*/ 1931540 h 5847828"/>
              <a:gd name="connsiteX26" fmla="*/ 2923472 w 7838693"/>
              <a:gd name="connsiteY26" fmla="*/ 2760792 h 5847828"/>
              <a:gd name="connsiteX27" fmla="*/ 3100109 w 7838693"/>
              <a:gd name="connsiteY27" fmla="*/ 2877246 h 5847828"/>
              <a:gd name="connsiteX28" fmla="*/ 3147785 w 7838693"/>
              <a:gd name="connsiteY28" fmla="*/ 2896004 h 5847828"/>
              <a:gd name="connsiteX29" fmla="*/ 3110270 w 7838693"/>
              <a:gd name="connsiteY29" fmla="*/ 2935083 h 5847828"/>
              <a:gd name="connsiteX30" fmla="*/ 2973494 w 7838693"/>
              <a:gd name="connsiteY30" fmla="*/ 3091398 h 5847828"/>
              <a:gd name="connsiteX31" fmla="*/ 2836718 w 7838693"/>
              <a:gd name="connsiteY31" fmla="*/ 3215668 h 5847828"/>
              <a:gd name="connsiteX32" fmla="*/ 2819524 w 7838693"/>
              <a:gd name="connsiteY32" fmla="*/ 3220357 h 5847828"/>
              <a:gd name="connsiteX33" fmla="*/ 2580362 w 7838693"/>
              <a:gd name="connsiteY33" fmla="*/ 3182060 h 5847828"/>
              <a:gd name="connsiteX34" fmla="*/ 2382624 w 7838693"/>
              <a:gd name="connsiteY34" fmla="*/ 3035905 h 5847828"/>
              <a:gd name="connsiteX35" fmla="*/ 2118450 w 7838693"/>
              <a:gd name="connsiteY35" fmla="*/ 2828788 h 5847828"/>
              <a:gd name="connsiteX36" fmla="*/ 1792534 w 7838693"/>
              <a:gd name="connsiteY36" fmla="*/ 2634957 h 5847828"/>
              <a:gd name="connsiteX37" fmla="*/ 1776121 w 7838693"/>
              <a:gd name="connsiteY37" fmla="*/ 2630268 h 5847828"/>
              <a:gd name="connsiteX38" fmla="*/ 1480686 w 7838693"/>
              <a:gd name="connsiteY38" fmla="*/ 2630268 h 5847828"/>
              <a:gd name="connsiteX39" fmla="*/ 1543212 w 7838693"/>
              <a:gd name="connsiteY39" fmla="*/ 2725620 h 5847828"/>
              <a:gd name="connsiteX40" fmla="*/ 2070775 w 7838693"/>
              <a:gd name="connsiteY40" fmla="*/ 3397775 h 5847828"/>
              <a:gd name="connsiteX41" fmla="*/ 2305247 w 7838693"/>
              <a:gd name="connsiteY41" fmla="*/ 3529861 h 5847828"/>
              <a:gd name="connsiteX42" fmla="*/ 2306028 w 7838693"/>
              <a:gd name="connsiteY42" fmla="*/ 3531424 h 5847828"/>
              <a:gd name="connsiteX43" fmla="*/ 2235686 w 7838693"/>
              <a:gd name="connsiteY43" fmla="*/ 3628339 h 5847828"/>
              <a:gd name="connsiteX44" fmla="*/ 2202080 w 7838693"/>
              <a:gd name="connsiteY44" fmla="*/ 3647879 h 5847828"/>
              <a:gd name="connsiteX45" fmla="*/ 2146588 w 7838693"/>
              <a:gd name="connsiteY45" fmla="*/ 3713531 h 5847828"/>
              <a:gd name="connsiteX46" fmla="*/ 2135645 w 7838693"/>
              <a:gd name="connsiteY46" fmla="*/ 3800286 h 5847828"/>
              <a:gd name="connsiteX47" fmla="*/ 2081717 w 7838693"/>
              <a:gd name="connsiteY47" fmla="*/ 3872973 h 5847828"/>
              <a:gd name="connsiteX48" fmla="*/ 1878508 w 7838693"/>
              <a:gd name="connsiteY48" fmla="*/ 3960509 h 5847828"/>
              <a:gd name="connsiteX49" fmla="*/ 1274349 w 7838693"/>
              <a:gd name="connsiteY49" fmla="*/ 4393502 h 5847828"/>
              <a:gd name="connsiteX50" fmla="*/ 1226674 w 7838693"/>
              <a:gd name="connsiteY50" fmla="*/ 4534967 h 5847828"/>
              <a:gd name="connsiteX51" fmla="*/ 1443952 w 7838693"/>
              <a:gd name="connsiteY51" fmla="*/ 4483382 h 5847828"/>
              <a:gd name="connsiteX52" fmla="*/ 2484228 w 7838693"/>
              <a:gd name="connsiteY52" fmla="*/ 4096503 h 5847828"/>
              <a:gd name="connsiteX53" fmla="*/ 2651485 w 7838693"/>
              <a:gd name="connsiteY53" fmla="*/ 4044919 h 5847828"/>
              <a:gd name="connsiteX54" fmla="*/ 2659301 w 7838693"/>
              <a:gd name="connsiteY54" fmla="*/ 4062114 h 5847828"/>
              <a:gd name="connsiteX55" fmla="*/ 0 w 7838693"/>
              <a:gd name="connsiteY55" fmla="*/ 5847828 h 5847828"/>
              <a:gd name="connsiteX56" fmla="*/ 729488 w 7838693"/>
              <a:gd name="connsiteY56" fmla="*/ 5528140 h 5847828"/>
              <a:gd name="connsiteX57" fmla="*/ 1721411 w 7838693"/>
              <a:gd name="connsiteY57" fmla="*/ 4978901 h 5847828"/>
              <a:gd name="connsiteX58" fmla="*/ 3152475 w 7838693"/>
              <a:gd name="connsiteY58" fmla="*/ 4180913 h 5847828"/>
              <a:gd name="connsiteX59" fmla="*/ 3250172 w 7838693"/>
              <a:gd name="connsiteY59" fmla="*/ 4154340 h 5847828"/>
              <a:gd name="connsiteX60" fmla="*/ 3644085 w 7838693"/>
              <a:gd name="connsiteY60" fmla="*/ 4206705 h 5847828"/>
              <a:gd name="connsiteX61" fmla="*/ 4241209 w 7838693"/>
              <a:gd name="connsiteY61" fmla="*/ 4257507 h 5847828"/>
              <a:gd name="connsiteX62" fmla="*/ 4694522 w 7838693"/>
              <a:gd name="connsiteY62" fmla="*/ 4208268 h 5847828"/>
              <a:gd name="connsiteX63" fmla="*/ 4866469 w 7838693"/>
              <a:gd name="connsiteY63" fmla="*/ 4063677 h 5847828"/>
              <a:gd name="connsiteX64" fmla="*/ 4706246 w 7838693"/>
              <a:gd name="connsiteY64" fmla="*/ 3966761 h 5847828"/>
              <a:gd name="connsiteX65" fmla="*/ 4836769 w 7838693"/>
              <a:gd name="connsiteY65" fmla="*/ 3910488 h 5847828"/>
              <a:gd name="connsiteX66" fmla="*/ 4944626 w 7838693"/>
              <a:gd name="connsiteY66" fmla="*/ 3783873 h 5847828"/>
              <a:gd name="connsiteX67" fmla="*/ 4998555 w 7838693"/>
              <a:gd name="connsiteY67" fmla="*/ 3736979 h 5847828"/>
              <a:gd name="connsiteX68" fmla="*/ 5542531 w 7838693"/>
              <a:gd name="connsiteY68" fmla="*/ 3726818 h 5847828"/>
              <a:gd name="connsiteX69" fmla="*/ 5970053 w 7838693"/>
              <a:gd name="connsiteY69" fmla="*/ 3676015 h 5847828"/>
              <a:gd name="connsiteX70" fmla="*/ 6004442 w 7838693"/>
              <a:gd name="connsiteY70" fmla="*/ 3668982 h 5847828"/>
              <a:gd name="connsiteX71" fmla="*/ 6623449 w 7838693"/>
              <a:gd name="connsiteY71" fmla="*/ 3645534 h 5847828"/>
              <a:gd name="connsiteX72" fmla="*/ 6936079 w 7838693"/>
              <a:gd name="connsiteY72" fmla="*/ 3701026 h 5847828"/>
              <a:gd name="connsiteX73" fmla="*/ 7111152 w 7838693"/>
              <a:gd name="connsiteY73" fmla="*/ 3540022 h 5847828"/>
              <a:gd name="connsiteX74" fmla="*/ 7316706 w 7838693"/>
              <a:gd name="connsiteY74" fmla="*/ 3428256 h 5847828"/>
              <a:gd name="connsiteX75" fmla="*/ 7078326 w 7838693"/>
              <a:gd name="connsiteY75" fmla="*/ 3260999 h 5847828"/>
              <a:gd name="connsiteX76" fmla="*/ 6995479 w 7838693"/>
              <a:gd name="connsiteY76" fmla="*/ 3125005 h 5847828"/>
              <a:gd name="connsiteX77" fmla="*/ 6982192 w 7838693"/>
              <a:gd name="connsiteY77" fmla="*/ 2980414 h 5847828"/>
              <a:gd name="connsiteX78" fmla="*/ 6684412 w 7838693"/>
              <a:gd name="connsiteY78" fmla="*/ 3045285 h 5847828"/>
              <a:gd name="connsiteX79" fmla="*/ 6632926 w 7838693"/>
              <a:gd name="connsiteY79" fmla="*/ 2997413 h 5847828"/>
              <a:gd name="connsiteX80" fmla="*/ 6112046 w 7838693"/>
              <a:gd name="connsiteY80" fmla="*/ 2636319 h 5847828"/>
              <a:gd name="connsiteX81" fmla="*/ 5703536 w 7838693"/>
              <a:gd name="connsiteY81" fmla="*/ 2547422 h 5847828"/>
              <a:gd name="connsiteX82" fmla="*/ 5619125 w 7838693"/>
              <a:gd name="connsiteY82" fmla="*/ 2507561 h 5847828"/>
              <a:gd name="connsiteX83" fmla="*/ 5653515 w 7838693"/>
              <a:gd name="connsiteY83" fmla="*/ 2423932 h 5847828"/>
              <a:gd name="connsiteX84" fmla="*/ 5927066 w 7838693"/>
              <a:gd name="connsiteY84" fmla="*/ 2121463 h 5847828"/>
              <a:gd name="connsiteX85" fmla="*/ 6433527 w 7838693"/>
              <a:gd name="connsiteY85" fmla="*/ 1568889 h 5847828"/>
              <a:gd name="connsiteX86" fmla="*/ 6794614 w 7838693"/>
              <a:gd name="connsiteY86" fmla="*/ 1168723 h 5847828"/>
              <a:gd name="connsiteX87" fmla="*/ 7838673 w 7838693"/>
              <a:gd name="connsiteY87" fmla="*/ 13363 h 5847828"/>
              <a:gd name="connsiteX88" fmla="*/ 7827805 w 7838693"/>
              <a:gd name="connsiteY88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77809 w 7838693"/>
              <a:gd name="connsiteY0" fmla="*/ 2636195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77809 w 7838693"/>
              <a:gd name="connsiteY8" fmla="*/ 2636195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33666 w 7838693"/>
              <a:gd name="connsiteY2" fmla="*/ 3015389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34316 w 7838693"/>
              <a:gd name="connsiteY1" fmla="*/ 3015308 h 5847828"/>
              <a:gd name="connsiteX2" fmla="*/ 6596763 w 7838693"/>
              <a:gd name="connsiteY2" fmla="*/ 3032544 h 5847828"/>
              <a:gd name="connsiteX3" fmla="*/ 6502305 w 7838693"/>
              <a:gd name="connsiteY3" fmla="*/ 3008551 h 5847828"/>
              <a:gd name="connsiteX4" fmla="*/ 6277993 w 7838693"/>
              <a:gd name="connsiteY4" fmla="*/ 2924922 h 5847828"/>
              <a:gd name="connsiteX5" fmla="*/ 6237351 w 7838693"/>
              <a:gd name="connsiteY5" fmla="*/ 2903820 h 5847828"/>
              <a:gd name="connsiteX6" fmla="*/ 6062279 w 7838693"/>
              <a:gd name="connsiteY6" fmla="*/ 2807686 h 5847828"/>
              <a:gd name="connsiteX7" fmla="*/ 5815301 w 7838693"/>
              <a:gd name="connsiteY7" fmla="*/ 2650589 h 5847828"/>
              <a:gd name="connsiteX8" fmla="*/ 5981779 w 7838693"/>
              <a:gd name="connsiteY8" fmla="*/ 2626689 h 5847828"/>
              <a:gd name="connsiteX9" fmla="*/ 7827805 w 7838693"/>
              <a:gd name="connsiteY9" fmla="*/ 1265 h 5847828"/>
              <a:gd name="connsiteX10" fmla="*/ 6659114 w 7838693"/>
              <a:gd name="connsiteY10" fmla="*/ 740719 h 5847828"/>
              <a:gd name="connsiteX11" fmla="*/ 5273669 w 7838693"/>
              <a:gd name="connsiteY11" fmla="*/ 2077695 h 5847828"/>
              <a:gd name="connsiteX12" fmla="*/ 4637467 w 7838693"/>
              <a:gd name="connsiteY12" fmla="*/ 2584937 h 5847828"/>
              <a:gd name="connsiteX13" fmla="*/ 4520231 w 7838693"/>
              <a:gd name="connsiteY13" fmla="*/ 2717023 h 5847828"/>
              <a:gd name="connsiteX14" fmla="*/ 4491313 w 7838693"/>
              <a:gd name="connsiteY14" fmla="*/ 2739689 h 5847828"/>
              <a:gd name="connsiteX15" fmla="*/ 4259966 w 7838693"/>
              <a:gd name="connsiteY15" fmla="*/ 2740471 h 5847828"/>
              <a:gd name="connsiteX16" fmla="*/ 4218543 w 7838693"/>
              <a:gd name="connsiteY16" fmla="*/ 2424714 h 5847828"/>
              <a:gd name="connsiteX17" fmla="*/ 4138822 w 7838693"/>
              <a:gd name="connsiteY17" fmla="*/ 2359844 h 5847828"/>
              <a:gd name="connsiteX18" fmla="*/ 3769138 w 7838693"/>
              <a:gd name="connsiteY18" fmla="*/ 2504434 h 5847828"/>
              <a:gd name="connsiteX19" fmla="*/ 3626890 w 7838693"/>
              <a:gd name="connsiteY19" fmla="*/ 2616981 h 5847828"/>
              <a:gd name="connsiteX20" fmla="*/ 3502621 w 7838693"/>
              <a:gd name="connsiteY20" fmla="*/ 2610729 h 5847828"/>
              <a:gd name="connsiteX21" fmla="*/ 3167325 w 7838693"/>
              <a:gd name="connsiteY21" fmla="*/ 2304351 h 5847828"/>
              <a:gd name="connsiteX22" fmla="*/ 2785135 w 7838693"/>
              <a:gd name="connsiteY22" fmla="*/ 1976871 h 5847828"/>
              <a:gd name="connsiteX23" fmla="*/ 2411541 w 7838693"/>
              <a:gd name="connsiteY23" fmla="*/ 1890117 h 5847828"/>
              <a:gd name="connsiteX24" fmla="*/ 2430299 w 7838693"/>
              <a:gd name="connsiteY24" fmla="*/ 1931540 h 5847828"/>
              <a:gd name="connsiteX25" fmla="*/ 2923472 w 7838693"/>
              <a:gd name="connsiteY25" fmla="*/ 2760792 h 5847828"/>
              <a:gd name="connsiteX26" fmla="*/ 3100109 w 7838693"/>
              <a:gd name="connsiteY26" fmla="*/ 2877246 h 5847828"/>
              <a:gd name="connsiteX27" fmla="*/ 3147785 w 7838693"/>
              <a:gd name="connsiteY27" fmla="*/ 2896004 h 5847828"/>
              <a:gd name="connsiteX28" fmla="*/ 3110270 w 7838693"/>
              <a:gd name="connsiteY28" fmla="*/ 2935083 h 5847828"/>
              <a:gd name="connsiteX29" fmla="*/ 2973494 w 7838693"/>
              <a:gd name="connsiteY29" fmla="*/ 3091398 h 5847828"/>
              <a:gd name="connsiteX30" fmla="*/ 2836718 w 7838693"/>
              <a:gd name="connsiteY30" fmla="*/ 3215668 h 5847828"/>
              <a:gd name="connsiteX31" fmla="*/ 2819524 w 7838693"/>
              <a:gd name="connsiteY31" fmla="*/ 3220357 h 5847828"/>
              <a:gd name="connsiteX32" fmla="*/ 2580362 w 7838693"/>
              <a:gd name="connsiteY32" fmla="*/ 3182060 h 5847828"/>
              <a:gd name="connsiteX33" fmla="*/ 2382624 w 7838693"/>
              <a:gd name="connsiteY33" fmla="*/ 3035905 h 5847828"/>
              <a:gd name="connsiteX34" fmla="*/ 2118450 w 7838693"/>
              <a:gd name="connsiteY34" fmla="*/ 2828788 h 5847828"/>
              <a:gd name="connsiteX35" fmla="*/ 1792534 w 7838693"/>
              <a:gd name="connsiteY35" fmla="*/ 2634957 h 5847828"/>
              <a:gd name="connsiteX36" fmla="*/ 1776121 w 7838693"/>
              <a:gd name="connsiteY36" fmla="*/ 2630268 h 5847828"/>
              <a:gd name="connsiteX37" fmla="*/ 1480686 w 7838693"/>
              <a:gd name="connsiteY37" fmla="*/ 2630268 h 5847828"/>
              <a:gd name="connsiteX38" fmla="*/ 1543212 w 7838693"/>
              <a:gd name="connsiteY38" fmla="*/ 2725620 h 5847828"/>
              <a:gd name="connsiteX39" fmla="*/ 2070775 w 7838693"/>
              <a:gd name="connsiteY39" fmla="*/ 3397775 h 5847828"/>
              <a:gd name="connsiteX40" fmla="*/ 2305247 w 7838693"/>
              <a:gd name="connsiteY40" fmla="*/ 3529861 h 5847828"/>
              <a:gd name="connsiteX41" fmla="*/ 2306028 w 7838693"/>
              <a:gd name="connsiteY41" fmla="*/ 3531424 h 5847828"/>
              <a:gd name="connsiteX42" fmla="*/ 2235686 w 7838693"/>
              <a:gd name="connsiteY42" fmla="*/ 3628339 h 5847828"/>
              <a:gd name="connsiteX43" fmla="*/ 2202080 w 7838693"/>
              <a:gd name="connsiteY43" fmla="*/ 3647879 h 5847828"/>
              <a:gd name="connsiteX44" fmla="*/ 2146588 w 7838693"/>
              <a:gd name="connsiteY44" fmla="*/ 3713531 h 5847828"/>
              <a:gd name="connsiteX45" fmla="*/ 2135645 w 7838693"/>
              <a:gd name="connsiteY45" fmla="*/ 3800286 h 5847828"/>
              <a:gd name="connsiteX46" fmla="*/ 2081717 w 7838693"/>
              <a:gd name="connsiteY46" fmla="*/ 3872973 h 5847828"/>
              <a:gd name="connsiteX47" fmla="*/ 1878508 w 7838693"/>
              <a:gd name="connsiteY47" fmla="*/ 3960509 h 5847828"/>
              <a:gd name="connsiteX48" fmla="*/ 1274349 w 7838693"/>
              <a:gd name="connsiteY48" fmla="*/ 4393502 h 5847828"/>
              <a:gd name="connsiteX49" fmla="*/ 1226674 w 7838693"/>
              <a:gd name="connsiteY49" fmla="*/ 4534967 h 5847828"/>
              <a:gd name="connsiteX50" fmla="*/ 1443952 w 7838693"/>
              <a:gd name="connsiteY50" fmla="*/ 4483382 h 5847828"/>
              <a:gd name="connsiteX51" fmla="*/ 2484228 w 7838693"/>
              <a:gd name="connsiteY51" fmla="*/ 4096503 h 5847828"/>
              <a:gd name="connsiteX52" fmla="*/ 2651485 w 7838693"/>
              <a:gd name="connsiteY52" fmla="*/ 4044919 h 5847828"/>
              <a:gd name="connsiteX53" fmla="*/ 2659301 w 7838693"/>
              <a:gd name="connsiteY53" fmla="*/ 4062114 h 5847828"/>
              <a:gd name="connsiteX54" fmla="*/ 0 w 7838693"/>
              <a:gd name="connsiteY54" fmla="*/ 5847828 h 5847828"/>
              <a:gd name="connsiteX55" fmla="*/ 729488 w 7838693"/>
              <a:gd name="connsiteY55" fmla="*/ 5528140 h 5847828"/>
              <a:gd name="connsiteX56" fmla="*/ 1721411 w 7838693"/>
              <a:gd name="connsiteY56" fmla="*/ 4978901 h 5847828"/>
              <a:gd name="connsiteX57" fmla="*/ 3152475 w 7838693"/>
              <a:gd name="connsiteY57" fmla="*/ 4180913 h 5847828"/>
              <a:gd name="connsiteX58" fmla="*/ 3250172 w 7838693"/>
              <a:gd name="connsiteY58" fmla="*/ 4154340 h 5847828"/>
              <a:gd name="connsiteX59" fmla="*/ 3644085 w 7838693"/>
              <a:gd name="connsiteY59" fmla="*/ 4206705 h 5847828"/>
              <a:gd name="connsiteX60" fmla="*/ 4241209 w 7838693"/>
              <a:gd name="connsiteY60" fmla="*/ 4257507 h 5847828"/>
              <a:gd name="connsiteX61" fmla="*/ 4694522 w 7838693"/>
              <a:gd name="connsiteY61" fmla="*/ 4208268 h 5847828"/>
              <a:gd name="connsiteX62" fmla="*/ 4866469 w 7838693"/>
              <a:gd name="connsiteY62" fmla="*/ 4063677 h 5847828"/>
              <a:gd name="connsiteX63" fmla="*/ 4706246 w 7838693"/>
              <a:gd name="connsiteY63" fmla="*/ 3966761 h 5847828"/>
              <a:gd name="connsiteX64" fmla="*/ 4836769 w 7838693"/>
              <a:gd name="connsiteY64" fmla="*/ 3910488 h 5847828"/>
              <a:gd name="connsiteX65" fmla="*/ 4944626 w 7838693"/>
              <a:gd name="connsiteY65" fmla="*/ 3783873 h 5847828"/>
              <a:gd name="connsiteX66" fmla="*/ 4998555 w 7838693"/>
              <a:gd name="connsiteY66" fmla="*/ 3736979 h 5847828"/>
              <a:gd name="connsiteX67" fmla="*/ 5542531 w 7838693"/>
              <a:gd name="connsiteY67" fmla="*/ 3726818 h 5847828"/>
              <a:gd name="connsiteX68" fmla="*/ 5970053 w 7838693"/>
              <a:gd name="connsiteY68" fmla="*/ 3676015 h 5847828"/>
              <a:gd name="connsiteX69" fmla="*/ 6004442 w 7838693"/>
              <a:gd name="connsiteY69" fmla="*/ 3668982 h 5847828"/>
              <a:gd name="connsiteX70" fmla="*/ 6623449 w 7838693"/>
              <a:gd name="connsiteY70" fmla="*/ 3645534 h 5847828"/>
              <a:gd name="connsiteX71" fmla="*/ 6936079 w 7838693"/>
              <a:gd name="connsiteY71" fmla="*/ 3701026 h 5847828"/>
              <a:gd name="connsiteX72" fmla="*/ 7111152 w 7838693"/>
              <a:gd name="connsiteY72" fmla="*/ 3540022 h 5847828"/>
              <a:gd name="connsiteX73" fmla="*/ 7316706 w 7838693"/>
              <a:gd name="connsiteY73" fmla="*/ 3428256 h 5847828"/>
              <a:gd name="connsiteX74" fmla="*/ 7078326 w 7838693"/>
              <a:gd name="connsiteY74" fmla="*/ 3260999 h 5847828"/>
              <a:gd name="connsiteX75" fmla="*/ 6995479 w 7838693"/>
              <a:gd name="connsiteY75" fmla="*/ 3125005 h 5847828"/>
              <a:gd name="connsiteX76" fmla="*/ 6982192 w 7838693"/>
              <a:gd name="connsiteY76" fmla="*/ 2980414 h 5847828"/>
              <a:gd name="connsiteX77" fmla="*/ 6684412 w 7838693"/>
              <a:gd name="connsiteY77" fmla="*/ 3045285 h 5847828"/>
              <a:gd name="connsiteX78" fmla="*/ 6632926 w 7838693"/>
              <a:gd name="connsiteY78" fmla="*/ 2997413 h 5847828"/>
              <a:gd name="connsiteX79" fmla="*/ 6112046 w 7838693"/>
              <a:gd name="connsiteY79" fmla="*/ 2636319 h 5847828"/>
              <a:gd name="connsiteX80" fmla="*/ 5703536 w 7838693"/>
              <a:gd name="connsiteY80" fmla="*/ 2547422 h 5847828"/>
              <a:gd name="connsiteX81" fmla="*/ 5619125 w 7838693"/>
              <a:gd name="connsiteY81" fmla="*/ 2507561 h 5847828"/>
              <a:gd name="connsiteX82" fmla="*/ 5653515 w 7838693"/>
              <a:gd name="connsiteY82" fmla="*/ 2423932 h 5847828"/>
              <a:gd name="connsiteX83" fmla="*/ 5927066 w 7838693"/>
              <a:gd name="connsiteY83" fmla="*/ 2121463 h 5847828"/>
              <a:gd name="connsiteX84" fmla="*/ 6433527 w 7838693"/>
              <a:gd name="connsiteY84" fmla="*/ 1568889 h 5847828"/>
              <a:gd name="connsiteX85" fmla="*/ 6794614 w 7838693"/>
              <a:gd name="connsiteY85" fmla="*/ 1168723 h 5847828"/>
              <a:gd name="connsiteX86" fmla="*/ 7838673 w 7838693"/>
              <a:gd name="connsiteY86" fmla="*/ 13363 h 5847828"/>
              <a:gd name="connsiteX87" fmla="*/ 7827805 w 7838693"/>
              <a:gd name="connsiteY87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596763 w 7838693"/>
              <a:gd name="connsiteY1" fmla="*/ 3032544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632926 w 7838693"/>
              <a:gd name="connsiteY77" fmla="*/ 2997413 h 5847828"/>
              <a:gd name="connsiteX78" fmla="*/ 6112046 w 7838693"/>
              <a:gd name="connsiteY78" fmla="*/ 2636319 h 5847828"/>
              <a:gd name="connsiteX79" fmla="*/ 5703536 w 7838693"/>
              <a:gd name="connsiteY79" fmla="*/ 2547422 h 5847828"/>
              <a:gd name="connsiteX80" fmla="*/ 5619125 w 7838693"/>
              <a:gd name="connsiteY80" fmla="*/ 2507561 h 5847828"/>
              <a:gd name="connsiteX81" fmla="*/ 5653515 w 7838693"/>
              <a:gd name="connsiteY81" fmla="*/ 2423932 h 5847828"/>
              <a:gd name="connsiteX82" fmla="*/ 5927066 w 7838693"/>
              <a:gd name="connsiteY82" fmla="*/ 2121463 h 5847828"/>
              <a:gd name="connsiteX83" fmla="*/ 6433527 w 7838693"/>
              <a:gd name="connsiteY83" fmla="*/ 1568889 h 5847828"/>
              <a:gd name="connsiteX84" fmla="*/ 6794614 w 7838693"/>
              <a:gd name="connsiteY84" fmla="*/ 1168723 h 5847828"/>
              <a:gd name="connsiteX85" fmla="*/ 7838673 w 7838693"/>
              <a:gd name="connsiteY85" fmla="*/ 13363 h 5847828"/>
              <a:gd name="connsiteX86" fmla="*/ 7827805 w 7838693"/>
              <a:gd name="connsiteY86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  <a:gd name="connsiteX0" fmla="*/ 5981779 w 7838693"/>
              <a:gd name="connsiteY0" fmla="*/ 2626689 h 5847828"/>
              <a:gd name="connsiteX1" fmla="*/ 6616745 w 7838693"/>
              <a:gd name="connsiteY1" fmla="*/ 3050738 h 5847828"/>
              <a:gd name="connsiteX2" fmla="*/ 6502305 w 7838693"/>
              <a:gd name="connsiteY2" fmla="*/ 3008551 h 5847828"/>
              <a:gd name="connsiteX3" fmla="*/ 6277993 w 7838693"/>
              <a:gd name="connsiteY3" fmla="*/ 2924922 h 5847828"/>
              <a:gd name="connsiteX4" fmla="*/ 6237351 w 7838693"/>
              <a:gd name="connsiteY4" fmla="*/ 2903820 h 5847828"/>
              <a:gd name="connsiteX5" fmla="*/ 6062279 w 7838693"/>
              <a:gd name="connsiteY5" fmla="*/ 2807686 h 5847828"/>
              <a:gd name="connsiteX6" fmla="*/ 5815301 w 7838693"/>
              <a:gd name="connsiteY6" fmla="*/ 2650589 h 5847828"/>
              <a:gd name="connsiteX7" fmla="*/ 5981779 w 7838693"/>
              <a:gd name="connsiteY7" fmla="*/ 2626689 h 5847828"/>
              <a:gd name="connsiteX8" fmla="*/ 7827805 w 7838693"/>
              <a:gd name="connsiteY8" fmla="*/ 1265 h 5847828"/>
              <a:gd name="connsiteX9" fmla="*/ 6659114 w 7838693"/>
              <a:gd name="connsiteY9" fmla="*/ 740719 h 5847828"/>
              <a:gd name="connsiteX10" fmla="*/ 5273669 w 7838693"/>
              <a:gd name="connsiteY10" fmla="*/ 2077695 h 5847828"/>
              <a:gd name="connsiteX11" fmla="*/ 4637467 w 7838693"/>
              <a:gd name="connsiteY11" fmla="*/ 2584937 h 5847828"/>
              <a:gd name="connsiteX12" fmla="*/ 4520231 w 7838693"/>
              <a:gd name="connsiteY12" fmla="*/ 2717023 h 5847828"/>
              <a:gd name="connsiteX13" fmla="*/ 4491313 w 7838693"/>
              <a:gd name="connsiteY13" fmla="*/ 2739689 h 5847828"/>
              <a:gd name="connsiteX14" fmla="*/ 4259966 w 7838693"/>
              <a:gd name="connsiteY14" fmla="*/ 2740471 h 5847828"/>
              <a:gd name="connsiteX15" fmla="*/ 4218543 w 7838693"/>
              <a:gd name="connsiteY15" fmla="*/ 2424714 h 5847828"/>
              <a:gd name="connsiteX16" fmla="*/ 4138822 w 7838693"/>
              <a:gd name="connsiteY16" fmla="*/ 2359844 h 5847828"/>
              <a:gd name="connsiteX17" fmla="*/ 3769138 w 7838693"/>
              <a:gd name="connsiteY17" fmla="*/ 2504434 h 5847828"/>
              <a:gd name="connsiteX18" fmla="*/ 3626890 w 7838693"/>
              <a:gd name="connsiteY18" fmla="*/ 2616981 h 5847828"/>
              <a:gd name="connsiteX19" fmla="*/ 3502621 w 7838693"/>
              <a:gd name="connsiteY19" fmla="*/ 2610729 h 5847828"/>
              <a:gd name="connsiteX20" fmla="*/ 3167325 w 7838693"/>
              <a:gd name="connsiteY20" fmla="*/ 2304351 h 5847828"/>
              <a:gd name="connsiteX21" fmla="*/ 2785135 w 7838693"/>
              <a:gd name="connsiteY21" fmla="*/ 1976871 h 5847828"/>
              <a:gd name="connsiteX22" fmla="*/ 2411541 w 7838693"/>
              <a:gd name="connsiteY22" fmla="*/ 1890117 h 5847828"/>
              <a:gd name="connsiteX23" fmla="*/ 2430299 w 7838693"/>
              <a:gd name="connsiteY23" fmla="*/ 1931540 h 5847828"/>
              <a:gd name="connsiteX24" fmla="*/ 2923472 w 7838693"/>
              <a:gd name="connsiteY24" fmla="*/ 2760792 h 5847828"/>
              <a:gd name="connsiteX25" fmla="*/ 3100109 w 7838693"/>
              <a:gd name="connsiteY25" fmla="*/ 2877246 h 5847828"/>
              <a:gd name="connsiteX26" fmla="*/ 3147785 w 7838693"/>
              <a:gd name="connsiteY26" fmla="*/ 2896004 h 5847828"/>
              <a:gd name="connsiteX27" fmla="*/ 3110270 w 7838693"/>
              <a:gd name="connsiteY27" fmla="*/ 2935083 h 5847828"/>
              <a:gd name="connsiteX28" fmla="*/ 2973494 w 7838693"/>
              <a:gd name="connsiteY28" fmla="*/ 3091398 h 5847828"/>
              <a:gd name="connsiteX29" fmla="*/ 2836718 w 7838693"/>
              <a:gd name="connsiteY29" fmla="*/ 3215668 h 5847828"/>
              <a:gd name="connsiteX30" fmla="*/ 2819524 w 7838693"/>
              <a:gd name="connsiteY30" fmla="*/ 3220357 h 5847828"/>
              <a:gd name="connsiteX31" fmla="*/ 2580362 w 7838693"/>
              <a:gd name="connsiteY31" fmla="*/ 3182060 h 5847828"/>
              <a:gd name="connsiteX32" fmla="*/ 2382624 w 7838693"/>
              <a:gd name="connsiteY32" fmla="*/ 3035905 h 5847828"/>
              <a:gd name="connsiteX33" fmla="*/ 2118450 w 7838693"/>
              <a:gd name="connsiteY33" fmla="*/ 2828788 h 5847828"/>
              <a:gd name="connsiteX34" fmla="*/ 1792534 w 7838693"/>
              <a:gd name="connsiteY34" fmla="*/ 2634957 h 5847828"/>
              <a:gd name="connsiteX35" fmla="*/ 1776121 w 7838693"/>
              <a:gd name="connsiteY35" fmla="*/ 2630268 h 5847828"/>
              <a:gd name="connsiteX36" fmla="*/ 1480686 w 7838693"/>
              <a:gd name="connsiteY36" fmla="*/ 2630268 h 5847828"/>
              <a:gd name="connsiteX37" fmla="*/ 1543212 w 7838693"/>
              <a:gd name="connsiteY37" fmla="*/ 2725620 h 5847828"/>
              <a:gd name="connsiteX38" fmla="*/ 2070775 w 7838693"/>
              <a:gd name="connsiteY38" fmla="*/ 3397775 h 5847828"/>
              <a:gd name="connsiteX39" fmla="*/ 2305247 w 7838693"/>
              <a:gd name="connsiteY39" fmla="*/ 3529861 h 5847828"/>
              <a:gd name="connsiteX40" fmla="*/ 2306028 w 7838693"/>
              <a:gd name="connsiteY40" fmla="*/ 3531424 h 5847828"/>
              <a:gd name="connsiteX41" fmla="*/ 2235686 w 7838693"/>
              <a:gd name="connsiteY41" fmla="*/ 3628339 h 5847828"/>
              <a:gd name="connsiteX42" fmla="*/ 2202080 w 7838693"/>
              <a:gd name="connsiteY42" fmla="*/ 3647879 h 5847828"/>
              <a:gd name="connsiteX43" fmla="*/ 2146588 w 7838693"/>
              <a:gd name="connsiteY43" fmla="*/ 3713531 h 5847828"/>
              <a:gd name="connsiteX44" fmla="*/ 2135645 w 7838693"/>
              <a:gd name="connsiteY44" fmla="*/ 3800286 h 5847828"/>
              <a:gd name="connsiteX45" fmla="*/ 2081717 w 7838693"/>
              <a:gd name="connsiteY45" fmla="*/ 3872973 h 5847828"/>
              <a:gd name="connsiteX46" fmla="*/ 1878508 w 7838693"/>
              <a:gd name="connsiteY46" fmla="*/ 3960509 h 5847828"/>
              <a:gd name="connsiteX47" fmla="*/ 1274349 w 7838693"/>
              <a:gd name="connsiteY47" fmla="*/ 4393502 h 5847828"/>
              <a:gd name="connsiteX48" fmla="*/ 1226674 w 7838693"/>
              <a:gd name="connsiteY48" fmla="*/ 4534967 h 5847828"/>
              <a:gd name="connsiteX49" fmla="*/ 1443952 w 7838693"/>
              <a:gd name="connsiteY49" fmla="*/ 4483382 h 5847828"/>
              <a:gd name="connsiteX50" fmla="*/ 2484228 w 7838693"/>
              <a:gd name="connsiteY50" fmla="*/ 4096503 h 5847828"/>
              <a:gd name="connsiteX51" fmla="*/ 2651485 w 7838693"/>
              <a:gd name="connsiteY51" fmla="*/ 4044919 h 5847828"/>
              <a:gd name="connsiteX52" fmla="*/ 2659301 w 7838693"/>
              <a:gd name="connsiteY52" fmla="*/ 4062114 h 5847828"/>
              <a:gd name="connsiteX53" fmla="*/ 0 w 7838693"/>
              <a:gd name="connsiteY53" fmla="*/ 5847828 h 5847828"/>
              <a:gd name="connsiteX54" fmla="*/ 729488 w 7838693"/>
              <a:gd name="connsiteY54" fmla="*/ 5528140 h 5847828"/>
              <a:gd name="connsiteX55" fmla="*/ 1721411 w 7838693"/>
              <a:gd name="connsiteY55" fmla="*/ 4978901 h 5847828"/>
              <a:gd name="connsiteX56" fmla="*/ 3152475 w 7838693"/>
              <a:gd name="connsiteY56" fmla="*/ 4180913 h 5847828"/>
              <a:gd name="connsiteX57" fmla="*/ 3250172 w 7838693"/>
              <a:gd name="connsiteY57" fmla="*/ 4154340 h 5847828"/>
              <a:gd name="connsiteX58" fmla="*/ 3644085 w 7838693"/>
              <a:gd name="connsiteY58" fmla="*/ 4206705 h 5847828"/>
              <a:gd name="connsiteX59" fmla="*/ 4241209 w 7838693"/>
              <a:gd name="connsiteY59" fmla="*/ 4257507 h 5847828"/>
              <a:gd name="connsiteX60" fmla="*/ 4694522 w 7838693"/>
              <a:gd name="connsiteY60" fmla="*/ 4208268 h 5847828"/>
              <a:gd name="connsiteX61" fmla="*/ 4866469 w 7838693"/>
              <a:gd name="connsiteY61" fmla="*/ 4063677 h 5847828"/>
              <a:gd name="connsiteX62" fmla="*/ 4706246 w 7838693"/>
              <a:gd name="connsiteY62" fmla="*/ 3966761 h 5847828"/>
              <a:gd name="connsiteX63" fmla="*/ 4836769 w 7838693"/>
              <a:gd name="connsiteY63" fmla="*/ 3910488 h 5847828"/>
              <a:gd name="connsiteX64" fmla="*/ 4944626 w 7838693"/>
              <a:gd name="connsiteY64" fmla="*/ 3783873 h 5847828"/>
              <a:gd name="connsiteX65" fmla="*/ 4998555 w 7838693"/>
              <a:gd name="connsiteY65" fmla="*/ 3736979 h 5847828"/>
              <a:gd name="connsiteX66" fmla="*/ 5542531 w 7838693"/>
              <a:gd name="connsiteY66" fmla="*/ 3726818 h 5847828"/>
              <a:gd name="connsiteX67" fmla="*/ 5970053 w 7838693"/>
              <a:gd name="connsiteY67" fmla="*/ 3676015 h 5847828"/>
              <a:gd name="connsiteX68" fmla="*/ 6004442 w 7838693"/>
              <a:gd name="connsiteY68" fmla="*/ 3668982 h 5847828"/>
              <a:gd name="connsiteX69" fmla="*/ 6623449 w 7838693"/>
              <a:gd name="connsiteY69" fmla="*/ 3645534 h 5847828"/>
              <a:gd name="connsiteX70" fmla="*/ 6936079 w 7838693"/>
              <a:gd name="connsiteY70" fmla="*/ 3701026 h 5847828"/>
              <a:gd name="connsiteX71" fmla="*/ 7111152 w 7838693"/>
              <a:gd name="connsiteY71" fmla="*/ 3540022 h 5847828"/>
              <a:gd name="connsiteX72" fmla="*/ 7316706 w 7838693"/>
              <a:gd name="connsiteY72" fmla="*/ 3428256 h 5847828"/>
              <a:gd name="connsiteX73" fmla="*/ 7078326 w 7838693"/>
              <a:gd name="connsiteY73" fmla="*/ 3260999 h 5847828"/>
              <a:gd name="connsiteX74" fmla="*/ 6995479 w 7838693"/>
              <a:gd name="connsiteY74" fmla="*/ 3125005 h 5847828"/>
              <a:gd name="connsiteX75" fmla="*/ 6982192 w 7838693"/>
              <a:gd name="connsiteY75" fmla="*/ 2980414 h 5847828"/>
              <a:gd name="connsiteX76" fmla="*/ 6684412 w 7838693"/>
              <a:gd name="connsiteY76" fmla="*/ 3045285 h 5847828"/>
              <a:gd name="connsiteX77" fmla="*/ 6112046 w 7838693"/>
              <a:gd name="connsiteY77" fmla="*/ 2636319 h 5847828"/>
              <a:gd name="connsiteX78" fmla="*/ 5703536 w 7838693"/>
              <a:gd name="connsiteY78" fmla="*/ 2547422 h 5847828"/>
              <a:gd name="connsiteX79" fmla="*/ 5619125 w 7838693"/>
              <a:gd name="connsiteY79" fmla="*/ 2507561 h 5847828"/>
              <a:gd name="connsiteX80" fmla="*/ 5653515 w 7838693"/>
              <a:gd name="connsiteY80" fmla="*/ 2423932 h 5847828"/>
              <a:gd name="connsiteX81" fmla="*/ 5927066 w 7838693"/>
              <a:gd name="connsiteY81" fmla="*/ 2121463 h 5847828"/>
              <a:gd name="connsiteX82" fmla="*/ 6433527 w 7838693"/>
              <a:gd name="connsiteY82" fmla="*/ 1568889 h 5847828"/>
              <a:gd name="connsiteX83" fmla="*/ 6794614 w 7838693"/>
              <a:gd name="connsiteY83" fmla="*/ 1168723 h 5847828"/>
              <a:gd name="connsiteX84" fmla="*/ 7838673 w 7838693"/>
              <a:gd name="connsiteY84" fmla="*/ 13363 h 5847828"/>
              <a:gd name="connsiteX85" fmla="*/ 7827805 w 7838693"/>
              <a:gd name="connsiteY85" fmla="*/ 1265 h 58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838693" h="5847828">
                <a:moveTo>
                  <a:pt x="5981779" y="2626689"/>
                </a:moveTo>
                <a:cubicBezTo>
                  <a:pt x="6161425" y="2697843"/>
                  <a:pt x="6529991" y="2987094"/>
                  <a:pt x="6616745" y="3050738"/>
                </a:cubicBezTo>
                <a:cubicBezTo>
                  <a:pt x="6587491" y="3046240"/>
                  <a:pt x="6558764" y="3029520"/>
                  <a:pt x="6502305" y="3008551"/>
                </a:cubicBezTo>
                <a:lnTo>
                  <a:pt x="6277993" y="2924922"/>
                </a:lnTo>
                <a:cubicBezTo>
                  <a:pt x="6263143" y="2919451"/>
                  <a:pt x="6242041" y="2914761"/>
                  <a:pt x="6237351" y="2903820"/>
                </a:cubicBezTo>
                <a:cubicBezTo>
                  <a:pt x="6202962" y="2826443"/>
                  <a:pt x="6128712" y="2820191"/>
                  <a:pt x="6062279" y="2807686"/>
                </a:cubicBezTo>
                <a:cubicBezTo>
                  <a:pt x="5958329" y="2787365"/>
                  <a:pt x="5887675" y="2713275"/>
                  <a:pt x="5815301" y="2650589"/>
                </a:cubicBezTo>
                <a:cubicBezTo>
                  <a:pt x="5771360" y="2602314"/>
                  <a:pt x="5895399" y="2578561"/>
                  <a:pt x="5981779" y="2626689"/>
                </a:cubicBezTo>
                <a:close/>
                <a:moveTo>
                  <a:pt x="7827805" y="1265"/>
                </a:moveTo>
                <a:cubicBezTo>
                  <a:pt x="7733569" y="-26805"/>
                  <a:pt x="7059896" y="418167"/>
                  <a:pt x="6659114" y="740719"/>
                </a:cubicBezTo>
                <a:cubicBezTo>
                  <a:pt x="6231613" y="1084774"/>
                  <a:pt x="5610611" y="1770325"/>
                  <a:pt x="5273669" y="2077695"/>
                </a:cubicBezTo>
                <a:cubicBezTo>
                  <a:pt x="4936728" y="2385064"/>
                  <a:pt x="4850838" y="2417680"/>
                  <a:pt x="4637467" y="2584937"/>
                </a:cubicBezTo>
                <a:cubicBezTo>
                  <a:pt x="4589792" y="2622453"/>
                  <a:pt x="4538989" y="2653715"/>
                  <a:pt x="4520231" y="2717023"/>
                </a:cubicBezTo>
                <a:cubicBezTo>
                  <a:pt x="4517105" y="2726402"/>
                  <a:pt x="4501474" y="2739689"/>
                  <a:pt x="4491313" y="2739689"/>
                </a:cubicBezTo>
                <a:lnTo>
                  <a:pt x="4259966" y="2740471"/>
                </a:lnTo>
                <a:cubicBezTo>
                  <a:pt x="4245117" y="2628705"/>
                  <a:pt x="4230267" y="2527100"/>
                  <a:pt x="4218543" y="2424714"/>
                </a:cubicBezTo>
                <a:cubicBezTo>
                  <a:pt x="4213072" y="2374693"/>
                  <a:pt x="4191188" y="2353590"/>
                  <a:pt x="4138822" y="2359844"/>
                </a:cubicBezTo>
                <a:cubicBezTo>
                  <a:pt x="4002829" y="2375475"/>
                  <a:pt x="3877777" y="2418461"/>
                  <a:pt x="3769138" y="2504434"/>
                </a:cubicBezTo>
                <a:cubicBezTo>
                  <a:pt x="3721461" y="2541169"/>
                  <a:pt x="3674567" y="2580247"/>
                  <a:pt x="3626890" y="2616981"/>
                </a:cubicBezTo>
                <a:cubicBezTo>
                  <a:pt x="3584686" y="2649808"/>
                  <a:pt x="3545607" y="2651371"/>
                  <a:pt x="3502621" y="2610729"/>
                </a:cubicBezTo>
                <a:cubicBezTo>
                  <a:pt x="3392417" y="2506779"/>
                  <a:pt x="3281435" y="2404393"/>
                  <a:pt x="3167325" y="2304351"/>
                </a:cubicBezTo>
                <a:cubicBezTo>
                  <a:pt x="3040709" y="2194149"/>
                  <a:pt x="2906279" y="2092545"/>
                  <a:pt x="2785135" y="1976871"/>
                </a:cubicBezTo>
                <a:cubicBezTo>
                  <a:pt x="2674932" y="1872140"/>
                  <a:pt x="2546754" y="1901840"/>
                  <a:pt x="2411541" y="1890117"/>
                </a:cubicBezTo>
                <a:cubicBezTo>
                  <a:pt x="2420921" y="1912001"/>
                  <a:pt x="2424828" y="1922161"/>
                  <a:pt x="2430299" y="1931540"/>
                </a:cubicBezTo>
                <a:cubicBezTo>
                  <a:pt x="2595211" y="2207436"/>
                  <a:pt x="2764032" y="2481769"/>
                  <a:pt x="2923472" y="2760792"/>
                </a:cubicBezTo>
                <a:cubicBezTo>
                  <a:pt x="2966459" y="2835822"/>
                  <a:pt x="3006321" y="2888188"/>
                  <a:pt x="3100109" y="2877246"/>
                </a:cubicBezTo>
                <a:cubicBezTo>
                  <a:pt x="3114958" y="2874901"/>
                  <a:pt x="3132154" y="2888969"/>
                  <a:pt x="3147785" y="2896004"/>
                </a:cubicBezTo>
                <a:cubicBezTo>
                  <a:pt x="3135280" y="2909290"/>
                  <a:pt x="3122774" y="2921796"/>
                  <a:pt x="3110270" y="2935083"/>
                </a:cubicBezTo>
                <a:cubicBezTo>
                  <a:pt x="3062594" y="2985885"/>
                  <a:pt x="2994597" y="3030435"/>
                  <a:pt x="2973494" y="3091398"/>
                </a:cubicBezTo>
                <a:cubicBezTo>
                  <a:pt x="2947702" y="3167992"/>
                  <a:pt x="2917221" y="3211760"/>
                  <a:pt x="2836718" y="3215668"/>
                </a:cubicBezTo>
                <a:cubicBezTo>
                  <a:pt x="2830466" y="3215668"/>
                  <a:pt x="2824995" y="3218794"/>
                  <a:pt x="2819524" y="3220357"/>
                </a:cubicBezTo>
                <a:cubicBezTo>
                  <a:pt x="2733551" y="3247713"/>
                  <a:pt x="2654611" y="3249275"/>
                  <a:pt x="2580362" y="3182060"/>
                </a:cubicBezTo>
                <a:cubicBezTo>
                  <a:pt x="2520181" y="3127350"/>
                  <a:pt x="2447494" y="3085927"/>
                  <a:pt x="2382624" y="3035905"/>
                </a:cubicBezTo>
                <a:cubicBezTo>
                  <a:pt x="2294304" y="2967908"/>
                  <a:pt x="2210677" y="2891314"/>
                  <a:pt x="2118450" y="2828788"/>
                </a:cubicBezTo>
                <a:cubicBezTo>
                  <a:pt x="2013720" y="2758447"/>
                  <a:pt x="1901955" y="2699047"/>
                  <a:pt x="1792534" y="2634957"/>
                </a:cubicBezTo>
                <a:cubicBezTo>
                  <a:pt x="1787845" y="2631831"/>
                  <a:pt x="1781592" y="2630268"/>
                  <a:pt x="1776121" y="2630268"/>
                </a:cubicBezTo>
                <a:lnTo>
                  <a:pt x="1480686" y="2630268"/>
                </a:lnTo>
                <a:cubicBezTo>
                  <a:pt x="1505696" y="2667784"/>
                  <a:pt x="1522110" y="2698265"/>
                  <a:pt x="1543212" y="2725620"/>
                </a:cubicBezTo>
                <a:cubicBezTo>
                  <a:pt x="1719066" y="2949932"/>
                  <a:pt x="1898829" y="3171118"/>
                  <a:pt x="2070775" y="3397775"/>
                </a:cubicBezTo>
                <a:cubicBezTo>
                  <a:pt x="2132520" y="3479059"/>
                  <a:pt x="2198172" y="3536114"/>
                  <a:pt x="2305247" y="3529861"/>
                </a:cubicBezTo>
                <a:cubicBezTo>
                  <a:pt x="2306811" y="3529861"/>
                  <a:pt x="2308374" y="3535332"/>
                  <a:pt x="2306028" y="3531424"/>
                </a:cubicBezTo>
                <a:cubicBezTo>
                  <a:pt x="2281800" y="3565814"/>
                  <a:pt x="2259916" y="3597858"/>
                  <a:pt x="2235686" y="3628339"/>
                </a:cubicBezTo>
                <a:cubicBezTo>
                  <a:pt x="2227871" y="3637719"/>
                  <a:pt x="2213803" y="3647879"/>
                  <a:pt x="2202080" y="3647879"/>
                </a:cubicBezTo>
                <a:cubicBezTo>
                  <a:pt x="2155967" y="3647879"/>
                  <a:pt x="2148932" y="3676797"/>
                  <a:pt x="2146588" y="3713531"/>
                </a:cubicBezTo>
                <a:cubicBezTo>
                  <a:pt x="2145025" y="3742450"/>
                  <a:pt x="2137209" y="3771368"/>
                  <a:pt x="2135645" y="3800286"/>
                </a:cubicBezTo>
                <a:cubicBezTo>
                  <a:pt x="2134081" y="3837802"/>
                  <a:pt x="2118450" y="3859686"/>
                  <a:pt x="2081717" y="3872973"/>
                </a:cubicBezTo>
                <a:cubicBezTo>
                  <a:pt x="2012157" y="3898765"/>
                  <a:pt x="1937907" y="3919867"/>
                  <a:pt x="1878508" y="3960509"/>
                </a:cubicBezTo>
                <a:cubicBezTo>
                  <a:pt x="1673735" y="4100411"/>
                  <a:pt x="1474433" y="4247347"/>
                  <a:pt x="1274349" y="4393502"/>
                </a:cubicBezTo>
                <a:cubicBezTo>
                  <a:pt x="1232145" y="4423983"/>
                  <a:pt x="1215731" y="4467751"/>
                  <a:pt x="1226674" y="4534967"/>
                </a:cubicBezTo>
                <a:cubicBezTo>
                  <a:pt x="1302487" y="4517772"/>
                  <a:pt x="1375954" y="4508393"/>
                  <a:pt x="1443952" y="4483382"/>
                </a:cubicBezTo>
                <a:lnTo>
                  <a:pt x="2484228" y="4096503"/>
                </a:lnTo>
                <a:cubicBezTo>
                  <a:pt x="2538939" y="4076964"/>
                  <a:pt x="2595994" y="4062114"/>
                  <a:pt x="2651485" y="4044919"/>
                </a:cubicBezTo>
                <a:cubicBezTo>
                  <a:pt x="2653829" y="4050390"/>
                  <a:pt x="2656956" y="4056642"/>
                  <a:pt x="2659301" y="4062114"/>
                </a:cubicBezTo>
                <a:lnTo>
                  <a:pt x="0" y="5847828"/>
                </a:lnTo>
                <a:cubicBezTo>
                  <a:pt x="318109" y="5770154"/>
                  <a:pt x="442586" y="5672962"/>
                  <a:pt x="729488" y="5528140"/>
                </a:cubicBezTo>
                <a:cubicBezTo>
                  <a:pt x="944775" y="5423065"/>
                  <a:pt x="1317580" y="5203439"/>
                  <a:pt x="1721411" y="4978901"/>
                </a:cubicBezTo>
                <a:lnTo>
                  <a:pt x="3152475" y="4180913"/>
                </a:lnTo>
                <a:cubicBezTo>
                  <a:pt x="3181392" y="4164500"/>
                  <a:pt x="3218127" y="4151213"/>
                  <a:pt x="3250172" y="4154340"/>
                </a:cubicBezTo>
                <a:cubicBezTo>
                  <a:pt x="3382258" y="4167626"/>
                  <a:pt x="3515126" y="4179350"/>
                  <a:pt x="3644085" y="4206705"/>
                </a:cubicBezTo>
                <a:cubicBezTo>
                  <a:pt x="3841824" y="4248128"/>
                  <a:pt x="4038781" y="4278610"/>
                  <a:pt x="4241209" y="4257507"/>
                </a:cubicBezTo>
                <a:cubicBezTo>
                  <a:pt x="4392834" y="4241876"/>
                  <a:pt x="4544460" y="4230934"/>
                  <a:pt x="4694522" y="4208268"/>
                </a:cubicBezTo>
                <a:cubicBezTo>
                  <a:pt x="4775024" y="4196544"/>
                  <a:pt x="4832862" y="4143397"/>
                  <a:pt x="4866469" y="4063677"/>
                </a:cubicBezTo>
                <a:lnTo>
                  <a:pt x="4706246" y="3966761"/>
                </a:lnTo>
                <a:cubicBezTo>
                  <a:pt x="4759393" y="3944096"/>
                  <a:pt x="4796909" y="3924556"/>
                  <a:pt x="4836769" y="3910488"/>
                </a:cubicBezTo>
                <a:cubicBezTo>
                  <a:pt x="4899295" y="3889385"/>
                  <a:pt x="4944626" y="3857341"/>
                  <a:pt x="4944626" y="3783873"/>
                </a:cubicBezTo>
                <a:cubicBezTo>
                  <a:pt x="4943845" y="3747139"/>
                  <a:pt x="4968073" y="3737760"/>
                  <a:pt x="4998555" y="3736979"/>
                </a:cubicBezTo>
                <a:lnTo>
                  <a:pt x="5542531" y="3726818"/>
                </a:lnTo>
                <a:cubicBezTo>
                  <a:pt x="5686341" y="3723692"/>
                  <a:pt x="5835622" y="3761989"/>
                  <a:pt x="5970053" y="3676015"/>
                </a:cubicBezTo>
                <a:cubicBezTo>
                  <a:pt x="5979432" y="3669763"/>
                  <a:pt x="5992718" y="3669763"/>
                  <a:pt x="6004442" y="3668982"/>
                </a:cubicBezTo>
                <a:cubicBezTo>
                  <a:pt x="6210778" y="3659602"/>
                  <a:pt x="6417114" y="3643190"/>
                  <a:pt x="6623449" y="3645534"/>
                </a:cubicBezTo>
                <a:cubicBezTo>
                  <a:pt x="6728962" y="3646316"/>
                  <a:pt x="6832912" y="3681486"/>
                  <a:pt x="6936079" y="3701026"/>
                </a:cubicBezTo>
                <a:cubicBezTo>
                  <a:pt x="6993916" y="3644753"/>
                  <a:pt x="7022834" y="3566595"/>
                  <a:pt x="7111152" y="3540022"/>
                </a:cubicBezTo>
                <a:cubicBezTo>
                  <a:pt x="7179931" y="3519701"/>
                  <a:pt x="7240112" y="3471243"/>
                  <a:pt x="7316706" y="3428256"/>
                </a:cubicBezTo>
                <a:cubicBezTo>
                  <a:pt x="7230733" y="3367293"/>
                  <a:pt x="7158047" y="3307894"/>
                  <a:pt x="7078326" y="3260999"/>
                </a:cubicBezTo>
                <a:cubicBezTo>
                  <a:pt x="7022053" y="3227392"/>
                  <a:pt x="6989227" y="3194565"/>
                  <a:pt x="6995479" y="3125005"/>
                </a:cubicBezTo>
                <a:cubicBezTo>
                  <a:pt x="6999387" y="3077329"/>
                  <a:pt x="6986882" y="3028090"/>
                  <a:pt x="6982192" y="2980414"/>
                </a:cubicBezTo>
                <a:cubicBezTo>
                  <a:pt x="6868082" y="2928830"/>
                  <a:pt x="6766478" y="2932738"/>
                  <a:pt x="6684412" y="3045285"/>
                </a:cubicBezTo>
                <a:cubicBezTo>
                  <a:pt x="6562675" y="2951037"/>
                  <a:pt x="6275525" y="2719296"/>
                  <a:pt x="6112046" y="2636319"/>
                </a:cubicBezTo>
                <a:cubicBezTo>
                  <a:pt x="5986619" y="2554589"/>
                  <a:pt x="5816033" y="2549877"/>
                  <a:pt x="5703536" y="2547422"/>
                </a:cubicBezTo>
                <a:cubicBezTo>
                  <a:pt x="5665459" y="2554333"/>
                  <a:pt x="5630068" y="2529445"/>
                  <a:pt x="5619125" y="2507561"/>
                </a:cubicBezTo>
                <a:cubicBezTo>
                  <a:pt x="5609747" y="2488803"/>
                  <a:pt x="5633975" y="2446598"/>
                  <a:pt x="5653515" y="2423932"/>
                </a:cubicBezTo>
                <a:cubicBezTo>
                  <a:pt x="5742614" y="2321546"/>
                  <a:pt x="5835622" y="2221504"/>
                  <a:pt x="5927066" y="2121463"/>
                </a:cubicBezTo>
                <a:lnTo>
                  <a:pt x="6433527" y="1568889"/>
                </a:lnTo>
                <a:lnTo>
                  <a:pt x="6794614" y="1168723"/>
                </a:lnTo>
                <a:cubicBezTo>
                  <a:pt x="7028805" y="909469"/>
                  <a:pt x="7843363" y="46189"/>
                  <a:pt x="7838673" y="13363"/>
                </a:cubicBezTo>
                <a:cubicBezTo>
                  <a:pt x="7837794" y="7110"/>
                  <a:pt x="7834087" y="3137"/>
                  <a:pt x="7827805" y="12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37">
            <a:extLst>
              <a:ext uri="{FF2B5EF4-FFF2-40B4-BE49-F238E27FC236}">
                <a16:creationId xmlns:a16="http://schemas.microsoft.com/office/drawing/2014/main" id="{53192BE1-1D5E-4B37-8937-0BBC6E82CDF7}"/>
              </a:ext>
            </a:extLst>
          </p:cNvPr>
          <p:cNvSpPr/>
          <p:nvPr/>
        </p:nvSpPr>
        <p:spPr>
          <a:xfrm>
            <a:off x="6278324" y="3094007"/>
            <a:ext cx="3600639" cy="1584281"/>
          </a:xfrm>
          <a:custGeom>
            <a:avLst/>
            <a:gdLst>
              <a:gd name="connsiteX0" fmla="*/ 3328511 w 3333750"/>
              <a:gd name="connsiteY0" fmla="*/ 594943 h 1466850"/>
              <a:gd name="connsiteX1" fmla="*/ 3178016 w 3333750"/>
              <a:gd name="connsiteY1" fmla="*/ 583513 h 1466850"/>
              <a:gd name="connsiteX2" fmla="*/ 2994184 w 3333750"/>
              <a:gd name="connsiteY2" fmla="*/ 573988 h 1466850"/>
              <a:gd name="connsiteX3" fmla="*/ 2730341 w 3333750"/>
              <a:gd name="connsiteY3" fmla="*/ 563511 h 1466850"/>
              <a:gd name="connsiteX4" fmla="*/ 2220754 w 3333750"/>
              <a:gd name="connsiteY4" fmla="*/ 544461 h 1466850"/>
              <a:gd name="connsiteX5" fmla="*/ 2032159 w 3333750"/>
              <a:gd name="connsiteY5" fmla="*/ 536841 h 1466850"/>
              <a:gd name="connsiteX6" fmla="*/ 1983581 w 3333750"/>
              <a:gd name="connsiteY6" fmla="*/ 534936 h 1466850"/>
              <a:gd name="connsiteX7" fmla="*/ 1975009 w 3333750"/>
              <a:gd name="connsiteY7" fmla="*/ 534936 h 1466850"/>
              <a:gd name="connsiteX8" fmla="*/ 1968341 w 3333750"/>
              <a:gd name="connsiteY8" fmla="*/ 534936 h 1466850"/>
              <a:gd name="connsiteX9" fmla="*/ 1955959 w 3333750"/>
              <a:gd name="connsiteY9" fmla="*/ 528268 h 1466850"/>
              <a:gd name="connsiteX10" fmla="*/ 1904524 w 3333750"/>
              <a:gd name="connsiteY10" fmla="*/ 527316 h 1466850"/>
              <a:gd name="connsiteX11" fmla="*/ 1871186 w 3333750"/>
              <a:gd name="connsiteY11" fmla="*/ 516838 h 1466850"/>
              <a:gd name="connsiteX12" fmla="*/ 1802606 w 3333750"/>
              <a:gd name="connsiteY12" fmla="*/ 513028 h 1466850"/>
              <a:gd name="connsiteX13" fmla="*/ 1779746 w 3333750"/>
              <a:gd name="connsiteY13" fmla="*/ 493026 h 1466850"/>
              <a:gd name="connsiteX14" fmla="*/ 1805464 w 3333750"/>
              <a:gd name="connsiteY14" fmla="*/ 477786 h 1466850"/>
              <a:gd name="connsiteX15" fmla="*/ 1794986 w 3333750"/>
              <a:gd name="connsiteY15" fmla="*/ 408253 h 1466850"/>
              <a:gd name="connsiteX16" fmla="*/ 1789271 w 3333750"/>
              <a:gd name="connsiteY16" fmla="*/ 371106 h 1466850"/>
              <a:gd name="connsiteX17" fmla="*/ 1783556 w 3333750"/>
              <a:gd name="connsiteY17" fmla="*/ 344436 h 1466850"/>
              <a:gd name="connsiteX18" fmla="*/ 1786414 w 3333750"/>
              <a:gd name="connsiteY18" fmla="*/ 339673 h 1466850"/>
              <a:gd name="connsiteX19" fmla="*/ 1760696 w 3333750"/>
              <a:gd name="connsiteY19" fmla="*/ 336816 h 1466850"/>
              <a:gd name="connsiteX20" fmla="*/ 1760696 w 3333750"/>
              <a:gd name="connsiteY20" fmla="*/ 307288 h 1466850"/>
              <a:gd name="connsiteX21" fmla="*/ 1737836 w 3333750"/>
              <a:gd name="connsiteY21" fmla="*/ 177748 h 1466850"/>
              <a:gd name="connsiteX22" fmla="*/ 1723549 w 3333750"/>
              <a:gd name="connsiteY22" fmla="*/ 69163 h 1466850"/>
              <a:gd name="connsiteX23" fmla="*/ 1709261 w 3333750"/>
              <a:gd name="connsiteY23" fmla="*/ 7251 h 1466850"/>
              <a:gd name="connsiteX24" fmla="*/ 1731169 w 3333750"/>
              <a:gd name="connsiteY24" fmla="*/ 227278 h 1466850"/>
              <a:gd name="connsiteX25" fmla="*/ 1734979 w 3333750"/>
              <a:gd name="connsiteY25" fmla="*/ 259663 h 1466850"/>
              <a:gd name="connsiteX26" fmla="*/ 1726406 w 3333750"/>
              <a:gd name="connsiteY26" fmla="*/ 272998 h 1466850"/>
              <a:gd name="connsiteX27" fmla="*/ 1734026 w 3333750"/>
              <a:gd name="connsiteY27" fmla="*/ 333006 h 1466850"/>
              <a:gd name="connsiteX28" fmla="*/ 1737836 w 3333750"/>
              <a:gd name="connsiteY28" fmla="*/ 365391 h 1466850"/>
              <a:gd name="connsiteX29" fmla="*/ 1733074 w 3333750"/>
              <a:gd name="connsiteY29" fmla="*/ 407301 h 1466850"/>
              <a:gd name="connsiteX30" fmla="*/ 1727359 w 3333750"/>
              <a:gd name="connsiteY30" fmla="*/ 388251 h 1466850"/>
              <a:gd name="connsiteX31" fmla="*/ 1693069 w 3333750"/>
              <a:gd name="connsiteY31" fmla="*/ 383488 h 1466850"/>
              <a:gd name="connsiteX32" fmla="*/ 1685449 w 3333750"/>
              <a:gd name="connsiteY32" fmla="*/ 365391 h 1466850"/>
              <a:gd name="connsiteX33" fmla="*/ 1677829 w 3333750"/>
              <a:gd name="connsiteY33" fmla="*/ 344436 h 1466850"/>
              <a:gd name="connsiteX34" fmla="*/ 1674971 w 3333750"/>
              <a:gd name="connsiteY34" fmla="*/ 325386 h 1466850"/>
              <a:gd name="connsiteX35" fmla="*/ 1662589 w 3333750"/>
              <a:gd name="connsiteY35" fmla="*/ 308241 h 1466850"/>
              <a:gd name="connsiteX36" fmla="*/ 1642586 w 3333750"/>
              <a:gd name="connsiteY36" fmla="*/ 332053 h 1466850"/>
              <a:gd name="connsiteX37" fmla="*/ 1520666 w 3333750"/>
              <a:gd name="connsiteY37" fmla="*/ 404443 h 1466850"/>
              <a:gd name="connsiteX38" fmla="*/ 1552099 w 3333750"/>
              <a:gd name="connsiteY38" fmla="*/ 472071 h 1466850"/>
              <a:gd name="connsiteX39" fmla="*/ 1634014 w 3333750"/>
              <a:gd name="connsiteY39" fmla="*/ 493978 h 1466850"/>
              <a:gd name="connsiteX40" fmla="*/ 1619726 w 3333750"/>
              <a:gd name="connsiteY40" fmla="*/ 522553 h 1466850"/>
              <a:gd name="connsiteX41" fmla="*/ 1535906 w 3333750"/>
              <a:gd name="connsiteY41" fmla="*/ 513028 h 1466850"/>
              <a:gd name="connsiteX42" fmla="*/ 1496854 w 3333750"/>
              <a:gd name="connsiteY42" fmla="*/ 522553 h 1466850"/>
              <a:gd name="connsiteX43" fmla="*/ 1453039 w 3333750"/>
              <a:gd name="connsiteY43" fmla="*/ 519696 h 1466850"/>
              <a:gd name="connsiteX44" fmla="*/ 1426369 w 3333750"/>
              <a:gd name="connsiteY44" fmla="*/ 528268 h 1466850"/>
              <a:gd name="connsiteX45" fmla="*/ 1368266 w 3333750"/>
              <a:gd name="connsiteY45" fmla="*/ 530173 h 1466850"/>
              <a:gd name="connsiteX46" fmla="*/ 1360646 w 3333750"/>
              <a:gd name="connsiteY46" fmla="*/ 542556 h 1466850"/>
              <a:gd name="connsiteX47" fmla="*/ 1349216 w 3333750"/>
              <a:gd name="connsiteY47" fmla="*/ 542556 h 1466850"/>
              <a:gd name="connsiteX48" fmla="*/ 1211104 w 3333750"/>
              <a:gd name="connsiteY48" fmla="*/ 547318 h 1466850"/>
              <a:gd name="connsiteX49" fmla="*/ 711994 w 3333750"/>
              <a:gd name="connsiteY49" fmla="*/ 564463 h 1466850"/>
              <a:gd name="connsiteX50" fmla="*/ 389096 w 3333750"/>
              <a:gd name="connsiteY50" fmla="*/ 575893 h 1466850"/>
              <a:gd name="connsiteX51" fmla="*/ 71914 w 3333750"/>
              <a:gd name="connsiteY51" fmla="*/ 593038 h 1466850"/>
              <a:gd name="connsiteX52" fmla="*/ 7144 w 3333750"/>
              <a:gd name="connsiteY52" fmla="*/ 601611 h 1466850"/>
              <a:gd name="connsiteX53" fmla="*/ 125254 w 3333750"/>
              <a:gd name="connsiteY53" fmla="*/ 596848 h 1466850"/>
              <a:gd name="connsiteX54" fmla="*/ 342424 w 3333750"/>
              <a:gd name="connsiteY54" fmla="*/ 589228 h 1466850"/>
              <a:gd name="connsiteX55" fmla="*/ 711994 w 3333750"/>
              <a:gd name="connsiteY55" fmla="*/ 573036 h 1466850"/>
              <a:gd name="connsiteX56" fmla="*/ 1357789 w 3333750"/>
              <a:gd name="connsiteY56" fmla="*/ 564463 h 1466850"/>
              <a:gd name="connsiteX57" fmla="*/ 1355884 w 3333750"/>
              <a:gd name="connsiteY57" fmla="*/ 552081 h 1466850"/>
              <a:gd name="connsiteX58" fmla="*/ 1440656 w 3333750"/>
              <a:gd name="connsiteY58" fmla="*/ 551128 h 1466850"/>
              <a:gd name="connsiteX59" fmla="*/ 1467326 w 3333750"/>
              <a:gd name="connsiteY59" fmla="*/ 557796 h 1466850"/>
              <a:gd name="connsiteX60" fmla="*/ 1507331 w 3333750"/>
              <a:gd name="connsiteY60" fmla="*/ 555891 h 1466850"/>
              <a:gd name="connsiteX61" fmla="*/ 1537811 w 3333750"/>
              <a:gd name="connsiteY61" fmla="*/ 564463 h 1466850"/>
              <a:gd name="connsiteX62" fmla="*/ 1555909 w 3333750"/>
              <a:gd name="connsiteY62" fmla="*/ 573036 h 1466850"/>
              <a:gd name="connsiteX63" fmla="*/ 1581626 w 3333750"/>
              <a:gd name="connsiteY63" fmla="*/ 573988 h 1466850"/>
              <a:gd name="connsiteX64" fmla="*/ 1577816 w 3333750"/>
              <a:gd name="connsiteY64" fmla="*/ 655903 h 1466850"/>
              <a:gd name="connsiteX65" fmla="*/ 1534001 w 3333750"/>
              <a:gd name="connsiteY65" fmla="*/ 655903 h 1466850"/>
              <a:gd name="connsiteX66" fmla="*/ 1516856 w 3333750"/>
              <a:gd name="connsiteY66" fmla="*/ 653998 h 1466850"/>
              <a:gd name="connsiteX67" fmla="*/ 1502569 w 3333750"/>
              <a:gd name="connsiteY67" fmla="*/ 653046 h 1466850"/>
              <a:gd name="connsiteX68" fmla="*/ 1497806 w 3333750"/>
              <a:gd name="connsiteY68" fmla="*/ 646378 h 1466850"/>
              <a:gd name="connsiteX69" fmla="*/ 1480661 w 3333750"/>
              <a:gd name="connsiteY69" fmla="*/ 647331 h 1466850"/>
              <a:gd name="connsiteX70" fmla="*/ 1466374 w 3333750"/>
              <a:gd name="connsiteY70" fmla="*/ 652093 h 1466850"/>
              <a:gd name="connsiteX71" fmla="*/ 1427321 w 3333750"/>
              <a:gd name="connsiteY71" fmla="*/ 653046 h 1466850"/>
              <a:gd name="connsiteX72" fmla="*/ 1393031 w 3333750"/>
              <a:gd name="connsiteY72" fmla="*/ 660666 h 1466850"/>
              <a:gd name="connsiteX73" fmla="*/ 1380649 w 3333750"/>
              <a:gd name="connsiteY73" fmla="*/ 671143 h 1466850"/>
              <a:gd name="connsiteX74" fmla="*/ 1329214 w 3333750"/>
              <a:gd name="connsiteY74" fmla="*/ 700671 h 1466850"/>
              <a:gd name="connsiteX75" fmla="*/ 1328261 w 3333750"/>
              <a:gd name="connsiteY75" fmla="*/ 798778 h 1466850"/>
              <a:gd name="connsiteX76" fmla="*/ 1330166 w 3333750"/>
              <a:gd name="connsiteY76" fmla="*/ 802588 h 1466850"/>
              <a:gd name="connsiteX77" fmla="*/ 1098709 w 3333750"/>
              <a:gd name="connsiteY77" fmla="*/ 820686 h 1466850"/>
              <a:gd name="connsiteX78" fmla="*/ 1012031 w 3333750"/>
              <a:gd name="connsiteY78" fmla="*/ 827353 h 1466850"/>
              <a:gd name="connsiteX79" fmla="*/ 1008221 w 3333750"/>
              <a:gd name="connsiteY79" fmla="*/ 843546 h 1466850"/>
              <a:gd name="connsiteX80" fmla="*/ 1014889 w 3333750"/>
              <a:gd name="connsiteY80" fmla="*/ 860691 h 1466850"/>
              <a:gd name="connsiteX81" fmla="*/ 1005364 w 3333750"/>
              <a:gd name="connsiteY81" fmla="*/ 902601 h 1466850"/>
              <a:gd name="connsiteX82" fmla="*/ 1007269 w 3333750"/>
              <a:gd name="connsiteY82" fmla="*/ 937843 h 1466850"/>
              <a:gd name="connsiteX83" fmla="*/ 1021556 w 3333750"/>
              <a:gd name="connsiteY83" fmla="*/ 937843 h 1466850"/>
              <a:gd name="connsiteX84" fmla="*/ 992981 w 3333750"/>
              <a:gd name="connsiteY84" fmla="*/ 954036 h 1466850"/>
              <a:gd name="connsiteX85" fmla="*/ 988219 w 3333750"/>
              <a:gd name="connsiteY85" fmla="*/ 967371 h 1466850"/>
              <a:gd name="connsiteX86" fmla="*/ 975836 w 3333750"/>
              <a:gd name="connsiteY86" fmla="*/ 985468 h 1466850"/>
              <a:gd name="connsiteX87" fmla="*/ 967264 w 3333750"/>
              <a:gd name="connsiteY87" fmla="*/ 1007376 h 1466850"/>
              <a:gd name="connsiteX88" fmla="*/ 925354 w 3333750"/>
              <a:gd name="connsiteY88" fmla="*/ 1011186 h 1466850"/>
              <a:gd name="connsiteX89" fmla="*/ 947261 w 3333750"/>
              <a:gd name="connsiteY89" fmla="*/ 1018806 h 1466850"/>
              <a:gd name="connsiteX90" fmla="*/ 966311 w 3333750"/>
              <a:gd name="connsiteY90" fmla="*/ 1019758 h 1466850"/>
              <a:gd name="connsiteX91" fmla="*/ 972979 w 3333750"/>
              <a:gd name="connsiteY91" fmla="*/ 1031188 h 1466850"/>
              <a:gd name="connsiteX92" fmla="*/ 1049179 w 3333750"/>
              <a:gd name="connsiteY92" fmla="*/ 1066431 h 1466850"/>
              <a:gd name="connsiteX93" fmla="*/ 1110139 w 3333750"/>
              <a:gd name="connsiteY93" fmla="*/ 1042618 h 1466850"/>
              <a:gd name="connsiteX94" fmla="*/ 1147286 w 3333750"/>
              <a:gd name="connsiteY94" fmla="*/ 1042618 h 1466850"/>
              <a:gd name="connsiteX95" fmla="*/ 1316831 w 3333750"/>
              <a:gd name="connsiteY95" fmla="*/ 1046428 h 1466850"/>
              <a:gd name="connsiteX96" fmla="*/ 1360646 w 3333750"/>
              <a:gd name="connsiteY96" fmla="*/ 1047381 h 1466850"/>
              <a:gd name="connsiteX97" fmla="*/ 1389221 w 3333750"/>
              <a:gd name="connsiteY97" fmla="*/ 1093101 h 1466850"/>
              <a:gd name="connsiteX98" fmla="*/ 1376839 w 3333750"/>
              <a:gd name="connsiteY98" fmla="*/ 1149298 h 1466850"/>
              <a:gd name="connsiteX99" fmla="*/ 1377791 w 3333750"/>
              <a:gd name="connsiteY99" fmla="*/ 1163586 h 1466850"/>
              <a:gd name="connsiteX100" fmla="*/ 1389221 w 3333750"/>
              <a:gd name="connsiteY100" fmla="*/ 1165491 h 1466850"/>
              <a:gd name="connsiteX101" fmla="*/ 1384459 w 3333750"/>
              <a:gd name="connsiteY101" fmla="*/ 1195971 h 1466850"/>
              <a:gd name="connsiteX102" fmla="*/ 1349216 w 3333750"/>
              <a:gd name="connsiteY102" fmla="*/ 1187398 h 1466850"/>
              <a:gd name="connsiteX103" fmla="*/ 1333024 w 3333750"/>
              <a:gd name="connsiteY103" fmla="*/ 1271218 h 1466850"/>
              <a:gd name="connsiteX104" fmla="*/ 1348264 w 3333750"/>
              <a:gd name="connsiteY104" fmla="*/ 1308366 h 1466850"/>
              <a:gd name="connsiteX105" fmla="*/ 1385411 w 3333750"/>
              <a:gd name="connsiteY105" fmla="*/ 1297888 h 1466850"/>
              <a:gd name="connsiteX106" fmla="*/ 1393984 w 3333750"/>
              <a:gd name="connsiteY106" fmla="*/ 1268361 h 1466850"/>
              <a:gd name="connsiteX107" fmla="*/ 1424464 w 3333750"/>
              <a:gd name="connsiteY107" fmla="*/ 1252168 h 1466850"/>
              <a:gd name="connsiteX108" fmla="*/ 1434941 w 3333750"/>
              <a:gd name="connsiteY108" fmla="*/ 1221688 h 1466850"/>
              <a:gd name="connsiteX109" fmla="*/ 1437799 w 3333750"/>
              <a:gd name="connsiteY109" fmla="*/ 1186446 h 1466850"/>
              <a:gd name="connsiteX110" fmla="*/ 1521619 w 3333750"/>
              <a:gd name="connsiteY110" fmla="*/ 1196923 h 1466850"/>
              <a:gd name="connsiteX111" fmla="*/ 1613059 w 3333750"/>
              <a:gd name="connsiteY111" fmla="*/ 1211211 h 1466850"/>
              <a:gd name="connsiteX112" fmla="*/ 1645444 w 3333750"/>
              <a:gd name="connsiteY112" fmla="*/ 1224546 h 1466850"/>
              <a:gd name="connsiteX113" fmla="*/ 1646396 w 3333750"/>
              <a:gd name="connsiteY113" fmla="*/ 1266456 h 1466850"/>
              <a:gd name="connsiteX114" fmla="*/ 1643539 w 3333750"/>
              <a:gd name="connsiteY114" fmla="*/ 1353133 h 1466850"/>
              <a:gd name="connsiteX115" fmla="*/ 1637824 w 3333750"/>
              <a:gd name="connsiteY115" fmla="*/ 1359801 h 1466850"/>
              <a:gd name="connsiteX116" fmla="*/ 1639729 w 3333750"/>
              <a:gd name="connsiteY116" fmla="*/ 1378851 h 1466850"/>
              <a:gd name="connsiteX117" fmla="*/ 1646396 w 3333750"/>
              <a:gd name="connsiteY117" fmla="*/ 1416951 h 1466850"/>
              <a:gd name="connsiteX118" fmla="*/ 1668304 w 3333750"/>
              <a:gd name="connsiteY118" fmla="*/ 1461718 h 1466850"/>
              <a:gd name="connsiteX119" fmla="*/ 1678781 w 3333750"/>
              <a:gd name="connsiteY119" fmla="*/ 1432191 h 1466850"/>
              <a:gd name="connsiteX120" fmla="*/ 1687354 w 3333750"/>
              <a:gd name="connsiteY120" fmla="*/ 1371231 h 1466850"/>
              <a:gd name="connsiteX121" fmla="*/ 1675924 w 3333750"/>
              <a:gd name="connsiteY121" fmla="*/ 1315033 h 1466850"/>
              <a:gd name="connsiteX122" fmla="*/ 1674971 w 3333750"/>
              <a:gd name="connsiteY122" fmla="*/ 1231213 h 1466850"/>
              <a:gd name="connsiteX123" fmla="*/ 1744504 w 3333750"/>
              <a:gd name="connsiteY123" fmla="*/ 1209306 h 1466850"/>
              <a:gd name="connsiteX124" fmla="*/ 1887379 w 3333750"/>
              <a:gd name="connsiteY124" fmla="*/ 1184541 h 1466850"/>
              <a:gd name="connsiteX125" fmla="*/ 1887379 w 3333750"/>
              <a:gd name="connsiteY125" fmla="*/ 1222641 h 1466850"/>
              <a:gd name="connsiteX126" fmla="*/ 1897856 w 3333750"/>
              <a:gd name="connsiteY126" fmla="*/ 1235023 h 1466850"/>
              <a:gd name="connsiteX127" fmla="*/ 1899761 w 3333750"/>
              <a:gd name="connsiteY127" fmla="*/ 1268361 h 1466850"/>
              <a:gd name="connsiteX128" fmla="*/ 1935956 w 3333750"/>
              <a:gd name="connsiteY128" fmla="*/ 1273123 h 1466850"/>
              <a:gd name="connsiteX129" fmla="*/ 1955006 w 3333750"/>
              <a:gd name="connsiteY129" fmla="*/ 1313128 h 1466850"/>
              <a:gd name="connsiteX130" fmla="*/ 1991201 w 3333750"/>
              <a:gd name="connsiteY130" fmla="*/ 1294078 h 1466850"/>
              <a:gd name="connsiteX131" fmla="*/ 1992154 w 3333750"/>
              <a:gd name="connsiteY131" fmla="*/ 1236928 h 1466850"/>
              <a:gd name="connsiteX132" fmla="*/ 1981676 w 3333750"/>
              <a:gd name="connsiteY132" fmla="*/ 1192161 h 1466850"/>
              <a:gd name="connsiteX133" fmla="*/ 1938814 w 3333750"/>
              <a:gd name="connsiteY133" fmla="*/ 1195018 h 1466850"/>
              <a:gd name="connsiteX134" fmla="*/ 1937861 w 3333750"/>
              <a:gd name="connsiteY134" fmla="*/ 1180731 h 1466850"/>
              <a:gd name="connsiteX135" fmla="*/ 1937861 w 3333750"/>
              <a:gd name="connsiteY135" fmla="*/ 1168348 h 1466850"/>
              <a:gd name="connsiteX136" fmla="*/ 1945481 w 3333750"/>
              <a:gd name="connsiteY136" fmla="*/ 1166443 h 1466850"/>
              <a:gd name="connsiteX137" fmla="*/ 1952149 w 3333750"/>
              <a:gd name="connsiteY137" fmla="*/ 1162633 h 1466850"/>
              <a:gd name="connsiteX138" fmla="*/ 1955006 w 3333750"/>
              <a:gd name="connsiteY138" fmla="*/ 1155013 h 1466850"/>
              <a:gd name="connsiteX139" fmla="*/ 1952149 w 3333750"/>
              <a:gd name="connsiteY139" fmla="*/ 1140726 h 1466850"/>
              <a:gd name="connsiteX140" fmla="*/ 1951196 w 3333750"/>
              <a:gd name="connsiteY140" fmla="*/ 1148346 h 1466850"/>
              <a:gd name="connsiteX141" fmla="*/ 1950244 w 3333750"/>
              <a:gd name="connsiteY141" fmla="*/ 1122628 h 1466850"/>
              <a:gd name="connsiteX142" fmla="*/ 1948339 w 3333750"/>
              <a:gd name="connsiteY142" fmla="*/ 1104531 h 1466850"/>
              <a:gd name="connsiteX143" fmla="*/ 1940719 w 3333750"/>
              <a:gd name="connsiteY143" fmla="*/ 1095006 h 1466850"/>
              <a:gd name="connsiteX144" fmla="*/ 1935956 w 3333750"/>
              <a:gd name="connsiteY144" fmla="*/ 1090243 h 1466850"/>
              <a:gd name="connsiteX145" fmla="*/ 1943576 w 3333750"/>
              <a:gd name="connsiteY145" fmla="*/ 1077861 h 1466850"/>
              <a:gd name="connsiteX146" fmla="*/ 1962626 w 3333750"/>
              <a:gd name="connsiteY146" fmla="*/ 1048333 h 1466850"/>
              <a:gd name="connsiteX147" fmla="*/ 2002631 w 3333750"/>
              <a:gd name="connsiteY147" fmla="*/ 1047381 h 1466850"/>
              <a:gd name="connsiteX148" fmla="*/ 2089309 w 3333750"/>
              <a:gd name="connsiteY148" fmla="*/ 1045476 h 1466850"/>
              <a:gd name="connsiteX149" fmla="*/ 2175986 w 3333750"/>
              <a:gd name="connsiteY149" fmla="*/ 1043571 h 1466850"/>
              <a:gd name="connsiteX150" fmla="*/ 2215991 w 3333750"/>
              <a:gd name="connsiteY150" fmla="*/ 1042618 h 1466850"/>
              <a:gd name="connsiteX151" fmla="*/ 2340769 w 3333750"/>
              <a:gd name="connsiteY151" fmla="*/ 1052143 h 1466850"/>
              <a:gd name="connsiteX152" fmla="*/ 2362676 w 3333750"/>
              <a:gd name="connsiteY152" fmla="*/ 1019758 h 1466850"/>
              <a:gd name="connsiteX153" fmla="*/ 2399824 w 3333750"/>
              <a:gd name="connsiteY153" fmla="*/ 1015948 h 1466850"/>
              <a:gd name="connsiteX154" fmla="*/ 2365534 w 3333750"/>
              <a:gd name="connsiteY154" fmla="*/ 1006423 h 1466850"/>
              <a:gd name="connsiteX155" fmla="*/ 2350294 w 3333750"/>
              <a:gd name="connsiteY155" fmla="*/ 983563 h 1466850"/>
              <a:gd name="connsiteX156" fmla="*/ 2332196 w 3333750"/>
              <a:gd name="connsiteY156" fmla="*/ 953083 h 1466850"/>
              <a:gd name="connsiteX157" fmla="*/ 2305526 w 3333750"/>
              <a:gd name="connsiteY157" fmla="*/ 938796 h 1466850"/>
              <a:gd name="connsiteX158" fmla="*/ 2322671 w 3333750"/>
              <a:gd name="connsiteY158" fmla="*/ 912126 h 1466850"/>
              <a:gd name="connsiteX159" fmla="*/ 2310289 w 3333750"/>
              <a:gd name="connsiteY159" fmla="*/ 862596 h 1466850"/>
              <a:gd name="connsiteX160" fmla="*/ 2321719 w 3333750"/>
              <a:gd name="connsiteY160" fmla="*/ 847356 h 1466850"/>
              <a:gd name="connsiteX161" fmla="*/ 2315051 w 3333750"/>
              <a:gd name="connsiteY161" fmla="*/ 827353 h 1466850"/>
              <a:gd name="connsiteX162" fmla="*/ 2189321 w 3333750"/>
              <a:gd name="connsiteY162" fmla="*/ 817828 h 1466850"/>
              <a:gd name="connsiteX163" fmla="*/ 2105501 w 3333750"/>
              <a:gd name="connsiteY163" fmla="*/ 810208 h 1466850"/>
              <a:gd name="connsiteX164" fmla="*/ 1999774 w 3333750"/>
              <a:gd name="connsiteY164" fmla="*/ 801636 h 1466850"/>
              <a:gd name="connsiteX165" fmla="*/ 2018824 w 3333750"/>
              <a:gd name="connsiteY165" fmla="*/ 738771 h 1466850"/>
              <a:gd name="connsiteX166" fmla="*/ 2021681 w 3333750"/>
              <a:gd name="connsiteY166" fmla="*/ 679716 h 1466850"/>
              <a:gd name="connsiteX167" fmla="*/ 1962626 w 3333750"/>
              <a:gd name="connsiteY167" fmla="*/ 674953 h 1466850"/>
              <a:gd name="connsiteX168" fmla="*/ 1942624 w 3333750"/>
              <a:gd name="connsiteY168" fmla="*/ 666381 h 1466850"/>
              <a:gd name="connsiteX169" fmla="*/ 1924526 w 3333750"/>
              <a:gd name="connsiteY169" fmla="*/ 657808 h 1466850"/>
              <a:gd name="connsiteX170" fmla="*/ 1887379 w 3333750"/>
              <a:gd name="connsiteY170" fmla="*/ 652093 h 1466850"/>
              <a:gd name="connsiteX171" fmla="*/ 1815941 w 3333750"/>
              <a:gd name="connsiteY171" fmla="*/ 654951 h 1466850"/>
              <a:gd name="connsiteX172" fmla="*/ 1796891 w 3333750"/>
              <a:gd name="connsiteY172" fmla="*/ 639711 h 1466850"/>
              <a:gd name="connsiteX173" fmla="*/ 1789271 w 3333750"/>
              <a:gd name="connsiteY173" fmla="*/ 577798 h 1466850"/>
              <a:gd name="connsiteX174" fmla="*/ 1803559 w 3333750"/>
              <a:gd name="connsiteY174" fmla="*/ 555891 h 1466850"/>
              <a:gd name="connsiteX175" fmla="*/ 1833086 w 3333750"/>
              <a:gd name="connsiteY175" fmla="*/ 555891 h 1466850"/>
              <a:gd name="connsiteX176" fmla="*/ 1874044 w 3333750"/>
              <a:gd name="connsiteY176" fmla="*/ 556843 h 1466850"/>
              <a:gd name="connsiteX177" fmla="*/ 1876901 w 3333750"/>
              <a:gd name="connsiteY177" fmla="*/ 550176 h 1466850"/>
              <a:gd name="connsiteX178" fmla="*/ 1886426 w 3333750"/>
              <a:gd name="connsiteY178" fmla="*/ 550176 h 1466850"/>
              <a:gd name="connsiteX179" fmla="*/ 1908334 w 3333750"/>
              <a:gd name="connsiteY179" fmla="*/ 549223 h 1466850"/>
              <a:gd name="connsiteX180" fmla="*/ 1946434 w 3333750"/>
              <a:gd name="connsiteY180" fmla="*/ 549223 h 1466850"/>
              <a:gd name="connsiteX181" fmla="*/ 1973104 w 3333750"/>
              <a:gd name="connsiteY181" fmla="*/ 550176 h 1466850"/>
              <a:gd name="connsiteX182" fmla="*/ 1978819 w 3333750"/>
              <a:gd name="connsiteY182" fmla="*/ 559701 h 1466850"/>
              <a:gd name="connsiteX183" fmla="*/ 2013109 w 3333750"/>
              <a:gd name="connsiteY183" fmla="*/ 560653 h 1466850"/>
              <a:gd name="connsiteX184" fmla="*/ 2075021 w 3333750"/>
              <a:gd name="connsiteY184" fmla="*/ 561606 h 1466850"/>
              <a:gd name="connsiteX185" fmla="*/ 2116931 w 3333750"/>
              <a:gd name="connsiteY185" fmla="*/ 562558 h 1466850"/>
              <a:gd name="connsiteX186" fmla="*/ 2355056 w 3333750"/>
              <a:gd name="connsiteY186" fmla="*/ 565416 h 1466850"/>
              <a:gd name="connsiteX187" fmla="*/ 2607469 w 3333750"/>
              <a:gd name="connsiteY187" fmla="*/ 571131 h 1466850"/>
              <a:gd name="connsiteX188" fmla="*/ 3336131 w 3333750"/>
              <a:gd name="connsiteY188" fmla="*/ 596848 h 1466850"/>
              <a:gd name="connsiteX189" fmla="*/ 3336131 w 3333750"/>
              <a:gd name="connsiteY189" fmla="*/ 594943 h 1466850"/>
              <a:gd name="connsiteX190" fmla="*/ 3328511 w 3333750"/>
              <a:gd name="connsiteY190" fmla="*/ 594943 h 1466850"/>
              <a:gd name="connsiteX191" fmla="*/ 1124426 w 3333750"/>
              <a:gd name="connsiteY191" fmla="*/ 984516 h 1466850"/>
              <a:gd name="connsiteX192" fmla="*/ 1096804 w 3333750"/>
              <a:gd name="connsiteY192" fmla="*/ 940701 h 1466850"/>
              <a:gd name="connsiteX193" fmla="*/ 1075849 w 3333750"/>
              <a:gd name="connsiteY193" fmla="*/ 928318 h 1466850"/>
              <a:gd name="connsiteX194" fmla="*/ 1075849 w 3333750"/>
              <a:gd name="connsiteY194" fmla="*/ 917841 h 1466850"/>
              <a:gd name="connsiteX195" fmla="*/ 1076801 w 3333750"/>
              <a:gd name="connsiteY195" fmla="*/ 874026 h 1466850"/>
              <a:gd name="connsiteX196" fmla="*/ 1088231 w 3333750"/>
              <a:gd name="connsiteY196" fmla="*/ 857833 h 1466850"/>
              <a:gd name="connsiteX197" fmla="*/ 1144429 w 3333750"/>
              <a:gd name="connsiteY197" fmla="*/ 853071 h 1466850"/>
              <a:gd name="connsiteX198" fmla="*/ 1202531 w 3333750"/>
              <a:gd name="connsiteY198" fmla="*/ 848308 h 1466850"/>
              <a:gd name="connsiteX199" fmla="*/ 1193959 w 3333750"/>
              <a:gd name="connsiteY199" fmla="*/ 895933 h 1466850"/>
              <a:gd name="connsiteX200" fmla="*/ 1205389 w 3333750"/>
              <a:gd name="connsiteY200" fmla="*/ 938796 h 1466850"/>
              <a:gd name="connsiteX201" fmla="*/ 1183481 w 3333750"/>
              <a:gd name="connsiteY201" fmla="*/ 952131 h 1466850"/>
              <a:gd name="connsiteX202" fmla="*/ 1178719 w 3333750"/>
              <a:gd name="connsiteY202" fmla="*/ 974038 h 1466850"/>
              <a:gd name="connsiteX203" fmla="*/ 1203484 w 3333750"/>
              <a:gd name="connsiteY203" fmla="*/ 973086 h 1466850"/>
              <a:gd name="connsiteX204" fmla="*/ 1210151 w 3333750"/>
              <a:gd name="connsiteY204" fmla="*/ 959751 h 1466850"/>
              <a:gd name="connsiteX205" fmla="*/ 1245394 w 3333750"/>
              <a:gd name="connsiteY205" fmla="*/ 957846 h 1466850"/>
              <a:gd name="connsiteX206" fmla="*/ 1266349 w 3333750"/>
              <a:gd name="connsiteY206" fmla="*/ 964513 h 1466850"/>
              <a:gd name="connsiteX207" fmla="*/ 1256824 w 3333750"/>
              <a:gd name="connsiteY207" fmla="*/ 964513 h 1466850"/>
              <a:gd name="connsiteX208" fmla="*/ 1253966 w 3333750"/>
              <a:gd name="connsiteY208" fmla="*/ 973086 h 1466850"/>
              <a:gd name="connsiteX209" fmla="*/ 1277779 w 3333750"/>
              <a:gd name="connsiteY209" fmla="*/ 958798 h 1466850"/>
              <a:gd name="connsiteX210" fmla="*/ 1255871 w 3333750"/>
              <a:gd name="connsiteY210" fmla="*/ 935938 h 1466850"/>
              <a:gd name="connsiteX211" fmla="*/ 1260634 w 3333750"/>
              <a:gd name="connsiteY211" fmla="*/ 899743 h 1466850"/>
              <a:gd name="connsiteX212" fmla="*/ 1318736 w 3333750"/>
              <a:gd name="connsiteY212" fmla="*/ 981658 h 1466850"/>
              <a:gd name="connsiteX213" fmla="*/ 1124426 w 3333750"/>
              <a:gd name="connsiteY213" fmla="*/ 984516 h 1466850"/>
              <a:gd name="connsiteX214" fmla="*/ 1202531 w 3333750"/>
              <a:gd name="connsiteY214" fmla="*/ 961656 h 1466850"/>
              <a:gd name="connsiteX215" fmla="*/ 1195864 w 3333750"/>
              <a:gd name="connsiteY215" fmla="*/ 962608 h 1466850"/>
              <a:gd name="connsiteX216" fmla="*/ 1202531 w 3333750"/>
              <a:gd name="connsiteY216" fmla="*/ 961656 h 1466850"/>
              <a:gd name="connsiteX217" fmla="*/ 1373029 w 3333750"/>
              <a:gd name="connsiteY217" fmla="*/ 980706 h 1466850"/>
              <a:gd name="connsiteX218" fmla="*/ 1339691 w 3333750"/>
              <a:gd name="connsiteY218" fmla="*/ 968323 h 1466850"/>
              <a:gd name="connsiteX219" fmla="*/ 1322546 w 3333750"/>
              <a:gd name="connsiteY219" fmla="*/ 939748 h 1466850"/>
              <a:gd name="connsiteX220" fmla="*/ 1271111 w 3333750"/>
              <a:gd name="connsiteY220" fmla="*/ 865453 h 1466850"/>
              <a:gd name="connsiteX221" fmla="*/ 1259681 w 3333750"/>
              <a:gd name="connsiteY221" fmla="*/ 841641 h 1466850"/>
              <a:gd name="connsiteX222" fmla="*/ 1307306 w 3333750"/>
              <a:gd name="connsiteY222" fmla="*/ 836878 h 1466850"/>
              <a:gd name="connsiteX223" fmla="*/ 1395889 w 3333750"/>
              <a:gd name="connsiteY223" fmla="*/ 841641 h 1466850"/>
              <a:gd name="connsiteX224" fmla="*/ 1373029 w 3333750"/>
              <a:gd name="connsiteY224" fmla="*/ 980706 h 1466850"/>
              <a:gd name="connsiteX225" fmla="*/ 1387316 w 3333750"/>
              <a:gd name="connsiteY225" fmla="*/ 980706 h 1466850"/>
              <a:gd name="connsiteX226" fmla="*/ 1387316 w 3333750"/>
              <a:gd name="connsiteY226" fmla="*/ 980706 h 1466850"/>
              <a:gd name="connsiteX227" fmla="*/ 1387316 w 3333750"/>
              <a:gd name="connsiteY227" fmla="*/ 980706 h 1466850"/>
              <a:gd name="connsiteX228" fmla="*/ 1395889 w 3333750"/>
              <a:gd name="connsiteY228" fmla="*/ 1231213 h 1466850"/>
              <a:gd name="connsiteX229" fmla="*/ 1387316 w 3333750"/>
              <a:gd name="connsiteY229" fmla="*/ 1222641 h 1466850"/>
              <a:gd name="connsiteX230" fmla="*/ 1395889 w 3333750"/>
              <a:gd name="connsiteY230" fmla="*/ 1231213 h 1466850"/>
              <a:gd name="connsiteX231" fmla="*/ 1404461 w 3333750"/>
              <a:gd name="connsiteY231" fmla="*/ 849261 h 1466850"/>
              <a:gd name="connsiteX232" fmla="*/ 1392079 w 3333750"/>
              <a:gd name="connsiteY232" fmla="*/ 910221 h 1466850"/>
              <a:gd name="connsiteX233" fmla="*/ 1378744 w 3333750"/>
              <a:gd name="connsiteY233" fmla="*/ 956893 h 1466850"/>
              <a:gd name="connsiteX234" fmla="*/ 1404461 w 3333750"/>
              <a:gd name="connsiteY234" fmla="*/ 849261 h 1466850"/>
              <a:gd name="connsiteX235" fmla="*/ 1414939 w 3333750"/>
              <a:gd name="connsiteY235" fmla="*/ 810208 h 1466850"/>
              <a:gd name="connsiteX236" fmla="*/ 1392079 w 3333750"/>
              <a:gd name="connsiteY236" fmla="*/ 808303 h 1466850"/>
              <a:gd name="connsiteX237" fmla="*/ 1414939 w 3333750"/>
              <a:gd name="connsiteY237" fmla="*/ 810208 h 1466850"/>
              <a:gd name="connsiteX238" fmla="*/ 1414939 w 3333750"/>
              <a:gd name="connsiteY238" fmla="*/ 810208 h 1466850"/>
              <a:gd name="connsiteX239" fmla="*/ 1578769 w 3333750"/>
              <a:gd name="connsiteY239" fmla="*/ 516838 h 1466850"/>
              <a:gd name="connsiteX240" fmla="*/ 1604486 w 3333750"/>
              <a:gd name="connsiteY240" fmla="*/ 521601 h 1466850"/>
              <a:gd name="connsiteX241" fmla="*/ 1578769 w 3333750"/>
              <a:gd name="connsiteY241" fmla="*/ 516838 h 1466850"/>
              <a:gd name="connsiteX242" fmla="*/ 1557814 w 3333750"/>
              <a:gd name="connsiteY242" fmla="*/ 514933 h 1466850"/>
              <a:gd name="connsiteX243" fmla="*/ 1564481 w 3333750"/>
              <a:gd name="connsiteY243" fmla="*/ 521601 h 1466850"/>
              <a:gd name="connsiteX244" fmla="*/ 1538764 w 3333750"/>
              <a:gd name="connsiteY244" fmla="*/ 521601 h 1466850"/>
              <a:gd name="connsiteX245" fmla="*/ 1557814 w 3333750"/>
              <a:gd name="connsiteY245" fmla="*/ 514933 h 1466850"/>
              <a:gd name="connsiteX246" fmla="*/ 1522571 w 3333750"/>
              <a:gd name="connsiteY246" fmla="*/ 518743 h 1466850"/>
              <a:gd name="connsiteX247" fmla="*/ 1548289 w 3333750"/>
              <a:gd name="connsiteY247" fmla="*/ 512076 h 1466850"/>
              <a:gd name="connsiteX248" fmla="*/ 1522571 w 3333750"/>
              <a:gd name="connsiteY248" fmla="*/ 518743 h 1466850"/>
              <a:gd name="connsiteX249" fmla="*/ 1559719 w 3333750"/>
              <a:gd name="connsiteY249" fmla="*/ 569226 h 1466850"/>
              <a:gd name="connsiteX250" fmla="*/ 1521619 w 3333750"/>
              <a:gd name="connsiteY250" fmla="*/ 551128 h 1466850"/>
              <a:gd name="connsiteX251" fmla="*/ 1563529 w 3333750"/>
              <a:gd name="connsiteY251" fmla="*/ 551128 h 1466850"/>
              <a:gd name="connsiteX252" fmla="*/ 1573054 w 3333750"/>
              <a:gd name="connsiteY252" fmla="*/ 556843 h 1466850"/>
              <a:gd name="connsiteX253" fmla="*/ 1580674 w 3333750"/>
              <a:gd name="connsiteY253" fmla="*/ 570178 h 1466850"/>
              <a:gd name="connsiteX254" fmla="*/ 1559719 w 3333750"/>
              <a:gd name="connsiteY254" fmla="*/ 569226 h 1466850"/>
              <a:gd name="connsiteX255" fmla="*/ 1592104 w 3333750"/>
              <a:gd name="connsiteY255" fmla="*/ 553033 h 1466850"/>
              <a:gd name="connsiteX256" fmla="*/ 1618774 w 3333750"/>
              <a:gd name="connsiteY256" fmla="*/ 563511 h 1466850"/>
              <a:gd name="connsiteX257" fmla="*/ 1590199 w 3333750"/>
              <a:gd name="connsiteY257" fmla="*/ 570178 h 1466850"/>
              <a:gd name="connsiteX258" fmla="*/ 1592104 w 3333750"/>
              <a:gd name="connsiteY258" fmla="*/ 553033 h 1466850"/>
              <a:gd name="connsiteX259" fmla="*/ 1612106 w 3333750"/>
              <a:gd name="connsiteY259" fmla="*/ 635901 h 1466850"/>
              <a:gd name="connsiteX260" fmla="*/ 1592104 w 3333750"/>
              <a:gd name="connsiteY260" fmla="*/ 639711 h 1466850"/>
              <a:gd name="connsiteX261" fmla="*/ 1592104 w 3333750"/>
              <a:gd name="connsiteY261" fmla="*/ 575893 h 1466850"/>
              <a:gd name="connsiteX262" fmla="*/ 1608296 w 3333750"/>
              <a:gd name="connsiteY262" fmla="*/ 573988 h 1466850"/>
              <a:gd name="connsiteX263" fmla="*/ 1620679 w 3333750"/>
              <a:gd name="connsiteY263" fmla="*/ 583513 h 1466850"/>
              <a:gd name="connsiteX264" fmla="*/ 1626394 w 3333750"/>
              <a:gd name="connsiteY264" fmla="*/ 633043 h 1466850"/>
              <a:gd name="connsiteX265" fmla="*/ 1612106 w 3333750"/>
              <a:gd name="connsiteY265" fmla="*/ 635901 h 1466850"/>
              <a:gd name="connsiteX266" fmla="*/ 1935004 w 3333750"/>
              <a:gd name="connsiteY266" fmla="*/ 1231213 h 1466850"/>
              <a:gd name="connsiteX267" fmla="*/ 1935004 w 3333750"/>
              <a:gd name="connsiteY267" fmla="*/ 1231213 h 1466850"/>
              <a:gd name="connsiteX268" fmla="*/ 1935004 w 3333750"/>
              <a:gd name="connsiteY268" fmla="*/ 1231213 h 1466850"/>
              <a:gd name="connsiteX269" fmla="*/ 1946434 w 3333750"/>
              <a:gd name="connsiteY269" fmla="*/ 980706 h 1466850"/>
              <a:gd name="connsiteX270" fmla="*/ 1935004 w 3333750"/>
              <a:gd name="connsiteY270" fmla="*/ 962608 h 1466850"/>
              <a:gd name="connsiteX271" fmla="*/ 1947386 w 3333750"/>
              <a:gd name="connsiteY271" fmla="*/ 962608 h 1466850"/>
              <a:gd name="connsiteX272" fmla="*/ 1946434 w 3333750"/>
              <a:gd name="connsiteY272" fmla="*/ 980706 h 1466850"/>
              <a:gd name="connsiteX273" fmla="*/ 2073116 w 3333750"/>
              <a:gd name="connsiteY273" fmla="*/ 934986 h 1466850"/>
              <a:gd name="connsiteX274" fmla="*/ 2051209 w 3333750"/>
              <a:gd name="connsiteY274" fmla="*/ 954988 h 1466850"/>
              <a:gd name="connsiteX275" fmla="*/ 2073116 w 3333750"/>
              <a:gd name="connsiteY275" fmla="*/ 972133 h 1466850"/>
              <a:gd name="connsiteX276" fmla="*/ 2060734 w 3333750"/>
              <a:gd name="connsiteY276" fmla="*/ 963561 h 1466850"/>
              <a:gd name="connsiteX277" fmla="*/ 2070259 w 3333750"/>
              <a:gd name="connsiteY277" fmla="*/ 963561 h 1466850"/>
              <a:gd name="connsiteX278" fmla="*/ 2077879 w 3333750"/>
              <a:gd name="connsiteY278" fmla="*/ 956893 h 1466850"/>
              <a:gd name="connsiteX279" fmla="*/ 2121694 w 3333750"/>
              <a:gd name="connsiteY279" fmla="*/ 963561 h 1466850"/>
              <a:gd name="connsiteX280" fmla="*/ 2133124 w 3333750"/>
              <a:gd name="connsiteY280" fmla="*/ 972133 h 1466850"/>
              <a:gd name="connsiteX281" fmla="*/ 2146459 w 3333750"/>
              <a:gd name="connsiteY281" fmla="*/ 956893 h 1466850"/>
              <a:gd name="connsiteX282" fmla="*/ 2118836 w 3333750"/>
              <a:gd name="connsiteY282" fmla="*/ 937843 h 1466850"/>
              <a:gd name="connsiteX283" fmla="*/ 2133124 w 3333750"/>
              <a:gd name="connsiteY283" fmla="*/ 934986 h 1466850"/>
              <a:gd name="connsiteX284" fmla="*/ 2133124 w 3333750"/>
              <a:gd name="connsiteY284" fmla="*/ 898791 h 1466850"/>
              <a:gd name="connsiteX285" fmla="*/ 2124551 w 3333750"/>
              <a:gd name="connsiteY285" fmla="*/ 848308 h 1466850"/>
              <a:gd name="connsiteX286" fmla="*/ 2218849 w 3333750"/>
              <a:gd name="connsiteY286" fmla="*/ 855928 h 1466850"/>
              <a:gd name="connsiteX287" fmla="*/ 2245519 w 3333750"/>
              <a:gd name="connsiteY287" fmla="*/ 858786 h 1466850"/>
              <a:gd name="connsiteX288" fmla="*/ 2247424 w 3333750"/>
              <a:gd name="connsiteY288" fmla="*/ 876883 h 1466850"/>
              <a:gd name="connsiteX289" fmla="*/ 2252186 w 3333750"/>
              <a:gd name="connsiteY289" fmla="*/ 934986 h 1466850"/>
              <a:gd name="connsiteX290" fmla="*/ 2208371 w 3333750"/>
              <a:gd name="connsiteY290" fmla="*/ 954988 h 1466850"/>
              <a:gd name="connsiteX291" fmla="*/ 2195989 w 3333750"/>
              <a:gd name="connsiteY291" fmla="*/ 984516 h 1466850"/>
              <a:gd name="connsiteX292" fmla="*/ 2138839 w 3333750"/>
              <a:gd name="connsiteY292" fmla="*/ 983563 h 1466850"/>
              <a:gd name="connsiteX293" fmla="*/ 2006441 w 3333750"/>
              <a:gd name="connsiteY293" fmla="*/ 981658 h 1466850"/>
              <a:gd name="connsiteX294" fmla="*/ 2066449 w 3333750"/>
              <a:gd name="connsiteY294" fmla="*/ 894028 h 1466850"/>
              <a:gd name="connsiteX295" fmla="*/ 2073116 w 3333750"/>
              <a:gd name="connsiteY295" fmla="*/ 934986 h 1466850"/>
              <a:gd name="connsiteX296" fmla="*/ 2123599 w 3333750"/>
              <a:gd name="connsiteY296" fmla="*/ 959751 h 1466850"/>
              <a:gd name="connsiteX297" fmla="*/ 2126456 w 3333750"/>
              <a:gd name="connsiteY297" fmla="*/ 968323 h 1466850"/>
              <a:gd name="connsiteX298" fmla="*/ 2123599 w 3333750"/>
              <a:gd name="connsiteY298" fmla="*/ 959751 h 1466850"/>
              <a:gd name="connsiteX299" fmla="*/ 1960721 w 3333750"/>
              <a:gd name="connsiteY299" fmla="*/ 838783 h 1466850"/>
              <a:gd name="connsiteX300" fmla="*/ 1955959 w 3333750"/>
              <a:gd name="connsiteY300" fmla="*/ 832116 h 1466850"/>
              <a:gd name="connsiteX301" fmla="*/ 2066449 w 3333750"/>
              <a:gd name="connsiteY301" fmla="*/ 841641 h 1466850"/>
              <a:gd name="connsiteX302" fmla="*/ 1992154 w 3333750"/>
              <a:gd name="connsiteY302" fmla="*/ 953083 h 1466850"/>
              <a:gd name="connsiteX303" fmla="*/ 1964531 w 3333750"/>
              <a:gd name="connsiteY303" fmla="*/ 981658 h 1466850"/>
              <a:gd name="connsiteX304" fmla="*/ 1950244 w 3333750"/>
              <a:gd name="connsiteY304" fmla="*/ 959751 h 1466850"/>
              <a:gd name="connsiteX305" fmla="*/ 1930241 w 3333750"/>
              <a:gd name="connsiteY305" fmla="*/ 842593 h 1466850"/>
              <a:gd name="connsiteX306" fmla="*/ 1960721 w 3333750"/>
              <a:gd name="connsiteY306" fmla="*/ 838783 h 1466850"/>
              <a:gd name="connsiteX307" fmla="*/ 1924526 w 3333750"/>
              <a:gd name="connsiteY307" fmla="*/ 846403 h 1466850"/>
              <a:gd name="connsiteX308" fmla="*/ 1946434 w 3333750"/>
              <a:gd name="connsiteY308" fmla="*/ 956893 h 1466850"/>
              <a:gd name="connsiteX309" fmla="*/ 1933099 w 3333750"/>
              <a:gd name="connsiteY309" fmla="*/ 940701 h 1466850"/>
              <a:gd name="connsiteX310" fmla="*/ 1930241 w 3333750"/>
              <a:gd name="connsiteY310" fmla="*/ 912126 h 1466850"/>
              <a:gd name="connsiteX311" fmla="*/ 1924526 w 3333750"/>
              <a:gd name="connsiteY311" fmla="*/ 846403 h 1466850"/>
              <a:gd name="connsiteX312" fmla="*/ 1779746 w 3333750"/>
              <a:gd name="connsiteY312" fmla="*/ 420636 h 1466850"/>
              <a:gd name="connsiteX313" fmla="*/ 1782604 w 3333750"/>
              <a:gd name="connsiteY313" fmla="*/ 456831 h 1466850"/>
              <a:gd name="connsiteX314" fmla="*/ 1773079 w 3333750"/>
              <a:gd name="connsiteY314" fmla="*/ 420636 h 1466850"/>
              <a:gd name="connsiteX315" fmla="*/ 1779746 w 3333750"/>
              <a:gd name="connsiteY315" fmla="*/ 420636 h 1466850"/>
              <a:gd name="connsiteX316" fmla="*/ 1776889 w 3333750"/>
              <a:gd name="connsiteY316" fmla="*/ 399681 h 1466850"/>
              <a:gd name="connsiteX317" fmla="*/ 1775936 w 3333750"/>
              <a:gd name="connsiteY317" fmla="*/ 392061 h 1466850"/>
              <a:gd name="connsiteX318" fmla="*/ 1776889 w 3333750"/>
              <a:gd name="connsiteY318" fmla="*/ 399681 h 1466850"/>
              <a:gd name="connsiteX319" fmla="*/ 1776889 w 3333750"/>
              <a:gd name="connsiteY319" fmla="*/ 382536 h 1466850"/>
              <a:gd name="connsiteX320" fmla="*/ 1775936 w 3333750"/>
              <a:gd name="connsiteY320" fmla="*/ 387298 h 1466850"/>
              <a:gd name="connsiteX321" fmla="*/ 1771174 w 3333750"/>
              <a:gd name="connsiteY321" fmla="*/ 384441 h 1466850"/>
              <a:gd name="connsiteX322" fmla="*/ 1776889 w 3333750"/>
              <a:gd name="connsiteY322" fmla="*/ 382536 h 1466850"/>
              <a:gd name="connsiteX323" fmla="*/ 1774031 w 3333750"/>
              <a:gd name="connsiteY323" fmla="*/ 361581 h 1466850"/>
              <a:gd name="connsiteX324" fmla="*/ 1773079 w 3333750"/>
              <a:gd name="connsiteY324" fmla="*/ 366343 h 1466850"/>
              <a:gd name="connsiteX325" fmla="*/ 1766411 w 3333750"/>
              <a:gd name="connsiteY325" fmla="*/ 364438 h 1466850"/>
              <a:gd name="connsiteX326" fmla="*/ 1774031 w 3333750"/>
              <a:gd name="connsiteY326" fmla="*/ 361581 h 1466850"/>
              <a:gd name="connsiteX327" fmla="*/ 1762601 w 3333750"/>
              <a:gd name="connsiteY327" fmla="*/ 559701 h 1466850"/>
              <a:gd name="connsiteX328" fmla="*/ 1772126 w 3333750"/>
              <a:gd name="connsiteY328" fmla="*/ 566368 h 1466850"/>
              <a:gd name="connsiteX329" fmla="*/ 1746409 w 3333750"/>
              <a:gd name="connsiteY329" fmla="*/ 569226 h 1466850"/>
              <a:gd name="connsiteX330" fmla="*/ 1762601 w 3333750"/>
              <a:gd name="connsiteY330" fmla="*/ 559701 h 1466850"/>
              <a:gd name="connsiteX331" fmla="*/ 1683544 w 3333750"/>
              <a:gd name="connsiteY331" fmla="*/ 497788 h 1466850"/>
              <a:gd name="connsiteX332" fmla="*/ 1682591 w 3333750"/>
              <a:gd name="connsiteY332" fmla="*/ 464451 h 1466850"/>
              <a:gd name="connsiteX333" fmla="*/ 1710214 w 3333750"/>
              <a:gd name="connsiteY333" fmla="*/ 443496 h 1466850"/>
              <a:gd name="connsiteX334" fmla="*/ 1729264 w 3333750"/>
              <a:gd name="connsiteY334" fmla="*/ 440638 h 1466850"/>
              <a:gd name="connsiteX335" fmla="*/ 1734979 w 3333750"/>
              <a:gd name="connsiteY335" fmla="*/ 424446 h 1466850"/>
              <a:gd name="connsiteX336" fmla="*/ 1750219 w 3333750"/>
              <a:gd name="connsiteY336" fmla="*/ 455878 h 1466850"/>
              <a:gd name="connsiteX337" fmla="*/ 1753076 w 3333750"/>
              <a:gd name="connsiteY337" fmla="*/ 482548 h 1466850"/>
              <a:gd name="connsiteX338" fmla="*/ 1738789 w 3333750"/>
              <a:gd name="connsiteY338" fmla="*/ 511123 h 1466850"/>
              <a:gd name="connsiteX339" fmla="*/ 1721644 w 3333750"/>
              <a:gd name="connsiteY339" fmla="*/ 516838 h 1466850"/>
              <a:gd name="connsiteX340" fmla="*/ 1716881 w 3333750"/>
              <a:gd name="connsiteY340" fmla="*/ 513981 h 1466850"/>
              <a:gd name="connsiteX341" fmla="*/ 1711166 w 3333750"/>
              <a:gd name="connsiteY341" fmla="*/ 509218 h 1466850"/>
              <a:gd name="connsiteX342" fmla="*/ 1702594 w 3333750"/>
              <a:gd name="connsiteY342" fmla="*/ 508266 h 1466850"/>
              <a:gd name="connsiteX343" fmla="*/ 1683544 w 3333750"/>
              <a:gd name="connsiteY343" fmla="*/ 497788 h 1466850"/>
              <a:gd name="connsiteX344" fmla="*/ 1737836 w 3333750"/>
              <a:gd name="connsiteY344" fmla="*/ 608278 h 1466850"/>
              <a:gd name="connsiteX345" fmla="*/ 1737836 w 3333750"/>
              <a:gd name="connsiteY345" fmla="*/ 634948 h 1466850"/>
              <a:gd name="connsiteX346" fmla="*/ 1724501 w 3333750"/>
              <a:gd name="connsiteY346" fmla="*/ 646378 h 1466850"/>
              <a:gd name="connsiteX347" fmla="*/ 1711166 w 3333750"/>
              <a:gd name="connsiteY347" fmla="*/ 637806 h 1466850"/>
              <a:gd name="connsiteX348" fmla="*/ 1734979 w 3333750"/>
              <a:gd name="connsiteY348" fmla="*/ 633996 h 1466850"/>
              <a:gd name="connsiteX349" fmla="*/ 1714024 w 3333750"/>
              <a:gd name="connsiteY349" fmla="*/ 624471 h 1466850"/>
              <a:gd name="connsiteX350" fmla="*/ 1725454 w 3333750"/>
              <a:gd name="connsiteY350" fmla="*/ 617803 h 1466850"/>
              <a:gd name="connsiteX351" fmla="*/ 1725454 w 3333750"/>
              <a:gd name="connsiteY351" fmla="*/ 607326 h 1466850"/>
              <a:gd name="connsiteX352" fmla="*/ 1716881 w 3333750"/>
              <a:gd name="connsiteY352" fmla="*/ 604468 h 1466850"/>
              <a:gd name="connsiteX353" fmla="*/ 1721644 w 3333750"/>
              <a:gd name="connsiteY353" fmla="*/ 576846 h 1466850"/>
              <a:gd name="connsiteX354" fmla="*/ 1737836 w 3333750"/>
              <a:gd name="connsiteY354" fmla="*/ 572083 h 1466850"/>
              <a:gd name="connsiteX355" fmla="*/ 1737836 w 3333750"/>
              <a:gd name="connsiteY355" fmla="*/ 608278 h 1466850"/>
              <a:gd name="connsiteX356" fmla="*/ 1737836 w 3333750"/>
              <a:gd name="connsiteY356" fmla="*/ 567321 h 1466850"/>
              <a:gd name="connsiteX357" fmla="*/ 1702594 w 3333750"/>
              <a:gd name="connsiteY357" fmla="*/ 554938 h 1466850"/>
              <a:gd name="connsiteX358" fmla="*/ 1719739 w 3333750"/>
              <a:gd name="connsiteY358" fmla="*/ 553986 h 1466850"/>
              <a:gd name="connsiteX359" fmla="*/ 1737836 w 3333750"/>
              <a:gd name="connsiteY359" fmla="*/ 567321 h 1466850"/>
              <a:gd name="connsiteX360" fmla="*/ 1732121 w 3333750"/>
              <a:gd name="connsiteY360" fmla="*/ 518743 h 1466850"/>
              <a:gd name="connsiteX361" fmla="*/ 1727359 w 3333750"/>
              <a:gd name="connsiteY361" fmla="*/ 518743 h 1466850"/>
              <a:gd name="connsiteX362" fmla="*/ 1755934 w 3333750"/>
              <a:gd name="connsiteY362" fmla="*/ 516838 h 1466850"/>
              <a:gd name="connsiteX363" fmla="*/ 1732121 w 3333750"/>
              <a:gd name="connsiteY363" fmla="*/ 518743 h 1466850"/>
              <a:gd name="connsiteX364" fmla="*/ 1751171 w 3333750"/>
              <a:gd name="connsiteY364" fmla="*/ 655903 h 1466850"/>
              <a:gd name="connsiteX365" fmla="*/ 1746409 w 3333750"/>
              <a:gd name="connsiteY365" fmla="*/ 602563 h 1466850"/>
              <a:gd name="connsiteX366" fmla="*/ 1747361 w 3333750"/>
              <a:gd name="connsiteY366" fmla="*/ 575893 h 1466850"/>
              <a:gd name="connsiteX367" fmla="*/ 1773079 w 3333750"/>
              <a:gd name="connsiteY367" fmla="*/ 569226 h 1466850"/>
              <a:gd name="connsiteX368" fmla="*/ 1785461 w 3333750"/>
              <a:gd name="connsiteY368" fmla="*/ 657808 h 1466850"/>
              <a:gd name="connsiteX369" fmla="*/ 1751171 w 3333750"/>
              <a:gd name="connsiteY369" fmla="*/ 655903 h 1466850"/>
              <a:gd name="connsiteX370" fmla="*/ 1797844 w 3333750"/>
              <a:gd name="connsiteY370" fmla="*/ 554938 h 1466850"/>
              <a:gd name="connsiteX371" fmla="*/ 1786414 w 3333750"/>
              <a:gd name="connsiteY371" fmla="*/ 559701 h 1466850"/>
              <a:gd name="connsiteX372" fmla="*/ 1797844 w 3333750"/>
              <a:gd name="connsiteY372" fmla="*/ 554938 h 1466850"/>
              <a:gd name="connsiteX373" fmla="*/ 1803559 w 3333750"/>
              <a:gd name="connsiteY373" fmla="*/ 522553 h 1466850"/>
              <a:gd name="connsiteX374" fmla="*/ 1781651 w 3333750"/>
              <a:gd name="connsiteY374" fmla="*/ 513028 h 1466850"/>
              <a:gd name="connsiteX375" fmla="*/ 1803559 w 3333750"/>
              <a:gd name="connsiteY375" fmla="*/ 52255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3333750" h="1466850">
                <a:moveTo>
                  <a:pt x="3328511" y="594943"/>
                </a:moveTo>
                <a:cubicBezTo>
                  <a:pt x="3278981" y="594943"/>
                  <a:pt x="3227546" y="586371"/>
                  <a:pt x="3178016" y="583513"/>
                </a:cubicBezTo>
                <a:cubicBezTo>
                  <a:pt x="3117056" y="579703"/>
                  <a:pt x="3056096" y="576846"/>
                  <a:pt x="2994184" y="573988"/>
                </a:cubicBezTo>
                <a:cubicBezTo>
                  <a:pt x="2906554" y="570178"/>
                  <a:pt x="2817971" y="567321"/>
                  <a:pt x="2730341" y="563511"/>
                </a:cubicBezTo>
                <a:cubicBezTo>
                  <a:pt x="2560796" y="556843"/>
                  <a:pt x="2391251" y="550176"/>
                  <a:pt x="2220754" y="544461"/>
                </a:cubicBezTo>
                <a:cubicBezTo>
                  <a:pt x="2157889" y="541603"/>
                  <a:pt x="2095024" y="539698"/>
                  <a:pt x="2032159" y="536841"/>
                </a:cubicBezTo>
                <a:cubicBezTo>
                  <a:pt x="2015966" y="535888"/>
                  <a:pt x="1999774" y="535888"/>
                  <a:pt x="1983581" y="534936"/>
                </a:cubicBezTo>
                <a:cubicBezTo>
                  <a:pt x="1980724" y="534936"/>
                  <a:pt x="1977866" y="534936"/>
                  <a:pt x="1975009" y="534936"/>
                </a:cubicBezTo>
                <a:cubicBezTo>
                  <a:pt x="1973104" y="534936"/>
                  <a:pt x="1971199" y="534936"/>
                  <a:pt x="1968341" y="534936"/>
                </a:cubicBezTo>
                <a:cubicBezTo>
                  <a:pt x="1958816" y="534936"/>
                  <a:pt x="1965484" y="529221"/>
                  <a:pt x="1955959" y="528268"/>
                </a:cubicBezTo>
                <a:cubicBezTo>
                  <a:pt x="1938814" y="528268"/>
                  <a:pt x="1921669" y="527316"/>
                  <a:pt x="1904524" y="527316"/>
                </a:cubicBezTo>
                <a:cubicBezTo>
                  <a:pt x="1894046" y="527316"/>
                  <a:pt x="1869281" y="533031"/>
                  <a:pt x="1871186" y="516838"/>
                </a:cubicBezTo>
                <a:cubicBezTo>
                  <a:pt x="1846421" y="522553"/>
                  <a:pt x="1825466" y="523506"/>
                  <a:pt x="1802606" y="513028"/>
                </a:cubicBezTo>
                <a:cubicBezTo>
                  <a:pt x="1787366" y="506361"/>
                  <a:pt x="1779746" y="509218"/>
                  <a:pt x="1779746" y="493026"/>
                </a:cubicBezTo>
                <a:cubicBezTo>
                  <a:pt x="1779746" y="476833"/>
                  <a:pt x="1790224" y="480643"/>
                  <a:pt x="1805464" y="477786"/>
                </a:cubicBezTo>
                <a:cubicBezTo>
                  <a:pt x="1798796" y="455878"/>
                  <a:pt x="1794034" y="432066"/>
                  <a:pt x="1794986" y="408253"/>
                </a:cubicBezTo>
                <a:cubicBezTo>
                  <a:pt x="1795939" y="396823"/>
                  <a:pt x="1790224" y="384441"/>
                  <a:pt x="1789271" y="371106"/>
                </a:cubicBezTo>
                <a:cubicBezTo>
                  <a:pt x="1788319" y="360628"/>
                  <a:pt x="1794034" y="348246"/>
                  <a:pt x="1783556" y="344436"/>
                </a:cubicBezTo>
                <a:cubicBezTo>
                  <a:pt x="1784509" y="342531"/>
                  <a:pt x="1785461" y="340626"/>
                  <a:pt x="1786414" y="339673"/>
                </a:cubicBezTo>
                <a:cubicBezTo>
                  <a:pt x="1775936" y="339673"/>
                  <a:pt x="1766411" y="343483"/>
                  <a:pt x="1760696" y="336816"/>
                </a:cubicBezTo>
                <a:cubicBezTo>
                  <a:pt x="1755934" y="330148"/>
                  <a:pt x="1756886" y="313956"/>
                  <a:pt x="1760696" y="307288"/>
                </a:cubicBezTo>
                <a:cubicBezTo>
                  <a:pt x="1748314" y="306336"/>
                  <a:pt x="1740694" y="197751"/>
                  <a:pt x="1737836" y="177748"/>
                </a:cubicBezTo>
                <a:cubicBezTo>
                  <a:pt x="1733074" y="141553"/>
                  <a:pt x="1728311" y="105358"/>
                  <a:pt x="1723549" y="69163"/>
                </a:cubicBezTo>
                <a:cubicBezTo>
                  <a:pt x="1722596" y="59638"/>
                  <a:pt x="1721644" y="4393"/>
                  <a:pt x="1709261" y="7251"/>
                </a:cubicBezTo>
                <a:cubicBezTo>
                  <a:pt x="1716881" y="80593"/>
                  <a:pt x="1722596" y="153936"/>
                  <a:pt x="1731169" y="227278"/>
                </a:cubicBezTo>
                <a:cubicBezTo>
                  <a:pt x="1732121" y="237756"/>
                  <a:pt x="1734026" y="249186"/>
                  <a:pt x="1734979" y="259663"/>
                </a:cubicBezTo>
                <a:cubicBezTo>
                  <a:pt x="1735931" y="269188"/>
                  <a:pt x="1726406" y="260616"/>
                  <a:pt x="1726406" y="272998"/>
                </a:cubicBezTo>
                <a:cubicBezTo>
                  <a:pt x="1726406" y="293001"/>
                  <a:pt x="1731169" y="313003"/>
                  <a:pt x="1734026" y="333006"/>
                </a:cubicBezTo>
                <a:cubicBezTo>
                  <a:pt x="1735931" y="343483"/>
                  <a:pt x="1737836" y="354913"/>
                  <a:pt x="1737836" y="365391"/>
                </a:cubicBezTo>
                <a:cubicBezTo>
                  <a:pt x="1737836" y="375868"/>
                  <a:pt x="1749266" y="408253"/>
                  <a:pt x="1733074" y="407301"/>
                </a:cubicBezTo>
                <a:cubicBezTo>
                  <a:pt x="1732121" y="401586"/>
                  <a:pt x="1733074" y="389203"/>
                  <a:pt x="1727359" y="388251"/>
                </a:cubicBezTo>
                <a:cubicBezTo>
                  <a:pt x="1715929" y="386346"/>
                  <a:pt x="1704499" y="384441"/>
                  <a:pt x="1693069" y="383488"/>
                </a:cubicBezTo>
                <a:cubicBezTo>
                  <a:pt x="1683544" y="382536"/>
                  <a:pt x="1686401" y="373963"/>
                  <a:pt x="1685449" y="365391"/>
                </a:cubicBezTo>
                <a:cubicBezTo>
                  <a:pt x="1684496" y="357771"/>
                  <a:pt x="1677829" y="351103"/>
                  <a:pt x="1677829" y="344436"/>
                </a:cubicBezTo>
                <a:cubicBezTo>
                  <a:pt x="1677829" y="341578"/>
                  <a:pt x="1674971" y="331101"/>
                  <a:pt x="1674971" y="325386"/>
                </a:cubicBezTo>
                <a:cubicBezTo>
                  <a:pt x="1674971" y="321576"/>
                  <a:pt x="1666399" y="314908"/>
                  <a:pt x="1662589" y="308241"/>
                </a:cubicBezTo>
                <a:cubicBezTo>
                  <a:pt x="1654969" y="293953"/>
                  <a:pt x="1641634" y="325386"/>
                  <a:pt x="1642586" y="332053"/>
                </a:cubicBezTo>
                <a:cubicBezTo>
                  <a:pt x="1588294" y="329196"/>
                  <a:pt x="1539716" y="350151"/>
                  <a:pt x="1520666" y="404443"/>
                </a:cubicBezTo>
                <a:cubicBezTo>
                  <a:pt x="1512094" y="429208"/>
                  <a:pt x="1533049" y="456831"/>
                  <a:pt x="1552099" y="472071"/>
                </a:cubicBezTo>
                <a:cubicBezTo>
                  <a:pt x="1574959" y="490168"/>
                  <a:pt x="1605439" y="495883"/>
                  <a:pt x="1634014" y="493978"/>
                </a:cubicBezTo>
                <a:cubicBezTo>
                  <a:pt x="1634966" y="511123"/>
                  <a:pt x="1617821" y="508266"/>
                  <a:pt x="1619726" y="522553"/>
                </a:cubicBezTo>
                <a:cubicBezTo>
                  <a:pt x="1594009" y="517791"/>
                  <a:pt x="1560671" y="509218"/>
                  <a:pt x="1535906" y="513028"/>
                </a:cubicBezTo>
                <a:cubicBezTo>
                  <a:pt x="1522571" y="514933"/>
                  <a:pt x="1512094" y="522553"/>
                  <a:pt x="1496854" y="522553"/>
                </a:cubicBezTo>
                <a:cubicBezTo>
                  <a:pt x="1481614" y="522553"/>
                  <a:pt x="1468279" y="522553"/>
                  <a:pt x="1453039" y="519696"/>
                </a:cubicBezTo>
                <a:cubicBezTo>
                  <a:pt x="1454944" y="533031"/>
                  <a:pt x="1433989" y="528268"/>
                  <a:pt x="1426369" y="528268"/>
                </a:cubicBezTo>
                <a:cubicBezTo>
                  <a:pt x="1407319" y="529221"/>
                  <a:pt x="1387316" y="529221"/>
                  <a:pt x="1368266" y="530173"/>
                </a:cubicBezTo>
                <a:cubicBezTo>
                  <a:pt x="1360646" y="530173"/>
                  <a:pt x="1365409" y="542556"/>
                  <a:pt x="1360646" y="542556"/>
                </a:cubicBezTo>
                <a:cubicBezTo>
                  <a:pt x="1356836" y="542556"/>
                  <a:pt x="1353026" y="542556"/>
                  <a:pt x="1349216" y="542556"/>
                </a:cubicBezTo>
                <a:cubicBezTo>
                  <a:pt x="1303496" y="544461"/>
                  <a:pt x="1256824" y="545413"/>
                  <a:pt x="1211104" y="547318"/>
                </a:cubicBezTo>
                <a:cubicBezTo>
                  <a:pt x="1044416" y="553033"/>
                  <a:pt x="878681" y="558748"/>
                  <a:pt x="711994" y="564463"/>
                </a:cubicBezTo>
                <a:cubicBezTo>
                  <a:pt x="604361" y="568273"/>
                  <a:pt x="496729" y="572083"/>
                  <a:pt x="389096" y="575893"/>
                </a:cubicBezTo>
                <a:cubicBezTo>
                  <a:pt x="283369" y="579703"/>
                  <a:pt x="178594" y="593038"/>
                  <a:pt x="71914" y="593038"/>
                </a:cubicBezTo>
                <a:cubicBezTo>
                  <a:pt x="50959" y="593038"/>
                  <a:pt x="28099" y="598753"/>
                  <a:pt x="7144" y="601611"/>
                </a:cubicBezTo>
                <a:cubicBezTo>
                  <a:pt x="46196" y="605421"/>
                  <a:pt x="85249" y="598753"/>
                  <a:pt x="125254" y="596848"/>
                </a:cubicBezTo>
                <a:cubicBezTo>
                  <a:pt x="197644" y="593991"/>
                  <a:pt x="270034" y="592086"/>
                  <a:pt x="342424" y="589228"/>
                </a:cubicBezTo>
                <a:cubicBezTo>
                  <a:pt x="466249" y="581608"/>
                  <a:pt x="589121" y="576846"/>
                  <a:pt x="711994" y="573036"/>
                </a:cubicBezTo>
                <a:cubicBezTo>
                  <a:pt x="927259" y="565416"/>
                  <a:pt x="1142524" y="575893"/>
                  <a:pt x="1357789" y="564463"/>
                </a:cubicBezTo>
                <a:cubicBezTo>
                  <a:pt x="1356836" y="560653"/>
                  <a:pt x="1356836" y="555891"/>
                  <a:pt x="1355884" y="552081"/>
                </a:cubicBezTo>
                <a:cubicBezTo>
                  <a:pt x="1383506" y="552081"/>
                  <a:pt x="1412081" y="551128"/>
                  <a:pt x="1440656" y="551128"/>
                </a:cubicBezTo>
                <a:cubicBezTo>
                  <a:pt x="1455896" y="551128"/>
                  <a:pt x="1453039" y="556843"/>
                  <a:pt x="1467326" y="557796"/>
                </a:cubicBezTo>
                <a:cubicBezTo>
                  <a:pt x="1480661" y="558748"/>
                  <a:pt x="1493996" y="554938"/>
                  <a:pt x="1507331" y="555891"/>
                </a:cubicBezTo>
                <a:cubicBezTo>
                  <a:pt x="1517809" y="555891"/>
                  <a:pt x="1528286" y="559701"/>
                  <a:pt x="1537811" y="564463"/>
                </a:cubicBezTo>
                <a:cubicBezTo>
                  <a:pt x="1542574" y="567321"/>
                  <a:pt x="1550194" y="573036"/>
                  <a:pt x="1555909" y="573036"/>
                </a:cubicBezTo>
                <a:cubicBezTo>
                  <a:pt x="1560671" y="573036"/>
                  <a:pt x="1578769" y="571131"/>
                  <a:pt x="1581626" y="573988"/>
                </a:cubicBezTo>
                <a:cubicBezTo>
                  <a:pt x="1586389" y="578751"/>
                  <a:pt x="1582579" y="655903"/>
                  <a:pt x="1577816" y="655903"/>
                </a:cubicBezTo>
                <a:cubicBezTo>
                  <a:pt x="1563529" y="655903"/>
                  <a:pt x="1548289" y="656856"/>
                  <a:pt x="1534001" y="655903"/>
                </a:cubicBezTo>
                <a:cubicBezTo>
                  <a:pt x="1528286" y="655903"/>
                  <a:pt x="1522571" y="653998"/>
                  <a:pt x="1516856" y="653998"/>
                </a:cubicBezTo>
                <a:cubicBezTo>
                  <a:pt x="1512094" y="653998"/>
                  <a:pt x="1507331" y="653046"/>
                  <a:pt x="1502569" y="653046"/>
                </a:cubicBezTo>
                <a:cubicBezTo>
                  <a:pt x="1495901" y="653046"/>
                  <a:pt x="1501616" y="647331"/>
                  <a:pt x="1497806" y="646378"/>
                </a:cubicBezTo>
                <a:cubicBezTo>
                  <a:pt x="1493996" y="645426"/>
                  <a:pt x="1482566" y="643521"/>
                  <a:pt x="1480661" y="647331"/>
                </a:cubicBezTo>
                <a:cubicBezTo>
                  <a:pt x="1475899" y="653998"/>
                  <a:pt x="1473994" y="652093"/>
                  <a:pt x="1466374" y="652093"/>
                </a:cubicBezTo>
                <a:cubicBezTo>
                  <a:pt x="1453039" y="652093"/>
                  <a:pt x="1439704" y="653046"/>
                  <a:pt x="1427321" y="653046"/>
                </a:cubicBezTo>
                <a:cubicBezTo>
                  <a:pt x="1417796" y="653046"/>
                  <a:pt x="1393031" y="649236"/>
                  <a:pt x="1393031" y="660666"/>
                </a:cubicBezTo>
                <a:cubicBezTo>
                  <a:pt x="1393031" y="664476"/>
                  <a:pt x="1383506" y="669238"/>
                  <a:pt x="1380649" y="671143"/>
                </a:cubicBezTo>
                <a:cubicBezTo>
                  <a:pt x="1362551" y="678763"/>
                  <a:pt x="1344454" y="688288"/>
                  <a:pt x="1329214" y="700671"/>
                </a:cubicBezTo>
                <a:cubicBezTo>
                  <a:pt x="1289209" y="733056"/>
                  <a:pt x="1310164" y="761631"/>
                  <a:pt x="1328261" y="798778"/>
                </a:cubicBezTo>
                <a:cubicBezTo>
                  <a:pt x="1329214" y="799731"/>
                  <a:pt x="1329214" y="801636"/>
                  <a:pt x="1330166" y="802588"/>
                </a:cubicBezTo>
                <a:cubicBezTo>
                  <a:pt x="1253014" y="808303"/>
                  <a:pt x="1175861" y="814971"/>
                  <a:pt x="1098709" y="820686"/>
                </a:cubicBezTo>
                <a:cubicBezTo>
                  <a:pt x="1070134" y="822591"/>
                  <a:pt x="1040606" y="825448"/>
                  <a:pt x="1012031" y="827353"/>
                </a:cubicBezTo>
                <a:cubicBezTo>
                  <a:pt x="1010126" y="827353"/>
                  <a:pt x="1008221" y="842593"/>
                  <a:pt x="1008221" y="843546"/>
                </a:cubicBezTo>
                <a:cubicBezTo>
                  <a:pt x="1004411" y="861643"/>
                  <a:pt x="1011079" y="849261"/>
                  <a:pt x="1014889" y="860691"/>
                </a:cubicBezTo>
                <a:cubicBezTo>
                  <a:pt x="1017746" y="870216"/>
                  <a:pt x="1006316" y="890218"/>
                  <a:pt x="1005364" y="902601"/>
                </a:cubicBezTo>
                <a:cubicBezTo>
                  <a:pt x="1004411" y="914031"/>
                  <a:pt x="1005364" y="926413"/>
                  <a:pt x="1007269" y="937843"/>
                </a:cubicBezTo>
                <a:cubicBezTo>
                  <a:pt x="1009174" y="939748"/>
                  <a:pt x="1018699" y="937843"/>
                  <a:pt x="1021556" y="937843"/>
                </a:cubicBezTo>
                <a:cubicBezTo>
                  <a:pt x="1013936" y="945463"/>
                  <a:pt x="999649" y="946416"/>
                  <a:pt x="992981" y="954036"/>
                </a:cubicBezTo>
                <a:cubicBezTo>
                  <a:pt x="992029" y="954988"/>
                  <a:pt x="990124" y="964513"/>
                  <a:pt x="988219" y="967371"/>
                </a:cubicBezTo>
                <a:cubicBezTo>
                  <a:pt x="984409" y="973086"/>
                  <a:pt x="980599" y="979753"/>
                  <a:pt x="975836" y="985468"/>
                </a:cubicBezTo>
                <a:cubicBezTo>
                  <a:pt x="972026" y="991183"/>
                  <a:pt x="974884" y="1006423"/>
                  <a:pt x="967264" y="1007376"/>
                </a:cubicBezTo>
                <a:cubicBezTo>
                  <a:pt x="952976" y="1008328"/>
                  <a:pt x="939641" y="1010233"/>
                  <a:pt x="925354" y="1011186"/>
                </a:cubicBezTo>
                <a:cubicBezTo>
                  <a:pt x="926306" y="1021663"/>
                  <a:pt x="938689" y="1018806"/>
                  <a:pt x="947261" y="1018806"/>
                </a:cubicBezTo>
                <a:cubicBezTo>
                  <a:pt x="953929" y="1018806"/>
                  <a:pt x="959644" y="1019758"/>
                  <a:pt x="966311" y="1019758"/>
                </a:cubicBezTo>
                <a:cubicBezTo>
                  <a:pt x="974884" y="1020711"/>
                  <a:pt x="972026" y="1022616"/>
                  <a:pt x="972979" y="1031188"/>
                </a:cubicBezTo>
                <a:cubicBezTo>
                  <a:pt x="979646" y="1064526"/>
                  <a:pt x="1020604" y="1071193"/>
                  <a:pt x="1049179" y="1066431"/>
                </a:cubicBezTo>
                <a:cubicBezTo>
                  <a:pt x="1074896" y="1061668"/>
                  <a:pt x="1087279" y="1056906"/>
                  <a:pt x="1110139" y="1042618"/>
                </a:cubicBezTo>
                <a:cubicBezTo>
                  <a:pt x="1117759" y="1037856"/>
                  <a:pt x="1138714" y="1042618"/>
                  <a:pt x="1147286" y="1042618"/>
                </a:cubicBezTo>
                <a:cubicBezTo>
                  <a:pt x="1203484" y="1043571"/>
                  <a:pt x="1260634" y="1044523"/>
                  <a:pt x="1316831" y="1046428"/>
                </a:cubicBezTo>
                <a:cubicBezTo>
                  <a:pt x="1331119" y="1046428"/>
                  <a:pt x="1346359" y="1047381"/>
                  <a:pt x="1360646" y="1047381"/>
                </a:cubicBezTo>
                <a:cubicBezTo>
                  <a:pt x="1367314" y="1047381"/>
                  <a:pt x="1387316" y="1083576"/>
                  <a:pt x="1389221" y="1093101"/>
                </a:cubicBezTo>
                <a:cubicBezTo>
                  <a:pt x="1368266" y="1096911"/>
                  <a:pt x="1374934" y="1134058"/>
                  <a:pt x="1376839" y="1149298"/>
                </a:cubicBezTo>
                <a:cubicBezTo>
                  <a:pt x="1376839" y="1154061"/>
                  <a:pt x="1377791" y="1158823"/>
                  <a:pt x="1377791" y="1163586"/>
                </a:cubicBezTo>
                <a:cubicBezTo>
                  <a:pt x="1377791" y="1166443"/>
                  <a:pt x="1388269" y="1163586"/>
                  <a:pt x="1389221" y="1165491"/>
                </a:cubicBezTo>
                <a:cubicBezTo>
                  <a:pt x="1394936" y="1174063"/>
                  <a:pt x="1384459" y="1187398"/>
                  <a:pt x="1384459" y="1195971"/>
                </a:cubicBezTo>
                <a:cubicBezTo>
                  <a:pt x="1378744" y="1189303"/>
                  <a:pt x="1356836" y="1184541"/>
                  <a:pt x="1349216" y="1187398"/>
                </a:cubicBezTo>
                <a:cubicBezTo>
                  <a:pt x="1332071" y="1195018"/>
                  <a:pt x="1333024" y="1254073"/>
                  <a:pt x="1333024" y="1271218"/>
                </a:cubicBezTo>
                <a:cubicBezTo>
                  <a:pt x="1333024" y="1285506"/>
                  <a:pt x="1333024" y="1302651"/>
                  <a:pt x="1348264" y="1308366"/>
                </a:cubicBezTo>
                <a:cubicBezTo>
                  <a:pt x="1359694" y="1313128"/>
                  <a:pt x="1379696" y="1310271"/>
                  <a:pt x="1385411" y="1297888"/>
                </a:cubicBezTo>
                <a:cubicBezTo>
                  <a:pt x="1391126" y="1286458"/>
                  <a:pt x="1377791" y="1268361"/>
                  <a:pt x="1393984" y="1268361"/>
                </a:cubicBezTo>
                <a:cubicBezTo>
                  <a:pt x="1411129" y="1268361"/>
                  <a:pt x="1428274" y="1274076"/>
                  <a:pt x="1424464" y="1252168"/>
                </a:cubicBezTo>
                <a:cubicBezTo>
                  <a:pt x="1423511" y="1245501"/>
                  <a:pt x="1428274" y="1221688"/>
                  <a:pt x="1434941" y="1221688"/>
                </a:cubicBezTo>
                <a:cubicBezTo>
                  <a:pt x="1440656" y="1221688"/>
                  <a:pt x="1433989" y="1192161"/>
                  <a:pt x="1437799" y="1186446"/>
                </a:cubicBezTo>
                <a:cubicBezTo>
                  <a:pt x="1445419" y="1174063"/>
                  <a:pt x="1510189" y="1194066"/>
                  <a:pt x="1521619" y="1196923"/>
                </a:cubicBezTo>
                <a:cubicBezTo>
                  <a:pt x="1552099" y="1204543"/>
                  <a:pt x="1581626" y="1208353"/>
                  <a:pt x="1613059" y="1211211"/>
                </a:cubicBezTo>
                <a:cubicBezTo>
                  <a:pt x="1621631" y="1212163"/>
                  <a:pt x="1640681" y="1216926"/>
                  <a:pt x="1645444" y="1224546"/>
                </a:cubicBezTo>
                <a:cubicBezTo>
                  <a:pt x="1650206" y="1232166"/>
                  <a:pt x="1645444" y="1256931"/>
                  <a:pt x="1646396" y="1266456"/>
                </a:cubicBezTo>
                <a:cubicBezTo>
                  <a:pt x="1646396" y="1295983"/>
                  <a:pt x="1648301" y="1323606"/>
                  <a:pt x="1643539" y="1353133"/>
                </a:cubicBezTo>
                <a:cubicBezTo>
                  <a:pt x="1642586" y="1356943"/>
                  <a:pt x="1638776" y="1354086"/>
                  <a:pt x="1637824" y="1359801"/>
                </a:cubicBezTo>
                <a:cubicBezTo>
                  <a:pt x="1636871" y="1365516"/>
                  <a:pt x="1638776" y="1373136"/>
                  <a:pt x="1639729" y="1378851"/>
                </a:cubicBezTo>
                <a:cubicBezTo>
                  <a:pt x="1640681" y="1392186"/>
                  <a:pt x="1644491" y="1404568"/>
                  <a:pt x="1646396" y="1416951"/>
                </a:cubicBezTo>
                <a:cubicBezTo>
                  <a:pt x="1648301" y="1428381"/>
                  <a:pt x="1645444" y="1474101"/>
                  <a:pt x="1668304" y="1461718"/>
                </a:cubicBezTo>
                <a:cubicBezTo>
                  <a:pt x="1684496" y="1453146"/>
                  <a:pt x="1671161" y="1446478"/>
                  <a:pt x="1678781" y="1432191"/>
                </a:cubicBezTo>
                <a:cubicBezTo>
                  <a:pt x="1687354" y="1416951"/>
                  <a:pt x="1688306" y="1387423"/>
                  <a:pt x="1687354" y="1371231"/>
                </a:cubicBezTo>
                <a:cubicBezTo>
                  <a:pt x="1685449" y="1351228"/>
                  <a:pt x="1675924" y="1337893"/>
                  <a:pt x="1675924" y="1315033"/>
                </a:cubicBezTo>
                <a:cubicBezTo>
                  <a:pt x="1675924" y="1287411"/>
                  <a:pt x="1674971" y="1258836"/>
                  <a:pt x="1674971" y="1231213"/>
                </a:cubicBezTo>
                <a:cubicBezTo>
                  <a:pt x="1674971" y="1211211"/>
                  <a:pt x="1731169" y="1210258"/>
                  <a:pt x="1744504" y="1209306"/>
                </a:cubicBezTo>
                <a:cubicBezTo>
                  <a:pt x="1793081" y="1204543"/>
                  <a:pt x="1837849" y="1185493"/>
                  <a:pt x="1887379" y="1184541"/>
                </a:cubicBezTo>
                <a:cubicBezTo>
                  <a:pt x="1887379" y="1195971"/>
                  <a:pt x="1883569" y="1213116"/>
                  <a:pt x="1887379" y="1222641"/>
                </a:cubicBezTo>
                <a:cubicBezTo>
                  <a:pt x="1888331" y="1224546"/>
                  <a:pt x="1897856" y="1227403"/>
                  <a:pt x="1897856" y="1235023"/>
                </a:cubicBezTo>
                <a:cubicBezTo>
                  <a:pt x="1898809" y="1246453"/>
                  <a:pt x="1898809" y="1256931"/>
                  <a:pt x="1899761" y="1268361"/>
                </a:cubicBezTo>
                <a:cubicBezTo>
                  <a:pt x="1899761" y="1275028"/>
                  <a:pt x="1935956" y="1261693"/>
                  <a:pt x="1935956" y="1273123"/>
                </a:cubicBezTo>
                <a:cubicBezTo>
                  <a:pt x="1935956" y="1285506"/>
                  <a:pt x="1935956" y="1313128"/>
                  <a:pt x="1955006" y="1313128"/>
                </a:cubicBezTo>
                <a:cubicBezTo>
                  <a:pt x="1969294" y="1313128"/>
                  <a:pt x="1990249" y="1313128"/>
                  <a:pt x="1991201" y="1294078"/>
                </a:cubicBezTo>
                <a:cubicBezTo>
                  <a:pt x="1992154" y="1275028"/>
                  <a:pt x="1992154" y="1255978"/>
                  <a:pt x="1992154" y="1236928"/>
                </a:cubicBezTo>
                <a:cubicBezTo>
                  <a:pt x="1992154" y="1222641"/>
                  <a:pt x="1994059" y="1201686"/>
                  <a:pt x="1981676" y="1192161"/>
                </a:cubicBezTo>
                <a:cubicBezTo>
                  <a:pt x="1967389" y="1181683"/>
                  <a:pt x="1951196" y="1194066"/>
                  <a:pt x="1938814" y="1195018"/>
                </a:cubicBezTo>
                <a:cubicBezTo>
                  <a:pt x="1938814" y="1190256"/>
                  <a:pt x="1937861" y="1185493"/>
                  <a:pt x="1937861" y="1180731"/>
                </a:cubicBezTo>
                <a:cubicBezTo>
                  <a:pt x="1937861" y="1176921"/>
                  <a:pt x="1937861" y="1172158"/>
                  <a:pt x="1937861" y="1168348"/>
                </a:cubicBezTo>
                <a:cubicBezTo>
                  <a:pt x="1937861" y="1163586"/>
                  <a:pt x="1943576" y="1168348"/>
                  <a:pt x="1945481" y="1166443"/>
                </a:cubicBezTo>
                <a:cubicBezTo>
                  <a:pt x="1948339" y="1163586"/>
                  <a:pt x="1952149" y="1168348"/>
                  <a:pt x="1952149" y="1162633"/>
                </a:cubicBezTo>
                <a:cubicBezTo>
                  <a:pt x="1952149" y="1157871"/>
                  <a:pt x="1950244" y="1155966"/>
                  <a:pt x="1955006" y="1155013"/>
                </a:cubicBezTo>
                <a:cubicBezTo>
                  <a:pt x="1963579" y="1153108"/>
                  <a:pt x="1960721" y="1139773"/>
                  <a:pt x="1952149" y="1140726"/>
                </a:cubicBezTo>
                <a:cubicBezTo>
                  <a:pt x="1952149" y="1142631"/>
                  <a:pt x="1951196" y="1145488"/>
                  <a:pt x="1951196" y="1148346"/>
                </a:cubicBezTo>
                <a:cubicBezTo>
                  <a:pt x="1951196" y="1139773"/>
                  <a:pt x="1951196" y="1131201"/>
                  <a:pt x="1950244" y="1122628"/>
                </a:cubicBezTo>
                <a:cubicBezTo>
                  <a:pt x="1949291" y="1116913"/>
                  <a:pt x="1949291" y="1110246"/>
                  <a:pt x="1948339" y="1104531"/>
                </a:cubicBezTo>
                <a:cubicBezTo>
                  <a:pt x="1947386" y="1094053"/>
                  <a:pt x="1944529" y="1100721"/>
                  <a:pt x="1940719" y="1095006"/>
                </a:cubicBezTo>
                <a:cubicBezTo>
                  <a:pt x="1938814" y="1092148"/>
                  <a:pt x="1936909" y="1097863"/>
                  <a:pt x="1935956" y="1090243"/>
                </a:cubicBezTo>
                <a:cubicBezTo>
                  <a:pt x="1935956" y="1088338"/>
                  <a:pt x="1942624" y="1079766"/>
                  <a:pt x="1943576" y="1077861"/>
                </a:cubicBezTo>
                <a:cubicBezTo>
                  <a:pt x="1948339" y="1071193"/>
                  <a:pt x="1955959" y="1052143"/>
                  <a:pt x="1962626" y="1048333"/>
                </a:cubicBezTo>
                <a:cubicBezTo>
                  <a:pt x="1971199" y="1043571"/>
                  <a:pt x="1993106" y="1047381"/>
                  <a:pt x="2002631" y="1047381"/>
                </a:cubicBezTo>
                <a:cubicBezTo>
                  <a:pt x="2031206" y="1046428"/>
                  <a:pt x="2060734" y="1046428"/>
                  <a:pt x="2089309" y="1045476"/>
                </a:cubicBezTo>
                <a:cubicBezTo>
                  <a:pt x="2117884" y="1044523"/>
                  <a:pt x="2147411" y="1044523"/>
                  <a:pt x="2175986" y="1043571"/>
                </a:cubicBezTo>
                <a:cubicBezTo>
                  <a:pt x="2187416" y="1043571"/>
                  <a:pt x="2204561" y="1039761"/>
                  <a:pt x="2215991" y="1042618"/>
                </a:cubicBezTo>
                <a:cubicBezTo>
                  <a:pt x="2245519" y="1065478"/>
                  <a:pt x="2312194" y="1088338"/>
                  <a:pt x="2340769" y="1052143"/>
                </a:cubicBezTo>
                <a:cubicBezTo>
                  <a:pt x="2350294" y="1039761"/>
                  <a:pt x="2346484" y="1021663"/>
                  <a:pt x="2362676" y="1019758"/>
                </a:cubicBezTo>
                <a:cubicBezTo>
                  <a:pt x="2375059" y="1018806"/>
                  <a:pt x="2387441" y="1017853"/>
                  <a:pt x="2399824" y="1015948"/>
                </a:cubicBezTo>
                <a:cubicBezTo>
                  <a:pt x="2387441" y="1010233"/>
                  <a:pt x="2378869" y="1008328"/>
                  <a:pt x="2365534" y="1006423"/>
                </a:cubicBezTo>
                <a:cubicBezTo>
                  <a:pt x="2345531" y="1003566"/>
                  <a:pt x="2359819" y="997851"/>
                  <a:pt x="2350294" y="983563"/>
                </a:cubicBezTo>
                <a:cubicBezTo>
                  <a:pt x="2344579" y="974991"/>
                  <a:pt x="2338864" y="958798"/>
                  <a:pt x="2332196" y="953083"/>
                </a:cubicBezTo>
                <a:cubicBezTo>
                  <a:pt x="2324576" y="946416"/>
                  <a:pt x="2312194" y="946416"/>
                  <a:pt x="2305526" y="938796"/>
                </a:cubicBezTo>
                <a:cubicBezTo>
                  <a:pt x="2325529" y="938796"/>
                  <a:pt x="2322671" y="933081"/>
                  <a:pt x="2322671" y="912126"/>
                </a:cubicBezTo>
                <a:cubicBezTo>
                  <a:pt x="2322671" y="894981"/>
                  <a:pt x="2319814" y="876883"/>
                  <a:pt x="2310289" y="862596"/>
                </a:cubicBezTo>
                <a:cubicBezTo>
                  <a:pt x="2312194" y="855928"/>
                  <a:pt x="2324576" y="857833"/>
                  <a:pt x="2321719" y="847356"/>
                </a:cubicBezTo>
                <a:cubicBezTo>
                  <a:pt x="2320766" y="843546"/>
                  <a:pt x="2317909" y="827353"/>
                  <a:pt x="2315051" y="827353"/>
                </a:cubicBezTo>
                <a:cubicBezTo>
                  <a:pt x="2273141" y="824496"/>
                  <a:pt x="2231231" y="820686"/>
                  <a:pt x="2189321" y="817828"/>
                </a:cubicBezTo>
                <a:cubicBezTo>
                  <a:pt x="2161699" y="815923"/>
                  <a:pt x="2134076" y="810208"/>
                  <a:pt x="2105501" y="810208"/>
                </a:cubicBezTo>
                <a:cubicBezTo>
                  <a:pt x="2071211" y="810208"/>
                  <a:pt x="2034064" y="797826"/>
                  <a:pt x="1999774" y="801636"/>
                </a:cubicBezTo>
                <a:cubicBezTo>
                  <a:pt x="2008346" y="782586"/>
                  <a:pt x="2021681" y="760678"/>
                  <a:pt x="2018824" y="738771"/>
                </a:cubicBezTo>
                <a:cubicBezTo>
                  <a:pt x="2015966" y="719721"/>
                  <a:pt x="2035016" y="699718"/>
                  <a:pt x="2021681" y="679716"/>
                </a:cubicBezTo>
                <a:cubicBezTo>
                  <a:pt x="2009299" y="661618"/>
                  <a:pt x="1978819" y="670191"/>
                  <a:pt x="1962626" y="674953"/>
                </a:cubicBezTo>
                <a:cubicBezTo>
                  <a:pt x="1952149" y="677811"/>
                  <a:pt x="1947386" y="675906"/>
                  <a:pt x="1942624" y="666381"/>
                </a:cubicBezTo>
                <a:cubicBezTo>
                  <a:pt x="1940719" y="661618"/>
                  <a:pt x="1929289" y="659713"/>
                  <a:pt x="1924526" y="657808"/>
                </a:cubicBezTo>
                <a:cubicBezTo>
                  <a:pt x="1913096" y="653046"/>
                  <a:pt x="1899761" y="653046"/>
                  <a:pt x="1887379" y="652093"/>
                </a:cubicBezTo>
                <a:cubicBezTo>
                  <a:pt x="1861661" y="650188"/>
                  <a:pt x="1837849" y="653998"/>
                  <a:pt x="1815941" y="654951"/>
                </a:cubicBezTo>
                <a:cubicBezTo>
                  <a:pt x="1797844" y="655903"/>
                  <a:pt x="1798796" y="657808"/>
                  <a:pt x="1796891" y="639711"/>
                </a:cubicBezTo>
                <a:cubicBezTo>
                  <a:pt x="1794034" y="618756"/>
                  <a:pt x="1792129" y="598753"/>
                  <a:pt x="1789271" y="577798"/>
                </a:cubicBezTo>
                <a:cubicBezTo>
                  <a:pt x="1787366" y="563511"/>
                  <a:pt x="1785461" y="558748"/>
                  <a:pt x="1803559" y="555891"/>
                </a:cubicBezTo>
                <a:cubicBezTo>
                  <a:pt x="1810226" y="554938"/>
                  <a:pt x="1824514" y="555891"/>
                  <a:pt x="1833086" y="555891"/>
                </a:cubicBezTo>
                <a:cubicBezTo>
                  <a:pt x="1848326" y="555891"/>
                  <a:pt x="1859756" y="556843"/>
                  <a:pt x="1874044" y="556843"/>
                </a:cubicBezTo>
                <a:cubicBezTo>
                  <a:pt x="1878806" y="556843"/>
                  <a:pt x="1874044" y="551128"/>
                  <a:pt x="1876901" y="550176"/>
                </a:cubicBezTo>
                <a:cubicBezTo>
                  <a:pt x="1879759" y="549223"/>
                  <a:pt x="1883569" y="550176"/>
                  <a:pt x="1886426" y="550176"/>
                </a:cubicBezTo>
                <a:cubicBezTo>
                  <a:pt x="1894046" y="550176"/>
                  <a:pt x="1900714" y="550176"/>
                  <a:pt x="1908334" y="549223"/>
                </a:cubicBezTo>
                <a:cubicBezTo>
                  <a:pt x="1920716" y="548271"/>
                  <a:pt x="1933099" y="549223"/>
                  <a:pt x="1946434" y="549223"/>
                </a:cubicBezTo>
                <a:cubicBezTo>
                  <a:pt x="1955006" y="549223"/>
                  <a:pt x="1963579" y="549223"/>
                  <a:pt x="1973104" y="550176"/>
                </a:cubicBezTo>
                <a:cubicBezTo>
                  <a:pt x="1982629" y="550176"/>
                  <a:pt x="1973104" y="556843"/>
                  <a:pt x="1978819" y="559701"/>
                </a:cubicBezTo>
                <a:cubicBezTo>
                  <a:pt x="1985486" y="563511"/>
                  <a:pt x="2005489" y="559701"/>
                  <a:pt x="2013109" y="560653"/>
                </a:cubicBezTo>
                <a:cubicBezTo>
                  <a:pt x="2034064" y="560653"/>
                  <a:pt x="2054066" y="561606"/>
                  <a:pt x="2075021" y="561606"/>
                </a:cubicBezTo>
                <a:cubicBezTo>
                  <a:pt x="2089309" y="561606"/>
                  <a:pt x="2102644" y="561606"/>
                  <a:pt x="2116931" y="562558"/>
                </a:cubicBezTo>
                <a:cubicBezTo>
                  <a:pt x="2195989" y="563511"/>
                  <a:pt x="2275999" y="564463"/>
                  <a:pt x="2355056" y="565416"/>
                </a:cubicBezTo>
                <a:cubicBezTo>
                  <a:pt x="2438876" y="566368"/>
                  <a:pt x="2522696" y="568273"/>
                  <a:pt x="2607469" y="571131"/>
                </a:cubicBezTo>
                <a:cubicBezTo>
                  <a:pt x="2850356" y="579703"/>
                  <a:pt x="3093244" y="588276"/>
                  <a:pt x="3336131" y="596848"/>
                </a:cubicBezTo>
                <a:cubicBezTo>
                  <a:pt x="3336131" y="595896"/>
                  <a:pt x="3336131" y="595896"/>
                  <a:pt x="3336131" y="594943"/>
                </a:cubicBezTo>
                <a:cubicBezTo>
                  <a:pt x="3332321" y="594943"/>
                  <a:pt x="3330416" y="594943"/>
                  <a:pt x="3328511" y="594943"/>
                </a:cubicBezTo>
                <a:close/>
                <a:moveTo>
                  <a:pt x="1124426" y="984516"/>
                </a:moveTo>
                <a:cubicBezTo>
                  <a:pt x="1123474" y="965466"/>
                  <a:pt x="1113949" y="949273"/>
                  <a:pt x="1096804" y="940701"/>
                </a:cubicBezTo>
                <a:cubicBezTo>
                  <a:pt x="1087279" y="935938"/>
                  <a:pt x="1079659" y="936891"/>
                  <a:pt x="1075849" y="928318"/>
                </a:cubicBezTo>
                <a:cubicBezTo>
                  <a:pt x="1074896" y="925461"/>
                  <a:pt x="1075849" y="919746"/>
                  <a:pt x="1075849" y="917841"/>
                </a:cubicBezTo>
                <a:cubicBezTo>
                  <a:pt x="1075849" y="903553"/>
                  <a:pt x="1076801" y="888313"/>
                  <a:pt x="1076801" y="874026"/>
                </a:cubicBezTo>
                <a:cubicBezTo>
                  <a:pt x="1076801" y="858786"/>
                  <a:pt x="1074896" y="860691"/>
                  <a:pt x="1088231" y="857833"/>
                </a:cubicBezTo>
                <a:cubicBezTo>
                  <a:pt x="1105376" y="854976"/>
                  <a:pt x="1127284" y="853071"/>
                  <a:pt x="1144429" y="853071"/>
                </a:cubicBezTo>
                <a:cubicBezTo>
                  <a:pt x="1163479" y="853071"/>
                  <a:pt x="1182529" y="847356"/>
                  <a:pt x="1202531" y="848308"/>
                </a:cubicBezTo>
                <a:cubicBezTo>
                  <a:pt x="1199674" y="863548"/>
                  <a:pt x="1193959" y="879741"/>
                  <a:pt x="1193959" y="895933"/>
                </a:cubicBezTo>
                <a:cubicBezTo>
                  <a:pt x="1193959" y="908316"/>
                  <a:pt x="1185386" y="944511"/>
                  <a:pt x="1205389" y="938796"/>
                </a:cubicBezTo>
                <a:cubicBezTo>
                  <a:pt x="1198721" y="944511"/>
                  <a:pt x="1191101" y="948321"/>
                  <a:pt x="1183481" y="952131"/>
                </a:cubicBezTo>
                <a:cubicBezTo>
                  <a:pt x="1174909" y="955941"/>
                  <a:pt x="1178719" y="964513"/>
                  <a:pt x="1178719" y="974038"/>
                </a:cubicBezTo>
                <a:cubicBezTo>
                  <a:pt x="1187291" y="974038"/>
                  <a:pt x="1194911" y="973086"/>
                  <a:pt x="1203484" y="973086"/>
                </a:cubicBezTo>
                <a:cubicBezTo>
                  <a:pt x="1213009" y="973086"/>
                  <a:pt x="1201579" y="960703"/>
                  <a:pt x="1210151" y="959751"/>
                </a:cubicBezTo>
                <a:cubicBezTo>
                  <a:pt x="1221581" y="958798"/>
                  <a:pt x="1233964" y="958798"/>
                  <a:pt x="1245394" y="957846"/>
                </a:cubicBezTo>
                <a:cubicBezTo>
                  <a:pt x="1253966" y="957846"/>
                  <a:pt x="1256824" y="966418"/>
                  <a:pt x="1266349" y="964513"/>
                </a:cubicBezTo>
                <a:cubicBezTo>
                  <a:pt x="1264444" y="973086"/>
                  <a:pt x="1259681" y="972133"/>
                  <a:pt x="1256824" y="964513"/>
                </a:cubicBezTo>
                <a:cubicBezTo>
                  <a:pt x="1255871" y="966418"/>
                  <a:pt x="1253966" y="970228"/>
                  <a:pt x="1253966" y="973086"/>
                </a:cubicBezTo>
                <a:cubicBezTo>
                  <a:pt x="1264444" y="972133"/>
                  <a:pt x="1277779" y="972133"/>
                  <a:pt x="1277779" y="958798"/>
                </a:cubicBezTo>
                <a:cubicBezTo>
                  <a:pt x="1277779" y="942606"/>
                  <a:pt x="1266349" y="946416"/>
                  <a:pt x="1255871" y="935938"/>
                </a:cubicBezTo>
                <a:cubicBezTo>
                  <a:pt x="1265396" y="930223"/>
                  <a:pt x="1260634" y="910221"/>
                  <a:pt x="1260634" y="899743"/>
                </a:cubicBezTo>
                <a:cubicBezTo>
                  <a:pt x="1279684" y="927366"/>
                  <a:pt x="1299686" y="954988"/>
                  <a:pt x="1318736" y="981658"/>
                </a:cubicBezTo>
                <a:cubicBezTo>
                  <a:pt x="1253014" y="981658"/>
                  <a:pt x="1188244" y="983563"/>
                  <a:pt x="1124426" y="984516"/>
                </a:cubicBezTo>
                <a:close/>
                <a:moveTo>
                  <a:pt x="1202531" y="961656"/>
                </a:moveTo>
                <a:cubicBezTo>
                  <a:pt x="1202531" y="969276"/>
                  <a:pt x="1198721" y="970228"/>
                  <a:pt x="1195864" y="962608"/>
                </a:cubicBezTo>
                <a:cubicBezTo>
                  <a:pt x="1197769" y="962608"/>
                  <a:pt x="1199674" y="962608"/>
                  <a:pt x="1202531" y="961656"/>
                </a:cubicBezTo>
                <a:close/>
                <a:moveTo>
                  <a:pt x="1373029" y="980706"/>
                </a:moveTo>
                <a:cubicBezTo>
                  <a:pt x="1353979" y="980706"/>
                  <a:pt x="1350169" y="983563"/>
                  <a:pt x="1339691" y="968323"/>
                </a:cubicBezTo>
                <a:cubicBezTo>
                  <a:pt x="1333976" y="958798"/>
                  <a:pt x="1329214" y="948321"/>
                  <a:pt x="1322546" y="939748"/>
                </a:cubicBezTo>
                <a:cubicBezTo>
                  <a:pt x="1305401" y="914983"/>
                  <a:pt x="1287304" y="889266"/>
                  <a:pt x="1271111" y="865453"/>
                </a:cubicBezTo>
                <a:cubicBezTo>
                  <a:pt x="1269206" y="862596"/>
                  <a:pt x="1254919" y="842593"/>
                  <a:pt x="1259681" y="841641"/>
                </a:cubicBezTo>
                <a:cubicBezTo>
                  <a:pt x="1275874" y="839736"/>
                  <a:pt x="1291114" y="838783"/>
                  <a:pt x="1307306" y="836878"/>
                </a:cubicBezTo>
                <a:cubicBezTo>
                  <a:pt x="1339691" y="834021"/>
                  <a:pt x="1364456" y="829258"/>
                  <a:pt x="1395889" y="841641"/>
                </a:cubicBezTo>
                <a:cubicBezTo>
                  <a:pt x="1369219" y="879741"/>
                  <a:pt x="1374934" y="935938"/>
                  <a:pt x="1373029" y="980706"/>
                </a:cubicBezTo>
                <a:close/>
                <a:moveTo>
                  <a:pt x="1387316" y="980706"/>
                </a:moveTo>
                <a:cubicBezTo>
                  <a:pt x="1371124" y="985468"/>
                  <a:pt x="1387316" y="938796"/>
                  <a:pt x="1387316" y="980706"/>
                </a:cubicBezTo>
                <a:lnTo>
                  <a:pt x="1387316" y="980706"/>
                </a:lnTo>
                <a:close/>
                <a:moveTo>
                  <a:pt x="1395889" y="1231213"/>
                </a:moveTo>
                <a:cubicBezTo>
                  <a:pt x="1391126" y="1232166"/>
                  <a:pt x="1381601" y="1229308"/>
                  <a:pt x="1387316" y="1222641"/>
                </a:cubicBezTo>
                <a:cubicBezTo>
                  <a:pt x="1393031" y="1216926"/>
                  <a:pt x="1396841" y="1226451"/>
                  <a:pt x="1395889" y="1231213"/>
                </a:cubicBezTo>
                <a:close/>
                <a:moveTo>
                  <a:pt x="1404461" y="849261"/>
                </a:moveTo>
                <a:cubicBezTo>
                  <a:pt x="1400651" y="869263"/>
                  <a:pt x="1395889" y="890218"/>
                  <a:pt x="1392079" y="910221"/>
                </a:cubicBezTo>
                <a:cubicBezTo>
                  <a:pt x="1390174" y="921651"/>
                  <a:pt x="1396841" y="961656"/>
                  <a:pt x="1378744" y="956893"/>
                </a:cubicBezTo>
                <a:cubicBezTo>
                  <a:pt x="1380649" y="940701"/>
                  <a:pt x="1387316" y="836878"/>
                  <a:pt x="1404461" y="849261"/>
                </a:cubicBezTo>
                <a:close/>
                <a:moveTo>
                  <a:pt x="1414939" y="810208"/>
                </a:moveTo>
                <a:lnTo>
                  <a:pt x="1392079" y="808303"/>
                </a:lnTo>
                <a:lnTo>
                  <a:pt x="1414939" y="810208"/>
                </a:lnTo>
                <a:lnTo>
                  <a:pt x="1414939" y="810208"/>
                </a:lnTo>
                <a:close/>
                <a:moveTo>
                  <a:pt x="1578769" y="516838"/>
                </a:moveTo>
                <a:cubicBezTo>
                  <a:pt x="1586389" y="516838"/>
                  <a:pt x="1598771" y="515886"/>
                  <a:pt x="1604486" y="521601"/>
                </a:cubicBezTo>
                <a:cubicBezTo>
                  <a:pt x="1597819" y="521601"/>
                  <a:pt x="1577816" y="526363"/>
                  <a:pt x="1578769" y="516838"/>
                </a:cubicBezTo>
                <a:close/>
                <a:moveTo>
                  <a:pt x="1557814" y="514933"/>
                </a:moveTo>
                <a:cubicBezTo>
                  <a:pt x="1563529" y="513981"/>
                  <a:pt x="1569244" y="521601"/>
                  <a:pt x="1564481" y="521601"/>
                </a:cubicBezTo>
                <a:cubicBezTo>
                  <a:pt x="1555909" y="521601"/>
                  <a:pt x="1547336" y="521601"/>
                  <a:pt x="1538764" y="521601"/>
                </a:cubicBezTo>
                <a:cubicBezTo>
                  <a:pt x="1545431" y="518743"/>
                  <a:pt x="1551146" y="514933"/>
                  <a:pt x="1557814" y="514933"/>
                </a:cubicBezTo>
                <a:close/>
                <a:moveTo>
                  <a:pt x="1522571" y="518743"/>
                </a:moveTo>
                <a:lnTo>
                  <a:pt x="1548289" y="512076"/>
                </a:lnTo>
                <a:cubicBezTo>
                  <a:pt x="1540669" y="514933"/>
                  <a:pt x="1524476" y="524458"/>
                  <a:pt x="1522571" y="518743"/>
                </a:cubicBezTo>
                <a:close/>
                <a:moveTo>
                  <a:pt x="1559719" y="569226"/>
                </a:moveTo>
                <a:cubicBezTo>
                  <a:pt x="1547336" y="563511"/>
                  <a:pt x="1534001" y="557796"/>
                  <a:pt x="1521619" y="551128"/>
                </a:cubicBezTo>
                <a:cubicBezTo>
                  <a:pt x="1535906" y="551128"/>
                  <a:pt x="1549241" y="551128"/>
                  <a:pt x="1563529" y="551128"/>
                </a:cubicBezTo>
                <a:cubicBezTo>
                  <a:pt x="1569244" y="551128"/>
                  <a:pt x="1564481" y="555891"/>
                  <a:pt x="1573054" y="556843"/>
                </a:cubicBezTo>
                <a:cubicBezTo>
                  <a:pt x="1580674" y="557796"/>
                  <a:pt x="1581626" y="561606"/>
                  <a:pt x="1580674" y="570178"/>
                </a:cubicBezTo>
                <a:cubicBezTo>
                  <a:pt x="1574006" y="570178"/>
                  <a:pt x="1567339" y="569226"/>
                  <a:pt x="1559719" y="569226"/>
                </a:cubicBezTo>
                <a:close/>
                <a:moveTo>
                  <a:pt x="1592104" y="553033"/>
                </a:moveTo>
                <a:cubicBezTo>
                  <a:pt x="1600676" y="551128"/>
                  <a:pt x="1620679" y="548271"/>
                  <a:pt x="1618774" y="563511"/>
                </a:cubicBezTo>
                <a:cubicBezTo>
                  <a:pt x="1617821" y="573988"/>
                  <a:pt x="1599724" y="569226"/>
                  <a:pt x="1590199" y="570178"/>
                </a:cubicBezTo>
                <a:cubicBezTo>
                  <a:pt x="1590199" y="564463"/>
                  <a:pt x="1591151" y="558748"/>
                  <a:pt x="1592104" y="553033"/>
                </a:cubicBezTo>
                <a:close/>
                <a:moveTo>
                  <a:pt x="1612106" y="635901"/>
                </a:moveTo>
                <a:cubicBezTo>
                  <a:pt x="1615916" y="651141"/>
                  <a:pt x="1592104" y="653046"/>
                  <a:pt x="1592104" y="639711"/>
                </a:cubicBezTo>
                <a:cubicBezTo>
                  <a:pt x="1592104" y="618756"/>
                  <a:pt x="1592104" y="596848"/>
                  <a:pt x="1592104" y="575893"/>
                </a:cubicBezTo>
                <a:cubicBezTo>
                  <a:pt x="1592104" y="572083"/>
                  <a:pt x="1605439" y="573988"/>
                  <a:pt x="1608296" y="573988"/>
                </a:cubicBezTo>
                <a:cubicBezTo>
                  <a:pt x="1619726" y="573988"/>
                  <a:pt x="1619726" y="572083"/>
                  <a:pt x="1620679" y="583513"/>
                </a:cubicBezTo>
                <a:cubicBezTo>
                  <a:pt x="1622584" y="599706"/>
                  <a:pt x="1621631" y="617803"/>
                  <a:pt x="1626394" y="633043"/>
                </a:cubicBezTo>
                <a:cubicBezTo>
                  <a:pt x="1621631" y="633996"/>
                  <a:pt x="1616869" y="634948"/>
                  <a:pt x="1612106" y="635901"/>
                </a:cubicBezTo>
                <a:close/>
                <a:moveTo>
                  <a:pt x="1935004" y="1231213"/>
                </a:moveTo>
                <a:cubicBezTo>
                  <a:pt x="1916906" y="1235023"/>
                  <a:pt x="1940719" y="1211211"/>
                  <a:pt x="1935004" y="1231213"/>
                </a:cubicBezTo>
                <a:lnTo>
                  <a:pt x="1935004" y="1231213"/>
                </a:lnTo>
                <a:close/>
                <a:moveTo>
                  <a:pt x="1946434" y="980706"/>
                </a:moveTo>
                <a:cubicBezTo>
                  <a:pt x="1933099" y="984516"/>
                  <a:pt x="1935956" y="972133"/>
                  <a:pt x="1935004" y="962608"/>
                </a:cubicBezTo>
                <a:cubicBezTo>
                  <a:pt x="1938814" y="961656"/>
                  <a:pt x="1943576" y="961656"/>
                  <a:pt x="1947386" y="962608"/>
                </a:cubicBezTo>
                <a:cubicBezTo>
                  <a:pt x="1947386" y="969276"/>
                  <a:pt x="1947386" y="974991"/>
                  <a:pt x="1946434" y="980706"/>
                </a:cubicBezTo>
                <a:close/>
                <a:moveTo>
                  <a:pt x="2073116" y="934986"/>
                </a:moveTo>
                <a:cubicBezTo>
                  <a:pt x="2063591" y="944511"/>
                  <a:pt x="2051209" y="939748"/>
                  <a:pt x="2051209" y="954988"/>
                </a:cubicBezTo>
                <a:cubicBezTo>
                  <a:pt x="2051209" y="971181"/>
                  <a:pt x="2056924" y="973086"/>
                  <a:pt x="2073116" y="972133"/>
                </a:cubicBezTo>
                <a:cubicBezTo>
                  <a:pt x="2070259" y="970228"/>
                  <a:pt x="2055019" y="969276"/>
                  <a:pt x="2060734" y="963561"/>
                </a:cubicBezTo>
                <a:cubicBezTo>
                  <a:pt x="2061686" y="962608"/>
                  <a:pt x="2068354" y="963561"/>
                  <a:pt x="2070259" y="963561"/>
                </a:cubicBezTo>
                <a:cubicBezTo>
                  <a:pt x="2078831" y="963561"/>
                  <a:pt x="2074069" y="957846"/>
                  <a:pt x="2077879" y="956893"/>
                </a:cubicBezTo>
                <a:cubicBezTo>
                  <a:pt x="2087404" y="954988"/>
                  <a:pt x="2119789" y="954988"/>
                  <a:pt x="2121694" y="963561"/>
                </a:cubicBezTo>
                <a:cubicBezTo>
                  <a:pt x="2123599" y="973086"/>
                  <a:pt x="2123599" y="973086"/>
                  <a:pt x="2133124" y="972133"/>
                </a:cubicBezTo>
                <a:cubicBezTo>
                  <a:pt x="2147411" y="971181"/>
                  <a:pt x="2146459" y="972133"/>
                  <a:pt x="2146459" y="956893"/>
                </a:cubicBezTo>
                <a:cubicBezTo>
                  <a:pt x="2146459" y="949273"/>
                  <a:pt x="2126456" y="941653"/>
                  <a:pt x="2118836" y="937843"/>
                </a:cubicBezTo>
                <a:cubicBezTo>
                  <a:pt x="2123599" y="937843"/>
                  <a:pt x="2133124" y="940701"/>
                  <a:pt x="2133124" y="934986"/>
                </a:cubicBezTo>
                <a:cubicBezTo>
                  <a:pt x="2133124" y="922603"/>
                  <a:pt x="2133124" y="910221"/>
                  <a:pt x="2133124" y="898791"/>
                </a:cubicBezTo>
                <a:cubicBezTo>
                  <a:pt x="2133124" y="881646"/>
                  <a:pt x="2128361" y="864501"/>
                  <a:pt x="2124551" y="848308"/>
                </a:cubicBezTo>
                <a:cubicBezTo>
                  <a:pt x="2155031" y="847356"/>
                  <a:pt x="2188369" y="852118"/>
                  <a:pt x="2218849" y="855928"/>
                </a:cubicBezTo>
                <a:cubicBezTo>
                  <a:pt x="2227421" y="856881"/>
                  <a:pt x="2235994" y="857833"/>
                  <a:pt x="2245519" y="858786"/>
                </a:cubicBezTo>
                <a:cubicBezTo>
                  <a:pt x="2249329" y="858786"/>
                  <a:pt x="2247424" y="873073"/>
                  <a:pt x="2247424" y="876883"/>
                </a:cubicBezTo>
                <a:cubicBezTo>
                  <a:pt x="2247424" y="887361"/>
                  <a:pt x="2241709" y="933081"/>
                  <a:pt x="2252186" y="934986"/>
                </a:cubicBezTo>
                <a:cubicBezTo>
                  <a:pt x="2235994" y="935938"/>
                  <a:pt x="2218849" y="941653"/>
                  <a:pt x="2208371" y="954988"/>
                </a:cubicBezTo>
                <a:cubicBezTo>
                  <a:pt x="2205514" y="959751"/>
                  <a:pt x="2197894" y="984516"/>
                  <a:pt x="2195989" y="984516"/>
                </a:cubicBezTo>
                <a:cubicBezTo>
                  <a:pt x="2176939" y="984516"/>
                  <a:pt x="2157889" y="983563"/>
                  <a:pt x="2138839" y="983563"/>
                </a:cubicBezTo>
                <a:cubicBezTo>
                  <a:pt x="2095024" y="982611"/>
                  <a:pt x="2051209" y="981658"/>
                  <a:pt x="2006441" y="981658"/>
                </a:cubicBezTo>
                <a:cubicBezTo>
                  <a:pt x="2026444" y="952131"/>
                  <a:pt x="2046446" y="923556"/>
                  <a:pt x="2066449" y="894028"/>
                </a:cubicBezTo>
                <a:cubicBezTo>
                  <a:pt x="2067401" y="903553"/>
                  <a:pt x="2062639" y="931176"/>
                  <a:pt x="2073116" y="934986"/>
                </a:cubicBezTo>
                <a:close/>
                <a:moveTo>
                  <a:pt x="2123599" y="959751"/>
                </a:moveTo>
                <a:cubicBezTo>
                  <a:pt x="2126456" y="962608"/>
                  <a:pt x="2129314" y="962608"/>
                  <a:pt x="2126456" y="968323"/>
                </a:cubicBezTo>
                <a:cubicBezTo>
                  <a:pt x="2126456" y="965466"/>
                  <a:pt x="2124551" y="962608"/>
                  <a:pt x="2123599" y="959751"/>
                </a:cubicBezTo>
                <a:close/>
                <a:moveTo>
                  <a:pt x="1960721" y="838783"/>
                </a:moveTo>
                <a:cubicBezTo>
                  <a:pt x="1958816" y="836878"/>
                  <a:pt x="1957864" y="834973"/>
                  <a:pt x="1955959" y="832116"/>
                </a:cubicBezTo>
                <a:cubicBezTo>
                  <a:pt x="1992154" y="834973"/>
                  <a:pt x="2031206" y="841641"/>
                  <a:pt x="2066449" y="841641"/>
                </a:cubicBezTo>
                <a:cubicBezTo>
                  <a:pt x="2044541" y="879741"/>
                  <a:pt x="2015966" y="914983"/>
                  <a:pt x="1992154" y="953083"/>
                </a:cubicBezTo>
                <a:cubicBezTo>
                  <a:pt x="1984534" y="965466"/>
                  <a:pt x="1980724" y="981658"/>
                  <a:pt x="1964531" y="981658"/>
                </a:cubicBezTo>
                <a:cubicBezTo>
                  <a:pt x="1944529" y="981658"/>
                  <a:pt x="1950244" y="977848"/>
                  <a:pt x="1950244" y="959751"/>
                </a:cubicBezTo>
                <a:cubicBezTo>
                  <a:pt x="1949291" y="922603"/>
                  <a:pt x="1952149" y="874978"/>
                  <a:pt x="1930241" y="842593"/>
                </a:cubicBezTo>
                <a:cubicBezTo>
                  <a:pt x="1940719" y="840688"/>
                  <a:pt x="1950244" y="839736"/>
                  <a:pt x="1960721" y="838783"/>
                </a:cubicBezTo>
                <a:close/>
                <a:moveTo>
                  <a:pt x="1924526" y="846403"/>
                </a:moveTo>
                <a:cubicBezTo>
                  <a:pt x="1947386" y="854023"/>
                  <a:pt x="1944529" y="938796"/>
                  <a:pt x="1946434" y="956893"/>
                </a:cubicBezTo>
                <a:cubicBezTo>
                  <a:pt x="1931194" y="958798"/>
                  <a:pt x="1934051" y="954036"/>
                  <a:pt x="1933099" y="940701"/>
                </a:cubicBezTo>
                <a:cubicBezTo>
                  <a:pt x="1933099" y="931176"/>
                  <a:pt x="1932146" y="921651"/>
                  <a:pt x="1930241" y="912126"/>
                </a:cubicBezTo>
                <a:cubicBezTo>
                  <a:pt x="1928336" y="901648"/>
                  <a:pt x="1911191" y="846403"/>
                  <a:pt x="1924526" y="846403"/>
                </a:cubicBezTo>
                <a:close/>
                <a:moveTo>
                  <a:pt x="1779746" y="420636"/>
                </a:moveTo>
                <a:cubicBezTo>
                  <a:pt x="1780699" y="425398"/>
                  <a:pt x="1785461" y="456831"/>
                  <a:pt x="1782604" y="456831"/>
                </a:cubicBezTo>
                <a:cubicBezTo>
                  <a:pt x="1767364" y="456831"/>
                  <a:pt x="1777841" y="431113"/>
                  <a:pt x="1773079" y="420636"/>
                </a:cubicBezTo>
                <a:cubicBezTo>
                  <a:pt x="1775936" y="420636"/>
                  <a:pt x="1777841" y="420636"/>
                  <a:pt x="1779746" y="420636"/>
                </a:cubicBezTo>
                <a:close/>
                <a:moveTo>
                  <a:pt x="1776889" y="399681"/>
                </a:moveTo>
                <a:cubicBezTo>
                  <a:pt x="1774031" y="397776"/>
                  <a:pt x="1772126" y="397776"/>
                  <a:pt x="1775936" y="392061"/>
                </a:cubicBezTo>
                <a:cubicBezTo>
                  <a:pt x="1780699" y="393013"/>
                  <a:pt x="1777841" y="394918"/>
                  <a:pt x="1776889" y="399681"/>
                </a:cubicBezTo>
                <a:close/>
                <a:moveTo>
                  <a:pt x="1776889" y="382536"/>
                </a:moveTo>
                <a:cubicBezTo>
                  <a:pt x="1776889" y="384441"/>
                  <a:pt x="1775936" y="385393"/>
                  <a:pt x="1775936" y="387298"/>
                </a:cubicBezTo>
                <a:cubicBezTo>
                  <a:pt x="1774031" y="386346"/>
                  <a:pt x="1772126" y="385393"/>
                  <a:pt x="1771174" y="384441"/>
                </a:cubicBezTo>
                <a:cubicBezTo>
                  <a:pt x="1773079" y="379678"/>
                  <a:pt x="1774031" y="381583"/>
                  <a:pt x="1776889" y="382536"/>
                </a:cubicBezTo>
                <a:close/>
                <a:moveTo>
                  <a:pt x="1774031" y="361581"/>
                </a:moveTo>
                <a:cubicBezTo>
                  <a:pt x="1774031" y="363486"/>
                  <a:pt x="1773079" y="365391"/>
                  <a:pt x="1773079" y="366343"/>
                </a:cubicBezTo>
                <a:cubicBezTo>
                  <a:pt x="1771174" y="365391"/>
                  <a:pt x="1769269" y="365391"/>
                  <a:pt x="1766411" y="364438"/>
                </a:cubicBezTo>
                <a:cubicBezTo>
                  <a:pt x="1768316" y="363486"/>
                  <a:pt x="1771174" y="362533"/>
                  <a:pt x="1774031" y="361581"/>
                </a:cubicBezTo>
                <a:close/>
                <a:moveTo>
                  <a:pt x="1762601" y="559701"/>
                </a:moveTo>
                <a:cubicBezTo>
                  <a:pt x="1765459" y="561606"/>
                  <a:pt x="1769269" y="564463"/>
                  <a:pt x="1772126" y="566368"/>
                </a:cubicBezTo>
                <a:cubicBezTo>
                  <a:pt x="1763554" y="567321"/>
                  <a:pt x="1754981" y="568273"/>
                  <a:pt x="1746409" y="569226"/>
                </a:cubicBezTo>
                <a:cubicBezTo>
                  <a:pt x="1743551" y="555891"/>
                  <a:pt x="1754029" y="559701"/>
                  <a:pt x="1762601" y="559701"/>
                </a:cubicBezTo>
                <a:close/>
                <a:moveTo>
                  <a:pt x="1683544" y="497788"/>
                </a:moveTo>
                <a:cubicBezTo>
                  <a:pt x="1682591" y="487311"/>
                  <a:pt x="1680686" y="474928"/>
                  <a:pt x="1682591" y="464451"/>
                </a:cubicBezTo>
                <a:cubicBezTo>
                  <a:pt x="1687354" y="443496"/>
                  <a:pt x="1689259" y="446353"/>
                  <a:pt x="1710214" y="443496"/>
                </a:cubicBezTo>
                <a:cubicBezTo>
                  <a:pt x="1714024" y="442543"/>
                  <a:pt x="1726406" y="443496"/>
                  <a:pt x="1729264" y="440638"/>
                </a:cubicBezTo>
                <a:cubicBezTo>
                  <a:pt x="1733074" y="436828"/>
                  <a:pt x="1728311" y="424446"/>
                  <a:pt x="1734979" y="424446"/>
                </a:cubicBezTo>
                <a:cubicBezTo>
                  <a:pt x="1754981" y="424446"/>
                  <a:pt x="1749266" y="439686"/>
                  <a:pt x="1750219" y="455878"/>
                </a:cubicBezTo>
                <a:cubicBezTo>
                  <a:pt x="1751171" y="465403"/>
                  <a:pt x="1751171" y="473023"/>
                  <a:pt x="1753076" y="482548"/>
                </a:cubicBezTo>
                <a:cubicBezTo>
                  <a:pt x="1756886" y="501598"/>
                  <a:pt x="1756886" y="508266"/>
                  <a:pt x="1738789" y="511123"/>
                </a:cubicBezTo>
                <a:cubicBezTo>
                  <a:pt x="1734979" y="512076"/>
                  <a:pt x="1724501" y="516838"/>
                  <a:pt x="1721644" y="516838"/>
                </a:cubicBezTo>
                <a:cubicBezTo>
                  <a:pt x="1717834" y="516838"/>
                  <a:pt x="1717834" y="513981"/>
                  <a:pt x="1716881" y="513981"/>
                </a:cubicBezTo>
                <a:cubicBezTo>
                  <a:pt x="1714024" y="513028"/>
                  <a:pt x="1715929" y="509218"/>
                  <a:pt x="1711166" y="509218"/>
                </a:cubicBezTo>
                <a:cubicBezTo>
                  <a:pt x="1708309" y="509218"/>
                  <a:pt x="1705451" y="510171"/>
                  <a:pt x="1702594" y="508266"/>
                </a:cubicBezTo>
                <a:cubicBezTo>
                  <a:pt x="1696879" y="504456"/>
                  <a:pt x="1690211" y="501598"/>
                  <a:pt x="1683544" y="497788"/>
                </a:cubicBezTo>
                <a:close/>
                <a:moveTo>
                  <a:pt x="1737836" y="608278"/>
                </a:moveTo>
                <a:cubicBezTo>
                  <a:pt x="1737836" y="616851"/>
                  <a:pt x="1737836" y="626376"/>
                  <a:pt x="1737836" y="634948"/>
                </a:cubicBezTo>
                <a:cubicBezTo>
                  <a:pt x="1737836" y="648283"/>
                  <a:pt x="1737836" y="646378"/>
                  <a:pt x="1724501" y="646378"/>
                </a:cubicBezTo>
                <a:cubicBezTo>
                  <a:pt x="1713071" y="646378"/>
                  <a:pt x="1711166" y="649236"/>
                  <a:pt x="1711166" y="637806"/>
                </a:cubicBezTo>
                <a:cubicBezTo>
                  <a:pt x="1711166" y="633043"/>
                  <a:pt x="1730216" y="633996"/>
                  <a:pt x="1734979" y="633996"/>
                </a:cubicBezTo>
                <a:cubicBezTo>
                  <a:pt x="1727359" y="632091"/>
                  <a:pt x="1715929" y="633043"/>
                  <a:pt x="1714024" y="624471"/>
                </a:cubicBezTo>
                <a:cubicBezTo>
                  <a:pt x="1721644" y="625423"/>
                  <a:pt x="1725454" y="624471"/>
                  <a:pt x="1725454" y="617803"/>
                </a:cubicBezTo>
                <a:cubicBezTo>
                  <a:pt x="1725454" y="614946"/>
                  <a:pt x="1726406" y="610183"/>
                  <a:pt x="1725454" y="607326"/>
                </a:cubicBezTo>
                <a:cubicBezTo>
                  <a:pt x="1724501" y="605421"/>
                  <a:pt x="1716881" y="607326"/>
                  <a:pt x="1716881" y="604468"/>
                </a:cubicBezTo>
                <a:cubicBezTo>
                  <a:pt x="1718786" y="594943"/>
                  <a:pt x="1719739" y="586371"/>
                  <a:pt x="1721644" y="576846"/>
                </a:cubicBezTo>
                <a:cubicBezTo>
                  <a:pt x="1722596" y="570178"/>
                  <a:pt x="1732121" y="573036"/>
                  <a:pt x="1737836" y="572083"/>
                </a:cubicBezTo>
                <a:cubicBezTo>
                  <a:pt x="1737836" y="584466"/>
                  <a:pt x="1737836" y="596848"/>
                  <a:pt x="1737836" y="608278"/>
                </a:cubicBezTo>
                <a:close/>
                <a:moveTo>
                  <a:pt x="1737836" y="567321"/>
                </a:moveTo>
                <a:cubicBezTo>
                  <a:pt x="1721644" y="569226"/>
                  <a:pt x="1717834" y="561606"/>
                  <a:pt x="1702594" y="554938"/>
                </a:cubicBezTo>
                <a:cubicBezTo>
                  <a:pt x="1708309" y="553986"/>
                  <a:pt x="1714024" y="553986"/>
                  <a:pt x="1719739" y="553986"/>
                </a:cubicBezTo>
                <a:cubicBezTo>
                  <a:pt x="1735931" y="553033"/>
                  <a:pt x="1737836" y="550176"/>
                  <a:pt x="1737836" y="567321"/>
                </a:cubicBezTo>
                <a:close/>
                <a:moveTo>
                  <a:pt x="1732121" y="518743"/>
                </a:moveTo>
                <a:lnTo>
                  <a:pt x="1727359" y="518743"/>
                </a:lnTo>
                <a:cubicBezTo>
                  <a:pt x="1736884" y="517791"/>
                  <a:pt x="1746409" y="517791"/>
                  <a:pt x="1755934" y="516838"/>
                </a:cubicBezTo>
                <a:cubicBezTo>
                  <a:pt x="1748314" y="519696"/>
                  <a:pt x="1740694" y="518743"/>
                  <a:pt x="1732121" y="518743"/>
                </a:cubicBezTo>
                <a:close/>
                <a:moveTo>
                  <a:pt x="1751171" y="655903"/>
                </a:moveTo>
                <a:cubicBezTo>
                  <a:pt x="1738789" y="656856"/>
                  <a:pt x="1745456" y="611136"/>
                  <a:pt x="1746409" y="602563"/>
                </a:cubicBezTo>
                <a:cubicBezTo>
                  <a:pt x="1746409" y="593991"/>
                  <a:pt x="1746409" y="584466"/>
                  <a:pt x="1747361" y="575893"/>
                </a:cubicBezTo>
                <a:cubicBezTo>
                  <a:pt x="1747361" y="573988"/>
                  <a:pt x="1769269" y="570178"/>
                  <a:pt x="1773079" y="569226"/>
                </a:cubicBezTo>
                <a:cubicBezTo>
                  <a:pt x="1776889" y="598753"/>
                  <a:pt x="1781651" y="628281"/>
                  <a:pt x="1785461" y="657808"/>
                </a:cubicBezTo>
                <a:cubicBezTo>
                  <a:pt x="1774031" y="656856"/>
                  <a:pt x="1762601" y="656856"/>
                  <a:pt x="1751171" y="655903"/>
                </a:cubicBezTo>
                <a:close/>
                <a:moveTo>
                  <a:pt x="1797844" y="554938"/>
                </a:moveTo>
                <a:cubicBezTo>
                  <a:pt x="1794986" y="556843"/>
                  <a:pt x="1790224" y="557796"/>
                  <a:pt x="1786414" y="559701"/>
                </a:cubicBezTo>
                <a:cubicBezTo>
                  <a:pt x="1784509" y="551128"/>
                  <a:pt x="1793081" y="552081"/>
                  <a:pt x="1797844" y="554938"/>
                </a:cubicBezTo>
                <a:close/>
                <a:moveTo>
                  <a:pt x="1803559" y="522553"/>
                </a:moveTo>
                <a:cubicBezTo>
                  <a:pt x="1797844" y="523506"/>
                  <a:pt x="1777841" y="522553"/>
                  <a:pt x="1781651" y="513028"/>
                </a:cubicBezTo>
                <a:cubicBezTo>
                  <a:pt x="1784509" y="506361"/>
                  <a:pt x="1806416" y="514933"/>
                  <a:pt x="1803559" y="5225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90339C54-6BC3-4EB4-8CF4-7AB3B6BFB8DE}"/>
              </a:ext>
            </a:extLst>
          </p:cNvPr>
          <p:cNvSpPr/>
          <p:nvPr/>
        </p:nvSpPr>
        <p:spPr>
          <a:xfrm>
            <a:off x="10427250" y="802528"/>
            <a:ext cx="1317800" cy="2453173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2"/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87B02-0736-4651-B6F9-744F1D62CF7E}"/>
              </a:ext>
            </a:extLst>
          </p:cNvPr>
          <p:cNvGrpSpPr/>
          <p:nvPr/>
        </p:nvGrpSpPr>
        <p:grpSpPr>
          <a:xfrm>
            <a:off x="160224" y="4345432"/>
            <a:ext cx="3770017" cy="2071369"/>
            <a:chOff x="-548507" y="477868"/>
            <a:chExt cx="11570449" cy="6357177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8B2C3D-7D43-4C63-86D8-FEE8C92BA2D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0C32BD-3EAD-42B1-8DFC-A648F5E2546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C1227D-51D9-4813-8B9B-82A3B795BA6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8CEAB2-507F-4767-97A3-319AC58E882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F866488-F57F-451F-BC9F-331BD826BE6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74D2B7-9888-4785-B7EA-461331BF1A7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9D92771-F159-4E4C-B680-5EEF9A4A895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2DBB13E-29AB-443A-8CFB-3AB6375463A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1F0A50-BDF1-4536-9450-1E36BBF3A4B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AD02ED7-B2AA-443F-A01E-7E4D70866B7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520D2141-C01B-4D19-9340-C1A3BA95E8A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541EA5-1C54-49FD-97C5-3B22EA1DC3A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644BAC-81D0-494F-A871-25D2DE4ECEFD}"/>
              </a:ext>
            </a:extLst>
          </p:cNvPr>
          <p:cNvSpPr/>
          <p:nvPr/>
        </p:nvSpPr>
        <p:spPr>
          <a:xfrm>
            <a:off x="7539434" y="2486024"/>
            <a:ext cx="4652566" cy="4371975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87D9F-234B-4A16-AD44-38E6CC7E6707}"/>
              </a:ext>
            </a:extLst>
          </p:cNvPr>
          <p:cNvGrpSpPr/>
          <p:nvPr/>
        </p:nvGrpSpPr>
        <p:grpSpPr>
          <a:xfrm>
            <a:off x="4471062" y="1370574"/>
            <a:ext cx="4305102" cy="1754649"/>
            <a:chOff x="3558521" y="1722973"/>
            <a:chExt cx="7608913" cy="3101197"/>
          </a:xfrm>
          <a:solidFill>
            <a:schemeClr val="accent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34936B8-2410-4567-992B-6C9BD31AEF02}"/>
                </a:ext>
              </a:extLst>
            </p:cNvPr>
            <p:cNvSpPr/>
            <p:nvPr/>
          </p:nvSpPr>
          <p:spPr>
            <a:xfrm>
              <a:off x="5546963" y="1722973"/>
              <a:ext cx="3229713" cy="3094277"/>
            </a:xfrm>
            <a:custGeom>
              <a:avLst/>
              <a:gdLst>
                <a:gd name="connsiteX0" fmla="*/ 1564352 w 3229713"/>
                <a:gd name="connsiteY0" fmla="*/ 628842 h 3094277"/>
                <a:gd name="connsiteX1" fmla="*/ 1513626 w 3229713"/>
                <a:gd name="connsiteY1" fmla="*/ 661122 h 3094277"/>
                <a:gd name="connsiteX2" fmla="*/ 1514548 w 3229713"/>
                <a:gd name="connsiteY2" fmla="*/ 674034 h 3094277"/>
                <a:gd name="connsiteX3" fmla="*/ 1513626 w 3229713"/>
                <a:gd name="connsiteY3" fmla="*/ 697091 h 3094277"/>
                <a:gd name="connsiteX4" fmla="*/ 1372515 w 3229713"/>
                <a:gd name="connsiteY4" fmla="*/ 787476 h 3094277"/>
                <a:gd name="connsiteX5" fmla="*/ 966706 w 3229713"/>
                <a:gd name="connsiteY5" fmla="*/ 870482 h 3094277"/>
                <a:gd name="connsiteX6" fmla="*/ 869866 w 3229713"/>
                <a:gd name="connsiteY6" fmla="*/ 905529 h 3094277"/>
                <a:gd name="connsiteX7" fmla="*/ 750891 w 3229713"/>
                <a:gd name="connsiteY7" fmla="*/ 1014360 h 3094277"/>
                <a:gd name="connsiteX8" fmla="*/ 697397 w 3229713"/>
                <a:gd name="connsiteY8" fmla="*/ 1055863 h 3094277"/>
                <a:gd name="connsiteX9" fmla="*/ 675839 w 3229713"/>
                <a:gd name="connsiteY9" fmla="*/ 1094254 h 3094277"/>
                <a:gd name="connsiteX10" fmla="*/ 668328 w 3229713"/>
                <a:gd name="connsiteY10" fmla="*/ 1109716 h 3094277"/>
                <a:gd name="connsiteX11" fmla="*/ 668806 w 3229713"/>
                <a:gd name="connsiteY11" fmla="*/ 1102900 h 3094277"/>
                <a:gd name="connsiteX12" fmla="*/ 668215 w 3229713"/>
                <a:gd name="connsiteY12" fmla="*/ 1109947 h 3094277"/>
                <a:gd name="connsiteX13" fmla="*/ 668328 w 3229713"/>
                <a:gd name="connsiteY13" fmla="*/ 1109716 h 3094277"/>
                <a:gd name="connsiteX14" fmla="*/ 667611 w 3229713"/>
                <a:gd name="connsiteY14" fmla="*/ 1119934 h 3094277"/>
                <a:gd name="connsiteX15" fmla="*/ 666961 w 3229713"/>
                <a:gd name="connsiteY15" fmla="*/ 1147170 h 3094277"/>
                <a:gd name="connsiteX16" fmla="*/ 715843 w 3229713"/>
                <a:gd name="connsiteY16" fmla="*/ 1183139 h 3094277"/>
                <a:gd name="connsiteX17" fmla="*/ 834819 w 3229713"/>
                <a:gd name="connsiteY17" fmla="*/ 1197896 h 3094277"/>
                <a:gd name="connsiteX18" fmla="*/ 1090293 w 3229713"/>
                <a:gd name="connsiteY18" fmla="*/ 1207119 h 3094277"/>
                <a:gd name="connsiteX19" fmla="*/ 1153009 w 3229713"/>
                <a:gd name="connsiteY19" fmla="*/ 1219109 h 3094277"/>
                <a:gd name="connsiteX20" fmla="*/ 1250772 w 3229713"/>
                <a:gd name="connsiteY20" fmla="*/ 1225565 h 3094277"/>
                <a:gd name="connsiteX21" fmla="*/ 1314410 w 3229713"/>
                <a:gd name="connsiteY21" fmla="*/ 1227410 h 3094277"/>
                <a:gd name="connsiteX22" fmla="*/ 1408484 w 3229713"/>
                <a:gd name="connsiteY22" fmla="*/ 1247700 h 3094277"/>
                <a:gd name="connsiteX23" fmla="*/ 1631679 w 3229713"/>
                <a:gd name="connsiteY23" fmla="*/ 1273524 h 3094277"/>
                <a:gd name="connsiteX24" fmla="*/ 1730364 w 3229713"/>
                <a:gd name="connsiteY24" fmla="*/ 1220953 h 3094277"/>
                <a:gd name="connsiteX25" fmla="*/ 1770945 w 3229713"/>
                <a:gd name="connsiteY25" fmla="*/ 1172072 h 3094277"/>
                <a:gd name="connsiteX26" fmla="*/ 1794925 w 3229713"/>
                <a:gd name="connsiteY26" fmla="*/ 1135180 h 3094277"/>
                <a:gd name="connsiteX27" fmla="*/ 1838272 w 3229713"/>
                <a:gd name="connsiteY27" fmla="*/ 993147 h 3094277"/>
                <a:gd name="connsiteX28" fmla="*/ 1817982 w 3229713"/>
                <a:gd name="connsiteY28" fmla="*/ 959945 h 3094277"/>
                <a:gd name="connsiteX29" fmla="*/ 1748810 w 3229713"/>
                <a:gd name="connsiteY29" fmla="*/ 873249 h 3094277"/>
                <a:gd name="connsiteX30" fmla="*/ 1706385 w 3229713"/>
                <a:gd name="connsiteY30" fmla="*/ 822523 h 3094277"/>
                <a:gd name="connsiteX31" fmla="*/ 1651969 w 3229713"/>
                <a:gd name="connsiteY31" fmla="*/ 719226 h 3094277"/>
                <a:gd name="connsiteX32" fmla="*/ 1621534 w 3229713"/>
                <a:gd name="connsiteY32" fmla="*/ 662044 h 3094277"/>
                <a:gd name="connsiteX33" fmla="*/ 1564352 w 3229713"/>
                <a:gd name="connsiteY33" fmla="*/ 628842 h 3094277"/>
                <a:gd name="connsiteX34" fmla="*/ 2215548 w 3229713"/>
                <a:gd name="connsiteY34" fmla="*/ 2807 h 3094277"/>
                <a:gd name="connsiteX35" fmla="*/ 2311408 w 3229713"/>
                <a:gd name="connsiteY35" fmla="*/ 31196 h 3094277"/>
                <a:gd name="connsiteX36" fmla="*/ 2405482 w 3229713"/>
                <a:gd name="connsiteY36" fmla="*/ 200898 h 3094277"/>
                <a:gd name="connsiteX37" fmla="*/ 2420239 w 3229713"/>
                <a:gd name="connsiteY37" fmla="*/ 673112 h 3094277"/>
                <a:gd name="connsiteX38" fmla="*/ 2342766 w 3229713"/>
                <a:gd name="connsiteY38" fmla="*/ 867715 h 3094277"/>
                <a:gd name="connsiteX39" fmla="*/ 2319709 w 3229713"/>
                <a:gd name="connsiteY39" fmla="*/ 1102900 h 3094277"/>
                <a:gd name="connsiteX40" fmla="*/ 2590863 w 3229713"/>
                <a:gd name="connsiteY40" fmla="*/ 1280902 h 3094277"/>
                <a:gd name="connsiteX41" fmla="*/ 2891530 w 3229713"/>
                <a:gd name="connsiteY41" fmla="*/ 1395267 h 3094277"/>
                <a:gd name="connsiteX42" fmla="*/ 2972691 w 3229713"/>
                <a:gd name="connsiteY42" fmla="*/ 1511476 h 3094277"/>
                <a:gd name="connsiteX43" fmla="*/ 3087978 w 3229713"/>
                <a:gd name="connsiteY43" fmla="*/ 1924662 h 3094277"/>
                <a:gd name="connsiteX44" fmla="*/ 3117491 w 3229713"/>
                <a:gd name="connsiteY44" fmla="*/ 2084219 h 3094277"/>
                <a:gd name="connsiteX45" fmla="*/ 3137782 w 3229713"/>
                <a:gd name="connsiteY45" fmla="*/ 2183827 h 3094277"/>
                <a:gd name="connsiteX46" fmla="*/ 3202342 w 3229713"/>
                <a:gd name="connsiteY46" fmla="*/ 2801762 h 3094277"/>
                <a:gd name="connsiteX47" fmla="*/ 3226322 w 3229713"/>
                <a:gd name="connsiteY47" fmla="*/ 2964086 h 3094277"/>
                <a:gd name="connsiteX48" fmla="*/ 3229363 w 3229713"/>
                <a:gd name="connsiteY48" fmla="*/ 3017666 h 3094277"/>
                <a:gd name="connsiteX49" fmla="*/ 3223004 w 3229713"/>
                <a:gd name="connsiteY49" fmla="*/ 3094277 h 3094277"/>
                <a:gd name="connsiteX50" fmla="*/ 2797656 w 3229713"/>
                <a:gd name="connsiteY50" fmla="*/ 3094277 h 3094277"/>
                <a:gd name="connsiteX51" fmla="*/ 2812213 w 3229713"/>
                <a:gd name="connsiteY51" fmla="*/ 3042481 h 3094277"/>
                <a:gd name="connsiteX52" fmla="*/ 2813135 w 3229713"/>
                <a:gd name="connsiteY52" fmla="*/ 2971464 h 3094277"/>
                <a:gd name="connsiteX53" fmla="*/ 2836192 w 3229713"/>
                <a:gd name="connsiteY53" fmla="*/ 2811908 h 3094277"/>
                <a:gd name="connsiteX54" fmla="*/ 2816824 w 3229713"/>
                <a:gd name="connsiteY54" fmla="*/ 2688321 h 3094277"/>
                <a:gd name="connsiteX55" fmla="*/ 2762409 w 3229713"/>
                <a:gd name="connsiteY55" fmla="*/ 2179215 h 3094277"/>
                <a:gd name="connsiteX56" fmla="*/ 2713528 w 3229713"/>
                <a:gd name="connsiteY56" fmla="*/ 2322170 h 3094277"/>
                <a:gd name="connsiteX57" fmla="*/ 2709838 w 3229713"/>
                <a:gd name="connsiteY57" fmla="*/ 2684631 h 3094277"/>
                <a:gd name="connsiteX58" fmla="*/ 2691392 w 3229713"/>
                <a:gd name="connsiteY58" fmla="*/ 3064616 h 3094277"/>
                <a:gd name="connsiteX59" fmla="*/ 2692927 w 3229713"/>
                <a:gd name="connsiteY59" fmla="*/ 3094277 h 3094277"/>
                <a:gd name="connsiteX60" fmla="*/ 1065935 w 3229713"/>
                <a:gd name="connsiteY60" fmla="*/ 3094277 h 3094277"/>
                <a:gd name="connsiteX61" fmla="*/ 1062395 w 3229713"/>
                <a:gd name="connsiteY61" fmla="*/ 3031414 h 3094277"/>
                <a:gd name="connsiteX62" fmla="*/ 1074615 w 3229713"/>
                <a:gd name="connsiteY62" fmla="*/ 2929039 h 3094277"/>
                <a:gd name="connsiteX63" fmla="*/ 1103206 w 3229713"/>
                <a:gd name="connsiteY63" fmla="*/ 2912437 h 3094277"/>
                <a:gd name="connsiteX64" fmla="*/ 1202813 w 3229713"/>
                <a:gd name="connsiteY64" fmla="*/ 2896758 h 3094277"/>
                <a:gd name="connsiteX65" fmla="*/ 1248928 w 3229713"/>
                <a:gd name="connsiteY65" fmla="*/ 2917971 h 3094277"/>
                <a:gd name="connsiteX66" fmla="*/ 1280286 w 3229713"/>
                <a:gd name="connsiteY66" fmla="*/ 2917971 h 3094277"/>
                <a:gd name="connsiteX67" fmla="*/ 1302421 w 3229713"/>
                <a:gd name="connsiteY67" fmla="*/ 2874623 h 3094277"/>
                <a:gd name="connsiteX68" fmla="*/ 1296887 w 3229713"/>
                <a:gd name="connsiteY68" fmla="*/ 2789773 h 3094277"/>
                <a:gd name="connsiteX69" fmla="*/ 1296887 w 3229713"/>
                <a:gd name="connsiteY69" fmla="*/ 2368285 h 3094277"/>
                <a:gd name="connsiteX70" fmla="*/ 1276596 w 3229713"/>
                <a:gd name="connsiteY70" fmla="*/ 2220718 h 3094277"/>
                <a:gd name="connsiteX71" fmla="*/ 1289509 w 3229713"/>
                <a:gd name="connsiteY71" fmla="*/ 1977233 h 3094277"/>
                <a:gd name="connsiteX72" fmla="*/ 1051557 w 3229713"/>
                <a:gd name="connsiteY72" fmla="*/ 1737437 h 3094277"/>
                <a:gd name="connsiteX73" fmla="*/ 170768 w 3229713"/>
                <a:gd name="connsiteY73" fmla="*/ 1388811 h 3094277"/>
                <a:gd name="connsiteX74" fmla="*/ 49026 w 3229713"/>
                <a:gd name="connsiteY74" fmla="*/ 1282747 h 3094277"/>
                <a:gd name="connsiteX75" fmla="*/ 56404 w 3229713"/>
                <a:gd name="connsiteY75" fmla="*/ 1067853 h 3094277"/>
                <a:gd name="connsiteX76" fmla="*/ 453912 w 3229713"/>
                <a:gd name="connsiteY76" fmla="*/ 813300 h 3094277"/>
                <a:gd name="connsiteX77" fmla="*/ 1239705 w 3229713"/>
                <a:gd name="connsiteY77" fmla="*/ 420404 h 3094277"/>
                <a:gd name="connsiteX78" fmla="*/ 1452754 w 3229713"/>
                <a:gd name="connsiteY78" fmla="*/ 353999 h 3094277"/>
                <a:gd name="connsiteX79" fmla="*/ 1614155 w 3229713"/>
                <a:gd name="connsiteY79" fmla="*/ 357688 h 3094277"/>
                <a:gd name="connsiteX80" fmla="*/ 1688861 w 3229713"/>
                <a:gd name="connsiteY80" fmla="*/ 277448 h 3094277"/>
                <a:gd name="connsiteX81" fmla="*/ 1945258 w 3229713"/>
                <a:gd name="connsiteY81" fmla="*/ 73622 h 3094277"/>
                <a:gd name="connsiteX82" fmla="*/ 2215548 w 3229713"/>
                <a:gd name="connsiteY82" fmla="*/ 2807 h 30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29713" h="3094277">
                  <a:moveTo>
                    <a:pt x="1564352" y="628842"/>
                  </a:moveTo>
                  <a:cubicBezTo>
                    <a:pt x="1549595" y="631609"/>
                    <a:pt x="1532994" y="641754"/>
                    <a:pt x="1513626" y="661122"/>
                  </a:cubicBezTo>
                  <a:cubicBezTo>
                    <a:pt x="1513626" y="665733"/>
                    <a:pt x="1514548" y="669423"/>
                    <a:pt x="1514548" y="674034"/>
                  </a:cubicBezTo>
                  <a:cubicBezTo>
                    <a:pt x="1514548" y="681412"/>
                    <a:pt x="1514548" y="688791"/>
                    <a:pt x="1513626" y="697091"/>
                  </a:cubicBezTo>
                  <a:cubicBezTo>
                    <a:pt x="1491491" y="766263"/>
                    <a:pt x="1429697" y="793932"/>
                    <a:pt x="1372515" y="787476"/>
                  </a:cubicBezTo>
                  <a:cubicBezTo>
                    <a:pt x="1225870" y="771797"/>
                    <a:pt x="1100439" y="834513"/>
                    <a:pt x="966706" y="870482"/>
                  </a:cubicBezTo>
                  <a:cubicBezTo>
                    <a:pt x="950105" y="876016"/>
                    <a:pt x="893846" y="891695"/>
                    <a:pt x="869866" y="905529"/>
                  </a:cubicBezTo>
                  <a:cubicBezTo>
                    <a:pt x="861565" y="949799"/>
                    <a:pt x="815450" y="1000526"/>
                    <a:pt x="750891" y="1014360"/>
                  </a:cubicBezTo>
                  <a:cubicBezTo>
                    <a:pt x="733367" y="1028194"/>
                    <a:pt x="714921" y="1042029"/>
                    <a:pt x="697397" y="1055863"/>
                  </a:cubicBezTo>
                  <a:cubicBezTo>
                    <a:pt x="691864" y="1060014"/>
                    <a:pt x="682641" y="1079612"/>
                    <a:pt x="675839" y="1094254"/>
                  </a:cubicBezTo>
                  <a:lnTo>
                    <a:pt x="668328" y="1109716"/>
                  </a:lnTo>
                  <a:lnTo>
                    <a:pt x="668806" y="1102900"/>
                  </a:lnTo>
                  <a:cubicBezTo>
                    <a:pt x="666731" y="1110740"/>
                    <a:pt x="666789" y="1112238"/>
                    <a:pt x="668215" y="1109947"/>
                  </a:cubicBezTo>
                  <a:lnTo>
                    <a:pt x="668328" y="1109716"/>
                  </a:lnTo>
                  <a:lnTo>
                    <a:pt x="667611" y="1119934"/>
                  </a:lnTo>
                  <a:cubicBezTo>
                    <a:pt x="664541" y="1133163"/>
                    <a:pt x="657970" y="1136795"/>
                    <a:pt x="666961" y="1147170"/>
                  </a:cubicBezTo>
                  <a:cubicBezTo>
                    <a:pt x="673417" y="1155471"/>
                    <a:pt x="706620" y="1178528"/>
                    <a:pt x="715843" y="1183139"/>
                  </a:cubicBezTo>
                  <a:cubicBezTo>
                    <a:pt x="723221" y="1184984"/>
                    <a:pt x="804383" y="1193285"/>
                    <a:pt x="834819" y="1197896"/>
                  </a:cubicBezTo>
                  <a:cubicBezTo>
                    <a:pt x="918747" y="1210808"/>
                    <a:pt x="1005443" y="1197896"/>
                    <a:pt x="1090293" y="1207119"/>
                  </a:cubicBezTo>
                  <a:cubicBezTo>
                    <a:pt x="1107817" y="1208964"/>
                    <a:pt x="1149320" y="1218187"/>
                    <a:pt x="1153009" y="1219109"/>
                  </a:cubicBezTo>
                  <a:cubicBezTo>
                    <a:pt x="1185290" y="1223720"/>
                    <a:pt x="1217570" y="1224643"/>
                    <a:pt x="1250772" y="1225565"/>
                  </a:cubicBezTo>
                  <a:cubicBezTo>
                    <a:pt x="1272907" y="1226487"/>
                    <a:pt x="1295042" y="1226487"/>
                    <a:pt x="1314410" y="1227410"/>
                  </a:cubicBezTo>
                  <a:cubicBezTo>
                    <a:pt x="1319022" y="1227410"/>
                    <a:pt x="1403873" y="1247700"/>
                    <a:pt x="1408484" y="1247700"/>
                  </a:cubicBezTo>
                  <a:cubicBezTo>
                    <a:pt x="1509936" y="1267068"/>
                    <a:pt x="1532071" y="1297504"/>
                    <a:pt x="1631679" y="1273524"/>
                  </a:cubicBezTo>
                  <a:cubicBezTo>
                    <a:pt x="1664881" y="1265223"/>
                    <a:pt x="1698084" y="1248622"/>
                    <a:pt x="1730364" y="1220953"/>
                  </a:cubicBezTo>
                  <a:cubicBezTo>
                    <a:pt x="1731286" y="1220031"/>
                    <a:pt x="1758955" y="1187751"/>
                    <a:pt x="1770945" y="1172072"/>
                  </a:cubicBezTo>
                  <a:cubicBezTo>
                    <a:pt x="1779246" y="1160082"/>
                    <a:pt x="1787546" y="1148092"/>
                    <a:pt x="1794925" y="1135180"/>
                  </a:cubicBezTo>
                  <a:cubicBezTo>
                    <a:pt x="1819827" y="1092755"/>
                    <a:pt x="1836428" y="1046640"/>
                    <a:pt x="1838272" y="993147"/>
                  </a:cubicBezTo>
                  <a:cubicBezTo>
                    <a:pt x="1835505" y="973779"/>
                    <a:pt x="1826283" y="968245"/>
                    <a:pt x="1817982" y="959945"/>
                  </a:cubicBezTo>
                  <a:cubicBezTo>
                    <a:pt x="1793080" y="932276"/>
                    <a:pt x="1774634" y="899996"/>
                    <a:pt x="1748810" y="873249"/>
                  </a:cubicBezTo>
                  <a:cubicBezTo>
                    <a:pt x="1728520" y="852959"/>
                    <a:pt x="1726675" y="839124"/>
                    <a:pt x="1706385" y="822523"/>
                  </a:cubicBezTo>
                  <a:cubicBezTo>
                    <a:pt x="1662115" y="812378"/>
                    <a:pt x="1642746" y="772719"/>
                    <a:pt x="1651969" y="719226"/>
                  </a:cubicBezTo>
                  <a:cubicBezTo>
                    <a:pt x="1640902" y="693402"/>
                    <a:pt x="1634446" y="680490"/>
                    <a:pt x="1621534" y="662044"/>
                  </a:cubicBezTo>
                  <a:cubicBezTo>
                    <a:pt x="1605855" y="638987"/>
                    <a:pt x="1587409" y="625153"/>
                    <a:pt x="1564352" y="628842"/>
                  </a:cubicBezTo>
                  <a:close/>
                  <a:moveTo>
                    <a:pt x="2215548" y="2807"/>
                  </a:moveTo>
                  <a:cubicBezTo>
                    <a:pt x="2246963" y="7044"/>
                    <a:pt x="2278897" y="16209"/>
                    <a:pt x="2311408" y="31196"/>
                  </a:cubicBezTo>
                  <a:cubicBezTo>
                    <a:pt x="2381502" y="63477"/>
                    <a:pt x="2446063" y="104980"/>
                    <a:pt x="2405482" y="200898"/>
                  </a:cubicBezTo>
                  <a:cubicBezTo>
                    <a:pt x="2414705" y="356766"/>
                    <a:pt x="2371357" y="498799"/>
                    <a:pt x="2420239" y="673112"/>
                  </a:cubicBezTo>
                  <a:cubicBezTo>
                    <a:pt x="2458975" y="813300"/>
                    <a:pt x="2361212" y="769952"/>
                    <a:pt x="2342766" y="867715"/>
                  </a:cubicBezTo>
                  <a:cubicBezTo>
                    <a:pt x="2328009" y="945188"/>
                    <a:pt x="2290195" y="1020816"/>
                    <a:pt x="2319709" y="1102900"/>
                  </a:cubicBezTo>
                  <a:cubicBezTo>
                    <a:pt x="2378735" y="1196974"/>
                    <a:pt x="2484799" y="1214497"/>
                    <a:pt x="2590863" y="1280902"/>
                  </a:cubicBezTo>
                  <a:cubicBezTo>
                    <a:pt x="2717217" y="1324250"/>
                    <a:pt x="2814057" y="1325172"/>
                    <a:pt x="2891530" y="1395267"/>
                  </a:cubicBezTo>
                  <a:cubicBezTo>
                    <a:pt x="2959779" y="1435847"/>
                    <a:pt x="2956090" y="1463516"/>
                    <a:pt x="2972691" y="1511476"/>
                  </a:cubicBezTo>
                  <a:cubicBezTo>
                    <a:pt x="3016962" y="1639674"/>
                    <a:pt x="3078755" y="1787241"/>
                    <a:pt x="3087978" y="1924662"/>
                  </a:cubicBezTo>
                  <a:cubicBezTo>
                    <a:pt x="3090745" y="1959709"/>
                    <a:pt x="3115647" y="2049172"/>
                    <a:pt x="3117491" y="2084219"/>
                  </a:cubicBezTo>
                  <a:cubicBezTo>
                    <a:pt x="3117491" y="2084219"/>
                    <a:pt x="3114725" y="2149702"/>
                    <a:pt x="3137782" y="2183827"/>
                  </a:cubicBezTo>
                  <a:cubicBezTo>
                    <a:pt x="3208798" y="2391342"/>
                    <a:pt x="3175596" y="2588713"/>
                    <a:pt x="3202342" y="2801762"/>
                  </a:cubicBezTo>
                  <a:cubicBezTo>
                    <a:pt x="3210643" y="2855255"/>
                    <a:pt x="3218021" y="2909671"/>
                    <a:pt x="3226322" y="2964086"/>
                  </a:cubicBezTo>
                  <a:cubicBezTo>
                    <a:pt x="3229550" y="2975384"/>
                    <a:pt x="3230242" y="2994580"/>
                    <a:pt x="3229363" y="3017666"/>
                  </a:cubicBezTo>
                  <a:lnTo>
                    <a:pt x="3223004" y="3094277"/>
                  </a:lnTo>
                  <a:lnTo>
                    <a:pt x="2797656" y="3094277"/>
                  </a:lnTo>
                  <a:lnTo>
                    <a:pt x="2812213" y="3042481"/>
                  </a:lnTo>
                  <a:cubicBezTo>
                    <a:pt x="2822358" y="3011123"/>
                    <a:pt x="2805757" y="2990832"/>
                    <a:pt x="2813135" y="2971464"/>
                  </a:cubicBezTo>
                  <a:cubicBezTo>
                    <a:pt x="2858327" y="2914282"/>
                    <a:pt x="2864783" y="2879235"/>
                    <a:pt x="2836192" y="2811908"/>
                  </a:cubicBezTo>
                  <a:cubicBezTo>
                    <a:pt x="2820513" y="2775016"/>
                    <a:pt x="2805757" y="2731668"/>
                    <a:pt x="2816824" y="2688321"/>
                  </a:cubicBezTo>
                  <a:cubicBezTo>
                    <a:pt x="2821436" y="2649584"/>
                    <a:pt x="2766098" y="2198583"/>
                    <a:pt x="2762409" y="2179215"/>
                  </a:cubicBezTo>
                  <a:cubicBezTo>
                    <a:pt x="2745808" y="2092520"/>
                    <a:pt x="2720906" y="2231786"/>
                    <a:pt x="2713528" y="2322170"/>
                  </a:cubicBezTo>
                  <a:cubicBezTo>
                    <a:pt x="2720906" y="2413477"/>
                    <a:pt x="2724595" y="2647739"/>
                    <a:pt x="2709838" y="2684631"/>
                  </a:cubicBezTo>
                  <a:cubicBezTo>
                    <a:pt x="2702460" y="2793462"/>
                    <a:pt x="2660957" y="2957630"/>
                    <a:pt x="2691392" y="3064616"/>
                  </a:cubicBezTo>
                  <a:lnTo>
                    <a:pt x="2692927" y="3094277"/>
                  </a:lnTo>
                  <a:lnTo>
                    <a:pt x="1065935" y="3094277"/>
                  </a:lnTo>
                  <a:lnTo>
                    <a:pt x="1062395" y="3031414"/>
                  </a:lnTo>
                  <a:cubicBezTo>
                    <a:pt x="1062164" y="2997289"/>
                    <a:pt x="1064931" y="2963164"/>
                    <a:pt x="1074615" y="2929039"/>
                  </a:cubicBezTo>
                  <a:cubicBezTo>
                    <a:pt x="1080148" y="2917049"/>
                    <a:pt x="1089371" y="2911515"/>
                    <a:pt x="1103206" y="2912437"/>
                  </a:cubicBezTo>
                  <a:cubicBezTo>
                    <a:pt x="1105972" y="2914282"/>
                    <a:pt x="1193590" y="2898603"/>
                    <a:pt x="1202813" y="2896758"/>
                  </a:cubicBezTo>
                  <a:cubicBezTo>
                    <a:pt x="1217570" y="2904137"/>
                    <a:pt x="1234171" y="2911515"/>
                    <a:pt x="1248928" y="2917971"/>
                  </a:cubicBezTo>
                  <a:cubicBezTo>
                    <a:pt x="1262762" y="2928117"/>
                    <a:pt x="1276596" y="2920738"/>
                    <a:pt x="1280286" y="2917971"/>
                  </a:cubicBezTo>
                  <a:cubicBezTo>
                    <a:pt x="1301498" y="2909671"/>
                    <a:pt x="1313488" y="2894914"/>
                    <a:pt x="1302421" y="2874623"/>
                  </a:cubicBezTo>
                  <a:cubicBezTo>
                    <a:pt x="1289509" y="2848799"/>
                    <a:pt x="1296887" y="2817441"/>
                    <a:pt x="1296887" y="2789773"/>
                  </a:cubicBezTo>
                  <a:cubicBezTo>
                    <a:pt x="1295965" y="2648662"/>
                    <a:pt x="1296887" y="2508474"/>
                    <a:pt x="1296887" y="2368285"/>
                  </a:cubicBezTo>
                  <a:cubicBezTo>
                    <a:pt x="1292276" y="2339694"/>
                    <a:pt x="1285819" y="2249309"/>
                    <a:pt x="1276596" y="2220718"/>
                  </a:cubicBezTo>
                  <a:cubicBezTo>
                    <a:pt x="1266451" y="2188438"/>
                    <a:pt x="1299654" y="2073151"/>
                    <a:pt x="1289509" y="1977233"/>
                  </a:cubicBezTo>
                  <a:cubicBezTo>
                    <a:pt x="1279363" y="1886848"/>
                    <a:pt x="1272907" y="1838889"/>
                    <a:pt x="1051557" y="1737437"/>
                  </a:cubicBezTo>
                  <a:cubicBezTo>
                    <a:pt x="751813" y="1659965"/>
                    <a:pt x="422555" y="1592637"/>
                    <a:pt x="170768" y="1388811"/>
                  </a:cubicBezTo>
                  <a:cubicBezTo>
                    <a:pt x="126499" y="1362064"/>
                    <a:pt x="99752" y="1334395"/>
                    <a:pt x="49026" y="1282747"/>
                  </a:cubicBezTo>
                  <a:cubicBezTo>
                    <a:pt x="-6312" y="1235710"/>
                    <a:pt x="-28447" y="1132413"/>
                    <a:pt x="56404" y="1067853"/>
                  </a:cubicBezTo>
                  <a:cubicBezTo>
                    <a:pt x="85917" y="1040184"/>
                    <a:pt x="347848" y="871405"/>
                    <a:pt x="453912" y="813300"/>
                  </a:cubicBezTo>
                  <a:cubicBezTo>
                    <a:pt x="725989" y="662044"/>
                    <a:pt x="998064" y="592872"/>
                    <a:pt x="1239705" y="420404"/>
                  </a:cubicBezTo>
                  <a:cubicBezTo>
                    <a:pt x="1300576" y="376134"/>
                    <a:pt x="1376204" y="355843"/>
                    <a:pt x="1452754" y="353999"/>
                  </a:cubicBezTo>
                  <a:cubicBezTo>
                    <a:pt x="1507169" y="352154"/>
                    <a:pt x="1559740" y="360455"/>
                    <a:pt x="1614155" y="357688"/>
                  </a:cubicBezTo>
                  <a:cubicBezTo>
                    <a:pt x="1627067" y="319874"/>
                    <a:pt x="1655659" y="307884"/>
                    <a:pt x="1688861" y="277448"/>
                  </a:cubicBezTo>
                  <a:cubicBezTo>
                    <a:pt x="1751577" y="179685"/>
                    <a:pt x="1840117" y="116970"/>
                    <a:pt x="1945258" y="73622"/>
                  </a:cubicBezTo>
                  <a:cubicBezTo>
                    <a:pt x="2031724" y="21743"/>
                    <a:pt x="2121301" y="-9903"/>
                    <a:pt x="2215548" y="2807"/>
                  </a:cubicBezTo>
                  <a:close/>
                </a:path>
              </a:pathLst>
            </a:custGeom>
            <a:grpFill/>
            <a:ln w="9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96E44A-8211-4C20-9531-FE18E54A6713}"/>
                </a:ext>
              </a:extLst>
            </p:cNvPr>
            <p:cNvSpPr/>
            <p:nvPr/>
          </p:nvSpPr>
          <p:spPr>
            <a:xfrm>
              <a:off x="4839622" y="2711409"/>
              <a:ext cx="2318055" cy="2105841"/>
            </a:xfrm>
            <a:custGeom>
              <a:avLst/>
              <a:gdLst>
                <a:gd name="connsiteX0" fmla="*/ 1113531 w 2318055"/>
                <a:gd name="connsiteY0" fmla="*/ 563306 h 2105841"/>
                <a:gd name="connsiteX1" fmla="*/ 1032076 w 2318055"/>
                <a:gd name="connsiteY1" fmla="*/ 603050 h 2105841"/>
                <a:gd name="connsiteX2" fmla="*/ 965388 w 2318055"/>
                <a:gd name="connsiteY2" fmla="*/ 671644 h 2105841"/>
                <a:gd name="connsiteX3" fmla="*/ 933632 w 2318055"/>
                <a:gd name="connsiteY3" fmla="*/ 695778 h 2105841"/>
                <a:gd name="connsiteX4" fmla="*/ 923470 w 2318055"/>
                <a:gd name="connsiteY4" fmla="*/ 717373 h 2105841"/>
                <a:gd name="connsiteX5" fmla="*/ 894254 w 2318055"/>
                <a:gd name="connsiteY5" fmla="*/ 747224 h 2105841"/>
                <a:gd name="connsiteX6" fmla="*/ 663704 w 2318055"/>
                <a:gd name="connsiteY6" fmla="*/ 914897 h 2105841"/>
                <a:gd name="connsiteX7" fmla="*/ 870755 w 2318055"/>
                <a:gd name="connsiteY7" fmla="*/ 834236 h 2105841"/>
                <a:gd name="connsiteX8" fmla="*/ 948875 w 2318055"/>
                <a:gd name="connsiteY8" fmla="*/ 801844 h 2105841"/>
                <a:gd name="connsiteX9" fmla="*/ 1036522 w 2318055"/>
                <a:gd name="connsiteY9" fmla="*/ 799304 h 2105841"/>
                <a:gd name="connsiteX10" fmla="*/ 1078440 w 2318055"/>
                <a:gd name="connsiteY10" fmla="*/ 797399 h 2105841"/>
                <a:gd name="connsiteX11" fmla="*/ 1134966 w 2318055"/>
                <a:gd name="connsiteY11" fmla="*/ 784696 h 2105841"/>
                <a:gd name="connsiteX12" fmla="*/ 1171804 w 2318055"/>
                <a:gd name="connsiteY12" fmla="*/ 712293 h 2105841"/>
                <a:gd name="connsiteX13" fmla="*/ 1190222 w 2318055"/>
                <a:gd name="connsiteY13" fmla="*/ 706576 h 2105841"/>
                <a:gd name="connsiteX14" fmla="*/ 1149574 w 2318055"/>
                <a:gd name="connsiteY14" fmla="*/ 570659 h 2105841"/>
                <a:gd name="connsiteX15" fmla="*/ 1113531 w 2318055"/>
                <a:gd name="connsiteY15" fmla="*/ 563306 h 2105841"/>
                <a:gd name="connsiteX16" fmla="*/ 1361070 w 2318055"/>
                <a:gd name="connsiteY16" fmla="*/ 2858 h 2105841"/>
                <a:gd name="connsiteX17" fmla="*/ 1448083 w 2318055"/>
                <a:gd name="connsiteY17" fmla="*/ 2858 h 2105841"/>
                <a:gd name="connsiteX18" fmla="*/ 1530649 w 2318055"/>
                <a:gd name="connsiteY18" fmla="*/ 5399 h 2105841"/>
                <a:gd name="connsiteX19" fmla="*/ 1676092 w 2318055"/>
                <a:gd name="connsiteY19" fmla="*/ 89235 h 2105841"/>
                <a:gd name="connsiteX20" fmla="*/ 1739605 w 2318055"/>
                <a:gd name="connsiteY20" fmla="*/ 275326 h 2105841"/>
                <a:gd name="connsiteX21" fmla="*/ 1774537 w 2318055"/>
                <a:gd name="connsiteY21" fmla="*/ 357893 h 2105841"/>
                <a:gd name="connsiteX22" fmla="*/ 1783428 w 2318055"/>
                <a:gd name="connsiteY22" fmla="*/ 425216 h 2105841"/>
                <a:gd name="connsiteX23" fmla="*/ 1702767 w 2318055"/>
                <a:gd name="connsiteY23" fmla="*/ 568119 h 2105841"/>
                <a:gd name="connsiteX24" fmla="*/ 1673552 w 2318055"/>
                <a:gd name="connsiteY24" fmla="*/ 614483 h 2105841"/>
                <a:gd name="connsiteX25" fmla="*/ 1641161 w 2318055"/>
                <a:gd name="connsiteY25" fmla="*/ 690698 h 2105841"/>
                <a:gd name="connsiteX26" fmla="*/ 1667201 w 2318055"/>
                <a:gd name="connsiteY26" fmla="*/ 759291 h 2105841"/>
                <a:gd name="connsiteX27" fmla="*/ 1722457 w 2318055"/>
                <a:gd name="connsiteY27" fmla="*/ 817723 h 2105841"/>
                <a:gd name="connsiteX28" fmla="*/ 2013979 w 2318055"/>
                <a:gd name="connsiteY28" fmla="*/ 1001274 h 2105841"/>
                <a:gd name="connsiteX29" fmla="*/ 2151166 w 2318055"/>
                <a:gd name="connsiteY29" fmla="*/ 1141636 h 2105841"/>
                <a:gd name="connsiteX30" fmla="*/ 2241353 w 2318055"/>
                <a:gd name="connsiteY30" fmla="*/ 1437604 h 2105841"/>
                <a:gd name="connsiteX31" fmla="*/ 2263583 w 2318055"/>
                <a:gd name="connsiteY31" fmla="*/ 1566535 h 2105841"/>
                <a:gd name="connsiteX32" fmla="*/ 2273110 w 2318055"/>
                <a:gd name="connsiteY32" fmla="*/ 1656721 h 2105841"/>
                <a:gd name="connsiteX33" fmla="*/ 2314194 w 2318055"/>
                <a:gd name="connsiteY33" fmla="*/ 2049169 h 2105841"/>
                <a:gd name="connsiteX34" fmla="*/ 2318055 w 2318055"/>
                <a:gd name="connsiteY34" fmla="*/ 2105841 h 2105841"/>
                <a:gd name="connsiteX35" fmla="*/ 1998627 w 2318055"/>
                <a:gd name="connsiteY35" fmla="*/ 2105841 h 2105841"/>
                <a:gd name="connsiteX36" fmla="*/ 1998736 w 2318055"/>
                <a:gd name="connsiteY36" fmla="*/ 2087336 h 2105841"/>
                <a:gd name="connsiteX37" fmla="*/ 1954277 w 2318055"/>
                <a:gd name="connsiteY37" fmla="*/ 1692924 h 2105841"/>
                <a:gd name="connsiteX38" fmla="*/ 1911723 w 2318055"/>
                <a:gd name="connsiteY38" fmla="*/ 1778666 h 2105841"/>
                <a:gd name="connsiteX39" fmla="*/ 1908548 w 2318055"/>
                <a:gd name="connsiteY39" fmla="*/ 2083525 h 2105841"/>
                <a:gd name="connsiteX40" fmla="*/ 1906089 w 2318055"/>
                <a:gd name="connsiteY40" fmla="*/ 2105841 h 2105841"/>
                <a:gd name="connsiteX41" fmla="*/ 717055 w 2318055"/>
                <a:gd name="connsiteY41" fmla="*/ 2105841 h 2105841"/>
                <a:gd name="connsiteX42" fmla="*/ 717055 w 2318055"/>
                <a:gd name="connsiteY42" fmla="*/ 1815502 h 2105841"/>
                <a:gd name="connsiteX43" fmla="*/ 699906 w 2318055"/>
                <a:gd name="connsiteY43" fmla="*/ 1743099 h 2105841"/>
                <a:gd name="connsiteX44" fmla="*/ 702446 w 2318055"/>
                <a:gd name="connsiteY44" fmla="*/ 1656086 h 2105841"/>
                <a:gd name="connsiteX45" fmla="*/ 692920 w 2318055"/>
                <a:gd name="connsiteY45" fmla="*/ 1496670 h 2105841"/>
                <a:gd name="connsiteX46" fmla="*/ 691015 w 2318055"/>
                <a:gd name="connsiteY46" fmla="*/ 1489684 h 2105841"/>
                <a:gd name="connsiteX47" fmla="*/ 687839 w 2318055"/>
                <a:gd name="connsiteY47" fmla="*/ 1447766 h 2105841"/>
                <a:gd name="connsiteX48" fmla="*/ 593205 w 2318055"/>
                <a:gd name="connsiteY48" fmla="*/ 1452847 h 2105841"/>
                <a:gd name="connsiteX49" fmla="*/ 411560 w 2318055"/>
                <a:gd name="connsiteY49" fmla="*/ 1460468 h 2105841"/>
                <a:gd name="connsiteX50" fmla="*/ 200698 w 2318055"/>
                <a:gd name="connsiteY50" fmla="*/ 1387429 h 2105841"/>
                <a:gd name="connsiteX51" fmla="*/ 111146 w 2318055"/>
                <a:gd name="connsiteY51" fmla="*/ 1326457 h 2105841"/>
                <a:gd name="connsiteX52" fmla="*/ 89552 w 2318055"/>
                <a:gd name="connsiteY52" fmla="*/ 1297242 h 2105841"/>
                <a:gd name="connsiteX53" fmla="*/ 62877 w 2318055"/>
                <a:gd name="connsiteY53" fmla="*/ 1280093 h 2105841"/>
                <a:gd name="connsiteX54" fmla="*/ 0 w 2318055"/>
                <a:gd name="connsiteY54" fmla="*/ 1201338 h 2105841"/>
                <a:gd name="connsiteX55" fmla="*/ 5715 w 2318055"/>
                <a:gd name="connsiteY55" fmla="*/ 1100988 h 2105841"/>
                <a:gd name="connsiteX56" fmla="*/ 17782 w 2318055"/>
                <a:gd name="connsiteY56" fmla="*/ 1014611 h 2105841"/>
                <a:gd name="connsiteX57" fmla="*/ 88282 w 2318055"/>
                <a:gd name="connsiteY57" fmla="*/ 938396 h 2105841"/>
                <a:gd name="connsiteX58" fmla="*/ 155605 w 2318055"/>
                <a:gd name="connsiteY58" fmla="*/ 875519 h 2105841"/>
                <a:gd name="connsiteX59" fmla="*/ 264211 w 2318055"/>
                <a:gd name="connsiteY59" fmla="*/ 824074 h 2105841"/>
                <a:gd name="connsiteX60" fmla="*/ 421087 w 2318055"/>
                <a:gd name="connsiteY60" fmla="*/ 726265 h 2105841"/>
                <a:gd name="connsiteX61" fmla="*/ 498572 w 2318055"/>
                <a:gd name="connsiteY61" fmla="*/ 701495 h 2105841"/>
                <a:gd name="connsiteX62" fmla="*/ 551287 w 2318055"/>
                <a:gd name="connsiteY62" fmla="*/ 699590 h 2105841"/>
                <a:gd name="connsiteX63" fmla="*/ 574152 w 2318055"/>
                <a:gd name="connsiteY63" fmla="*/ 684982 h 2105841"/>
                <a:gd name="connsiteX64" fmla="*/ 612260 w 2318055"/>
                <a:gd name="connsiteY64" fmla="*/ 653226 h 2105841"/>
                <a:gd name="connsiteX65" fmla="*/ 707528 w 2318055"/>
                <a:gd name="connsiteY65" fmla="*/ 606227 h 2105841"/>
                <a:gd name="connsiteX66" fmla="*/ 802161 w 2318055"/>
                <a:gd name="connsiteY66" fmla="*/ 580187 h 2105841"/>
                <a:gd name="connsiteX67" fmla="*/ 957767 w 2318055"/>
                <a:gd name="connsiteY67" fmla="*/ 458877 h 2105841"/>
                <a:gd name="connsiteX68" fmla="*/ 1063833 w 2318055"/>
                <a:gd name="connsiteY68" fmla="*/ 342650 h 2105841"/>
                <a:gd name="connsiteX69" fmla="*/ 1067643 w 2318055"/>
                <a:gd name="connsiteY69" fmla="*/ 333123 h 2105841"/>
                <a:gd name="connsiteX70" fmla="*/ 1091143 w 2318055"/>
                <a:gd name="connsiteY70" fmla="*/ 279137 h 2105841"/>
                <a:gd name="connsiteX71" fmla="*/ 1123534 w 2318055"/>
                <a:gd name="connsiteY71" fmla="*/ 178788 h 2105841"/>
                <a:gd name="connsiteX72" fmla="*/ 1148939 w 2318055"/>
                <a:gd name="connsiteY72" fmla="*/ 103843 h 2105841"/>
                <a:gd name="connsiteX73" fmla="*/ 1186411 w 2318055"/>
                <a:gd name="connsiteY73" fmla="*/ 80979 h 2105841"/>
                <a:gd name="connsiteX74" fmla="*/ 1251830 w 2318055"/>
                <a:gd name="connsiteY74" fmla="*/ 30169 h 2105841"/>
                <a:gd name="connsiteX75" fmla="*/ 1305815 w 2318055"/>
                <a:gd name="connsiteY75" fmla="*/ 5399 h 2105841"/>
                <a:gd name="connsiteX76" fmla="*/ 1361070 w 2318055"/>
                <a:gd name="connsiteY76" fmla="*/ 2858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18055" h="2105841">
                  <a:moveTo>
                    <a:pt x="1113531" y="563306"/>
                  </a:moveTo>
                  <a:cubicBezTo>
                    <a:pt x="1075305" y="567801"/>
                    <a:pt x="1034935" y="601145"/>
                    <a:pt x="1032076" y="603050"/>
                  </a:cubicBezTo>
                  <a:cubicBezTo>
                    <a:pt x="990793" y="620834"/>
                    <a:pt x="979997" y="634807"/>
                    <a:pt x="965388" y="671644"/>
                  </a:cubicBezTo>
                  <a:cubicBezTo>
                    <a:pt x="963483" y="676725"/>
                    <a:pt x="949510" y="684982"/>
                    <a:pt x="933632" y="695778"/>
                  </a:cubicBezTo>
                  <a:cubicBezTo>
                    <a:pt x="927916" y="699590"/>
                    <a:pt x="926645" y="712293"/>
                    <a:pt x="923470" y="717373"/>
                  </a:cubicBezTo>
                  <a:cubicBezTo>
                    <a:pt x="917119" y="724360"/>
                    <a:pt x="900605" y="745953"/>
                    <a:pt x="894254" y="747224"/>
                  </a:cubicBezTo>
                  <a:cubicBezTo>
                    <a:pt x="863134" y="754211"/>
                    <a:pt x="634488" y="928869"/>
                    <a:pt x="663704" y="914897"/>
                  </a:cubicBezTo>
                  <a:cubicBezTo>
                    <a:pt x="743094" y="876789"/>
                    <a:pt x="744365" y="886316"/>
                    <a:pt x="870755" y="834236"/>
                  </a:cubicBezTo>
                  <a:cubicBezTo>
                    <a:pt x="879647" y="829154"/>
                    <a:pt x="920295" y="812642"/>
                    <a:pt x="948875" y="801844"/>
                  </a:cubicBezTo>
                  <a:cubicBezTo>
                    <a:pt x="966658" y="791048"/>
                    <a:pt x="1021280" y="798669"/>
                    <a:pt x="1036522" y="799304"/>
                  </a:cubicBezTo>
                  <a:cubicBezTo>
                    <a:pt x="1058117" y="799939"/>
                    <a:pt x="1068279" y="798034"/>
                    <a:pt x="1078440" y="797399"/>
                  </a:cubicBezTo>
                  <a:cubicBezTo>
                    <a:pt x="1106386" y="796128"/>
                    <a:pt x="1129886" y="791683"/>
                    <a:pt x="1134966" y="784696"/>
                  </a:cubicBezTo>
                  <a:cubicBezTo>
                    <a:pt x="1150844" y="767548"/>
                    <a:pt x="1162912" y="716103"/>
                    <a:pt x="1171804" y="712293"/>
                  </a:cubicBezTo>
                  <a:cubicBezTo>
                    <a:pt x="1177520" y="709751"/>
                    <a:pt x="1183871" y="707846"/>
                    <a:pt x="1190222" y="706576"/>
                  </a:cubicBezTo>
                  <a:cubicBezTo>
                    <a:pt x="1208006" y="651955"/>
                    <a:pt x="1184506" y="609402"/>
                    <a:pt x="1149574" y="570659"/>
                  </a:cubicBezTo>
                  <a:cubicBezTo>
                    <a:pt x="1138777" y="563514"/>
                    <a:pt x="1126273" y="561807"/>
                    <a:pt x="1113531" y="563306"/>
                  </a:cubicBezTo>
                  <a:close/>
                  <a:moveTo>
                    <a:pt x="1361070" y="2858"/>
                  </a:moveTo>
                  <a:cubicBezTo>
                    <a:pt x="1390287" y="-953"/>
                    <a:pt x="1418867" y="-953"/>
                    <a:pt x="1448083" y="2858"/>
                  </a:cubicBezTo>
                  <a:cubicBezTo>
                    <a:pt x="1476028" y="3494"/>
                    <a:pt x="1503338" y="4129"/>
                    <a:pt x="1530649" y="5399"/>
                  </a:cubicBezTo>
                  <a:cubicBezTo>
                    <a:pt x="1589716" y="14291"/>
                    <a:pt x="1642431" y="33979"/>
                    <a:pt x="1676092" y="89235"/>
                  </a:cubicBezTo>
                  <a:cubicBezTo>
                    <a:pt x="1704038" y="148937"/>
                    <a:pt x="1739605" y="206098"/>
                    <a:pt x="1739605" y="275326"/>
                  </a:cubicBezTo>
                  <a:cubicBezTo>
                    <a:pt x="1766915" y="296286"/>
                    <a:pt x="1774537" y="325501"/>
                    <a:pt x="1774537" y="357893"/>
                  </a:cubicBezTo>
                  <a:cubicBezTo>
                    <a:pt x="1777712" y="380757"/>
                    <a:pt x="1781523" y="402986"/>
                    <a:pt x="1783428" y="425216"/>
                  </a:cubicBezTo>
                  <a:cubicBezTo>
                    <a:pt x="1788510" y="489999"/>
                    <a:pt x="1795496" y="620834"/>
                    <a:pt x="1702767" y="568119"/>
                  </a:cubicBezTo>
                  <a:cubicBezTo>
                    <a:pt x="1693242" y="563038"/>
                    <a:pt x="1686254" y="597970"/>
                    <a:pt x="1673552" y="614483"/>
                  </a:cubicBezTo>
                  <a:cubicBezTo>
                    <a:pt x="1643067" y="644333"/>
                    <a:pt x="1641796" y="658942"/>
                    <a:pt x="1641161" y="690698"/>
                  </a:cubicBezTo>
                  <a:cubicBezTo>
                    <a:pt x="1664661" y="698320"/>
                    <a:pt x="1651958" y="742778"/>
                    <a:pt x="1667201" y="759291"/>
                  </a:cubicBezTo>
                  <a:cubicBezTo>
                    <a:pt x="1691971" y="787236"/>
                    <a:pt x="1714200" y="781521"/>
                    <a:pt x="1722457" y="817723"/>
                  </a:cubicBezTo>
                  <a:cubicBezTo>
                    <a:pt x="1801847" y="909181"/>
                    <a:pt x="1929507" y="916802"/>
                    <a:pt x="2013979" y="1001274"/>
                  </a:cubicBezTo>
                  <a:cubicBezTo>
                    <a:pt x="2068599" y="1040017"/>
                    <a:pt x="2128936" y="1071772"/>
                    <a:pt x="2151166" y="1141636"/>
                  </a:cubicBezTo>
                  <a:cubicBezTo>
                    <a:pt x="2181017" y="1252148"/>
                    <a:pt x="2233732" y="1322011"/>
                    <a:pt x="2241353" y="1437604"/>
                  </a:cubicBezTo>
                  <a:cubicBezTo>
                    <a:pt x="2243259" y="1467455"/>
                    <a:pt x="2261677" y="1536683"/>
                    <a:pt x="2263583" y="1566535"/>
                  </a:cubicBezTo>
                  <a:cubicBezTo>
                    <a:pt x="2263583" y="1566535"/>
                    <a:pt x="2254055" y="1628141"/>
                    <a:pt x="2273110" y="1656721"/>
                  </a:cubicBezTo>
                  <a:cubicBezTo>
                    <a:pt x="2317886" y="1787716"/>
                    <a:pt x="2310860" y="1916925"/>
                    <a:pt x="2314194" y="2049169"/>
                  </a:cubicBezTo>
                  <a:lnTo>
                    <a:pt x="2318055" y="2105841"/>
                  </a:lnTo>
                  <a:lnTo>
                    <a:pt x="1998627" y="2105841"/>
                  </a:lnTo>
                  <a:lnTo>
                    <a:pt x="1998736" y="2087336"/>
                  </a:lnTo>
                  <a:cubicBezTo>
                    <a:pt x="2002546" y="2054945"/>
                    <a:pt x="1957453" y="1709437"/>
                    <a:pt x="1954277" y="1692924"/>
                  </a:cubicBezTo>
                  <a:cubicBezTo>
                    <a:pt x="1940304" y="1619885"/>
                    <a:pt x="1926966" y="1749450"/>
                    <a:pt x="1911723" y="1778666"/>
                  </a:cubicBezTo>
                  <a:cubicBezTo>
                    <a:pt x="1892670" y="1806611"/>
                    <a:pt x="1920615" y="2052405"/>
                    <a:pt x="1908548" y="2083525"/>
                  </a:cubicBezTo>
                  <a:lnTo>
                    <a:pt x="1906089" y="2105841"/>
                  </a:lnTo>
                  <a:lnTo>
                    <a:pt x="717055" y="2105841"/>
                  </a:lnTo>
                  <a:lnTo>
                    <a:pt x="717055" y="1815502"/>
                  </a:lnTo>
                  <a:cubicBezTo>
                    <a:pt x="713244" y="1791368"/>
                    <a:pt x="707528" y="1767234"/>
                    <a:pt x="699906" y="1743099"/>
                  </a:cubicBezTo>
                  <a:cubicBezTo>
                    <a:pt x="691015" y="1715788"/>
                    <a:pt x="696731" y="1684668"/>
                    <a:pt x="702446" y="1656086"/>
                  </a:cubicBezTo>
                  <a:cubicBezTo>
                    <a:pt x="703718" y="1596385"/>
                    <a:pt x="719595" y="1550656"/>
                    <a:pt x="692920" y="1496670"/>
                  </a:cubicBezTo>
                  <a:cubicBezTo>
                    <a:pt x="691650" y="1494130"/>
                    <a:pt x="691015" y="1492225"/>
                    <a:pt x="691015" y="1489684"/>
                  </a:cubicBezTo>
                  <a:lnTo>
                    <a:pt x="687839" y="1447766"/>
                  </a:lnTo>
                  <a:cubicBezTo>
                    <a:pt x="685298" y="1439510"/>
                    <a:pt x="675136" y="1448401"/>
                    <a:pt x="593205" y="1452847"/>
                  </a:cubicBezTo>
                  <a:cubicBezTo>
                    <a:pt x="532233" y="1454752"/>
                    <a:pt x="471897" y="1454117"/>
                    <a:pt x="411560" y="1460468"/>
                  </a:cubicBezTo>
                  <a:cubicBezTo>
                    <a:pt x="334074" y="1468725"/>
                    <a:pt x="206415" y="1395686"/>
                    <a:pt x="200698" y="1387429"/>
                  </a:cubicBezTo>
                  <a:cubicBezTo>
                    <a:pt x="189901" y="1375362"/>
                    <a:pt x="145443" y="1356308"/>
                    <a:pt x="111146" y="1326457"/>
                  </a:cubicBezTo>
                  <a:lnTo>
                    <a:pt x="89552" y="1297242"/>
                  </a:lnTo>
                  <a:cubicBezTo>
                    <a:pt x="80660" y="1288349"/>
                    <a:pt x="71768" y="1288984"/>
                    <a:pt x="62877" y="1280093"/>
                  </a:cubicBezTo>
                  <a:cubicBezTo>
                    <a:pt x="48904" y="1269296"/>
                    <a:pt x="2540" y="1212770"/>
                    <a:pt x="0" y="1201338"/>
                  </a:cubicBezTo>
                  <a:cubicBezTo>
                    <a:pt x="0" y="1201338"/>
                    <a:pt x="3175" y="1117501"/>
                    <a:pt x="5715" y="1100988"/>
                  </a:cubicBezTo>
                  <a:cubicBezTo>
                    <a:pt x="8256" y="1081935"/>
                    <a:pt x="17147" y="1026043"/>
                    <a:pt x="17782" y="1014611"/>
                  </a:cubicBezTo>
                  <a:cubicBezTo>
                    <a:pt x="20324" y="994922"/>
                    <a:pt x="88282" y="938396"/>
                    <a:pt x="88282" y="938396"/>
                  </a:cubicBezTo>
                  <a:cubicBezTo>
                    <a:pt x="100984" y="928869"/>
                    <a:pt x="145443" y="880600"/>
                    <a:pt x="155605" y="875519"/>
                  </a:cubicBezTo>
                  <a:cubicBezTo>
                    <a:pt x="161321" y="867262"/>
                    <a:pt x="245793" y="836776"/>
                    <a:pt x="264211" y="824074"/>
                  </a:cubicBezTo>
                  <a:cubicBezTo>
                    <a:pt x="316291" y="791683"/>
                    <a:pt x="369006" y="758656"/>
                    <a:pt x="421087" y="726265"/>
                  </a:cubicBezTo>
                  <a:cubicBezTo>
                    <a:pt x="441411" y="712928"/>
                    <a:pt x="456654" y="702765"/>
                    <a:pt x="498572" y="701495"/>
                  </a:cubicBezTo>
                  <a:cubicBezTo>
                    <a:pt x="513815" y="701495"/>
                    <a:pt x="537315" y="702130"/>
                    <a:pt x="551287" y="699590"/>
                  </a:cubicBezTo>
                  <a:cubicBezTo>
                    <a:pt x="555733" y="698320"/>
                    <a:pt x="572246" y="688793"/>
                    <a:pt x="574152" y="684982"/>
                  </a:cubicBezTo>
                  <a:cubicBezTo>
                    <a:pt x="574152" y="684982"/>
                    <a:pt x="611625" y="653861"/>
                    <a:pt x="612260" y="653226"/>
                  </a:cubicBezTo>
                  <a:cubicBezTo>
                    <a:pt x="648461" y="618929"/>
                    <a:pt x="672596" y="610037"/>
                    <a:pt x="707528" y="606227"/>
                  </a:cubicBezTo>
                  <a:cubicBezTo>
                    <a:pt x="716419" y="606227"/>
                    <a:pt x="802161" y="580187"/>
                    <a:pt x="802161" y="580187"/>
                  </a:cubicBezTo>
                  <a:cubicBezTo>
                    <a:pt x="834552" y="528106"/>
                    <a:pt x="890444" y="480472"/>
                    <a:pt x="957767" y="458877"/>
                  </a:cubicBezTo>
                  <a:cubicBezTo>
                    <a:pt x="1004131" y="422676"/>
                    <a:pt x="1038428" y="402351"/>
                    <a:pt x="1063833" y="342650"/>
                  </a:cubicBezTo>
                  <a:cubicBezTo>
                    <a:pt x="1065103" y="339474"/>
                    <a:pt x="1065739" y="336298"/>
                    <a:pt x="1067643" y="333123"/>
                  </a:cubicBezTo>
                  <a:cubicBezTo>
                    <a:pt x="1075265" y="315339"/>
                    <a:pt x="1083521" y="296921"/>
                    <a:pt x="1091143" y="279137"/>
                  </a:cubicBezTo>
                  <a:cubicBezTo>
                    <a:pt x="1098765" y="244840"/>
                    <a:pt x="1098129" y="207368"/>
                    <a:pt x="1123534" y="178788"/>
                  </a:cubicBezTo>
                  <a:cubicBezTo>
                    <a:pt x="1132427" y="153383"/>
                    <a:pt x="1140683" y="128613"/>
                    <a:pt x="1148939" y="103843"/>
                  </a:cubicBezTo>
                  <a:cubicBezTo>
                    <a:pt x="1161642" y="96222"/>
                    <a:pt x="1173709" y="88600"/>
                    <a:pt x="1186411" y="80979"/>
                  </a:cubicBezTo>
                  <a:cubicBezTo>
                    <a:pt x="1199115" y="57479"/>
                    <a:pt x="1251830" y="36520"/>
                    <a:pt x="1251830" y="30169"/>
                  </a:cubicBezTo>
                  <a:cubicBezTo>
                    <a:pt x="1268977" y="19372"/>
                    <a:pt x="1284856" y="7304"/>
                    <a:pt x="1305815" y="5399"/>
                  </a:cubicBezTo>
                  <a:cubicBezTo>
                    <a:pt x="1324234" y="4129"/>
                    <a:pt x="1342652" y="3494"/>
                    <a:pt x="1361070" y="2858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A5B5A63-4CA8-44CD-82B7-154FA0C2D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4731"/>
            <a:stretch>
              <a:fillRect/>
            </a:stretch>
          </p:blipFill>
          <p:spPr>
            <a:xfrm>
              <a:off x="7531304" y="2718329"/>
              <a:ext cx="2403967" cy="2105841"/>
            </a:xfrm>
            <a:custGeom>
              <a:avLst/>
              <a:gdLst>
                <a:gd name="connsiteX0" fmla="*/ 0 w 2403967"/>
                <a:gd name="connsiteY0" fmla="*/ 0 h 2105841"/>
                <a:gd name="connsiteX1" fmla="*/ 2403967 w 2403967"/>
                <a:gd name="connsiteY1" fmla="*/ 0 h 2105841"/>
                <a:gd name="connsiteX2" fmla="*/ 2403967 w 2403967"/>
                <a:gd name="connsiteY2" fmla="*/ 2105841 h 2105841"/>
                <a:gd name="connsiteX3" fmla="*/ 0 w 2403967"/>
                <a:gd name="connsiteY3" fmla="*/ 2105841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2105841">
                  <a:moveTo>
                    <a:pt x="0" y="0"/>
                  </a:moveTo>
                  <a:lnTo>
                    <a:pt x="2403967" y="0"/>
                  </a:lnTo>
                  <a:lnTo>
                    <a:pt x="2403967" y="2105841"/>
                  </a:lnTo>
                  <a:lnTo>
                    <a:pt x="0" y="2105841"/>
                  </a:lnTo>
                  <a:close/>
                </a:path>
              </a:pathLst>
            </a:cu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5B89DF2-0088-4390-96E1-1971363B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9588"/>
            <a:stretch>
              <a:fillRect/>
            </a:stretch>
          </p:blipFill>
          <p:spPr>
            <a:xfrm>
              <a:off x="8763467" y="3008330"/>
              <a:ext cx="2403967" cy="1815840"/>
            </a:xfrm>
            <a:custGeom>
              <a:avLst/>
              <a:gdLst>
                <a:gd name="connsiteX0" fmla="*/ 0 w 2403967"/>
                <a:gd name="connsiteY0" fmla="*/ 0 h 1815840"/>
                <a:gd name="connsiteX1" fmla="*/ 2403967 w 2403967"/>
                <a:gd name="connsiteY1" fmla="*/ 0 h 1815840"/>
                <a:gd name="connsiteX2" fmla="*/ 2403967 w 2403967"/>
                <a:gd name="connsiteY2" fmla="*/ 1815840 h 1815840"/>
                <a:gd name="connsiteX3" fmla="*/ 0 w 2403967"/>
                <a:gd name="connsiteY3" fmla="*/ 1815840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1815840">
                  <a:moveTo>
                    <a:pt x="0" y="0"/>
                  </a:moveTo>
                  <a:lnTo>
                    <a:pt x="2403967" y="0"/>
                  </a:lnTo>
                  <a:lnTo>
                    <a:pt x="2403967" y="1815840"/>
                  </a:lnTo>
                  <a:lnTo>
                    <a:pt x="0" y="1815840"/>
                  </a:lnTo>
                  <a:close/>
                </a:path>
              </a:pathLst>
            </a:custGeom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9523DC-A0FA-47E4-84FA-C8E3D58CAA73}"/>
                </a:ext>
              </a:extLst>
            </p:cNvPr>
            <p:cNvSpPr/>
            <p:nvPr/>
          </p:nvSpPr>
          <p:spPr>
            <a:xfrm>
              <a:off x="3558521" y="3001410"/>
              <a:ext cx="2304911" cy="1815840"/>
            </a:xfrm>
            <a:custGeom>
              <a:avLst/>
              <a:gdLst>
                <a:gd name="connsiteX0" fmla="*/ 1113532 w 2304911"/>
                <a:gd name="connsiteY0" fmla="*/ 563306 h 1815840"/>
                <a:gd name="connsiteX1" fmla="*/ 1032077 w 2304911"/>
                <a:gd name="connsiteY1" fmla="*/ 603051 h 1815840"/>
                <a:gd name="connsiteX2" fmla="*/ 965389 w 2304911"/>
                <a:gd name="connsiteY2" fmla="*/ 671644 h 1815840"/>
                <a:gd name="connsiteX3" fmla="*/ 933633 w 2304911"/>
                <a:gd name="connsiteY3" fmla="*/ 695778 h 1815840"/>
                <a:gd name="connsiteX4" fmla="*/ 923471 w 2304911"/>
                <a:gd name="connsiteY4" fmla="*/ 717373 h 1815840"/>
                <a:gd name="connsiteX5" fmla="*/ 894255 w 2304911"/>
                <a:gd name="connsiteY5" fmla="*/ 747224 h 1815840"/>
                <a:gd name="connsiteX6" fmla="*/ 663705 w 2304911"/>
                <a:gd name="connsiteY6" fmla="*/ 914897 h 1815840"/>
                <a:gd name="connsiteX7" fmla="*/ 870756 w 2304911"/>
                <a:gd name="connsiteY7" fmla="*/ 834236 h 1815840"/>
                <a:gd name="connsiteX8" fmla="*/ 948877 w 2304911"/>
                <a:gd name="connsiteY8" fmla="*/ 801844 h 1815840"/>
                <a:gd name="connsiteX9" fmla="*/ 1036523 w 2304911"/>
                <a:gd name="connsiteY9" fmla="*/ 799304 h 1815840"/>
                <a:gd name="connsiteX10" fmla="*/ 1078442 w 2304911"/>
                <a:gd name="connsiteY10" fmla="*/ 797399 h 1815840"/>
                <a:gd name="connsiteX11" fmla="*/ 1134968 w 2304911"/>
                <a:gd name="connsiteY11" fmla="*/ 784696 h 1815840"/>
                <a:gd name="connsiteX12" fmla="*/ 1171805 w 2304911"/>
                <a:gd name="connsiteY12" fmla="*/ 712292 h 1815840"/>
                <a:gd name="connsiteX13" fmla="*/ 1190223 w 2304911"/>
                <a:gd name="connsiteY13" fmla="*/ 706576 h 1815840"/>
                <a:gd name="connsiteX14" fmla="*/ 1149575 w 2304911"/>
                <a:gd name="connsiteY14" fmla="*/ 570660 h 1815840"/>
                <a:gd name="connsiteX15" fmla="*/ 1113532 w 2304911"/>
                <a:gd name="connsiteY15" fmla="*/ 563306 h 1815840"/>
                <a:gd name="connsiteX16" fmla="*/ 1361071 w 2304911"/>
                <a:gd name="connsiteY16" fmla="*/ 2859 h 1815840"/>
                <a:gd name="connsiteX17" fmla="*/ 1448084 w 2304911"/>
                <a:gd name="connsiteY17" fmla="*/ 2859 h 1815840"/>
                <a:gd name="connsiteX18" fmla="*/ 1530650 w 2304911"/>
                <a:gd name="connsiteY18" fmla="*/ 5399 h 1815840"/>
                <a:gd name="connsiteX19" fmla="*/ 1676094 w 2304911"/>
                <a:gd name="connsiteY19" fmla="*/ 89235 h 1815840"/>
                <a:gd name="connsiteX20" fmla="*/ 1739606 w 2304911"/>
                <a:gd name="connsiteY20" fmla="*/ 275326 h 1815840"/>
                <a:gd name="connsiteX21" fmla="*/ 1774538 w 2304911"/>
                <a:gd name="connsiteY21" fmla="*/ 357893 h 1815840"/>
                <a:gd name="connsiteX22" fmla="*/ 1783429 w 2304911"/>
                <a:gd name="connsiteY22" fmla="*/ 425216 h 1815840"/>
                <a:gd name="connsiteX23" fmla="*/ 1702768 w 2304911"/>
                <a:gd name="connsiteY23" fmla="*/ 568119 h 1815840"/>
                <a:gd name="connsiteX24" fmla="*/ 1673553 w 2304911"/>
                <a:gd name="connsiteY24" fmla="*/ 614483 h 1815840"/>
                <a:gd name="connsiteX25" fmla="*/ 1641162 w 2304911"/>
                <a:gd name="connsiteY25" fmla="*/ 690698 h 1815840"/>
                <a:gd name="connsiteX26" fmla="*/ 1667203 w 2304911"/>
                <a:gd name="connsiteY26" fmla="*/ 759291 h 1815840"/>
                <a:gd name="connsiteX27" fmla="*/ 1722458 w 2304911"/>
                <a:gd name="connsiteY27" fmla="*/ 817723 h 1815840"/>
                <a:gd name="connsiteX28" fmla="*/ 2013980 w 2304911"/>
                <a:gd name="connsiteY28" fmla="*/ 1001274 h 1815840"/>
                <a:gd name="connsiteX29" fmla="*/ 2151167 w 2304911"/>
                <a:gd name="connsiteY29" fmla="*/ 1141636 h 1815840"/>
                <a:gd name="connsiteX30" fmla="*/ 2241354 w 2304911"/>
                <a:gd name="connsiteY30" fmla="*/ 1437604 h 1815840"/>
                <a:gd name="connsiteX31" fmla="*/ 2263584 w 2304911"/>
                <a:gd name="connsiteY31" fmla="*/ 1566535 h 1815840"/>
                <a:gd name="connsiteX32" fmla="*/ 2273111 w 2304911"/>
                <a:gd name="connsiteY32" fmla="*/ 1656721 h 1815840"/>
                <a:gd name="connsiteX33" fmla="*/ 2302922 w 2304911"/>
                <a:gd name="connsiteY33" fmla="*/ 1787299 h 1815840"/>
                <a:gd name="connsiteX34" fmla="*/ 2304911 w 2304911"/>
                <a:gd name="connsiteY34" fmla="*/ 1815840 h 1815840"/>
                <a:gd name="connsiteX35" fmla="*/ 1970669 w 2304911"/>
                <a:gd name="connsiteY35" fmla="*/ 1815840 h 1815840"/>
                <a:gd name="connsiteX36" fmla="*/ 1963101 w 2304911"/>
                <a:gd name="connsiteY36" fmla="*/ 1756962 h 1815840"/>
                <a:gd name="connsiteX37" fmla="*/ 1954278 w 2304911"/>
                <a:gd name="connsiteY37" fmla="*/ 1692924 h 1815840"/>
                <a:gd name="connsiteX38" fmla="*/ 1911724 w 2304911"/>
                <a:gd name="connsiteY38" fmla="*/ 1778666 h 1815840"/>
                <a:gd name="connsiteX39" fmla="*/ 1906613 w 2304911"/>
                <a:gd name="connsiteY39" fmla="*/ 1798513 h 1815840"/>
                <a:gd name="connsiteX40" fmla="*/ 1905763 w 2304911"/>
                <a:gd name="connsiteY40" fmla="*/ 1815840 h 1815840"/>
                <a:gd name="connsiteX41" fmla="*/ 717056 w 2304911"/>
                <a:gd name="connsiteY41" fmla="*/ 1815840 h 1815840"/>
                <a:gd name="connsiteX42" fmla="*/ 717056 w 2304911"/>
                <a:gd name="connsiteY42" fmla="*/ 1815502 h 1815840"/>
                <a:gd name="connsiteX43" fmla="*/ 699907 w 2304911"/>
                <a:gd name="connsiteY43" fmla="*/ 1743099 h 1815840"/>
                <a:gd name="connsiteX44" fmla="*/ 702447 w 2304911"/>
                <a:gd name="connsiteY44" fmla="*/ 1656086 h 1815840"/>
                <a:gd name="connsiteX45" fmla="*/ 692921 w 2304911"/>
                <a:gd name="connsiteY45" fmla="*/ 1496670 h 1815840"/>
                <a:gd name="connsiteX46" fmla="*/ 691016 w 2304911"/>
                <a:gd name="connsiteY46" fmla="*/ 1489684 h 1815840"/>
                <a:gd name="connsiteX47" fmla="*/ 687840 w 2304911"/>
                <a:gd name="connsiteY47" fmla="*/ 1447765 h 1815840"/>
                <a:gd name="connsiteX48" fmla="*/ 593206 w 2304911"/>
                <a:gd name="connsiteY48" fmla="*/ 1452847 h 1815840"/>
                <a:gd name="connsiteX49" fmla="*/ 411561 w 2304911"/>
                <a:gd name="connsiteY49" fmla="*/ 1460468 h 1815840"/>
                <a:gd name="connsiteX50" fmla="*/ 200699 w 2304911"/>
                <a:gd name="connsiteY50" fmla="*/ 1387429 h 1815840"/>
                <a:gd name="connsiteX51" fmla="*/ 111147 w 2304911"/>
                <a:gd name="connsiteY51" fmla="*/ 1326457 h 1815840"/>
                <a:gd name="connsiteX52" fmla="*/ 89553 w 2304911"/>
                <a:gd name="connsiteY52" fmla="*/ 1297241 h 1815840"/>
                <a:gd name="connsiteX53" fmla="*/ 62878 w 2304911"/>
                <a:gd name="connsiteY53" fmla="*/ 1280093 h 1815840"/>
                <a:gd name="connsiteX54" fmla="*/ 0 w 2304911"/>
                <a:gd name="connsiteY54" fmla="*/ 1201338 h 1815840"/>
                <a:gd name="connsiteX55" fmla="*/ 5716 w 2304911"/>
                <a:gd name="connsiteY55" fmla="*/ 1100988 h 1815840"/>
                <a:gd name="connsiteX56" fmla="*/ 17783 w 2304911"/>
                <a:gd name="connsiteY56" fmla="*/ 1014611 h 1815840"/>
                <a:gd name="connsiteX57" fmla="*/ 88283 w 2304911"/>
                <a:gd name="connsiteY57" fmla="*/ 938396 h 1815840"/>
                <a:gd name="connsiteX58" fmla="*/ 155606 w 2304911"/>
                <a:gd name="connsiteY58" fmla="*/ 875519 h 1815840"/>
                <a:gd name="connsiteX59" fmla="*/ 264212 w 2304911"/>
                <a:gd name="connsiteY59" fmla="*/ 824074 h 1815840"/>
                <a:gd name="connsiteX60" fmla="*/ 421088 w 2304911"/>
                <a:gd name="connsiteY60" fmla="*/ 726265 h 1815840"/>
                <a:gd name="connsiteX61" fmla="*/ 498573 w 2304911"/>
                <a:gd name="connsiteY61" fmla="*/ 701495 h 1815840"/>
                <a:gd name="connsiteX62" fmla="*/ 551288 w 2304911"/>
                <a:gd name="connsiteY62" fmla="*/ 699590 h 1815840"/>
                <a:gd name="connsiteX63" fmla="*/ 574153 w 2304911"/>
                <a:gd name="connsiteY63" fmla="*/ 684982 h 1815840"/>
                <a:gd name="connsiteX64" fmla="*/ 612261 w 2304911"/>
                <a:gd name="connsiteY64" fmla="*/ 653225 h 1815840"/>
                <a:gd name="connsiteX65" fmla="*/ 707529 w 2304911"/>
                <a:gd name="connsiteY65" fmla="*/ 606227 h 1815840"/>
                <a:gd name="connsiteX66" fmla="*/ 802162 w 2304911"/>
                <a:gd name="connsiteY66" fmla="*/ 580187 h 1815840"/>
                <a:gd name="connsiteX67" fmla="*/ 957768 w 2304911"/>
                <a:gd name="connsiteY67" fmla="*/ 458877 h 1815840"/>
                <a:gd name="connsiteX68" fmla="*/ 1063834 w 2304911"/>
                <a:gd name="connsiteY68" fmla="*/ 342650 h 1815840"/>
                <a:gd name="connsiteX69" fmla="*/ 1067644 w 2304911"/>
                <a:gd name="connsiteY69" fmla="*/ 333123 h 1815840"/>
                <a:gd name="connsiteX70" fmla="*/ 1091144 w 2304911"/>
                <a:gd name="connsiteY70" fmla="*/ 279138 h 1815840"/>
                <a:gd name="connsiteX71" fmla="*/ 1123535 w 2304911"/>
                <a:gd name="connsiteY71" fmla="*/ 178788 h 1815840"/>
                <a:gd name="connsiteX72" fmla="*/ 1148941 w 2304911"/>
                <a:gd name="connsiteY72" fmla="*/ 103843 h 1815840"/>
                <a:gd name="connsiteX73" fmla="*/ 1186412 w 2304911"/>
                <a:gd name="connsiteY73" fmla="*/ 80979 h 1815840"/>
                <a:gd name="connsiteX74" fmla="*/ 1251830 w 2304911"/>
                <a:gd name="connsiteY74" fmla="*/ 30169 h 1815840"/>
                <a:gd name="connsiteX75" fmla="*/ 1305816 w 2304911"/>
                <a:gd name="connsiteY75" fmla="*/ 5399 h 1815840"/>
                <a:gd name="connsiteX76" fmla="*/ 1361071 w 2304911"/>
                <a:gd name="connsiteY76" fmla="*/ 2859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04911" h="1815840">
                  <a:moveTo>
                    <a:pt x="1113532" y="563306"/>
                  </a:moveTo>
                  <a:cubicBezTo>
                    <a:pt x="1075306" y="567801"/>
                    <a:pt x="1034936" y="601145"/>
                    <a:pt x="1032077" y="603051"/>
                  </a:cubicBezTo>
                  <a:cubicBezTo>
                    <a:pt x="990794" y="620834"/>
                    <a:pt x="979998" y="634807"/>
                    <a:pt x="965389" y="671644"/>
                  </a:cubicBezTo>
                  <a:cubicBezTo>
                    <a:pt x="963484" y="676725"/>
                    <a:pt x="949511" y="684982"/>
                    <a:pt x="933633" y="695778"/>
                  </a:cubicBezTo>
                  <a:cubicBezTo>
                    <a:pt x="927917" y="699590"/>
                    <a:pt x="926646" y="712292"/>
                    <a:pt x="923471" y="717373"/>
                  </a:cubicBezTo>
                  <a:cubicBezTo>
                    <a:pt x="917120" y="724360"/>
                    <a:pt x="900606" y="745953"/>
                    <a:pt x="894255" y="747224"/>
                  </a:cubicBezTo>
                  <a:cubicBezTo>
                    <a:pt x="863135" y="754211"/>
                    <a:pt x="634489" y="928869"/>
                    <a:pt x="663705" y="914897"/>
                  </a:cubicBezTo>
                  <a:cubicBezTo>
                    <a:pt x="743095" y="876789"/>
                    <a:pt x="744366" y="886316"/>
                    <a:pt x="870756" y="834236"/>
                  </a:cubicBezTo>
                  <a:cubicBezTo>
                    <a:pt x="879648" y="829154"/>
                    <a:pt x="920296" y="812641"/>
                    <a:pt x="948877" y="801844"/>
                  </a:cubicBezTo>
                  <a:cubicBezTo>
                    <a:pt x="966659" y="791048"/>
                    <a:pt x="1021281" y="798669"/>
                    <a:pt x="1036523" y="799304"/>
                  </a:cubicBezTo>
                  <a:cubicBezTo>
                    <a:pt x="1058117" y="799939"/>
                    <a:pt x="1068280" y="798034"/>
                    <a:pt x="1078442" y="797399"/>
                  </a:cubicBezTo>
                  <a:cubicBezTo>
                    <a:pt x="1106387" y="796128"/>
                    <a:pt x="1129887" y="791683"/>
                    <a:pt x="1134968" y="784696"/>
                  </a:cubicBezTo>
                  <a:cubicBezTo>
                    <a:pt x="1150845" y="767548"/>
                    <a:pt x="1162913" y="716103"/>
                    <a:pt x="1171805" y="712292"/>
                  </a:cubicBezTo>
                  <a:cubicBezTo>
                    <a:pt x="1177520" y="709751"/>
                    <a:pt x="1183872" y="707846"/>
                    <a:pt x="1190223" y="706576"/>
                  </a:cubicBezTo>
                  <a:cubicBezTo>
                    <a:pt x="1208007" y="651955"/>
                    <a:pt x="1184507" y="609402"/>
                    <a:pt x="1149575" y="570660"/>
                  </a:cubicBezTo>
                  <a:cubicBezTo>
                    <a:pt x="1138778" y="563514"/>
                    <a:pt x="1126274" y="561807"/>
                    <a:pt x="1113532" y="563306"/>
                  </a:cubicBezTo>
                  <a:close/>
                  <a:moveTo>
                    <a:pt x="1361071" y="2859"/>
                  </a:moveTo>
                  <a:cubicBezTo>
                    <a:pt x="1390288" y="-953"/>
                    <a:pt x="1418868" y="-953"/>
                    <a:pt x="1448084" y="2859"/>
                  </a:cubicBezTo>
                  <a:cubicBezTo>
                    <a:pt x="1476030" y="3494"/>
                    <a:pt x="1503339" y="4129"/>
                    <a:pt x="1530650" y="5399"/>
                  </a:cubicBezTo>
                  <a:cubicBezTo>
                    <a:pt x="1589717" y="14291"/>
                    <a:pt x="1642432" y="33979"/>
                    <a:pt x="1676094" y="89235"/>
                  </a:cubicBezTo>
                  <a:cubicBezTo>
                    <a:pt x="1704039" y="148937"/>
                    <a:pt x="1739606" y="206098"/>
                    <a:pt x="1739606" y="275326"/>
                  </a:cubicBezTo>
                  <a:cubicBezTo>
                    <a:pt x="1766916" y="296286"/>
                    <a:pt x="1774538" y="325501"/>
                    <a:pt x="1774538" y="357893"/>
                  </a:cubicBezTo>
                  <a:cubicBezTo>
                    <a:pt x="1777713" y="380757"/>
                    <a:pt x="1781524" y="402987"/>
                    <a:pt x="1783429" y="425216"/>
                  </a:cubicBezTo>
                  <a:cubicBezTo>
                    <a:pt x="1788511" y="489999"/>
                    <a:pt x="1795497" y="620834"/>
                    <a:pt x="1702768" y="568119"/>
                  </a:cubicBezTo>
                  <a:cubicBezTo>
                    <a:pt x="1693242" y="563038"/>
                    <a:pt x="1686255" y="597970"/>
                    <a:pt x="1673553" y="614483"/>
                  </a:cubicBezTo>
                  <a:cubicBezTo>
                    <a:pt x="1643067" y="644333"/>
                    <a:pt x="1641797" y="658942"/>
                    <a:pt x="1641162" y="690698"/>
                  </a:cubicBezTo>
                  <a:cubicBezTo>
                    <a:pt x="1664662" y="698320"/>
                    <a:pt x="1651959" y="742778"/>
                    <a:pt x="1667203" y="759291"/>
                  </a:cubicBezTo>
                  <a:cubicBezTo>
                    <a:pt x="1691972" y="787236"/>
                    <a:pt x="1714201" y="781521"/>
                    <a:pt x="1722458" y="817723"/>
                  </a:cubicBezTo>
                  <a:cubicBezTo>
                    <a:pt x="1801848" y="909181"/>
                    <a:pt x="1929508" y="916802"/>
                    <a:pt x="2013980" y="1001274"/>
                  </a:cubicBezTo>
                  <a:cubicBezTo>
                    <a:pt x="2068600" y="1040017"/>
                    <a:pt x="2128937" y="1071772"/>
                    <a:pt x="2151167" y="1141636"/>
                  </a:cubicBezTo>
                  <a:cubicBezTo>
                    <a:pt x="2181018" y="1252148"/>
                    <a:pt x="2233733" y="1322011"/>
                    <a:pt x="2241354" y="1437604"/>
                  </a:cubicBezTo>
                  <a:cubicBezTo>
                    <a:pt x="2243260" y="1467455"/>
                    <a:pt x="2261678" y="1536683"/>
                    <a:pt x="2263584" y="1566535"/>
                  </a:cubicBezTo>
                  <a:cubicBezTo>
                    <a:pt x="2263584" y="1566535"/>
                    <a:pt x="2254056" y="1628141"/>
                    <a:pt x="2273111" y="1656721"/>
                  </a:cubicBezTo>
                  <a:cubicBezTo>
                    <a:pt x="2288036" y="1700386"/>
                    <a:pt x="2297206" y="1743853"/>
                    <a:pt x="2302922" y="1787299"/>
                  </a:cubicBezTo>
                  <a:lnTo>
                    <a:pt x="2304911" y="1815840"/>
                  </a:lnTo>
                  <a:lnTo>
                    <a:pt x="1970669" y="1815840"/>
                  </a:lnTo>
                  <a:lnTo>
                    <a:pt x="1963101" y="1756962"/>
                  </a:lnTo>
                  <a:cubicBezTo>
                    <a:pt x="1958486" y="1721743"/>
                    <a:pt x="1955072" y="1697052"/>
                    <a:pt x="1954278" y="1692924"/>
                  </a:cubicBezTo>
                  <a:cubicBezTo>
                    <a:pt x="1940305" y="1619885"/>
                    <a:pt x="1926967" y="1749450"/>
                    <a:pt x="1911724" y="1778666"/>
                  </a:cubicBezTo>
                  <a:cubicBezTo>
                    <a:pt x="1909343" y="1782159"/>
                    <a:pt x="1907695" y="1789057"/>
                    <a:pt x="1906613" y="1798513"/>
                  </a:cubicBezTo>
                  <a:lnTo>
                    <a:pt x="1905763" y="1815840"/>
                  </a:lnTo>
                  <a:lnTo>
                    <a:pt x="717056" y="1815840"/>
                  </a:lnTo>
                  <a:lnTo>
                    <a:pt x="717056" y="1815502"/>
                  </a:lnTo>
                  <a:cubicBezTo>
                    <a:pt x="713245" y="1791368"/>
                    <a:pt x="707529" y="1767234"/>
                    <a:pt x="699907" y="1743099"/>
                  </a:cubicBezTo>
                  <a:cubicBezTo>
                    <a:pt x="691016" y="1715788"/>
                    <a:pt x="696732" y="1684668"/>
                    <a:pt x="702447" y="1656086"/>
                  </a:cubicBezTo>
                  <a:cubicBezTo>
                    <a:pt x="703719" y="1596385"/>
                    <a:pt x="719596" y="1550656"/>
                    <a:pt x="692921" y="1496670"/>
                  </a:cubicBezTo>
                  <a:cubicBezTo>
                    <a:pt x="691651" y="1494130"/>
                    <a:pt x="691016" y="1492225"/>
                    <a:pt x="691016" y="1489684"/>
                  </a:cubicBezTo>
                  <a:lnTo>
                    <a:pt x="687840" y="1447765"/>
                  </a:lnTo>
                  <a:cubicBezTo>
                    <a:pt x="685300" y="1439509"/>
                    <a:pt x="675137" y="1448401"/>
                    <a:pt x="593206" y="1452847"/>
                  </a:cubicBezTo>
                  <a:cubicBezTo>
                    <a:pt x="532234" y="1454752"/>
                    <a:pt x="471898" y="1454117"/>
                    <a:pt x="411561" y="1460468"/>
                  </a:cubicBezTo>
                  <a:cubicBezTo>
                    <a:pt x="334075" y="1468725"/>
                    <a:pt x="206416" y="1395686"/>
                    <a:pt x="200699" y="1387429"/>
                  </a:cubicBezTo>
                  <a:cubicBezTo>
                    <a:pt x="189902" y="1375362"/>
                    <a:pt x="145444" y="1356308"/>
                    <a:pt x="111147" y="1326457"/>
                  </a:cubicBezTo>
                  <a:lnTo>
                    <a:pt x="89553" y="1297241"/>
                  </a:lnTo>
                  <a:cubicBezTo>
                    <a:pt x="80661" y="1288349"/>
                    <a:pt x="71769" y="1288984"/>
                    <a:pt x="62878" y="1280093"/>
                  </a:cubicBezTo>
                  <a:cubicBezTo>
                    <a:pt x="48905" y="1269296"/>
                    <a:pt x="2541" y="1212770"/>
                    <a:pt x="0" y="1201338"/>
                  </a:cubicBezTo>
                  <a:cubicBezTo>
                    <a:pt x="0" y="1201338"/>
                    <a:pt x="3176" y="1117501"/>
                    <a:pt x="5716" y="1100988"/>
                  </a:cubicBezTo>
                  <a:cubicBezTo>
                    <a:pt x="8257" y="1081935"/>
                    <a:pt x="17148" y="1026043"/>
                    <a:pt x="17783" y="1014611"/>
                  </a:cubicBezTo>
                  <a:cubicBezTo>
                    <a:pt x="20325" y="994922"/>
                    <a:pt x="88283" y="938396"/>
                    <a:pt x="88283" y="938396"/>
                  </a:cubicBezTo>
                  <a:cubicBezTo>
                    <a:pt x="100985" y="928869"/>
                    <a:pt x="145444" y="880600"/>
                    <a:pt x="155606" y="875519"/>
                  </a:cubicBezTo>
                  <a:cubicBezTo>
                    <a:pt x="161322" y="867262"/>
                    <a:pt x="245794" y="836776"/>
                    <a:pt x="264212" y="824074"/>
                  </a:cubicBezTo>
                  <a:cubicBezTo>
                    <a:pt x="316292" y="791683"/>
                    <a:pt x="369007" y="758656"/>
                    <a:pt x="421088" y="726265"/>
                  </a:cubicBezTo>
                  <a:cubicBezTo>
                    <a:pt x="441412" y="712927"/>
                    <a:pt x="456655" y="702765"/>
                    <a:pt x="498573" y="701495"/>
                  </a:cubicBezTo>
                  <a:cubicBezTo>
                    <a:pt x="513816" y="701495"/>
                    <a:pt x="537316" y="702130"/>
                    <a:pt x="551288" y="699590"/>
                  </a:cubicBezTo>
                  <a:cubicBezTo>
                    <a:pt x="555734" y="698320"/>
                    <a:pt x="572247" y="688793"/>
                    <a:pt x="574153" y="684982"/>
                  </a:cubicBezTo>
                  <a:cubicBezTo>
                    <a:pt x="574153" y="684982"/>
                    <a:pt x="611626" y="653860"/>
                    <a:pt x="612261" y="653225"/>
                  </a:cubicBezTo>
                  <a:cubicBezTo>
                    <a:pt x="648462" y="618929"/>
                    <a:pt x="672597" y="610037"/>
                    <a:pt x="707529" y="606227"/>
                  </a:cubicBezTo>
                  <a:cubicBezTo>
                    <a:pt x="716420" y="606227"/>
                    <a:pt x="802162" y="580187"/>
                    <a:pt x="802162" y="580187"/>
                  </a:cubicBezTo>
                  <a:cubicBezTo>
                    <a:pt x="834553" y="528106"/>
                    <a:pt x="890445" y="480472"/>
                    <a:pt x="957768" y="458877"/>
                  </a:cubicBezTo>
                  <a:cubicBezTo>
                    <a:pt x="1004132" y="422676"/>
                    <a:pt x="1038429" y="402352"/>
                    <a:pt x="1063834" y="342650"/>
                  </a:cubicBezTo>
                  <a:cubicBezTo>
                    <a:pt x="1065104" y="339474"/>
                    <a:pt x="1065740" y="336298"/>
                    <a:pt x="1067644" y="333123"/>
                  </a:cubicBezTo>
                  <a:cubicBezTo>
                    <a:pt x="1075266" y="315339"/>
                    <a:pt x="1083522" y="296921"/>
                    <a:pt x="1091144" y="279138"/>
                  </a:cubicBezTo>
                  <a:cubicBezTo>
                    <a:pt x="1098766" y="244840"/>
                    <a:pt x="1098130" y="207368"/>
                    <a:pt x="1123535" y="178788"/>
                  </a:cubicBezTo>
                  <a:cubicBezTo>
                    <a:pt x="1132428" y="153383"/>
                    <a:pt x="1140684" y="128613"/>
                    <a:pt x="1148941" y="103843"/>
                  </a:cubicBezTo>
                  <a:cubicBezTo>
                    <a:pt x="1161643" y="96222"/>
                    <a:pt x="1173710" y="88600"/>
                    <a:pt x="1186412" y="80979"/>
                  </a:cubicBezTo>
                  <a:cubicBezTo>
                    <a:pt x="1199116" y="57479"/>
                    <a:pt x="1251830" y="36520"/>
                    <a:pt x="1251830" y="30169"/>
                  </a:cubicBezTo>
                  <a:cubicBezTo>
                    <a:pt x="1268978" y="19372"/>
                    <a:pt x="1284857" y="7304"/>
                    <a:pt x="1305816" y="5399"/>
                  </a:cubicBezTo>
                  <a:cubicBezTo>
                    <a:pt x="1324235" y="4129"/>
                    <a:pt x="1342654" y="3494"/>
                    <a:pt x="1361071" y="2859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8BAD07D3-6D7F-4A0A-AEDD-4AA9F7C1D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561" y="2756151"/>
            <a:ext cx="7365238" cy="1358527"/>
          </a:xfrm>
          <a:prstGeom prst="rect">
            <a:avLst/>
          </a:prstGeom>
        </p:spPr>
      </p:pic>
      <p:sp>
        <p:nvSpPr>
          <p:cNvPr id="24" name="Graphic 22">
            <a:extLst>
              <a:ext uri="{FF2B5EF4-FFF2-40B4-BE49-F238E27FC236}">
                <a16:creationId xmlns:a16="http://schemas.microsoft.com/office/drawing/2014/main" id="{7AD589D6-D29C-4F18-ACE0-99055C8FEC9D}"/>
              </a:ext>
            </a:extLst>
          </p:cNvPr>
          <p:cNvSpPr/>
          <p:nvPr/>
        </p:nvSpPr>
        <p:spPr>
          <a:xfrm>
            <a:off x="435334" y="771293"/>
            <a:ext cx="2487031" cy="5585162"/>
          </a:xfrm>
          <a:custGeom>
            <a:avLst/>
            <a:gdLst>
              <a:gd name="connsiteX0" fmla="*/ 1672141 w 1684095"/>
              <a:gd name="connsiteY0" fmla="*/ 1681124 h 3781997"/>
              <a:gd name="connsiteX1" fmla="*/ 1683208 w 1684095"/>
              <a:gd name="connsiteY1" fmla="*/ 1546397 h 3781997"/>
              <a:gd name="connsiteX2" fmla="*/ 1670698 w 1684095"/>
              <a:gd name="connsiteY2" fmla="*/ 1461711 h 3781997"/>
              <a:gd name="connsiteX3" fmla="*/ 1637016 w 1684095"/>
              <a:gd name="connsiteY3" fmla="*/ 1139327 h 3781997"/>
              <a:gd name="connsiteX4" fmla="*/ 1626430 w 1684095"/>
              <a:gd name="connsiteY4" fmla="*/ 1087360 h 3781997"/>
              <a:gd name="connsiteX5" fmla="*/ 1611032 w 1684095"/>
              <a:gd name="connsiteY5" fmla="*/ 1004118 h 3781997"/>
              <a:gd name="connsiteX6" fmla="*/ 1550886 w 1684095"/>
              <a:gd name="connsiteY6" fmla="*/ 788554 h 3781997"/>
              <a:gd name="connsiteX7" fmla="*/ 1508543 w 1684095"/>
              <a:gd name="connsiteY7" fmla="*/ 727926 h 3781997"/>
              <a:gd name="connsiteX8" fmla="*/ 1508543 w 1684095"/>
              <a:gd name="connsiteY8" fmla="*/ 727926 h 3781997"/>
              <a:gd name="connsiteX9" fmla="*/ 1351682 w 1684095"/>
              <a:gd name="connsiteY9" fmla="*/ 668261 h 3781997"/>
              <a:gd name="connsiteX10" fmla="*/ 1210218 w 1684095"/>
              <a:gd name="connsiteY10" fmla="*/ 575395 h 3781997"/>
              <a:gd name="connsiteX11" fmla="*/ 1222247 w 1684095"/>
              <a:gd name="connsiteY11" fmla="*/ 452697 h 3781997"/>
              <a:gd name="connsiteX12" fmla="*/ 1262665 w 1684095"/>
              <a:gd name="connsiteY12" fmla="*/ 351170 h 3781997"/>
              <a:gd name="connsiteX13" fmla="*/ 1254967 w 1684095"/>
              <a:gd name="connsiteY13" fmla="*/ 104811 h 3781997"/>
              <a:gd name="connsiteX14" fmla="*/ 1205887 w 1684095"/>
              <a:gd name="connsiteY14" fmla="*/ 16275 h 3781997"/>
              <a:gd name="connsiteX15" fmla="*/ 1014863 w 1684095"/>
              <a:gd name="connsiteY15" fmla="*/ 38409 h 3781997"/>
              <a:gd name="connsiteX16" fmla="*/ 881098 w 1684095"/>
              <a:gd name="connsiteY16" fmla="*/ 144748 h 3781997"/>
              <a:gd name="connsiteX17" fmla="*/ 842123 w 1684095"/>
              <a:gd name="connsiteY17" fmla="*/ 186610 h 3781997"/>
              <a:gd name="connsiteX18" fmla="*/ 757918 w 1684095"/>
              <a:gd name="connsiteY18" fmla="*/ 184685 h 3781997"/>
              <a:gd name="connsiteX19" fmla="*/ 646768 w 1684095"/>
              <a:gd name="connsiteY19" fmla="*/ 219329 h 3781997"/>
              <a:gd name="connsiteX20" fmla="*/ 236811 w 1684095"/>
              <a:gd name="connsiteY20" fmla="*/ 424308 h 3781997"/>
              <a:gd name="connsiteX21" fmla="*/ 29427 w 1684095"/>
              <a:gd name="connsiteY21" fmla="*/ 557111 h 3781997"/>
              <a:gd name="connsiteX22" fmla="*/ 29427 w 1684095"/>
              <a:gd name="connsiteY22" fmla="*/ 557111 h 3781997"/>
              <a:gd name="connsiteX23" fmla="*/ 25577 w 1684095"/>
              <a:gd name="connsiteY23" fmla="*/ 669223 h 3781997"/>
              <a:gd name="connsiteX24" fmla="*/ 89092 w 1684095"/>
              <a:gd name="connsiteY24" fmla="*/ 724558 h 3781997"/>
              <a:gd name="connsiteX25" fmla="*/ 548609 w 1684095"/>
              <a:gd name="connsiteY25" fmla="*/ 906440 h 3781997"/>
              <a:gd name="connsiteX26" fmla="*/ 672751 w 1684095"/>
              <a:gd name="connsiteY26" fmla="*/ 1031545 h 3781997"/>
              <a:gd name="connsiteX27" fmla="*/ 666015 w 1684095"/>
              <a:gd name="connsiteY27" fmla="*/ 1158573 h 3781997"/>
              <a:gd name="connsiteX28" fmla="*/ 676600 w 1684095"/>
              <a:gd name="connsiteY28" fmla="*/ 1235561 h 3781997"/>
              <a:gd name="connsiteX29" fmla="*/ 676600 w 1684095"/>
              <a:gd name="connsiteY29" fmla="*/ 1455456 h 3781997"/>
              <a:gd name="connsiteX30" fmla="*/ 679487 w 1684095"/>
              <a:gd name="connsiteY30" fmla="*/ 1499723 h 3781997"/>
              <a:gd name="connsiteX31" fmla="*/ 667939 w 1684095"/>
              <a:gd name="connsiteY31" fmla="*/ 1522338 h 3781997"/>
              <a:gd name="connsiteX32" fmla="*/ 651579 w 1684095"/>
              <a:gd name="connsiteY32" fmla="*/ 1522338 h 3781997"/>
              <a:gd name="connsiteX33" fmla="*/ 627521 w 1684095"/>
              <a:gd name="connsiteY33" fmla="*/ 1511271 h 3781997"/>
              <a:gd name="connsiteX34" fmla="*/ 575555 w 1684095"/>
              <a:gd name="connsiteY34" fmla="*/ 1519451 h 3781997"/>
              <a:gd name="connsiteX35" fmla="*/ 560638 w 1684095"/>
              <a:gd name="connsiteY35" fmla="*/ 1528112 h 3781997"/>
              <a:gd name="connsiteX36" fmla="*/ 557270 w 1684095"/>
              <a:gd name="connsiteY36" fmla="*/ 1634932 h 3781997"/>
              <a:gd name="connsiteX37" fmla="*/ 566894 w 1684095"/>
              <a:gd name="connsiteY37" fmla="*/ 1686417 h 3781997"/>
              <a:gd name="connsiteX38" fmla="*/ 600575 w 1684095"/>
              <a:gd name="connsiteY38" fmla="*/ 1786501 h 3781997"/>
              <a:gd name="connsiteX39" fmla="*/ 609718 w 1684095"/>
              <a:gd name="connsiteY39" fmla="*/ 1849053 h 3781997"/>
              <a:gd name="connsiteX40" fmla="*/ 630889 w 1684095"/>
              <a:gd name="connsiteY40" fmla="*/ 1912086 h 3781997"/>
              <a:gd name="connsiteX41" fmla="*/ 652061 w 1684095"/>
              <a:gd name="connsiteY41" fmla="*/ 1952504 h 3781997"/>
              <a:gd name="connsiteX42" fmla="*/ 658797 w 1684095"/>
              <a:gd name="connsiteY42" fmla="*/ 2016019 h 3781997"/>
              <a:gd name="connsiteX43" fmla="*/ 671307 w 1684095"/>
              <a:gd name="connsiteY43" fmla="*/ 2253717 h 3781997"/>
              <a:gd name="connsiteX44" fmla="*/ 677563 w 1684095"/>
              <a:gd name="connsiteY44" fmla="*/ 2347064 h 3781997"/>
              <a:gd name="connsiteX45" fmla="*/ 713650 w 1684095"/>
              <a:gd name="connsiteY45" fmla="*/ 2495745 h 3781997"/>
              <a:gd name="connsiteX46" fmla="*/ 724236 w 1684095"/>
              <a:gd name="connsiteY46" fmla="*/ 2656456 h 3781997"/>
              <a:gd name="connsiteX47" fmla="*/ 724236 w 1684095"/>
              <a:gd name="connsiteY47" fmla="*/ 2714678 h 3781997"/>
              <a:gd name="connsiteX48" fmla="*/ 729529 w 1684095"/>
              <a:gd name="connsiteY48" fmla="*/ 2882606 h 3781997"/>
              <a:gd name="connsiteX49" fmla="*/ 741077 w 1684095"/>
              <a:gd name="connsiteY49" fmla="*/ 2959112 h 3781997"/>
              <a:gd name="connsiteX50" fmla="*/ 731935 w 1684095"/>
              <a:gd name="connsiteY50" fmla="*/ 3011560 h 3781997"/>
              <a:gd name="connsiteX51" fmla="*/ 735303 w 1684095"/>
              <a:gd name="connsiteY51" fmla="*/ 3066413 h 3781997"/>
              <a:gd name="connsiteX52" fmla="*/ 724236 w 1684095"/>
              <a:gd name="connsiteY52" fmla="*/ 3138589 h 3781997"/>
              <a:gd name="connsiteX53" fmla="*/ 749257 w 1684095"/>
              <a:gd name="connsiteY53" fmla="*/ 3236747 h 3781997"/>
              <a:gd name="connsiteX54" fmla="*/ 761286 w 1684095"/>
              <a:gd name="connsiteY54" fmla="*/ 3281015 h 3781997"/>
              <a:gd name="connsiteX55" fmla="*/ 762249 w 1684095"/>
              <a:gd name="connsiteY55" fmla="*/ 3334425 h 3781997"/>
              <a:gd name="connsiteX56" fmla="*/ 779090 w 1684095"/>
              <a:gd name="connsiteY56" fmla="*/ 3372919 h 3781997"/>
              <a:gd name="connsiteX57" fmla="*/ 786788 w 1684095"/>
              <a:gd name="connsiteY57" fmla="*/ 3520157 h 3781997"/>
              <a:gd name="connsiteX58" fmla="*/ 773315 w 1684095"/>
              <a:gd name="connsiteY58" fmla="*/ 3570679 h 3781997"/>
              <a:gd name="connsiteX59" fmla="*/ 739634 w 1684095"/>
              <a:gd name="connsiteY59" fmla="*/ 3604361 h 3781997"/>
              <a:gd name="connsiteX60" fmla="*/ 709801 w 1684095"/>
              <a:gd name="connsiteY60" fmla="*/ 3635156 h 3781997"/>
              <a:gd name="connsiteX61" fmla="*/ 649655 w 1684095"/>
              <a:gd name="connsiteY61" fmla="*/ 3707332 h 3781997"/>
              <a:gd name="connsiteX62" fmla="*/ 642437 w 1684095"/>
              <a:gd name="connsiteY62" fmla="*/ 3745344 h 3781997"/>
              <a:gd name="connsiteX63" fmla="*/ 717500 w 1684095"/>
              <a:gd name="connsiteY63" fmla="*/ 3784800 h 3781997"/>
              <a:gd name="connsiteX64" fmla="*/ 792562 w 1684095"/>
              <a:gd name="connsiteY64" fmla="*/ 3781913 h 3781997"/>
              <a:gd name="connsiteX65" fmla="*/ 858001 w 1684095"/>
              <a:gd name="connsiteY65" fmla="*/ 3749675 h 3781997"/>
              <a:gd name="connsiteX66" fmla="*/ 928252 w 1684095"/>
              <a:gd name="connsiteY66" fmla="*/ 3686160 h 3781997"/>
              <a:gd name="connsiteX67" fmla="*/ 970114 w 1684095"/>
              <a:gd name="connsiteY67" fmla="*/ 3667395 h 3781997"/>
              <a:gd name="connsiteX68" fmla="*/ 1004758 w 1684095"/>
              <a:gd name="connsiteY68" fmla="*/ 3633232 h 3781997"/>
              <a:gd name="connsiteX69" fmla="*/ 1011976 w 1684095"/>
              <a:gd name="connsiteY69" fmla="*/ 3610616 h 3781997"/>
              <a:gd name="connsiteX70" fmla="*/ 999947 w 1684095"/>
              <a:gd name="connsiteY70" fmla="*/ 3586077 h 3781997"/>
              <a:gd name="connsiteX71" fmla="*/ 985030 w 1684095"/>
              <a:gd name="connsiteY71" fmla="*/ 3556726 h 3781997"/>
              <a:gd name="connsiteX72" fmla="*/ 984068 w 1684095"/>
              <a:gd name="connsiteY72" fmla="*/ 3503797 h 3781997"/>
              <a:gd name="connsiteX73" fmla="*/ 989361 w 1684095"/>
              <a:gd name="connsiteY73" fmla="*/ 3478295 h 3781997"/>
              <a:gd name="connsiteX74" fmla="*/ 1004277 w 1684095"/>
              <a:gd name="connsiteY74" fmla="*/ 3315659 h 3781997"/>
              <a:gd name="connsiteX75" fmla="*/ 1016306 w 1684095"/>
              <a:gd name="connsiteY75" fmla="*/ 3142438 h 3781997"/>
              <a:gd name="connsiteX76" fmla="*/ 1018231 w 1684095"/>
              <a:gd name="connsiteY76" fmla="*/ 3112605 h 3781997"/>
              <a:gd name="connsiteX77" fmla="*/ 1017269 w 1684095"/>
              <a:gd name="connsiteY77" fmla="*/ 3079405 h 3781997"/>
              <a:gd name="connsiteX78" fmla="*/ 1007164 w 1684095"/>
              <a:gd name="connsiteY78" fmla="*/ 3063045 h 3781997"/>
              <a:gd name="connsiteX79" fmla="*/ 1005721 w 1684095"/>
              <a:gd name="connsiteY79" fmla="*/ 2997125 h 3781997"/>
              <a:gd name="connsiteX80" fmla="*/ 1019675 w 1684095"/>
              <a:gd name="connsiteY80" fmla="*/ 2922543 h 3781997"/>
              <a:gd name="connsiteX81" fmla="*/ 1027373 w 1684095"/>
              <a:gd name="connsiteY81" fmla="*/ 2838338 h 3781997"/>
              <a:gd name="connsiteX82" fmla="*/ 1023043 w 1684095"/>
              <a:gd name="connsiteY82" fmla="*/ 2713234 h 3781997"/>
              <a:gd name="connsiteX83" fmla="*/ 1017750 w 1684095"/>
              <a:gd name="connsiteY83" fmla="*/ 2667523 h 3781997"/>
              <a:gd name="connsiteX84" fmla="*/ 1049507 w 1684095"/>
              <a:gd name="connsiteY84" fmla="*/ 2534720 h 3781997"/>
              <a:gd name="connsiteX85" fmla="*/ 1063461 w 1684095"/>
              <a:gd name="connsiteY85" fmla="*/ 2654532 h 3781997"/>
              <a:gd name="connsiteX86" fmla="*/ 1064905 w 1684095"/>
              <a:gd name="connsiteY86" fmla="*/ 2671373 h 3781997"/>
              <a:gd name="connsiteX87" fmla="*/ 1066348 w 1684095"/>
              <a:gd name="connsiteY87" fmla="*/ 2694950 h 3781997"/>
              <a:gd name="connsiteX88" fmla="*/ 1074528 w 1684095"/>
              <a:gd name="connsiteY88" fmla="*/ 2800807 h 3781997"/>
              <a:gd name="connsiteX89" fmla="*/ 1064905 w 1684095"/>
              <a:gd name="connsiteY89" fmla="*/ 2851330 h 3781997"/>
              <a:gd name="connsiteX90" fmla="*/ 1064423 w 1684095"/>
              <a:gd name="connsiteY90" fmla="*/ 2876351 h 3781997"/>
              <a:gd name="connsiteX91" fmla="*/ 1078377 w 1684095"/>
              <a:gd name="connsiteY91" fmla="*/ 2911958 h 3781997"/>
              <a:gd name="connsiteX92" fmla="*/ 1064423 w 1684095"/>
              <a:gd name="connsiteY92" fmla="*/ 3037543 h 3781997"/>
              <a:gd name="connsiteX93" fmla="*/ 1073084 w 1684095"/>
              <a:gd name="connsiteY93" fmla="*/ 3115974 h 3781997"/>
              <a:gd name="connsiteX94" fmla="*/ 1050469 w 1684095"/>
              <a:gd name="connsiteY94" fmla="*/ 3291601 h 3781997"/>
              <a:gd name="connsiteX95" fmla="*/ 1050469 w 1684095"/>
              <a:gd name="connsiteY95" fmla="*/ 3319990 h 3781997"/>
              <a:gd name="connsiteX96" fmla="*/ 1042771 w 1684095"/>
              <a:gd name="connsiteY96" fmla="*/ 3500910 h 3781997"/>
              <a:gd name="connsiteX97" fmla="*/ 1047101 w 1684095"/>
              <a:gd name="connsiteY97" fmla="*/ 3519194 h 3781997"/>
              <a:gd name="connsiteX98" fmla="*/ 1039403 w 1684095"/>
              <a:gd name="connsiteY98" fmla="*/ 3552876 h 3781997"/>
              <a:gd name="connsiteX99" fmla="*/ 1047582 w 1684095"/>
              <a:gd name="connsiteY99" fmla="*/ 3574048 h 3781997"/>
              <a:gd name="connsiteX100" fmla="*/ 1041808 w 1684095"/>
              <a:gd name="connsiteY100" fmla="*/ 3598106 h 3781997"/>
              <a:gd name="connsiteX101" fmla="*/ 1040846 w 1684095"/>
              <a:gd name="connsiteY101" fmla="*/ 3634675 h 3781997"/>
              <a:gd name="connsiteX102" fmla="*/ 1053838 w 1684095"/>
              <a:gd name="connsiteY102" fmla="*/ 3653922 h 3781997"/>
              <a:gd name="connsiteX103" fmla="*/ 1141411 w 1684095"/>
              <a:gd name="connsiteY103" fmla="*/ 3693859 h 3781997"/>
              <a:gd name="connsiteX104" fmla="*/ 1203963 w 1684095"/>
              <a:gd name="connsiteY104" fmla="*/ 3756892 h 3781997"/>
              <a:gd name="connsiteX105" fmla="*/ 1366117 w 1684095"/>
              <a:gd name="connsiteY105" fmla="*/ 3770365 h 3781997"/>
              <a:gd name="connsiteX106" fmla="*/ 1370447 w 1684095"/>
              <a:gd name="connsiteY106" fmla="*/ 3706850 h 3781997"/>
              <a:gd name="connsiteX107" fmla="*/ 1354088 w 1684095"/>
              <a:gd name="connsiteY107" fmla="*/ 3681349 h 3781997"/>
              <a:gd name="connsiteX108" fmla="*/ 1343021 w 1684095"/>
              <a:gd name="connsiteY108" fmla="*/ 3669801 h 3781997"/>
              <a:gd name="connsiteX109" fmla="*/ 1278544 w 1684095"/>
              <a:gd name="connsiteY109" fmla="*/ 3609173 h 3781997"/>
              <a:gd name="connsiteX110" fmla="*/ 1260260 w 1684095"/>
              <a:gd name="connsiteY110" fmla="*/ 3593294 h 3781997"/>
              <a:gd name="connsiteX111" fmla="*/ 1250636 w 1684095"/>
              <a:gd name="connsiteY111" fmla="*/ 3565387 h 3781997"/>
              <a:gd name="connsiteX112" fmla="*/ 1231871 w 1684095"/>
              <a:gd name="connsiteY112" fmla="*/ 3539885 h 3781997"/>
              <a:gd name="connsiteX113" fmla="*/ 1270845 w 1684095"/>
              <a:gd name="connsiteY113" fmla="*/ 3349341 h 3781997"/>
              <a:gd name="connsiteX114" fmla="*/ 1314151 w 1684095"/>
              <a:gd name="connsiteY114" fmla="*/ 3275722 h 3781997"/>
              <a:gd name="connsiteX115" fmla="*/ 1352163 w 1684095"/>
              <a:gd name="connsiteY115" fmla="*/ 3144844 h 3781997"/>
              <a:gd name="connsiteX116" fmla="*/ 1378146 w 1684095"/>
              <a:gd name="connsiteY116" fmla="*/ 3081329 h 3781997"/>
              <a:gd name="connsiteX117" fmla="*/ 1359862 w 1684095"/>
              <a:gd name="connsiteY117" fmla="*/ 2890305 h 3781997"/>
              <a:gd name="connsiteX118" fmla="*/ 1367561 w 1684095"/>
              <a:gd name="connsiteY118" fmla="*/ 2813799 h 3781997"/>
              <a:gd name="connsiteX119" fmla="*/ 1390657 w 1684095"/>
              <a:gd name="connsiteY119" fmla="*/ 2632398 h 3781997"/>
              <a:gd name="connsiteX120" fmla="*/ 1403167 w 1684095"/>
              <a:gd name="connsiteY120" fmla="*/ 2466875 h 3781997"/>
              <a:gd name="connsiteX121" fmla="*/ 1426263 w 1684095"/>
              <a:gd name="connsiteY121" fmla="*/ 2347064 h 3781997"/>
              <a:gd name="connsiteX122" fmla="*/ 1439255 w 1684095"/>
              <a:gd name="connsiteY122" fmla="*/ 2240244 h 3781997"/>
              <a:gd name="connsiteX123" fmla="*/ 1462832 w 1684095"/>
              <a:gd name="connsiteY123" fmla="*/ 2111290 h 3781997"/>
              <a:gd name="connsiteX124" fmla="*/ 1487853 w 1684095"/>
              <a:gd name="connsiteY124" fmla="*/ 1978969 h 3781997"/>
              <a:gd name="connsiteX125" fmla="*/ 1594192 w 1684095"/>
              <a:gd name="connsiteY125" fmla="*/ 1875517 h 3781997"/>
              <a:gd name="connsiteX126" fmla="*/ 1623062 w 1684095"/>
              <a:gd name="connsiteY126" fmla="*/ 1819220 h 3781997"/>
              <a:gd name="connsiteX127" fmla="*/ 1672141 w 1684095"/>
              <a:gd name="connsiteY127" fmla="*/ 1681124 h 3781997"/>
              <a:gd name="connsiteX128" fmla="*/ 652542 w 1684095"/>
              <a:gd name="connsiteY128" fmla="*/ 639391 h 3781997"/>
              <a:gd name="connsiteX129" fmla="*/ 601538 w 1684095"/>
              <a:gd name="connsiteY129" fmla="*/ 636023 h 3781997"/>
              <a:gd name="connsiteX130" fmla="*/ 568818 w 1684095"/>
              <a:gd name="connsiteY130" fmla="*/ 629767 h 3781997"/>
              <a:gd name="connsiteX131" fmla="*/ 435534 w 1684095"/>
              <a:gd name="connsiteY131" fmla="*/ 624956 h 3781997"/>
              <a:gd name="connsiteX132" fmla="*/ 373463 w 1684095"/>
              <a:gd name="connsiteY132" fmla="*/ 617257 h 3781997"/>
              <a:gd name="connsiteX133" fmla="*/ 347961 w 1684095"/>
              <a:gd name="connsiteY133" fmla="*/ 598491 h 3781997"/>
              <a:gd name="connsiteX134" fmla="*/ 348924 w 1684095"/>
              <a:gd name="connsiteY134" fmla="*/ 575395 h 3781997"/>
              <a:gd name="connsiteX135" fmla="*/ 363840 w 1684095"/>
              <a:gd name="connsiteY135" fmla="*/ 550856 h 3781997"/>
              <a:gd name="connsiteX136" fmla="*/ 391748 w 1684095"/>
              <a:gd name="connsiteY136" fmla="*/ 529203 h 3781997"/>
              <a:gd name="connsiteX137" fmla="*/ 453819 w 1684095"/>
              <a:gd name="connsiteY137" fmla="*/ 472425 h 3781997"/>
              <a:gd name="connsiteX138" fmla="*/ 504341 w 1684095"/>
              <a:gd name="connsiteY138" fmla="*/ 454140 h 3781997"/>
              <a:gd name="connsiteX139" fmla="*/ 716056 w 1684095"/>
              <a:gd name="connsiteY139" fmla="*/ 410835 h 3781997"/>
              <a:gd name="connsiteX140" fmla="*/ 789675 w 1684095"/>
              <a:gd name="connsiteY140" fmla="*/ 363680 h 3781997"/>
              <a:gd name="connsiteX141" fmla="*/ 790156 w 1684095"/>
              <a:gd name="connsiteY141" fmla="*/ 351651 h 3781997"/>
              <a:gd name="connsiteX142" fmla="*/ 789675 w 1684095"/>
              <a:gd name="connsiteY142" fmla="*/ 344915 h 3781997"/>
              <a:gd name="connsiteX143" fmla="*/ 816140 w 1684095"/>
              <a:gd name="connsiteY143" fmla="*/ 328074 h 3781997"/>
              <a:gd name="connsiteX144" fmla="*/ 845972 w 1684095"/>
              <a:gd name="connsiteY144" fmla="*/ 345396 h 3781997"/>
              <a:gd name="connsiteX145" fmla="*/ 861851 w 1684095"/>
              <a:gd name="connsiteY145" fmla="*/ 375228 h 3781997"/>
              <a:gd name="connsiteX146" fmla="*/ 890240 w 1684095"/>
              <a:gd name="connsiteY146" fmla="*/ 429119 h 3781997"/>
              <a:gd name="connsiteX147" fmla="*/ 912374 w 1684095"/>
              <a:gd name="connsiteY147" fmla="*/ 455584 h 3781997"/>
              <a:gd name="connsiteX148" fmla="*/ 948461 w 1684095"/>
              <a:gd name="connsiteY148" fmla="*/ 500814 h 3781997"/>
              <a:gd name="connsiteX149" fmla="*/ 959047 w 1684095"/>
              <a:gd name="connsiteY149" fmla="*/ 518136 h 3781997"/>
              <a:gd name="connsiteX150" fmla="*/ 936432 w 1684095"/>
              <a:gd name="connsiteY150" fmla="*/ 592236 h 3781997"/>
              <a:gd name="connsiteX151" fmla="*/ 923922 w 1684095"/>
              <a:gd name="connsiteY151" fmla="*/ 611483 h 3781997"/>
              <a:gd name="connsiteX152" fmla="*/ 902750 w 1684095"/>
              <a:gd name="connsiteY152" fmla="*/ 636985 h 3781997"/>
              <a:gd name="connsiteX153" fmla="*/ 851265 w 1684095"/>
              <a:gd name="connsiteY153" fmla="*/ 664412 h 3781997"/>
              <a:gd name="connsiteX154" fmla="*/ 734822 w 1684095"/>
              <a:gd name="connsiteY154" fmla="*/ 650939 h 3781997"/>
              <a:gd name="connsiteX155" fmla="*/ 685743 w 1684095"/>
              <a:gd name="connsiteY155" fmla="*/ 640353 h 3781997"/>
              <a:gd name="connsiteX156" fmla="*/ 652542 w 1684095"/>
              <a:gd name="connsiteY156" fmla="*/ 639391 h 3781997"/>
              <a:gd name="connsiteX157" fmla="*/ 1467163 w 1684095"/>
              <a:gd name="connsiteY157" fmla="*/ 1587296 h 3781997"/>
              <a:gd name="connsiteX158" fmla="*/ 1433481 w 1684095"/>
              <a:gd name="connsiteY158" fmla="*/ 1707589 h 3781997"/>
              <a:gd name="connsiteX159" fmla="*/ 1431075 w 1684095"/>
              <a:gd name="connsiteY159" fmla="*/ 1753781 h 3781997"/>
              <a:gd name="connsiteX160" fmla="*/ 1411347 w 1684095"/>
              <a:gd name="connsiteY160" fmla="*/ 1779283 h 3781997"/>
              <a:gd name="connsiteX161" fmla="*/ 1396431 w 1684095"/>
              <a:gd name="connsiteY161" fmla="*/ 1726835 h 3781997"/>
              <a:gd name="connsiteX162" fmla="*/ 1408460 w 1684095"/>
              <a:gd name="connsiteY162" fmla="*/ 1682568 h 3781997"/>
              <a:gd name="connsiteX163" fmla="*/ 1404129 w 1684095"/>
              <a:gd name="connsiteY163" fmla="*/ 1598844 h 3781997"/>
              <a:gd name="connsiteX164" fmla="*/ 1413753 w 1684095"/>
              <a:gd name="connsiteY164" fmla="*/ 1400602 h 3781997"/>
              <a:gd name="connsiteX165" fmla="*/ 1415678 w 1684095"/>
              <a:gd name="connsiteY165" fmla="*/ 1211502 h 3781997"/>
              <a:gd name="connsiteX166" fmla="*/ 1441179 w 1684095"/>
              <a:gd name="connsiteY166" fmla="*/ 1136921 h 3781997"/>
              <a:gd name="connsiteX167" fmla="*/ 1469568 w 1684095"/>
              <a:gd name="connsiteY167" fmla="*/ 1402527 h 3781997"/>
              <a:gd name="connsiteX168" fmla="*/ 1479673 w 1684095"/>
              <a:gd name="connsiteY168" fmla="*/ 1467004 h 3781997"/>
              <a:gd name="connsiteX169" fmla="*/ 1467644 w 1684095"/>
              <a:gd name="connsiteY169" fmla="*/ 1550246 h 3781997"/>
              <a:gd name="connsiteX170" fmla="*/ 1467163 w 1684095"/>
              <a:gd name="connsiteY170" fmla="*/ 1587296 h 378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684095" h="3781997">
                <a:moveTo>
                  <a:pt x="1672141" y="1681124"/>
                </a:moveTo>
                <a:cubicBezTo>
                  <a:pt x="1675509" y="1659472"/>
                  <a:pt x="1689944" y="1569974"/>
                  <a:pt x="1683208" y="1546397"/>
                </a:cubicBezTo>
                <a:cubicBezTo>
                  <a:pt x="1678877" y="1518008"/>
                  <a:pt x="1675028" y="1489618"/>
                  <a:pt x="1670698" y="1461711"/>
                </a:cubicBezTo>
                <a:cubicBezTo>
                  <a:pt x="1656744" y="1350560"/>
                  <a:pt x="1674066" y="1247590"/>
                  <a:pt x="1637016" y="1139327"/>
                </a:cubicBezTo>
                <a:cubicBezTo>
                  <a:pt x="1624986" y="1121523"/>
                  <a:pt x="1626430" y="1087360"/>
                  <a:pt x="1626430" y="1087360"/>
                </a:cubicBezTo>
                <a:cubicBezTo>
                  <a:pt x="1625468" y="1069076"/>
                  <a:pt x="1612476" y="1022402"/>
                  <a:pt x="1611032" y="1004118"/>
                </a:cubicBezTo>
                <a:cubicBezTo>
                  <a:pt x="1606221" y="932423"/>
                  <a:pt x="1573982" y="855436"/>
                  <a:pt x="1550886" y="788554"/>
                </a:cubicBezTo>
                <a:cubicBezTo>
                  <a:pt x="1542225" y="763533"/>
                  <a:pt x="1544150" y="749098"/>
                  <a:pt x="1508543" y="727926"/>
                </a:cubicBezTo>
                <a:cubicBezTo>
                  <a:pt x="1508543" y="727926"/>
                  <a:pt x="1508543" y="727926"/>
                  <a:pt x="1508543" y="727926"/>
                </a:cubicBezTo>
                <a:cubicBezTo>
                  <a:pt x="1468125" y="691357"/>
                  <a:pt x="1417602" y="690876"/>
                  <a:pt x="1351682" y="668261"/>
                </a:cubicBezTo>
                <a:cubicBezTo>
                  <a:pt x="1296347" y="633617"/>
                  <a:pt x="1241013" y="624475"/>
                  <a:pt x="1210218" y="575395"/>
                </a:cubicBezTo>
                <a:cubicBezTo>
                  <a:pt x="1194820" y="532571"/>
                  <a:pt x="1214548" y="493115"/>
                  <a:pt x="1222247" y="452697"/>
                </a:cubicBezTo>
                <a:cubicBezTo>
                  <a:pt x="1231871" y="401693"/>
                  <a:pt x="1282875" y="424308"/>
                  <a:pt x="1262665" y="351170"/>
                </a:cubicBezTo>
                <a:cubicBezTo>
                  <a:pt x="1237163" y="260229"/>
                  <a:pt x="1259778" y="186129"/>
                  <a:pt x="1254967" y="104811"/>
                </a:cubicBezTo>
                <a:cubicBezTo>
                  <a:pt x="1276138" y="54769"/>
                  <a:pt x="1242456" y="33116"/>
                  <a:pt x="1205887" y="16275"/>
                </a:cubicBezTo>
                <a:cubicBezTo>
                  <a:pt x="1138042" y="-15001"/>
                  <a:pt x="1075009" y="2322"/>
                  <a:pt x="1014863" y="38409"/>
                </a:cubicBezTo>
                <a:cubicBezTo>
                  <a:pt x="960009" y="61024"/>
                  <a:pt x="913817" y="93744"/>
                  <a:pt x="881098" y="144748"/>
                </a:cubicBezTo>
                <a:cubicBezTo>
                  <a:pt x="863775" y="160627"/>
                  <a:pt x="848859" y="166882"/>
                  <a:pt x="842123" y="186610"/>
                </a:cubicBezTo>
                <a:cubicBezTo>
                  <a:pt x="813734" y="188053"/>
                  <a:pt x="786307" y="183723"/>
                  <a:pt x="757918" y="184685"/>
                </a:cubicBezTo>
                <a:cubicBezTo>
                  <a:pt x="717981" y="185647"/>
                  <a:pt x="678525" y="196233"/>
                  <a:pt x="646768" y="219329"/>
                </a:cubicBezTo>
                <a:cubicBezTo>
                  <a:pt x="520701" y="309308"/>
                  <a:pt x="378756" y="345396"/>
                  <a:pt x="236811" y="424308"/>
                </a:cubicBezTo>
                <a:cubicBezTo>
                  <a:pt x="181476" y="454621"/>
                  <a:pt x="44824" y="542676"/>
                  <a:pt x="29427" y="557111"/>
                </a:cubicBezTo>
                <a:cubicBezTo>
                  <a:pt x="29427" y="557111"/>
                  <a:pt x="29427" y="557111"/>
                  <a:pt x="29427" y="557111"/>
                </a:cubicBezTo>
                <a:cubicBezTo>
                  <a:pt x="-14841" y="590793"/>
                  <a:pt x="-3293" y="644684"/>
                  <a:pt x="25577" y="669223"/>
                </a:cubicBezTo>
                <a:cubicBezTo>
                  <a:pt x="52042" y="696169"/>
                  <a:pt x="65996" y="710604"/>
                  <a:pt x="89092" y="724558"/>
                </a:cubicBezTo>
                <a:cubicBezTo>
                  <a:pt x="220451" y="830897"/>
                  <a:pt x="392229" y="866022"/>
                  <a:pt x="548609" y="906440"/>
                </a:cubicBezTo>
                <a:cubicBezTo>
                  <a:pt x="664090" y="959369"/>
                  <a:pt x="667458" y="984390"/>
                  <a:pt x="672751" y="1031545"/>
                </a:cubicBezTo>
                <a:cubicBezTo>
                  <a:pt x="678044" y="1081586"/>
                  <a:pt x="660722" y="1141733"/>
                  <a:pt x="666015" y="1158573"/>
                </a:cubicBezTo>
                <a:cubicBezTo>
                  <a:pt x="670826" y="1173490"/>
                  <a:pt x="674195" y="1220644"/>
                  <a:pt x="676600" y="1235561"/>
                </a:cubicBezTo>
                <a:cubicBezTo>
                  <a:pt x="676600" y="1308699"/>
                  <a:pt x="676119" y="1381836"/>
                  <a:pt x="676600" y="1455456"/>
                </a:cubicBezTo>
                <a:cubicBezTo>
                  <a:pt x="676600" y="1469891"/>
                  <a:pt x="672751" y="1486250"/>
                  <a:pt x="679487" y="1499723"/>
                </a:cubicBezTo>
                <a:cubicBezTo>
                  <a:pt x="685261" y="1510309"/>
                  <a:pt x="679006" y="1518008"/>
                  <a:pt x="667939" y="1522338"/>
                </a:cubicBezTo>
                <a:cubicBezTo>
                  <a:pt x="666015" y="1523782"/>
                  <a:pt x="658797" y="1527631"/>
                  <a:pt x="651579" y="1522338"/>
                </a:cubicBezTo>
                <a:cubicBezTo>
                  <a:pt x="643881" y="1518970"/>
                  <a:pt x="635220" y="1515121"/>
                  <a:pt x="627521" y="1511271"/>
                </a:cubicBezTo>
                <a:cubicBezTo>
                  <a:pt x="622709" y="1512234"/>
                  <a:pt x="576998" y="1520413"/>
                  <a:pt x="575555" y="1519451"/>
                </a:cubicBezTo>
                <a:cubicBezTo>
                  <a:pt x="568337" y="1518970"/>
                  <a:pt x="563525" y="1521857"/>
                  <a:pt x="560638" y="1528112"/>
                </a:cubicBezTo>
                <a:cubicBezTo>
                  <a:pt x="550534" y="1563719"/>
                  <a:pt x="554864" y="1599325"/>
                  <a:pt x="557270" y="1634932"/>
                </a:cubicBezTo>
                <a:cubicBezTo>
                  <a:pt x="559676" y="1652254"/>
                  <a:pt x="566894" y="1671020"/>
                  <a:pt x="566894" y="1686417"/>
                </a:cubicBezTo>
                <a:cubicBezTo>
                  <a:pt x="564969" y="1722024"/>
                  <a:pt x="563044" y="1758111"/>
                  <a:pt x="600575" y="1786501"/>
                </a:cubicBezTo>
                <a:cubicBezTo>
                  <a:pt x="612605" y="1795643"/>
                  <a:pt x="605387" y="1827881"/>
                  <a:pt x="609718" y="1849053"/>
                </a:cubicBezTo>
                <a:cubicBezTo>
                  <a:pt x="614529" y="1870705"/>
                  <a:pt x="603944" y="1899094"/>
                  <a:pt x="630889" y="1912086"/>
                </a:cubicBezTo>
                <a:cubicBezTo>
                  <a:pt x="630889" y="1913048"/>
                  <a:pt x="647730" y="1948174"/>
                  <a:pt x="652061" y="1952504"/>
                </a:cubicBezTo>
                <a:cubicBezTo>
                  <a:pt x="660722" y="1965015"/>
                  <a:pt x="659759" y="1994366"/>
                  <a:pt x="658797" y="2016019"/>
                </a:cubicBezTo>
                <a:cubicBezTo>
                  <a:pt x="654467" y="2094931"/>
                  <a:pt x="657354" y="2175286"/>
                  <a:pt x="671307" y="2253717"/>
                </a:cubicBezTo>
                <a:cubicBezTo>
                  <a:pt x="675638" y="2267671"/>
                  <a:pt x="671307" y="2315307"/>
                  <a:pt x="677563" y="2347064"/>
                </a:cubicBezTo>
                <a:cubicBezTo>
                  <a:pt x="679006" y="2361980"/>
                  <a:pt x="707876" y="2481791"/>
                  <a:pt x="713650" y="2495745"/>
                </a:cubicBezTo>
                <a:cubicBezTo>
                  <a:pt x="736265" y="2547230"/>
                  <a:pt x="702102" y="2610264"/>
                  <a:pt x="724236" y="2656456"/>
                </a:cubicBezTo>
                <a:cubicBezTo>
                  <a:pt x="730491" y="2674259"/>
                  <a:pt x="724717" y="2694469"/>
                  <a:pt x="724236" y="2714678"/>
                </a:cubicBezTo>
                <a:cubicBezTo>
                  <a:pt x="725680" y="2750284"/>
                  <a:pt x="724236" y="2867209"/>
                  <a:pt x="729529" y="2882606"/>
                </a:cubicBezTo>
                <a:cubicBezTo>
                  <a:pt x="738671" y="2907627"/>
                  <a:pt x="742039" y="2942271"/>
                  <a:pt x="741077" y="2959112"/>
                </a:cubicBezTo>
                <a:cubicBezTo>
                  <a:pt x="740115" y="2975472"/>
                  <a:pt x="733378" y="2999049"/>
                  <a:pt x="731935" y="3011560"/>
                </a:cubicBezTo>
                <a:cubicBezTo>
                  <a:pt x="729048" y="3031288"/>
                  <a:pt x="735784" y="3054865"/>
                  <a:pt x="735303" y="3066413"/>
                </a:cubicBezTo>
                <a:cubicBezTo>
                  <a:pt x="734822" y="3075074"/>
                  <a:pt x="733860" y="3114530"/>
                  <a:pt x="724236" y="3138589"/>
                </a:cubicBezTo>
                <a:cubicBezTo>
                  <a:pt x="718462" y="3153986"/>
                  <a:pt x="737709" y="3219425"/>
                  <a:pt x="749257" y="3236747"/>
                </a:cubicBezTo>
                <a:cubicBezTo>
                  <a:pt x="758880" y="3251183"/>
                  <a:pt x="765136" y="3263693"/>
                  <a:pt x="761286" y="3281015"/>
                </a:cubicBezTo>
                <a:cubicBezTo>
                  <a:pt x="756475" y="3298337"/>
                  <a:pt x="758399" y="3319990"/>
                  <a:pt x="762249" y="3334425"/>
                </a:cubicBezTo>
                <a:cubicBezTo>
                  <a:pt x="766098" y="3347898"/>
                  <a:pt x="781977" y="3357040"/>
                  <a:pt x="779090" y="3372919"/>
                </a:cubicBezTo>
                <a:cubicBezTo>
                  <a:pt x="768985" y="3422479"/>
                  <a:pt x="806035" y="3470115"/>
                  <a:pt x="786788" y="3520157"/>
                </a:cubicBezTo>
                <a:cubicBezTo>
                  <a:pt x="782458" y="3536997"/>
                  <a:pt x="782458" y="3562981"/>
                  <a:pt x="773315" y="3570679"/>
                </a:cubicBezTo>
                <a:cubicBezTo>
                  <a:pt x="773315" y="3570679"/>
                  <a:pt x="748776" y="3599550"/>
                  <a:pt x="739634" y="3604361"/>
                </a:cubicBezTo>
                <a:cubicBezTo>
                  <a:pt x="730010" y="3610135"/>
                  <a:pt x="709801" y="3635156"/>
                  <a:pt x="709801" y="3635156"/>
                </a:cubicBezTo>
                <a:cubicBezTo>
                  <a:pt x="707876" y="3637562"/>
                  <a:pt x="661203" y="3682311"/>
                  <a:pt x="649655" y="3707332"/>
                </a:cubicBezTo>
                <a:cubicBezTo>
                  <a:pt x="646768" y="3713587"/>
                  <a:pt x="636663" y="3729466"/>
                  <a:pt x="642437" y="3745344"/>
                </a:cubicBezTo>
                <a:cubicBezTo>
                  <a:pt x="642437" y="3757373"/>
                  <a:pt x="697291" y="3785281"/>
                  <a:pt x="717500" y="3784800"/>
                </a:cubicBezTo>
                <a:cubicBezTo>
                  <a:pt x="730491" y="3785762"/>
                  <a:pt x="781977" y="3785281"/>
                  <a:pt x="792562" y="3781913"/>
                </a:cubicBezTo>
                <a:cubicBezTo>
                  <a:pt x="813253" y="3771808"/>
                  <a:pt x="840679" y="3767959"/>
                  <a:pt x="858001" y="3749675"/>
                </a:cubicBezTo>
                <a:cubicBezTo>
                  <a:pt x="862813" y="3746306"/>
                  <a:pt x="918148" y="3691934"/>
                  <a:pt x="928252" y="3686160"/>
                </a:cubicBezTo>
                <a:cubicBezTo>
                  <a:pt x="939319" y="3679905"/>
                  <a:pt x="956160" y="3666913"/>
                  <a:pt x="970114" y="3667395"/>
                </a:cubicBezTo>
                <a:cubicBezTo>
                  <a:pt x="989842" y="3661139"/>
                  <a:pt x="1004758" y="3633232"/>
                  <a:pt x="1004758" y="3633232"/>
                </a:cubicBezTo>
                <a:cubicBezTo>
                  <a:pt x="1008126" y="3628901"/>
                  <a:pt x="1011014" y="3616391"/>
                  <a:pt x="1011976" y="3610616"/>
                </a:cubicBezTo>
                <a:cubicBezTo>
                  <a:pt x="1012938" y="3600031"/>
                  <a:pt x="1006683" y="3594738"/>
                  <a:pt x="999947" y="3586077"/>
                </a:cubicBezTo>
                <a:cubicBezTo>
                  <a:pt x="999465" y="3585596"/>
                  <a:pt x="985993" y="3562018"/>
                  <a:pt x="985030" y="3556726"/>
                </a:cubicBezTo>
                <a:cubicBezTo>
                  <a:pt x="982143" y="3541328"/>
                  <a:pt x="998984" y="3527855"/>
                  <a:pt x="984068" y="3503797"/>
                </a:cubicBezTo>
                <a:cubicBezTo>
                  <a:pt x="980700" y="3495617"/>
                  <a:pt x="985993" y="3484550"/>
                  <a:pt x="989361" y="3478295"/>
                </a:cubicBezTo>
                <a:cubicBezTo>
                  <a:pt x="1017269" y="3421998"/>
                  <a:pt x="1007164" y="3334906"/>
                  <a:pt x="1004277" y="3315659"/>
                </a:cubicBezTo>
                <a:cubicBezTo>
                  <a:pt x="1001871" y="3293044"/>
                  <a:pt x="1023043" y="3178526"/>
                  <a:pt x="1016306" y="3142438"/>
                </a:cubicBezTo>
                <a:cubicBezTo>
                  <a:pt x="1013900" y="3131371"/>
                  <a:pt x="1008608" y="3123191"/>
                  <a:pt x="1018231" y="3112605"/>
                </a:cubicBezTo>
                <a:cubicBezTo>
                  <a:pt x="1021599" y="3106832"/>
                  <a:pt x="1024486" y="3090472"/>
                  <a:pt x="1017269" y="3079405"/>
                </a:cubicBezTo>
                <a:lnTo>
                  <a:pt x="1007164" y="3063045"/>
                </a:lnTo>
                <a:cubicBezTo>
                  <a:pt x="985993" y="3037062"/>
                  <a:pt x="1003315" y="3001936"/>
                  <a:pt x="1005721" y="2997125"/>
                </a:cubicBezTo>
                <a:cubicBezTo>
                  <a:pt x="1024005" y="2974510"/>
                  <a:pt x="1013419" y="2947083"/>
                  <a:pt x="1019675" y="2922543"/>
                </a:cubicBezTo>
                <a:cubicBezTo>
                  <a:pt x="1024005" y="2902334"/>
                  <a:pt x="1028817" y="2846037"/>
                  <a:pt x="1027373" y="2838338"/>
                </a:cubicBezTo>
                <a:cubicBezTo>
                  <a:pt x="1028336" y="2798401"/>
                  <a:pt x="1028336" y="2740180"/>
                  <a:pt x="1023043" y="2713234"/>
                </a:cubicBezTo>
                <a:cubicBezTo>
                  <a:pt x="1018231" y="2698318"/>
                  <a:pt x="1010532" y="2683883"/>
                  <a:pt x="1017750" y="2667523"/>
                </a:cubicBezTo>
                <a:cubicBezTo>
                  <a:pt x="1039884" y="2629511"/>
                  <a:pt x="1021118" y="2584281"/>
                  <a:pt x="1049507" y="2534720"/>
                </a:cubicBezTo>
                <a:cubicBezTo>
                  <a:pt x="1062980" y="2591979"/>
                  <a:pt x="1061055" y="2615557"/>
                  <a:pt x="1063461" y="2654532"/>
                </a:cubicBezTo>
                <a:cubicBezTo>
                  <a:pt x="1062499" y="2663193"/>
                  <a:pt x="1064905" y="2670891"/>
                  <a:pt x="1064905" y="2671373"/>
                </a:cubicBezTo>
                <a:cubicBezTo>
                  <a:pt x="1064423" y="2682920"/>
                  <a:pt x="1062018" y="2683402"/>
                  <a:pt x="1066348" y="2694950"/>
                </a:cubicBezTo>
                <a:cubicBezTo>
                  <a:pt x="1090888" y="2733443"/>
                  <a:pt x="1050951" y="2778192"/>
                  <a:pt x="1074528" y="2800807"/>
                </a:cubicBezTo>
                <a:cubicBezTo>
                  <a:pt x="1103398" y="2819092"/>
                  <a:pt x="1059612" y="2834008"/>
                  <a:pt x="1064905" y="2851330"/>
                </a:cubicBezTo>
                <a:cubicBezTo>
                  <a:pt x="1070197" y="2868171"/>
                  <a:pt x="1068273" y="2870577"/>
                  <a:pt x="1064423" y="2876351"/>
                </a:cubicBezTo>
                <a:cubicBezTo>
                  <a:pt x="1059131" y="2889343"/>
                  <a:pt x="1078377" y="2901372"/>
                  <a:pt x="1078377" y="2911958"/>
                </a:cubicBezTo>
                <a:cubicBezTo>
                  <a:pt x="1073566" y="2930242"/>
                  <a:pt x="1064423" y="3037543"/>
                  <a:pt x="1064423" y="3037543"/>
                </a:cubicBezTo>
                <a:cubicBezTo>
                  <a:pt x="1063461" y="3046685"/>
                  <a:pt x="1074047" y="3101538"/>
                  <a:pt x="1073084" y="3115974"/>
                </a:cubicBezTo>
                <a:cubicBezTo>
                  <a:pt x="1072603" y="3128003"/>
                  <a:pt x="1061055" y="3278609"/>
                  <a:pt x="1050469" y="3291601"/>
                </a:cubicBezTo>
                <a:cubicBezTo>
                  <a:pt x="1044695" y="3298337"/>
                  <a:pt x="1047101" y="3312291"/>
                  <a:pt x="1050469" y="3319990"/>
                </a:cubicBezTo>
                <a:cubicBezTo>
                  <a:pt x="1053838" y="3329613"/>
                  <a:pt x="1052394" y="3439801"/>
                  <a:pt x="1042771" y="3500910"/>
                </a:cubicBezTo>
                <a:cubicBezTo>
                  <a:pt x="1040365" y="3508609"/>
                  <a:pt x="1050469" y="3515826"/>
                  <a:pt x="1047101" y="3519194"/>
                </a:cubicBezTo>
                <a:cubicBezTo>
                  <a:pt x="1044695" y="3522562"/>
                  <a:pt x="1043252" y="3549989"/>
                  <a:pt x="1039403" y="3552876"/>
                </a:cubicBezTo>
                <a:cubicBezTo>
                  <a:pt x="1034591" y="3560094"/>
                  <a:pt x="1042290" y="3567792"/>
                  <a:pt x="1047582" y="3574048"/>
                </a:cubicBezTo>
                <a:cubicBezTo>
                  <a:pt x="1055281" y="3585114"/>
                  <a:pt x="1041808" y="3598106"/>
                  <a:pt x="1041808" y="3598106"/>
                </a:cubicBezTo>
                <a:cubicBezTo>
                  <a:pt x="1035072" y="3604843"/>
                  <a:pt x="1040846" y="3634675"/>
                  <a:pt x="1040846" y="3634675"/>
                </a:cubicBezTo>
                <a:cubicBezTo>
                  <a:pt x="1041808" y="3644298"/>
                  <a:pt x="1047101" y="3648629"/>
                  <a:pt x="1053838" y="3653922"/>
                </a:cubicBezTo>
                <a:cubicBezTo>
                  <a:pt x="1080783" y="3675574"/>
                  <a:pt x="1118314" y="3660177"/>
                  <a:pt x="1141411" y="3693859"/>
                </a:cubicBezTo>
                <a:cubicBezTo>
                  <a:pt x="1155846" y="3719842"/>
                  <a:pt x="1194339" y="3752562"/>
                  <a:pt x="1203963" y="3756892"/>
                </a:cubicBezTo>
                <a:cubicBezTo>
                  <a:pt x="1243900" y="3775658"/>
                  <a:pt x="1307414" y="3805490"/>
                  <a:pt x="1366117" y="3770365"/>
                </a:cubicBezTo>
                <a:cubicBezTo>
                  <a:pt x="1388732" y="3748712"/>
                  <a:pt x="1380552" y="3728984"/>
                  <a:pt x="1370447" y="3706850"/>
                </a:cubicBezTo>
                <a:cubicBezTo>
                  <a:pt x="1367561" y="3699152"/>
                  <a:pt x="1360343" y="3687123"/>
                  <a:pt x="1354088" y="3681349"/>
                </a:cubicBezTo>
                <a:cubicBezTo>
                  <a:pt x="1349757" y="3677018"/>
                  <a:pt x="1347351" y="3674131"/>
                  <a:pt x="1343021" y="3669801"/>
                </a:cubicBezTo>
                <a:cubicBezTo>
                  <a:pt x="1325699" y="3654403"/>
                  <a:pt x="1292979" y="3623127"/>
                  <a:pt x="1278544" y="3609173"/>
                </a:cubicBezTo>
                <a:cubicBezTo>
                  <a:pt x="1272770" y="3603880"/>
                  <a:pt x="1266515" y="3598587"/>
                  <a:pt x="1260260" y="3593294"/>
                </a:cubicBezTo>
                <a:cubicBezTo>
                  <a:pt x="1253523" y="3587520"/>
                  <a:pt x="1250636" y="3565387"/>
                  <a:pt x="1250636" y="3565387"/>
                </a:cubicBezTo>
                <a:cubicBezTo>
                  <a:pt x="1250155" y="3553357"/>
                  <a:pt x="1231871" y="3549027"/>
                  <a:pt x="1231871" y="3539885"/>
                </a:cubicBezTo>
                <a:cubicBezTo>
                  <a:pt x="1226578" y="3473964"/>
                  <a:pt x="1252080" y="3416705"/>
                  <a:pt x="1270845" y="3349341"/>
                </a:cubicBezTo>
                <a:cubicBezTo>
                  <a:pt x="1272770" y="3336349"/>
                  <a:pt x="1284799" y="3291601"/>
                  <a:pt x="1314151" y="3275722"/>
                </a:cubicBezTo>
                <a:cubicBezTo>
                  <a:pt x="1345427" y="3259362"/>
                  <a:pt x="1349276" y="3165053"/>
                  <a:pt x="1352163" y="3144844"/>
                </a:cubicBezTo>
                <a:cubicBezTo>
                  <a:pt x="1353125" y="3128484"/>
                  <a:pt x="1379109" y="3104426"/>
                  <a:pt x="1378146" y="3081329"/>
                </a:cubicBezTo>
                <a:cubicBezTo>
                  <a:pt x="1368042" y="3008192"/>
                  <a:pt x="1381514" y="2950451"/>
                  <a:pt x="1359862" y="2890305"/>
                </a:cubicBezTo>
                <a:cubicBezTo>
                  <a:pt x="1345908" y="2859029"/>
                  <a:pt x="1356012" y="2836414"/>
                  <a:pt x="1367561" y="2813799"/>
                </a:cubicBezTo>
                <a:cubicBezTo>
                  <a:pt x="1396431" y="2756058"/>
                  <a:pt x="1393062" y="2693987"/>
                  <a:pt x="1390657" y="2632398"/>
                </a:cubicBezTo>
                <a:cubicBezTo>
                  <a:pt x="1385364" y="2583800"/>
                  <a:pt x="1395468" y="2521728"/>
                  <a:pt x="1403167" y="2466875"/>
                </a:cubicBezTo>
                <a:cubicBezTo>
                  <a:pt x="1406535" y="2463988"/>
                  <a:pt x="1418564" y="2369679"/>
                  <a:pt x="1426263" y="2347064"/>
                </a:cubicBezTo>
                <a:cubicBezTo>
                  <a:pt x="1435887" y="2310495"/>
                  <a:pt x="1421451" y="2272964"/>
                  <a:pt x="1439255" y="2240244"/>
                </a:cubicBezTo>
                <a:cubicBezTo>
                  <a:pt x="1451765" y="2196939"/>
                  <a:pt x="1450322" y="2154596"/>
                  <a:pt x="1462832" y="2111290"/>
                </a:cubicBezTo>
                <a:cubicBezTo>
                  <a:pt x="1464276" y="2095893"/>
                  <a:pt x="1487853" y="1978969"/>
                  <a:pt x="1487853" y="1978969"/>
                </a:cubicBezTo>
                <a:cubicBezTo>
                  <a:pt x="1504213" y="1947211"/>
                  <a:pt x="1568690" y="1905350"/>
                  <a:pt x="1594192" y="1875517"/>
                </a:cubicBezTo>
                <a:cubicBezTo>
                  <a:pt x="1623543" y="1845203"/>
                  <a:pt x="1606221" y="1823551"/>
                  <a:pt x="1623062" y="1819220"/>
                </a:cubicBezTo>
                <a:cubicBezTo>
                  <a:pt x="1701492" y="1792756"/>
                  <a:pt x="1663480" y="1728760"/>
                  <a:pt x="1672141" y="1681124"/>
                </a:cubicBezTo>
                <a:close/>
                <a:moveTo>
                  <a:pt x="652542" y="639391"/>
                </a:moveTo>
                <a:cubicBezTo>
                  <a:pt x="635220" y="638910"/>
                  <a:pt x="618379" y="638428"/>
                  <a:pt x="601538" y="636023"/>
                </a:cubicBezTo>
                <a:cubicBezTo>
                  <a:pt x="599613" y="635542"/>
                  <a:pt x="577960" y="630730"/>
                  <a:pt x="568818" y="629767"/>
                </a:cubicBezTo>
                <a:cubicBezTo>
                  <a:pt x="524551" y="624956"/>
                  <a:pt x="479321" y="631692"/>
                  <a:pt x="435534" y="624956"/>
                </a:cubicBezTo>
                <a:cubicBezTo>
                  <a:pt x="419656" y="622550"/>
                  <a:pt x="377313" y="618219"/>
                  <a:pt x="373463" y="617257"/>
                </a:cubicBezTo>
                <a:cubicBezTo>
                  <a:pt x="368652" y="614851"/>
                  <a:pt x="351329" y="602822"/>
                  <a:pt x="347961" y="598491"/>
                </a:cubicBezTo>
                <a:cubicBezTo>
                  <a:pt x="341706" y="591274"/>
                  <a:pt x="349886" y="590312"/>
                  <a:pt x="348924" y="575395"/>
                </a:cubicBezTo>
                <a:cubicBezTo>
                  <a:pt x="344593" y="591755"/>
                  <a:pt x="358066" y="555186"/>
                  <a:pt x="363840" y="550856"/>
                </a:cubicBezTo>
                <a:cubicBezTo>
                  <a:pt x="372982" y="543638"/>
                  <a:pt x="382605" y="536420"/>
                  <a:pt x="391748" y="529203"/>
                </a:cubicBezTo>
                <a:cubicBezTo>
                  <a:pt x="425430" y="521985"/>
                  <a:pt x="449488" y="495521"/>
                  <a:pt x="453819" y="472425"/>
                </a:cubicBezTo>
                <a:cubicBezTo>
                  <a:pt x="466329" y="465207"/>
                  <a:pt x="495680" y="457027"/>
                  <a:pt x="504341" y="454140"/>
                </a:cubicBezTo>
                <a:cubicBezTo>
                  <a:pt x="574111" y="435375"/>
                  <a:pt x="639550" y="402655"/>
                  <a:pt x="716056" y="410835"/>
                </a:cubicBezTo>
                <a:cubicBezTo>
                  <a:pt x="745889" y="414203"/>
                  <a:pt x="778127" y="399768"/>
                  <a:pt x="789675" y="363680"/>
                </a:cubicBezTo>
                <a:cubicBezTo>
                  <a:pt x="790156" y="359350"/>
                  <a:pt x="790156" y="355500"/>
                  <a:pt x="790156" y="351651"/>
                </a:cubicBezTo>
                <a:cubicBezTo>
                  <a:pt x="790156" y="349245"/>
                  <a:pt x="789675" y="347321"/>
                  <a:pt x="789675" y="344915"/>
                </a:cubicBezTo>
                <a:cubicBezTo>
                  <a:pt x="799780" y="334810"/>
                  <a:pt x="808441" y="329517"/>
                  <a:pt x="816140" y="328074"/>
                </a:cubicBezTo>
                <a:cubicBezTo>
                  <a:pt x="828169" y="326149"/>
                  <a:pt x="837792" y="333367"/>
                  <a:pt x="845972" y="345396"/>
                </a:cubicBezTo>
                <a:cubicBezTo>
                  <a:pt x="852709" y="355019"/>
                  <a:pt x="856077" y="361756"/>
                  <a:pt x="861851" y="375228"/>
                </a:cubicBezTo>
                <a:cubicBezTo>
                  <a:pt x="857039" y="403136"/>
                  <a:pt x="867144" y="423827"/>
                  <a:pt x="890240" y="429119"/>
                </a:cubicBezTo>
                <a:cubicBezTo>
                  <a:pt x="900826" y="437781"/>
                  <a:pt x="901788" y="444998"/>
                  <a:pt x="912374" y="455584"/>
                </a:cubicBezTo>
                <a:cubicBezTo>
                  <a:pt x="925846" y="469538"/>
                  <a:pt x="935470" y="486379"/>
                  <a:pt x="948461" y="500814"/>
                </a:cubicBezTo>
                <a:cubicBezTo>
                  <a:pt x="952792" y="505144"/>
                  <a:pt x="957604" y="508031"/>
                  <a:pt x="959047" y="518136"/>
                </a:cubicBezTo>
                <a:cubicBezTo>
                  <a:pt x="958085" y="546044"/>
                  <a:pt x="949424" y="570102"/>
                  <a:pt x="936432" y="592236"/>
                </a:cubicBezTo>
                <a:cubicBezTo>
                  <a:pt x="932583" y="598973"/>
                  <a:pt x="928252" y="605228"/>
                  <a:pt x="923922" y="611483"/>
                </a:cubicBezTo>
                <a:cubicBezTo>
                  <a:pt x="917666" y="619663"/>
                  <a:pt x="903231" y="636504"/>
                  <a:pt x="902750" y="636985"/>
                </a:cubicBezTo>
                <a:cubicBezTo>
                  <a:pt x="885909" y="651420"/>
                  <a:pt x="868587" y="660081"/>
                  <a:pt x="851265" y="664412"/>
                </a:cubicBezTo>
                <a:cubicBezTo>
                  <a:pt x="799299" y="676922"/>
                  <a:pt x="787751" y="661044"/>
                  <a:pt x="734822" y="650939"/>
                </a:cubicBezTo>
                <a:cubicBezTo>
                  <a:pt x="732416" y="650939"/>
                  <a:pt x="688148" y="640353"/>
                  <a:pt x="685743" y="640353"/>
                </a:cubicBezTo>
                <a:cubicBezTo>
                  <a:pt x="675638" y="639872"/>
                  <a:pt x="664090" y="639872"/>
                  <a:pt x="652542" y="639391"/>
                </a:cubicBezTo>
                <a:close/>
                <a:moveTo>
                  <a:pt x="1467163" y="1587296"/>
                </a:moveTo>
                <a:cubicBezTo>
                  <a:pt x="1454652" y="1631564"/>
                  <a:pt x="1445991" y="1663321"/>
                  <a:pt x="1433481" y="1707589"/>
                </a:cubicBezTo>
                <a:cubicBezTo>
                  <a:pt x="1433481" y="1728760"/>
                  <a:pt x="1432518" y="1732609"/>
                  <a:pt x="1431075" y="1753781"/>
                </a:cubicBezTo>
                <a:cubicBezTo>
                  <a:pt x="1429150" y="1775915"/>
                  <a:pt x="1424820" y="1789388"/>
                  <a:pt x="1411347" y="1779283"/>
                </a:cubicBezTo>
                <a:cubicBezTo>
                  <a:pt x="1397393" y="1758593"/>
                  <a:pt x="1389694" y="1747526"/>
                  <a:pt x="1396431" y="1726835"/>
                </a:cubicBezTo>
                <a:cubicBezTo>
                  <a:pt x="1395950" y="1719137"/>
                  <a:pt x="1407498" y="1686417"/>
                  <a:pt x="1408460" y="1682568"/>
                </a:cubicBezTo>
                <a:cubicBezTo>
                  <a:pt x="1407016" y="1654660"/>
                  <a:pt x="1405573" y="1626752"/>
                  <a:pt x="1404129" y="1598844"/>
                </a:cubicBezTo>
                <a:cubicBezTo>
                  <a:pt x="1388251" y="1543028"/>
                  <a:pt x="1409903" y="1457380"/>
                  <a:pt x="1413753" y="1400602"/>
                </a:cubicBezTo>
                <a:cubicBezTo>
                  <a:pt x="1421451" y="1381355"/>
                  <a:pt x="1419527" y="1259138"/>
                  <a:pt x="1415678" y="1211502"/>
                </a:cubicBezTo>
                <a:cubicBezTo>
                  <a:pt x="1419527" y="1164347"/>
                  <a:pt x="1432518" y="1091691"/>
                  <a:pt x="1441179" y="1136921"/>
                </a:cubicBezTo>
                <a:cubicBezTo>
                  <a:pt x="1443104" y="1147025"/>
                  <a:pt x="1471974" y="1382318"/>
                  <a:pt x="1469568" y="1402527"/>
                </a:cubicBezTo>
                <a:cubicBezTo>
                  <a:pt x="1463795" y="1425142"/>
                  <a:pt x="1471493" y="1447757"/>
                  <a:pt x="1479673" y="1467004"/>
                </a:cubicBezTo>
                <a:cubicBezTo>
                  <a:pt x="1494589" y="1502129"/>
                  <a:pt x="1491221" y="1520413"/>
                  <a:pt x="1467644" y="1550246"/>
                </a:cubicBezTo>
                <a:cubicBezTo>
                  <a:pt x="1463795" y="1560351"/>
                  <a:pt x="1472456" y="1570936"/>
                  <a:pt x="1467163" y="1587296"/>
                </a:cubicBezTo>
                <a:close/>
              </a:path>
            </a:pathLst>
          </a:custGeom>
          <a:solidFill>
            <a:srgbClr val="506272"/>
          </a:solidFill>
          <a:ln w="47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0072FCB-91EE-4814-A138-B6FA0BD42966}"/>
              </a:ext>
            </a:extLst>
          </p:cNvPr>
          <p:cNvSpPr/>
          <p:nvPr/>
        </p:nvSpPr>
        <p:spPr>
          <a:xfrm>
            <a:off x="9178462" y="2056891"/>
            <a:ext cx="2477806" cy="908706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F36632-F1CF-4786-ABC6-EA2F9DDC5B4D}"/>
              </a:ext>
            </a:extLst>
          </p:cNvPr>
          <p:cNvCxnSpPr>
            <a:cxnSpLocks/>
          </p:cNvCxnSpPr>
          <p:nvPr/>
        </p:nvCxnSpPr>
        <p:spPr>
          <a:xfrm>
            <a:off x="0" y="2638254"/>
            <a:ext cx="9548893" cy="767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5">
            <a:extLst>
              <a:ext uri="{FF2B5EF4-FFF2-40B4-BE49-F238E27FC236}">
                <a16:creationId xmlns:a16="http://schemas.microsoft.com/office/drawing/2014/main" id="{5804F786-B992-420E-B1BE-B7735F2DD1D2}"/>
              </a:ext>
            </a:extLst>
          </p:cNvPr>
          <p:cNvSpPr/>
          <p:nvPr/>
        </p:nvSpPr>
        <p:spPr>
          <a:xfrm rot="18900000">
            <a:off x="1357974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CF6C5-72A4-4A60-A29E-2FFFC5881487}"/>
              </a:ext>
            </a:extLst>
          </p:cNvPr>
          <p:cNvSpPr/>
          <p:nvPr/>
        </p:nvSpPr>
        <p:spPr>
          <a:xfrm>
            <a:off x="1471473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D915387E-294C-4199-86B9-3E83A28389DC}"/>
              </a:ext>
            </a:extLst>
          </p:cNvPr>
          <p:cNvSpPr/>
          <p:nvPr/>
        </p:nvSpPr>
        <p:spPr>
          <a:xfrm rot="18900000">
            <a:off x="3077216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4C2F-4F55-42C0-A47B-6BF9D7455659}"/>
              </a:ext>
            </a:extLst>
          </p:cNvPr>
          <p:cNvSpPr txBox="1"/>
          <p:nvPr/>
        </p:nvSpPr>
        <p:spPr>
          <a:xfrm>
            <a:off x="1022308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40CBE-A425-458C-9A7D-9E902EF10777}"/>
              </a:ext>
            </a:extLst>
          </p:cNvPr>
          <p:cNvSpPr/>
          <p:nvPr/>
        </p:nvSpPr>
        <p:spPr>
          <a:xfrm>
            <a:off x="3190715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CB4CE69B-3D35-495A-A692-CE76F70C08EA}"/>
              </a:ext>
            </a:extLst>
          </p:cNvPr>
          <p:cNvSpPr/>
          <p:nvPr/>
        </p:nvSpPr>
        <p:spPr>
          <a:xfrm rot="18900000">
            <a:off x="4796458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BBD29-F32B-458A-94AB-B04A74D46288}"/>
              </a:ext>
            </a:extLst>
          </p:cNvPr>
          <p:cNvSpPr txBox="1"/>
          <p:nvPr/>
        </p:nvSpPr>
        <p:spPr>
          <a:xfrm>
            <a:off x="2741550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9918-ABA2-46DD-9875-6E5CFD4D20AF}"/>
              </a:ext>
            </a:extLst>
          </p:cNvPr>
          <p:cNvSpPr/>
          <p:nvPr/>
        </p:nvSpPr>
        <p:spPr>
          <a:xfrm>
            <a:off x="4909957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82470CAB-A00C-4469-8E88-0A68E65EAAC2}"/>
              </a:ext>
            </a:extLst>
          </p:cNvPr>
          <p:cNvSpPr/>
          <p:nvPr/>
        </p:nvSpPr>
        <p:spPr>
          <a:xfrm rot="18900000">
            <a:off x="6515700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1DD27-2C98-452E-AC62-BC67F1B82322}"/>
              </a:ext>
            </a:extLst>
          </p:cNvPr>
          <p:cNvSpPr txBox="1"/>
          <p:nvPr/>
        </p:nvSpPr>
        <p:spPr>
          <a:xfrm>
            <a:off x="4460792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92ADD3-5E59-464C-BD67-72D5AE2626B3}"/>
              </a:ext>
            </a:extLst>
          </p:cNvPr>
          <p:cNvSpPr/>
          <p:nvPr/>
        </p:nvSpPr>
        <p:spPr>
          <a:xfrm>
            <a:off x="6629199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BC72B63F-6624-43CB-A98F-097478B90144}"/>
              </a:ext>
            </a:extLst>
          </p:cNvPr>
          <p:cNvSpPr/>
          <p:nvPr/>
        </p:nvSpPr>
        <p:spPr>
          <a:xfrm rot="18900000">
            <a:off x="8234942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39928-A03B-4622-9F4A-9601219E7957}"/>
              </a:ext>
            </a:extLst>
          </p:cNvPr>
          <p:cNvSpPr txBox="1"/>
          <p:nvPr/>
        </p:nvSpPr>
        <p:spPr>
          <a:xfrm>
            <a:off x="6180034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2F403-2CB3-483A-82E0-36E9098B68AC}"/>
              </a:ext>
            </a:extLst>
          </p:cNvPr>
          <p:cNvSpPr/>
          <p:nvPr/>
        </p:nvSpPr>
        <p:spPr>
          <a:xfrm>
            <a:off x="8348441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14B874-C842-4904-97D3-305954CF47DF}"/>
              </a:ext>
            </a:extLst>
          </p:cNvPr>
          <p:cNvSpPr txBox="1"/>
          <p:nvPr/>
        </p:nvSpPr>
        <p:spPr>
          <a:xfrm>
            <a:off x="7899278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02AC889E-3D10-4769-88D3-F9E045A8882F}"/>
              </a:ext>
            </a:extLst>
          </p:cNvPr>
          <p:cNvGrpSpPr/>
          <p:nvPr/>
        </p:nvGrpSpPr>
        <p:grpSpPr>
          <a:xfrm>
            <a:off x="814701" y="3652427"/>
            <a:ext cx="1512168" cy="1992115"/>
            <a:chOff x="270023" y="1671304"/>
            <a:chExt cx="1709689" cy="201203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61298-DFEB-4979-A06B-691671C015E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AFF05F-77C6-453A-9637-BA53DD57D6E1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6" name="Group 31">
            <a:extLst>
              <a:ext uri="{FF2B5EF4-FFF2-40B4-BE49-F238E27FC236}">
                <a16:creationId xmlns:a16="http://schemas.microsoft.com/office/drawing/2014/main" id="{999D832F-94D8-4DD7-B607-63DFD382FF0A}"/>
              </a:ext>
            </a:extLst>
          </p:cNvPr>
          <p:cNvGrpSpPr/>
          <p:nvPr/>
        </p:nvGrpSpPr>
        <p:grpSpPr>
          <a:xfrm>
            <a:off x="2533943" y="3652427"/>
            <a:ext cx="1512168" cy="1992115"/>
            <a:chOff x="270023" y="1671304"/>
            <a:chExt cx="1709689" cy="20120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58683D-A603-4D26-B5AB-03F7BACB5BA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6EB877-09C6-4E74-AC2E-8FF4AD27967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9" name="Group 31">
            <a:extLst>
              <a:ext uri="{FF2B5EF4-FFF2-40B4-BE49-F238E27FC236}">
                <a16:creationId xmlns:a16="http://schemas.microsoft.com/office/drawing/2014/main" id="{72C6374F-2258-4F5F-A94D-8665D15E09D2}"/>
              </a:ext>
            </a:extLst>
          </p:cNvPr>
          <p:cNvGrpSpPr/>
          <p:nvPr/>
        </p:nvGrpSpPr>
        <p:grpSpPr>
          <a:xfrm>
            <a:off x="4253185" y="3652427"/>
            <a:ext cx="1512168" cy="1992115"/>
            <a:chOff x="270023" y="1671304"/>
            <a:chExt cx="1709689" cy="201203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BE04BA-B139-49BF-8061-7C01ADFD8A7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8DB570-7E25-402F-829D-C8E7DE30AA4B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2" name="Group 31">
            <a:extLst>
              <a:ext uri="{FF2B5EF4-FFF2-40B4-BE49-F238E27FC236}">
                <a16:creationId xmlns:a16="http://schemas.microsoft.com/office/drawing/2014/main" id="{7E55EE52-19B1-4BF5-A9D0-B4F4C4D2C825}"/>
              </a:ext>
            </a:extLst>
          </p:cNvPr>
          <p:cNvGrpSpPr/>
          <p:nvPr/>
        </p:nvGrpSpPr>
        <p:grpSpPr>
          <a:xfrm>
            <a:off x="5972427" y="3652427"/>
            <a:ext cx="1512168" cy="1992115"/>
            <a:chOff x="270023" y="1671304"/>
            <a:chExt cx="1709689" cy="201203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5C7457-9795-4147-AAED-42ECA9A923FB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6E97F6-49AB-4169-92C8-B9FC73CA368E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id="{58369F09-F516-4474-949D-D9FC30377EBF}"/>
              </a:ext>
            </a:extLst>
          </p:cNvPr>
          <p:cNvGrpSpPr/>
          <p:nvPr/>
        </p:nvGrpSpPr>
        <p:grpSpPr>
          <a:xfrm>
            <a:off x="7691668" y="3652427"/>
            <a:ext cx="1512168" cy="1992115"/>
            <a:chOff x="270023" y="1671304"/>
            <a:chExt cx="1709689" cy="201203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247C1F-DE14-46E6-A194-51180171A7FF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644C11-20D5-4F0C-AEC7-238774C5B260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847E1082-D892-4022-9F1D-454E8C6BD75F}"/>
              </a:ext>
            </a:extLst>
          </p:cNvPr>
          <p:cNvSpPr/>
          <p:nvPr/>
        </p:nvSpPr>
        <p:spPr>
          <a:xfrm>
            <a:off x="7434412" y="3547943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11720D86-05D5-45CD-AC7C-4EB2130AE849}"/>
              </a:ext>
            </a:extLst>
          </p:cNvPr>
          <p:cNvSpPr/>
          <p:nvPr/>
        </p:nvSpPr>
        <p:spPr>
          <a:xfrm>
            <a:off x="6720950" y="3214567"/>
            <a:ext cx="180000" cy="31272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F810DCD1-DAA7-463E-95BA-EA01366CCB6A}"/>
              </a:ext>
            </a:extLst>
          </p:cNvPr>
          <p:cNvSpPr/>
          <p:nvPr/>
        </p:nvSpPr>
        <p:spPr>
          <a:xfrm>
            <a:off x="6007489" y="2890717"/>
            <a:ext cx="180000" cy="3474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811CB936-A7DB-4A12-A957-757AFA032F45}"/>
              </a:ext>
            </a:extLst>
          </p:cNvPr>
          <p:cNvSpPr/>
          <p:nvPr/>
        </p:nvSpPr>
        <p:spPr>
          <a:xfrm>
            <a:off x="5294028" y="3214567"/>
            <a:ext cx="180000" cy="31272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B4B06956-4D96-401B-8E4F-ED550366D991}"/>
              </a:ext>
            </a:extLst>
          </p:cNvPr>
          <p:cNvSpPr/>
          <p:nvPr/>
        </p:nvSpPr>
        <p:spPr>
          <a:xfrm>
            <a:off x="4580567" y="3547943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F657B06-872E-4CDD-ABAA-D9AFA3B86F99}"/>
              </a:ext>
            </a:extLst>
          </p:cNvPr>
          <p:cNvSpPr/>
          <p:nvPr/>
        </p:nvSpPr>
        <p:spPr>
          <a:xfrm>
            <a:off x="-36456" y="6350187"/>
            <a:ext cx="4793814" cy="507302"/>
          </a:xfrm>
          <a:custGeom>
            <a:avLst/>
            <a:gdLst>
              <a:gd name="connsiteX0" fmla="*/ 3335731 w 3507638"/>
              <a:gd name="connsiteY0" fmla="*/ 0 h 512064"/>
              <a:gd name="connsiteX1" fmla="*/ 0 w 3507638"/>
              <a:gd name="connsiteY1" fmla="*/ 497434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7637 w 3519544"/>
              <a:gd name="connsiteY0" fmla="*/ 0 h 516484"/>
              <a:gd name="connsiteX1" fmla="*/ 0 w 3519544"/>
              <a:gd name="connsiteY1" fmla="*/ 516484 h 516484"/>
              <a:gd name="connsiteX2" fmla="*/ 1365218 w 3519544"/>
              <a:gd name="connsiteY2" fmla="*/ 512064 h 516484"/>
              <a:gd name="connsiteX3" fmla="*/ 3519544 w 3519544"/>
              <a:gd name="connsiteY3" fmla="*/ 10973 h 516484"/>
              <a:gd name="connsiteX4" fmla="*/ 3347637 w 3519544"/>
              <a:gd name="connsiteY4" fmla="*/ 0 h 516484"/>
              <a:gd name="connsiteX0" fmla="*/ 3338112 w 3510019"/>
              <a:gd name="connsiteY0" fmla="*/ 0 h 512064"/>
              <a:gd name="connsiteX1" fmla="*/ 0 w 3510019"/>
              <a:gd name="connsiteY1" fmla="*/ 495052 h 512064"/>
              <a:gd name="connsiteX2" fmla="*/ 1355693 w 3510019"/>
              <a:gd name="connsiteY2" fmla="*/ 512064 h 512064"/>
              <a:gd name="connsiteX3" fmla="*/ 3510019 w 3510019"/>
              <a:gd name="connsiteY3" fmla="*/ 10973 h 512064"/>
              <a:gd name="connsiteX4" fmla="*/ 3338112 w 3510019"/>
              <a:gd name="connsiteY4" fmla="*/ 0 h 512064"/>
              <a:gd name="connsiteX0" fmla="*/ 3335731 w 3507638"/>
              <a:gd name="connsiteY0" fmla="*/ 0 h 512064"/>
              <a:gd name="connsiteX1" fmla="*/ 0 w 3507638"/>
              <a:gd name="connsiteY1" fmla="*/ 509339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0493 w 3512400"/>
              <a:gd name="connsiteY0" fmla="*/ 0 h 512064"/>
              <a:gd name="connsiteX1" fmla="*/ 0 w 3512400"/>
              <a:gd name="connsiteY1" fmla="*/ 499814 h 512064"/>
              <a:gd name="connsiteX2" fmla="*/ 1358074 w 3512400"/>
              <a:gd name="connsiteY2" fmla="*/ 512064 h 512064"/>
              <a:gd name="connsiteX3" fmla="*/ 3512400 w 3512400"/>
              <a:gd name="connsiteY3" fmla="*/ 10973 h 512064"/>
              <a:gd name="connsiteX4" fmla="*/ 3340493 w 3512400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51172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49267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23970"/>
              <a:gd name="connsiteX1" fmla="*/ 0 w 3498113"/>
              <a:gd name="connsiteY1" fmla="*/ 492670 h 523970"/>
              <a:gd name="connsiteX2" fmla="*/ 1350930 w 3498113"/>
              <a:gd name="connsiteY2" fmla="*/ 523970 h 523970"/>
              <a:gd name="connsiteX3" fmla="*/ 3498113 w 3498113"/>
              <a:gd name="connsiteY3" fmla="*/ 10973 h 523970"/>
              <a:gd name="connsiteX4" fmla="*/ 3326206 w 3498113"/>
              <a:gd name="connsiteY4" fmla="*/ 0 h 523970"/>
              <a:gd name="connsiteX0" fmla="*/ 3326206 w 3498113"/>
              <a:gd name="connsiteY0" fmla="*/ 0 h 514445"/>
              <a:gd name="connsiteX1" fmla="*/ 0 w 3498113"/>
              <a:gd name="connsiteY1" fmla="*/ 492670 h 514445"/>
              <a:gd name="connsiteX2" fmla="*/ 1329499 w 3498113"/>
              <a:gd name="connsiteY2" fmla="*/ 514445 h 514445"/>
              <a:gd name="connsiteX3" fmla="*/ 3498113 w 3498113"/>
              <a:gd name="connsiteY3" fmla="*/ 10973 h 514445"/>
              <a:gd name="connsiteX4" fmla="*/ 3326206 w 3498113"/>
              <a:gd name="connsiteY4" fmla="*/ 0 h 514445"/>
              <a:gd name="connsiteX0" fmla="*/ 3297631 w 3498113"/>
              <a:gd name="connsiteY0" fmla="*/ 0 h 509683"/>
              <a:gd name="connsiteX1" fmla="*/ 0 w 3498113"/>
              <a:gd name="connsiteY1" fmla="*/ 487908 h 509683"/>
              <a:gd name="connsiteX2" fmla="*/ 1329499 w 3498113"/>
              <a:gd name="connsiteY2" fmla="*/ 509683 h 509683"/>
              <a:gd name="connsiteX3" fmla="*/ 3498113 w 3498113"/>
              <a:gd name="connsiteY3" fmla="*/ 6211 h 509683"/>
              <a:gd name="connsiteX4" fmla="*/ 3297631 w 3498113"/>
              <a:gd name="connsiteY4" fmla="*/ 0 h 509683"/>
              <a:gd name="connsiteX0" fmla="*/ 3307156 w 3498113"/>
              <a:gd name="connsiteY0" fmla="*/ 12839 h 503472"/>
              <a:gd name="connsiteX1" fmla="*/ 0 w 3498113"/>
              <a:gd name="connsiteY1" fmla="*/ 481697 h 503472"/>
              <a:gd name="connsiteX2" fmla="*/ 1329499 w 3498113"/>
              <a:gd name="connsiteY2" fmla="*/ 503472 h 503472"/>
              <a:gd name="connsiteX3" fmla="*/ 3498113 w 3498113"/>
              <a:gd name="connsiteY3" fmla="*/ 0 h 503472"/>
              <a:gd name="connsiteX4" fmla="*/ 3307156 w 3498113"/>
              <a:gd name="connsiteY4" fmla="*/ 12839 h 503472"/>
              <a:gd name="connsiteX0" fmla="*/ 3323825 w 3498113"/>
              <a:gd name="connsiteY0" fmla="*/ 0 h 507302"/>
              <a:gd name="connsiteX1" fmla="*/ 0 w 3498113"/>
              <a:gd name="connsiteY1" fmla="*/ 485527 h 507302"/>
              <a:gd name="connsiteX2" fmla="*/ 1329499 w 3498113"/>
              <a:gd name="connsiteY2" fmla="*/ 507302 h 507302"/>
              <a:gd name="connsiteX3" fmla="*/ 3498113 w 3498113"/>
              <a:gd name="connsiteY3" fmla="*/ 3830 h 507302"/>
              <a:gd name="connsiteX4" fmla="*/ 3323825 w 3498113"/>
              <a:gd name="connsiteY4" fmla="*/ 0 h 507302"/>
              <a:gd name="connsiteX0" fmla="*/ 3323825 w 3488588"/>
              <a:gd name="connsiteY0" fmla="*/ 3314 h 510616"/>
              <a:gd name="connsiteX1" fmla="*/ 0 w 3488588"/>
              <a:gd name="connsiteY1" fmla="*/ 488841 h 510616"/>
              <a:gd name="connsiteX2" fmla="*/ 1329499 w 3488588"/>
              <a:gd name="connsiteY2" fmla="*/ 510616 h 510616"/>
              <a:gd name="connsiteX3" fmla="*/ 3488588 w 3488588"/>
              <a:gd name="connsiteY3" fmla="*/ 0 h 510616"/>
              <a:gd name="connsiteX4" fmla="*/ 3323825 w 3488588"/>
              <a:gd name="connsiteY4" fmla="*/ 3314 h 510616"/>
              <a:gd name="connsiteX0" fmla="*/ 3323825 w 3495731"/>
              <a:gd name="connsiteY0" fmla="*/ 0 h 507302"/>
              <a:gd name="connsiteX1" fmla="*/ 0 w 3495731"/>
              <a:gd name="connsiteY1" fmla="*/ 485527 h 507302"/>
              <a:gd name="connsiteX2" fmla="*/ 1329499 w 3495731"/>
              <a:gd name="connsiteY2" fmla="*/ 507302 h 507302"/>
              <a:gd name="connsiteX3" fmla="*/ 3495731 w 3495731"/>
              <a:gd name="connsiteY3" fmla="*/ 10973 h 507302"/>
              <a:gd name="connsiteX4" fmla="*/ 3323825 w 3495731"/>
              <a:gd name="connsiteY4" fmla="*/ 0 h 507302"/>
              <a:gd name="connsiteX0" fmla="*/ 3323825 w 3493349"/>
              <a:gd name="connsiteY0" fmla="*/ 3314 h 510616"/>
              <a:gd name="connsiteX1" fmla="*/ 0 w 3493349"/>
              <a:gd name="connsiteY1" fmla="*/ 488841 h 510616"/>
              <a:gd name="connsiteX2" fmla="*/ 1329499 w 3493349"/>
              <a:gd name="connsiteY2" fmla="*/ 510616 h 510616"/>
              <a:gd name="connsiteX3" fmla="*/ 3493349 w 3493349"/>
              <a:gd name="connsiteY3" fmla="*/ 0 h 510616"/>
              <a:gd name="connsiteX4" fmla="*/ 3323825 w 3493349"/>
              <a:gd name="connsiteY4" fmla="*/ 3314 h 510616"/>
              <a:gd name="connsiteX0" fmla="*/ 3323825 w 3495730"/>
              <a:gd name="connsiteY0" fmla="*/ 0 h 507302"/>
              <a:gd name="connsiteX1" fmla="*/ 0 w 3495730"/>
              <a:gd name="connsiteY1" fmla="*/ 485527 h 507302"/>
              <a:gd name="connsiteX2" fmla="*/ 1329499 w 3495730"/>
              <a:gd name="connsiteY2" fmla="*/ 507302 h 507302"/>
              <a:gd name="connsiteX3" fmla="*/ 3495730 w 3495730"/>
              <a:gd name="connsiteY3" fmla="*/ 3830 h 507302"/>
              <a:gd name="connsiteX4" fmla="*/ 3323825 w 3495730"/>
              <a:gd name="connsiteY4" fmla="*/ 0 h 507302"/>
              <a:gd name="connsiteX0" fmla="*/ 3328835 w 3500740"/>
              <a:gd name="connsiteY0" fmla="*/ 0 h 507302"/>
              <a:gd name="connsiteX1" fmla="*/ 0 w 3500740"/>
              <a:gd name="connsiteY1" fmla="*/ 498053 h 507302"/>
              <a:gd name="connsiteX2" fmla="*/ 1334509 w 3500740"/>
              <a:gd name="connsiteY2" fmla="*/ 507302 h 507302"/>
              <a:gd name="connsiteX3" fmla="*/ 3500740 w 3500740"/>
              <a:gd name="connsiteY3" fmla="*/ 3830 h 507302"/>
              <a:gd name="connsiteX4" fmla="*/ 3328835 w 3500740"/>
              <a:gd name="connsiteY4" fmla="*/ 0 h 507302"/>
              <a:gd name="connsiteX0" fmla="*/ 3321319 w 3493224"/>
              <a:gd name="connsiteY0" fmla="*/ 0 h 507302"/>
              <a:gd name="connsiteX1" fmla="*/ 0 w 3493224"/>
              <a:gd name="connsiteY1" fmla="*/ 490538 h 507302"/>
              <a:gd name="connsiteX2" fmla="*/ 1326993 w 3493224"/>
              <a:gd name="connsiteY2" fmla="*/ 507302 h 507302"/>
              <a:gd name="connsiteX3" fmla="*/ 3493224 w 3493224"/>
              <a:gd name="connsiteY3" fmla="*/ 3830 h 507302"/>
              <a:gd name="connsiteX4" fmla="*/ 3321319 w 3493224"/>
              <a:gd name="connsiteY4" fmla="*/ 0 h 507302"/>
              <a:gd name="connsiteX0" fmla="*/ 3323824 w 3495729"/>
              <a:gd name="connsiteY0" fmla="*/ 0 h 507302"/>
              <a:gd name="connsiteX1" fmla="*/ 0 w 3495729"/>
              <a:gd name="connsiteY1" fmla="*/ 500559 h 507302"/>
              <a:gd name="connsiteX2" fmla="*/ 1329498 w 3495729"/>
              <a:gd name="connsiteY2" fmla="*/ 507302 h 507302"/>
              <a:gd name="connsiteX3" fmla="*/ 3495729 w 3495729"/>
              <a:gd name="connsiteY3" fmla="*/ 3830 h 507302"/>
              <a:gd name="connsiteX4" fmla="*/ 3323824 w 3495729"/>
              <a:gd name="connsiteY4" fmla="*/ 0 h 507302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62285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02566 w 3474471"/>
              <a:gd name="connsiteY0" fmla="*/ 0 h 511042"/>
              <a:gd name="connsiteX1" fmla="*/ 0 w 3474471"/>
              <a:gd name="connsiteY1" fmla="*/ 511042 h 511042"/>
              <a:gd name="connsiteX2" fmla="*/ 1322812 w 3474471"/>
              <a:gd name="connsiteY2" fmla="*/ 507302 h 511042"/>
              <a:gd name="connsiteX3" fmla="*/ 3474471 w 3474471"/>
              <a:gd name="connsiteY3" fmla="*/ 3830 h 511042"/>
              <a:gd name="connsiteX4" fmla="*/ 3302566 w 3474471"/>
              <a:gd name="connsiteY4" fmla="*/ 0 h 51104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334422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000064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09532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09532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437" h="507302">
                <a:moveTo>
                  <a:pt x="3355970" y="0"/>
                </a:moveTo>
                <a:lnTo>
                  <a:pt x="0" y="504648"/>
                </a:lnTo>
                <a:lnTo>
                  <a:pt x="995420" y="507302"/>
                </a:lnTo>
                <a:lnTo>
                  <a:pt x="3481437" y="3830"/>
                </a:lnTo>
                <a:lnTo>
                  <a:pt x="33559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53E6C97-2F6E-4FD4-857E-385D63558CE4}"/>
              </a:ext>
            </a:extLst>
          </p:cNvPr>
          <p:cNvSpPr/>
          <p:nvPr/>
        </p:nvSpPr>
        <p:spPr>
          <a:xfrm>
            <a:off x="2689299" y="6343355"/>
            <a:ext cx="2793196" cy="519462"/>
          </a:xfrm>
          <a:custGeom>
            <a:avLst/>
            <a:gdLst>
              <a:gd name="connsiteX0" fmla="*/ 1956816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56816 w 2125066"/>
              <a:gd name="connsiteY4" fmla="*/ 0 h 501091"/>
              <a:gd name="connsiteX0" fmla="*/ 1949672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49672 w 2125066"/>
              <a:gd name="connsiteY4" fmla="*/ 0 h 501091"/>
              <a:gd name="connsiteX0" fmla="*/ 1949672 w 2125066"/>
              <a:gd name="connsiteY0" fmla="*/ 3487 h 504578"/>
              <a:gd name="connsiteX1" fmla="*/ 0 w 2125066"/>
              <a:gd name="connsiteY1" fmla="*/ 500920 h 504578"/>
              <a:gd name="connsiteX2" fmla="*/ 1331367 w 2125066"/>
              <a:gd name="connsiteY2" fmla="*/ 504578 h 504578"/>
              <a:gd name="connsiteX3" fmla="*/ 2125066 w 2125066"/>
              <a:gd name="connsiteY3" fmla="*/ 0 h 504578"/>
              <a:gd name="connsiteX4" fmla="*/ 1949672 w 2125066"/>
              <a:gd name="connsiteY4" fmla="*/ 3487 h 504578"/>
              <a:gd name="connsiteX0" fmla="*/ 1949672 w 2120303"/>
              <a:gd name="connsiteY0" fmla="*/ 0 h 501091"/>
              <a:gd name="connsiteX1" fmla="*/ 0 w 2120303"/>
              <a:gd name="connsiteY1" fmla="*/ 497433 h 501091"/>
              <a:gd name="connsiteX2" fmla="*/ 1331367 w 2120303"/>
              <a:gd name="connsiteY2" fmla="*/ 501091 h 501091"/>
              <a:gd name="connsiteX3" fmla="*/ 2120303 w 2120303"/>
              <a:gd name="connsiteY3" fmla="*/ 1276 h 501091"/>
              <a:gd name="connsiteX4" fmla="*/ 1949672 w 2120303"/>
              <a:gd name="connsiteY4" fmla="*/ 0 h 501091"/>
              <a:gd name="connsiteX0" fmla="*/ 1949672 w 2120303"/>
              <a:gd name="connsiteY0" fmla="*/ 0 h 503473"/>
              <a:gd name="connsiteX1" fmla="*/ 0 w 2120303"/>
              <a:gd name="connsiteY1" fmla="*/ 497433 h 503473"/>
              <a:gd name="connsiteX2" fmla="*/ 1343273 w 2120303"/>
              <a:gd name="connsiteY2" fmla="*/ 503473 h 503473"/>
              <a:gd name="connsiteX3" fmla="*/ 2120303 w 2120303"/>
              <a:gd name="connsiteY3" fmla="*/ 1276 h 503473"/>
              <a:gd name="connsiteX4" fmla="*/ 1949672 w 2120303"/>
              <a:gd name="connsiteY4" fmla="*/ 0 h 503473"/>
              <a:gd name="connsiteX0" fmla="*/ 1961578 w 2132209"/>
              <a:gd name="connsiteY0" fmla="*/ 0 h 506958"/>
              <a:gd name="connsiteX1" fmla="*/ 0 w 2132209"/>
              <a:gd name="connsiteY1" fmla="*/ 506958 h 506958"/>
              <a:gd name="connsiteX2" fmla="*/ 1355179 w 2132209"/>
              <a:gd name="connsiteY2" fmla="*/ 503473 h 506958"/>
              <a:gd name="connsiteX3" fmla="*/ 2132209 w 2132209"/>
              <a:gd name="connsiteY3" fmla="*/ 1276 h 506958"/>
              <a:gd name="connsiteX4" fmla="*/ 1961578 w 2132209"/>
              <a:gd name="connsiteY4" fmla="*/ 0 h 506958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8035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31366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3272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32209"/>
              <a:gd name="connsiteY0" fmla="*/ 0 h 503473"/>
              <a:gd name="connsiteX1" fmla="*/ 0 w 2132209"/>
              <a:gd name="connsiteY1" fmla="*/ 495051 h 503473"/>
              <a:gd name="connsiteX2" fmla="*/ 1343272 w 2132209"/>
              <a:gd name="connsiteY2" fmla="*/ 503473 h 503473"/>
              <a:gd name="connsiteX3" fmla="*/ 2132209 w 2132209"/>
              <a:gd name="connsiteY3" fmla="*/ 6039 h 503473"/>
              <a:gd name="connsiteX4" fmla="*/ 1954434 w 2132209"/>
              <a:gd name="connsiteY4" fmla="*/ 0 h 503473"/>
              <a:gd name="connsiteX0" fmla="*/ 1966960 w 2144735"/>
              <a:gd name="connsiteY0" fmla="*/ 0 h 505072"/>
              <a:gd name="connsiteX1" fmla="*/ 0 w 2144735"/>
              <a:gd name="connsiteY1" fmla="*/ 505072 h 505072"/>
              <a:gd name="connsiteX2" fmla="*/ 1355798 w 2144735"/>
              <a:gd name="connsiteY2" fmla="*/ 503473 h 505072"/>
              <a:gd name="connsiteX3" fmla="*/ 2144735 w 2144735"/>
              <a:gd name="connsiteY3" fmla="*/ 6039 h 505072"/>
              <a:gd name="connsiteX4" fmla="*/ 1966960 w 2144735"/>
              <a:gd name="connsiteY4" fmla="*/ 0 h 505072"/>
              <a:gd name="connsiteX0" fmla="*/ 1956939 w 2134714"/>
              <a:gd name="connsiteY0" fmla="*/ 0 h 503473"/>
              <a:gd name="connsiteX1" fmla="*/ 0 w 2134714"/>
              <a:gd name="connsiteY1" fmla="*/ 497557 h 503473"/>
              <a:gd name="connsiteX2" fmla="*/ 1345777 w 2134714"/>
              <a:gd name="connsiteY2" fmla="*/ 503473 h 503473"/>
              <a:gd name="connsiteX3" fmla="*/ 2134714 w 2134714"/>
              <a:gd name="connsiteY3" fmla="*/ 6039 h 503473"/>
              <a:gd name="connsiteX4" fmla="*/ 1956939 w 2134714"/>
              <a:gd name="connsiteY4" fmla="*/ 0 h 503473"/>
              <a:gd name="connsiteX0" fmla="*/ 1956939 w 2134714"/>
              <a:gd name="connsiteY0" fmla="*/ 0 h 499830"/>
              <a:gd name="connsiteX1" fmla="*/ 0 w 2134714"/>
              <a:gd name="connsiteY1" fmla="*/ 497557 h 499830"/>
              <a:gd name="connsiteX2" fmla="*/ 1367635 w 2134714"/>
              <a:gd name="connsiteY2" fmla="*/ 499830 h 499830"/>
              <a:gd name="connsiteX3" fmla="*/ 2134714 w 2134714"/>
              <a:gd name="connsiteY3" fmla="*/ 6039 h 499830"/>
              <a:gd name="connsiteX4" fmla="*/ 1956939 w 2134714"/>
              <a:gd name="connsiteY4" fmla="*/ 0 h 499830"/>
              <a:gd name="connsiteX0" fmla="*/ 1956939 w 2134714"/>
              <a:gd name="connsiteY0" fmla="*/ 4890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4890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75155 w 2152930"/>
              <a:gd name="connsiteY0" fmla="*/ 1247 h 504720"/>
              <a:gd name="connsiteX1" fmla="*/ 0 w 2152930"/>
              <a:gd name="connsiteY1" fmla="*/ 502447 h 504720"/>
              <a:gd name="connsiteX2" fmla="*/ 1385851 w 2152930"/>
              <a:gd name="connsiteY2" fmla="*/ 504720 h 504720"/>
              <a:gd name="connsiteX3" fmla="*/ 2152930 w 2152930"/>
              <a:gd name="connsiteY3" fmla="*/ 0 h 504720"/>
              <a:gd name="connsiteX4" fmla="*/ 1975155 w 2152930"/>
              <a:gd name="connsiteY4" fmla="*/ 1247 h 504720"/>
              <a:gd name="connsiteX0" fmla="*/ 1975155 w 2152930"/>
              <a:gd name="connsiteY0" fmla="*/ 1247 h 513376"/>
              <a:gd name="connsiteX1" fmla="*/ 0 w 2152930"/>
              <a:gd name="connsiteY1" fmla="*/ 513376 h 513376"/>
              <a:gd name="connsiteX2" fmla="*/ 1385851 w 2152930"/>
              <a:gd name="connsiteY2" fmla="*/ 504720 h 513376"/>
              <a:gd name="connsiteX3" fmla="*/ 2152930 w 2152930"/>
              <a:gd name="connsiteY3" fmla="*/ 0 h 513376"/>
              <a:gd name="connsiteX4" fmla="*/ 1975155 w 2152930"/>
              <a:gd name="connsiteY4" fmla="*/ 1247 h 513376"/>
              <a:gd name="connsiteX0" fmla="*/ 1971512 w 2149287"/>
              <a:gd name="connsiteY0" fmla="*/ 1247 h 509733"/>
              <a:gd name="connsiteX1" fmla="*/ 0 w 2149287"/>
              <a:gd name="connsiteY1" fmla="*/ 509733 h 509733"/>
              <a:gd name="connsiteX2" fmla="*/ 1382208 w 2149287"/>
              <a:gd name="connsiteY2" fmla="*/ 504720 h 509733"/>
              <a:gd name="connsiteX3" fmla="*/ 2149287 w 2149287"/>
              <a:gd name="connsiteY3" fmla="*/ 0 h 509733"/>
              <a:gd name="connsiteX4" fmla="*/ 1971512 w 2149287"/>
              <a:gd name="connsiteY4" fmla="*/ 1247 h 509733"/>
              <a:gd name="connsiteX0" fmla="*/ 1971512 w 2149287"/>
              <a:gd name="connsiteY0" fmla="*/ 1247 h 512006"/>
              <a:gd name="connsiteX1" fmla="*/ 0 w 2149287"/>
              <a:gd name="connsiteY1" fmla="*/ 509733 h 512006"/>
              <a:gd name="connsiteX2" fmla="*/ 1378565 w 2149287"/>
              <a:gd name="connsiteY2" fmla="*/ 512006 h 512006"/>
              <a:gd name="connsiteX3" fmla="*/ 2149287 w 2149287"/>
              <a:gd name="connsiteY3" fmla="*/ 0 h 512006"/>
              <a:gd name="connsiteX4" fmla="*/ 1971512 w 2149287"/>
              <a:gd name="connsiteY4" fmla="*/ 1247 h 512006"/>
              <a:gd name="connsiteX0" fmla="*/ 1967869 w 2145644"/>
              <a:gd name="connsiteY0" fmla="*/ 1247 h 512006"/>
              <a:gd name="connsiteX1" fmla="*/ 0 w 2145644"/>
              <a:gd name="connsiteY1" fmla="*/ 509733 h 512006"/>
              <a:gd name="connsiteX2" fmla="*/ 1374922 w 2145644"/>
              <a:gd name="connsiteY2" fmla="*/ 512006 h 512006"/>
              <a:gd name="connsiteX3" fmla="*/ 2145644 w 2145644"/>
              <a:gd name="connsiteY3" fmla="*/ 0 h 512006"/>
              <a:gd name="connsiteX4" fmla="*/ 1967869 w 2145644"/>
              <a:gd name="connsiteY4" fmla="*/ 1247 h 512006"/>
              <a:gd name="connsiteX0" fmla="*/ 1943449 w 2121224"/>
              <a:gd name="connsiteY0" fmla="*/ 1247 h 512006"/>
              <a:gd name="connsiteX1" fmla="*/ 0 w 2121224"/>
              <a:gd name="connsiteY1" fmla="*/ 503338 h 512006"/>
              <a:gd name="connsiteX2" fmla="*/ 1350502 w 2121224"/>
              <a:gd name="connsiteY2" fmla="*/ 512006 h 512006"/>
              <a:gd name="connsiteX3" fmla="*/ 2121224 w 2121224"/>
              <a:gd name="connsiteY3" fmla="*/ 0 h 512006"/>
              <a:gd name="connsiteX4" fmla="*/ 1943449 w 2121224"/>
              <a:gd name="connsiteY4" fmla="*/ 1247 h 512006"/>
              <a:gd name="connsiteX0" fmla="*/ 1950774 w 2128549"/>
              <a:gd name="connsiteY0" fmla="*/ 1247 h 512006"/>
              <a:gd name="connsiteX1" fmla="*/ 0 w 2128549"/>
              <a:gd name="connsiteY1" fmla="*/ 503338 h 512006"/>
              <a:gd name="connsiteX2" fmla="*/ 1357827 w 2128549"/>
              <a:gd name="connsiteY2" fmla="*/ 512006 h 512006"/>
              <a:gd name="connsiteX3" fmla="*/ 2128549 w 2128549"/>
              <a:gd name="connsiteY3" fmla="*/ 0 h 512006"/>
              <a:gd name="connsiteX4" fmla="*/ 1950774 w 2128549"/>
              <a:gd name="connsiteY4" fmla="*/ 1247 h 512006"/>
              <a:gd name="connsiteX0" fmla="*/ 1950774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50774 w 2128549"/>
              <a:gd name="connsiteY4" fmla="*/ 1247 h 518400"/>
              <a:gd name="connsiteX0" fmla="*/ 1994729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94729 w 2128549"/>
              <a:gd name="connsiteY4" fmla="*/ 1247 h 518400"/>
              <a:gd name="connsiteX0" fmla="*/ 2002055 w 2128549"/>
              <a:gd name="connsiteY0" fmla="*/ 7641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2002055 w 2128549"/>
              <a:gd name="connsiteY4" fmla="*/ 7641 h 518400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1320 h 522079"/>
              <a:gd name="connsiteX1" fmla="*/ 0 w 2128549"/>
              <a:gd name="connsiteY1" fmla="*/ 507017 h 522079"/>
              <a:gd name="connsiteX2" fmla="*/ 1050139 w 2128549"/>
              <a:gd name="connsiteY2" fmla="*/ 522079 h 522079"/>
              <a:gd name="connsiteX3" fmla="*/ 2128549 w 2128549"/>
              <a:gd name="connsiteY3" fmla="*/ 482 h 522079"/>
              <a:gd name="connsiteX4" fmla="*/ 2002055 w 2128549"/>
              <a:gd name="connsiteY4" fmla="*/ 11320 h 522079"/>
              <a:gd name="connsiteX0" fmla="*/ 1999613 w 2128549"/>
              <a:gd name="connsiteY0" fmla="*/ 5430 h 522584"/>
              <a:gd name="connsiteX1" fmla="*/ 0 w 2128549"/>
              <a:gd name="connsiteY1" fmla="*/ 507522 h 522584"/>
              <a:gd name="connsiteX2" fmla="*/ 1050139 w 2128549"/>
              <a:gd name="connsiteY2" fmla="*/ 522584 h 522584"/>
              <a:gd name="connsiteX3" fmla="*/ 2128549 w 2128549"/>
              <a:gd name="connsiteY3" fmla="*/ 987 h 522584"/>
              <a:gd name="connsiteX4" fmla="*/ 1999613 w 2128549"/>
              <a:gd name="connsiteY4" fmla="*/ 5430 h 522584"/>
              <a:gd name="connsiteX0" fmla="*/ 1999613 w 2128549"/>
              <a:gd name="connsiteY0" fmla="*/ 5109 h 522263"/>
              <a:gd name="connsiteX1" fmla="*/ 0 w 2128549"/>
              <a:gd name="connsiteY1" fmla="*/ 507201 h 522263"/>
              <a:gd name="connsiteX2" fmla="*/ 1050139 w 2128549"/>
              <a:gd name="connsiteY2" fmla="*/ 522263 h 522263"/>
              <a:gd name="connsiteX3" fmla="*/ 2128549 w 2128549"/>
              <a:gd name="connsiteY3" fmla="*/ 666 h 522263"/>
              <a:gd name="connsiteX4" fmla="*/ 1999613 w 2128549"/>
              <a:gd name="connsiteY4" fmla="*/ 5109 h 522263"/>
              <a:gd name="connsiteX0" fmla="*/ 1999613 w 2133399"/>
              <a:gd name="connsiteY0" fmla="*/ 2308 h 519462"/>
              <a:gd name="connsiteX1" fmla="*/ 0 w 2133399"/>
              <a:gd name="connsiteY1" fmla="*/ 504400 h 519462"/>
              <a:gd name="connsiteX2" fmla="*/ 1050139 w 2133399"/>
              <a:gd name="connsiteY2" fmla="*/ 519462 h 519462"/>
              <a:gd name="connsiteX3" fmla="*/ 2133399 w 2133399"/>
              <a:gd name="connsiteY3" fmla="*/ 1040 h 519462"/>
              <a:gd name="connsiteX4" fmla="*/ 1999613 w 2133399"/>
              <a:gd name="connsiteY4" fmla="*/ 2308 h 51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399" h="519462">
                <a:moveTo>
                  <a:pt x="1999613" y="2308"/>
                </a:moveTo>
                <a:lnTo>
                  <a:pt x="0" y="504400"/>
                </a:lnTo>
                <a:lnTo>
                  <a:pt x="1050139" y="519462"/>
                </a:lnTo>
                <a:lnTo>
                  <a:pt x="2133399" y="1040"/>
                </a:lnTo>
                <a:cubicBezTo>
                  <a:pt x="2071698" y="-1742"/>
                  <a:pt x="2039336" y="1892"/>
                  <a:pt x="1999613" y="230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77C108E-CD5B-4674-8A16-0B5C2355E753}"/>
              </a:ext>
            </a:extLst>
          </p:cNvPr>
          <p:cNvSpPr/>
          <p:nvPr/>
        </p:nvSpPr>
        <p:spPr>
          <a:xfrm>
            <a:off x="5412345" y="6353251"/>
            <a:ext cx="1378755" cy="504749"/>
          </a:xfrm>
          <a:custGeom>
            <a:avLst/>
            <a:gdLst>
              <a:gd name="connsiteX0" fmla="*/ 585216 w 1338682"/>
              <a:gd name="connsiteY0" fmla="*/ 3658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3658 h 504749"/>
              <a:gd name="connsiteX0" fmla="*/ 585216 w 1338682"/>
              <a:gd name="connsiteY0" fmla="*/ 15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15 h 504749"/>
              <a:gd name="connsiteX0" fmla="*/ 585216 w 1360540"/>
              <a:gd name="connsiteY0" fmla="*/ 15 h 504749"/>
              <a:gd name="connsiteX1" fmla="*/ 0 w 1360540"/>
              <a:gd name="connsiteY1" fmla="*/ 501091 h 504749"/>
              <a:gd name="connsiteX2" fmla="*/ 1360540 w 1360540"/>
              <a:gd name="connsiteY2" fmla="*/ 504749 h 504749"/>
              <a:gd name="connsiteX3" fmla="*/ 746150 w 1360540"/>
              <a:gd name="connsiteY3" fmla="*/ 0 h 504749"/>
              <a:gd name="connsiteX4" fmla="*/ 585216 w 1360540"/>
              <a:gd name="connsiteY4" fmla="*/ 15 h 504749"/>
              <a:gd name="connsiteX0" fmla="*/ 592502 w 1367826"/>
              <a:gd name="connsiteY0" fmla="*/ 15 h 504749"/>
              <a:gd name="connsiteX1" fmla="*/ 0 w 1367826"/>
              <a:gd name="connsiteY1" fmla="*/ 501091 h 504749"/>
              <a:gd name="connsiteX2" fmla="*/ 1367826 w 1367826"/>
              <a:gd name="connsiteY2" fmla="*/ 504749 h 504749"/>
              <a:gd name="connsiteX3" fmla="*/ 753436 w 1367826"/>
              <a:gd name="connsiteY3" fmla="*/ 0 h 504749"/>
              <a:gd name="connsiteX4" fmla="*/ 592502 w 1367826"/>
              <a:gd name="connsiteY4" fmla="*/ 15 h 504749"/>
              <a:gd name="connsiteX0" fmla="*/ 599788 w 1375112"/>
              <a:gd name="connsiteY0" fmla="*/ 15 h 504749"/>
              <a:gd name="connsiteX1" fmla="*/ 0 w 1375112"/>
              <a:gd name="connsiteY1" fmla="*/ 504734 h 504749"/>
              <a:gd name="connsiteX2" fmla="*/ 1375112 w 1375112"/>
              <a:gd name="connsiteY2" fmla="*/ 504749 h 504749"/>
              <a:gd name="connsiteX3" fmla="*/ 760722 w 1375112"/>
              <a:gd name="connsiteY3" fmla="*/ 0 h 504749"/>
              <a:gd name="connsiteX4" fmla="*/ 599788 w 1375112"/>
              <a:gd name="connsiteY4" fmla="*/ 15 h 504749"/>
              <a:gd name="connsiteX0" fmla="*/ 599788 w 1378755"/>
              <a:gd name="connsiteY0" fmla="*/ 15 h 504749"/>
              <a:gd name="connsiteX1" fmla="*/ 0 w 1378755"/>
              <a:gd name="connsiteY1" fmla="*/ 504734 h 504749"/>
              <a:gd name="connsiteX2" fmla="*/ 1378755 w 1378755"/>
              <a:gd name="connsiteY2" fmla="*/ 504749 h 504749"/>
              <a:gd name="connsiteX3" fmla="*/ 760722 w 1378755"/>
              <a:gd name="connsiteY3" fmla="*/ 0 h 504749"/>
              <a:gd name="connsiteX4" fmla="*/ 599788 w 1378755"/>
              <a:gd name="connsiteY4" fmla="*/ 15 h 50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55" h="504749">
                <a:moveTo>
                  <a:pt x="599788" y="15"/>
                </a:moveTo>
                <a:lnTo>
                  <a:pt x="0" y="504734"/>
                </a:lnTo>
                <a:lnTo>
                  <a:pt x="1378755" y="504749"/>
                </a:lnTo>
                <a:lnTo>
                  <a:pt x="760722" y="0"/>
                </a:lnTo>
                <a:lnTo>
                  <a:pt x="599788" y="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B318ABB-0724-4220-9434-36C94A0E496A}"/>
              </a:ext>
            </a:extLst>
          </p:cNvPr>
          <p:cNvSpPr/>
          <p:nvPr/>
        </p:nvSpPr>
        <p:spPr>
          <a:xfrm>
            <a:off x="6720950" y="6343355"/>
            <a:ext cx="2793196" cy="533405"/>
          </a:xfrm>
          <a:custGeom>
            <a:avLst/>
            <a:gdLst>
              <a:gd name="connsiteX0" fmla="*/ 0 w 2154326"/>
              <a:gd name="connsiteY0" fmla="*/ 7315 h 530352"/>
              <a:gd name="connsiteX1" fmla="*/ 797356 w 2154326"/>
              <a:gd name="connsiteY1" fmla="*/ 523036 h 530352"/>
              <a:gd name="connsiteX2" fmla="*/ 2154326 w 2154326"/>
              <a:gd name="connsiteY2" fmla="*/ 530352 h 530352"/>
              <a:gd name="connsiteX3" fmla="*/ 160934 w 2154326"/>
              <a:gd name="connsiteY3" fmla="*/ 0 h 530352"/>
              <a:gd name="connsiteX4" fmla="*/ 0 w 2154326"/>
              <a:gd name="connsiteY4" fmla="*/ 7315 h 530352"/>
              <a:gd name="connsiteX0" fmla="*/ 0 w 2151945"/>
              <a:gd name="connsiteY0" fmla="*/ 16840 h 530352"/>
              <a:gd name="connsiteX1" fmla="*/ 794975 w 2151945"/>
              <a:gd name="connsiteY1" fmla="*/ 523036 h 530352"/>
              <a:gd name="connsiteX2" fmla="*/ 2151945 w 2151945"/>
              <a:gd name="connsiteY2" fmla="*/ 530352 h 530352"/>
              <a:gd name="connsiteX3" fmla="*/ 158553 w 2151945"/>
              <a:gd name="connsiteY3" fmla="*/ 0 h 530352"/>
              <a:gd name="connsiteX4" fmla="*/ 0 w 2151945"/>
              <a:gd name="connsiteY4" fmla="*/ 16840 h 530352"/>
              <a:gd name="connsiteX0" fmla="*/ 0 w 2151945"/>
              <a:gd name="connsiteY0" fmla="*/ 7315 h 520827"/>
              <a:gd name="connsiteX1" fmla="*/ 794975 w 2151945"/>
              <a:gd name="connsiteY1" fmla="*/ 513511 h 520827"/>
              <a:gd name="connsiteX2" fmla="*/ 2151945 w 2151945"/>
              <a:gd name="connsiteY2" fmla="*/ 520827 h 520827"/>
              <a:gd name="connsiteX3" fmla="*/ 172840 w 2151945"/>
              <a:gd name="connsiteY3" fmla="*/ 0 h 520827"/>
              <a:gd name="connsiteX4" fmla="*/ 0 w 2151945"/>
              <a:gd name="connsiteY4" fmla="*/ 7315 h 520827"/>
              <a:gd name="connsiteX0" fmla="*/ 0 w 2151945"/>
              <a:gd name="connsiteY0" fmla="*/ 0 h 513512"/>
              <a:gd name="connsiteX1" fmla="*/ 794975 w 2151945"/>
              <a:gd name="connsiteY1" fmla="*/ 506196 h 513512"/>
              <a:gd name="connsiteX2" fmla="*/ 2151945 w 2151945"/>
              <a:gd name="connsiteY2" fmla="*/ 513512 h 513512"/>
              <a:gd name="connsiteX3" fmla="*/ 184746 w 2151945"/>
              <a:gd name="connsiteY3" fmla="*/ 6972 h 513512"/>
              <a:gd name="connsiteX4" fmla="*/ 0 w 2151945"/>
              <a:gd name="connsiteY4" fmla="*/ 0 h 513512"/>
              <a:gd name="connsiteX0" fmla="*/ 0 w 2151945"/>
              <a:gd name="connsiteY0" fmla="*/ 2553 h 516065"/>
              <a:gd name="connsiteX1" fmla="*/ 79497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85450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7592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40817"/>
              <a:gd name="connsiteY0" fmla="*/ 2553 h 508749"/>
              <a:gd name="connsiteX1" fmla="*/ 775925 w 2140817"/>
              <a:gd name="connsiteY1" fmla="*/ 508749 h 508749"/>
              <a:gd name="connsiteX2" fmla="*/ 2135276 w 2140817"/>
              <a:gd name="connsiteY2" fmla="*/ 489871 h 508749"/>
              <a:gd name="connsiteX3" fmla="*/ 2140039 w 2140817"/>
              <a:gd name="connsiteY3" fmla="*/ 494595 h 508749"/>
              <a:gd name="connsiteX4" fmla="*/ 170458 w 2140817"/>
              <a:gd name="connsiteY4" fmla="*/ 0 h 508749"/>
              <a:gd name="connsiteX5" fmla="*/ 0 w 2140817"/>
              <a:gd name="connsiteY5" fmla="*/ 2553 h 508749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99396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0513"/>
              <a:gd name="connsiteY0" fmla="*/ 2553 h 508749"/>
              <a:gd name="connsiteX1" fmla="*/ 775925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08749"/>
              <a:gd name="connsiteX1" fmla="*/ 799737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40038"/>
              <a:gd name="connsiteY0" fmla="*/ 2553 h 511131"/>
              <a:gd name="connsiteX1" fmla="*/ 778306 w 2140038"/>
              <a:gd name="connsiteY1" fmla="*/ 511131 h 511131"/>
              <a:gd name="connsiteX2" fmla="*/ 2140038 w 2140038"/>
              <a:gd name="connsiteY2" fmla="*/ 499396 h 511131"/>
              <a:gd name="connsiteX3" fmla="*/ 170458 w 2140038"/>
              <a:gd name="connsiteY3" fmla="*/ 0 h 511131"/>
              <a:gd name="connsiteX4" fmla="*/ 0 w 2140038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01606"/>
              <a:gd name="connsiteX1" fmla="*/ 768781 w 2135275"/>
              <a:gd name="connsiteY1" fmla="*/ 501606 h 501606"/>
              <a:gd name="connsiteX2" fmla="*/ 2135275 w 2135275"/>
              <a:gd name="connsiteY2" fmla="*/ 487490 h 501606"/>
              <a:gd name="connsiteX3" fmla="*/ 170458 w 2135275"/>
              <a:gd name="connsiteY3" fmla="*/ 0 h 501606"/>
              <a:gd name="connsiteX4" fmla="*/ 0 w 2135275"/>
              <a:gd name="connsiteY4" fmla="*/ 2553 h 501606"/>
              <a:gd name="connsiteX0" fmla="*/ 0 w 2135275"/>
              <a:gd name="connsiteY0" fmla="*/ 2553 h 503987"/>
              <a:gd name="connsiteX1" fmla="*/ 780687 w 2135275"/>
              <a:gd name="connsiteY1" fmla="*/ 503987 h 503987"/>
              <a:gd name="connsiteX2" fmla="*/ 2135275 w 2135275"/>
              <a:gd name="connsiteY2" fmla="*/ 487490 h 503987"/>
              <a:gd name="connsiteX3" fmla="*/ 170458 w 2135275"/>
              <a:gd name="connsiteY3" fmla="*/ 0 h 503987"/>
              <a:gd name="connsiteX4" fmla="*/ 0 w 2135275"/>
              <a:gd name="connsiteY4" fmla="*/ 2553 h 503987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4762 h 508749"/>
              <a:gd name="connsiteX4" fmla="*/ 0 w 2146248"/>
              <a:gd name="connsiteY4" fmla="*/ 0 h 508749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1119 h 508749"/>
              <a:gd name="connsiteX4" fmla="*/ 0 w 2146248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81431 w 2164463"/>
              <a:gd name="connsiteY3" fmla="*/ 1119 h 506824"/>
              <a:gd name="connsiteX4" fmla="*/ 0 w 2164463"/>
              <a:gd name="connsiteY4" fmla="*/ 0 h 506824"/>
              <a:gd name="connsiteX0" fmla="*/ 0 w 2164463"/>
              <a:gd name="connsiteY0" fmla="*/ 2056 h 508880"/>
              <a:gd name="connsiteX1" fmla="*/ 1101661 w 2164463"/>
              <a:gd name="connsiteY1" fmla="*/ 507630 h 508880"/>
              <a:gd name="connsiteX2" fmla="*/ 2164463 w 2164463"/>
              <a:gd name="connsiteY2" fmla="*/ 508880 h 508880"/>
              <a:gd name="connsiteX3" fmla="*/ 146986 w 2164463"/>
              <a:gd name="connsiteY3" fmla="*/ 0 h 508880"/>
              <a:gd name="connsiteX4" fmla="*/ 0 w 2164463"/>
              <a:gd name="connsiteY4" fmla="*/ 2056 h 508880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42065 w 2164463"/>
              <a:gd name="connsiteY3" fmla="*/ 7469 h 506824"/>
              <a:gd name="connsiteX4" fmla="*/ 0 w 2164463"/>
              <a:gd name="connsiteY4" fmla="*/ 0 h 506824"/>
              <a:gd name="connsiteX0" fmla="*/ 0 w 2157082"/>
              <a:gd name="connsiteY0" fmla="*/ 0 h 509999"/>
              <a:gd name="connsiteX1" fmla="*/ 1094280 w 2157082"/>
              <a:gd name="connsiteY1" fmla="*/ 508749 h 509999"/>
              <a:gd name="connsiteX2" fmla="*/ 2157082 w 2157082"/>
              <a:gd name="connsiteY2" fmla="*/ 509999 h 509999"/>
              <a:gd name="connsiteX3" fmla="*/ 134684 w 2157082"/>
              <a:gd name="connsiteY3" fmla="*/ 10644 h 509999"/>
              <a:gd name="connsiteX4" fmla="*/ 0 w 2157082"/>
              <a:gd name="connsiteY4" fmla="*/ 0 h 509999"/>
              <a:gd name="connsiteX0" fmla="*/ 0 w 2159542"/>
              <a:gd name="connsiteY0" fmla="*/ 0 h 503649"/>
              <a:gd name="connsiteX1" fmla="*/ 1096740 w 2159542"/>
              <a:gd name="connsiteY1" fmla="*/ 502399 h 503649"/>
              <a:gd name="connsiteX2" fmla="*/ 2159542 w 2159542"/>
              <a:gd name="connsiteY2" fmla="*/ 503649 h 503649"/>
              <a:gd name="connsiteX3" fmla="*/ 137144 w 2159542"/>
              <a:gd name="connsiteY3" fmla="*/ 4294 h 503649"/>
              <a:gd name="connsiteX4" fmla="*/ 0 w 2159542"/>
              <a:gd name="connsiteY4" fmla="*/ 0 h 503649"/>
              <a:gd name="connsiteX0" fmla="*/ 0 w 2164463"/>
              <a:gd name="connsiteY0" fmla="*/ 0 h 502399"/>
              <a:gd name="connsiteX1" fmla="*/ 1096740 w 2164463"/>
              <a:gd name="connsiteY1" fmla="*/ 502399 h 502399"/>
              <a:gd name="connsiteX2" fmla="*/ 2164463 w 2164463"/>
              <a:gd name="connsiteY2" fmla="*/ 500474 h 502399"/>
              <a:gd name="connsiteX3" fmla="*/ 137144 w 2164463"/>
              <a:gd name="connsiteY3" fmla="*/ 4294 h 502399"/>
              <a:gd name="connsiteX4" fmla="*/ 0 w 2164463"/>
              <a:gd name="connsiteY4" fmla="*/ 0 h 50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463" h="502399">
                <a:moveTo>
                  <a:pt x="0" y="0"/>
                </a:moveTo>
                <a:lnTo>
                  <a:pt x="1096740" y="502399"/>
                </a:lnTo>
                <a:lnTo>
                  <a:pt x="2164463" y="500474"/>
                </a:lnTo>
                <a:lnTo>
                  <a:pt x="137144" y="42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A032705-064C-41DF-985F-FD48CF523174}"/>
              </a:ext>
            </a:extLst>
          </p:cNvPr>
          <p:cNvSpPr/>
          <p:nvPr/>
        </p:nvSpPr>
        <p:spPr>
          <a:xfrm>
            <a:off x="7418281" y="6343355"/>
            <a:ext cx="4876851" cy="514134"/>
          </a:xfrm>
          <a:custGeom>
            <a:avLst/>
            <a:gdLst>
              <a:gd name="connsiteX0" fmla="*/ 175565 w 3511296"/>
              <a:gd name="connsiteY0" fmla="*/ 3657 h 519379"/>
              <a:gd name="connsiteX1" fmla="*/ 3511296 w 3511296"/>
              <a:gd name="connsiteY1" fmla="*/ 504748 h 519379"/>
              <a:gd name="connsiteX2" fmla="*/ 2172615 w 3511296"/>
              <a:gd name="connsiteY2" fmla="*/ 519379 h 519379"/>
              <a:gd name="connsiteX3" fmla="*/ 0 w 3511296"/>
              <a:gd name="connsiteY3" fmla="*/ 0 h 519379"/>
              <a:gd name="connsiteX4" fmla="*/ 175565 w 3511296"/>
              <a:gd name="connsiteY4" fmla="*/ 3657 h 519379"/>
              <a:gd name="connsiteX0" fmla="*/ 168421 w 3504152"/>
              <a:gd name="connsiteY0" fmla="*/ 0 h 515722"/>
              <a:gd name="connsiteX1" fmla="*/ 3504152 w 3504152"/>
              <a:gd name="connsiteY1" fmla="*/ 501091 h 515722"/>
              <a:gd name="connsiteX2" fmla="*/ 2165471 w 3504152"/>
              <a:gd name="connsiteY2" fmla="*/ 515722 h 515722"/>
              <a:gd name="connsiteX3" fmla="*/ 0 w 3504152"/>
              <a:gd name="connsiteY3" fmla="*/ 8249 h 515722"/>
              <a:gd name="connsiteX4" fmla="*/ 168421 w 3504152"/>
              <a:gd name="connsiteY4" fmla="*/ 0 h 515722"/>
              <a:gd name="connsiteX0" fmla="*/ 175565 w 3511296"/>
              <a:gd name="connsiteY0" fmla="*/ 0 h 515722"/>
              <a:gd name="connsiteX1" fmla="*/ 3511296 w 3511296"/>
              <a:gd name="connsiteY1" fmla="*/ 501091 h 515722"/>
              <a:gd name="connsiteX2" fmla="*/ 2172615 w 3511296"/>
              <a:gd name="connsiteY2" fmla="*/ 515722 h 515722"/>
              <a:gd name="connsiteX3" fmla="*/ 0 w 3511296"/>
              <a:gd name="connsiteY3" fmla="*/ 3487 h 515722"/>
              <a:gd name="connsiteX4" fmla="*/ 175565 w 3511296"/>
              <a:gd name="connsiteY4" fmla="*/ 0 h 515722"/>
              <a:gd name="connsiteX0" fmla="*/ 194615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94615 w 3511296"/>
              <a:gd name="connsiteY4" fmla="*/ 1276 h 512235"/>
              <a:gd name="connsiteX0" fmla="*/ 173183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73183 w 3511296"/>
              <a:gd name="connsiteY4" fmla="*/ 1276 h 512235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8710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9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5868 h 510959"/>
              <a:gd name="connsiteX4" fmla="*/ 173183 w 3504153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9526 h 510959"/>
              <a:gd name="connsiteX4" fmla="*/ 173183 w 3504153"/>
              <a:gd name="connsiteY4" fmla="*/ 0 h 510959"/>
              <a:gd name="connsiteX0" fmla="*/ 173183 w 3504153"/>
              <a:gd name="connsiteY0" fmla="*/ 5104 h 516063"/>
              <a:gd name="connsiteX1" fmla="*/ 3504153 w 3504153"/>
              <a:gd name="connsiteY1" fmla="*/ 496670 h 516063"/>
              <a:gd name="connsiteX2" fmla="*/ 2158328 w 3504153"/>
              <a:gd name="connsiteY2" fmla="*/ 516063 h 516063"/>
              <a:gd name="connsiteX3" fmla="*/ 0 w 3504153"/>
              <a:gd name="connsiteY3" fmla="*/ 0 h 516063"/>
              <a:gd name="connsiteX4" fmla="*/ 173183 w 3504153"/>
              <a:gd name="connsiteY4" fmla="*/ 5104 h 516063"/>
              <a:gd name="connsiteX0" fmla="*/ 184156 w 3515126"/>
              <a:gd name="connsiteY0" fmla="*/ 1447 h 512406"/>
              <a:gd name="connsiteX1" fmla="*/ 3515126 w 3515126"/>
              <a:gd name="connsiteY1" fmla="*/ 493013 h 512406"/>
              <a:gd name="connsiteX2" fmla="*/ 2169301 w 3515126"/>
              <a:gd name="connsiteY2" fmla="*/ 512406 h 512406"/>
              <a:gd name="connsiteX3" fmla="*/ 0 w 3515126"/>
              <a:gd name="connsiteY3" fmla="*/ 0 h 512406"/>
              <a:gd name="connsiteX4" fmla="*/ 184156 w 3515126"/>
              <a:gd name="connsiteY4" fmla="*/ 1447 h 512406"/>
              <a:gd name="connsiteX0" fmla="*/ 173183 w 3504153"/>
              <a:gd name="connsiteY0" fmla="*/ 1447 h 512406"/>
              <a:gd name="connsiteX1" fmla="*/ 3504153 w 3504153"/>
              <a:gd name="connsiteY1" fmla="*/ 493013 h 512406"/>
              <a:gd name="connsiteX2" fmla="*/ 2158328 w 3504153"/>
              <a:gd name="connsiteY2" fmla="*/ 512406 h 512406"/>
              <a:gd name="connsiteX3" fmla="*/ 0 w 3504153"/>
              <a:gd name="connsiteY3" fmla="*/ 0 h 512406"/>
              <a:gd name="connsiteX4" fmla="*/ 173183 w 3504153"/>
              <a:gd name="connsiteY4" fmla="*/ 1447 h 512406"/>
              <a:gd name="connsiteX0" fmla="*/ 162210 w 3493180"/>
              <a:gd name="connsiteY0" fmla="*/ 0 h 510959"/>
              <a:gd name="connsiteX1" fmla="*/ 3493180 w 3493180"/>
              <a:gd name="connsiteY1" fmla="*/ 491566 h 510959"/>
              <a:gd name="connsiteX2" fmla="*/ 2147355 w 3493180"/>
              <a:gd name="connsiteY2" fmla="*/ 510959 h 510959"/>
              <a:gd name="connsiteX3" fmla="*/ 0 w 3493180"/>
              <a:gd name="connsiteY3" fmla="*/ 2211 h 510959"/>
              <a:gd name="connsiteX4" fmla="*/ 162210 w 3493180"/>
              <a:gd name="connsiteY4" fmla="*/ 0 h 510959"/>
              <a:gd name="connsiteX0" fmla="*/ 165867 w 3496837"/>
              <a:gd name="connsiteY0" fmla="*/ 0 h 510959"/>
              <a:gd name="connsiteX1" fmla="*/ 3496837 w 3496837"/>
              <a:gd name="connsiteY1" fmla="*/ 491566 h 510959"/>
              <a:gd name="connsiteX2" fmla="*/ 2151012 w 3496837"/>
              <a:gd name="connsiteY2" fmla="*/ 510959 h 510959"/>
              <a:gd name="connsiteX3" fmla="*/ 0 w 3496837"/>
              <a:gd name="connsiteY3" fmla="*/ 9526 h 510959"/>
              <a:gd name="connsiteX4" fmla="*/ 165867 w 3496837"/>
              <a:gd name="connsiteY4" fmla="*/ 0 h 510959"/>
              <a:gd name="connsiteX0" fmla="*/ 173182 w 3504152"/>
              <a:gd name="connsiteY0" fmla="*/ 0 h 510959"/>
              <a:gd name="connsiteX1" fmla="*/ 3504152 w 3504152"/>
              <a:gd name="connsiteY1" fmla="*/ 491566 h 510959"/>
              <a:gd name="connsiteX2" fmla="*/ 2158327 w 3504152"/>
              <a:gd name="connsiteY2" fmla="*/ 510959 h 510959"/>
              <a:gd name="connsiteX3" fmla="*/ 0 w 3504152"/>
              <a:gd name="connsiteY3" fmla="*/ 9526 h 510959"/>
              <a:gd name="connsiteX4" fmla="*/ 173182 w 3504152"/>
              <a:gd name="connsiteY4" fmla="*/ 0 h 510959"/>
              <a:gd name="connsiteX0" fmla="*/ 191470 w 3522440"/>
              <a:gd name="connsiteY0" fmla="*/ 0 h 510959"/>
              <a:gd name="connsiteX1" fmla="*/ 3522440 w 3522440"/>
              <a:gd name="connsiteY1" fmla="*/ 491566 h 510959"/>
              <a:gd name="connsiteX2" fmla="*/ 2176615 w 3522440"/>
              <a:gd name="connsiteY2" fmla="*/ 510959 h 510959"/>
              <a:gd name="connsiteX3" fmla="*/ 0 w 3522440"/>
              <a:gd name="connsiteY3" fmla="*/ 2211 h 510959"/>
              <a:gd name="connsiteX4" fmla="*/ 191470 w 3522440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6615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2972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42609 w 3555227"/>
              <a:gd name="connsiteY0" fmla="*/ 0 h 514134"/>
              <a:gd name="connsiteX1" fmla="*/ 3555227 w 3555227"/>
              <a:gd name="connsiteY1" fmla="*/ 512956 h 514134"/>
              <a:gd name="connsiteX2" fmla="*/ 2519650 w 3555227"/>
              <a:gd name="connsiteY2" fmla="*/ 514134 h 514134"/>
              <a:gd name="connsiteX3" fmla="*/ 0 w 3555227"/>
              <a:gd name="connsiteY3" fmla="*/ 5386 h 514134"/>
              <a:gd name="connsiteX4" fmla="*/ 142609 w 3555227"/>
              <a:gd name="connsiteY4" fmla="*/ 0 h 514134"/>
              <a:gd name="connsiteX0" fmla="*/ 142609 w 3529633"/>
              <a:gd name="connsiteY0" fmla="*/ 0 h 514134"/>
              <a:gd name="connsiteX1" fmla="*/ 3529633 w 3529633"/>
              <a:gd name="connsiteY1" fmla="*/ 512956 h 514134"/>
              <a:gd name="connsiteX2" fmla="*/ 2519650 w 3529633"/>
              <a:gd name="connsiteY2" fmla="*/ 514134 h 514134"/>
              <a:gd name="connsiteX3" fmla="*/ 0 w 3529633"/>
              <a:gd name="connsiteY3" fmla="*/ 5386 h 514134"/>
              <a:gd name="connsiteX4" fmla="*/ 142609 w 3529633"/>
              <a:gd name="connsiteY4" fmla="*/ 0 h 514134"/>
              <a:gd name="connsiteX0" fmla="*/ 142609 w 3531960"/>
              <a:gd name="connsiteY0" fmla="*/ 0 h 514134"/>
              <a:gd name="connsiteX1" fmla="*/ 3531960 w 3531960"/>
              <a:gd name="connsiteY1" fmla="*/ 506606 h 514134"/>
              <a:gd name="connsiteX2" fmla="*/ 2519650 w 3531960"/>
              <a:gd name="connsiteY2" fmla="*/ 514134 h 514134"/>
              <a:gd name="connsiteX3" fmla="*/ 0 w 3531960"/>
              <a:gd name="connsiteY3" fmla="*/ 5386 h 514134"/>
              <a:gd name="connsiteX4" fmla="*/ 142609 w 3531960"/>
              <a:gd name="connsiteY4" fmla="*/ 0 h 514134"/>
              <a:gd name="connsiteX0" fmla="*/ 142609 w 3573841"/>
              <a:gd name="connsiteY0" fmla="*/ 0 h 514134"/>
              <a:gd name="connsiteX1" fmla="*/ 3573841 w 3573841"/>
              <a:gd name="connsiteY1" fmla="*/ 506606 h 514134"/>
              <a:gd name="connsiteX2" fmla="*/ 2519650 w 3573841"/>
              <a:gd name="connsiteY2" fmla="*/ 514134 h 514134"/>
              <a:gd name="connsiteX3" fmla="*/ 0 w 3573841"/>
              <a:gd name="connsiteY3" fmla="*/ 5386 h 514134"/>
              <a:gd name="connsiteX4" fmla="*/ 142609 w 3573841"/>
              <a:gd name="connsiteY4" fmla="*/ 0 h 51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841" h="514134">
                <a:moveTo>
                  <a:pt x="142609" y="0"/>
                </a:moveTo>
                <a:lnTo>
                  <a:pt x="3573841" y="506606"/>
                </a:lnTo>
                <a:lnTo>
                  <a:pt x="2519650" y="514134"/>
                </a:lnTo>
                <a:lnTo>
                  <a:pt x="0" y="5386"/>
                </a:lnTo>
                <a:lnTo>
                  <a:pt x="14260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CF79A255-6EA6-4CC8-9DF5-2AF542C92E39}"/>
              </a:ext>
            </a:extLst>
          </p:cNvPr>
          <p:cNvSpPr/>
          <p:nvPr/>
        </p:nvSpPr>
        <p:spPr>
          <a:xfrm>
            <a:off x="4348789" y="2475276"/>
            <a:ext cx="651835" cy="1213435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7E7858F4-E393-460C-9ECD-8FAFDD2DE8A3}"/>
              </a:ext>
            </a:extLst>
          </p:cNvPr>
          <p:cNvSpPr/>
          <p:nvPr/>
        </p:nvSpPr>
        <p:spPr>
          <a:xfrm>
            <a:off x="5066499" y="2154541"/>
            <a:ext cx="651835" cy="1213435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AF596990-6A77-4B2D-8F30-D43EEEB69B59}"/>
              </a:ext>
            </a:extLst>
          </p:cNvPr>
          <p:cNvSpPr/>
          <p:nvPr/>
        </p:nvSpPr>
        <p:spPr>
          <a:xfrm>
            <a:off x="5784209" y="1833806"/>
            <a:ext cx="651835" cy="1213435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AE91A9DE-81F9-4966-8B75-435947724240}"/>
              </a:ext>
            </a:extLst>
          </p:cNvPr>
          <p:cNvSpPr/>
          <p:nvPr/>
        </p:nvSpPr>
        <p:spPr>
          <a:xfrm>
            <a:off x="6491352" y="2154541"/>
            <a:ext cx="651835" cy="1213435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E6D75672-6ECA-48AD-8A63-3C9B8E532426}"/>
              </a:ext>
            </a:extLst>
          </p:cNvPr>
          <p:cNvSpPr/>
          <p:nvPr/>
        </p:nvSpPr>
        <p:spPr>
          <a:xfrm>
            <a:off x="7198494" y="2475276"/>
            <a:ext cx="651835" cy="1213435"/>
          </a:xfrm>
          <a:custGeom>
            <a:avLst/>
            <a:gdLst>
              <a:gd name="connsiteX0" fmla="*/ 3657153 w 3683994"/>
              <a:gd name="connsiteY0" fmla="*/ 4975070 h 6858000"/>
              <a:gd name="connsiteX1" fmla="*/ 3574616 w 3683994"/>
              <a:gd name="connsiteY1" fmla="*/ 4834152 h 6858000"/>
              <a:gd name="connsiteX2" fmla="*/ 3180046 w 3683994"/>
              <a:gd name="connsiteY2" fmla="*/ 4218811 h 6858000"/>
              <a:gd name="connsiteX3" fmla="*/ 2447944 w 3683994"/>
              <a:gd name="connsiteY3" fmla="*/ 2883447 h 6858000"/>
              <a:gd name="connsiteX4" fmla="*/ 2439221 w 3683994"/>
              <a:gd name="connsiteY4" fmla="*/ 2853250 h 6858000"/>
              <a:gd name="connsiteX5" fmla="*/ 2410366 w 3683994"/>
              <a:gd name="connsiteY5" fmla="*/ 2396274 h 6858000"/>
              <a:gd name="connsiteX6" fmla="*/ 2382854 w 3683994"/>
              <a:gd name="connsiteY6" fmla="*/ 2372117 h 6858000"/>
              <a:gd name="connsiteX7" fmla="*/ 2178858 w 3683994"/>
              <a:gd name="connsiteY7" fmla="*/ 2372788 h 6858000"/>
              <a:gd name="connsiteX8" fmla="*/ 2152017 w 3683994"/>
              <a:gd name="connsiteY8" fmla="*/ 2349301 h 6858000"/>
              <a:gd name="connsiteX9" fmla="*/ 2129872 w 3683994"/>
              <a:gd name="connsiteY9" fmla="*/ 2060755 h 6858000"/>
              <a:gd name="connsiteX10" fmla="*/ 2101689 w 3683994"/>
              <a:gd name="connsiteY10" fmla="*/ 1397099 h 6858000"/>
              <a:gd name="connsiteX11" fmla="*/ 2069479 w 3683994"/>
              <a:gd name="connsiteY11" fmla="*/ 993806 h 6858000"/>
              <a:gd name="connsiteX12" fmla="*/ 2035927 w 3683994"/>
              <a:gd name="connsiteY12" fmla="*/ 706602 h 6858000"/>
              <a:gd name="connsiteX13" fmla="*/ 1856089 w 3683994"/>
              <a:gd name="connsiteY13" fmla="*/ 29526 h 6858000"/>
              <a:gd name="connsiteX14" fmla="*/ 1840655 w 3683994"/>
              <a:gd name="connsiteY14" fmla="*/ 0 h 6858000"/>
              <a:gd name="connsiteX15" fmla="*/ 1823879 w 3683994"/>
              <a:gd name="connsiteY15" fmla="*/ 39591 h 6858000"/>
              <a:gd name="connsiteX16" fmla="*/ 1718527 w 3683994"/>
              <a:gd name="connsiteY16" fmla="*/ 404635 h 6858000"/>
              <a:gd name="connsiteX17" fmla="*/ 1615858 w 3683994"/>
              <a:gd name="connsiteY17" fmla="*/ 969649 h 6858000"/>
              <a:gd name="connsiteX18" fmla="*/ 1581635 w 3683994"/>
              <a:gd name="connsiteY18" fmla="*/ 1434678 h 6858000"/>
              <a:gd name="connsiteX19" fmla="*/ 1556135 w 3683994"/>
              <a:gd name="connsiteY19" fmla="*/ 1970165 h 6858000"/>
              <a:gd name="connsiteX20" fmla="*/ 1531307 w 3683994"/>
              <a:gd name="connsiteY20" fmla="*/ 2349301 h 6858000"/>
              <a:gd name="connsiteX21" fmla="*/ 1502452 w 3683994"/>
              <a:gd name="connsiteY21" fmla="*/ 2372788 h 6858000"/>
              <a:gd name="connsiteX22" fmla="*/ 1306510 w 3683994"/>
              <a:gd name="connsiteY22" fmla="*/ 2371445 h 6858000"/>
              <a:gd name="connsiteX23" fmla="*/ 1272287 w 3683994"/>
              <a:gd name="connsiteY23" fmla="*/ 2403655 h 6858000"/>
              <a:gd name="connsiteX24" fmla="*/ 1246116 w 3683994"/>
              <a:gd name="connsiteY24" fmla="*/ 2839830 h 6858000"/>
              <a:gd name="connsiteX25" fmla="*/ 1230011 w 3683994"/>
              <a:gd name="connsiteY25" fmla="*/ 2895526 h 6858000"/>
              <a:gd name="connsiteX26" fmla="*/ 220100 w 3683994"/>
              <a:gd name="connsiteY26" fmla="*/ 4663709 h 6858000"/>
              <a:gd name="connsiteX27" fmla="*/ 0 w 3683994"/>
              <a:gd name="connsiteY27" fmla="*/ 5042845 h 6858000"/>
              <a:gd name="connsiteX28" fmla="*/ 0 w 3683994"/>
              <a:gd name="connsiteY28" fmla="*/ 5134106 h 6858000"/>
              <a:gd name="connsiteX29" fmla="*/ 2684 w 3683994"/>
              <a:gd name="connsiteY29" fmla="*/ 5144171 h 6858000"/>
              <a:gd name="connsiteX30" fmla="*/ 56367 w 3683994"/>
              <a:gd name="connsiteY30" fmla="*/ 5445467 h 6858000"/>
              <a:gd name="connsiteX31" fmla="*/ 107366 w 3683994"/>
              <a:gd name="connsiteY31" fmla="*/ 5591753 h 6858000"/>
              <a:gd name="connsiteX32" fmla="*/ 162391 w 3683994"/>
              <a:gd name="connsiteY32" fmla="*/ 5602490 h 6858000"/>
              <a:gd name="connsiteX33" fmla="*/ 237547 w 3683994"/>
              <a:gd name="connsiteY33" fmla="*/ 5534044 h 6858000"/>
              <a:gd name="connsiteX34" fmla="*/ 609302 w 3683994"/>
              <a:gd name="connsiteY34" fmla="*/ 5162960 h 6858000"/>
              <a:gd name="connsiteX35" fmla="*/ 932742 w 3683994"/>
              <a:gd name="connsiteY35" fmla="*/ 4834823 h 6858000"/>
              <a:gd name="connsiteX36" fmla="*/ 1334693 w 3683994"/>
              <a:gd name="connsiteY36" fmla="*/ 4425490 h 6858000"/>
              <a:gd name="connsiteX37" fmla="*/ 1359522 w 3683994"/>
              <a:gd name="connsiteY37" fmla="*/ 4406702 h 6858000"/>
              <a:gd name="connsiteX38" fmla="*/ 1364219 w 3683994"/>
              <a:gd name="connsiteY38" fmla="*/ 4424148 h 6858000"/>
              <a:gd name="connsiteX39" fmla="*/ 1364219 w 3683994"/>
              <a:gd name="connsiteY39" fmla="*/ 4711352 h 6858000"/>
              <a:gd name="connsiteX40" fmla="*/ 1348114 w 3683994"/>
              <a:gd name="connsiteY40" fmla="*/ 4761680 h 6858000"/>
              <a:gd name="connsiteX41" fmla="*/ 1242761 w 3683994"/>
              <a:gd name="connsiteY41" fmla="*/ 4930111 h 6858000"/>
              <a:gd name="connsiteX42" fmla="*/ 612657 w 3683994"/>
              <a:gd name="connsiteY42" fmla="*/ 5938679 h 6858000"/>
              <a:gd name="connsiteX43" fmla="*/ 598565 w 3683994"/>
              <a:gd name="connsiteY43" fmla="*/ 5986323 h 6858000"/>
              <a:gd name="connsiteX44" fmla="*/ 598565 w 3683994"/>
              <a:gd name="connsiteY44" fmla="*/ 6227896 h 6858000"/>
              <a:gd name="connsiteX45" fmla="*/ 677077 w 3683994"/>
              <a:gd name="connsiteY45" fmla="*/ 6286948 h 6858000"/>
              <a:gd name="connsiteX46" fmla="*/ 1164921 w 3683994"/>
              <a:gd name="connsiteY46" fmla="*/ 6161464 h 6858000"/>
              <a:gd name="connsiteX47" fmla="*/ 1379653 w 3683994"/>
              <a:gd name="connsiteY47" fmla="*/ 6114491 h 6858000"/>
              <a:gd name="connsiteX48" fmla="*/ 1450112 w 3683994"/>
              <a:gd name="connsiteY48" fmla="*/ 6150727 h 6858000"/>
              <a:gd name="connsiteX49" fmla="*/ 1473598 w 3683994"/>
              <a:gd name="connsiteY49" fmla="*/ 6219173 h 6858000"/>
              <a:gd name="connsiteX50" fmla="*/ 1572240 w 3683994"/>
              <a:gd name="connsiteY50" fmla="*/ 6294329 h 6858000"/>
              <a:gd name="connsiteX51" fmla="*/ 1724566 w 3683994"/>
              <a:gd name="connsiteY51" fmla="*/ 6300369 h 6858000"/>
              <a:gd name="connsiteX52" fmla="*/ 1761473 w 3683994"/>
              <a:gd name="connsiteY52" fmla="*/ 6331907 h 6858000"/>
              <a:gd name="connsiteX53" fmla="*/ 1795025 w 3683994"/>
              <a:gd name="connsiteY53" fmla="*/ 6645953 h 6858000"/>
              <a:gd name="connsiteX54" fmla="*/ 1816498 w 3683994"/>
              <a:gd name="connsiteY54" fmla="*/ 6823778 h 6858000"/>
              <a:gd name="connsiteX55" fmla="*/ 1839984 w 3683994"/>
              <a:gd name="connsiteY55" fmla="*/ 6860013 h 6858000"/>
              <a:gd name="connsiteX56" fmla="*/ 1845353 w 3683994"/>
              <a:gd name="connsiteY56" fmla="*/ 6860013 h 6858000"/>
              <a:gd name="connsiteX57" fmla="*/ 1856089 w 3683994"/>
              <a:gd name="connsiteY57" fmla="*/ 6807672 h 6858000"/>
              <a:gd name="connsiteX58" fmla="*/ 1909101 w 3683994"/>
              <a:gd name="connsiteY58" fmla="*/ 6315131 h 6858000"/>
              <a:gd name="connsiteX59" fmla="*/ 1942653 w 3683994"/>
              <a:gd name="connsiteY59" fmla="*/ 6286276 h 6858000"/>
              <a:gd name="connsiteX60" fmla="*/ 2141280 w 3683994"/>
              <a:gd name="connsiteY60" fmla="*/ 6285606 h 6858000"/>
              <a:gd name="connsiteX61" fmla="*/ 2205700 w 3683994"/>
              <a:gd name="connsiteY61" fmla="*/ 6231923 h 6858000"/>
              <a:gd name="connsiteX62" fmla="*/ 2227173 w 3683994"/>
              <a:gd name="connsiteY62" fmla="*/ 6146030 h 6858000"/>
              <a:gd name="connsiteX63" fmla="*/ 2311724 w 3683994"/>
              <a:gd name="connsiteY63" fmla="*/ 6096373 h 6858000"/>
              <a:gd name="connsiteX64" fmla="*/ 2996182 w 3683994"/>
              <a:gd name="connsiteY64" fmla="*/ 6268830 h 6858000"/>
              <a:gd name="connsiteX65" fmla="*/ 3073351 w 3683994"/>
              <a:gd name="connsiteY65" fmla="*/ 6208436 h 6858000"/>
              <a:gd name="connsiteX66" fmla="*/ 3074693 w 3683994"/>
              <a:gd name="connsiteY66" fmla="*/ 6001757 h 6858000"/>
              <a:gd name="connsiteX67" fmla="*/ 3055233 w 3683994"/>
              <a:gd name="connsiteY67" fmla="*/ 5934653 h 6858000"/>
              <a:gd name="connsiteX68" fmla="*/ 2319105 w 3683994"/>
              <a:gd name="connsiteY68" fmla="*/ 4758996 h 6858000"/>
              <a:gd name="connsiteX69" fmla="*/ 2305684 w 3683994"/>
              <a:gd name="connsiteY69" fmla="*/ 4711352 h 6858000"/>
              <a:gd name="connsiteX70" fmla="*/ 2307697 w 3683994"/>
              <a:gd name="connsiteY70" fmla="*/ 4392609 h 6858000"/>
              <a:gd name="connsiteX71" fmla="*/ 2315079 w 3683994"/>
              <a:gd name="connsiteY71" fmla="*/ 4363084 h 6858000"/>
              <a:gd name="connsiteX72" fmla="*/ 2332526 w 3683994"/>
              <a:gd name="connsiteY72" fmla="*/ 4387913 h 6858000"/>
              <a:gd name="connsiteX73" fmla="*/ 3036444 w 3683994"/>
              <a:gd name="connsiteY73" fmla="*/ 5105922 h 6858000"/>
              <a:gd name="connsiteX74" fmla="*/ 3523617 w 3683994"/>
              <a:gd name="connsiteY74" fmla="*/ 5585714 h 6858000"/>
              <a:gd name="connsiteX75" fmla="*/ 3567234 w 3683994"/>
              <a:gd name="connsiteY75" fmla="*/ 5574977 h 6858000"/>
              <a:gd name="connsiteX76" fmla="*/ 3686008 w 3683994"/>
              <a:gd name="connsiteY76" fmla="*/ 5142158 h 6858000"/>
              <a:gd name="connsiteX77" fmla="*/ 3657153 w 3683994"/>
              <a:gd name="connsiteY77" fmla="*/ 4975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83994" h="6858000">
                <a:moveTo>
                  <a:pt x="3657153" y="4975070"/>
                </a:moveTo>
                <a:cubicBezTo>
                  <a:pt x="3630983" y="4927426"/>
                  <a:pt x="3603470" y="4880454"/>
                  <a:pt x="3574616" y="4834152"/>
                </a:cubicBezTo>
                <a:cubicBezTo>
                  <a:pt x="3445106" y="4628144"/>
                  <a:pt x="3307543" y="4426161"/>
                  <a:pt x="3180046" y="4218811"/>
                </a:cubicBezTo>
                <a:cubicBezTo>
                  <a:pt x="2914315" y="3785321"/>
                  <a:pt x="2683478" y="3333042"/>
                  <a:pt x="2447944" y="2883447"/>
                </a:cubicBezTo>
                <a:cubicBezTo>
                  <a:pt x="2442576" y="2874052"/>
                  <a:pt x="2439892" y="2863987"/>
                  <a:pt x="2439221" y="2853250"/>
                </a:cubicBezTo>
                <a:cubicBezTo>
                  <a:pt x="2429826" y="2700925"/>
                  <a:pt x="2419089" y="2548599"/>
                  <a:pt x="2410366" y="2396274"/>
                </a:cubicBezTo>
                <a:cubicBezTo>
                  <a:pt x="2409024" y="2375472"/>
                  <a:pt x="2400971" y="2372117"/>
                  <a:pt x="2382854" y="2372117"/>
                </a:cubicBezTo>
                <a:cubicBezTo>
                  <a:pt x="2315079" y="2372788"/>
                  <a:pt x="2247304" y="2372117"/>
                  <a:pt x="2178858" y="2372788"/>
                </a:cubicBezTo>
                <a:cubicBezTo>
                  <a:pt x="2160740" y="2372788"/>
                  <a:pt x="2154030" y="2366748"/>
                  <a:pt x="2152017" y="2349301"/>
                </a:cubicBezTo>
                <a:cubicBezTo>
                  <a:pt x="2140609" y="2253343"/>
                  <a:pt x="2130543" y="2157385"/>
                  <a:pt x="2129872" y="2060755"/>
                </a:cubicBezTo>
                <a:cubicBezTo>
                  <a:pt x="2128530" y="1839313"/>
                  <a:pt x="2116452" y="1617871"/>
                  <a:pt x="2101689" y="1397099"/>
                </a:cubicBezTo>
                <a:cubicBezTo>
                  <a:pt x="2092294" y="1262892"/>
                  <a:pt x="2081558" y="1128014"/>
                  <a:pt x="2069479" y="993806"/>
                </a:cubicBezTo>
                <a:cubicBezTo>
                  <a:pt x="2060756" y="897848"/>
                  <a:pt x="2055387" y="801218"/>
                  <a:pt x="2035927" y="706602"/>
                </a:cubicBezTo>
                <a:cubicBezTo>
                  <a:pt x="1988954" y="477778"/>
                  <a:pt x="1926548" y="252310"/>
                  <a:pt x="1856089" y="29526"/>
                </a:cubicBezTo>
                <a:cubicBezTo>
                  <a:pt x="1852734" y="19460"/>
                  <a:pt x="1851392" y="7381"/>
                  <a:pt x="1840655" y="0"/>
                </a:cubicBezTo>
                <a:cubicBezTo>
                  <a:pt x="1830590" y="12079"/>
                  <a:pt x="1827906" y="26170"/>
                  <a:pt x="1823879" y="39591"/>
                </a:cubicBezTo>
                <a:cubicBezTo>
                  <a:pt x="1784959" y="160378"/>
                  <a:pt x="1752750" y="282507"/>
                  <a:pt x="1718527" y="404635"/>
                </a:cubicBezTo>
                <a:cubicBezTo>
                  <a:pt x="1666857" y="589842"/>
                  <a:pt x="1629279" y="777732"/>
                  <a:pt x="1615858" y="969649"/>
                </a:cubicBezTo>
                <a:cubicBezTo>
                  <a:pt x="1605121" y="1124658"/>
                  <a:pt x="1592372" y="1279668"/>
                  <a:pt x="1581635" y="1434678"/>
                </a:cubicBezTo>
                <a:cubicBezTo>
                  <a:pt x="1568885" y="1613173"/>
                  <a:pt x="1558149" y="1790998"/>
                  <a:pt x="1556135" y="1970165"/>
                </a:cubicBezTo>
                <a:cubicBezTo>
                  <a:pt x="1554793" y="2096991"/>
                  <a:pt x="1551438" y="2223817"/>
                  <a:pt x="1531307" y="2349301"/>
                </a:cubicBezTo>
                <a:cubicBezTo>
                  <a:pt x="1527952" y="2370104"/>
                  <a:pt x="1519899" y="2372788"/>
                  <a:pt x="1502452" y="2372788"/>
                </a:cubicBezTo>
                <a:cubicBezTo>
                  <a:pt x="1437362" y="2372117"/>
                  <a:pt x="1371600" y="2374130"/>
                  <a:pt x="1306510" y="2371445"/>
                </a:cubicBezTo>
                <a:cubicBezTo>
                  <a:pt x="1280339" y="2370774"/>
                  <a:pt x="1273629" y="2378827"/>
                  <a:pt x="1272287" y="2403655"/>
                </a:cubicBezTo>
                <a:cubicBezTo>
                  <a:pt x="1264234" y="2549270"/>
                  <a:pt x="1254169" y="2694214"/>
                  <a:pt x="1246116" y="2839830"/>
                </a:cubicBezTo>
                <a:cubicBezTo>
                  <a:pt x="1244774" y="2859961"/>
                  <a:pt x="1239406" y="2877407"/>
                  <a:pt x="1230011" y="2895526"/>
                </a:cubicBezTo>
                <a:cubicBezTo>
                  <a:pt x="918650" y="3499459"/>
                  <a:pt x="597223" y="4097353"/>
                  <a:pt x="220100" y="4663709"/>
                </a:cubicBezTo>
                <a:cubicBezTo>
                  <a:pt x="138905" y="4785166"/>
                  <a:pt x="65091" y="4911992"/>
                  <a:pt x="0" y="5042845"/>
                </a:cubicBezTo>
                <a:cubicBezTo>
                  <a:pt x="0" y="5073041"/>
                  <a:pt x="0" y="5103909"/>
                  <a:pt x="0" y="5134106"/>
                </a:cubicBezTo>
                <a:cubicBezTo>
                  <a:pt x="2684" y="5136790"/>
                  <a:pt x="2684" y="5140816"/>
                  <a:pt x="2684" y="5144171"/>
                </a:cubicBezTo>
                <a:cubicBezTo>
                  <a:pt x="6039" y="5247511"/>
                  <a:pt x="28184" y="5346824"/>
                  <a:pt x="56367" y="5445467"/>
                </a:cubicBezTo>
                <a:cubicBezTo>
                  <a:pt x="70459" y="5495124"/>
                  <a:pt x="81867" y="5546123"/>
                  <a:pt x="107366" y="5591753"/>
                </a:cubicBezTo>
                <a:cubicBezTo>
                  <a:pt x="122800" y="5619266"/>
                  <a:pt x="139576" y="5623292"/>
                  <a:pt x="162391" y="5602490"/>
                </a:cubicBezTo>
                <a:cubicBezTo>
                  <a:pt x="187219" y="5579004"/>
                  <a:pt x="214061" y="5558872"/>
                  <a:pt x="237547" y="5534044"/>
                </a:cubicBezTo>
                <a:cubicBezTo>
                  <a:pt x="358334" y="5407218"/>
                  <a:pt x="489186" y="5291128"/>
                  <a:pt x="609302" y="5162960"/>
                </a:cubicBezTo>
                <a:cubicBezTo>
                  <a:pt x="714655" y="5050897"/>
                  <a:pt x="826047" y="4944873"/>
                  <a:pt x="932742" y="4834823"/>
                </a:cubicBezTo>
                <a:cubicBezTo>
                  <a:pt x="1066278" y="4697931"/>
                  <a:pt x="1199144" y="4560369"/>
                  <a:pt x="1334693" y="4425490"/>
                </a:cubicBezTo>
                <a:cubicBezTo>
                  <a:pt x="1342075" y="4418109"/>
                  <a:pt x="1347443" y="4408044"/>
                  <a:pt x="1359522" y="4406702"/>
                </a:cubicBezTo>
                <a:cubicBezTo>
                  <a:pt x="1365561" y="4411399"/>
                  <a:pt x="1364219" y="4418109"/>
                  <a:pt x="1364219" y="4424148"/>
                </a:cubicBezTo>
                <a:cubicBezTo>
                  <a:pt x="1364219" y="4520107"/>
                  <a:pt x="1364219" y="4615394"/>
                  <a:pt x="1364219" y="4711352"/>
                </a:cubicBezTo>
                <a:cubicBezTo>
                  <a:pt x="1364219" y="4730142"/>
                  <a:pt x="1358179" y="4746246"/>
                  <a:pt x="1348114" y="4761680"/>
                </a:cubicBezTo>
                <a:cubicBezTo>
                  <a:pt x="1313220" y="4817376"/>
                  <a:pt x="1278326" y="4873743"/>
                  <a:pt x="1242761" y="4930111"/>
                </a:cubicBezTo>
                <a:cubicBezTo>
                  <a:pt x="1033397" y="5266300"/>
                  <a:pt x="823363" y="5603161"/>
                  <a:pt x="612657" y="5938679"/>
                </a:cubicBezTo>
                <a:cubicBezTo>
                  <a:pt x="603263" y="5953442"/>
                  <a:pt x="598565" y="5968876"/>
                  <a:pt x="598565" y="5986323"/>
                </a:cubicBezTo>
                <a:cubicBezTo>
                  <a:pt x="598565" y="6066847"/>
                  <a:pt x="597894" y="6147372"/>
                  <a:pt x="598565" y="6227896"/>
                </a:cubicBezTo>
                <a:cubicBezTo>
                  <a:pt x="599236" y="6289632"/>
                  <a:pt x="617354" y="6303724"/>
                  <a:pt x="677077" y="6286948"/>
                </a:cubicBezTo>
                <a:cubicBezTo>
                  <a:pt x="838797" y="6241317"/>
                  <a:pt x="1001188" y="6199042"/>
                  <a:pt x="1164921" y="6161464"/>
                </a:cubicBezTo>
                <a:cubicBezTo>
                  <a:pt x="1236051" y="6145359"/>
                  <a:pt x="1307181" y="6127241"/>
                  <a:pt x="1379653" y="6114491"/>
                </a:cubicBezTo>
                <a:cubicBezTo>
                  <a:pt x="1418573" y="6107781"/>
                  <a:pt x="1433336" y="6115162"/>
                  <a:pt x="1450112" y="6150727"/>
                </a:cubicBezTo>
                <a:cubicBezTo>
                  <a:pt x="1460848" y="6172200"/>
                  <a:pt x="1466888" y="6195686"/>
                  <a:pt x="1473598" y="6219173"/>
                </a:cubicBezTo>
                <a:cubicBezTo>
                  <a:pt x="1493729" y="6292316"/>
                  <a:pt x="1496413" y="6295000"/>
                  <a:pt x="1572240" y="6294329"/>
                </a:cubicBezTo>
                <a:cubicBezTo>
                  <a:pt x="1623239" y="6294329"/>
                  <a:pt x="1673567" y="6302382"/>
                  <a:pt x="1724566" y="6300369"/>
                </a:cubicBezTo>
                <a:cubicBezTo>
                  <a:pt x="1745368" y="6299697"/>
                  <a:pt x="1758118" y="6310434"/>
                  <a:pt x="1761473" y="6331907"/>
                </a:cubicBezTo>
                <a:cubicBezTo>
                  <a:pt x="1775565" y="6436589"/>
                  <a:pt x="1785630" y="6541271"/>
                  <a:pt x="1795025" y="6645953"/>
                </a:cubicBezTo>
                <a:cubicBezTo>
                  <a:pt x="1799722" y="6705675"/>
                  <a:pt x="1805761" y="6765397"/>
                  <a:pt x="1816498" y="6823778"/>
                </a:cubicBezTo>
                <a:cubicBezTo>
                  <a:pt x="1819182" y="6839211"/>
                  <a:pt x="1824550" y="6853303"/>
                  <a:pt x="1839984" y="6860013"/>
                </a:cubicBezTo>
                <a:cubicBezTo>
                  <a:pt x="1841997" y="6860013"/>
                  <a:pt x="1843340" y="6860013"/>
                  <a:pt x="1845353" y="6860013"/>
                </a:cubicBezTo>
                <a:cubicBezTo>
                  <a:pt x="1848708" y="6842566"/>
                  <a:pt x="1853405" y="6825119"/>
                  <a:pt x="1856089" y="6807672"/>
                </a:cubicBezTo>
                <a:cubicBezTo>
                  <a:pt x="1879576" y="6643939"/>
                  <a:pt x="1886286" y="6478864"/>
                  <a:pt x="1909101" y="6315131"/>
                </a:cubicBezTo>
                <a:cubicBezTo>
                  <a:pt x="1912456" y="6291645"/>
                  <a:pt x="1919838" y="6286276"/>
                  <a:pt x="1942653" y="6286276"/>
                </a:cubicBezTo>
                <a:cubicBezTo>
                  <a:pt x="2009086" y="6287619"/>
                  <a:pt x="2074847" y="6286948"/>
                  <a:pt x="2141280" y="6285606"/>
                </a:cubicBezTo>
                <a:cubicBezTo>
                  <a:pt x="2184226" y="6284263"/>
                  <a:pt x="2195634" y="6273527"/>
                  <a:pt x="2205700" y="6231923"/>
                </a:cubicBezTo>
                <a:cubicBezTo>
                  <a:pt x="2212410" y="6203068"/>
                  <a:pt x="2219120" y="6174884"/>
                  <a:pt x="2227173" y="6146030"/>
                </a:cubicBezTo>
                <a:cubicBezTo>
                  <a:pt x="2242607" y="6090334"/>
                  <a:pt x="2254685" y="6082952"/>
                  <a:pt x="2311724" y="6096373"/>
                </a:cubicBezTo>
                <a:cubicBezTo>
                  <a:pt x="2541218" y="6149385"/>
                  <a:pt x="2769371" y="6206423"/>
                  <a:pt x="2996182" y="6268830"/>
                </a:cubicBezTo>
                <a:cubicBezTo>
                  <a:pt x="3066640" y="6288290"/>
                  <a:pt x="3072680" y="6283593"/>
                  <a:pt x="3073351" y="6208436"/>
                </a:cubicBezTo>
                <a:cubicBezTo>
                  <a:pt x="3074022" y="6139320"/>
                  <a:pt x="3072680" y="6070874"/>
                  <a:pt x="3074693" y="6001757"/>
                </a:cubicBezTo>
                <a:cubicBezTo>
                  <a:pt x="3075364" y="5976257"/>
                  <a:pt x="3067983" y="5955455"/>
                  <a:pt x="3055233" y="5934653"/>
                </a:cubicBezTo>
                <a:cubicBezTo>
                  <a:pt x="2809633" y="5542767"/>
                  <a:pt x="2564705" y="5150881"/>
                  <a:pt x="2319105" y="4758996"/>
                </a:cubicBezTo>
                <a:cubicBezTo>
                  <a:pt x="2309710" y="4744233"/>
                  <a:pt x="2305013" y="4729470"/>
                  <a:pt x="2305684" y="4711352"/>
                </a:cubicBezTo>
                <a:cubicBezTo>
                  <a:pt x="2307026" y="4605328"/>
                  <a:pt x="2307026" y="4498634"/>
                  <a:pt x="2307697" y="4392609"/>
                </a:cubicBezTo>
                <a:cubicBezTo>
                  <a:pt x="2307697" y="4385228"/>
                  <a:pt x="2305013" y="4377176"/>
                  <a:pt x="2315079" y="4363084"/>
                </a:cubicBezTo>
                <a:cubicBezTo>
                  <a:pt x="2321789" y="4372478"/>
                  <a:pt x="2325815" y="4381202"/>
                  <a:pt x="2332526" y="4387913"/>
                </a:cubicBezTo>
                <a:cubicBezTo>
                  <a:pt x="2566718" y="4627472"/>
                  <a:pt x="2801581" y="4867033"/>
                  <a:pt x="3036444" y="5105922"/>
                </a:cubicBezTo>
                <a:cubicBezTo>
                  <a:pt x="3196151" y="5268313"/>
                  <a:pt x="3356529" y="5430704"/>
                  <a:pt x="3523617" y="5585714"/>
                </a:cubicBezTo>
                <a:cubicBezTo>
                  <a:pt x="3551129" y="5611213"/>
                  <a:pt x="3553813" y="5610542"/>
                  <a:pt x="3567234" y="5574977"/>
                </a:cubicBezTo>
                <a:cubicBezTo>
                  <a:pt x="3620246" y="5434059"/>
                  <a:pt x="3656482" y="5289115"/>
                  <a:pt x="3686008" y="5142158"/>
                </a:cubicBezTo>
                <a:cubicBezTo>
                  <a:pt x="3696073" y="5083107"/>
                  <a:pt x="3686008" y="5028082"/>
                  <a:pt x="3657153" y="497507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67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21FFE9-92B0-4BA4-AE55-376413E98464}"/>
              </a:ext>
            </a:extLst>
          </p:cNvPr>
          <p:cNvGrpSpPr/>
          <p:nvPr/>
        </p:nvGrpSpPr>
        <p:grpSpPr>
          <a:xfrm>
            <a:off x="8259596" y="3356892"/>
            <a:ext cx="2981793" cy="693327"/>
            <a:chOff x="5940152" y="4092461"/>
            <a:chExt cx="3074193" cy="6933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DE4BD5-6529-4AFF-973A-9A5673418514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82F4EB-CAA7-417E-9859-3BF405EF6B4E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EBE21-AA44-4882-97EB-36C28B62B75C}"/>
              </a:ext>
            </a:extLst>
          </p:cNvPr>
          <p:cNvGrpSpPr/>
          <p:nvPr/>
        </p:nvGrpSpPr>
        <p:grpSpPr>
          <a:xfrm>
            <a:off x="957729" y="2552044"/>
            <a:ext cx="2981793" cy="693327"/>
            <a:chOff x="4427984" y="4812541"/>
            <a:chExt cx="3074193" cy="6933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EDD4D-BAA7-41C1-B645-85199017DE33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474A04-980B-418B-84B9-4FE970DF85F3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05F93A-1ACD-4B78-B741-EE8B1C5C29C4}"/>
              </a:ext>
            </a:extLst>
          </p:cNvPr>
          <p:cNvGrpSpPr/>
          <p:nvPr/>
        </p:nvGrpSpPr>
        <p:grpSpPr>
          <a:xfrm>
            <a:off x="323529" y="4161740"/>
            <a:ext cx="3074193" cy="693327"/>
            <a:chOff x="2865959" y="5604629"/>
            <a:chExt cx="3074193" cy="6933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BE6683-7F15-4B0F-88FD-D981DC418766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492F0F-83A9-42EB-BB26-63503E7F5344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15D5C2-4130-4936-A400-1558B04EECF8}"/>
              </a:ext>
            </a:extLst>
          </p:cNvPr>
          <p:cNvGrpSpPr/>
          <p:nvPr/>
        </p:nvGrpSpPr>
        <p:grpSpPr>
          <a:xfrm>
            <a:off x="8812381" y="4966588"/>
            <a:ext cx="2970645" cy="693327"/>
            <a:chOff x="2304494" y="1893901"/>
            <a:chExt cx="3074193" cy="6933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7B2F6D-5BA5-4751-8BC3-6F1999A7E259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45BBA9-0F79-4D7C-9D6F-CC260A1EABF4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6D1396-0725-4402-ACE6-E04E25E3F0E0}"/>
              </a:ext>
            </a:extLst>
          </p:cNvPr>
          <p:cNvGrpSpPr/>
          <p:nvPr/>
        </p:nvGrpSpPr>
        <p:grpSpPr>
          <a:xfrm>
            <a:off x="7614412" y="1747196"/>
            <a:ext cx="3074193" cy="693327"/>
            <a:chOff x="251520" y="2657504"/>
            <a:chExt cx="3074193" cy="69332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7F9FE2-C7B0-4BE2-94B8-1414906F17DF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282056-AB4F-46FA-AFD2-E19A16D354CA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5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4FCBD-945B-45E5-A002-CE88A7A5D25A}"/>
              </a:ext>
            </a:extLst>
          </p:cNvPr>
          <p:cNvSpPr txBox="1"/>
          <p:nvPr/>
        </p:nvSpPr>
        <p:spPr>
          <a:xfrm>
            <a:off x="1139133" y="335864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5" name="그룹 9">
            <a:extLst>
              <a:ext uri="{FF2B5EF4-FFF2-40B4-BE49-F238E27FC236}">
                <a16:creationId xmlns:a16="http://schemas.microsoft.com/office/drawing/2014/main" id="{6C74E12C-B219-40DF-8A56-73300CAA6942}"/>
              </a:ext>
            </a:extLst>
          </p:cNvPr>
          <p:cNvGrpSpPr/>
          <p:nvPr/>
        </p:nvGrpSpPr>
        <p:grpSpPr>
          <a:xfrm>
            <a:off x="4374200" y="2210848"/>
            <a:ext cx="4512637" cy="1106575"/>
            <a:chOff x="4932040" y="2183693"/>
            <a:chExt cx="4029507" cy="11065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68F9E-C1C2-40D1-8FF7-2909EBC9108F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7D938-A8C0-4F0C-8A26-6AD36D6B72AD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8">
            <a:extLst>
              <a:ext uri="{FF2B5EF4-FFF2-40B4-BE49-F238E27FC236}">
                <a16:creationId xmlns:a16="http://schemas.microsoft.com/office/drawing/2014/main" id="{F975047A-7825-4912-B3BF-FADFE2A1AC6E}"/>
              </a:ext>
            </a:extLst>
          </p:cNvPr>
          <p:cNvGrpSpPr/>
          <p:nvPr/>
        </p:nvGrpSpPr>
        <p:grpSpPr>
          <a:xfrm>
            <a:off x="4388865" y="3506993"/>
            <a:ext cx="4498711" cy="1106575"/>
            <a:chOff x="4947415" y="3479837"/>
            <a:chExt cx="4017073" cy="1106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F227D9-53C0-4AC9-9A12-8020B9623699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FDCA54-9CAD-4A58-A460-AC06DB8D79DF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5">
            <a:extLst>
              <a:ext uri="{FF2B5EF4-FFF2-40B4-BE49-F238E27FC236}">
                <a16:creationId xmlns:a16="http://schemas.microsoft.com/office/drawing/2014/main" id="{AD501AD4-9682-4BB2-9044-2B8B47ECED9C}"/>
              </a:ext>
            </a:extLst>
          </p:cNvPr>
          <p:cNvGrpSpPr/>
          <p:nvPr/>
        </p:nvGrpSpPr>
        <p:grpSpPr>
          <a:xfrm>
            <a:off x="4405268" y="4731128"/>
            <a:ext cx="4462350" cy="1106575"/>
            <a:chOff x="4962790" y="4703973"/>
            <a:chExt cx="3984605" cy="11065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7D20E1-C5D9-42C1-AA09-1B5461721C7E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14C694-1E70-402D-B8D1-95F273FEE9C1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80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7">
            <a:extLst>
              <a:ext uri="{FF2B5EF4-FFF2-40B4-BE49-F238E27FC236}">
                <a16:creationId xmlns:a16="http://schemas.microsoft.com/office/drawing/2014/main" id="{234F85F3-EEFF-42E9-8056-38A8922FFA3A}"/>
              </a:ext>
            </a:extLst>
          </p:cNvPr>
          <p:cNvSpPr/>
          <p:nvPr/>
        </p:nvSpPr>
        <p:spPr>
          <a:xfrm flipV="1">
            <a:off x="1156262" y="3964050"/>
            <a:ext cx="7903879" cy="2008900"/>
          </a:xfrm>
          <a:custGeom>
            <a:avLst/>
            <a:gdLst/>
            <a:ahLst/>
            <a:cxnLst/>
            <a:rect l="l" t="t" r="r" b="b"/>
            <a:pathLst>
              <a:path w="7903879" h="2008900">
                <a:moveTo>
                  <a:pt x="1008112" y="0"/>
                </a:moveTo>
                <a:cubicBezTo>
                  <a:pt x="1562433" y="0"/>
                  <a:pt x="2012259" y="447393"/>
                  <a:pt x="2015854" y="1000788"/>
                </a:cubicBezTo>
                <a:lnTo>
                  <a:pt x="2017300" y="1000788"/>
                </a:lnTo>
                <a:cubicBezTo>
                  <a:pt x="2017300" y="1527632"/>
                  <a:pt x="2444392" y="1954724"/>
                  <a:pt x="2971236" y="1954724"/>
                </a:cubicBezTo>
                <a:cubicBezTo>
                  <a:pt x="3495636" y="1954724"/>
                  <a:pt x="3921207" y="1531586"/>
                  <a:pt x="3924802" y="1008112"/>
                </a:cubicBezTo>
                <a:lnTo>
                  <a:pt x="3924531" y="1008112"/>
                </a:lnTo>
                <a:cubicBezTo>
                  <a:pt x="3924531" y="451347"/>
                  <a:pt x="4375878" y="0"/>
                  <a:pt x="4932643" y="0"/>
                </a:cubicBezTo>
                <a:cubicBezTo>
                  <a:pt x="5486964" y="0"/>
                  <a:pt x="5936790" y="447393"/>
                  <a:pt x="5940385" y="1000788"/>
                </a:cubicBezTo>
                <a:lnTo>
                  <a:pt x="5941831" y="1000788"/>
                </a:lnTo>
                <a:cubicBezTo>
                  <a:pt x="5941831" y="1527632"/>
                  <a:pt x="6368923" y="1954724"/>
                  <a:pt x="6895767" y="1954724"/>
                </a:cubicBezTo>
                <a:cubicBezTo>
                  <a:pt x="7422611" y="1954724"/>
                  <a:pt x="7849703" y="1527632"/>
                  <a:pt x="7849703" y="1000788"/>
                </a:cubicBezTo>
                <a:lnTo>
                  <a:pt x="7903879" y="1000788"/>
                </a:lnTo>
                <a:cubicBezTo>
                  <a:pt x="7903879" y="1557553"/>
                  <a:pt x="7452532" y="2008900"/>
                  <a:pt x="6895767" y="2008900"/>
                </a:cubicBezTo>
                <a:cubicBezTo>
                  <a:pt x="6341446" y="2008900"/>
                  <a:pt x="5891620" y="1561507"/>
                  <a:pt x="5888025" y="1008112"/>
                </a:cubicBezTo>
                <a:lnTo>
                  <a:pt x="5886579" y="1008112"/>
                </a:lnTo>
                <a:cubicBezTo>
                  <a:pt x="5886579" y="481268"/>
                  <a:pt x="5459487" y="54176"/>
                  <a:pt x="4932643" y="54176"/>
                </a:cubicBezTo>
                <a:cubicBezTo>
                  <a:pt x="4408244" y="54176"/>
                  <a:pt x="3982672" y="477314"/>
                  <a:pt x="3979077" y="1000788"/>
                </a:cubicBezTo>
                <a:lnTo>
                  <a:pt x="3979348" y="1000788"/>
                </a:lnTo>
                <a:cubicBezTo>
                  <a:pt x="3979348" y="1557553"/>
                  <a:pt x="3528001" y="2008900"/>
                  <a:pt x="2971236" y="2008900"/>
                </a:cubicBezTo>
                <a:cubicBezTo>
                  <a:pt x="2416915" y="2008900"/>
                  <a:pt x="1967089" y="1561507"/>
                  <a:pt x="1963494" y="1008112"/>
                </a:cubicBezTo>
                <a:lnTo>
                  <a:pt x="1962048" y="1008112"/>
                </a:lnTo>
                <a:cubicBezTo>
                  <a:pt x="1962048" y="481268"/>
                  <a:pt x="1534956" y="54176"/>
                  <a:pt x="1008112" y="54176"/>
                </a:cubicBezTo>
                <a:cubicBezTo>
                  <a:pt x="481268" y="54176"/>
                  <a:pt x="54176" y="481268"/>
                  <a:pt x="54176" y="1008112"/>
                </a:cubicBezTo>
                <a:lnTo>
                  <a:pt x="0" y="1008112"/>
                </a:lnTo>
                <a:cubicBezTo>
                  <a:pt x="0" y="451347"/>
                  <a:pt x="451347" y="0"/>
                  <a:pt x="1008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732FEA-157C-46C0-9E5C-9F421690A126}"/>
              </a:ext>
            </a:extLst>
          </p:cNvPr>
          <p:cNvSpPr/>
          <p:nvPr/>
        </p:nvSpPr>
        <p:spPr>
          <a:xfrm>
            <a:off x="1869207" y="3182653"/>
            <a:ext cx="549176" cy="549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EC180C-4D01-4FBD-9542-CD9AD9AF9F74}"/>
              </a:ext>
            </a:extLst>
          </p:cNvPr>
          <p:cNvSpPr/>
          <p:nvPr/>
        </p:nvSpPr>
        <p:spPr>
          <a:xfrm>
            <a:off x="3870573" y="3182653"/>
            <a:ext cx="549176" cy="549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3F3A5B-097C-4094-AAA8-E5A05219B63B}"/>
              </a:ext>
            </a:extLst>
          </p:cNvPr>
          <p:cNvSpPr/>
          <p:nvPr/>
        </p:nvSpPr>
        <p:spPr>
          <a:xfrm>
            <a:off x="5810596" y="3182653"/>
            <a:ext cx="549176" cy="5491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C6F73B-8D2A-48AD-8AE2-6632358EFEEE}"/>
              </a:ext>
            </a:extLst>
          </p:cNvPr>
          <p:cNvSpPr/>
          <p:nvPr/>
        </p:nvSpPr>
        <p:spPr>
          <a:xfrm>
            <a:off x="7811963" y="3182653"/>
            <a:ext cx="549176" cy="5491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막힌 원호 3">
            <a:extLst>
              <a:ext uri="{FF2B5EF4-FFF2-40B4-BE49-F238E27FC236}">
                <a16:creationId xmlns:a16="http://schemas.microsoft.com/office/drawing/2014/main" id="{57E68BCC-675B-4486-B0EF-C99D89F84292}"/>
              </a:ext>
            </a:extLst>
          </p:cNvPr>
          <p:cNvSpPr/>
          <p:nvPr/>
        </p:nvSpPr>
        <p:spPr>
          <a:xfrm>
            <a:off x="1157614" y="3964050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막힌 원호 38">
            <a:extLst>
              <a:ext uri="{FF2B5EF4-FFF2-40B4-BE49-F238E27FC236}">
                <a16:creationId xmlns:a16="http://schemas.microsoft.com/office/drawing/2014/main" id="{23BC5795-2EE6-43E0-BD0E-E4906DCCC80F}"/>
              </a:ext>
            </a:extLst>
          </p:cNvPr>
          <p:cNvSpPr/>
          <p:nvPr/>
        </p:nvSpPr>
        <p:spPr>
          <a:xfrm rot="10800000">
            <a:off x="3122807" y="3964050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막힌 원호 39">
            <a:extLst>
              <a:ext uri="{FF2B5EF4-FFF2-40B4-BE49-F238E27FC236}">
                <a16:creationId xmlns:a16="http://schemas.microsoft.com/office/drawing/2014/main" id="{7C120D5E-0C2E-4B60-8823-007B1BB062AA}"/>
              </a:ext>
            </a:extLst>
          </p:cNvPr>
          <p:cNvSpPr/>
          <p:nvPr/>
        </p:nvSpPr>
        <p:spPr>
          <a:xfrm>
            <a:off x="5088000" y="3964050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막힌 원호 40">
            <a:extLst>
              <a:ext uri="{FF2B5EF4-FFF2-40B4-BE49-F238E27FC236}">
                <a16:creationId xmlns:a16="http://schemas.microsoft.com/office/drawing/2014/main" id="{84B8CF5E-E942-4FC4-B146-BE5547EB0AC8}"/>
              </a:ext>
            </a:extLst>
          </p:cNvPr>
          <p:cNvSpPr/>
          <p:nvPr/>
        </p:nvSpPr>
        <p:spPr>
          <a:xfrm rot="10800000">
            <a:off x="7053192" y="3964050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F35463-2FBF-415E-8CCD-21F0A0D38E44}"/>
              </a:ext>
            </a:extLst>
          </p:cNvPr>
          <p:cNvGrpSpPr/>
          <p:nvPr/>
        </p:nvGrpSpPr>
        <p:grpSpPr>
          <a:xfrm>
            <a:off x="7711479" y="4596978"/>
            <a:ext cx="750144" cy="750144"/>
            <a:chOff x="1475656" y="1654935"/>
            <a:chExt cx="288032" cy="2880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397DCF-6D1B-42AF-AC62-DC8D2CBFA621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Flowchart: Extract 13">
              <a:extLst>
                <a:ext uri="{FF2B5EF4-FFF2-40B4-BE49-F238E27FC236}">
                  <a16:creationId xmlns:a16="http://schemas.microsoft.com/office/drawing/2014/main" id="{6E291CF5-866E-4C63-BEE2-8A3D85F3DE53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B0E0E-E6BF-4B01-9940-5E9AAB1F43CA}"/>
              </a:ext>
            </a:extLst>
          </p:cNvPr>
          <p:cNvGrpSpPr/>
          <p:nvPr/>
        </p:nvGrpSpPr>
        <p:grpSpPr>
          <a:xfrm>
            <a:off x="1768723" y="4596978"/>
            <a:ext cx="750144" cy="750144"/>
            <a:chOff x="1475656" y="1654935"/>
            <a:chExt cx="288032" cy="2880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A2E4A3-3CBB-499F-B302-6CDA1949C25B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Flowchart: Extract 16">
              <a:extLst>
                <a:ext uri="{FF2B5EF4-FFF2-40B4-BE49-F238E27FC236}">
                  <a16:creationId xmlns:a16="http://schemas.microsoft.com/office/drawing/2014/main" id="{2A0CB281-1551-4D82-BE4B-DB8B68A095FC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BC423-0EE3-41DE-84C5-3A7F55C11747}"/>
              </a:ext>
            </a:extLst>
          </p:cNvPr>
          <p:cNvGrpSpPr/>
          <p:nvPr/>
        </p:nvGrpSpPr>
        <p:grpSpPr>
          <a:xfrm>
            <a:off x="3770089" y="4596978"/>
            <a:ext cx="750144" cy="750144"/>
            <a:chOff x="1475656" y="1654935"/>
            <a:chExt cx="288032" cy="2880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C667D8-955A-4EFA-AF9D-E69362E08C81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Flowchart: Extract 19">
              <a:extLst>
                <a:ext uri="{FF2B5EF4-FFF2-40B4-BE49-F238E27FC236}">
                  <a16:creationId xmlns:a16="http://schemas.microsoft.com/office/drawing/2014/main" id="{CC196A54-FA43-4977-A62A-09B8C5E3A971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F9CF7-F0A3-4006-BC39-3B29D65F7144}"/>
              </a:ext>
            </a:extLst>
          </p:cNvPr>
          <p:cNvGrpSpPr/>
          <p:nvPr/>
        </p:nvGrpSpPr>
        <p:grpSpPr>
          <a:xfrm>
            <a:off x="5710112" y="4596978"/>
            <a:ext cx="750144" cy="750144"/>
            <a:chOff x="1475656" y="1654935"/>
            <a:chExt cx="288032" cy="2880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E58796-DBB2-4314-A1D0-CBA4123BA4F3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Flowchart: Extract 22">
              <a:extLst>
                <a:ext uri="{FF2B5EF4-FFF2-40B4-BE49-F238E27FC236}">
                  <a16:creationId xmlns:a16="http://schemas.microsoft.com/office/drawing/2014/main" id="{8FE81F6A-6D95-4D74-9A88-DBB9C0DE5592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61">
            <a:extLst>
              <a:ext uri="{FF2B5EF4-FFF2-40B4-BE49-F238E27FC236}">
                <a16:creationId xmlns:a16="http://schemas.microsoft.com/office/drawing/2014/main" id="{4BA34EC4-7AA9-48F8-B40A-574894893D39}"/>
              </a:ext>
            </a:extLst>
          </p:cNvPr>
          <p:cNvSpPr/>
          <p:nvPr/>
        </p:nvSpPr>
        <p:spPr>
          <a:xfrm>
            <a:off x="9731028" y="3182653"/>
            <a:ext cx="549176" cy="5491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막힌 원호 46">
            <a:extLst>
              <a:ext uri="{FF2B5EF4-FFF2-40B4-BE49-F238E27FC236}">
                <a16:creationId xmlns:a16="http://schemas.microsoft.com/office/drawing/2014/main" id="{72D2CE30-9D69-4298-AA34-10F89C160D3B}"/>
              </a:ext>
            </a:extLst>
          </p:cNvPr>
          <p:cNvSpPr/>
          <p:nvPr/>
        </p:nvSpPr>
        <p:spPr>
          <a:xfrm>
            <a:off x="9008432" y="3964050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6" name="Group 54">
            <a:extLst>
              <a:ext uri="{FF2B5EF4-FFF2-40B4-BE49-F238E27FC236}">
                <a16:creationId xmlns:a16="http://schemas.microsoft.com/office/drawing/2014/main" id="{B774361D-9DE9-4A6F-87D0-973522E76795}"/>
              </a:ext>
            </a:extLst>
          </p:cNvPr>
          <p:cNvGrpSpPr/>
          <p:nvPr/>
        </p:nvGrpSpPr>
        <p:grpSpPr>
          <a:xfrm>
            <a:off x="9630544" y="4596978"/>
            <a:ext cx="750144" cy="750144"/>
            <a:chOff x="1475656" y="1654935"/>
            <a:chExt cx="288032" cy="288032"/>
          </a:xfrm>
        </p:grpSpPr>
        <p:sp>
          <p:nvSpPr>
            <p:cNvPr id="27" name="Oval 55">
              <a:extLst>
                <a:ext uri="{FF2B5EF4-FFF2-40B4-BE49-F238E27FC236}">
                  <a16:creationId xmlns:a16="http://schemas.microsoft.com/office/drawing/2014/main" id="{5800B43D-78F2-44D9-B9BC-D6CA9734A38D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Flowchart: Extract 56">
              <a:extLst>
                <a:ext uri="{FF2B5EF4-FFF2-40B4-BE49-F238E27FC236}">
                  <a16:creationId xmlns:a16="http://schemas.microsoft.com/office/drawing/2014/main" id="{AA069C53-75F5-4936-AB49-F36E963860B6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78610EFD-F8AA-4077-A92B-BA2D01700523}"/>
              </a:ext>
            </a:extLst>
          </p:cNvPr>
          <p:cNvSpPr/>
          <p:nvPr/>
        </p:nvSpPr>
        <p:spPr>
          <a:xfrm rot="18805991">
            <a:off x="5965742" y="3337431"/>
            <a:ext cx="238884" cy="23639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9D5335-7D4A-43FE-A656-1AB44DA547DB}"/>
              </a:ext>
            </a:extLst>
          </p:cNvPr>
          <p:cNvGrpSpPr/>
          <p:nvPr/>
        </p:nvGrpSpPr>
        <p:grpSpPr>
          <a:xfrm>
            <a:off x="1228726" y="1810794"/>
            <a:ext cx="1861888" cy="1305428"/>
            <a:chOff x="575693" y="4105536"/>
            <a:chExt cx="1625933" cy="13054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C417DB-316F-4BF8-A187-648441EE77D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BA214-3821-46F6-90B5-F35F9F4B7F7D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CE425E-1ACF-4232-AA32-CC2A5D524FCB}"/>
              </a:ext>
            </a:extLst>
          </p:cNvPr>
          <p:cNvGrpSpPr/>
          <p:nvPr/>
        </p:nvGrpSpPr>
        <p:grpSpPr>
          <a:xfrm>
            <a:off x="3198290" y="1810794"/>
            <a:ext cx="1861888" cy="1305428"/>
            <a:chOff x="575693" y="4105536"/>
            <a:chExt cx="1625933" cy="13054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845D48-76F4-4A9C-9621-0DCBFEC0A73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CAB07A-EB3F-482B-B86F-8CF5455DE172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5EDB0A-5ED9-49F7-9F4B-89A664840C89}"/>
              </a:ext>
            </a:extLst>
          </p:cNvPr>
          <p:cNvGrpSpPr/>
          <p:nvPr/>
        </p:nvGrpSpPr>
        <p:grpSpPr>
          <a:xfrm>
            <a:off x="5167854" y="1810794"/>
            <a:ext cx="1861888" cy="1305428"/>
            <a:chOff x="575693" y="4105536"/>
            <a:chExt cx="1625933" cy="13054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D0916D-FA82-40DA-9E48-747DA4E95F01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239942-B9B5-4D37-BA6B-B73CCC84D493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C8F55C-9920-4E5B-8594-9BB6065A4B95}"/>
              </a:ext>
            </a:extLst>
          </p:cNvPr>
          <p:cNvGrpSpPr/>
          <p:nvPr/>
        </p:nvGrpSpPr>
        <p:grpSpPr>
          <a:xfrm>
            <a:off x="7137418" y="1810794"/>
            <a:ext cx="1861888" cy="1305428"/>
            <a:chOff x="575693" y="4105536"/>
            <a:chExt cx="1625933" cy="13054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875952-F13B-4BB7-8AF4-C5633440F26F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24AE1E-1F1C-4626-A860-C1281425E062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69">
            <a:extLst>
              <a:ext uri="{FF2B5EF4-FFF2-40B4-BE49-F238E27FC236}">
                <a16:creationId xmlns:a16="http://schemas.microsoft.com/office/drawing/2014/main" id="{125CEF99-F0BA-4BEA-8C5E-B46FB21922EC}"/>
              </a:ext>
            </a:extLst>
          </p:cNvPr>
          <p:cNvGrpSpPr/>
          <p:nvPr/>
        </p:nvGrpSpPr>
        <p:grpSpPr>
          <a:xfrm>
            <a:off x="9106982" y="1810794"/>
            <a:ext cx="1861888" cy="1305428"/>
            <a:chOff x="575693" y="4105536"/>
            <a:chExt cx="1625933" cy="13054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DA76F3-AD5F-444C-98D6-ACDB2C790BEE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62DF69-17CC-4836-9A44-7D7B3B8B776E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75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3" name="Graphic 5">
            <a:extLst>
              <a:ext uri="{FF2B5EF4-FFF2-40B4-BE49-F238E27FC236}">
                <a16:creationId xmlns:a16="http://schemas.microsoft.com/office/drawing/2014/main" id="{5534220F-9B47-4AD7-A311-E691B7A228B8}"/>
              </a:ext>
            </a:extLst>
          </p:cNvPr>
          <p:cNvSpPr/>
          <p:nvPr/>
        </p:nvSpPr>
        <p:spPr>
          <a:xfrm>
            <a:off x="3515375" y="2543380"/>
            <a:ext cx="5177126" cy="2270812"/>
          </a:xfrm>
          <a:custGeom>
            <a:avLst/>
            <a:gdLst>
              <a:gd name="connsiteX0" fmla="*/ 12064365 w 12182475"/>
              <a:gd name="connsiteY0" fmla="*/ 15795 h 5343525"/>
              <a:gd name="connsiteX1" fmla="*/ 11901487 w 12182475"/>
              <a:gd name="connsiteY1" fmla="*/ 27225 h 5343525"/>
              <a:gd name="connsiteX2" fmla="*/ 11634787 w 12182475"/>
              <a:gd name="connsiteY2" fmla="*/ 152003 h 5343525"/>
              <a:gd name="connsiteX3" fmla="*/ 10728008 w 12182475"/>
              <a:gd name="connsiteY3" fmla="*/ 547290 h 5343525"/>
              <a:gd name="connsiteX4" fmla="*/ 9604058 w 12182475"/>
              <a:gd name="connsiteY4" fmla="*/ 1075928 h 5343525"/>
              <a:gd name="connsiteX5" fmla="*/ 8805862 w 12182475"/>
              <a:gd name="connsiteY5" fmla="*/ 1413113 h 5343525"/>
              <a:gd name="connsiteX6" fmla="*/ 8551545 w 12182475"/>
              <a:gd name="connsiteY6" fmla="*/ 1519793 h 5343525"/>
              <a:gd name="connsiteX7" fmla="*/ 8506778 w 12182475"/>
              <a:gd name="connsiteY7" fmla="*/ 1534080 h 5343525"/>
              <a:gd name="connsiteX8" fmla="*/ 8290560 w 12182475"/>
              <a:gd name="connsiteY8" fmla="*/ 1593135 h 5343525"/>
              <a:gd name="connsiteX9" fmla="*/ 8180070 w 12182475"/>
              <a:gd name="connsiteY9" fmla="*/ 1601708 h 5343525"/>
              <a:gd name="connsiteX10" fmla="*/ 7788593 w 12182475"/>
              <a:gd name="connsiteY10" fmla="*/ 1611233 h 5343525"/>
              <a:gd name="connsiteX11" fmla="*/ 7669530 w 12182475"/>
              <a:gd name="connsiteY11" fmla="*/ 1684575 h 5343525"/>
              <a:gd name="connsiteX12" fmla="*/ 7620953 w 12182475"/>
              <a:gd name="connsiteY12" fmla="*/ 1709340 h 5343525"/>
              <a:gd name="connsiteX13" fmla="*/ 7430453 w 12182475"/>
              <a:gd name="connsiteY13" fmla="*/ 1709340 h 5343525"/>
              <a:gd name="connsiteX14" fmla="*/ 7363778 w 12182475"/>
              <a:gd name="connsiteY14" fmla="*/ 1684575 h 5343525"/>
              <a:gd name="connsiteX15" fmla="*/ 7300913 w 12182475"/>
              <a:gd name="connsiteY15" fmla="*/ 1681718 h 5343525"/>
              <a:gd name="connsiteX16" fmla="*/ 7296150 w 12182475"/>
              <a:gd name="connsiteY16" fmla="*/ 1670288 h 5343525"/>
              <a:gd name="connsiteX17" fmla="*/ 7209473 w 12182475"/>
              <a:gd name="connsiteY17" fmla="*/ 1683623 h 5343525"/>
              <a:gd name="connsiteX18" fmla="*/ 7209473 w 12182475"/>
              <a:gd name="connsiteY18" fmla="*/ 1701721 h 5343525"/>
              <a:gd name="connsiteX19" fmla="*/ 7210425 w 12182475"/>
              <a:gd name="connsiteY19" fmla="*/ 1701721 h 5343525"/>
              <a:gd name="connsiteX20" fmla="*/ 7065645 w 12182475"/>
              <a:gd name="connsiteY20" fmla="*/ 1725533 h 5343525"/>
              <a:gd name="connsiteX21" fmla="*/ 6823710 w 12182475"/>
              <a:gd name="connsiteY21" fmla="*/ 1713150 h 5343525"/>
              <a:gd name="connsiteX22" fmla="*/ 6197918 w 12182475"/>
              <a:gd name="connsiteY22" fmla="*/ 1668383 h 5343525"/>
              <a:gd name="connsiteX23" fmla="*/ 5691188 w 12182475"/>
              <a:gd name="connsiteY23" fmla="*/ 1625521 h 5343525"/>
              <a:gd name="connsiteX24" fmla="*/ 5003483 w 12182475"/>
              <a:gd name="connsiteY24" fmla="*/ 1581705 h 5343525"/>
              <a:gd name="connsiteX25" fmla="*/ 4604385 w 12182475"/>
              <a:gd name="connsiteY25" fmla="*/ 1558846 h 5343525"/>
              <a:gd name="connsiteX26" fmla="*/ 4149090 w 12182475"/>
              <a:gd name="connsiteY26" fmla="*/ 1533128 h 5343525"/>
              <a:gd name="connsiteX27" fmla="*/ 3926205 w 12182475"/>
              <a:gd name="connsiteY27" fmla="*/ 1524555 h 5343525"/>
              <a:gd name="connsiteX28" fmla="*/ 3593783 w 12182475"/>
              <a:gd name="connsiteY28" fmla="*/ 1510268 h 5343525"/>
              <a:gd name="connsiteX29" fmla="*/ 2995613 w 12182475"/>
              <a:gd name="connsiteY29" fmla="*/ 1485503 h 5343525"/>
              <a:gd name="connsiteX30" fmla="*/ 2762250 w 12182475"/>
              <a:gd name="connsiteY30" fmla="*/ 1484550 h 5343525"/>
              <a:gd name="connsiteX31" fmla="*/ 2646045 w 12182475"/>
              <a:gd name="connsiteY31" fmla="*/ 1543605 h 5343525"/>
              <a:gd name="connsiteX32" fmla="*/ 2632710 w 12182475"/>
              <a:gd name="connsiteY32" fmla="*/ 1572180 h 5343525"/>
              <a:gd name="connsiteX33" fmla="*/ 2660333 w 12182475"/>
              <a:gd name="connsiteY33" fmla="*/ 1585515 h 5343525"/>
              <a:gd name="connsiteX34" fmla="*/ 2703195 w 12182475"/>
              <a:gd name="connsiteY34" fmla="*/ 1586468 h 5343525"/>
              <a:gd name="connsiteX35" fmla="*/ 3031808 w 12182475"/>
              <a:gd name="connsiteY35" fmla="*/ 1586468 h 5343525"/>
              <a:gd name="connsiteX36" fmla="*/ 3858578 w 12182475"/>
              <a:gd name="connsiteY36" fmla="*/ 1607423 h 5343525"/>
              <a:gd name="connsiteX37" fmla="*/ 4362450 w 12182475"/>
              <a:gd name="connsiteY37" fmla="*/ 1625521 h 5343525"/>
              <a:gd name="connsiteX38" fmla="*/ 5060633 w 12182475"/>
              <a:gd name="connsiteY38" fmla="*/ 1655048 h 5343525"/>
              <a:gd name="connsiteX39" fmla="*/ 5768340 w 12182475"/>
              <a:gd name="connsiteY39" fmla="*/ 1693148 h 5343525"/>
              <a:gd name="connsiteX40" fmla="*/ 6905625 w 12182475"/>
              <a:gd name="connsiteY40" fmla="*/ 1785540 h 5343525"/>
              <a:gd name="connsiteX41" fmla="*/ 7218998 w 12182475"/>
              <a:gd name="connsiteY41" fmla="*/ 1805543 h 5343525"/>
              <a:gd name="connsiteX42" fmla="*/ 7284720 w 12182475"/>
              <a:gd name="connsiteY42" fmla="*/ 1836023 h 5343525"/>
              <a:gd name="connsiteX43" fmla="*/ 7368540 w 12182475"/>
              <a:gd name="connsiteY43" fmla="*/ 1858883 h 5343525"/>
              <a:gd name="connsiteX44" fmla="*/ 7639050 w 12182475"/>
              <a:gd name="connsiteY44" fmla="*/ 1876980 h 5343525"/>
              <a:gd name="connsiteX45" fmla="*/ 7736205 w 12182475"/>
              <a:gd name="connsiteY45" fmla="*/ 1995090 h 5343525"/>
              <a:gd name="connsiteX46" fmla="*/ 7764780 w 12182475"/>
              <a:gd name="connsiteY46" fmla="*/ 2118915 h 5343525"/>
              <a:gd name="connsiteX47" fmla="*/ 7788593 w 12182475"/>
              <a:gd name="connsiteY47" fmla="*/ 2226548 h 5343525"/>
              <a:gd name="connsiteX48" fmla="*/ 7739063 w 12182475"/>
              <a:gd name="connsiteY48" fmla="*/ 2280840 h 5343525"/>
              <a:gd name="connsiteX49" fmla="*/ 7416165 w 12182475"/>
              <a:gd name="connsiteY49" fmla="*/ 2286556 h 5343525"/>
              <a:gd name="connsiteX50" fmla="*/ 7200900 w 12182475"/>
              <a:gd name="connsiteY50" fmla="*/ 2289413 h 5343525"/>
              <a:gd name="connsiteX51" fmla="*/ 6734175 w 12182475"/>
              <a:gd name="connsiteY51" fmla="*/ 2344658 h 5343525"/>
              <a:gd name="connsiteX52" fmla="*/ 6670358 w 12182475"/>
              <a:gd name="connsiteY52" fmla="*/ 2364660 h 5343525"/>
              <a:gd name="connsiteX53" fmla="*/ 6631305 w 12182475"/>
              <a:gd name="connsiteY53" fmla="*/ 2438956 h 5343525"/>
              <a:gd name="connsiteX54" fmla="*/ 6606540 w 12182475"/>
              <a:gd name="connsiteY54" fmla="*/ 2531348 h 5343525"/>
              <a:gd name="connsiteX55" fmla="*/ 6495098 w 12182475"/>
              <a:gd name="connsiteY55" fmla="*/ 2689463 h 5343525"/>
              <a:gd name="connsiteX56" fmla="*/ 6462713 w 12182475"/>
              <a:gd name="connsiteY56" fmla="*/ 2712323 h 5343525"/>
              <a:gd name="connsiteX57" fmla="*/ 6296025 w 12182475"/>
              <a:gd name="connsiteY57" fmla="*/ 2683748 h 5343525"/>
              <a:gd name="connsiteX58" fmla="*/ 5999798 w 12182475"/>
              <a:gd name="connsiteY58" fmla="*/ 2614215 h 5343525"/>
              <a:gd name="connsiteX59" fmla="*/ 5852160 w 12182475"/>
              <a:gd name="connsiteY59" fmla="*/ 2616121 h 5343525"/>
              <a:gd name="connsiteX60" fmla="*/ 5811203 w 12182475"/>
              <a:gd name="connsiteY60" fmla="*/ 2664698 h 5343525"/>
              <a:gd name="connsiteX61" fmla="*/ 5895975 w 12182475"/>
              <a:gd name="connsiteY61" fmla="*/ 2886631 h 5343525"/>
              <a:gd name="connsiteX62" fmla="*/ 5957888 w 12182475"/>
              <a:gd name="connsiteY62" fmla="*/ 2912348 h 5343525"/>
              <a:gd name="connsiteX63" fmla="*/ 6166485 w 12182475"/>
              <a:gd name="connsiteY63" fmla="*/ 2923778 h 5343525"/>
              <a:gd name="connsiteX64" fmla="*/ 6240780 w 12182475"/>
              <a:gd name="connsiteY64" fmla="*/ 2963783 h 5343525"/>
              <a:gd name="connsiteX65" fmla="*/ 6176963 w 12182475"/>
              <a:gd name="connsiteY65" fmla="*/ 3022838 h 5343525"/>
              <a:gd name="connsiteX66" fmla="*/ 5918835 w 12182475"/>
              <a:gd name="connsiteY66" fmla="*/ 3061890 h 5343525"/>
              <a:gd name="connsiteX67" fmla="*/ 5300663 w 12182475"/>
              <a:gd name="connsiteY67" fmla="*/ 3081893 h 5343525"/>
              <a:gd name="connsiteX68" fmla="*/ 4664393 w 12182475"/>
              <a:gd name="connsiteY68" fmla="*/ 3119040 h 5343525"/>
              <a:gd name="connsiteX69" fmla="*/ 4541520 w 12182475"/>
              <a:gd name="connsiteY69" fmla="*/ 3151425 h 5343525"/>
              <a:gd name="connsiteX70" fmla="*/ 4318635 w 12182475"/>
              <a:gd name="connsiteY70" fmla="*/ 3164761 h 5343525"/>
              <a:gd name="connsiteX71" fmla="*/ 3734753 w 12182475"/>
              <a:gd name="connsiteY71" fmla="*/ 3197146 h 5343525"/>
              <a:gd name="connsiteX72" fmla="*/ 3346133 w 12182475"/>
              <a:gd name="connsiteY72" fmla="*/ 3222863 h 5343525"/>
              <a:gd name="connsiteX73" fmla="*/ 3288983 w 12182475"/>
              <a:gd name="connsiteY73" fmla="*/ 3223815 h 5343525"/>
              <a:gd name="connsiteX74" fmla="*/ 3237548 w 12182475"/>
              <a:gd name="connsiteY74" fmla="*/ 3184763 h 5343525"/>
              <a:gd name="connsiteX75" fmla="*/ 3190875 w 12182475"/>
              <a:gd name="connsiteY75" fmla="*/ 3148568 h 5343525"/>
              <a:gd name="connsiteX76" fmla="*/ 2787015 w 12182475"/>
              <a:gd name="connsiteY76" fmla="*/ 3168571 h 5343525"/>
              <a:gd name="connsiteX77" fmla="*/ 2741295 w 12182475"/>
              <a:gd name="connsiteY77" fmla="*/ 3213338 h 5343525"/>
              <a:gd name="connsiteX78" fmla="*/ 2672715 w 12182475"/>
              <a:gd name="connsiteY78" fmla="*/ 3272393 h 5343525"/>
              <a:gd name="connsiteX79" fmla="*/ 2093595 w 12182475"/>
              <a:gd name="connsiteY79" fmla="*/ 3308588 h 5343525"/>
              <a:gd name="connsiteX80" fmla="*/ 1976438 w 12182475"/>
              <a:gd name="connsiteY80" fmla="*/ 3275250 h 5343525"/>
              <a:gd name="connsiteX81" fmla="*/ 1922145 w 12182475"/>
              <a:gd name="connsiteY81" fmla="*/ 3261915 h 5343525"/>
              <a:gd name="connsiteX82" fmla="*/ 1704023 w 12182475"/>
              <a:gd name="connsiteY82" fmla="*/ 3271440 h 5343525"/>
              <a:gd name="connsiteX83" fmla="*/ 1642110 w 12182475"/>
              <a:gd name="connsiteY83" fmla="*/ 3242865 h 5343525"/>
              <a:gd name="connsiteX84" fmla="*/ 1700213 w 12182475"/>
              <a:gd name="connsiteY84" fmla="*/ 3171428 h 5343525"/>
              <a:gd name="connsiteX85" fmla="*/ 1784985 w 12182475"/>
              <a:gd name="connsiteY85" fmla="*/ 3160950 h 5343525"/>
              <a:gd name="connsiteX86" fmla="*/ 1952625 w 12182475"/>
              <a:gd name="connsiteY86" fmla="*/ 3103800 h 5343525"/>
              <a:gd name="connsiteX87" fmla="*/ 2276475 w 12182475"/>
              <a:gd name="connsiteY87" fmla="*/ 2878058 h 5343525"/>
              <a:gd name="connsiteX88" fmla="*/ 2330768 w 12182475"/>
              <a:gd name="connsiteY88" fmla="*/ 2824718 h 5343525"/>
              <a:gd name="connsiteX89" fmla="*/ 2326005 w 12182475"/>
              <a:gd name="connsiteY89" fmla="*/ 2641838 h 5343525"/>
              <a:gd name="connsiteX90" fmla="*/ 2247900 w 12182475"/>
              <a:gd name="connsiteY90" fmla="*/ 2635171 h 5343525"/>
              <a:gd name="connsiteX91" fmla="*/ 2015490 w 12182475"/>
              <a:gd name="connsiteY91" fmla="*/ 2831386 h 5343525"/>
              <a:gd name="connsiteX92" fmla="*/ 1692593 w 12182475"/>
              <a:gd name="connsiteY92" fmla="*/ 3091418 h 5343525"/>
              <a:gd name="connsiteX93" fmla="*/ 1587818 w 12182475"/>
              <a:gd name="connsiteY93" fmla="*/ 3116183 h 5343525"/>
              <a:gd name="connsiteX94" fmla="*/ 1532573 w 12182475"/>
              <a:gd name="connsiteY94" fmla="*/ 3162856 h 5343525"/>
              <a:gd name="connsiteX95" fmla="*/ 1521143 w 12182475"/>
              <a:gd name="connsiteY95" fmla="*/ 3202861 h 5343525"/>
              <a:gd name="connsiteX96" fmla="*/ 1242060 w 12182475"/>
              <a:gd name="connsiteY96" fmla="*/ 3217148 h 5343525"/>
              <a:gd name="connsiteX97" fmla="*/ 1028700 w 12182475"/>
              <a:gd name="connsiteY97" fmla="*/ 2960925 h 5343525"/>
              <a:gd name="connsiteX98" fmla="*/ 364808 w 12182475"/>
              <a:gd name="connsiteY98" fmla="*/ 2143681 h 5343525"/>
              <a:gd name="connsiteX99" fmla="*/ 249555 w 12182475"/>
              <a:gd name="connsiteY99" fmla="*/ 2090340 h 5343525"/>
              <a:gd name="connsiteX100" fmla="*/ 51435 w 12182475"/>
              <a:gd name="connsiteY100" fmla="*/ 2114153 h 5343525"/>
              <a:gd name="connsiteX101" fmla="*/ 0 w 12182475"/>
              <a:gd name="connsiteY101" fmla="*/ 2115106 h 5343525"/>
              <a:gd name="connsiteX102" fmla="*/ 0 w 12182475"/>
              <a:gd name="connsiteY102" fmla="*/ 2134156 h 5343525"/>
              <a:gd name="connsiteX103" fmla="*/ 31433 w 12182475"/>
              <a:gd name="connsiteY103" fmla="*/ 2191306 h 5343525"/>
              <a:gd name="connsiteX104" fmla="*/ 760095 w 12182475"/>
              <a:gd name="connsiteY104" fmla="*/ 3408600 h 5343525"/>
              <a:gd name="connsiteX105" fmla="*/ 809625 w 12182475"/>
              <a:gd name="connsiteY105" fmla="*/ 3477181 h 5343525"/>
              <a:gd name="connsiteX106" fmla="*/ 858203 w 12182475"/>
              <a:gd name="connsiteY106" fmla="*/ 3482896 h 5343525"/>
              <a:gd name="connsiteX107" fmla="*/ 818198 w 12182475"/>
              <a:gd name="connsiteY107" fmla="*/ 3494325 h 5343525"/>
              <a:gd name="connsiteX108" fmla="*/ 590550 w 12182475"/>
              <a:gd name="connsiteY108" fmla="*/ 3505756 h 5343525"/>
              <a:gd name="connsiteX109" fmla="*/ 458153 w 12182475"/>
              <a:gd name="connsiteY109" fmla="*/ 3533378 h 5343525"/>
              <a:gd name="connsiteX110" fmla="*/ 446723 w 12182475"/>
              <a:gd name="connsiteY110" fmla="*/ 3589575 h 5343525"/>
              <a:gd name="connsiteX111" fmla="*/ 559118 w 12182475"/>
              <a:gd name="connsiteY111" fmla="*/ 3628628 h 5343525"/>
              <a:gd name="connsiteX112" fmla="*/ 782955 w 12182475"/>
              <a:gd name="connsiteY112" fmla="*/ 3634343 h 5343525"/>
              <a:gd name="connsiteX113" fmla="*/ 811530 w 12182475"/>
              <a:gd name="connsiteY113" fmla="*/ 3646725 h 5343525"/>
              <a:gd name="connsiteX114" fmla="*/ 794385 w 12182475"/>
              <a:gd name="connsiteY114" fmla="*/ 3677206 h 5343525"/>
              <a:gd name="connsiteX115" fmla="*/ 786765 w 12182475"/>
              <a:gd name="connsiteY115" fmla="*/ 3737213 h 5343525"/>
              <a:gd name="connsiteX116" fmla="*/ 828675 w 12182475"/>
              <a:gd name="connsiteY116" fmla="*/ 3869611 h 5343525"/>
              <a:gd name="connsiteX117" fmla="*/ 806768 w 12182475"/>
              <a:gd name="connsiteY117" fmla="*/ 4202033 h 5343525"/>
              <a:gd name="connsiteX118" fmla="*/ 847725 w 12182475"/>
              <a:gd name="connsiteY118" fmla="*/ 4292521 h 5343525"/>
              <a:gd name="connsiteX119" fmla="*/ 984885 w 12182475"/>
              <a:gd name="connsiteY119" fmla="*/ 4346813 h 5343525"/>
              <a:gd name="connsiteX120" fmla="*/ 1233488 w 12182475"/>
              <a:gd name="connsiteY120" fmla="*/ 4233466 h 5343525"/>
              <a:gd name="connsiteX121" fmla="*/ 1430655 w 12182475"/>
              <a:gd name="connsiteY121" fmla="*/ 3760073 h 5343525"/>
              <a:gd name="connsiteX122" fmla="*/ 1559243 w 12182475"/>
              <a:gd name="connsiteY122" fmla="*/ 3680063 h 5343525"/>
              <a:gd name="connsiteX123" fmla="*/ 2428875 w 12182475"/>
              <a:gd name="connsiteY123" fmla="*/ 3729593 h 5343525"/>
              <a:gd name="connsiteX124" fmla="*/ 2623185 w 12182475"/>
              <a:gd name="connsiteY124" fmla="*/ 3741023 h 5343525"/>
              <a:gd name="connsiteX125" fmla="*/ 2664143 w 12182475"/>
              <a:gd name="connsiteY125" fmla="*/ 3793411 h 5343525"/>
              <a:gd name="connsiteX126" fmla="*/ 2647950 w 12182475"/>
              <a:gd name="connsiteY126" fmla="*/ 3925808 h 5343525"/>
              <a:gd name="connsiteX127" fmla="*/ 2670810 w 12182475"/>
              <a:gd name="connsiteY127" fmla="*/ 3963908 h 5343525"/>
              <a:gd name="connsiteX128" fmla="*/ 3020378 w 12182475"/>
              <a:gd name="connsiteY128" fmla="*/ 3994388 h 5343525"/>
              <a:gd name="connsiteX129" fmla="*/ 3169920 w 12182475"/>
              <a:gd name="connsiteY129" fmla="*/ 3829606 h 5343525"/>
              <a:gd name="connsiteX130" fmla="*/ 3169920 w 12182475"/>
              <a:gd name="connsiteY130" fmla="*/ 3820081 h 5343525"/>
              <a:gd name="connsiteX131" fmla="*/ 3222308 w 12182475"/>
              <a:gd name="connsiteY131" fmla="*/ 3770550 h 5343525"/>
              <a:gd name="connsiteX132" fmla="*/ 3274695 w 12182475"/>
              <a:gd name="connsiteY132" fmla="*/ 3773408 h 5343525"/>
              <a:gd name="connsiteX133" fmla="*/ 3878580 w 12182475"/>
              <a:gd name="connsiteY133" fmla="*/ 3810556 h 5343525"/>
              <a:gd name="connsiteX134" fmla="*/ 5033963 w 12182475"/>
              <a:gd name="connsiteY134" fmla="*/ 3869611 h 5343525"/>
              <a:gd name="connsiteX135" fmla="*/ 5945505 w 12182475"/>
              <a:gd name="connsiteY135" fmla="*/ 3923903 h 5343525"/>
              <a:gd name="connsiteX136" fmla="*/ 6764655 w 12182475"/>
              <a:gd name="connsiteY136" fmla="*/ 4065825 h 5343525"/>
              <a:gd name="connsiteX137" fmla="*/ 7237095 w 12182475"/>
              <a:gd name="connsiteY137" fmla="*/ 4209653 h 5343525"/>
              <a:gd name="connsiteX138" fmla="*/ 7325678 w 12182475"/>
              <a:gd name="connsiteY138" fmla="*/ 4333478 h 5343525"/>
              <a:gd name="connsiteX139" fmla="*/ 7325678 w 12182475"/>
              <a:gd name="connsiteY139" fmla="*/ 4504928 h 5343525"/>
              <a:gd name="connsiteX140" fmla="*/ 7237095 w 12182475"/>
              <a:gd name="connsiteY140" fmla="*/ 4618276 h 5343525"/>
              <a:gd name="connsiteX141" fmla="*/ 6984683 w 12182475"/>
              <a:gd name="connsiteY141" fmla="*/ 4666853 h 5343525"/>
              <a:gd name="connsiteX142" fmla="*/ 6965633 w 12182475"/>
              <a:gd name="connsiteY142" fmla="*/ 4675426 h 5343525"/>
              <a:gd name="connsiteX143" fmla="*/ 6985635 w 12182475"/>
              <a:gd name="connsiteY143" fmla="*/ 4689713 h 5343525"/>
              <a:gd name="connsiteX144" fmla="*/ 7009448 w 12182475"/>
              <a:gd name="connsiteY144" fmla="*/ 4687808 h 5343525"/>
              <a:gd name="connsiteX145" fmla="*/ 7266623 w 12182475"/>
              <a:gd name="connsiteY145" fmla="*/ 4641136 h 5343525"/>
              <a:gd name="connsiteX146" fmla="*/ 7323773 w 12182475"/>
              <a:gd name="connsiteY146" fmla="*/ 4700191 h 5343525"/>
              <a:gd name="connsiteX147" fmla="*/ 7217093 w 12182475"/>
              <a:gd name="connsiteY147" fmla="*/ 4678283 h 5343525"/>
              <a:gd name="connsiteX148" fmla="*/ 7268528 w 12182475"/>
              <a:gd name="connsiteY148" fmla="*/ 4714478 h 5343525"/>
              <a:gd name="connsiteX149" fmla="*/ 7335203 w 12182475"/>
              <a:gd name="connsiteY149" fmla="*/ 4803061 h 5343525"/>
              <a:gd name="connsiteX150" fmla="*/ 7349490 w 12182475"/>
              <a:gd name="connsiteY150" fmla="*/ 5112623 h 5343525"/>
              <a:gd name="connsiteX151" fmla="*/ 7252335 w 12182475"/>
              <a:gd name="connsiteY151" fmla="*/ 5222161 h 5343525"/>
              <a:gd name="connsiteX152" fmla="*/ 7182803 w 12182475"/>
              <a:gd name="connsiteY152" fmla="*/ 5260261 h 5343525"/>
              <a:gd name="connsiteX153" fmla="*/ 7135178 w 12182475"/>
              <a:gd name="connsiteY153" fmla="*/ 5288836 h 5343525"/>
              <a:gd name="connsiteX154" fmla="*/ 6860858 w 12182475"/>
              <a:gd name="connsiteY154" fmla="*/ 5327888 h 5343525"/>
              <a:gd name="connsiteX155" fmla="*/ 6940868 w 12182475"/>
              <a:gd name="connsiteY155" fmla="*/ 5339318 h 5343525"/>
              <a:gd name="connsiteX156" fmla="*/ 7279958 w 12182475"/>
              <a:gd name="connsiteY156" fmla="*/ 5296456 h 5343525"/>
              <a:gd name="connsiteX157" fmla="*/ 9405937 w 12182475"/>
              <a:gd name="connsiteY157" fmla="*/ 5200253 h 5343525"/>
              <a:gd name="connsiteX158" fmla="*/ 9777412 w 12182475"/>
              <a:gd name="connsiteY158" fmla="*/ 5094526 h 5343525"/>
              <a:gd name="connsiteX159" fmla="*/ 10155555 w 12182475"/>
              <a:gd name="connsiteY159" fmla="*/ 4896406 h 5343525"/>
              <a:gd name="connsiteX160" fmla="*/ 10191750 w 12182475"/>
              <a:gd name="connsiteY160" fmla="*/ 4861163 h 5343525"/>
              <a:gd name="connsiteX161" fmla="*/ 10299383 w 12182475"/>
              <a:gd name="connsiteY161" fmla="*/ 4766866 h 5343525"/>
              <a:gd name="connsiteX162" fmla="*/ 10334625 w 12182475"/>
              <a:gd name="connsiteY162" fmla="*/ 4711621 h 5343525"/>
              <a:gd name="connsiteX163" fmla="*/ 10291762 w 12182475"/>
              <a:gd name="connsiteY163" fmla="*/ 4703048 h 5343525"/>
              <a:gd name="connsiteX164" fmla="*/ 10040302 w 12182475"/>
              <a:gd name="connsiteY164" fmla="*/ 4716383 h 5343525"/>
              <a:gd name="connsiteX165" fmla="*/ 8899208 w 12182475"/>
              <a:gd name="connsiteY165" fmla="*/ 4777343 h 5343525"/>
              <a:gd name="connsiteX166" fmla="*/ 8867775 w 12182475"/>
              <a:gd name="connsiteY166" fmla="*/ 4749721 h 5343525"/>
              <a:gd name="connsiteX167" fmla="*/ 8865870 w 12182475"/>
              <a:gd name="connsiteY167" fmla="*/ 4592558 h 5343525"/>
              <a:gd name="connsiteX168" fmla="*/ 8902065 w 12182475"/>
              <a:gd name="connsiteY168" fmla="*/ 4553506 h 5343525"/>
              <a:gd name="connsiteX169" fmla="*/ 9329737 w 12182475"/>
              <a:gd name="connsiteY169" fmla="*/ 4534456 h 5343525"/>
              <a:gd name="connsiteX170" fmla="*/ 9879330 w 12182475"/>
              <a:gd name="connsiteY170" fmla="*/ 4427776 h 5343525"/>
              <a:gd name="connsiteX171" fmla="*/ 10074593 w 12182475"/>
              <a:gd name="connsiteY171" fmla="*/ 4318238 h 5343525"/>
              <a:gd name="connsiteX172" fmla="*/ 10226993 w 12182475"/>
              <a:gd name="connsiteY172" fmla="*/ 4274423 h 5343525"/>
              <a:gd name="connsiteX173" fmla="*/ 10259377 w 12182475"/>
              <a:gd name="connsiteY173" fmla="*/ 4270613 h 5343525"/>
              <a:gd name="connsiteX174" fmla="*/ 10765155 w 12182475"/>
              <a:gd name="connsiteY174" fmla="*/ 4159171 h 5343525"/>
              <a:gd name="connsiteX175" fmla="*/ 11420475 w 12182475"/>
              <a:gd name="connsiteY175" fmla="*/ 3824843 h 5343525"/>
              <a:gd name="connsiteX176" fmla="*/ 11482387 w 12182475"/>
              <a:gd name="connsiteY176" fmla="*/ 3548618 h 5343525"/>
              <a:gd name="connsiteX177" fmla="*/ 11401425 w 12182475"/>
              <a:gd name="connsiteY177" fmla="*/ 3425746 h 5343525"/>
              <a:gd name="connsiteX178" fmla="*/ 11221402 w 12182475"/>
              <a:gd name="connsiteY178" fmla="*/ 3279061 h 5343525"/>
              <a:gd name="connsiteX179" fmla="*/ 11190923 w 12182475"/>
              <a:gd name="connsiteY179" fmla="*/ 3252390 h 5343525"/>
              <a:gd name="connsiteX180" fmla="*/ 11145202 w 12182475"/>
              <a:gd name="connsiteY180" fmla="*/ 3200956 h 5343525"/>
              <a:gd name="connsiteX181" fmla="*/ 11031855 w 12182475"/>
              <a:gd name="connsiteY181" fmla="*/ 3151425 h 5343525"/>
              <a:gd name="connsiteX182" fmla="*/ 10307955 w 12182475"/>
              <a:gd name="connsiteY182" fmla="*/ 2720896 h 5343525"/>
              <a:gd name="connsiteX183" fmla="*/ 10266998 w 12182475"/>
              <a:gd name="connsiteY183" fmla="*/ 2665650 h 5343525"/>
              <a:gd name="connsiteX184" fmla="*/ 10224135 w 12182475"/>
              <a:gd name="connsiteY184" fmla="*/ 2601833 h 5343525"/>
              <a:gd name="connsiteX185" fmla="*/ 10025062 w 12182475"/>
              <a:gd name="connsiteY185" fmla="*/ 2513250 h 5343525"/>
              <a:gd name="connsiteX186" fmla="*/ 9633585 w 12182475"/>
              <a:gd name="connsiteY186" fmla="*/ 2467531 h 5343525"/>
              <a:gd name="connsiteX187" fmla="*/ 8973503 w 12182475"/>
              <a:gd name="connsiteY187" fmla="*/ 2499915 h 5343525"/>
              <a:gd name="connsiteX188" fmla="*/ 8897303 w 12182475"/>
              <a:gd name="connsiteY188" fmla="*/ 2468483 h 5343525"/>
              <a:gd name="connsiteX189" fmla="*/ 8864917 w 12182475"/>
              <a:gd name="connsiteY189" fmla="*/ 2427526 h 5343525"/>
              <a:gd name="connsiteX190" fmla="*/ 8533448 w 12182475"/>
              <a:gd name="connsiteY190" fmla="*/ 2276078 h 5343525"/>
              <a:gd name="connsiteX191" fmla="*/ 8405812 w 12182475"/>
              <a:gd name="connsiteY191" fmla="*/ 2217976 h 5343525"/>
              <a:gd name="connsiteX192" fmla="*/ 8244840 w 12182475"/>
              <a:gd name="connsiteY192" fmla="*/ 2042715 h 5343525"/>
              <a:gd name="connsiteX193" fmla="*/ 8218170 w 12182475"/>
              <a:gd name="connsiteY193" fmla="*/ 1921748 h 5343525"/>
              <a:gd name="connsiteX194" fmla="*/ 8218170 w 12182475"/>
              <a:gd name="connsiteY194" fmla="*/ 1888410 h 5343525"/>
              <a:gd name="connsiteX195" fmla="*/ 8187690 w 12182475"/>
              <a:gd name="connsiteY195" fmla="*/ 1896030 h 5343525"/>
              <a:gd name="connsiteX196" fmla="*/ 8159115 w 12182475"/>
              <a:gd name="connsiteY196" fmla="*/ 1897935 h 5343525"/>
              <a:gd name="connsiteX197" fmla="*/ 8158163 w 12182475"/>
              <a:gd name="connsiteY197" fmla="*/ 1863646 h 5343525"/>
              <a:gd name="connsiteX198" fmla="*/ 8194358 w 12182475"/>
              <a:gd name="connsiteY198" fmla="*/ 1834118 h 5343525"/>
              <a:gd name="connsiteX199" fmla="*/ 8441055 w 12182475"/>
              <a:gd name="connsiteY199" fmla="*/ 1723628 h 5343525"/>
              <a:gd name="connsiteX200" fmla="*/ 8525828 w 12182475"/>
              <a:gd name="connsiteY200" fmla="*/ 1651238 h 5343525"/>
              <a:gd name="connsiteX201" fmla="*/ 8545830 w 12182475"/>
              <a:gd name="connsiteY201" fmla="*/ 1633140 h 5343525"/>
              <a:gd name="connsiteX202" fmla="*/ 9067800 w 12182475"/>
              <a:gd name="connsiteY202" fmla="*/ 1452165 h 5343525"/>
              <a:gd name="connsiteX203" fmla="*/ 9309735 w 12182475"/>
              <a:gd name="connsiteY203" fmla="*/ 1408350 h 5343525"/>
              <a:gd name="connsiteX204" fmla="*/ 9508808 w 12182475"/>
              <a:gd name="connsiteY204" fmla="*/ 1317863 h 5343525"/>
              <a:gd name="connsiteX205" fmla="*/ 11656695 w 12182475"/>
              <a:gd name="connsiteY205" fmla="*/ 324405 h 5343525"/>
              <a:gd name="connsiteX206" fmla="*/ 12190095 w 12182475"/>
              <a:gd name="connsiteY206" fmla="*/ 65325 h 5343525"/>
              <a:gd name="connsiteX207" fmla="*/ 12190095 w 12182475"/>
              <a:gd name="connsiteY207" fmla="*/ 46275 h 5343525"/>
              <a:gd name="connsiteX208" fmla="*/ 12064365 w 12182475"/>
              <a:gd name="connsiteY208" fmla="*/ 15795 h 5343525"/>
              <a:gd name="connsiteX209" fmla="*/ 7232333 w 12182475"/>
              <a:gd name="connsiteY209" fmla="*/ 1703625 h 5343525"/>
              <a:gd name="connsiteX210" fmla="*/ 7233285 w 12182475"/>
              <a:gd name="connsiteY210" fmla="*/ 1687433 h 5343525"/>
              <a:gd name="connsiteX211" fmla="*/ 7273290 w 12182475"/>
              <a:gd name="connsiteY211" fmla="*/ 1686480 h 5343525"/>
              <a:gd name="connsiteX212" fmla="*/ 7232333 w 12182475"/>
              <a:gd name="connsiteY212" fmla="*/ 1703625 h 5343525"/>
              <a:gd name="connsiteX213" fmla="*/ 7655243 w 12182475"/>
              <a:gd name="connsiteY213" fmla="*/ 1839833 h 5343525"/>
              <a:gd name="connsiteX214" fmla="*/ 7591425 w 12182475"/>
              <a:gd name="connsiteY214" fmla="*/ 1833165 h 5343525"/>
              <a:gd name="connsiteX215" fmla="*/ 7506653 w 12182475"/>
              <a:gd name="connsiteY215" fmla="*/ 1825546 h 5343525"/>
              <a:gd name="connsiteX216" fmla="*/ 7489508 w 12182475"/>
              <a:gd name="connsiteY216" fmla="*/ 1814115 h 5343525"/>
              <a:gd name="connsiteX217" fmla="*/ 7510463 w 12182475"/>
              <a:gd name="connsiteY217" fmla="*/ 1803638 h 5343525"/>
              <a:gd name="connsiteX218" fmla="*/ 7651433 w 12182475"/>
              <a:gd name="connsiteY218" fmla="*/ 1823640 h 5343525"/>
              <a:gd name="connsiteX219" fmla="*/ 7655243 w 12182475"/>
              <a:gd name="connsiteY219" fmla="*/ 1839833 h 5343525"/>
              <a:gd name="connsiteX220" fmla="*/ 10062210 w 12182475"/>
              <a:gd name="connsiteY220" fmla="*/ 4816396 h 5343525"/>
              <a:gd name="connsiteX221" fmla="*/ 10085070 w 12182475"/>
              <a:gd name="connsiteY221" fmla="*/ 4797346 h 5343525"/>
              <a:gd name="connsiteX222" fmla="*/ 10188893 w 12182475"/>
              <a:gd name="connsiteY222" fmla="*/ 4794488 h 5343525"/>
              <a:gd name="connsiteX223" fmla="*/ 10066020 w 12182475"/>
              <a:gd name="connsiteY223" fmla="*/ 4834493 h 5343525"/>
              <a:gd name="connsiteX224" fmla="*/ 10062210 w 12182475"/>
              <a:gd name="connsiteY224" fmla="*/ 4816396 h 5343525"/>
              <a:gd name="connsiteX225" fmla="*/ 8892540 w 12182475"/>
              <a:gd name="connsiteY225" fmla="*/ 4861163 h 5343525"/>
              <a:gd name="connsiteX226" fmla="*/ 8932545 w 12182475"/>
              <a:gd name="connsiteY226" fmla="*/ 4845923 h 5343525"/>
              <a:gd name="connsiteX227" fmla="*/ 9484042 w 12182475"/>
              <a:gd name="connsiteY227" fmla="*/ 4815443 h 5343525"/>
              <a:gd name="connsiteX228" fmla="*/ 9584055 w 12182475"/>
              <a:gd name="connsiteY228" fmla="*/ 4815443 h 5343525"/>
              <a:gd name="connsiteX229" fmla="*/ 9584055 w 12182475"/>
              <a:gd name="connsiteY229" fmla="*/ 4810681 h 5343525"/>
              <a:gd name="connsiteX230" fmla="*/ 9812655 w 12182475"/>
              <a:gd name="connsiteY230" fmla="*/ 4798298 h 5343525"/>
              <a:gd name="connsiteX231" fmla="*/ 9973627 w 12182475"/>
              <a:gd name="connsiteY231" fmla="*/ 4824016 h 5343525"/>
              <a:gd name="connsiteX232" fmla="*/ 10006965 w 12182475"/>
              <a:gd name="connsiteY232" fmla="*/ 4845923 h 5343525"/>
              <a:gd name="connsiteX233" fmla="*/ 9982200 w 12182475"/>
              <a:gd name="connsiteY233" fmla="*/ 4894501 h 5343525"/>
              <a:gd name="connsiteX234" fmla="*/ 9851708 w 12182475"/>
              <a:gd name="connsiteY234" fmla="*/ 4972606 h 5343525"/>
              <a:gd name="connsiteX235" fmla="*/ 9507855 w 12182475"/>
              <a:gd name="connsiteY235" fmla="*/ 5116433 h 5343525"/>
              <a:gd name="connsiteX236" fmla="*/ 9189720 w 12182475"/>
              <a:gd name="connsiteY236" fmla="*/ 5137388 h 5343525"/>
              <a:gd name="connsiteX237" fmla="*/ 8961120 w 12182475"/>
              <a:gd name="connsiteY237" fmla="*/ 5146913 h 5343525"/>
              <a:gd name="connsiteX238" fmla="*/ 8901112 w 12182475"/>
              <a:gd name="connsiteY238" fmla="*/ 5106908 h 5343525"/>
              <a:gd name="connsiteX239" fmla="*/ 8892540 w 12182475"/>
              <a:gd name="connsiteY239" fmla="*/ 4861163 h 5343525"/>
              <a:gd name="connsiteX240" fmla="*/ 10426065 w 12182475"/>
              <a:gd name="connsiteY240" fmla="*/ 2900918 h 5343525"/>
              <a:gd name="connsiteX241" fmla="*/ 10502265 w 12182475"/>
              <a:gd name="connsiteY241" fmla="*/ 2953306 h 5343525"/>
              <a:gd name="connsiteX242" fmla="*/ 10552748 w 12182475"/>
              <a:gd name="connsiteY242" fmla="*/ 2989500 h 5343525"/>
              <a:gd name="connsiteX243" fmla="*/ 10531793 w 12182475"/>
              <a:gd name="connsiteY243" fmla="*/ 3109515 h 5343525"/>
              <a:gd name="connsiteX244" fmla="*/ 10510837 w 12182475"/>
              <a:gd name="connsiteY244" fmla="*/ 3110468 h 5343525"/>
              <a:gd name="connsiteX245" fmla="*/ 10413683 w 12182475"/>
              <a:gd name="connsiteY245" fmla="*/ 2970450 h 5343525"/>
              <a:gd name="connsiteX246" fmla="*/ 10409873 w 12182475"/>
              <a:gd name="connsiteY246" fmla="*/ 2909490 h 5343525"/>
              <a:gd name="connsiteX247" fmla="*/ 10426065 w 12182475"/>
              <a:gd name="connsiteY247" fmla="*/ 2900918 h 5343525"/>
              <a:gd name="connsiteX248" fmla="*/ 10119360 w 12182475"/>
              <a:gd name="connsiteY248" fmla="*/ 2975213 h 5343525"/>
              <a:gd name="connsiteX249" fmla="*/ 10119360 w 12182475"/>
              <a:gd name="connsiteY249" fmla="*/ 2975213 h 5343525"/>
              <a:gd name="connsiteX250" fmla="*/ 10148887 w 12182475"/>
              <a:gd name="connsiteY250" fmla="*/ 2954258 h 5343525"/>
              <a:gd name="connsiteX251" fmla="*/ 10148887 w 12182475"/>
              <a:gd name="connsiteY251" fmla="*/ 2954258 h 5343525"/>
              <a:gd name="connsiteX252" fmla="*/ 10148887 w 12182475"/>
              <a:gd name="connsiteY252" fmla="*/ 2954258 h 5343525"/>
              <a:gd name="connsiteX253" fmla="*/ 10165080 w 12182475"/>
              <a:gd name="connsiteY253" fmla="*/ 2929493 h 5343525"/>
              <a:gd name="connsiteX254" fmla="*/ 10178415 w 12182475"/>
              <a:gd name="connsiteY254" fmla="*/ 2944733 h 5343525"/>
              <a:gd name="connsiteX255" fmla="*/ 10194608 w 12182475"/>
              <a:gd name="connsiteY255" fmla="*/ 2964736 h 5343525"/>
              <a:gd name="connsiteX256" fmla="*/ 10177462 w 12182475"/>
              <a:gd name="connsiteY256" fmla="*/ 3000931 h 5343525"/>
              <a:gd name="connsiteX257" fmla="*/ 10121265 w 12182475"/>
              <a:gd name="connsiteY257" fmla="*/ 2999978 h 5343525"/>
              <a:gd name="connsiteX258" fmla="*/ 10119360 w 12182475"/>
              <a:gd name="connsiteY258" fmla="*/ 2975213 h 5343525"/>
              <a:gd name="connsiteX259" fmla="*/ 10213658 w 12182475"/>
              <a:gd name="connsiteY259" fmla="*/ 3041888 h 5343525"/>
              <a:gd name="connsiteX260" fmla="*/ 10250805 w 12182475"/>
              <a:gd name="connsiteY260" fmla="*/ 3039983 h 5343525"/>
              <a:gd name="connsiteX261" fmla="*/ 10292715 w 12182475"/>
              <a:gd name="connsiteY261" fmla="*/ 3026648 h 5343525"/>
              <a:gd name="connsiteX262" fmla="*/ 10345102 w 12182475"/>
              <a:gd name="connsiteY262" fmla="*/ 3167618 h 5343525"/>
              <a:gd name="connsiteX263" fmla="*/ 10315575 w 12182475"/>
              <a:gd name="connsiteY263" fmla="*/ 3187621 h 5343525"/>
              <a:gd name="connsiteX264" fmla="*/ 10112693 w 12182475"/>
              <a:gd name="connsiteY264" fmla="*/ 3111421 h 5343525"/>
              <a:gd name="connsiteX265" fmla="*/ 10076498 w 12182475"/>
              <a:gd name="connsiteY265" fmla="*/ 3041888 h 5343525"/>
              <a:gd name="connsiteX266" fmla="*/ 10213658 w 12182475"/>
              <a:gd name="connsiteY266" fmla="*/ 3041888 h 5343525"/>
              <a:gd name="connsiteX267" fmla="*/ 9607867 w 12182475"/>
              <a:gd name="connsiteY267" fmla="*/ 4424918 h 5343525"/>
              <a:gd name="connsiteX268" fmla="*/ 9637395 w 12182475"/>
              <a:gd name="connsiteY268" fmla="*/ 4391581 h 5343525"/>
              <a:gd name="connsiteX269" fmla="*/ 9734550 w 12182475"/>
              <a:gd name="connsiteY269" fmla="*/ 4373483 h 5343525"/>
              <a:gd name="connsiteX270" fmla="*/ 9781223 w 12182475"/>
              <a:gd name="connsiteY270" fmla="*/ 4356338 h 5343525"/>
              <a:gd name="connsiteX271" fmla="*/ 9807893 w 12182475"/>
              <a:gd name="connsiteY271" fmla="*/ 4360148 h 5343525"/>
              <a:gd name="connsiteX272" fmla="*/ 9798368 w 12182475"/>
              <a:gd name="connsiteY272" fmla="*/ 4383961 h 5343525"/>
              <a:gd name="connsiteX273" fmla="*/ 9633585 w 12182475"/>
              <a:gd name="connsiteY273" fmla="*/ 4434443 h 5343525"/>
              <a:gd name="connsiteX274" fmla="*/ 9607867 w 12182475"/>
              <a:gd name="connsiteY274" fmla="*/ 4424918 h 5343525"/>
              <a:gd name="connsiteX275" fmla="*/ 9068753 w 12182475"/>
              <a:gd name="connsiteY275" fmla="*/ 4430633 h 5343525"/>
              <a:gd name="connsiteX276" fmla="*/ 9500235 w 12182475"/>
              <a:gd name="connsiteY276" fmla="*/ 4402058 h 5343525"/>
              <a:gd name="connsiteX277" fmla="*/ 9582150 w 12182475"/>
              <a:gd name="connsiteY277" fmla="*/ 4443016 h 5343525"/>
              <a:gd name="connsiteX278" fmla="*/ 9339262 w 12182475"/>
              <a:gd name="connsiteY278" fmla="*/ 4453493 h 5343525"/>
              <a:gd name="connsiteX279" fmla="*/ 9063990 w 12182475"/>
              <a:gd name="connsiteY279" fmla="*/ 4467781 h 5343525"/>
              <a:gd name="connsiteX280" fmla="*/ 9014460 w 12182475"/>
              <a:gd name="connsiteY280" fmla="*/ 4442063 h 5343525"/>
              <a:gd name="connsiteX281" fmla="*/ 9068753 w 12182475"/>
              <a:gd name="connsiteY281" fmla="*/ 4430633 h 5343525"/>
              <a:gd name="connsiteX282" fmla="*/ 8871585 w 12182475"/>
              <a:gd name="connsiteY282" fmla="*/ 4465876 h 5343525"/>
              <a:gd name="connsiteX283" fmla="*/ 8902065 w 12182475"/>
              <a:gd name="connsiteY283" fmla="*/ 4425871 h 5343525"/>
              <a:gd name="connsiteX284" fmla="*/ 8920162 w 12182475"/>
              <a:gd name="connsiteY284" fmla="*/ 4439206 h 5343525"/>
              <a:gd name="connsiteX285" fmla="*/ 8885873 w 12182475"/>
              <a:gd name="connsiteY285" fmla="*/ 4476353 h 5343525"/>
              <a:gd name="connsiteX286" fmla="*/ 8871585 w 12182475"/>
              <a:gd name="connsiteY286" fmla="*/ 4465876 h 5343525"/>
              <a:gd name="connsiteX287" fmla="*/ 8097203 w 12182475"/>
              <a:gd name="connsiteY287" fmla="*/ 2091293 h 5343525"/>
              <a:gd name="connsiteX288" fmla="*/ 8148638 w 12182475"/>
              <a:gd name="connsiteY288" fmla="*/ 2141776 h 5343525"/>
              <a:gd name="connsiteX289" fmla="*/ 8121015 w 12182475"/>
              <a:gd name="connsiteY289" fmla="*/ 2170351 h 5343525"/>
              <a:gd name="connsiteX290" fmla="*/ 8073390 w 12182475"/>
              <a:gd name="connsiteY290" fmla="*/ 2104628 h 5343525"/>
              <a:gd name="connsiteX291" fmla="*/ 8097203 w 12182475"/>
              <a:gd name="connsiteY291" fmla="*/ 2091293 h 5343525"/>
              <a:gd name="connsiteX292" fmla="*/ 7761923 w 12182475"/>
              <a:gd name="connsiteY292" fmla="*/ 2070338 h 5343525"/>
              <a:gd name="connsiteX293" fmla="*/ 7743825 w 12182475"/>
              <a:gd name="connsiteY293" fmla="*/ 1994138 h 5343525"/>
              <a:gd name="connsiteX294" fmla="*/ 7781925 w 12182475"/>
              <a:gd name="connsiteY294" fmla="*/ 1956038 h 5343525"/>
              <a:gd name="connsiteX295" fmla="*/ 7853363 w 12182475"/>
              <a:gd name="connsiteY295" fmla="*/ 1951275 h 5343525"/>
              <a:gd name="connsiteX296" fmla="*/ 7920990 w 12182475"/>
              <a:gd name="connsiteY296" fmla="*/ 1991280 h 5343525"/>
              <a:gd name="connsiteX297" fmla="*/ 7924800 w 12182475"/>
              <a:gd name="connsiteY297" fmla="*/ 1991280 h 5343525"/>
              <a:gd name="connsiteX298" fmla="*/ 7866698 w 12182475"/>
              <a:gd name="connsiteY298" fmla="*/ 1949371 h 5343525"/>
              <a:gd name="connsiteX299" fmla="*/ 7909560 w 12182475"/>
              <a:gd name="connsiteY299" fmla="*/ 1933178 h 5343525"/>
              <a:gd name="connsiteX300" fmla="*/ 7936230 w 12182475"/>
              <a:gd name="connsiteY300" fmla="*/ 1978898 h 5343525"/>
              <a:gd name="connsiteX301" fmla="*/ 7932420 w 12182475"/>
              <a:gd name="connsiteY301" fmla="*/ 2020808 h 5343525"/>
              <a:gd name="connsiteX302" fmla="*/ 7789545 w 12182475"/>
              <a:gd name="connsiteY302" fmla="*/ 2088435 h 5343525"/>
              <a:gd name="connsiteX303" fmla="*/ 7761923 w 12182475"/>
              <a:gd name="connsiteY303" fmla="*/ 2070338 h 5343525"/>
              <a:gd name="connsiteX304" fmla="*/ 7904798 w 12182475"/>
              <a:gd name="connsiteY304" fmla="*/ 2105581 h 5343525"/>
              <a:gd name="connsiteX305" fmla="*/ 7864793 w 12182475"/>
              <a:gd name="connsiteY305" fmla="*/ 2184638 h 5343525"/>
              <a:gd name="connsiteX306" fmla="*/ 7869555 w 12182475"/>
              <a:gd name="connsiteY306" fmla="*/ 2101771 h 5343525"/>
              <a:gd name="connsiteX307" fmla="*/ 7888605 w 12182475"/>
              <a:gd name="connsiteY307" fmla="*/ 2088435 h 5343525"/>
              <a:gd name="connsiteX308" fmla="*/ 7904798 w 12182475"/>
              <a:gd name="connsiteY308" fmla="*/ 2105581 h 5343525"/>
              <a:gd name="connsiteX309" fmla="*/ 7850505 w 12182475"/>
              <a:gd name="connsiteY309" fmla="*/ 2123678 h 5343525"/>
              <a:gd name="connsiteX310" fmla="*/ 7823835 w 12182475"/>
              <a:gd name="connsiteY310" fmla="*/ 2153206 h 5343525"/>
              <a:gd name="connsiteX311" fmla="*/ 7802880 w 12182475"/>
              <a:gd name="connsiteY311" fmla="*/ 2135108 h 5343525"/>
              <a:gd name="connsiteX312" fmla="*/ 7831455 w 12182475"/>
              <a:gd name="connsiteY312" fmla="*/ 2109390 h 5343525"/>
              <a:gd name="connsiteX313" fmla="*/ 7850505 w 12182475"/>
              <a:gd name="connsiteY313" fmla="*/ 2123678 h 5343525"/>
              <a:gd name="connsiteX314" fmla="*/ 7782878 w 12182475"/>
              <a:gd name="connsiteY314" fmla="*/ 2145585 h 5343525"/>
              <a:gd name="connsiteX315" fmla="*/ 7837170 w 12182475"/>
              <a:gd name="connsiteY315" fmla="*/ 2217976 h 5343525"/>
              <a:gd name="connsiteX316" fmla="*/ 7838123 w 12182475"/>
              <a:gd name="connsiteY316" fmla="*/ 2239883 h 5343525"/>
              <a:gd name="connsiteX317" fmla="*/ 7813358 w 12182475"/>
              <a:gd name="connsiteY317" fmla="*/ 2230358 h 5343525"/>
              <a:gd name="connsiteX318" fmla="*/ 7782878 w 12182475"/>
              <a:gd name="connsiteY318" fmla="*/ 2145585 h 5343525"/>
              <a:gd name="connsiteX319" fmla="*/ 7385685 w 12182475"/>
              <a:gd name="connsiteY319" fmla="*/ 4424918 h 5343525"/>
              <a:gd name="connsiteX320" fmla="*/ 7402830 w 12182475"/>
              <a:gd name="connsiteY320" fmla="*/ 4282996 h 5343525"/>
              <a:gd name="connsiteX321" fmla="*/ 7423785 w 12182475"/>
              <a:gd name="connsiteY321" fmla="*/ 4260136 h 5343525"/>
              <a:gd name="connsiteX322" fmla="*/ 7434263 w 12182475"/>
              <a:gd name="connsiteY322" fmla="*/ 4286806 h 5343525"/>
              <a:gd name="connsiteX323" fmla="*/ 7437120 w 12182475"/>
              <a:gd name="connsiteY323" fmla="*/ 4504928 h 5343525"/>
              <a:gd name="connsiteX324" fmla="*/ 7405688 w 12182475"/>
              <a:gd name="connsiteY324" fmla="*/ 4543981 h 5343525"/>
              <a:gd name="connsiteX325" fmla="*/ 7386638 w 12182475"/>
              <a:gd name="connsiteY325" fmla="*/ 4503023 h 5343525"/>
              <a:gd name="connsiteX326" fmla="*/ 7385685 w 12182475"/>
              <a:gd name="connsiteY326" fmla="*/ 4424918 h 5343525"/>
              <a:gd name="connsiteX327" fmla="*/ 8822055 w 12182475"/>
              <a:gd name="connsiteY327" fmla="*/ 4950698 h 5343525"/>
              <a:gd name="connsiteX328" fmla="*/ 8816340 w 12182475"/>
              <a:gd name="connsiteY328" fmla="*/ 5083095 h 5343525"/>
              <a:gd name="connsiteX329" fmla="*/ 8738235 w 12182475"/>
              <a:gd name="connsiteY329" fmla="*/ 5152628 h 5343525"/>
              <a:gd name="connsiteX330" fmla="*/ 8239125 w 12182475"/>
              <a:gd name="connsiteY330" fmla="*/ 5175488 h 5343525"/>
              <a:gd name="connsiteX331" fmla="*/ 7535228 w 12182475"/>
              <a:gd name="connsiteY331" fmla="*/ 5212636 h 5343525"/>
              <a:gd name="connsiteX332" fmla="*/ 7406640 w 12182475"/>
              <a:gd name="connsiteY332" fmla="*/ 5102145 h 5343525"/>
              <a:gd name="connsiteX333" fmla="*/ 7394258 w 12182475"/>
              <a:gd name="connsiteY333" fmla="*/ 4783058 h 5343525"/>
              <a:gd name="connsiteX334" fmla="*/ 7404735 w 12182475"/>
              <a:gd name="connsiteY334" fmla="*/ 4744006 h 5343525"/>
              <a:gd name="connsiteX335" fmla="*/ 7398068 w 12182475"/>
              <a:gd name="connsiteY335" fmla="*/ 4692571 h 5343525"/>
              <a:gd name="connsiteX336" fmla="*/ 7386638 w 12182475"/>
              <a:gd name="connsiteY336" fmla="*/ 4641136 h 5343525"/>
              <a:gd name="connsiteX337" fmla="*/ 7419023 w 12182475"/>
              <a:gd name="connsiteY337" fmla="*/ 4631611 h 5343525"/>
              <a:gd name="connsiteX338" fmla="*/ 8763953 w 12182475"/>
              <a:gd name="connsiteY338" fmla="*/ 4563983 h 5343525"/>
              <a:gd name="connsiteX339" fmla="*/ 8815387 w 12182475"/>
              <a:gd name="connsiteY339" fmla="*/ 4613513 h 5343525"/>
              <a:gd name="connsiteX340" fmla="*/ 8816340 w 12182475"/>
              <a:gd name="connsiteY340" fmla="*/ 4737338 h 5343525"/>
              <a:gd name="connsiteX341" fmla="*/ 8769667 w 12182475"/>
              <a:gd name="connsiteY341" fmla="*/ 4787821 h 5343525"/>
              <a:gd name="connsiteX342" fmla="*/ 8731567 w 12182475"/>
              <a:gd name="connsiteY342" fmla="*/ 4789726 h 5343525"/>
              <a:gd name="connsiteX343" fmla="*/ 8803005 w 12182475"/>
              <a:gd name="connsiteY343" fmla="*/ 4902120 h 5343525"/>
              <a:gd name="connsiteX344" fmla="*/ 8822055 w 12182475"/>
              <a:gd name="connsiteY344" fmla="*/ 4950698 h 5343525"/>
              <a:gd name="connsiteX345" fmla="*/ 8423910 w 12182475"/>
              <a:gd name="connsiteY345" fmla="*/ 4409678 h 5343525"/>
              <a:gd name="connsiteX346" fmla="*/ 8652510 w 12182475"/>
              <a:gd name="connsiteY346" fmla="*/ 4412536 h 5343525"/>
              <a:gd name="connsiteX347" fmla="*/ 8780145 w 12182475"/>
              <a:gd name="connsiteY347" fmla="*/ 4420156 h 5343525"/>
              <a:gd name="connsiteX348" fmla="*/ 8817292 w 12182475"/>
              <a:gd name="connsiteY348" fmla="*/ 4465876 h 5343525"/>
              <a:gd name="connsiteX349" fmla="*/ 8778240 w 12182475"/>
              <a:gd name="connsiteY349" fmla="*/ 4484926 h 5343525"/>
              <a:gd name="connsiteX350" fmla="*/ 7784783 w 12182475"/>
              <a:gd name="connsiteY350" fmla="*/ 4528741 h 5343525"/>
              <a:gd name="connsiteX351" fmla="*/ 7565708 w 12182475"/>
              <a:gd name="connsiteY351" fmla="*/ 4537313 h 5343525"/>
              <a:gd name="connsiteX352" fmla="*/ 7519988 w 12182475"/>
              <a:gd name="connsiteY352" fmla="*/ 4506833 h 5343525"/>
              <a:gd name="connsiteX353" fmla="*/ 7487603 w 12182475"/>
              <a:gd name="connsiteY353" fmla="*/ 4282043 h 5343525"/>
              <a:gd name="connsiteX354" fmla="*/ 8423910 w 12182475"/>
              <a:gd name="connsiteY354" fmla="*/ 4409678 h 534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82475" h="5343525">
                <a:moveTo>
                  <a:pt x="12064365" y="15795"/>
                </a:moveTo>
                <a:cubicBezTo>
                  <a:pt x="12006262" y="-8970"/>
                  <a:pt x="11955780" y="-4207"/>
                  <a:pt x="11901487" y="27225"/>
                </a:cubicBezTo>
                <a:cubicBezTo>
                  <a:pt x="11816715" y="76755"/>
                  <a:pt x="11727180" y="117713"/>
                  <a:pt x="11634787" y="152003"/>
                </a:cubicBezTo>
                <a:cubicBezTo>
                  <a:pt x="11325225" y="267255"/>
                  <a:pt x="11027093" y="407273"/>
                  <a:pt x="10728008" y="547290"/>
                </a:cubicBezTo>
                <a:cubicBezTo>
                  <a:pt x="10352723" y="722550"/>
                  <a:pt x="9983152" y="910193"/>
                  <a:pt x="9604058" y="1075928"/>
                </a:cubicBezTo>
                <a:cubicBezTo>
                  <a:pt x="9340215" y="1192133"/>
                  <a:pt x="9072562" y="1302623"/>
                  <a:pt x="8805862" y="1413113"/>
                </a:cubicBezTo>
                <a:cubicBezTo>
                  <a:pt x="8721090" y="1448355"/>
                  <a:pt x="8636317" y="1485503"/>
                  <a:pt x="8551545" y="1519793"/>
                </a:cubicBezTo>
                <a:cubicBezTo>
                  <a:pt x="8537258" y="1525508"/>
                  <a:pt x="8521065" y="1536938"/>
                  <a:pt x="8506778" y="1534080"/>
                </a:cubicBezTo>
                <a:cubicBezTo>
                  <a:pt x="8424862" y="1517888"/>
                  <a:pt x="8361045" y="1567418"/>
                  <a:pt x="8290560" y="1593135"/>
                </a:cubicBezTo>
                <a:cubicBezTo>
                  <a:pt x="8253413" y="1606471"/>
                  <a:pt x="8219123" y="1609328"/>
                  <a:pt x="8180070" y="1601708"/>
                </a:cubicBezTo>
                <a:cubicBezTo>
                  <a:pt x="8049578" y="1575038"/>
                  <a:pt x="7918133" y="1576943"/>
                  <a:pt x="7788593" y="1611233"/>
                </a:cubicBezTo>
                <a:cubicBezTo>
                  <a:pt x="7742873" y="1623615"/>
                  <a:pt x="7698105" y="1640760"/>
                  <a:pt x="7669530" y="1684575"/>
                </a:cubicBezTo>
                <a:cubicBezTo>
                  <a:pt x="7658100" y="1701721"/>
                  <a:pt x="7640955" y="1709340"/>
                  <a:pt x="7620953" y="1709340"/>
                </a:cubicBezTo>
                <a:cubicBezTo>
                  <a:pt x="7557135" y="1710293"/>
                  <a:pt x="7494270" y="1710293"/>
                  <a:pt x="7430453" y="1709340"/>
                </a:cubicBezTo>
                <a:cubicBezTo>
                  <a:pt x="7405688" y="1708388"/>
                  <a:pt x="7387590" y="1690290"/>
                  <a:pt x="7363778" y="1684575"/>
                </a:cubicBezTo>
                <a:cubicBezTo>
                  <a:pt x="7342823" y="1679813"/>
                  <a:pt x="7321868" y="1681718"/>
                  <a:pt x="7300913" y="1681718"/>
                </a:cubicBezTo>
                <a:cubicBezTo>
                  <a:pt x="7299008" y="1677908"/>
                  <a:pt x="7298055" y="1674098"/>
                  <a:pt x="7296150" y="1670288"/>
                </a:cubicBezTo>
                <a:cubicBezTo>
                  <a:pt x="7265670" y="1664573"/>
                  <a:pt x="7238048" y="1675050"/>
                  <a:pt x="7209473" y="1683623"/>
                </a:cubicBezTo>
                <a:cubicBezTo>
                  <a:pt x="7209473" y="1689338"/>
                  <a:pt x="7209473" y="1696005"/>
                  <a:pt x="7209473" y="1701721"/>
                </a:cubicBezTo>
                <a:cubicBezTo>
                  <a:pt x="7209473" y="1701721"/>
                  <a:pt x="7210425" y="1701721"/>
                  <a:pt x="7210425" y="1701721"/>
                </a:cubicBezTo>
                <a:cubicBezTo>
                  <a:pt x="7166610" y="1733153"/>
                  <a:pt x="7118033" y="1731248"/>
                  <a:pt x="7065645" y="1725533"/>
                </a:cubicBezTo>
                <a:cubicBezTo>
                  <a:pt x="6985635" y="1716008"/>
                  <a:pt x="6904673" y="1717913"/>
                  <a:pt x="6823710" y="1713150"/>
                </a:cubicBezTo>
                <a:cubicBezTo>
                  <a:pt x="6615113" y="1699815"/>
                  <a:pt x="6406515" y="1683623"/>
                  <a:pt x="6197918" y="1668383"/>
                </a:cubicBezTo>
                <a:cubicBezTo>
                  <a:pt x="6028373" y="1656000"/>
                  <a:pt x="5859780" y="1638855"/>
                  <a:pt x="5691188" y="1625521"/>
                </a:cubicBezTo>
                <a:cubicBezTo>
                  <a:pt x="5462588" y="1606471"/>
                  <a:pt x="5232083" y="1596946"/>
                  <a:pt x="5003483" y="1581705"/>
                </a:cubicBezTo>
                <a:cubicBezTo>
                  <a:pt x="4871085" y="1573133"/>
                  <a:pt x="4737735" y="1566465"/>
                  <a:pt x="4604385" y="1558846"/>
                </a:cubicBezTo>
                <a:cubicBezTo>
                  <a:pt x="4452938" y="1549321"/>
                  <a:pt x="4300538" y="1545510"/>
                  <a:pt x="4149090" y="1533128"/>
                </a:cubicBezTo>
                <a:cubicBezTo>
                  <a:pt x="4074795" y="1527413"/>
                  <a:pt x="4000500" y="1526460"/>
                  <a:pt x="3926205" y="1524555"/>
                </a:cubicBezTo>
                <a:cubicBezTo>
                  <a:pt x="3815715" y="1520746"/>
                  <a:pt x="3704273" y="1515030"/>
                  <a:pt x="3593783" y="1510268"/>
                </a:cubicBezTo>
                <a:cubicBezTo>
                  <a:pt x="3394710" y="1501696"/>
                  <a:pt x="3194685" y="1497885"/>
                  <a:pt x="2995613" y="1485503"/>
                </a:cubicBezTo>
                <a:cubicBezTo>
                  <a:pt x="2918460" y="1480740"/>
                  <a:pt x="2840355" y="1482646"/>
                  <a:pt x="2762250" y="1484550"/>
                </a:cubicBezTo>
                <a:cubicBezTo>
                  <a:pt x="2714625" y="1485503"/>
                  <a:pt x="2678430" y="1511221"/>
                  <a:pt x="2646045" y="1543605"/>
                </a:cubicBezTo>
                <a:cubicBezTo>
                  <a:pt x="2638425" y="1551225"/>
                  <a:pt x="2629853" y="1560750"/>
                  <a:pt x="2632710" y="1572180"/>
                </a:cubicBezTo>
                <a:cubicBezTo>
                  <a:pt x="2636520" y="1585515"/>
                  <a:pt x="2649855" y="1584563"/>
                  <a:pt x="2660333" y="1585515"/>
                </a:cubicBezTo>
                <a:cubicBezTo>
                  <a:pt x="2674620" y="1587421"/>
                  <a:pt x="2688908" y="1586468"/>
                  <a:pt x="2703195" y="1586468"/>
                </a:cubicBezTo>
                <a:cubicBezTo>
                  <a:pt x="2812733" y="1586468"/>
                  <a:pt x="2922270" y="1585515"/>
                  <a:pt x="3031808" y="1586468"/>
                </a:cubicBezTo>
                <a:cubicBezTo>
                  <a:pt x="3308033" y="1589325"/>
                  <a:pt x="3583305" y="1598850"/>
                  <a:pt x="3858578" y="1607423"/>
                </a:cubicBezTo>
                <a:cubicBezTo>
                  <a:pt x="4026218" y="1612185"/>
                  <a:pt x="4194810" y="1617900"/>
                  <a:pt x="4362450" y="1625521"/>
                </a:cubicBezTo>
                <a:cubicBezTo>
                  <a:pt x="4594860" y="1635998"/>
                  <a:pt x="4828223" y="1641713"/>
                  <a:pt x="5060633" y="1655048"/>
                </a:cubicBezTo>
                <a:cubicBezTo>
                  <a:pt x="5295900" y="1668383"/>
                  <a:pt x="5532120" y="1679813"/>
                  <a:pt x="5768340" y="1693148"/>
                </a:cubicBezTo>
                <a:cubicBezTo>
                  <a:pt x="6148388" y="1714103"/>
                  <a:pt x="6528435" y="1736963"/>
                  <a:pt x="6905625" y="1785540"/>
                </a:cubicBezTo>
                <a:cubicBezTo>
                  <a:pt x="7009448" y="1798875"/>
                  <a:pt x="7115175" y="1793160"/>
                  <a:pt x="7218998" y="1805543"/>
                </a:cubicBezTo>
                <a:cubicBezTo>
                  <a:pt x="7244715" y="1808400"/>
                  <a:pt x="7267575" y="1812210"/>
                  <a:pt x="7284720" y="1836023"/>
                </a:cubicBezTo>
                <a:cubicBezTo>
                  <a:pt x="7305675" y="1863646"/>
                  <a:pt x="7339013" y="1859835"/>
                  <a:pt x="7368540" y="1858883"/>
                </a:cubicBezTo>
                <a:cubicBezTo>
                  <a:pt x="7459028" y="1854121"/>
                  <a:pt x="7548563" y="1871265"/>
                  <a:pt x="7639050" y="1876980"/>
                </a:cubicBezTo>
                <a:cubicBezTo>
                  <a:pt x="7709535" y="1880790"/>
                  <a:pt x="7722870" y="1939846"/>
                  <a:pt x="7736205" y="1995090"/>
                </a:cubicBezTo>
                <a:cubicBezTo>
                  <a:pt x="7736205" y="1996996"/>
                  <a:pt x="7762875" y="2112248"/>
                  <a:pt x="7764780" y="2118915"/>
                </a:cubicBezTo>
                <a:cubicBezTo>
                  <a:pt x="7775258" y="2157015"/>
                  <a:pt x="7786688" y="2189401"/>
                  <a:pt x="7788593" y="2226548"/>
                </a:cubicBezTo>
                <a:cubicBezTo>
                  <a:pt x="7791450" y="2260838"/>
                  <a:pt x="7775258" y="2281793"/>
                  <a:pt x="7739063" y="2280840"/>
                </a:cubicBezTo>
                <a:cubicBezTo>
                  <a:pt x="7631430" y="2278935"/>
                  <a:pt x="7521893" y="2297033"/>
                  <a:pt x="7416165" y="2286556"/>
                </a:cubicBezTo>
                <a:cubicBezTo>
                  <a:pt x="7342823" y="2278935"/>
                  <a:pt x="7273290" y="2278935"/>
                  <a:pt x="7200900" y="2289413"/>
                </a:cubicBezTo>
                <a:cubicBezTo>
                  <a:pt x="7045643" y="2311321"/>
                  <a:pt x="6886575" y="2301796"/>
                  <a:pt x="6734175" y="2344658"/>
                </a:cubicBezTo>
                <a:cubicBezTo>
                  <a:pt x="6713220" y="2350373"/>
                  <a:pt x="6691313" y="2356088"/>
                  <a:pt x="6670358" y="2364660"/>
                </a:cubicBezTo>
                <a:cubicBezTo>
                  <a:pt x="6637973" y="2378948"/>
                  <a:pt x="6617970" y="2398951"/>
                  <a:pt x="6631305" y="2438956"/>
                </a:cubicBezTo>
                <a:cubicBezTo>
                  <a:pt x="6642735" y="2474198"/>
                  <a:pt x="6628448" y="2503725"/>
                  <a:pt x="6606540" y="2531348"/>
                </a:cubicBezTo>
                <a:cubicBezTo>
                  <a:pt x="6565583" y="2580878"/>
                  <a:pt x="6514148" y="2623740"/>
                  <a:pt x="6495098" y="2689463"/>
                </a:cubicBezTo>
                <a:cubicBezTo>
                  <a:pt x="6491288" y="2703750"/>
                  <a:pt x="6478905" y="2715181"/>
                  <a:pt x="6462713" y="2712323"/>
                </a:cubicBezTo>
                <a:cubicBezTo>
                  <a:pt x="6407468" y="2701846"/>
                  <a:pt x="6351270" y="2710418"/>
                  <a:pt x="6296025" y="2683748"/>
                </a:cubicBezTo>
                <a:cubicBezTo>
                  <a:pt x="6203633" y="2638981"/>
                  <a:pt x="6107430" y="2601833"/>
                  <a:pt x="5999798" y="2614215"/>
                </a:cubicBezTo>
                <a:cubicBezTo>
                  <a:pt x="5951220" y="2619931"/>
                  <a:pt x="5901690" y="2614215"/>
                  <a:pt x="5852160" y="2616121"/>
                </a:cubicBezTo>
                <a:cubicBezTo>
                  <a:pt x="5819775" y="2617073"/>
                  <a:pt x="5805488" y="2632313"/>
                  <a:pt x="5811203" y="2664698"/>
                </a:cubicBezTo>
                <a:cubicBezTo>
                  <a:pt x="5826443" y="2743756"/>
                  <a:pt x="5856923" y="2816146"/>
                  <a:pt x="5895975" y="2886631"/>
                </a:cubicBezTo>
                <a:cubicBezTo>
                  <a:pt x="5909310" y="2911396"/>
                  <a:pt x="5934075" y="2912348"/>
                  <a:pt x="5957888" y="2912348"/>
                </a:cubicBezTo>
                <a:cubicBezTo>
                  <a:pt x="6027420" y="2912348"/>
                  <a:pt x="6097905" y="2909490"/>
                  <a:pt x="6166485" y="2923778"/>
                </a:cubicBezTo>
                <a:cubicBezTo>
                  <a:pt x="6195060" y="2929493"/>
                  <a:pt x="6235065" y="2928540"/>
                  <a:pt x="6240780" y="2963783"/>
                </a:cubicBezTo>
                <a:cubicBezTo>
                  <a:pt x="6246495" y="3002836"/>
                  <a:pt x="6205538" y="3013313"/>
                  <a:pt x="6176963" y="3022838"/>
                </a:cubicBezTo>
                <a:cubicBezTo>
                  <a:pt x="6094095" y="3051413"/>
                  <a:pt x="6005513" y="3056175"/>
                  <a:pt x="5918835" y="3061890"/>
                </a:cubicBezTo>
                <a:cubicBezTo>
                  <a:pt x="5713095" y="3076178"/>
                  <a:pt x="5506403" y="3068558"/>
                  <a:pt x="5300663" y="3081893"/>
                </a:cubicBezTo>
                <a:cubicBezTo>
                  <a:pt x="5089208" y="3096181"/>
                  <a:pt x="4876800" y="3104753"/>
                  <a:pt x="4664393" y="3119040"/>
                </a:cubicBezTo>
                <a:cubicBezTo>
                  <a:pt x="4621530" y="3121898"/>
                  <a:pt x="4586288" y="3147615"/>
                  <a:pt x="4541520" y="3151425"/>
                </a:cubicBezTo>
                <a:cubicBezTo>
                  <a:pt x="4467225" y="3157140"/>
                  <a:pt x="4392930" y="3160950"/>
                  <a:pt x="4318635" y="3164761"/>
                </a:cubicBezTo>
                <a:cubicBezTo>
                  <a:pt x="4124325" y="3174286"/>
                  <a:pt x="3929063" y="3186668"/>
                  <a:pt x="3734753" y="3197146"/>
                </a:cubicBezTo>
                <a:cubicBezTo>
                  <a:pt x="3605213" y="3204765"/>
                  <a:pt x="3474720" y="3207623"/>
                  <a:pt x="3346133" y="3222863"/>
                </a:cubicBezTo>
                <a:cubicBezTo>
                  <a:pt x="3327083" y="3224768"/>
                  <a:pt x="3308033" y="3223815"/>
                  <a:pt x="3288983" y="3223815"/>
                </a:cubicBezTo>
                <a:cubicBezTo>
                  <a:pt x="3262313" y="3222863"/>
                  <a:pt x="3242310" y="3214290"/>
                  <a:pt x="3237548" y="3184763"/>
                </a:cubicBezTo>
                <a:cubicBezTo>
                  <a:pt x="3233738" y="3157140"/>
                  <a:pt x="3216593" y="3146663"/>
                  <a:pt x="3190875" y="3148568"/>
                </a:cubicBezTo>
                <a:cubicBezTo>
                  <a:pt x="3056573" y="3158093"/>
                  <a:pt x="2922270" y="3163808"/>
                  <a:pt x="2787015" y="3168571"/>
                </a:cubicBezTo>
                <a:cubicBezTo>
                  <a:pt x="2758440" y="3169523"/>
                  <a:pt x="2743200" y="3186668"/>
                  <a:pt x="2741295" y="3213338"/>
                </a:cubicBezTo>
                <a:cubicBezTo>
                  <a:pt x="2739390" y="3258106"/>
                  <a:pt x="2715578" y="3271440"/>
                  <a:pt x="2672715" y="3272393"/>
                </a:cubicBezTo>
                <a:cubicBezTo>
                  <a:pt x="2479358" y="3279061"/>
                  <a:pt x="2286953" y="3296206"/>
                  <a:pt x="2093595" y="3308588"/>
                </a:cubicBezTo>
                <a:cubicBezTo>
                  <a:pt x="2050733" y="3311446"/>
                  <a:pt x="2007870" y="3317161"/>
                  <a:pt x="1976438" y="3275250"/>
                </a:cubicBezTo>
                <a:cubicBezTo>
                  <a:pt x="1964055" y="3259058"/>
                  <a:pt x="1941195" y="3262868"/>
                  <a:pt x="1922145" y="3261915"/>
                </a:cubicBezTo>
                <a:cubicBezTo>
                  <a:pt x="1848803" y="3260963"/>
                  <a:pt x="1776413" y="3277156"/>
                  <a:pt x="1704023" y="3271440"/>
                </a:cubicBezTo>
                <a:cubicBezTo>
                  <a:pt x="1680210" y="3269536"/>
                  <a:pt x="1649730" y="3279061"/>
                  <a:pt x="1642110" y="3242865"/>
                </a:cubicBezTo>
                <a:cubicBezTo>
                  <a:pt x="1636395" y="3216196"/>
                  <a:pt x="1667828" y="3177143"/>
                  <a:pt x="1700213" y="3171428"/>
                </a:cubicBezTo>
                <a:cubicBezTo>
                  <a:pt x="1727835" y="3166665"/>
                  <a:pt x="1756410" y="3159998"/>
                  <a:pt x="1784985" y="3160950"/>
                </a:cubicBezTo>
                <a:cubicBezTo>
                  <a:pt x="1848803" y="3162856"/>
                  <a:pt x="1902143" y="3139043"/>
                  <a:pt x="1952625" y="3103800"/>
                </a:cubicBezTo>
                <a:cubicBezTo>
                  <a:pt x="2061210" y="3029506"/>
                  <a:pt x="2172653" y="2958068"/>
                  <a:pt x="2276475" y="2878058"/>
                </a:cubicBezTo>
                <a:cubicBezTo>
                  <a:pt x="2296478" y="2862818"/>
                  <a:pt x="2314575" y="2844721"/>
                  <a:pt x="2330768" y="2824718"/>
                </a:cubicBezTo>
                <a:cubicBezTo>
                  <a:pt x="2390775" y="2745661"/>
                  <a:pt x="2390775" y="2717086"/>
                  <a:pt x="2326005" y="2641838"/>
                </a:cubicBezTo>
                <a:cubicBezTo>
                  <a:pt x="2295525" y="2606596"/>
                  <a:pt x="2285048" y="2604690"/>
                  <a:pt x="2247900" y="2635171"/>
                </a:cubicBezTo>
                <a:cubicBezTo>
                  <a:pt x="2169795" y="2699940"/>
                  <a:pt x="2091690" y="2764711"/>
                  <a:pt x="2015490" y="2831386"/>
                </a:cubicBezTo>
                <a:cubicBezTo>
                  <a:pt x="1911668" y="2921873"/>
                  <a:pt x="1795463" y="2998073"/>
                  <a:pt x="1692593" y="3091418"/>
                </a:cubicBezTo>
                <a:cubicBezTo>
                  <a:pt x="1663065" y="3118088"/>
                  <a:pt x="1630680" y="3130471"/>
                  <a:pt x="1587818" y="3116183"/>
                </a:cubicBezTo>
                <a:cubicBezTo>
                  <a:pt x="1545908" y="3102848"/>
                  <a:pt x="1531620" y="3117136"/>
                  <a:pt x="1532573" y="3162856"/>
                </a:cubicBezTo>
                <a:cubicBezTo>
                  <a:pt x="1532573" y="3178096"/>
                  <a:pt x="1530668" y="3190478"/>
                  <a:pt x="1521143" y="3202861"/>
                </a:cubicBezTo>
                <a:cubicBezTo>
                  <a:pt x="1459230" y="3280013"/>
                  <a:pt x="1308735" y="3289538"/>
                  <a:pt x="1242060" y="3217148"/>
                </a:cubicBezTo>
                <a:cubicBezTo>
                  <a:pt x="1166813" y="3135233"/>
                  <a:pt x="1098233" y="3047603"/>
                  <a:pt x="1028700" y="2960925"/>
                </a:cubicBezTo>
                <a:cubicBezTo>
                  <a:pt x="809625" y="2687558"/>
                  <a:pt x="585788" y="2417048"/>
                  <a:pt x="364808" y="2143681"/>
                </a:cubicBezTo>
                <a:cubicBezTo>
                  <a:pt x="334328" y="2106533"/>
                  <a:pt x="299085" y="2086530"/>
                  <a:pt x="249555" y="2090340"/>
                </a:cubicBezTo>
                <a:cubicBezTo>
                  <a:pt x="182880" y="2096055"/>
                  <a:pt x="117158" y="2102723"/>
                  <a:pt x="51435" y="2114153"/>
                </a:cubicBezTo>
                <a:cubicBezTo>
                  <a:pt x="34290" y="2117010"/>
                  <a:pt x="17145" y="2123678"/>
                  <a:pt x="0" y="2115106"/>
                </a:cubicBezTo>
                <a:cubicBezTo>
                  <a:pt x="0" y="2121773"/>
                  <a:pt x="0" y="2127488"/>
                  <a:pt x="0" y="2134156"/>
                </a:cubicBezTo>
                <a:cubicBezTo>
                  <a:pt x="10478" y="2153206"/>
                  <a:pt x="20003" y="2172256"/>
                  <a:pt x="31433" y="2191306"/>
                </a:cubicBezTo>
                <a:cubicBezTo>
                  <a:pt x="274320" y="2597071"/>
                  <a:pt x="517208" y="3002836"/>
                  <a:pt x="760095" y="3408600"/>
                </a:cubicBezTo>
                <a:cubicBezTo>
                  <a:pt x="774383" y="3432413"/>
                  <a:pt x="785813" y="3459083"/>
                  <a:pt x="809625" y="3477181"/>
                </a:cubicBezTo>
                <a:cubicBezTo>
                  <a:pt x="823913" y="3489563"/>
                  <a:pt x="842010" y="3483848"/>
                  <a:pt x="858203" y="3482896"/>
                </a:cubicBezTo>
                <a:cubicBezTo>
                  <a:pt x="843915" y="3484800"/>
                  <a:pt x="830580" y="3485753"/>
                  <a:pt x="818198" y="3494325"/>
                </a:cubicBezTo>
                <a:cubicBezTo>
                  <a:pt x="742950" y="3507661"/>
                  <a:pt x="665798" y="3509565"/>
                  <a:pt x="590550" y="3505756"/>
                </a:cubicBezTo>
                <a:cubicBezTo>
                  <a:pt x="541973" y="3502898"/>
                  <a:pt x="500063" y="3514328"/>
                  <a:pt x="458153" y="3533378"/>
                </a:cubicBezTo>
                <a:cubicBezTo>
                  <a:pt x="429578" y="3546713"/>
                  <a:pt x="426720" y="3572431"/>
                  <a:pt x="446723" y="3589575"/>
                </a:cubicBezTo>
                <a:cubicBezTo>
                  <a:pt x="477203" y="3616246"/>
                  <a:pt x="516255" y="3631486"/>
                  <a:pt x="559118" y="3628628"/>
                </a:cubicBezTo>
                <a:cubicBezTo>
                  <a:pt x="633413" y="3624818"/>
                  <a:pt x="707708" y="3628628"/>
                  <a:pt x="782955" y="3634343"/>
                </a:cubicBezTo>
                <a:cubicBezTo>
                  <a:pt x="793433" y="3635296"/>
                  <a:pt x="807720" y="3634343"/>
                  <a:pt x="811530" y="3646725"/>
                </a:cubicBezTo>
                <a:cubicBezTo>
                  <a:pt x="817245" y="3661965"/>
                  <a:pt x="803910" y="3674348"/>
                  <a:pt x="794385" y="3677206"/>
                </a:cubicBezTo>
                <a:cubicBezTo>
                  <a:pt x="741045" y="3691493"/>
                  <a:pt x="768668" y="3720068"/>
                  <a:pt x="786765" y="3737213"/>
                </a:cubicBezTo>
                <a:cubicBezTo>
                  <a:pt x="826770" y="3774361"/>
                  <a:pt x="830580" y="3818175"/>
                  <a:pt x="828675" y="3869611"/>
                </a:cubicBezTo>
                <a:cubicBezTo>
                  <a:pt x="824865" y="3981053"/>
                  <a:pt x="820103" y="4091543"/>
                  <a:pt x="806768" y="4202033"/>
                </a:cubicBezTo>
                <a:cubicBezTo>
                  <a:pt x="802005" y="4240133"/>
                  <a:pt x="803910" y="4275376"/>
                  <a:pt x="847725" y="4292521"/>
                </a:cubicBezTo>
                <a:cubicBezTo>
                  <a:pt x="893445" y="4309666"/>
                  <a:pt x="938213" y="4330621"/>
                  <a:pt x="984885" y="4346813"/>
                </a:cubicBezTo>
                <a:cubicBezTo>
                  <a:pt x="1084898" y="4381103"/>
                  <a:pt x="1193483" y="4329668"/>
                  <a:pt x="1233488" y="4233466"/>
                </a:cubicBezTo>
                <a:cubicBezTo>
                  <a:pt x="1299210" y="4075350"/>
                  <a:pt x="1368743" y="3919140"/>
                  <a:pt x="1430655" y="3760073"/>
                </a:cubicBezTo>
                <a:cubicBezTo>
                  <a:pt x="1455420" y="3696256"/>
                  <a:pt x="1493520" y="3676253"/>
                  <a:pt x="1559243" y="3680063"/>
                </a:cubicBezTo>
                <a:cubicBezTo>
                  <a:pt x="1848803" y="3698161"/>
                  <a:pt x="2138363" y="3713400"/>
                  <a:pt x="2428875" y="3729593"/>
                </a:cubicBezTo>
                <a:cubicBezTo>
                  <a:pt x="2493645" y="3733403"/>
                  <a:pt x="2558415" y="3740071"/>
                  <a:pt x="2623185" y="3741023"/>
                </a:cubicBezTo>
                <a:cubicBezTo>
                  <a:pt x="2665095" y="3741023"/>
                  <a:pt x="2668905" y="3761025"/>
                  <a:pt x="2664143" y="3793411"/>
                </a:cubicBezTo>
                <a:cubicBezTo>
                  <a:pt x="2657475" y="3837225"/>
                  <a:pt x="2653665" y="3881993"/>
                  <a:pt x="2647950" y="3925808"/>
                </a:cubicBezTo>
                <a:cubicBezTo>
                  <a:pt x="2646045" y="3943906"/>
                  <a:pt x="2644140" y="3959146"/>
                  <a:pt x="2670810" y="3963908"/>
                </a:cubicBezTo>
                <a:cubicBezTo>
                  <a:pt x="2786063" y="3985815"/>
                  <a:pt x="2902268" y="4012486"/>
                  <a:pt x="3020378" y="3994388"/>
                </a:cubicBezTo>
                <a:cubicBezTo>
                  <a:pt x="3176588" y="3970575"/>
                  <a:pt x="3161348" y="3970575"/>
                  <a:pt x="3169920" y="3829606"/>
                </a:cubicBezTo>
                <a:cubicBezTo>
                  <a:pt x="3169920" y="3826748"/>
                  <a:pt x="3170873" y="3822938"/>
                  <a:pt x="3169920" y="3820081"/>
                </a:cubicBezTo>
                <a:cubicBezTo>
                  <a:pt x="3158490" y="3772456"/>
                  <a:pt x="3186113" y="3767693"/>
                  <a:pt x="3222308" y="3770550"/>
                </a:cubicBezTo>
                <a:cubicBezTo>
                  <a:pt x="3239453" y="3771503"/>
                  <a:pt x="3257550" y="3772456"/>
                  <a:pt x="3274695" y="3773408"/>
                </a:cubicBezTo>
                <a:cubicBezTo>
                  <a:pt x="3475673" y="3785790"/>
                  <a:pt x="3676650" y="3799125"/>
                  <a:pt x="3878580" y="3810556"/>
                </a:cubicBezTo>
                <a:cubicBezTo>
                  <a:pt x="4263390" y="3831511"/>
                  <a:pt x="4649153" y="3848656"/>
                  <a:pt x="5033963" y="3869611"/>
                </a:cubicBezTo>
                <a:cubicBezTo>
                  <a:pt x="5337810" y="3885803"/>
                  <a:pt x="5641658" y="3906758"/>
                  <a:pt x="5945505" y="3923903"/>
                </a:cubicBezTo>
                <a:cubicBezTo>
                  <a:pt x="6223635" y="3939143"/>
                  <a:pt x="6499860" y="3957240"/>
                  <a:pt x="6764655" y="4065825"/>
                </a:cubicBezTo>
                <a:cubicBezTo>
                  <a:pt x="6916103" y="4127738"/>
                  <a:pt x="7079933" y="4162028"/>
                  <a:pt x="7237095" y="4209653"/>
                </a:cubicBezTo>
                <a:cubicBezTo>
                  <a:pt x="7304723" y="4230608"/>
                  <a:pt x="7326630" y="4262993"/>
                  <a:pt x="7325678" y="4333478"/>
                </a:cubicBezTo>
                <a:cubicBezTo>
                  <a:pt x="7324725" y="4390628"/>
                  <a:pt x="7325678" y="4447778"/>
                  <a:pt x="7325678" y="4504928"/>
                </a:cubicBezTo>
                <a:cubicBezTo>
                  <a:pt x="7325678" y="4563031"/>
                  <a:pt x="7292340" y="4606846"/>
                  <a:pt x="7237095" y="4618276"/>
                </a:cubicBezTo>
                <a:cubicBezTo>
                  <a:pt x="7153275" y="4634468"/>
                  <a:pt x="7070408" y="4657328"/>
                  <a:pt x="6984683" y="4666853"/>
                </a:cubicBezTo>
                <a:cubicBezTo>
                  <a:pt x="6978015" y="4667806"/>
                  <a:pt x="6967538" y="4664948"/>
                  <a:pt x="6965633" y="4675426"/>
                </a:cubicBezTo>
                <a:cubicBezTo>
                  <a:pt x="6964680" y="4689713"/>
                  <a:pt x="6977063" y="4688761"/>
                  <a:pt x="6985635" y="4689713"/>
                </a:cubicBezTo>
                <a:cubicBezTo>
                  <a:pt x="6993255" y="4690666"/>
                  <a:pt x="7000875" y="4689713"/>
                  <a:pt x="7009448" y="4687808"/>
                </a:cubicBezTo>
                <a:cubicBezTo>
                  <a:pt x="7095173" y="4672568"/>
                  <a:pt x="7180898" y="4658281"/>
                  <a:pt x="7266623" y="4641136"/>
                </a:cubicBezTo>
                <a:cubicBezTo>
                  <a:pt x="7330440" y="4628753"/>
                  <a:pt x="7337108" y="4633516"/>
                  <a:pt x="7323773" y="4700191"/>
                </a:cubicBezTo>
                <a:cubicBezTo>
                  <a:pt x="7288530" y="4696381"/>
                  <a:pt x="7258050" y="4663996"/>
                  <a:pt x="7217093" y="4678283"/>
                </a:cubicBezTo>
                <a:cubicBezTo>
                  <a:pt x="7229475" y="4703048"/>
                  <a:pt x="7249478" y="4707811"/>
                  <a:pt x="7268528" y="4714478"/>
                </a:cubicBezTo>
                <a:cubicBezTo>
                  <a:pt x="7309485" y="4729718"/>
                  <a:pt x="7332345" y="4760198"/>
                  <a:pt x="7335203" y="4803061"/>
                </a:cubicBezTo>
                <a:cubicBezTo>
                  <a:pt x="7341870" y="4905931"/>
                  <a:pt x="7346633" y="5008801"/>
                  <a:pt x="7349490" y="5112623"/>
                </a:cubicBezTo>
                <a:cubicBezTo>
                  <a:pt x="7351395" y="5190728"/>
                  <a:pt x="7329488" y="5209778"/>
                  <a:pt x="7252335" y="5222161"/>
                </a:cubicBezTo>
                <a:cubicBezTo>
                  <a:pt x="7226618" y="5225970"/>
                  <a:pt x="7194233" y="5232638"/>
                  <a:pt x="7182803" y="5260261"/>
                </a:cubicBezTo>
                <a:cubicBezTo>
                  <a:pt x="7172325" y="5285026"/>
                  <a:pt x="7156133" y="5285978"/>
                  <a:pt x="7135178" y="5288836"/>
                </a:cubicBezTo>
                <a:cubicBezTo>
                  <a:pt x="7045643" y="5301218"/>
                  <a:pt x="6956108" y="5314553"/>
                  <a:pt x="6860858" y="5327888"/>
                </a:cubicBezTo>
                <a:cubicBezTo>
                  <a:pt x="6888480" y="5356463"/>
                  <a:pt x="6916103" y="5342176"/>
                  <a:pt x="6940868" y="5339318"/>
                </a:cubicBezTo>
                <a:cubicBezTo>
                  <a:pt x="7054215" y="5327888"/>
                  <a:pt x="7165658" y="5301218"/>
                  <a:pt x="7279958" y="5296456"/>
                </a:cubicBezTo>
                <a:cubicBezTo>
                  <a:pt x="7988618" y="5265023"/>
                  <a:pt x="8697278" y="5231686"/>
                  <a:pt x="9405937" y="5200253"/>
                </a:cubicBezTo>
                <a:cubicBezTo>
                  <a:pt x="9538335" y="5194538"/>
                  <a:pt x="9660255" y="5156438"/>
                  <a:pt x="9777412" y="5094526"/>
                </a:cubicBezTo>
                <a:cubicBezTo>
                  <a:pt x="9903143" y="5027851"/>
                  <a:pt x="10018395" y="4942126"/>
                  <a:pt x="10155555" y="4896406"/>
                </a:cubicBezTo>
                <a:cubicBezTo>
                  <a:pt x="10173652" y="4890691"/>
                  <a:pt x="10182225" y="4876403"/>
                  <a:pt x="10191750" y="4861163"/>
                </a:cubicBezTo>
                <a:cubicBezTo>
                  <a:pt x="10217468" y="4819253"/>
                  <a:pt x="10228898" y="4763056"/>
                  <a:pt x="10299383" y="4766866"/>
                </a:cubicBezTo>
                <a:cubicBezTo>
                  <a:pt x="10323195" y="4767818"/>
                  <a:pt x="10336530" y="4732576"/>
                  <a:pt x="10334625" y="4711621"/>
                </a:cubicBezTo>
                <a:cubicBezTo>
                  <a:pt x="10332720" y="4690666"/>
                  <a:pt x="10306050" y="4702096"/>
                  <a:pt x="10291762" y="4703048"/>
                </a:cubicBezTo>
                <a:cubicBezTo>
                  <a:pt x="10207943" y="4706858"/>
                  <a:pt x="10124123" y="4712573"/>
                  <a:pt x="10040302" y="4716383"/>
                </a:cubicBezTo>
                <a:cubicBezTo>
                  <a:pt x="9660255" y="4736386"/>
                  <a:pt x="9279255" y="4756388"/>
                  <a:pt x="8899208" y="4777343"/>
                </a:cubicBezTo>
                <a:cubicBezTo>
                  <a:pt x="8876348" y="4778296"/>
                  <a:pt x="8867775" y="4773533"/>
                  <a:pt x="8867775" y="4749721"/>
                </a:cubicBezTo>
                <a:cubicBezTo>
                  <a:pt x="8868728" y="4697333"/>
                  <a:pt x="8868728" y="4644946"/>
                  <a:pt x="8865870" y="4592558"/>
                </a:cubicBezTo>
                <a:cubicBezTo>
                  <a:pt x="8863965" y="4563983"/>
                  <a:pt x="8871585" y="4554458"/>
                  <a:pt x="8902065" y="4553506"/>
                </a:cubicBezTo>
                <a:cubicBezTo>
                  <a:pt x="9044940" y="4548743"/>
                  <a:pt x="9187815" y="4540171"/>
                  <a:pt x="9329737" y="4534456"/>
                </a:cubicBezTo>
                <a:cubicBezTo>
                  <a:pt x="9518333" y="4526836"/>
                  <a:pt x="9708833" y="4527788"/>
                  <a:pt x="9879330" y="4427776"/>
                </a:cubicBezTo>
                <a:cubicBezTo>
                  <a:pt x="9943148" y="4389676"/>
                  <a:pt x="10008870" y="4355386"/>
                  <a:pt x="10074593" y="4318238"/>
                </a:cubicBezTo>
                <a:cubicBezTo>
                  <a:pt x="10122218" y="4291568"/>
                  <a:pt x="10166033" y="4256326"/>
                  <a:pt x="10226993" y="4274423"/>
                </a:cubicBezTo>
                <a:cubicBezTo>
                  <a:pt x="10236518" y="4277281"/>
                  <a:pt x="10248900" y="4272518"/>
                  <a:pt x="10259377" y="4270613"/>
                </a:cubicBezTo>
                <a:cubicBezTo>
                  <a:pt x="10429875" y="4241086"/>
                  <a:pt x="10599420" y="4207748"/>
                  <a:pt x="10765155" y="4159171"/>
                </a:cubicBezTo>
                <a:cubicBezTo>
                  <a:pt x="11005185" y="4089638"/>
                  <a:pt x="11229975" y="3992483"/>
                  <a:pt x="11420475" y="3824843"/>
                </a:cubicBezTo>
                <a:cubicBezTo>
                  <a:pt x="11513820" y="3742928"/>
                  <a:pt x="11532870" y="3662918"/>
                  <a:pt x="11482387" y="3548618"/>
                </a:cubicBezTo>
                <a:cubicBezTo>
                  <a:pt x="11462385" y="3502898"/>
                  <a:pt x="11434762" y="3462893"/>
                  <a:pt x="11401425" y="3425746"/>
                </a:cubicBezTo>
                <a:cubicBezTo>
                  <a:pt x="11349037" y="3367643"/>
                  <a:pt x="11287125" y="3320971"/>
                  <a:pt x="11221402" y="3279061"/>
                </a:cubicBezTo>
                <a:cubicBezTo>
                  <a:pt x="11209973" y="3271440"/>
                  <a:pt x="11189018" y="3267631"/>
                  <a:pt x="11190923" y="3252390"/>
                </a:cubicBezTo>
                <a:cubicBezTo>
                  <a:pt x="11194733" y="3216196"/>
                  <a:pt x="11166158" y="3211433"/>
                  <a:pt x="11145202" y="3200956"/>
                </a:cubicBezTo>
                <a:cubicBezTo>
                  <a:pt x="11108055" y="3182858"/>
                  <a:pt x="11070908" y="3164761"/>
                  <a:pt x="11031855" y="3151425"/>
                </a:cubicBezTo>
                <a:cubicBezTo>
                  <a:pt x="10760393" y="3059033"/>
                  <a:pt x="10530840" y="2896156"/>
                  <a:pt x="10307955" y="2720896"/>
                </a:cubicBezTo>
                <a:cubicBezTo>
                  <a:pt x="10289858" y="2706608"/>
                  <a:pt x="10266998" y="2693273"/>
                  <a:pt x="10266998" y="2665650"/>
                </a:cubicBezTo>
                <a:cubicBezTo>
                  <a:pt x="10267950" y="2633265"/>
                  <a:pt x="10246995" y="2617073"/>
                  <a:pt x="10224135" y="2601833"/>
                </a:cubicBezTo>
                <a:cubicBezTo>
                  <a:pt x="10162223" y="2561828"/>
                  <a:pt x="10097452" y="2529443"/>
                  <a:pt x="10025062" y="2513250"/>
                </a:cubicBezTo>
                <a:cubicBezTo>
                  <a:pt x="9896475" y="2484675"/>
                  <a:pt x="9765030" y="2469436"/>
                  <a:pt x="9633585" y="2467531"/>
                </a:cubicBezTo>
                <a:cubicBezTo>
                  <a:pt x="9412605" y="2464673"/>
                  <a:pt x="9192578" y="2476103"/>
                  <a:pt x="8973503" y="2499915"/>
                </a:cubicBezTo>
                <a:cubicBezTo>
                  <a:pt x="8941117" y="2503725"/>
                  <a:pt x="8914448" y="2500868"/>
                  <a:pt x="8897303" y="2468483"/>
                </a:cubicBezTo>
                <a:cubicBezTo>
                  <a:pt x="8888730" y="2453243"/>
                  <a:pt x="8874442" y="2441813"/>
                  <a:pt x="8864917" y="2427526"/>
                </a:cubicBezTo>
                <a:cubicBezTo>
                  <a:pt x="8785860" y="2309415"/>
                  <a:pt x="8673465" y="2260838"/>
                  <a:pt x="8533448" y="2276078"/>
                </a:cubicBezTo>
                <a:cubicBezTo>
                  <a:pt x="8477250" y="2282746"/>
                  <a:pt x="8437245" y="2256076"/>
                  <a:pt x="8405812" y="2217976"/>
                </a:cubicBezTo>
                <a:cubicBezTo>
                  <a:pt x="8355330" y="2156063"/>
                  <a:pt x="8301038" y="2098913"/>
                  <a:pt x="8244840" y="2042715"/>
                </a:cubicBezTo>
                <a:cubicBezTo>
                  <a:pt x="8208645" y="2006521"/>
                  <a:pt x="8201978" y="1967468"/>
                  <a:pt x="8218170" y="1921748"/>
                </a:cubicBezTo>
                <a:cubicBezTo>
                  <a:pt x="8221980" y="1911271"/>
                  <a:pt x="8233410" y="1899840"/>
                  <a:pt x="8218170" y="1888410"/>
                </a:cubicBezTo>
                <a:cubicBezTo>
                  <a:pt x="8203883" y="1876980"/>
                  <a:pt x="8196263" y="1885553"/>
                  <a:pt x="8187690" y="1896030"/>
                </a:cubicBezTo>
                <a:cubicBezTo>
                  <a:pt x="8179118" y="1906508"/>
                  <a:pt x="8168640" y="1907460"/>
                  <a:pt x="8159115" y="1897935"/>
                </a:cubicBezTo>
                <a:cubicBezTo>
                  <a:pt x="8148638" y="1887458"/>
                  <a:pt x="8148638" y="1874123"/>
                  <a:pt x="8158163" y="1863646"/>
                </a:cubicBezTo>
                <a:cubicBezTo>
                  <a:pt x="8168640" y="1852215"/>
                  <a:pt x="8181023" y="1839833"/>
                  <a:pt x="8194358" y="1834118"/>
                </a:cubicBezTo>
                <a:cubicBezTo>
                  <a:pt x="8277225" y="1798875"/>
                  <a:pt x="8355330" y="1752203"/>
                  <a:pt x="8441055" y="1723628"/>
                </a:cubicBezTo>
                <a:cubicBezTo>
                  <a:pt x="8478203" y="1711246"/>
                  <a:pt x="8519160" y="1700768"/>
                  <a:pt x="8525828" y="1651238"/>
                </a:cubicBezTo>
                <a:cubicBezTo>
                  <a:pt x="8526780" y="1640760"/>
                  <a:pt x="8537258" y="1636950"/>
                  <a:pt x="8545830" y="1633140"/>
                </a:cubicBezTo>
                <a:cubicBezTo>
                  <a:pt x="8713470" y="1554083"/>
                  <a:pt x="8877300" y="1467405"/>
                  <a:pt x="9067800" y="1452165"/>
                </a:cubicBezTo>
                <a:cubicBezTo>
                  <a:pt x="9148762" y="1445498"/>
                  <a:pt x="9233535" y="1444546"/>
                  <a:pt x="9309735" y="1408350"/>
                </a:cubicBezTo>
                <a:cubicBezTo>
                  <a:pt x="9375458" y="1377871"/>
                  <a:pt x="9442133" y="1348343"/>
                  <a:pt x="9508808" y="1317863"/>
                </a:cubicBezTo>
                <a:cubicBezTo>
                  <a:pt x="10224135" y="984488"/>
                  <a:pt x="10928985" y="630158"/>
                  <a:pt x="11656695" y="324405"/>
                </a:cubicBezTo>
                <a:cubicBezTo>
                  <a:pt x="11838623" y="247253"/>
                  <a:pt x="12018645" y="165338"/>
                  <a:pt x="12190095" y="65325"/>
                </a:cubicBezTo>
                <a:cubicBezTo>
                  <a:pt x="12190095" y="58658"/>
                  <a:pt x="12190095" y="52943"/>
                  <a:pt x="12190095" y="46275"/>
                </a:cubicBezTo>
                <a:cubicBezTo>
                  <a:pt x="12147233" y="57705"/>
                  <a:pt x="12106275" y="33893"/>
                  <a:pt x="12064365" y="15795"/>
                </a:cubicBezTo>
                <a:close/>
                <a:moveTo>
                  <a:pt x="7232333" y="1703625"/>
                </a:moveTo>
                <a:cubicBezTo>
                  <a:pt x="7216140" y="1698863"/>
                  <a:pt x="7226618" y="1693148"/>
                  <a:pt x="7233285" y="1687433"/>
                </a:cubicBezTo>
                <a:cubicBezTo>
                  <a:pt x="7246620" y="1684575"/>
                  <a:pt x="7259955" y="1678860"/>
                  <a:pt x="7273290" y="1686480"/>
                </a:cubicBezTo>
                <a:cubicBezTo>
                  <a:pt x="7261860" y="1703625"/>
                  <a:pt x="7247573" y="1707435"/>
                  <a:pt x="7232333" y="1703625"/>
                </a:cubicBezTo>
                <a:close/>
                <a:moveTo>
                  <a:pt x="7655243" y="1839833"/>
                </a:moveTo>
                <a:cubicBezTo>
                  <a:pt x="7635240" y="1843643"/>
                  <a:pt x="7612380" y="1842690"/>
                  <a:pt x="7591425" y="1833165"/>
                </a:cubicBezTo>
                <a:cubicBezTo>
                  <a:pt x="7562850" y="1830308"/>
                  <a:pt x="7535228" y="1828403"/>
                  <a:pt x="7506653" y="1825546"/>
                </a:cubicBezTo>
                <a:cubicBezTo>
                  <a:pt x="7499033" y="1824593"/>
                  <a:pt x="7489508" y="1824593"/>
                  <a:pt x="7489508" y="1814115"/>
                </a:cubicBezTo>
                <a:cubicBezTo>
                  <a:pt x="7489508" y="1798875"/>
                  <a:pt x="7501890" y="1802685"/>
                  <a:pt x="7510463" y="1803638"/>
                </a:cubicBezTo>
                <a:cubicBezTo>
                  <a:pt x="7557135" y="1810305"/>
                  <a:pt x="7604760" y="1816973"/>
                  <a:pt x="7651433" y="1823640"/>
                </a:cubicBezTo>
                <a:cubicBezTo>
                  <a:pt x="7668578" y="1825546"/>
                  <a:pt x="7671435" y="1836975"/>
                  <a:pt x="7655243" y="1839833"/>
                </a:cubicBezTo>
                <a:close/>
                <a:moveTo>
                  <a:pt x="10062210" y="4816396"/>
                </a:moveTo>
                <a:cubicBezTo>
                  <a:pt x="10063162" y="4802108"/>
                  <a:pt x="10073640" y="4798298"/>
                  <a:pt x="10085070" y="4797346"/>
                </a:cubicBezTo>
                <a:cubicBezTo>
                  <a:pt x="10119360" y="4793536"/>
                  <a:pt x="10153650" y="4789726"/>
                  <a:pt x="10188893" y="4794488"/>
                </a:cubicBezTo>
                <a:cubicBezTo>
                  <a:pt x="10174605" y="4831636"/>
                  <a:pt x="10089833" y="4858306"/>
                  <a:pt x="10066020" y="4834493"/>
                </a:cubicBezTo>
                <a:cubicBezTo>
                  <a:pt x="10062210" y="4830683"/>
                  <a:pt x="10062210" y="4822111"/>
                  <a:pt x="10062210" y="4816396"/>
                </a:cubicBezTo>
                <a:close/>
                <a:moveTo>
                  <a:pt x="8892540" y="4861163"/>
                </a:moveTo>
                <a:cubicBezTo>
                  <a:pt x="8899208" y="4839256"/>
                  <a:pt x="8919210" y="4846876"/>
                  <a:pt x="8932545" y="4845923"/>
                </a:cubicBezTo>
                <a:cubicBezTo>
                  <a:pt x="9116378" y="4834493"/>
                  <a:pt x="9300210" y="4824968"/>
                  <a:pt x="9484042" y="4815443"/>
                </a:cubicBezTo>
                <a:cubicBezTo>
                  <a:pt x="9517380" y="4813538"/>
                  <a:pt x="9550717" y="4815443"/>
                  <a:pt x="9584055" y="4815443"/>
                </a:cubicBezTo>
                <a:cubicBezTo>
                  <a:pt x="9584055" y="4813538"/>
                  <a:pt x="9584055" y="4812586"/>
                  <a:pt x="9584055" y="4810681"/>
                </a:cubicBezTo>
                <a:cubicBezTo>
                  <a:pt x="9660255" y="4806871"/>
                  <a:pt x="9736455" y="4804966"/>
                  <a:pt x="9812655" y="4798298"/>
                </a:cubicBezTo>
                <a:cubicBezTo>
                  <a:pt x="9868852" y="4793536"/>
                  <a:pt x="9923145" y="4796393"/>
                  <a:pt x="9973627" y="4824016"/>
                </a:cubicBezTo>
                <a:cubicBezTo>
                  <a:pt x="9985058" y="4830683"/>
                  <a:pt x="10005060" y="4827826"/>
                  <a:pt x="10006965" y="4845923"/>
                </a:cubicBezTo>
                <a:cubicBezTo>
                  <a:pt x="10008870" y="4865926"/>
                  <a:pt x="10000298" y="4883070"/>
                  <a:pt x="9982200" y="4894501"/>
                </a:cubicBezTo>
                <a:cubicBezTo>
                  <a:pt x="9938385" y="4920218"/>
                  <a:pt x="9894570" y="4945936"/>
                  <a:pt x="9851708" y="4972606"/>
                </a:cubicBezTo>
                <a:cubicBezTo>
                  <a:pt x="9744075" y="5036423"/>
                  <a:pt x="9636442" y="5103098"/>
                  <a:pt x="9507855" y="5116433"/>
                </a:cubicBezTo>
                <a:cubicBezTo>
                  <a:pt x="9402128" y="5126911"/>
                  <a:pt x="9295448" y="5131673"/>
                  <a:pt x="9189720" y="5137388"/>
                </a:cubicBezTo>
                <a:cubicBezTo>
                  <a:pt x="9113520" y="5141198"/>
                  <a:pt x="9037320" y="5142151"/>
                  <a:pt x="8961120" y="5146913"/>
                </a:cubicBezTo>
                <a:cubicBezTo>
                  <a:pt x="8929687" y="5148818"/>
                  <a:pt x="8910637" y="5138341"/>
                  <a:pt x="8901112" y="5106908"/>
                </a:cubicBezTo>
                <a:cubicBezTo>
                  <a:pt x="8874442" y="5024041"/>
                  <a:pt x="8866823" y="4943078"/>
                  <a:pt x="8892540" y="4861163"/>
                </a:cubicBezTo>
                <a:close/>
                <a:moveTo>
                  <a:pt x="10426065" y="2900918"/>
                </a:moveTo>
                <a:cubicBezTo>
                  <a:pt x="10449877" y="2917111"/>
                  <a:pt x="10476548" y="2933303"/>
                  <a:pt x="10502265" y="2953306"/>
                </a:cubicBezTo>
                <a:cubicBezTo>
                  <a:pt x="10519410" y="2966640"/>
                  <a:pt x="10553700" y="2967593"/>
                  <a:pt x="10552748" y="2989500"/>
                </a:cubicBezTo>
                <a:cubicBezTo>
                  <a:pt x="10551795" y="3029506"/>
                  <a:pt x="10540365" y="3069511"/>
                  <a:pt x="10531793" y="3109515"/>
                </a:cubicBezTo>
                <a:cubicBezTo>
                  <a:pt x="10528935" y="3122850"/>
                  <a:pt x="10517505" y="3119040"/>
                  <a:pt x="10510837" y="3110468"/>
                </a:cubicBezTo>
                <a:cubicBezTo>
                  <a:pt x="10477500" y="3063796"/>
                  <a:pt x="10444162" y="3019028"/>
                  <a:pt x="10413683" y="2970450"/>
                </a:cubicBezTo>
                <a:cubicBezTo>
                  <a:pt x="10403205" y="2953306"/>
                  <a:pt x="10434637" y="2929493"/>
                  <a:pt x="10409873" y="2909490"/>
                </a:cubicBezTo>
                <a:cubicBezTo>
                  <a:pt x="10408920" y="2908538"/>
                  <a:pt x="10415587" y="2899013"/>
                  <a:pt x="10426065" y="2900918"/>
                </a:cubicBezTo>
                <a:close/>
                <a:moveTo>
                  <a:pt x="10119360" y="2975213"/>
                </a:moveTo>
                <a:cubicBezTo>
                  <a:pt x="10119360" y="2975213"/>
                  <a:pt x="10119360" y="2975213"/>
                  <a:pt x="10119360" y="2975213"/>
                </a:cubicBezTo>
                <a:cubicBezTo>
                  <a:pt x="10128885" y="2968546"/>
                  <a:pt x="10139362" y="2960925"/>
                  <a:pt x="10148887" y="2954258"/>
                </a:cubicBezTo>
                <a:cubicBezTo>
                  <a:pt x="10148887" y="2954258"/>
                  <a:pt x="10148887" y="2954258"/>
                  <a:pt x="10148887" y="2954258"/>
                </a:cubicBezTo>
                <a:cubicBezTo>
                  <a:pt x="10148887" y="2954258"/>
                  <a:pt x="10148887" y="2954258"/>
                  <a:pt x="10148887" y="2954258"/>
                </a:cubicBezTo>
                <a:cubicBezTo>
                  <a:pt x="10151745" y="2944733"/>
                  <a:pt x="10153650" y="2932350"/>
                  <a:pt x="10165080" y="2929493"/>
                </a:cubicBezTo>
                <a:cubicBezTo>
                  <a:pt x="10174605" y="2927588"/>
                  <a:pt x="10175558" y="2938065"/>
                  <a:pt x="10178415" y="2944733"/>
                </a:cubicBezTo>
                <a:cubicBezTo>
                  <a:pt x="10184130" y="2951400"/>
                  <a:pt x="10189845" y="2958068"/>
                  <a:pt x="10194608" y="2964736"/>
                </a:cubicBezTo>
                <a:cubicBezTo>
                  <a:pt x="10214610" y="2989500"/>
                  <a:pt x="10212705" y="3002836"/>
                  <a:pt x="10177462" y="3000931"/>
                </a:cubicBezTo>
                <a:cubicBezTo>
                  <a:pt x="10158412" y="2999978"/>
                  <a:pt x="10139362" y="3002836"/>
                  <a:pt x="10121265" y="2999978"/>
                </a:cubicBezTo>
                <a:cubicBezTo>
                  <a:pt x="10096500" y="2996168"/>
                  <a:pt x="10113645" y="2983786"/>
                  <a:pt x="10119360" y="2975213"/>
                </a:cubicBezTo>
                <a:close/>
                <a:moveTo>
                  <a:pt x="10213658" y="3041888"/>
                </a:moveTo>
                <a:cubicBezTo>
                  <a:pt x="10226040" y="3041888"/>
                  <a:pt x="10240327" y="3036173"/>
                  <a:pt x="10250805" y="3039983"/>
                </a:cubicBezTo>
                <a:cubicBezTo>
                  <a:pt x="10269855" y="3046650"/>
                  <a:pt x="10266998" y="2987596"/>
                  <a:pt x="10292715" y="3026648"/>
                </a:cubicBezTo>
                <a:cubicBezTo>
                  <a:pt x="10321290" y="3069511"/>
                  <a:pt x="10360343" y="3108563"/>
                  <a:pt x="10345102" y="3167618"/>
                </a:cubicBezTo>
                <a:cubicBezTo>
                  <a:pt x="10341293" y="3180953"/>
                  <a:pt x="10327005" y="3183811"/>
                  <a:pt x="10315575" y="3187621"/>
                </a:cubicBezTo>
                <a:cubicBezTo>
                  <a:pt x="10233660" y="3215243"/>
                  <a:pt x="10155555" y="3185715"/>
                  <a:pt x="10112693" y="3111421"/>
                </a:cubicBezTo>
                <a:cubicBezTo>
                  <a:pt x="10101262" y="3091418"/>
                  <a:pt x="10091737" y="3070463"/>
                  <a:pt x="10076498" y="3041888"/>
                </a:cubicBezTo>
                <a:cubicBezTo>
                  <a:pt x="10127933" y="3041888"/>
                  <a:pt x="10170795" y="3041888"/>
                  <a:pt x="10213658" y="3041888"/>
                </a:cubicBezTo>
                <a:close/>
                <a:moveTo>
                  <a:pt x="9607867" y="4424918"/>
                </a:moveTo>
                <a:cubicBezTo>
                  <a:pt x="9608820" y="4409678"/>
                  <a:pt x="9619298" y="4395391"/>
                  <a:pt x="9637395" y="4391581"/>
                </a:cubicBezTo>
                <a:cubicBezTo>
                  <a:pt x="9669780" y="4385866"/>
                  <a:pt x="9702165" y="4380151"/>
                  <a:pt x="9734550" y="4373483"/>
                </a:cubicBezTo>
                <a:cubicBezTo>
                  <a:pt x="9750742" y="4369673"/>
                  <a:pt x="9772650" y="4371578"/>
                  <a:pt x="9781223" y="4356338"/>
                </a:cubicBezTo>
                <a:cubicBezTo>
                  <a:pt x="9795510" y="4333478"/>
                  <a:pt x="9802177" y="4353481"/>
                  <a:pt x="9807893" y="4360148"/>
                </a:cubicBezTo>
                <a:cubicBezTo>
                  <a:pt x="9821227" y="4372531"/>
                  <a:pt x="9808845" y="4379198"/>
                  <a:pt x="9798368" y="4383961"/>
                </a:cubicBezTo>
                <a:cubicBezTo>
                  <a:pt x="9745028" y="4407773"/>
                  <a:pt x="9689783" y="4425871"/>
                  <a:pt x="9633585" y="4434443"/>
                </a:cubicBezTo>
                <a:cubicBezTo>
                  <a:pt x="9624060" y="4433491"/>
                  <a:pt x="9606915" y="4443968"/>
                  <a:pt x="9607867" y="4424918"/>
                </a:cubicBezTo>
                <a:close/>
                <a:moveTo>
                  <a:pt x="9068753" y="4430633"/>
                </a:moveTo>
                <a:cubicBezTo>
                  <a:pt x="9212580" y="4421108"/>
                  <a:pt x="9356408" y="4419203"/>
                  <a:pt x="9500235" y="4402058"/>
                </a:cubicBezTo>
                <a:cubicBezTo>
                  <a:pt x="9533573" y="4398248"/>
                  <a:pt x="9556433" y="4412536"/>
                  <a:pt x="9582150" y="4443016"/>
                </a:cubicBezTo>
                <a:cubicBezTo>
                  <a:pt x="9496425" y="4446826"/>
                  <a:pt x="9418320" y="4449683"/>
                  <a:pt x="9339262" y="4453493"/>
                </a:cubicBezTo>
                <a:cubicBezTo>
                  <a:pt x="9247823" y="4458256"/>
                  <a:pt x="9155430" y="4463018"/>
                  <a:pt x="9063990" y="4467781"/>
                </a:cubicBezTo>
                <a:cubicBezTo>
                  <a:pt x="9042083" y="4468733"/>
                  <a:pt x="9023033" y="4468733"/>
                  <a:pt x="9014460" y="4442063"/>
                </a:cubicBezTo>
                <a:cubicBezTo>
                  <a:pt x="9030653" y="4428728"/>
                  <a:pt x="9050655" y="4432538"/>
                  <a:pt x="9068753" y="4430633"/>
                </a:cubicBezTo>
                <a:close/>
                <a:moveTo>
                  <a:pt x="8871585" y="4465876"/>
                </a:moveTo>
                <a:cubicBezTo>
                  <a:pt x="8874442" y="4446826"/>
                  <a:pt x="8877300" y="4427776"/>
                  <a:pt x="8902065" y="4425871"/>
                </a:cubicBezTo>
                <a:cubicBezTo>
                  <a:pt x="8914448" y="4423013"/>
                  <a:pt x="8921115" y="4426823"/>
                  <a:pt x="8920162" y="4439206"/>
                </a:cubicBezTo>
                <a:cubicBezTo>
                  <a:pt x="8919210" y="4462066"/>
                  <a:pt x="8906828" y="4472543"/>
                  <a:pt x="8885873" y="4476353"/>
                </a:cubicBezTo>
                <a:cubicBezTo>
                  <a:pt x="8876348" y="4479211"/>
                  <a:pt x="8870633" y="4475401"/>
                  <a:pt x="8871585" y="4465876"/>
                </a:cubicBezTo>
                <a:close/>
                <a:moveTo>
                  <a:pt x="8097203" y="2091293"/>
                </a:moveTo>
                <a:cubicBezTo>
                  <a:pt x="8131493" y="2093198"/>
                  <a:pt x="8148638" y="2109390"/>
                  <a:pt x="8148638" y="2141776"/>
                </a:cubicBezTo>
                <a:cubicBezTo>
                  <a:pt x="8148638" y="2159873"/>
                  <a:pt x="8138160" y="2177018"/>
                  <a:pt x="8121015" y="2170351"/>
                </a:cubicBezTo>
                <a:cubicBezTo>
                  <a:pt x="8093393" y="2159873"/>
                  <a:pt x="8079105" y="2133203"/>
                  <a:pt x="8073390" y="2104628"/>
                </a:cubicBezTo>
                <a:cubicBezTo>
                  <a:pt x="8068628" y="2084625"/>
                  <a:pt x="8088630" y="2092246"/>
                  <a:pt x="8097203" y="2091293"/>
                </a:cubicBezTo>
                <a:close/>
                <a:moveTo>
                  <a:pt x="7761923" y="2070338"/>
                </a:moveTo>
                <a:cubicBezTo>
                  <a:pt x="7757160" y="2047478"/>
                  <a:pt x="7748588" y="2011283"/>
                  <a:pt x="7743825" y="1994138"/>
                </a:cubicBezTo>
                <a:cubicBezTo>
                  <a:pt x="7738110" y="1963658"/>
                  <a:pt x="7739063" y="1956990"/>
                  <a:pt x="7781925" y="1956038"/>
                </a:cubicBezTo>
                <a:cubicBezTo>
                  <a:pt x="7808595" y="1956038"/>
                  <a:pt x="7827645" y="1954133"/>
                  <a:pt x="7853363" y="1951275"/>
                </a:cubicBezTo>
                <a:cubicBezTo>
                  <a:pt x="7856220" y="1975088"/>
                  <a:pt x="7874318" y="1991280"/>
                  <a:pt x="7920990" y="1991280"/>
                </a:cubicBezTo>
                <a:cubicBezTo>
                  <a:pt x="7921943" y="1992233"/>
                  <a:pt x="7924800" y="1992233"/>
                  <a:pt x="7924800" y="1991280"/>
                </a:cubicBezTo>
                <a:cubicBezTo>
                  <a:pt x="7902893" y="1981755"/>
                  <a:pt x="7868603" y="1974135"/>
                  <a:pt x="7866698" y="1949371"/>
                </a:cubicBezTo>
                <a:cubicBezTo>
                  <a:pt x="7867650" y="1937940"/>
                  <a:pt x="7883843" y="1929368"/>
                  <a:pt x="7909560" y="1933178"/>
                </a:cubicBezTo>
                <a:cubicBezTo>
                  <a:pt x="7940993" y="1936988"/>
                  <a:pt x="7937183" y="1959848"/>
                  <a:pt x="7936230" y="1978898"/>
                </a:cubicBezTo>
                <a:cubicBezTo>
                  <a:pt x="7936230" y="1991280"/>
                  <a:pt x="7939088" y="2016046"/>
                  <a:pt x="7932420" y="2020808"/>
                </a:cubicBezTo>
                <a:cubicBezTo>
                  <a:pt x="7884795" y="2043668"/>
                  <a:pt x="7843838" y="2065575"/>
                  <a:pt x="7789545" y="2088435"/>
                </a:cubicBezTo>
                <a:cubicBezTo>
                  <a:pt x="7772400" y="2094150"/>
                  <a:pt x="7765733" y="2088435"/>
                  <a:pt x="7761923" y="2070338"/>
                </a:cubicBezTo>
                <a:close/>
                <a:moveTo>
                  <a:pt x="7904798" y="2105581"/>
                </a:moveTo>
                <a:cubicBezTo>
                  <a:pt x="7896225" y="2133203"/>
                  <a:pt x="7894320" y="2164635"/>
                  <a:pt x="7864793" y="2184638"/>
                </a:cubicBezTo>
                <a:cubicBezTo>
                  <a:pt x="7858125" y="2154158"/>
                  <a:pt x="7867650" y="2128440"/>
                  <a:pt x="7869555" y="2101771"/>
                </a:cubicBezTo>
                <a:cubicBezTo>
                  <a:pt x="7870508" y="2088435"/>
                  <a:pt x="7878128" y="2086530"/>
                  <a:pt x="7888605" y="2088435"/>
                </a:cubicBezTo>
                <a:cubicBezTo>
                  <a:pt x="7897178" y="2090340"/>
                  <a:pt x="7908608" y="2092246"/>
                  <a:pt x="7904798" y="2105581"/>
                </a:cubicBezTo>
                <a:close/>
                <a:moveTo>
                  <a:pt x="7850505" y="2123678"/>
                </a:moveTo>
                <a:cubicBezTo>
                  <a:pt x="7847648" y="2138918"/>
                  <a:pt x="7838123" y="2149396"/>
                  <a:pt x="7823835" y="2153206"/>
                </a:cubicBezTo>
                <a:cubicBezTo>
                  <a:pt x="7809548" y="2157015"/>
                  <a:pt x="7802880" y="2146538"/>
                  <a:pt x="7802880" y="2135108"/>
                </a:cubicBezTo>
                <a:cubicBezTo>
                  <a:pt x="7802880" y="2117010"/>
                  <a:pt x="7819073" y="2114153"/>
                  <a:pt x="7831455" y="2109390"/>
                </a:cubicBezTo>
                <a:cubicBezTo>
                  <a:pt x="7842885" y="2104628"/>
                  <a:pt x="7850505" y="2116058"/>
                  <a:pt x="7850505" y="2123678"/>
                </a:cubicBezTo>
                <a:close/>
                <a:moveTo>
                  <a:pt x="7782878" y="2145585"/>
                </a:moveTo>
                <a:cubicBezTo>
                  <a:pt x="7816215" y="2167493"/>
                  <a:pt x="7844790" y="2180828"/>
                  <a:pt x="7837170" y="2217976"/>
                </a:cubicBezTo>
                <a:cubicBezTo>
                  <a:pt x="7835265" y="2225596"/>
                  <a:pt x="7854315" y="2232263"/>
                  <a:pt x="7838123" y="2239883"/>
                </a:cubicBezTo>
                <a:cubicBezTo>
                  <a:pt x="7827645" y="2244646"/>
                  <a:pt x="7820978" y="2237978"/>
                  <a:pt x="7813358" y="2230358"/>
                </a:cubicBezTo>
                <a:cubicBezTo>
                  <a:pt x="7791450" y="2209403"/>
                  <a:pt x="7788593" y="2181781"/>
                  <a:pt x="7782878" y="2145585"/>
                </a:cubicBezTo>
                <a:close/>
                <a:moveTo>
                  <a:pt x="7385685" y="4424918"/>
                </a:moveTo>
                <a:cubicBezTo>
                  <a:pt x="7391400" y="4376341"/>
                  <a:pt x="7376160" y="4327763"/>
                  <a:pt x="7402830" y="4282996"/>
                </a:cubicBezTo>
                <a:cubicBezTo>
                  <a:pt x="7408545" y="4274423"/>
                  <a:pt x="7410450" y="4259183"/>
                  <a:pt x="7423785" y="4260136"/>
                </a:cubicBezTo>
                <a:cubicBezTo>
                  <a:pt x="7439978" y="4262041"/>
                  <a:pt x="7433310" y="4277281"/>
                  <a:pt x="7434263" y="4286806"/>
                </a:cubicBezTo>
                <a:cubicBezTo>
                  <a:pt x="7440930" y="4359196"/>
                  <a:pt x="7449503" y="4431586"/>
                  <a:pt x="7437120" y="4504928"/>
                </a:cubicBezTo>
                <a:cubicBezTo>
                  <a:pt x="7434263" y="4523978"/>
                  <a:pt x="7431405" y="4545886"/>
                  <a:pt x="7405688" y="4543981"/>
                </a:cubicBezTo>
                <a:cubicBezTo>
                  <a:pt x="7379018" y="4542076"/>
                  <a:pt x="7387590" y="4518263"/>
                  <a:pt x="7386638" y="4503023"/>
                </a:cubicBezTo>
                <a:cubicBezTo>
                  <a:pt x="7384733" y="4477306"/>
                  <a:pt x="7385685" y="4449683"/>
                  <a:pt x="7385685" y="4424918"/>
                </a:cubicBezTo>
                <a:close/>
                <a:moveTo>
                  <a:pt x="8822055" y="4950698"/>
                </a:moveTo>
                <a:cubicBezTo>
                  <a:pt x="8823960" y="4995466"/>
                  <a:pt x="8824912" y="5039281"/>
                  <a:pt x="8816340" y="5083095"/>
                </a:cubicBezTo>
                <a:cubicBezTo>
                  <a:pt x="8807767" y="5128816"/>
                  <a:pt x="8786812" y="5150723"/>
                  <a:pt x="8738235" y="5152628"/>
                </a:cubicBezTo>
                <a:cubicBezTo>
                  <a:pt x="8571548" y="5158343"/>
                  <a:pt x="8405812" y="5166916"/>
                  <a:pt x="8239125" y="5175488"/>
                </a:cubicBezTo>
                <a:cubicBezTo>
                  <a:pt x="8004810" y="5186918"/>
                  <a:pt x="7770495" y="5199301"/>
                  <a:pt x="7535228" y="5212636"/>
                </a:cubicBezTo>
                <a:cubicBezTo>
                  <a:pt x="7435215" y="5218351"/>
                  <a:pt x="7414260" y="5204063"/>
                  <a:pt x="7406640" y="5102145"/>
                </a:cubicBezTo>
                <a:cubicBezTo>
                  <a:pt x="7398068" y="4996418"/>
                  <a:pt x="7392353" y="4889738"/>
                  <a:pt x="7394258" y="4783058"/>
                </a:cubicBezTo>
                <a:cubicBezTo>
                  <a:pt x="7394258" y="4768771"/>
                  <a:pt x="7394258" y="4756388"/>
                  <a:pt x="7404735" y="4744006"/>
                </a:cubicBezTo>
                <a:cubicBezTo>
                  <a:pt x="7419975" y="4726861"/>
                  <a:pt x="7420928" y="4706858"/>
                  <a:pt x="7398068" y="4692571"/>
                </a:cubicBezTo>
                <a:cubicBezTo>
                  <a:pt x="7377113" y="4679236"/>
                  <a:pt x="7383780" y="4658281"/>
                  <a:pt x="7386638" y="4641136"/>
                </a:cubicBezTo>
                <a:cubicBezTo>
                  <a:pt x="7389495" y="4624943"/>
                  <a:pt x="7407593" y="4631611"/>
                  <a:pt x="7419023" y="4631611"/>
                </a:cubicBezTo>
                <a:cubicBezTo>
                  <a:pt x="7867650" y="4609703"/>
                  <a:pt x="8316278" y="4587796"/>
                  <a:pt x="8763953" y="4563983"/>
                </a:cubicBezTo>
                <a:cubicBezTo>
                  <a:pt x="8806815" y="4562078"/>
                  <a:pt x="8819198" y="4572556"/>
                  <a:pt x="8815387" y="4613513"/>
                </a:cubicBezTo>
                <a:cubicBezTo>
                  <a:pt x="8811578" y="4654471"/>
                  <a:pt x="8812530" y="4696381"/>
                  <a:pt x="8816340" y="4737338"/>
                </a:cubicBezTo>
                <a:cubicBezTo>
                  <a:pt x="8820150" y="4774486"/>
                  <a:pt x="8811578" y="4794488"/>
                  <a:pt x="8769667" y="4787821"/>
                </a:cubicBezTo>
                <a:cubicBezTo>
                  <a:pt x="8757285" y="4785916"/>
                  <a:pt x="8744903" y="4788773"/>
                  <a:pt x="8731567" y="4789726"/>
                </a:cubicBezTo>
                <a:cubicBezTo>
                  <a:pt x="8731567" y="4845923"/>
                  <a:pt x="8789670" y="4856401"/>
                  <a:pt x="8803005" y="4902120"/>
                </a:cubicBezTo>
                <a:cubicBezTo>
                  <a:pt x="8808720" y="4916408"/>
                  <a:pt x="8821103" y="4932601"/>
                  <a:pt x="8822055" y="4950698"/>
                </a:cubicBezTo>
                <a:close/>
                <a:moveTo>
                  <a:pt x="8423910" y="4409678"/>
                </a:moveTo>
                <a:cubicBezTo>
                  <a:pt x="8500110" y="4414441"/>
                  <a:pt x="8576310" y="4411583"/>
                  <a:pt x="8652510" y="4412536"/>
                </a:cubicBezTo>
                <a:cubicBezTo>
                  <a:pt x="8695373" y="4412536"/>
                  <a:pt x="8738235" y="4412536"/>
                  <a:pt x="8780145" y="4420156"/>
                </a:cubicBezTo>
                <a:cubicBezTo>
                  <a:pt x="8809673" y="4424918"/>
                  <a:pt x="8817292" y="4443968"/>
                  <a:pt x="8817292" y="4465876"/>
                </a:cubicBezTo>
                <a:cubicBezTo>
                  <a:pt x="8818245" y="4495403"/>
                  <a:pt x="8792528" y="4483973"/>
                  <a:pt x="8778240" y="4484926"/>
                </a:cubicBezTo>
                <a:cubicBezTo>
                  <a:pt x="8446770" y="4500166"/>
                  <a:pt x="8116253" y="4514453"/>
                  <a:pt x="7784783" y="4528741"/>
                </a:cubicBezTo>
                <a:cubicBezTo>
                  <a:pt x="7712393" y="4531598"/>
                  <a:pt x="7639050" y="4534456"/>
                  <a:pt x="7565708" y="4537313"/>
                </a:cubicBezTo>
                <a:cubicBezTo>
                  <a:pt x="7541895" y="4538266"/>
                  <a:pt x="7530465" y="4528741"/>
                  <a:pt x="7519988" y="4506833"/>
                </a:cubicBezTo>
                <a:cubicBezTo>
                  <a:pt x="7487603" y="4436348"/>
                  <a:pt x="7495223" y="4361101"/>
                  <a:pt x="7487603" y="4282043"/>
                </a:cubicBezTo>
                <a:cubicBezTo>
                  <a:pt x="7801928" y="4355386"/>
                  <a:pt x="8112443" y="4388723"/>
                  <a:pt x="8423910" y="4409678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B9489433-9925-4BD3-8C30-AF8C6C129C02}"/>
              </a:ext>
            </a:extLst>
          </p:cNvPr>
          <p:cNvSpPr/>
          <p:nvPr/>
        </p:nvSpPr>
        <p:spPr>
          <a:xfrm>
            <a:off x="6588774" y="2447925"/>
            <a:ext cx="481301" cy="51752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18F5908F-8077-4F57-B38F-3A350215B7DD}"/>
              </a:ext>
            </a:extLst>
          </p:cNvPr>
          <p:cNvSpPr/>
          <p:nvPr/>
        </p:nvSpPr>
        <p:spPr>
          <a:xfrm rot="10800000">
            <a:off x="5017149" y="4814192"/>
            <a:ext cx="481301" cy="51752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283CE6D7-8D1E-4C28-979C-51D6F6FE4CF9}"/>
              </a:ext>
            </a:extLst>
          </p:cNvPr>
          <p:cNvSpPr/>
          <p:nvPr/>
        </p:nvSpPr>
        <p:spPr>
          <a:xfrm rot="5400000">
            <a:off x="8960499" y="3629963"/>
            <a:ext cx="481301" cy="5175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25E73D5-5904-4BA0-A819-5FB72AF78E3D}"/>
              </a:ext>
            </a:extLst>
          </p:cNvPr>
          <p:cNvSpPr/>
          <p:nvPr/>
        </p:nvSpPr>
        <p:spPr>
          <a:xfrm rot="16200000">
            <a:off x="2766074" y="3629963"/>
            <a:ext cx="481301" cy="51752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9C9062-E382-4C0C-84EE-4F9D3BE4933E}"/>
              </a:ext>
            </a:extLst>
          </p:cNvPr>
          <p:cNvGrpSpPr/>
          <p:nvPr/>
        </p:nvGrpSpPr>
        <p:grpSpPr>
          <a:xfrm>
            <a:off x="9709798" y="3255258"/>
            <a:ext cx="1729727" cy="1261884"/>
            <a:chOff x="8481110" y="2440898"/>
            <a:chExt cx="314428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D65AB6-9EE9-4100-BD49-180582EC212D}"/>
                </a:ext>
              </a:extLst>
            </p:cNvPr>
            <p:cNvSpPr txBox="1"/>
            <p:nvPr/>
          </p:nvSpPr>
          <p:spPr>
            <a:xfrm>
              <a:off x="8497216" y="2687119"/>
              <a:ext cx="3128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FCB38-B09C-4F39-A979-9DEB71BE6321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84B7D1-FB20-4D48-9D53-81DE7B1F075B}"/>
              </a:ext>
            </a:extLst>
          </p:cNvPr>
          <p:cNvGrpSpPr/>
          <p:nvPr/>
        </p:nvGrpSpPr>
        <p:grpSpPr>
          <a:xfrm>
            <a:off x="752475" y="3255258"/>
            <a:ext cx="1729727" cy="1261884"/>
            <a:chOff x="8481110" y="2440898"/>
            <a:chExt cx="3144280" cy="12618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1279BC-0997-414B-A9F7-D00189EF4351}"/>
                </a:ext>
              </a:extLst>
            </p:cNvPr>
            <p:cNvSpPr txBox="1"/>
            <p:nvPr/>
          </p:nvSpPr>
          <p:spPr>
            <a:xfrm>
              <a:off x="8497216" y="2687119"/>
              <a:ext cx="3128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441E13-37DE-4C88-8545-FA2B27ECCB14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E53D18-AF74-4F45-A2DE-22D342E59155}"/>
              </a:ext>
            </a:extLst>
          </p:cNvPr>
          <p:cNvGrpSpPr/>
          <p:nvPr/>
        </p:nvGrpSpPr>
        <p:grpSpPr>
          <a:xfrm>
            <a:off x="6588774" y="5108206"/>
            <a:ext cx="3144280" cy="892552"/>
            <a:chOff x="1715369" y="1766707"/>
            <a:chExt cx="1783314" cy="892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A1DC46-20BE-4E8A-BF58-141B1E1F694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44D28A-79CA-4DB7-8501-AD825EA4011A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1C4930-83AC-4848-8CDA-75FE00812AC6}"/>
              </a:ext>
            </a:extLst>
          </p:cNvPr>
          <p:cNvGrpSpPr/>
          <p:nvPr/>
        </p:nvGrpSpPr>
        <p:grpSpPr>
          <a:xfrm>
            <a:off x="2354170" y="1943032"/>
            <a:ext cx="3144280" cy="892552"/>
            <a:chOff x="1715369" y="1766707"/>
            <a:chExt cx="1783314" cy="89255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A2882-0FEF-4807-9D71-0A693100DFEC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3EFF51-B1F0-4D17-8174-3039242793B2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0735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11926</TotalTime>
  <Words>4674</Words>
  <Application>Microsoft Office PowerPoint</Application>
  <PresentationFormat>Widescreen</PresentationFormat>
  <Paragraphs>530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119</cp:revision>
  <dcterms:created xsi:type="dcterms:W3CDTF">2019-01-14T06:35:35Z</dcterms:created>
  <dcterms:modified xsi:type="dcterms:W3CDTF">2019-10-25T05:05:14Z</dcterms:modified>
</cp:coreProperties>
</file>