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249576"/>
            <a:ext cx="9144000" cy="1477081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923928" y="4246464"/>
            <a:ext cx="1296144" cy="27979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969657"/>
            <a:ext cx="9144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3431675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7216"/>
            <a:ext cx="7524328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51720" y="1131590"/>
            <a:ext cx="663508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107</Words>
  <Application>Microsoft Office PowerPoint</Application>
  <PresentationFormat>On-screen Show (16:9)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12</cp:revision>
  <dcterms:created xsi:type="dcterms:W3CDTF">2014-04-01T16:27:38Z</dcterms:created>
  <dcterms:modified xsi:type="dcterms:W3CDTF">2014-05-22T12:17:09Z</dcterms:modified>
</cp:coreProperties>
</file>