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1315095"/>
            <a:ext cx="4248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339502"/>
            <a:ext cx="42484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96908" y="4844068"/>
            <a:ext cx="8847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8" y="444395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2015-12-22T12:17:58Z</dcterms:modified>
</cp:coreProperties>
</file>