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9" y="2849215"/>
            <a:ext cx="3995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44008" y="1873622"/>
            <a:ext cx="39959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43799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2014-07-25T03:08:36Z</dcterms:modified>
</cp:coreProperties>
</file>