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2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C571E-9CFE-4FF8-9FC9-262C55131B8D}" type="datetimeFigureOut">
              <a:rPr lang="ko-KR" altLang="en-US" smtClean="0"/>
              <a:t>2014-02-12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F3212-D95F-4555-8DB4-4D6D042A8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561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76EE2-B9E5-4B9E-A9D9-253049209233}" type="datetimeFigureOut">
              <a:rPr lang="ko-KR" altLang="en-US" smtClean="0"/>
              <a:t>2014-02-12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B40C3-0238-41DF-BCFC-D2B7F69B0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59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B40C3-0238-41DF-BCFC-D2B7F69B026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89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free-powerpoint-templates-design.com/free-powerpoint-templates-desig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000232" cy="2857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YOUR COMPANY</a:t>
            </a: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692696"/>
            <a:ext cx="867544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</a:t>
            </a:r>
          </a:p>
          <a:p>
            <a:pPr algn="r"/>
            <a:r>
              <a:rPr lang="en-US" altLang="ko-K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TEMPLATES</a:t>
            </a:r>
            <a:endParaRPr lang="en-US" altLang="ko-KR" sz="48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196153"/>
            <a:ext cx="86754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INSERT THE 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kumimoji="0"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YOUR PRESENTATION </a:t>
            </a:r>
            <a:r>
              <a:rPr kumimoji="0"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HERE</a:t>
            </a:r>
          </a:p>
        </p:txBody>
      </p:sp>
      <p:sp>
        <p:nvSpPr>
          <p:cNvPr id="11" name="TextBox 10">
            <a:hlinkClick r:id="rId4"/>
          </p:cNvPr>
          <p:cNvSpPr txBox="1"/>
          <p:nvPr/>
        </p:nvSpPr>
        <p:spPr>
          <a:xfrm>
            <a:off x="0" y="645391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000232" cy="2857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YOUR COMPANY</a:t>
            </a: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214282" y="285728"/>
            <a:ext cx="62849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ENTER YOUR TITTLE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000232" cy="2857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YOUR COMPANY</a:t>
            </a: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2339752" y="980728"/>
            <a:ext cx="635693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5400" b="1" dirty="0" smtClean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rPr>
              <a:t>THANK YOU</a:t>
            </a:r>
          </a:p>
        </p:txBody>
      </p:sp>
      <p:sp>
        <p:nvSpPr>
          <p:cNvPr id="5" name="TextBox 4">
            <a:hlinkClick r:id="rId3"/>
          </p:cNvPr>
          <p:cNvSpPr txBox="1"/>
          <p:nvPr/>
        </p:nvSpPr>
        <p:spPr>
          <a:xfrm>
            <a:off x="0" y="645391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40</Words>
  <Application>Microsoft Office PowerPoint</Application>
  <PresentationFormat>화면 슬라이드 쇼(4:3)</PresentationFormat>
  <Paragraphs>12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Photography-Camera-PPT-Design</dc:title>
  <dc:creator>ALLPPT.COM</dc:creator>
  <cp:lastModifiedBy>Registered User</cp:lastModifiedBy>
  <cp:revision>8</cp:revision>
  <dcterms:created xsi:type="dcterms:W3CDTF">2012-06-14T12:43:41Z</dcterms:created>
  <dcterms:modified xsi:type="dcterms:W3CDTF">2014-02-12T09:32:42Z</dcterms:modified>
</cp:coreProperties>
</file>