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889248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7240" y="1131590"/>
            <a:ext cx="807524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827584" y="1808261"/>
            <a:ext cx="8075240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5" y="13150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187624" y="33950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187624" y="4844068"/>
            <a:ext cx="7596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78488" y="229784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2016-01-31T12:37:15Z</dcterms:modified>
</cp:coreProperties>
</file>