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73" y="40147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30391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48073" y="41151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2014-04-22T14:03:24Z</dcterms:modified>
</cp:coreProperties>
</file>