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7" y="2467223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915816" y="149163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267494"/>
            <a:ext cx="1296144" cy="307777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9</cp:revision>
  <dcterms:created xsi:type="dcterms:W3CDTF">2014-04-01T16:27:38Z</dcterms:created>
  <dcterms:modified xsi:type="dcterms:W3CDTF">2014-04-21T08:42:18Z</dcterms:modified>
</cp:coreProperties>
</file>