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48072" y="4844068"/>
            <a:ext cx="8135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22" y="4539731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2015-01-10T09:58:04Z</dcterms:modified>
</cp:coreProperties>
</file>