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handoutMasterIdLst>
    <p:handoutMasterId r:id="rId52"/>
  </p:handoutMasterIdLst>
  <p:sldIdLst>
    <p:sldId id="271" r:id="rId4"/>
    <p:sldId id="317" r:id="rId5"/>
    <p:sldId id="320" r:id="rId6"/>
    <p:sldId id="321" r:id="rId7"/>
    <p:sldId id="277" r:id="rId8"/>
    <p:sldId id="280" r:id="rId9"/>
    <p:sldId id="279" r:id="rId10"/>
    <p:sldId id="281" r:id="rId11"/>
    <p:sldId id="282" r:id="rId12"/>
    <p:sldId id="283" r:id="rId13"/>
    <p:sldId id="285" r:id="rId14"/>
    <p:sldId id="284" r:id="rId15"/>
    <p:sldId id="286" r:id="rId16"/>
    <p:sldId id="287" r:id="rId17"/>
    <p:sldId id="288" r:id="rId18"/>
    <p:sldId id="289" r:id="rId19"/>
    <p:sldId id="290" r:id="rId20"/>
    <p:sldId id="292" r:id="rId21"/>
    <p:sldId id="322" r:id="rId22"/>
    <p:sldId id="32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4" r:id="rId33"/>
    <p:sldId id="303" r:id="rId34"/>
    <p:sldId id="330" r:id="rId35"/>
    <p:sldId id="306" r:id="rId36"/>
    <p:sldId id="308" r:id="rId37"/>
    <p:sldId id="307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275" r:id="rId47"/>
    <p:sldId id="276" r:id="rId48"/>
    <p:sldId id="257" r:id="rId49"/>
    <p:sldId id="258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47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984" y="108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010A-4D88-A4A1-BD72D2AD59EB}"/>
              </c:ext>
            </c:extLst>
          </c:dPt>
          <c:dPt>
            <c:idx val="1"/>
            <c:bubble3D val="0"/>
            <c:spPr>
              <a:solidFill>
                <a:schemeClr val="bg1">
                  <a:alpha val="40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010A-4D88-A4A1-BD72D2AD59EB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0A-4D88-A4A1-BD72D2AD59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E1AA-463B-8667-B90A72BEFC3B}"/>
              </c:ext>
            </c:extLst>
          </c:dPt>
          <c:dPt>
            <c:idx val="1"/>
            <c:bubble3D val="0"/>
            <c:spPr>
              <a:solidFill>
                <a:schemeClr val="bg1">
                  <a:alpha val="40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E1AA-463B-8667-B90A72BEFC3B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AA-463B-8667-B90A72BEFC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56D9-470E-8987-CA571B765787}"/>
              </c:ext>
            </c:extLst>
          </c:dPt>
          <c:dPt>
            <c:idx val="1"/>
            <c:bubble3D val="0"/>
            <c:spPr>
              <a:solidFill>
                <a:schemeClr val="bg1">
                  <a:alpha val="40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56D9-470E-8987-CA571B765787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D9-470E-8987-CA571B7657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marker>
            <c:symbol val="circle"/>
            <c:size val="6"/>
            <c:spPr>
              <a:solidFill>
                <a:schemeClr val="bg1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B9-4399-B574-07E2CD22E9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7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B9-4399-B574-07E2CD22E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808256"/>
        <c:axId val="191810176"/>
      </c:lineChart>
      <c:catAx>
        <c:axId val="1918082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</a:defRPr>
            </a:pPr>
            <a:endParaRPr lang="en-US"/>
          </a:p>
        </c:txPr>
        <c:crossAx val="191810176"/>
        <c:crosses val="autoZero"/>
        <c:auto val="1"/>
        <c:lblAlgn val="ctr"/>
        <c:lblOffset val="100"/>
        <c:noMultiLvlLbl val="0"/>
      </c:catAx>
      <c:valAx>
        <c:axId val="191810176"/>
        <c:scaling>
          <c:orientation val="minMax"/>
        </c:scaling>
        <c:delete val="0"/>
        <c:axPos val="l"/>
        <c:majorGridlines>
          <c:spPr>
            <a:ln>
              <a:noFill/>
              <a:prstDash val="sysDash"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</a:defRPr>
            </a:pPr>
            <a:endParaRPr lang="en-US"/>
          </a:p>
        </c:txPr>
        <c:crossAx val="1918082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5E3D36-3836-4DFB-A5C7-E016E08BF0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A91D5-35B2-40A5-8070-D6A229C174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0CE9D-6D4A-47A6-A4FC-9E6C29F105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35B91-0285-4306-9E37-052FF320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5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gradFill>
          <a:gsLst>
            <a:gs pos="0">
              <a:schemeClr val="accent1">
                <a:alpha val="7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C17BDB-5A46-4516-8252-93FA6E8FB0BD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173892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648EC14-A10D-4B34-9724-3D33A141772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167995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59A15854-F585-4D74-9193-ABF1A757A9F8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62097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7DAB5DE2-3D2F-4285-BA4F-4CD376D78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1" y="339509"/>
            <a:ext cx="1164336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D969FD-3E0E-4A85-A9B8-EA3EB678C2F4}"/>
              </a:ext>
            </a:extLst>
          </p:cNvPr>
          <p:cNvCxnSpPr>
            <a:cxnSpLocks/>
          </p:cNvCxnSpPr>
          <p:nvPr userDrawn="1"/>
        </p:nvCxnSpPr>
        <p:spPr>
          <a:xfrm flipV="1">
            <a:off x="518160" y="6518491"/>
            <a:ext cx="11155680" cy="1"/>
          </a:xfrm>
          <a:prstGeom prst="line">
            <a:avLst/>
          </a:prstGeom>
          <a:ln w="254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656ED9-9B81-472C-AAC1-2DC95619913B}"/>
              </a:ext>
            </a:extLst>
          </p:cNvPr>
          <p:cNvCxnSpPr>
            <a:cxnSpLocks/>
          </p:cNvCxnSpPr>
          <p:nvPr userDrawn="1"/>
        </p:nvCxnSpPr>
        <p:spPr>
          <a:xfrm>
            <a:off x="235391" y="0"/>
            <a:ext cx="0" cy="1063756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C69F2F-AE08-4048-BF46-6C415CFB98DE}"/>
              </a:ext>
            </a:extLst>
          </p:cNvPr>
          <p:cNvCxnSpPr>
            <a:cxnSpLocks/>
          </p:cNvCxnSpPr>
          <p:nvPr userDrawn="1"/>
        </p:nvCxnSpPr>
        <p:spPr>
          <a:xfrm>
            <a:off x="387791" y="0"/>
            <a:ext cx="0" cy="715224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85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gradFill>
          <a:gsLst>
            <a:gs pos="0">
              <a:schemeClr val="accent1">
                <a:alpha val="7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">
            <a:extLst>
              <a:ext uri="{FF2B5EF4-FFF2-40B4-BE49-F238E27FC236}">
                <a16:creationId xmlns:a16="http://schemas.microsoft.com/office/drawing/2014/main" id="{5CA81CF6-20D7-44F7-BB9D-47005F728E4B}"/>
              </a:ext>
            </a:extLst>
          </p:cNvPr>
          <p:cNvGrpSpPr/>
          <p:nvPr userDrawn="1"/>
        </p:nvGrpSpPr>
        <p:grpSpPr>
          <a:xfrm>
            <a:off x="725257" y="1648879"/>
            <a:ext cx="2449180" cy="4305530"/>
            <a:chOff x="445712" y="1449040"/>
            <a:chExt cx="2113018" cy="3924176"/>
          </a:xfrm>
        </p:grpSpPr>
        <p:sp>
          <p:nvSpPr>
            <p:cNvPr id="30" name="Rounded Rectangle 4">
              <a:extLst>
                <a:ext uri="{FF2B5EF4-FFF2-40B4-BE49-F238E27FC236}">
                  <a16:creationId xmlns:a16="http://schemas.microsoft.com/office/drawing/2014/main" id="{214F433A-98DF-4893-BF6A-8811379186EF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6A69FA19-E3FE-4F82-A133-B0A091058C5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2" name="Group 6">
              <a:extLst>
                <a:ext uri="{FF2B5EF4-FFF2-40B4-BE49-F238E27FC236}">
                  <a16:creationId xmlns:a16="http://schemas.microsoft.com/office/drawing/2014/main" id="{46715CFE-2ECB-4818-BCB4-B772D48F13AF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3" name="Oval 7">
                <a:extLst>
                  <a:ext uri="{FF2B5EF4-FFF2-40B4-BE49-F238E27FC236}">
                    <a16:creationId xmlns:a16="http://schemas.microsoft.com/office/drawing/2014/main" id="{905AAFBC-0212-4F25-8DFE-76B07AB0D24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4" name="Rounded Rectangle 8">
                <a:extLst>
                  <a:ext uri="{FF2B5EF4-FFF2-40B4-BE49-F238E27FC236}">
                    <a16:creationId xmlns:a16="http://schemas.microsoft.com/office/drawing/2014/main" id="{D3AC3CC3-BF25-4901-9252-52529BCBBEB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7DAB5DE2-3D2F-4285-BA4F-4CD376D78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1" y="339509"/>
            <a:ext cx="1164336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D969FD-3E0E-4A85-A9B8-EA3EB678C2F4}"/>
              </a:ext>
            </a:extLst>
          </p:cNvPr>
          <p:cNvCxnSpPr>
            <a:cxnSpLocks/>
          </p:cNvCxnSpPr>
          <p:nvPr userDrawn="1"/>
        </p:nvCxnSpPr>
        <p:spPr>
          <a:xfrm flipV="1">
            <a:off x="518160" y="6518491"/>
            <a:ext cx="11155680" cy="1"/>
          </a:xfrm>
          <a:prstGeom prst="line">
            <a:avLst/>
          </a:prstGeom>
          <a:ln w="254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656ED9-9B81-472C-AAC1-2DC95619913B}"/>
              </a:ext>
            </a:extLst>
          </p:cNvPr>
          <p:cNvCxnSpPr>
            <a:cxnSpLocks/>
          </p:cNvCxnSpPr>
          <p:nvPr userDrawn="1"/>
        </p:nvCxnSpPr>
        <p:spPr>
          <a:xfrm>
            <a:off x="235391" y="0"/>
            <a:ext cx="0" cy="1063756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C69F2F-AE08-4048-BF46-6C415CFB98DE}"/>
              </a:ext>
            </a:extLst>
          </p:cNvPr>
          <p:cNvCxnSpPr>
            <a:cxnSpLocks/>
          </p:cNvCxnSpPr>
          <p:nvPr userDrawn="1"/>
        </p:nvCxnSpPr>
        <p:spPr>
          <a:xfrm>
            <a:off x="387791" y="0"/>
            <a:ext cx="0" cy="715224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6BE9CFA2-9482-4591-AC15-10BD7CFC653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04158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250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gradFill>
          <a:gsLst>
            <a:gs pos="0">
              <a:schemeClr val="accent1">
                <a:alpha val="7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7DAB5DE2-3D2F-4285-BA4F-4CD376D78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1" y="339509"/>
            <a:ext cx="1164336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D969FD-3E0E-4A85-A9B8-EA3EB678C2F4}"/>
              </a:ext>
            </a:extLst>
          </p:cNvPr>
          <p:cNvCxnSpPr>
            <a:cxnSpLocks/>
          </p:cNvCxnSpPr>
          <p:nvPr userDrawn="1"/>
        </p:nvCxnSpPr>
        <p:spPr>
          <a:xfrm flipV="1">
            <a:off x="518160" y="6518491"/>
            <a:ext cx="11155680" cy="1"/>
          </a:xfrm>
          <a:prstGeom prst="line">
            <a:avLst/>
          </a:prstGeom>
          <a:ln w="254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656ED9-9B81-472C-AAC1-2DC95619913B}"/>
              </a:ext>
            </a:extLst>
          </p:cNvPr>
          <p:cNvCxnSpPr>
            <a:cxnSpLocks/>
          </p:cNvCxnSpPr>
          <p:nvPr userDrawn="1"/>
        </p:nvCxnSpPr>
        <p:spPr>
          <a:xfrm>
            <a:off x="235391" y="0"/>
            <a:ext cx="0" cy="1063756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C69F2F-AE08-4048-BF46-6C415CFB98DE}"/>
              </a:ext>
            </a:extLst>
          </p:cNvPr>
          <p:cNvCxnSpPr>
            <a:cxnSpLocks/>
          </p:cNvCxnSpPr>
          <p:nvPr userDrawn="1"/>
        </p:nvCxnSpPr>
        <p:spPr>
          <a:xfrm>
            <a:off x="387791" y="0"/>
            <a:ext cx="0" cy="715224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19">
            <a:extLst>
              <a:ext uri="{FF2B5EF4-FFF2-40B4-BE49-F238E27FC236}">
                <a16:creationId xmlns:a16="http://schemas.microsoft.com/office/drawing/2014/main" id="{E766259E-C07B-4599-BE10-A8D96DD98CEB}"/>
              </a:ext>
            </a:extLst>
          </p:cNvPr>
          <p:cNvSpPr/>
          <p:nvPr userDrawn="1"/>
        </p:nvSpPr>
        <p:spPr>
          <a:xfrm>
            <a:off x="762736" y="1737438"/>
            <a:ext cx="4500000" cy="324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8">
            <a:extLst>
              <a:ext uri="{FF2B5EF4-FFF2-40B4-BE49-F238E27FC236}">
                <a16:creationId xmlns:a16="http://schemas.microsoft.com/office/drawing/2014/main" id="{4BEDF08C-EF46-4209-95FA-C888E237197F}"/>
              </a:ext>
            </a:extLst>
          </p:cNvPr>
          <p:cNvSpPr/>
          <p:nvPr userDrawn="1"/>
        </p:nvSpPr>
        <p:spPr>
          <a:xfrm flipH="1">
            <a:off x="6914775" y="1737438"/>
            <a:ext cx="4500000" cy="324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그림 개체 틀 6">
            <a:extLst>
              <a:ext uri="{FF2B5EF4-FFF2-40B4-BE49-F238E27FC236}">
                <a16:creationId xmlns:a16="http://schemas.microsoft.com/office/drawing/2014/main" id="{3B44D18C-4536-4AF8-B96C-E115984B23A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95958" y="1585866"/>
            <a:ext cx="45720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17" name="그림 개체 틀 6">
            <a:extLst>
              <a:ext uri="{FF2B5EF4-FFF2-40B4-BE49-F238E27FC236}">
                <a16:creationId xmlns:a16="http://schemas.microsoft.com/office/drawing/2014/main" id="{BB4221C3-61ED-45B9-83F3-68EB24BE21C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6624043" y="1585866"/>
            <a:ext cx="45720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863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gradFill>
          <a:gsLst>
            <a:gs pos="0">
              <a:schemeClr val="accent1">
                <a:alpha val="7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FD600ED-3137-4B06-B745-A37AF3A8400E}"/>
              </a:ext>
            </a:extLst>
          </p:cNvPr>
          <p:cNvGrpSpPr/>
          <p:nvPr userDrawn="1"/>
        </p:nvGrpSpPr>
        <p:grpSpPr>
          <a:xfrm>
            <a:off x="7036926" y="793522"/>
            <a:ext cx="4425902" cy="2431733"/>
            <a:chOff x="-548507" y="477868"/>
            <a:chExt cx="11570449" cy="635717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45EF30F-4E78-40D7-A6C2-12A72C6D829F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FF8CC-8A2D-445A-A256-1465EBC99462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80BB85B-F13F-4FF6-92DE-D0D51862834A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667888C-FAA5-4AD0-88C0-AA6A38B082DC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D4EAD81-8E5A-459C-AD8F-0517371DE05A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64D5DB3-2534-4CC3-8568-C8D5E05C4AC8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D2A01193-08F6-49BF-88E6-CC3B0E715BE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A1AF9FA7-3F80-4A96-B379-89C68966EA20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5B7144A-6438-4E9B-822C-18A258D79472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C0362900-ED82-4430-8376-7DA2F8829B1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5851DD3B-62F1-4961-BEAA-9E5E00CE4E6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D02ED94-3F1A-4615-9DD5-6E67D70AD6AD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1B20F5-91A6-4AB8-BDD0-724F73F1075E}"/>
              </a:ext>
            </a:extLst>
          </p:cNvPr>
          <p:cNvGrpSpPr/>
          <p:nvPr userDrawn="1"/>
        </p:nvGrpSpPr>
        <p:grpSpPr>
          <a:xfrm>
            <a:off x="7036926" y="3625597"/>
            <a:ext cx="4425902" cy="2431733"/>
            <a:chOff x="-548507" y="477868"/>
            <a:chExt cx="11570449" cy="6357177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2C9736B-9FC7-4F74-AFB0-36DFFA224DE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8DF66BC-2C1C-45CD-964A-A2E113D349BD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B6B5E11-32F4-45FA-8B19-FD5AF8C0459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EB5EB2B-31D0-485A-ADE1-ABD73AC3F810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6EA812-47DE-4B6A-8040-172F5382B50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4F1BAFC-6F2A-49F0-96D7-A37F478C2B8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B063ED26-E9F0-4F29-97EB-2C222DBC5983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6FB1F665-3392-449B-88AA-7D753C594B39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D0762B1-6058-4758-9498-3A736BC8BFD1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C5ADE423-FB62-4CE7-9D02-2D959A06C5B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624ECA3B-D2CA-4D1C-B4BA-60D28C477EC0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8DDD865-D5F7-4FDA-903A-06509BAF6B8F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74155A87-8F39-45FD-AF9C-D5A54B6C8D7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669858" y="931833"/>
            <a:ext cx="3168544" cy="19658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D037FA49-56D3-4016-86B6-53B7190F34E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669858" y="3782158"/>
            <a:ext cx="3168544" cy="19658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830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gradFill>
          <a:gsLst>
            <a:gs pos="0">
              <a:schemeClr val="accent1">
                <a:alpha val="7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498101D-5659-4BC3-8525-D7304638E7B2}"/>
              </a:ext>
            </a:extLst>
          </p:cNvPr>
          <p:cNvCxnSpPr>
            <a:cxnSpLocks/>
          </p:cNvCxnSpPr>
          <p:nvPr userDrawn="1"/>
        </p:nvCxnSpPr>
        <p:spPr>
          <a:xfrm>
            <a:off x="0" y="3517460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icture Placeholder 2">
            <a:extLst>
              <a:ext uri="{FF2B5EF4-FFF2-40B4-BE49-F238E27FC236}">
                <a16:creationId xmlns:a16="http://schemas.microsoft.com/office/drawing/2014/main" id="{0B3C8873-B379-4E7F-953F-A9F3F85EDD0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372416" y="1897460"/>
            <a:ext cx="324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F1A24606-7746-4B69-BF4A-DCC55F65336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00617" y="222146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6" name="Picture Placeholder 2">
            <a:extLst>
              <a:ext uri="{FF2B5EF4-FFF2-40B4-BE49-F238E27FC236}">
                <a16:creationId xmlns:a16="http://schemas.microsoft.com/office/drawing/2014/main" id="{92BC528D-2869-499B-ADB6-8BA582C22BA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816014" y="222146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0836C613-D039-4705-AED0-C4E85CEF6F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1" y="339509"/>
            <a:ext cx="1164336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C9EF5C7-2723-41C7-A87A-0507AB70AFD8}"/>
              </a:ext>
            </a:extLst>
          </p:cNvPr>
          <p:cNvCxnSpPr>
            <a:cxnSpLocks/>
          </p:cNvCxnSpPr>
          <p:nvPr userDrawn="1"/>
        </p:nvCxnSpPr>
        <p:spPr>
          <a:xfrm>
            <a:off x="235391" y="0"/>
            <a:ext cx="0" cy="1063756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F7BB33-7CAD-4AC2-84AD-D94DB021C707}"/>
              </a:ext>
            </a:extLst>
          </p:cNvPr>
          <p:cNvCxnSpPr>
            <a:cxnSpLocks/>
          </p:cNvCxnSpPr>
          <p:nvPr userDrawn="1"/>
        </p:nvCxnSpPr>
        <p:spPr>
          <a:xfrm>
            <a:off x="387791" y="0"/>
            <a:ext cx="0" cy="715224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35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bg>
      <p:bgPr>
        <a:gradFill>
          <a:gsLst>
            <a:gs pos="0">
              <a:schemeClr val="accent1">
                <a:alpha val="7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2E0DE6C-21F1-46C5-B6FB-C928F9814AEC}"/>
              </a:ext>
            </a:extLst>
          </p:cNvPr>
          <p:cNvSpPr/>
          <p:nvPr userDrawn="1"/>
        </p:nvSpPr>
        <p:spPr>
          <a:xfrm>
            <a:off x="742640" y="232103"/>
            <a:ext cx="6480000" cy="3132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C47A06E-8E39-41B3-8E8C-F184971EA40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868640" y="358103"/>
            <a:ext cx="6228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90F8EB-0224-47B9-8702-91F139666FC3}"/>
              </a:ext>
            </a:extLst>
          </p:cNvPr>
          <p:cNvSpPr/>
          <p:nvPr userDrawn="1"/>
        </p:nvSpPr>
        <p:spPr>
          <a:xfrm>
            <a:off x="742640" y="3490756"/>
            <a:ext cx="6480000" cy="3132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6A2540E4-6990-42F6-856A-9C87327DFB16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68640" y="3616756"/>
            <a:ext cx="6228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266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gradFill>
          <a:gsLst>
            <a:gs pos="0">
              <a:schemeClr val="accent1">
                <a:alpha val="7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그림 개체 틀 2">
            <a:extLst>
              <a:ext uri="{FF2B5EF4-FFF2-40B4-BE49-F238E27FC236}">
                <a16:creationId xmlns:a16="http://schemas.microsoft.com/office/drawing/2014/main" id="{BAE265A2-DDF7-4851-8A14-A1698C49A4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355955" cy="6858000"/>
          </a:xfrm>
          <a:custGeom>
            <a:avLst/>
            <a:gdLst>
              <a:gd name="connsiteX0" fmla="*/ 0 w 5508104"/>
              <a:gd name="connsiteY0" fmla="*/ 0 h 5143500"/>
              <a:gd name="connsiteX1" fmla="*/ 5508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  <a:gd name="connsiteX0" fmla="*/ 0 w 5508104"/>
              <a:gd name="connsiteY0" fmla="*/ 0 h 5143500"/>
              <a:gd name="connsiteX1" fmla="*/ 3984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8104" h="5143500">
                <a:moveTo>
                  <a:pt x="0" y="0"/>
                </a:moveTo>
                <a:lnTo>
                  <a:pt x="3984104" y="0"/>
                </a:lnTo>
                <a:lnTo>
                  <a:pt x="550810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486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ontents slide layout">
    <p:bg>
      <p:bgPr>
        <a:gradFill>
          <a:gsLst>
            <a:gs pos="0">
              <a:schemeClr val="accent1">
                <a:alpha val="7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305304" y="0"/>
            <a:ext cx="7886696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081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gradFill>
          <a:gsLst>
            <a:gs pos="0">
              <a:schemeClr val="accent1">
                <a:alpha val="7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9">
            <a:extLst>
              <a:ext uri="{FF2B5EF4-FFF2-40B4-BE49-F238E27FC236}">
                <a16:creationId xmlns:a16="http://schemas.microsoft.com/office/drawing/2014/main" id="{017D0E4D-1DB6-4F19-825F-ECF3DCE1D933}"/>
              </a:ext>
            </a:extLst>
          </p:cNvPr>
          <p:cNvSpPr/>
          <p:nvPr userDrawn="1"/>
        </p:nvSpPr>
        <p:spPr>
          <a:xfrm>
            <a:off x="404813" y="1076325"/>
            <a:ext cx="11382375" cy="47053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그림 개체 틀 6">
            <a:extLst>
              <a:ext uri="{FF2B5EF4-FFF2-40B4-BE49-F238E27FC236}">
                <a16:creationId xmlns:a16="http://schemas.microsoft.com/office/drawing/2014/main" id="{B43A0475-8205-411B-B832-94477EA6EF9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85825" y="0"/>
            <a:ext cx="41080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6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 And Send To Back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373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Images &amp; Contents">
    <p:bg>
      <p:bgPr>
        <a:gradFill>
          <a:gsLst>
            <a:gs pos="0">
              <a:schemeClr val="accent1">
                <a:alpha val="7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A1DEFAEA-9F02-4B9F-ACC6-353AF6C3EFF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55574" y="296099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03515A44-D3E9-44BA-B3D4-43ECDBD5159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55574" y="2891254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5CED0A4D-1B43-4F94-A1B2-796349C976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51710" y="2891254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1D5AFB38-0AC4-4043-A23A-C86F3145AE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710" y="296099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93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gradFill>
          <a:gsLst>
            <a:gs pos="0">
              <a:schemeClr val="accent1">
                <a:alpha val="7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gradFill flip="none" rotWithShape="1">
          <a:gsLst>
            <a:gs pos="0">
              <a:schemeClr val="accent1">
                <a:alpha val="70000"/>
              </a:schemeClr>
            </a:gs>
            <a:gs pos="100000">
              <a:schemeClr val="accent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CE8EB04-9949-4915-B7E0-F05622E6E8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1" y="339509"/>
            <a:ext cx="1164336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4DE195-4E81-4C00-B454-E0DA4D45C88B}"/>
              </a:ext>
            </a:extLst>
          </p:cNvPr>
          <p:cNvCxnSpPr>
            <a:cxnSpLocks/>
          </p:cNvCxnSpPr>
          <p:nvPr userDrawn="1"/>
        </p:nvCxnSpPr>
        <p:spPr>
          <a:xfrm flipV="1">
            <a:off x="518160" y="6518491"/>
            <a:ext cx="11155680" cy="1"/>
          </a:xfrm>
          <a:prstGeom prst="line">
            <a:avLst/>
          </a:prstGeom>
          <a:ln w="254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D2D9D9-F6B7-40BF-AC82-1DD7251E7138}"/>
              </a:ext>
            </a:extLst>
          </p:cNvPr>
          <p:cNvCxnSpPr>
            <a:cxnSpLocks/>
          </p:cNvCxnSpPr>
          <p:nvPr userDrawn="1"/>
        </p:nvCxnSpPr>
        <p:spPr>
          <a:xfrm>
            <a:off x="235391" y="0"/>
            <a:ext cx="0" cy="1063756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EE462B-5BE0-4BE2-A9C8-6A51C3485638}"/>
              </a:ext>
            </a:extLst>
          </p:cNvPr>
          <p:cNvCxnSpPr>
            <a:cxnSpLocks/>
          </p:cNvCxnSpPr>
          <p:nvPr userDrawn="1"/>
        </p:nvCxnSpPr>
        <p:spPr>
          <a:xfrm>
            <a:off x="387791" y="0"/>
            <a:ext cx="0" cy="715224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gradFill flip="none" rotWithShape="1">
          <a:gsLst>
            <a:gs pos="0">
              <a:schemeClr val="accent1">
                <a:alpha val="70000"/>
              </a:schemeClr>
            </a:gs>
            <a:gs pos="100000">
              <a:schemeClr val="accent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1" y="339509"/>
            <a:ext cx="1164336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ED493B-257C-4DE6-BA1C-FA1FA961AF4F}"/>
              </a:ext>
            </a:extLst>
          </p:cNvPr>
          <p:cNvCxnSpPr>
            <a:cxnSpLocks/>
          </p:cNvCxnSpPr>
          <p:nvPr userDrawn="1"/>
        </p:nvCxnSpPr>
        <p:spPr>
          <a:xfrm>
            <a:off x="235391" y="0"/>
            <a:ext cx="0" cy="1063756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403B90-F336-45B6-AADB-05EBF7679C1F}"/>
              </a:ext>
            </a:extLst>
          </p:cNvPr>
          <p:cNvCxnSpPr>
            <a:cxnSpLocks/>
          </p:cNvCxnSpPr>
          <p:nvPr userDrawn="1"/>
        </p:nvCxnSpPr>
        <p:spPr>
          <a:xfrm>
            <a:off x="387791" y="0"/>
            <a:ext cx="0" cy="715224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39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gradFill>
          <a:gsLst>
            <a:gs pos="0">
              <a:schemeClr val="accent1">
                <a:alpha val="7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46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43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449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5" r:id="rId2"/>
    <p:sldLayoutId id="2147483668" r:id="rId3"/>
    <p:sldLayoutId id="2147483672" r:id="rId4"/>
    <p:sldLayoutId id="2147483670" r:id="rId5"/>
    <p:sldLayoutId id="2147483673" r:id="rId6"/>
    <p:sldLayoutId id="2147483674" r:id="rId7"/>
    <p:sldLayoutId id="2147483676" r:id="rId8"/>
    <p:sldLayoutId id="2147483677" r:id="rId9"/>
    <p:sldLayoutId id="2147483678" r:id="rId10"/>
    <p:sldLayoutId id="2147483681" r:id="rId11"/>
    <p:sldLayoutId id="2147483684" r:id="rId12"/>
    <p:sldLayoutId id="2147483685" r:id="rId13"/>
    <p:sldLayoutId id="2147483682" r:id="rId14"/>
    <p:sldLayoutId id="2147483679" r:id="rId15"/>
    <p:sldLayoutId id="2147483680" r:id="rId16"/>
    <p:sldLayoutId id="2147483683" r:id="rId17"/>
    <p:sldLayoutId id="2147483660" r:id="rId18"/>
    <p:sldLayoutId id="214748365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3E13DDD-0AA2-46EB-840C-BF743DE68BC7}"/>
              </a:ext>
            </a:extLst>
          </p:cNvPr>
          <p:cNvGrpSpPr/>
          <p:nvPr/>
        </p:nvGrpSpPr>
        <p:grpSpPr>
          <a:xfrm>
            <a:off x="361746" y="260588"/>
            <a:ext cx="1745349" cy="428477"/>
            <a:chOff x="864753" y="5755727"/>
            <a:chExt cx="1544830" cy="413563"/>
          </a:xfrm>
        </p:grpSpPr>
        <p:sp>
          <p:nvSpPr>
            <p:cNvPr id="11" name="Rounded Rectangle 7">
              <a:extLst>
                <a:ext uri="{FF2B5EF4-FFF2-40B4-BE49-F238E27FC236}">
                  <a16:creationId xmlns:a16="http://schemas.microsoft.com/office/drawing/2014/main" id="{2A16CEF8-9D3B-4598-B774-AFA01FC72FB1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accent2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A375F9-01F1-48DE-B49A-DE8A7F2BAFE9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616967-C85B-492F-BB49-F2D4531DB624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4B5D076-A79E-4CE2-B645-5E78FBB022B0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492FCC-8162-40E8-895F-3361BE7F1855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E8E9076-FD79-44B8-8574-2068E2F1ED10}"/>
                </a:ext>
              </a:extLst>
            </p:cNvPr>
            <p:cNvSpPr/>
            <p:nvPr/>
          </p:nvSpPr>
          <p:spPr>
            <a:xfrm>
              <a:off x="2040717" y="6022879"/>
              <a:ext cx="186040" cy="56960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B74417D2-CDAE-4CC3-8B4C-5E5B39E4C2E6}"/>
              </a:ext>
            </a:extLst>
          </p:cNvPr>
          <p:cNvSpPr txBox="1"/>
          <p:nvPr/>
        </p:nvSpPr>
        <p:spPr>
          <a:xfrm>
            <a:off x="6582440" y="6467568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63580-A40F-49E0-ACE4-5809EC915D3B}"/>
              </a:ext>
            </a:extLst>
          </p:cNvPr>
          <p:cNvSpPr txBox="1"/>
          <p:nvPr/>
        </p:nvSpPr>
        <p:spPr>
          <a:xfrm>
            <a:off x="6582440" y="4143263"/>
            <a:ext cx="516961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Free 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A42976-5CF5-4EB1-B356-C66DB53C1368}"/>
              </a:ext>
            </a:extLst>
          </p:cNvPr>
          <p:cNvSpPr txBox="1"/>
          <p:nvPr/>
        </p:nvSpPr>
        <p:spPr>
          <a:xfrm>
            <a:off x="6582440" y="5960960"/>
            <a:ext cx="516961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66FB53-7CA8-4CF8-92C6-44B42E1CEAED}"/>
              </a:ext>
            </a:extLst>
          </p:cNvPr>
          <p:cNvCxnSpPr>
            <a:cxnSpLocks/>
          </p:cNvCxnSpPr>
          <p:nvPr/>
        </p:nvCxnSpPr>
        <p:spPr>
          <a:xfrm>
            <a:off x="7043596" y="5897484"/>
            <a:ext cx="4708457" cy="0"/>
          </a:xfrm>
          <a:prstGeom prst="line">
            <a:avLst/>
          </a:prstGeom>
          <a:ln w="254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B726BD-5D35-4E5B-BBF7-DA2201E59489}"/>
              </a:ext>
            </a:extLst>
          </p:cNvPr>
          <p:cNvGrpSpPr/>
          <p:nvPr/>
        </p:nvGrpSpPr>
        <p:grpSpPr>
          <a:xfrm>
            <a:off x="778451" y="1884796"/>
            <a:ext cx="3167774" cy="3033067"/>
            <a:chOff x="759142" y="1866203"/>
            <a:chExt cx="3471863" cy="332422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F24517B-46AA-4B50-BAA8-2BD3AD9D72AF}"/>
                </a:ext>
              </a:extLst>
            </p:cNvPr>
            <p:cNvSpPr/>
            <p:nvPr/>
          </p:nvSpPr>
          <p:spPr>
            <a:xfrm>
              <a:off x="759142" y="2538668"/>
              <a:ext cx="895350" cy="2371725"/>
            </a:xfrm>
            <a:custGeom>
              <a:avLst/>
              <a:gdLst>
                <a:gd name="connsiteX0" fmla="*/ 591978 w 895350"/>
                <a:gd name="connsiteY0" fmla="*/ 2353151 h 2371725"/>
                <a:gd name="connsiteX1" fmla="*/ 591978 w 895350"/>
                <a:gd name="connsiteY1" fmla="*/ 535781 h 2371725"/>
                <a:gd name="connsiteX2" fmla="*/ 321469 w 895350"/>
                <a:gd name="connsiteY2" fmla="*/ 731996 h 2371725"/>
                <a:gd name="connsiteX3" fmla="*/ 21431 w 895350"/>
                <a:gd name="connsiteY3" fmla="*/ 879634 h 2371725"/>
                <a:gd name="connsiteX4" fmla="*/ 21431 w 895350"/>
                <a:gd name="connsiteY4" fmla="*/ 604361 h 2371725"/>
                <a:gd name="connsiteX5" fmla="*/ 439578 w 895350"/>
                <a:gd name="connsiteY5" fmla="*/ 331946 h 2371725"/>
                <a:gd name="connsiteX6" fmla="*/ 692944 w 895350"/>
                <a:gd name="connsiteY6" fmla="*/ 21431 h 2371725"/>
                <a:gd name="connsiteX7" fmla="*/ 876776 w 895350"/>
                <a:gd name="connsiteY7" fmla="*/ 21431 h 2371725"/>
                <a:gd name="connsiteX8" fmla="*/ 876776 w 895350"/>
                <a:gd name="connsiteY8" fmla="*/ 2353151 h 237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2371725">
                  <a:moveTo>
                    <a:pt x="591978" y="2353151"/>
                  </a:moveTo>
                  <a:lnTo>
                    <a:pt x="591978" y="535781"/>
                  </a:lnTo>
                  <a:cubicBezTo>
                    <a:pt x="523399" y="601504"/>
                    <a:pt x="432911" y="667226"/>
                    <a:pt x="321469" y="731996"/>
                  </a:cubicBezTo>
                  <a:cubicBezTo>
                    <a:pt x="210026" y="797719"/>
                    <a:pt x="110014" y="846296"/>
                    <a:pt x="21431" y="879634"/>
                  </a:cubicBezTo>
                  <a:lnTo>
                    <a:pt x="21431" y="604361"/>
                  </a:lnTo>
                  <a:cubicBezTo>
                    <a:pt x="180499" y="529114"/>
                    <a:pt x="320516" y="438626"/>
                    <a:pt x="439578" y="331946"/>
                  </a:cubicBezTo>
                  <a:cubicBezTo>
                    <a:pt x="558641" y="225266"/>
                    <a:pt x="643414" y="121444"/>
                    <a:pt x="692944" y="21431"/>
                  </a:cubicBezTo>
                  <a:lnTo>
                    <a:pt x="876776" y="21431"/>
                  </a:lnTo>
                  <a:lnTo>
                    <a:pt x="876776" y="2353151"/>
                  </a:lnTo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F9711CF-0BCF-48A9-BC5F-DFC3A50ACECF}"/>
                </a:ext>
              </a:extLst>
            </p:cNvPr>
            <p:cNvGrpSpPr/>
            <p:nvPr/>
          </p:nvGrpSpPr>
          <p:grpSpPr>
            <a:xfrm>
              <a:off x="1621155" y="1866203"/>
              <a:ext cx="2609850" cy="3324225"/>
              <a:chOff x="7471886" y="2217896"/>
              <a:chExt cx="2609850" cy="3324225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8FEF0DF-1F1A-4172-B93C-4F34483FF556}"/>
                  </a:ext>
                </a:extLst>
              </p:cNvPr>
              <p:cNvSpPr/>
              <p:nvPr/>
            </p:nvSpPr>
            <p:spPr>
              <a:xfrm>
                <a:off x="7471886" y="2217896"/>
                <a:ext cx="2609850" cy="3324225"/>
              </a:xfrm>
              <a:custGeom>
                <a:avLst/>
                <a:gdLst>
                  <a:gd name="connsiteX0" fmla="*/ 21431 w 2609850"/>
                  <a:gd name="connsiteY0" fmla="*/ 3023711 h 3324225"/>
                  <a:gd name="connsiteX1" fmla="*/ 945356 w 2609850"/>
                  <a:gd name="connsiteY1" fmla="*/ 3307556 h 3324225"/>
                  <a:gd name="connsiteX2" fmla="*/ 2588419 w 2609850"/>
                  <a:gd name="connsiteY2" fmla="*/ 1664494 h 3324225"/>
                  <a:gd name="connsiteX3" fmla="*/ 945356 w 2609850"/>
                  <a:gd name="connsiteY3" fmla="*/ 21431 h 3324225"/>
                  <a:gd name="connsiteX4" fmla="*/ 167164 w 2609850"/>
                  <a:gd name="connsiteY4" fmla="*/ 216694 h 3324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9850" h="3324225">
                    <a:moveTo>
                      <a:pt x="21431" y="3023711"/>
                    </a:moveTo>
                    <a:cubicBezTo>
                      <a:pt x="284321" y="3202781"/>
                      <a:pt x="602456" y="3307556"/>
                      <a:pt x="945356" y="3307556"/>
                    </a:cubicBezTo>
                    <a:cubicBezTo>
                      <a:pt x="1853089" y="3307556"/>
                      <a:pt x="2588419" y="2572226"/>
                      <a:pt x="2588419" y="1664494"/>
                    </a:cubicBezTo>
                    <a:cubicBezTo>
                      <a:pt x="2588419" y="756761"/>
                      <a:pt x="1853089" y="21431"/>
                      <a:pt x="945356" y="21431"/>
                    </a:cubicBezTo>
                    <a:cubicBezTo>
                      <a:pt x="663416" y="21431"/>
                      <a:pt x="398621" y="91916"/>
                      <a:pt x="167164" y="216694"/>
                    </a:cubicBez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8F345FF-8162-4383-ABD5-800691A54CA0}"/>
                  </a:ext>
                </a:extLst>
              </p:cNvPr>
              <p:cNvSpPr/>
              <p:nvPr/>
            </p:nvSpPr>
            <p:spPr>
              <a:xfrm>
                <a:off x="7486173" y="2296954"/>
                <a:ext cx="276225" cy="228600"/>
              </a:xfrm>
              <a:custGeom>
                <a:avLst/>
                <a:gdLst>
                  <a:gd name="connsiteX0" fmla="*/ 168116 w 276225"/>
                  <a:gd name="connsiteY0" fmla="*/ 7144 h 228600"/>
                  <a:gd name="connsiteX1" fmla="*/ 184309 w 276225"/>
                  <a:gd name="connsiteY1" fmla="*/ 121444 h 228600"/>
                  <a:gd name="connsiteX2" fmla="*/ 276701 w 276225"/>
                  <a:gd name="connsiteY2" fmla="*/ 189071 h 228600"/>
                  <a:gd name="connsiteX3" fmla="*/ 7144 w 276225"/>
                  <a:gd name="connsiteY3" fmla="*/ 226219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28600">
                    <a:moveTo>
                      <a:pt x="168116" y="7144"/>
                    </a:moveTo>
                    <a:lnTo>
                      <a:pt x="184309" y="121444"/>
                    </a:lnTo>
                    <a:lnTo>
                      <a:pt x="276701" y="189071"/>
                    </a:lnTo>
                    <a:lnTo>
                      <a:pt x="7144" y="226219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76D3E1E-0AF7-4A22-BE32-62A4B0BA33D5}"/>
              </a:ext>
            </a:extLst>
          </p:cNvPr>
          <p:cNvGrpSpPr/>
          <p:nvPr/>
        </p:nvGrpSpPr>
        <p:grpSpPr>
          <a:xfrm>
            <a:off x="4192463" y="1884796"/>
            <a:ext cx="3487424" cy="3033067"/>
            <a:chOff x="4192463" y="1884796"/>
            <a:chExt cx="3487424" cy="303306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BA84532-352C-4826-8FF2-833CF0AF45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92463" y="2443800"/>
              <a:ext cx="1475943" cy="2218555"/>
            </a:xfrm>
            <a:custGeom>
              <a:avLst/>
              <a:gdLst>
                <a:gd name="connsiteX0" fmla="*/ 1181320 w 1514475"/>
                <a:gd name="connsiteY0" fmla="*/ 2250758 h 2276475"/>
                <a:gd name="connsiteX1" fmla="*/ 28795 w 1514475"/>
                <a:gd name="connsiteY1" fmla="*/ 2250758 h 2276475"/>
                <a:gd name="connsiteX2" fmla="*/ 60227 w 1514475"/>
                <a:gd name="connsiteY2" fmla="*/ 2062163 h 2276475"/>
                <a:gd name="connsiteX3" fmla="*/ 239297 w 1514475"/>
                <a:gd name="connsiteY3" fmla="*/ 1767840 h 2276475"/>
                <a:gd name="connsiteX4" fmla="*/ 595532 w 1514475"/>
                <a:gd name="connsiteY4" fmla="*/ 1432560 h 2276475"/>
                <a:gd name="connsiteX5" fmla="*/ 1083212 w 1514475"/>
                <a:gd name="connsiteY5" fmla="*/ 962978 h 2276475"/>
                <a:gd name="connsiteX6" fmla="*/ 1209895 w 1514475"/>
                <a:gd name="connsiteY6" fmla="*/ 636270 h 2276475"/>
                <a:gd name="connsiteX7" fmla="*/ 1094642 w 1514475"/>
                <a:gd name="connsiteY7" fmla="*/ 363855 h 2276475"/>
                <a:gd name="connsiteX8" fmla="*/ 793652 w 1514475"/>
                <a:gd name="connsiteY8" fmla="*/ 252413 h 2276475"/>
                <a:gd name="connsiteX9" fmla="*/ 479327 w 1514475"/>
                <a:gd name="connsiteY9" fmla="*/ 370522 h 2276475"/>
                <a:gd name="connsiteX10" fmla="*/ 360265 w 1514475"/>
                <a:gd name="connsiteY10" fmla="*/ 697230 h 2276475"/>
                <a:gd name="connsiteX11" fmla="*/ 81182 w 1514475"/>
                <a:gd name="connsiteY11" fmla="*/ 668655 h 2276475"/>
                <a:gd name="connsiteX12" fmla="*/ 297400 w 1514475"/>
                <a:gd name="connsiteY12" fmla="*/ 192405 h 2276475"/>
                <a:gd name="connsiteX13" fmla="*/ 800320 w 1514475"/>
                <a:gd name="connsiteY13" fmla="*/ 28575 h 2276475"/>
                <a:gd name="connsiteX14" fmla="*/ 1305145 w 1514475"/>
                <a:gd name="connsiteY14" fmla="*/ 205740 h 2276475"/>
                <a:gd name="connsiteX15" fmla="*/ 1490882 w 1514475"/>
                <a:gd name="connsiteY15" fmla="*/ 643890 h 2276475"/>
                <a:gd name="connsiteX16" fmla="*/ 1436590 w 1514475"/>
                <a:gd name="connsiteY16" fmla="*/ 904875 h 2276475"/>
                <a:gd name="connsiteX17" fmla="*/ 1255615 w 1514475"/>
                <a:gd name="connsiteY17" fmla="*/ 1175385 h 2276475"/>
                <a:gd name="connsiteX18" fmla="*/ 836515 w 1514475"/>
                <a:gd name="connsiteY18" fmla="*/ 1564957 h 2276475"/>
                <a:gd name="connsiteX19" fmla="*/ 522190 w 1514475"/>
                <a:gd name="connsiteY19" fmla="*/ 1844040 h 2276475"/>
                <a:gd name="connsiteX20" fmla="*/ 406937 w 1514475"/>
                <a:gd name="connsiteY20" fmla="*/ 1991678 h 2276475"/>
                <a:gd name="connsiteX21" fmla="*/ 1493740 w 1514475"/>
                <a:gd name="connsiteY21" fmla="*/ 1991678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4475" h="2276475">
                  <a:moveTo>
                    <a:pt x="1181320" y="2250758"/>
                  </a:moveTo>
                  <a:lnTo>
                    <a:pt x="28795" y="2250758"/>
                  </a:lnTo>
                  <a:cubicBezTo>
                    <a:pt x="26890" y="2185035"/>
                    <a:pt x="37367" y="2122170"/>
                    <a:pt x="60227" y="2062163"/>
                  </a:cubicBezTo>
                  <a:cubicBezTo>
                    <a:pt x="97375" y="1962150"/>
                    <a:pt x="157382" y="1864043"/>
                    <a:pt x="239297" y="1767840"/>
                  </a:cubicBezTo>
                  <a:cubicBezTo>
                    <a:pt x="321212" y="1670685"/>
                    <a:pt x="440275" y="1559243"/>
                    <a:pt x="595532" y="1432560"/>
                  </a:cubicBezTo>
                  <a:cubicBezTo>
                    <a:pt x="836515" y="1235393"/>
                    <a:pt x="999392" y="1079182"/>
                    <a:pt x="1083212" y="962978"/>
                  </a:cubicBezTo>
                  <a:cubicBezTo>
                    <a:pt x="1167985" y="847725"/>
                    <a:pt x="1209895" y="738188"/>
                    <a:pt x="1209895" y="636270"/>
                  </a:cubicBezTo>
                  <a:cubicBezTo>
                    <a:pt x="1209895" y="528638"/>
                    <a:pt x="1171795" y="437197"/>
                    <a:pt x="1094642" y="363855"/>
                  </a:cubicBezTo>
                  <a:cubicBezTo>
                    <a:pt x="1017490" y="289560"/>
                    <a:pt x="917477" y="252413"/>
                    <a:pt x="793652" y="252413"/>
                  </a:cubicBezTo>
                  <a:cubicBezTo>
                    <a:pt x="663160" y="252413"/>
                    <a:pt x="558385" y="291465"/>
                    <a:pt x="479327" y="370522"/>
                  </a:cubicBezTo>
                  <a:cubicBezTo>
                    <a:pt x="400270" y="449580"/>
                    <a:pt x="361217" y="558165"/>
                    <a:pt x="360265" y="697230"/>
                  </a:cubicBezTo>
                  <a:lnTo>
                    <a:pt x="81182" y="668655"/>
                  </a:lnTo>
                  <a:cubicBezTo>
                    <a:pt x="100232" y="460057"/>
                    <a:pt x="172622" y="300990"/>
                    <a:pt x="297400" y="192405"/>
                  </a:cubicBezTo>
                  <a:cubicBezTo>
                    <a:pt x="422177" y="82867"/>
                    <a:pt x="589817" y="28575"/>
                    <a:pt x="800320" y="28575"/>
                  </a:cubicBezTo>
                  <a:cubicBezTo>
                    <a:pt x="1012727" y="28575"/>
                    <a:pt x="1181320" y="87630"/>
                    <a:pt x="1305145" y="205740"/>
                  </a:cubicBezTo>
                  <a:cubicBezTo>
                    <a:pt x="1428970" y="323850"/>
                    <a:pt x="1490882" y="469582"/>
                    <a:pt x="1490882" y="643890"/>
                  </a:cubicBezTo>
                  <a:cubicBezTo>
                    <a:pt x="1490882" y="732472"/>
                    <a:pt x="1472785" y="820103"/>
                    <a:pt x="1436590" y="904875"/>
                  </a:cubicBezTo>
                  <a:cubicBezTo>
                    <a:pt x="1400395" y="990600"/>
                    <a:pt x="1340387" y="1081088"/>
                    <a:pt x="1255615" y="1175385"/>
                  </a:cubicBezTo>
                  <a:cubicBezTo>
                    <a:pt x="1171795" y="1269682"/>
                    <a:pt x="1031777" y="1400175"/>
                    <a:pt x="836515" y="1564957"/>
                  </a:cubicBezTo>
                  <a:cubicBezTo>
                    <a:pt x="673637" y="1702118"/>
                    <a:pt x="568862" y="1794510"/>
                    <a:pt x="522190" y="1844040"/>
                  </a:cubicBezTo>
                  <a:cubicBezTo>
                    <a:pt x="475517" y="1892618"/>
                    <a:pt x="437417" y="1942148"/>
                    <a:pt x="406937" y="1991678"/>
                  </a:cubicBezTo>
                  <a:lnTo>
                    <a:pt x="1493740" y="1991678"/>
                  </a:lnTo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7A06DC1-5764-4E0D-9727-725B0B4FDD70}"/>
                </a:ext>
              </a:extLst>
            </p:cNvPr>
            <p:cNvGrpSpPr/>
            <p:nvPr/>
          </p:nvGrpSpPr>
          <p:grpSpPr>
            <a:xfrm>
              <a:off x="5298625" y="1884796"/>
              <a:ext cx="2381262" cy="3033067"/>
              <a:chOff x="7471886" y="2217896"/>
              <a:chExt cx="2609850" cy="332422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E1F9C9A-9CAC-453D-B6BD-B9433DC6B5FD}"/>
                  </a:ext>
                </a:extLst>
              </p:cNvPr>
              <p:cNvSpPr/>
              <p:nvPr/>
            </p:nvSpPr>
            <p:spPr>
              <a:xfrm>
                <a:off x="7471886" y="2217896"/>
                <a:ext cx="2609850" cy="3324225"/>
              </a:xfrm>
              <a:custGeom>
                <a:avLst/>
                <a:gdLst>
                  <a:gd name="connsiteX0" fmla="*/ 21431 w 2609850"/>
                  <a:gd name="connsiteY0" fmla="*/ 3023711 h 3324225"/>
                  <a:gd name="connsiteX1" fmla="*/ 945356 w 2609850"/>
                  <a:gd name="connsiteY1" fmla="*/ 3307556 h 3324225"/>
                  <a:gd name="connsiteX2" fmla="*/ 2588419 w 2609850"/>
                  <a:gd name="connsiteY2" fmla="*/ 1664494 h 3324225"/>
                  <a:gd name="connsiteX3" fmla="*/ 945356 w 2609850"/>
                  <a:gd name="connsiteY3" fmla="*/ 21431 h 3324225"/>
                  <a:gd name="connsiteX4" fmla="*/ 167164 w 2609850"/>
                  <a:gd name="connsiteY4" fmla="*/ 216694 h 3324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9850" h="3324225">
                    <a:moveTo>
                      <a:pt x="21431" y="3023711"/>
                    </a:moveTo>
                    <a:cubicBezTo>
                      <a:pt x="284321" y="3202781"/>
                      <a:pt x="602456" y="3307556"/>
                      <a:pt x="945356" y="3307556"/>
                    </a:cubicBezTo>
                    <a:cubicBezTo>
                      <a:pt x="1853089" y="3307556"/>
                      <a:pt x="2588419" y="2572226"/>
                      <a:pt x="2588419" y="1664494"/>
                    </a:cubicBezTo>
                    <a:cubicBezTo>
                      <a:pt x="2588419" y="756761"/>
                      <a:pt x="1853089" y="21431"/>
                      <a:pt x="945356" y="21431"/>
                    </a:cubicBezTo>
                    <a:cubicBezTo>
                      <a:pt x="663416" y="21431"/>
                      <a:pt x="398621" y="91916"/>
                      <a:pt x="167164" y="216694"/>
                    </a:cubicBezTo>
                  </a:path>
                </a:pathLst>
              </a:custGeom>
              <a:noFill/>
              <a:ln w="2540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B091EBC-895C-40C1-80F8-25A6F1CDBFE3}"/>
                  </a:ext>
                </a:extLst>
              </p:cNvPr>
              <p:cNvSpPr/>
              <p:nvPr/>
            </p:nvSpPr>
            <p:spPr>
              <a:xfrm>
                <a:off x="7486173" y="2296954"/>
                <a:ext cx="276225" cy="228600"/>
              </a:xfrm>
              <a:custGeom>
                <a:avLst/>
                <a:gdLst>
                  <a:gd name="connsiteX0" fmla="*/ 168116 w 276225"/>
                  <a:gd name="connsiteY0" fmla="*/ 7144 h 228600"/>
                  <a:gd name="connsiteX1" fmla="*/ 184309 w 276225"/>
                  <a:gd name="connsiteY1" fmla="*/ 121444 h 228600"/>
                  <a:gd name="connsiteX2" fmla="*/ 276701 w 276225"/>
                  <a:gd name="connsiteY2" fmla="*/ 189071 h 228600"/>
                  <a:gd name="connsiteX3" fmla="*/ 7144 w 276225"/>
                  <a:gd name="connsiteY3" fmla="*/ 226219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28600">
                    <a:moveTo>
                      <a:pt x="168116" y="7144"/>
                    </a:moveTo>
                    <a:lnTo>
                      <a:pt x="184309" y="121444"/>
                    </a:lnTo>
                    <a:lnTo>
                      <a:pt x="276701" y="189071"/>
                    </a:lnTo>
                    <a:lnTo>
                      <a:pt x="7144" y="22621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D06079-008D-47C9-88FB-A29BA42566C7}"/>
              </a:ext>
            </a:extLst>
          </p:cNvPr>
          <p:cNvGrpSpPr/>
          <p:nvPr/>
        </p:nvGrpSpPr>
        <p:grpSpPr>
          <a:xfrm>
            <a:off x="9032287" y="1884796"/>
            <a:ext cx="2381262" cy="3033067"/>
            <a:chOff x="7471886" y="2217896"/>
            <a:chExt cx="2609850" cy="33242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062E47D-3396-409C-AE63-60144B9D77D0}"/>
                </a:ext>
              </a:extLst>
            </p:cNvPr>
            <p:cNvSpPr/>
            <p:nvPr/>
          </p:nvSpPr>
          <p:spPr>
            <a:xfrm>
              <a:off x="7471886" y="2217896"/>
              <a:ext cx="2609850" cy="3324225"/>
            </a:xfrm>
            <a:custGeom>
              <a:avLst/>
              <a:gdLst>
                <a:gd name="connsiteX0" fmla="*/ 21431 w 2609850"/>
                <a:gd name="connsiteY0" fmla="*/ 3023711 h 3324225"/>
                <a:gd name="connsiteX1" fmla="*/ 945356 w 2609850"/>
                <a:gd name="connsiteY1" fmla="*/ 3307556 h 3324225"/>
                <a:gd name="connsiteX2" fmla="*/ 2588419 w 2609850"/>
                <a:gd name="connsiteY2" fmla="*/ 1664494 h 3324225"/>
                <a:gd name="connsiteX3" fmla="*/ 945356 w 2609850"/>
                <a:gd name="connsiteY3" fmla="*/ 21431 h 3324225"/>
                <a:gd name="connsiteX4" fmla="*/ 167164 w 2609850"/>
                <a:gd name="connsiteY4" fmla="*/ 216694 h 332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850" h="3324225">
                  <a:moveTo>
                    <a:pt x="21431" y="3023711"/>
                  </a:moveTo>
                  <a:cubicBezTo>
                    <a:pt x="284321" y="3202781"/>
                    <a:pt x="602456" y="3307556"/>
                    <a:pt x="945356" y="3307556"/>
                  </a:cubicBezTo>
                  <a:cubicBezTo>
                    <a:pt x="1853089" y="3307556"/>
                    <a:pt x="2588419" y="2572226"/>
                    <a:pt x="2588419" y="1664494"/>
                  </a:cubicBezTo>
                  <a:cubicBezTo>
                    <a:pt x="2588419" y="756761"/>
                    <a:pt x="1853089" y="21431"/>
                    <a:pt x="945356" y="21431"/>
                  </a:cubicBezTo>
                  <a:cubicBezTo>
                    <a:pt x="663416" y="21431"/>
                    <a:pt x="398621" y="91916"/>
                    <a:pt x="167164" y="216694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31480B-4AC8-4539-A111-427ED1FAA0E6}"/>
                </a:ext>
              </a:extLst>
            </p:cNvPr>
            <p:cNvSpPr/>
            <p:nvPr/>
          </p:nvSpPr>
          <p:spPr>
            <a:xfrm>
              <a:off x="7486173" y="2296954"/>
              <a:ext cx="276225" cy="228600"/>
            </a:xfrm>
            <a:custGeom>
              <a:avLst/>
              <a:gdLst>
                <a:gd name="connsiteX0" fmla="*/ 168116 w 276225"/>
                <a:gd name="connsiteY0" fmla="*/ 7144 h 228600"/>
                <a:gd name="connsiteX1" fmla="*/ 184309 w 276225"/>
                <a:gd name="connsiteY1" fmla="*/ 121444 h 228600"/>
                <a:gd name="connsiteX2" fmla="*/ 276701 w 276225"/>
                <a:gd name="connsiteY2" fmla="*/ 189071 h 228600"/>
                <a:gd name="connsiteX3" fmla="*/ 7144 w 276225"/>
                <a:gd name="connsiteY3" fmla="*/ 226219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28600">
                  <a:moveTo>
                    <a:pt x="168116" y="7144"/>
                  </a:moveTo>
                  <a:lnTo>
                    <a:pt x="184309" y="121444"/>
                  </a:lnTo>
                  <a:lnTo>
                    <a:pt x="276701" y="189071"/>
                  </a:lnTo>
                  <a:lnTo>
                    <a:pt x="7144" y="22621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430F81-6A1A-41A1-B394-591F50FB01E9}"/>
              </a:ext>
            </a:extLst>
          </p:cNvPr>
          <p:cNvSpPr>
            <a:spLocks noChangeAspect="1"/>
          </p:cNvSpPr>
          <p:nvPr/>
        </p:nvSpPr>
        <p:spPr>
          <a:xfrm>
            <a:off x="8027238" y="2447823"/>
            <a:ext cx="1404918" cy="2191035"/>
          </a:xfrm>
          <a:custGeom>
            <a:avLst/>
            <a:gdLst>
              <a:gd name="connsiteX0" fmla="*/ 573405 w 1171575"/>
              <a:gd name="connsiteY0" fmla="*/ 1779270 h 1800225"/>
              <a:gd name="connsiteX1" fmla="*/ 199073 w 1171575"/>
              <a:gd name="connsiteY1" fmla="*/ 1644968 h 1800225"/>
              <a:gd name="connsiteX2" fmla="*/ 28575 w 1171575"/>
              <a:gd name="connsiteY2" fmla="*/ 1296352 h 1800225"/>
              <a:gd name="connsiteX3" fmla="*/ 239078 w 1171575"/>
              <a:gd name="connsiteY3" fmla="*/ 1268730 h 1800225"/>
              <a:gd name="connsiteX4" fmla="*/ 362903 w 1171575"/>
              <a:gd name="connsiteY4" fmla="*/ 1526858 h 1800225"/>
              <a:gd name="connsiteX5" fmla="*/ 575310 w 1171575"/>
              <a:gd name="connsiteY5" fmla="*/ 1605915 h 1800225"/>
              <a:gd name="connsiteX6" fmla="*/ 825818 w 1171575"/>
              <a:gd name="connsiteY6" fmla="*/ 1503045 h 1800225"/>
              <a:gd name="connsiteX7" fmla="*/ 927735 w 1171575"/>
              <a:gd name="connsiteY7" fmla="*/ 1247775 h 1800225"/>
              <a:gd name="connsiteX8" fmla="*/ 833438 w 1171575"/>
              <a:gd name="connsiteY8" fmla="*/ 1008698 h 1800225"/>
              <a:gd name="connsiteX9" fmla="*/ 592455 w 1171575"/>
              <a:gd name="connsiteY9" fmla="*/ 914400 h 1800225"/>
              <a:gd name="connsiteX10" fmla="*/ 443865 w 1171575"/>
              <a:gd name="connsiteY10" fmla="*/ 938213 h 1800225"/>
              <a:gd name="connsiteX11" fmla="*/ 467678 w 1171575"/>
              <a:gd name="connsiteY11" fmla="*/ 753427 h 1800225"/>
              <a:gd name="connsiteX12" fmla="*/ 501968 w 1171575"/>
              <a:gd name="connsiteY12" fmla="*/ 755333 h 1800225"/>
              <a:gd name="connsiteX13" fmla="*/ 743903 w 1171575"/>
              <a:gd name="connsiteY13" fmla="*/ 684848 h 1800225"/>
              <a:gd name="connsiteX14" fmla="*/ 851535 w 1171575"/>
              <a:gd name="connsiteY14" fmla="*/ 468630 h 1800225"/>
              <a:gd name="connsiteX15" fmla="*/ 773430 w 1171575"/>
              <a:gd name="connsiteY15" fmla="*/ 277178 h 1800225"/>
              <a:gd name="connsiteX16" fmla="*/ 571500 w 1171575"/>
              <a:gd name="connsiteY16" fmla="*/ 200978 h 1800225"/>
              <a:gd name="connsiteX17" fmla="*/ 366713 w 1171575"/>
              <a:gd name="connsiteY17" fmla="*/ 278130 h 1800225"/>
              <a:gd name="connsiteX18" fmla="*/ 261938 w 1171575"/>
              <a:gd name="connsiteY18" fmla="*/ 509588 h 1800225"/>
              <a:gd name="connsiteX19" fmla="*/ 51435 w 1171575"/>
              <a:gd name="connsiteY19" fmla="*/ 472440 h 1800225"/>
              <a:gd name="connsiteX20" fmla="*/ 226695 w 1171575"/>
              <a:gd name="connsiteY20" fmla="*/ 144780 h 1800225"/>
              <a:gd name="connsiteX21" fmla="*/ 566738 w 1171575"/>
              <a:gd name="connsiteY21" fmla="*/ 28575 h 1800225"/>
              <a:gd name="connsiteX22" fmla="*/ 824865 w 1171575"/>
              <a:gd name="connsiteY22" fmla="*/ 88583 h 1800225"/>
              <a:gd name="connsiteX23" fmla="*/ 1005840 w 1171575"/>
              <a:gd name="connsiteY23" fmla="*/ 252413 h 1800225"/>
              <a:gd name="connsiteX24" fmla="*/ 1068705 w 1171575"/>
              <a:gd name="connsiteY24" fmla="*/ 473392 h 1800225"/>
              <a:gd name="connsiteX25" fmla="*/ 1008698 w 1171575"/>
              <a:gd name="connsiteY25" fmla="*/ 675323 h 1800225"/>
              <a:gd name="connsiteX26" fmla="*/ 832485 w 1171575"/>
              <a:gd name="connsiteY26" fmla="*/ 820102 h 1800225"/>
              <a:gd name="connsiteX27" fmla="*/ 1068705 w 1171575"/>
              <a:gd name="connsiteY27" fmla="*/ 965835 h 1800225"/>
              <a:gd name="connsiteX28" fmla="*/ 1152525 w 1171575"/>
              <a:gd name="connsiteY28" fmla="*/ 1242060 h 1800225"/>
              <a:gd name="connsiteX0" fmla="*/ 536835 w 1123950"/>
              <a:gd name="connsiteY0" fmla="*/ 1752694 h 1752694"/>
              <a:gd name="connsiteX1" fmla="*/ 170498 w 1123950"/>
              <a:gd name="connsiteY1" fmla="*/ 1616393 h 1752694"/>
              <a:gd name="connsiteX2" fmla="*/ 0 w 1123950"/>
              <a:gd name="connsiteY2" fmla="*/ 1267777 h 1752694"/>
              <a:gd name="connsiteX3" fmla="*/ 210503 w 1123950"/>
              <a:gd name="connsiteY3" fmla="*/ 1240155 h 1752694"/>
              <a:gd name="connsiteX4" fmla="*/ 334328 w 1123950"/>
              <a:gd name="connsiteY4" fmla="*/ 1498283 h 1752694"/>
              <a:gd name="connsiteX5" fmla="*/ 546735 w 1123950"/>
              <a:gd name="connsiteY5" fmla="*/ 1577340 h 1752694"/>
              <a:gd name="connsiteX6" fmla="*/ 797243 w 1123950"/>
              <a:gd name="connsiteY6" fmla="*/ 1474470 h 1752694"/>
              <a:gd name="connsiteX7" fmla="*/ 899160 w 1123950"/>
              <a:gd name="connsiteY7" fmla="*/ 1219200 h 1752694"/>
              <a:gd name="connsiteX8" fmla="*/ 804863 w 1123950"/>
              <a:gd name="connsiteY8" fmla="*/ 980123 h 1752694"/>
              <a:gd name="connsiteX9" fmla="*/ 563880 w 1123950"/>
              <a:gd name="connsiteY9" fmla="*/ 885825 h 1752694"/>
              <a:gd name="connsiteX10" fmla="*/ 415290 w 1123950"/>
              <a:gd name="connsiteY10" fmla="*/ 909638 h 1752694"/>
              <a:gd name="connsiteX11" fmla="*/ 439103 w 1123950"/>
              <a:gd name="connsiteY11" fmla="*/ 724852 h 1752694"/>
              <a:gd name="connsiteX12" fmla="*/ 473393 w 1123950"/>
              <a:gd name="connsiteY12" fmla="*/ 726758 h 1752694"/>
              <a:gd name="connsiteX13" fmla="*/ 715328 w 1123950"/>
              <a:gd name="connsiteY13" fmla="*/ 656273 h 1752694"/>
              <a:gd name="connsiteX14" fmla="*/ 822960 w 1123950"/>
              <a:gd name="connsiteY14" fmla="*/ 440055 h 1752694"/>
              <a:gd name="connsiteX15" fmla="*/ 744855 w 1123950"/>
              <a:gd name="connsiteY15" fmla="*/ 248603 h 1752694"/>
              <a:gd name="connsiteX16" fmla="*/ 542925 w 1123950"/>
              <a:gd name="connsiteY16" fmla="*/ 172403 h 1752694"/>
              <a:gd name="connsiteX17" fmla="*/ 338138 w 1123950"/>
              <a:gd name="connsiteY17" fmla="*/ 249555 h 1752694"/>
              <a:gd name="connsiteX18" fmla="*/ 233363 w 1123950"/>
              <a:gd name="connsiteY18" fmla="*/ 481013 h 1752694"/>
              <a:gd name="connsiteX19" fmla="*/ 22860 w 1123950"/>
              <a:gd name="connsiteY19" fmla="*/ 443865 h 1752694"/>
              <a:gd name="connsiteX20" fmla="*/ 198120 w 1123950"/>
              <a:gd name="connsiteY20" fmla="*/ 116205 h 1752694"/>
              <a:gd name="connsiteX21" fmla="*/ 538163 w 1123950"/>
              <a:gd name="connsiteY21" fmla="*/ 0 h 1752694"/>
              <a:gd name="connsiteX22" fmla="*/ 796290 w 1123950"/>
              <a:gd name="connsiteY22" fmla="*/ 60008 h 1752694"/>
              <a:gd name="connsiteX23" fmla="*/ 977265 w 1123950"/>
              <a:gd name="connsiteY23" fmla="*/ 223838 h 1752694"/>
              <a:gd name="connsiteX24" fmla="*/ 1040130 w 1123950"/>
              <a:gd name="connsiteY24" fmla="*/ 444817 h 1752694"/>
              <a:gd name="connsiteX25" fmla="*/ 980123 w 1123950"/>
              <a:gd name="connsiteY25" fmla="*/ 646748 h 1752694"/>
              <a:gd name="connsiteX26" fmla="*/ 803910 w 1123950"/>
              <a:gd name="connsiteY26" fmla="*/ 791527 h 1752694"/>
              <a:gd name="connsiteX27" fmla="*/ 1040130 w 1123950"/>
              <a:gd name="connsiteY27" fmla="*/ 937260 h 1752694"/>
              <a:gd name="connsiteX28" fmla="*/ 1123950 w 1123950"/>
              <a:gd name="connsiteY28" fmla="*/ 1213485 h 1752694"/>
              <a:gd name="connsiteX0" fmla="*/ 536835 w 1123950"/>
              <a:gd name="connsiteY0" fmla="*/ 1752694 h 1760238"/>
              <a:gd name="connsiteX1" fmla="*/ 541648 w 1123950"/>
              <a:gd name="connsiteY1" fmla="*/ 1749334 h 1760238"/>
              <a:gd name="connsiteX2" fmla="*/ 170498 w 1123950"/>
              <a:gd name="connsiteY2" fmla="*/ 1616393 h 1760238"/>
              <a:gd name="connsiteX3" fmla="*/ 0 w 1123950"/>
              <a:gd name="connsiteY3" fmla="*/ 1267777 h 1760238"/>
              <a:gd name="connsiteX4" fmla="*/ 210503 w 1123950"/>
              <a:gd name="connsiteY4" fmla="*/ 1240155 h 1760238"/>
              <a:gd name="connsiteX5" fmla="*/ 334328 w 1123950"/>
              <a:gd name="connsiteY5" fmla="*/ 1498283 h 1760238"/>
              <a:gd name="connsiteX6" fmla="*/ 546735 w 1123950"/>
              <a:gd name="connsiteY6" fmla="*/ 1577340 h 1760238"/>
              <a:gd name="connsiteX7" fmla="*/ 797243 w 1123950"/>
              <a:gd name="connsiteY7" fmla="*/ 1474470 h 1760238"/>
              <a:gd name="connsiteX8" fmla="*/ 899160 w 1123950"/>
              <a:gd name="connsiteY8" fmla="*/ 1219200 h 1760238"/>
              <a:gd name="connsiteX9" fmla="*/ 804863 w 1123950"/>
              <a:gd name="connsiteY9" fmla="*/ 980123 h 1760238"/>
              <a:gd name="connsiteX10" fmla="*/ 563880 w 1123950"/>
              <a:gd name="connsiteY10" fmla="*/ 885825 h 1760238"/>
              <a:gd name="connsiteX11" fmla="*/ 415290 w 1123950"/>
              <a:gd name="connsiteY11" fmla="*/ 909638 h 1760238"/>
              <a:gd name="connsiteX12" fmla="*/ 439103 w 1123950"/>
              <a:gd name="connsiteY12" fmla="*/ 724852 h 1760238"/>
              <a:gd name="connsiteX13" fmla="*/ 473393 w 1123950"/>
              <a:gd name="connsiteY13" fmla="*/ 726758 h 1760238"/>
              <a:gd name="connsiteX14" fmla="*/ 715328 w 1123950"/>
              <a:gd name="connsiteY14" fmla="*/ 656273 h 1760238"/>
              <a:gd name="connsiteX15" fmla="*/ 822960 w 1123950"/>
              <a:gd name="connsiteY15" fmla="*/ 440055 h 1760238"/>
              <a:gd name="connsiteX16" fmla="*/ 744855 w 1123950"/>
              <a:gd name="connsiteY16" fmla="*/ 248603 h 1760238"/>
              <a:gd name="connsiteX17" fmla="*/ 542925 w 1123950"/>
              <a:gd name="connsiteY17" fmla="*/ 172403 h 1760238"/>
              <a:gd name="connsiteX18" fmla="*/ 338138 w 1123950"/>
              <a:gd name="connsiteY18" fmla="*/ 249555 h 1760238"/>
              <a:gd name="connsiteX19" fmla="*/ 233363 w 1123950"/>
              <a:gd name="connsiteY19" fmla="*/ 481013 h 1760238"/>
              <a:gd name="connsiteX20" fmla="*/ 22860 w 1123950"/>
              <a:gd name="connsiteY20" fmla="*/ 443865 h 1760238"/>
              <a:gd name="connsiteX21" fmla="*/ 198120 w 1123950"/>
              <a:gd name="connsiteY21" fmla="*/ 116205 h 1760238"/>
              <a:gd name="connsiteX22" fmla="*/ 538163 w 1123950"/>
              <a:gd name="connsiteY22" fmla="*/ 0 h 1760238"/>
              <a:gd name="connsiteX23" fmla="*/ 796290 w 1123950"/>
              <a:gd name="connsiteY23" fmla="*/ 60008 h 1760238"/>
              <a:gd name="connsiteX24" fmla="*/ 977265 w 1123950"/>
              <a:gd name="connsiteY24" fmla="*/ 223838 h 1760238"/>
              <a:gd name="connsiteX25" fmla="*/ 1040130 w 1123950"/>
              <a:gd name="connsiteY25" fmla="*/ 444817 h 1760238"/>
              <a:gd name="connsiteX26" fmla="*/ 980123 w 1123950"/>
              <a:gd name="connsiteY26" fmla="*/ 646748 h 1760238"/>
              <a:gd name="connsiteX27" fmla="*/ 803910 w 1123950"/>
              <a:gd name="connsiteY27" fmla="*/ 791527 h 1760238"/>
              <a:gd name="connsiteX28" fmla="*/ 1040130 w 1123950"/>
              <a:gd name="connsiteY28" fmla="*/ 937260 h 1760238"/>
              <a:gd name="connsiteX29" fmla="*/ 1123950 w 1123950"/>
              <a:gd name="connsiteY29" fmla="*/ 1213485 h 1760238"/>
              <a:gd name="connsiteX0" fmla="*/ 822651 w 1123950"/>
              <a:gd name="connsiteY0" fmla="*/ 1752694 h 1760238"/>
              <a:gd name="connsiteX1" fmla="*/ 541648 w 1123950"/>
              <a:gd name="connsiteY1" fmla="*/ 1749334 h 1760238"/>
              <a:gd name="connsiteX2" fmla="*/ 170498 w 1123950"/>
              <a:gd name="connsiteY2" fmla="*/ 1616393 h 1760238"/>
              <a:gd name="connsiteX3" fmla="*/ 0 w 1123950"/>
              <a:gd name="connsiteY3" fmla="*/ 1267777 h 1760238"/>
              <a:gd name="connsiteX4" fmla="*/ 210503 w 1123950"/>
              <a:gd name="connsiteY4" fmla="*/ 1240155 h 1760238"/>
              <a:gd name="connsiteX5" fmla="*/ 334328 w 1123950"/>
              <a:gd name="connsiteY5" fmla="*/ 1498283 h 1760238"/>
              <a:gd name="connsiteX6" fmla="*/ 546735 w 1123950"/>
              <a:gd name="connsiteY6" fmla="*/ 1577340 h 1760238"/>
              <a:gd name="connsiteX7" fmla="*/ 797243 w 1123950"/>
              <a:gd name="connsiteY7" fmla="*/ 1474470 h 1760238"/>
              <a:gd name="connsiteX8" fmla="*/ 899160 w 1123950"/>
              <a:gd name="connsiteY8" fmla="*/ 1219200 h 1760238"/>
              <a:gd name="connsiteX9" fmla="*/ 804863 w 1123950"/>
              <a:gd name="connsiteY9" fmla="*/ 980123 h 1760238"/>
              <a:gd name="connsiteX10" fmla="*/ 563880 w 1123950"/>
              <a:gd name="connsiteY10" fmla="*/ 885825 h 1760238"/>
              <a:gd name="connsiteX11" fmla="*/ 415290 w 1123950"/>
              <a:gd name="connsiteY11" fmla="*/ 909638 h 1760238"/>
              <a:gd name="connsiteX12" fmla="*/ 439103 w 1123950"/>
              <a:gd name="connsiteY12" fmla="*/ 724852 h 1760238"/>
              <a:gd name="connsiteX13" fmla="*/ 473393 w 1123950"/>
              <a:gd name="connsiteY13" fmla="*/ 726758 h 1760238"/>
              <a:gd name="connsiteX14" fmla="*/ 715328 w 1123950"/>
              <a:gd name="connsiteY14" fmla="*/ 656273 h 1760238"/>
              <a:gd name="connsiteX15" fmla="*/ 822960 w 1123950"/>
              <a:gd name="connsiteY15" fmla="*/ 440055 h 1760238"/>
              <a:gd name="connsiteX16" fmla="*/ 744855 w 1123950"/>
              <a:gd name="connsiteY16" fmla="*/ 248603 h 1760238"/>
              <a:gd name="connsiteX17" fmla="*/ 542925 w 1123950"/>
              <a:gd name="connsiteY17" fmla="*/ 172403 h 1760238"/>
              <a:gd name="connsiteX18" fmla="*/ 338138 w 1123950"/>
              <a:gd name="connsiteY18" fmla="*/ 249555 h 1760238"/>
              <a:gd name="connsiteX19" fmla="*/ 233363 w 1123950"/>
              <a:gd name="connsiteY19" fmla="*/ 481013 h 1760238"/>
              <a:gd name="connsiteX20" fmla="*/ 22860 w 1123950"/>
              <a:gd name="connsiteY20" fmla="*/ 443865 h 1760238"/>
              <a:gd name="connsiteX21" fmla="*/ 198120 w 1123950"/>
              <a:gd name="connsiteY21" fmla="*/ 116205 h 1760238"/>
              <a:gd name="connsiteX22" fmla="*/ 538163 w 1123950"/>
              <a:gd name="connsiteY22" fmla="*/ 0 h 1760238"/>
              <a:gd name="connsiteX23" fmla="*/ 796290 w 1123950"/>
              <a:gd name="connsiteY23" fmla="*/ 60008 h 1760238"/>
              <a:gd name="connsiteX24" fmla="*/ 977265 w 1123950"/>
              <a:gd name="connsiteY24" fmla="*/ 223838 h 1760238"/>
              <a:gd name="connsiteX25" fmla="*/ 1040130 w 1123950"/>
              <a:gd name="connsiteY25" fmla="*/ 444817 h 1760238"/>
              <a:gd name="connsiteX26" fmla="*/ 980123 w 1123950"/>
              <a:gd name="connsiteY26" fmla="*/ 646748 h 1760238"/>
              <a:gd name="connsiteX27" fmla="*/ 803910 w 1123950"/>
              <a:gd name="connsiteY27" fmla="*/ 791527 h 1760238"/>
              <a:gd name="connsiteX28" fmla="*/ 1040130 w 1123950"/>
              <a:gd name="connsiteY28" fmla="*/ 937260 h 1760238"/>
              <a:gd name="connsiteX29" fmla="*/ 1123950 w 1123950"/>
              <a:gd name="connsiteY29" fmla="*/ 1213485 h 1760238"/>
              <a:gd name="connsiteX0" fmla="*/ 822651 w 1123950"/>
              <a:gd name="connsiteY0" fmla="*/ 1752694 h 1760238"/>
              <a:gd name="connsiteX1" fmla="*/ 541648 w 1123950"/>
              <a:gd name="connsiteY1" fmla="*/ 1749334 h 1760238"/>
              <a:gd name="connsiteX2" fmla="*/ 170498 w 1123950"/>
              <a:gd name="connsiteY2" fmla="*/ 1616393 h 1760238"/>
              <a:gd name="connsiteX3" fmla="*/ 0 w 1123950"/>
              <a:gd name="connsiteY3" fmla="*/ 1267777 h 1760238"/>
              <a:gd name="connsiteX4" fmla="*/ 210503 w 1123950"/>
              <a:gd name="connsiteY4" fmla="*/ 1240155 h 1760238"/>
              <a:gd name="connsiteX5" fmla="*/ 334328 w 1123950"/>
              <a:gd name="connsiteY5" fmla="*/ 1498283 h 1760238"/>
              <a:gd name="connsiteX6" fmla="*/ 546735 w 1123950"/>
              <a:gd name="connsiteY6" fmla="*/ 1577340 h 1760238"/>
              <a:gd name="connsiteX7" fmla="*/ 797243 w 1123950"/>
              <a:gd name="connsiteY7" fmla="*/ 1474470 h 1760238"/>
              <a:gd name="connsiteX8" fmla="*/ 899160 w 1123950"/>
              <a:gd name="connsiteY8" fmla="*/ 1219200 h 1760238"/>
              <a:gd name="connsiteX9" fmla="*/ 804863 w 1123950"/>
              <a:gd name="connsiteY9" fmla="*/ 980123 h 1760238"/>
              <a:gd name="connsiteX10" fmla="*/ 563880 w 1123950"/>
              <a:gd name="connsiteY10" fmla="*/ 885825 h 1760238"/>
              <a:gd name="connsiteX11" fmla="*/ 415290 w 1123950"/>
              <a:gd name="connsiteY11" fmla="*/ 909638 h 1760238"/>
              <a:gd name="connsiteX12" fmla="*/ 439103 w 1123950"/>
              <a:gd name="connsiteY12" fmla="*/ 724852 h 1760238"/>
              <a:gd name="connsiteX13" fmla="*/ 473393 w 1123950"/>
              <a:gd name="connsiteY13" fmla="*/ 726758 h 1760238"/>
              <a:gd name="connsiteX14" fmla="*/ 715328 w 1123950"/>
              <a:gd name="connsiteY14" fmla="*/ 656273 h 1760238"/>
              <a:gd name="connsiteX15" fmla="*/ 822960 w 1123950"/>
              <a:gd name="connsiteY15" fmla="*/ 440055 h 1760238"/>
              <a:gd name="connsiteX16" fmla="*/ 744855 w 1123950"/>
              <a:gd name="connsiteY16" fmla="*/ 248603 h 1760238"/>
              <a:gd name="connsiteX17" fmla="*/ 542925 w 1123950"/>
              <a:gd name="connsiteY17" fmla="*/ 172403 h 1760238"/>
              <a:gd name="connsiteX18" fmla="*/ 338138 w 1123950"/>
              <a:gd name="connsiteY18" fmla="*/ 249555 h 1760238"/>
              <a:gd name="connsiteX19" fmla="*/ 233363 w 1123950"/>
              <a:gd name="connsiteY19" fmla="*/ 481013 h 1760238"/>
              <a:gd name="connsiteX20" fmla="*/ 22860 w 1123950"/>
              <a:gd name="connsiteY20" fmla="*/ 443865 h 1760238"/>
              <a:gd name="connsiteX21" fmla="*/ 198120 w 1123950"/>
              <a:gd name="connsiteY21" fmla="*/ 116205 h 1760238"/>
              <a:gd name="connsiteX22" fmla="*/ 538163 w 1123950"/>
              <a:gd name="connsiteY22" fmla="*/ 0 h 1760238"/>
              <a:gd name="connsiteX23" fmla="*/ 796290 w 1123950"/>
              <a:gd name="connsiteY23" fmla="*/ 60008 h 1760238"/>
              <a:gd name="connsiteX24" fmla="*/ 977265 w 1123950"/>
              <a:gd name="connsiteY24" fmla="*/ 223838 h 1760238"/>
              <a:gd name="connsiteX25" fmla="*/ 1040130 w 1123950"/>
              <a:gd name="connsiteY25" fmla="*/ 444817 h 1760238"/>
              <a:gd name="connsiteX26" fmla="*/ 980123 w 1123950"/>
              <a:gd name="connsiteY26" fmla="*/ 646748 h 1760238"/>
              <a:gd name="connsiteX27" fmla="*/ 803910 w 1123950"/>
              <a:gd name="connsiteY27" fmla="*/ 791527 h 1760238"/>
              <a:gd name="connsiteX28" fmla="*/ 1040130 w 1123950"/>
              <a:gd name="connsiteY28" fmla="*/ 937260 h 1760238"/>
              <a:gd name="connsiteX29" fmla="*/ 1123950 w 1123950"/>
              <a:gd name="connsiteY29" fmla="*/ 1213485 h 1760238"/>
              <a:gd name="connsiteX0" fmla="*/ 822651 w 1123950"/>
              <a:gd name="connsiteY0" fmla="*/ 1752694 h 1752694"/>
              <a:gd name="connsiteX1" fmla="*/ 541648 w 1123950"/>
              <a:gd name="connsiteY1" fmla="*/ 1749334 h 1752694"/>
              <a:gd name="connsiteX2" fmla="*/ 170498 w 1123950"/>
              <a:gd name="connsiteY2" fmla="*/ 1616393 h 1752694"/>
              <a:gd name="connsiteX3" fmla="*/ 0 w 1123950"/>
              <a:gd name="connsiteY3" fmla="*/ 1267777 h 1752694"/>
              <a:gd name="connsiteX4" fmla="*/ 210503 w 1123950"/>
              <a:gd name="connsiteY4" fmla="*/ 1240155 h 1752694"/>
              <a:gd name="connsiteX5" fmla="*/ 334328 w 1123950"/>
              <a:gd name="connsiteY5" fmla="*/ 1498283 h 1752694"/>
              <a:gd name="connsiteX6" fmla="*/ 546735 w 1123950"/>
              <a:gd name="connsiteY6" fmla="*/ 1577340 h 1752694"/>
              <a:gd name="connsiteX7" fmla="*/ 797243 w 1123950"/>
              <a:gd name="connsiteY7" fmla="*/ 1474470 h 1752694"/>
              <a:gd name="connsiteX8" fmla="*/ 899160 w 1123950"/>
              <a:gd name="connsiteY8" fmla="*/ 1219200 h 1752694"/>
              <a:gd name="connsiteX9" fmla="*/ 804863 w 1123950"/>
              <a:gd name="connsiteY9" fmla="*/ 980123 h 1752694"/>
              <a:gd name="connsiteX10" fmla="*/ 563880 w 1123950"/>
              <a:gd name="connsiteY10" fmla="*/ 885825 h 1752694"/>
              <a:gd name="connsiteX11" fmla="*/ 415290 w 1123950"/>
              <a:gd name="connsiteY11" fmla="*/ 909638 h 1752694"/>
              <a:gd name="connsiteX12" fmla="*/ 439103 w 1123950"/>
              <a:gd name="connsiteY12" fmla="*/ 724852 h 1752694"/>
              <a:gd name="connsiteX13" fmla="*/ 473393 w 1123950"/>
              <a:gd name="connsiteY13" fmla="*/ 726758 h 1752694"/>
              <a:gd name="connsiteX14" fmla="*/ 715328 w 1123950"/>
              <a:gd name="connsiteY14" fmla="*/ 656273 h 1752694"/>
              <a:gd name="connsiteX15" fmla="*/ 822960 w 1123950"/>
              <a:gd name="connsiteY15" fmla="*/ 440055 h 1752694"/>
              <a:gd name="connsiteX16" fmla="*/ 744855 w 1123950"/>
              <a:gd name="connsiteY16" fmla="*/ 248603 h 1752694"/>
              <a:gd name="connsiteX17" fmla="*/ 542925 w 1123950"/>
              <a:gd name="connsiteY17" fmla="*/ 172403 h 1752694"/>
              <a:gd name="connsiteX18" fmla="*/ 338138 w 1123950"/>
              <a:gd name="connsiteY18" fmla="*/ 249555 h 1752694"/>
              <a:gd name="connsiteX19" fmla="*/ 233363 w 1123950"/>
              <a:gd name="connsiteY19" fmla="*/ 481013 h 1752694"/>
              <a:gd name="connsiteX20" fmla="*/ 22860 w 1123950"/>
              <a:gd name="connsiteY20" fmla="*/ 443865 h 1752694"/>
              <a:gd name="connsiteX21" fmla="*/ 198120 w 1123950"/>
              <a:gd name="connsiteY21" fmla="*/ 116205 h 1752694"/>
              <a:gd name="connsiteX22" fmla="*/ 538163 w 1123950"/>
              <a:gd name="connsiteY22" fmla="*/ 0 h 1752694"/>
              <a:gd name="connsiteX23" fmla="*/ 796290 w 1123950"/>
              <a:gd name="connsiteY23" fmla="*/ 60008 h 1752694"/>
              <a:gd name="connsiteX24" fmla="*/ 977265 w 1123950"/>
              <a:gd name="connsiteY24" fmla="*/ 223838 h 1752694"/>
              <a:gd name="connsiteX25" fmla="*/ 1040130 w 1123950"/>
              <a:gd name="connsiteY25" fmla="*/ 444817 h 1752694"/>
              <a:gd name="connsiteX26" fmla="*/ 980123 w 1123950"/>
              <a:gd name="connsiteY26" fmla="*/ 646748 h 1752694"/>
              <a:gd name="connsiteX27" fmla="*/ 803910 w 1123950"/>
              <a:gd name="connsiteY27" fmla="*/ 791527 h 1752694"/>
              <a:gd name="connsiteX28" fmla="*/ 1040130 w 1123950"/>
              <a:gd name="connsiteY28" fmla="*/ 937260 h 1752694"/>
              <a:gd name="connsiteX29" fmla="*/ 1123950 w 1123950"/>
              <a:gd name="connsiteY29" fmla="*/ 1213485 h 1752694"/>
              <a:gd name="connsiteX0" fmla="*/ 822651 w 1123950"/>
              <a:gd name="connsiteY0" fmla="*/ 1752694 h 1752694"/>
              <a:gd name="connsiteX1" fmla="*/ 541648 w 1123950"/>
              <a:gd name="connsiteY1" fmla="*/ 1749334 h 1752694"/>
              <a:gd name="connsiteX2" fmla="*/ 170498 w 1123950"/>
              <a:gd name="connsiteY2" fmla="*/ 1616393 h 1752694"/>
              <a:gd name="connsiteX3" fmla="*/ 0 w 1123950"/>
              <a:gd name="connsiteY3" fmla="*/ 1267777 h 1752694"/>
              <a:gd name="connsiteX4" fmla="*/ 210503 w 1123950"/>
              <a:gd name="connsiteY4" fmla="*/ 1240155 h 1752694"/>
              <a:gd name="connsiteX5" fmla="*/ 334328 w 1123950"/>
              <a:gd name="connsiteY5" fmla="*/ 1498283 h 1752694"/>
              <a:gd name="connsiteX6" fmla="*/ 546735 w 1123950"/>
              <a:gd name="connsiteY6" fmla="*/ 1577340 h 1752694"/>
              <a:gd name="connsiteX7" fmla="*/ 797243 w 1123950"/>
              <a:gd name="connsiteY7" fmla="*/ 1474470 h 1752694"/>
              <a:gd name="connsiteX8" fmla="*/ 899160 w 1123950"/>
              <a:gd name="connsiteY8" fmla="*/ 1219200 h 1752694"/>
              <a:gd name="connsiteX9" fmla="*/ 804863 w 1123950"/>
              <a:gd name="connsiteY9" fmla="*/ 980123 h 1752694"/>
              <a:gd name="connsiteX10" fmla="*/ 563880 w 1123950"/>
              <a:gd name="connsiteY10" fmla="*/ 885825 h 1752694"/>
              <a:gd name="connsiteX11" fmla="*/ 415290 w 1123950"/>
              <a:gd name="connsiteY11" fmla="*/ 909638 h 1752694"/>
              <a:gd name="connsiteX12" fmla="*/ 439103 w 1123950"/>
              <a:gd name="connsiteY12" fmla="*/ 724852 h 1752694"/>
              <a:gd name="connsiteX13" fmla="*/ 473393 w 1123950"/>
              <a:gd name="connsiteY13" fmla="*/ 726758 h 1752694"/>
              <a:gd name="connsiteX14" fmla="*/ 715328 w 1123950"/>
              <a:gd name="connsiteY14" fmla="*/ 656273 h 1752694"/>
              <a:gd name="connsiteX15" fmla="*/ 822960 w 1123950"/>
              <a:gd name="connsiteY15" fmla="*/ 440055 h 1752694"/>
              <a:gd name="connsiteX16" fmla="*/ 744855 w 1123950"/>
              <a:gd name="connsiteY16" fmla="*/ 248603 h 1752694"/>
              <a:gd name="connsiteX17" fmla="*/ 542925 w 1123950"/>
              <a:gd name="connsiteY17" fmla="*/ 172403 h 1752694"/>
              <a:gd name="connsiteX18" fmla="*/ 338138 w 1123950"/>
              <a:gd name="connsiteY18" fmla="*/ 249555 h 1752694"/>
              <a:gd name="connsiteX19" fmla="*/ 233363 w 1123950"/>
              <a:gd name="connsiteY19" fmla="*/ 481013 h 1752694"/>
              <a:gd name="connsiteX20" fmla="*/ 22860 w 1123950"/>
              <a:gd name="connsiteY20" fmla="*/ 443865 h 1752694"/>
              <a:gd name="connsiteX21" fmla="*/ 198120 w 1123950"/>
              <a:gd name="connsiteY21" fmla="*/ 116205 h 1752694"/>
              <a:gd name="connsiteX22" fmla="*/ 538163 w 1123950"/>
              <a:gd name="connsiteY22" fmla="*/ 0 h 1752694"/>
              <a:gd name="connsiteX23" fmla="*/ 796290 w 1123950"/>
              <a:gd name="connsiteY23" fmla="*/ 60008 h 1752694"/>
              <a:gd name="connsiteX24" fmla="*/ 977265 w 1123950"/>
              <a:gd name="connsiteY24" fmla="*/ 223838 h 1752694"/>
              <a:gd name="connsiteX25" fmla="*/ 1040130 w 1123950"/>
              <a:gd name="connsiteY25" fmla="*/ 444817 h 1752694"/>
              <a:gd name="connsiteX26" fmla="*/ 980123 w 1123950"/>
              <a:gd name="connsiteY26" fmla="*/ 646748 h 1752694"/>
              <a:gd name="connsiteX27" fmla="*/ 803910 w 1123950"/>
              <a:gd name="connsiteY27" fmla="*/ 791527 h 1752694"/>
              <a:gd name="connsiteX28" fmla="*/ 1040130 w 1123950"/>
              <a:gd name="connsiteY28" fmla="*/ 937260 h 1752694"/>
              <a:gd name="connsiteX29" fmla="*/ 1123950 w 1123950"/>
              <a:gd name="connsiteY29" fmla="*/ 1213485 h 1752694"/>
              <a:gd name="connsiteX0" fmla="*/ 818654 w 1123950"/>
              <a:gd name="connsiteY0" fmla="*/ 1748696 h 1750308"/>
              <a:gd name="connsiteX1" fmla="*/ 541648 w 1123950"/>
              <a:gd name="connsiteY1" fmla="*/ 1749334 h 1750308"/>
              <a:gd name="connsiteX2" fmla="*/ 170498 w 1123950"/>
              <a:gd name="connsiteY2" fmla="*/ 1616393 h 1750308"/>
              <a:gd name="connsiteX3" fmla="*/ 0 w 1123950"/>
              <a:gd name="connsiteY3" fmla="*/ 1267777 h 1750308"/>
              <a:gd name="connsiteX4" fmla="*/ 210503 w 1123950"/>
              <a:gd name="connsiteY4" fmla="*/ 1240155 h 1750308"/>
              <a:gd name="connsiteX5" fmla="*/ 334328 w 1123950"/>
              <a:gd name="connsiteY5" fmla="*/ 1498283 h 1750308"/>
              <a:gd name="connsiteX6" fmla="*/ 546735 w 1123950"/>
              <a:gd name="connsiteY6" fmla="*/ 1577340 h 1750308"/>
              <a:gd name="connsiteX7" fmla="*/ 797243 w 1123950"/>
              <a:gd name="connsiteY7" fmla="*/ 1474470 h 1750308"/>
              <a:gd name="connsiteX8" fmla="*/ 899160 w 1123950"/>
              <a:gd name="connsiteY8" fmla="*/ 1219200 h 1750308"/>
              <a:gd name="connsiteX9" fmla="*/ 804863 w 1123950"/>
              <a:gd name="connsiteY9" fmla="*/ 980123 h 1750308"/>
              <a:gd name="connsiteX10" fmla="*/ 563880 w 1123950"/>
              <a:gd name="connsiteY10" fmla="*/ 885825 h 1750308"/>
              <a:gd name="connsiteX11" fmla="*/ 415290 w 1123950"/>
              <a:gd name="connsiteY11" fmla="*/ 909638 h 1750308"/>
              <a:gd name="connsiteX12" fmla="*/ 439103 w 1123950"/>
              <a:gd name="connsiteY12" fmla="*/ 724852 h 1750308"/>
              <a:gd name="connsiteX13" fmla="*/ 473393 w 1123950"/>
              <a:gd name="connsiteY13" fmla="*/ 726758 h 1750308"/>
              <a:gd name="connsiteX14" fmla="*/ 715328 w 1123950"/>
              <a:gd name="connsiteY14" fmla="*/ 656273 h 1750308"/>
              <a:gd name="connsiteX15" fmla="*/ 822960 w 1123950"/>
              <a:gd name="connsiteY15" fmla="*/ 440055 h 1750308"/>
              <a:gd name="connsiteX16" fmla="*/ 744855 w 1123950"/>
              <a:gd name="connsiteY16" fmla="*/ 248603 h 1750308"/>
              <a:gd name="connsiteX17" fmla="*/ 542925 w 1123950"/>
              <a:gd name="connsiteY17" fmla="*/ 172403 h 1750308"/>
              <a:gd name="connsiteX18" fmla="*/ 338138 w 1123950"/>
              <a:gd name="connsiteY18" fmla="*/ 249555 h 1750308"/>
              <a:gd name="connsiteX19" fmla="*/ 233363 w 1123950"/>
              <a:gd name="connsiteY19" fmla="*/ 481013 h 1750308"/>
              <a:gd name="connsiteX20" fmla="*/ 22860 w 1123950"/>
              <a:gd name="connsiteY20" fmla="*/ 443865 h 1750308"/>
              <a:gd name="connsiteX21" fmla="*/ 198120 w 1123950"/>
              <a:gd name="connsiteY21" fmla="*/ 116205 h 1750308"/>
              <a:gd name="connsiteX22" fmla="*/ 538163 w 1123950"/>
              <a:gd name="connsiteY22" fmla="*/ 0 h 1750308"/>
              <a:gd name="connsiteX23" fmla="*/ 796290 w 1123950"/>
              <a:gd name="connsiteY23" fmla="*/ 60008 h 1750308"/>
              <a:gd name="connsiteX24" fmla="*/ 977265 w 1123950"/>
              <a:gd name="connsiteY24" fmla="*/ 223838 h 1750308"/>
              <a:gd name="connsiteX25" fmla="*/ 1040130 w 1123950"/>
              <a:gd name="connsiteY25" fmla="*/ 444817 h 1750308"/>
              <a:gd name="connsiteX26" fmla="*/ 980123 w 1123950"/>
              <a:gd name="connsiteY26" fmla="*/ 646748 h 1750308"/>
              <a:gd name="connsiteX27" fmla="*/ 803910 w 1123950"/>
              <a:gd name="connsiteY27" fmla="*/ 791527 h 1750308"/>
              <a:gd name="connsiteX28" fmla="*/ 1040130 w 1123950"/>
              <a:gd name="connsiteY28" fmla="*/ 937260 h 1750308"/>
              <a:gd name="connsiteX29" fmla="*/ 1123950 w 1123950"/>
              <a:gd name="connsiteY29" fmla="*/ 1213485 h 1750308"/>
              <a:gd name="connsiteX0" fmla="*/ 834644 w 1123950"/>
              <a:gd name="connsiteY0" fmla="*/ 1736704 h 1749648"/>
              <a:gd name="connsiteX1" fmla="*/ 541648 w 1123950"/>
              <a:gd name="connsiteY1" fmla="*/ 1749334 h 1749648"/>
              <a:gd name="connsiteX2" fmla="*/ 170498 w 1123950"/>
              <a:gd name="connsiteY2" fmla="*/ 1616393 h 1749648"/>
              <a:gd name="connsiteX3" fmla="*/ 0 w 1123950"/>
              <a:gd name="connsiteY3" fmla="*/ 1267777 h 1749648"/>
              <a:gd name="connsiteX4" fmla="*/ 210503 w 1123950"/>
              <a:gd name="connsiteY4" fmla="*/ 1240155 h 1749648"/>
              <a:gd name="connsiteX5" fmla="*/ 334328 w 1123950"/>
              <a:gd name="connsiteY5" fmla="*/ 1498283 h 1749648"/>
              <a:gd name="connsiteX6" fmla="*/ 546735 w 1123950"/>
              <a:gd name="connsiteY6" fmla="*/ 1577340 h 1749648"/>
              <a:gd name="connsiteX7" fmla="*/ 797243 w 1123950"/>
              <a:gd name="connsiteY7" fmla="*/ 1474470 h 1749648"/>
              <a:gd name="connsiteX8" fmla="*/ 899160 w 1123950"/>
              <a:gd name="connsiteY8" fmla="*/ 1219200 h 1749648"/>
              <a:gd name="connsiteX9" fmla="*/ 804863 w 1123950"/>
              <a:gd name="connsiteY9" fmla="*/ 980123 h 1749648"/>
              <a:gd name="connsiteX10" fmla="*/ 563880 w 1123950"/>
              <a:gd name="connsiteY10" fmla="*/ 885825 h 1749648"/>
              <a:gd name="connsiteX11" fmla="*/ 415290 w 1123950"/>
              <a:gd name="connsiteY11" fmla="*/ 909638 h 1749648"/>
              <a:gd name="connsiteX12" fmla="*/ 439103 w 1123950"/>
              <a:gd name="connsiteY12" fmla="*/ 724852 h 1749648"/>
              <a:gd name="connsiteX13" fmla="*/ 473393 w 1123950"/>
              <a:gd name="connsiteY13" fmla="*/ 726758 h 1749648"/>
              <a:gd name="connsiteX14" fmla="*/ 715328 w 1123950"/>
              <a:gd name="connsiteY14" fmla="*/ 656273 h 1749648"/>
              <a:gd name="connsiteX15" fmla="*/ 822960 w 1123950"/>
              <a:gd name="connsiteY15" fmla="*/ 440055 h 1749648"/>
              <a:gd name="connsiteX16" fmla="*/ 744855 w 1123950"/>
              <a:gd name="connsiteY16" fmla="*/ 248603 h 1749648"/>
              <a:gd name="connsiteX17" fmla="*/ 542925 w 1123950"/>
              <a:gd name="connsiteY17" fmla="*/ 172403 h 1749648"/>
              <a:gd name="connsiteX18" fmla="*/ 338138 w 1123950"/>
              <a:gd name="connsiteY18" fmla="*/ 249555 h 1749648"/>
              <a:gd name="connsiteX19" fmla="*/ 233363 w 1123950"/>
              <a:gd name="connsiteY19" fmla="*/ 481013 h 1749648"/>
              <a:gd name="connsiteX20" fmla="*/ 22860 w 1123950"/>
              <a:gd name="connsiteY20" fmla="*/ 443865 h 1749648"/>
              <a:gd name="connsiteX21" fmla="*/ 198120 w 1123950"/>
              <a:gd name="connsiteY21" fmla="*/ 116205 h 1749648"/>
              <a:gd name="connsiteX22" fmla="*/ 538163 w 1123950"/>
              <a:gd name="connsiteY22" fmla="*/ 0 h 1749648"/>
              <a:gd name="connsiteX23" fmla="*/ 796290 w 1123950"/>
              <a:gd name="connsiteY23" fmla="*/ 60008 h 1749648"/>
              <a:gd name="connsiteX24" fmla="*/ 977265 w 1123950"/>
              <a:gd name="connsiteY24" fmla="*/ 223838 h 1749648"/>
              <a:gd name="connsiteX25" fmla="*/ 1040130 w 1123950"/>
              <a:gd name="connsiteY25" fmla="*/ 444817 h 1749648"/>
              <a:gd name="connsiteX26" fmla="*/ 980123 w 1123950"/>
              <a:gd name="connsiteY26" fmla="*/ 646748 h 1749648"/>
              <a:gd name="connsiteX27" fmla="*/ 803910 w 1123950"/>
              <a:gd name="connsiteY27" fmla="*/ 791527 h 1749648"/>
              <a:gd name="connsiteX28" fmla="*/ 1040130 w 1123950"/>
              <a:gd name="connsiteY28" fmla="*/ 937260 h 1749648"/>
              <a:gd name="connsiteX29" fmla="*/ 1123950 w 1123950"/>
              <a:gd name="connsiteY29" fmla="*/ 1213485 h 1749648"/>
              <a:gd name="connsiteX0" fmla="*/ 796669 w 1123950"/>
              <a:gd name="connsiteY0" fmla="*/ 1752694 h 1752694"/>
              <a:gd name="connsiteX1" fmla="*/ 541648 w 1123950"/>
              <a:gd name="connsiteY1" fmla="*/ 1749334 h 1752694"/>
              <a:gd name="connsiteX2" fmla="*/ 170498 w 1123950"/>
              <a:gd name="connsiteY2" fmla="*/ 1616393 h 1752694"/>
              <a:gd name="connsiteX3" fmla="*/ 0 w 1123950"/>
              <a:gd name="connsiteY3" fmla="*/ 1267777 h 1752694"/>
              <a:gd name="connsiteX4" fmla="*/ 210503 w 1123950"/>
              <a:gd name="connsiteY4" fmla="*/ 1240155 h 1752694"/>
              <a:gd name="connsiteX5" fmla="*/ 334328 w 1123950"/>
              <a:gd name="connsiteY5" fmla="*/ 1498283 h 1752694"/>
              <a:gd name="connsiteX6" fmla="*/ 546735 w 1123950"/>
              <a:gd name="connsiteY6" fmla="*/ 1577340 h 1752694"/>
              <a:gd name="connsiteX7" fmla="*/ 797243 w 1123950"/>
              <a:gd name="connsiteY7" fmla="*/ 1474470 h 1752694"/>
              <a:gd name="connsiteX8" fmla="*/ 899160 w 1123950"/>
              <a:gd name="connsiteY8" fmla="*/ 1219200 h 1752694"/>
              <a:gd name="connsiteX9" fmla="*/ 804863 w 1123950"/>
              <a:gd name="connsiteY9" fmla="*/ 980123 h 1752694"/>
              <a:gd name="connsiteX10" fmla="*/ 563880 w 1123950"/>
              <a:gd name="connsiteY10" fmla="*/ 885825 h 1752694"/>
              <a:gd name="connsiteX11" fmla="*/ 415290 w 1123950"/>
              <a:gd name="connsiteY11" fmla="*/ 909638 h 1752694"/>
              <a:gd name="connsiteX12" fmla="*/ 439103 w 1123950"/>
              <a:gd name="connsiteY12" fmla="*/ 724852 h 1752694"/>
              <a:gd name="connsiteX13" fmla="*/ 473393 w 1123950"/>
              <a:gd name="connsiteY13" fmla="*/ 726758 h 1752694"/>
              <a:gd name="connsiteX14" fmla="*/ 715328 w 1123950"/>
              <a:gd name="connsiteY14" fmla="*/ 656273 h 1752694"/>
              <a:gd name="connsiteX15" fmla="*/ 822960 w 1123950"/>
              <a:gd name="connsiteY15" fmla="*/ 440055 h 1752694"/>
              <a:gd name="connsiteX16" fmla="*/ 744855 w 1123950"/>
              <a:gd name="connsiteY16" fmla="*/ 248603 h 1752694"/>
              <a:gd name="connsiteX17" fmla="*/ 542925 w 1123950"/>
              <a:gd name="connsiteY17" fmla="*/ 172403 h 1752694"/>
              <a:gd name="connsiteX18" fmla="*/ 338138 w 1123950"/>
              <a:gd name="connsiteY18" fmla="*/ 249555 h 1752694"/>
              <a:gd name="connsiteX19" fmla="*/ 233363 w 1123950"/>
              <a:gd name="connsiteY19" fmla="*/ 481013 h 1752694"/>
              <a:gd name="connsiteX20" fmla="*/ 22860 w 1123950"/>
              <a:gd name="connsiteY20" fmla="*/ 443865 h 1752694"/>
              <a:gd name="connsiteX21" fmla="*/ 198120 w 1123950"/>
              <a:gd name="connsiteY21" fmla="*/ 116205 h 1752694"/>
              <a:gd name="connsiteX22" fmla="*/ 538163 w 1123950"/>
              <a:gd name="connsiteY22" fmla="*/ 0 h 1752694"/>
              <a:gd name="connsiteX23" fmla="*/ 796290 w 1123950"/>
              <a:gd name="connsiteY23" fmla="*/ 60008 h 1752694"/>
              <a:gd name="connsiteX24" fmla="*/ 977265 w 1123950"/>
              <a:gd name="connsiteY24" fmla="*/ 223838 h 1752694"/>
              <a:gd name="connsiteX25" fmla="*/ 1040130 w 1123950"/>
              <a:gd name="connsiteY25" fmla="*/ 444817 h 1752694"/>
              <a:gd name="connsiteX26" fmla="*/ 980123 w 1123950"/>
              <a:gd name="connsiteY26" fmla="*/ 646748 h 1752694"/>
              <a:gd name="connsiteX27" fmla="*/ 803910 w 1123950"/>
              <a:gd name="connsiteY27" fmla="*/ 791527 h 1752694"/>
              <a:gd name="connsiteX28" fmla="*/ 1040130 w 1123950"/>
              <a:gd name="connsiteY28" fmla="*/ 937260 h 1752694"/>
              <a:gd name="connsiteX29" fmla="*/ 1123950 w 1123950"/>
              <a:gd name="connsiteY29" fmla="*/ 1213485 h 1752694"/>
              <a:gd name="connsiteX0" fmla="*/ 824651 w 1123950"/>
              <a:gd name="connsiteY0" fmla="*/ 1728710 h 1749551"/>
              <a:gd name="connsiteX1" fmla="*/ 541648 w 1123950"/>
              <a:gd name="connsiteY1" fmla="*/ 1749334 h 1749551"/>
              <a:gd name="connsiteX2" fmla="*/ 170498 w 1123950"/>
              <a:gd name="connsiteY2" fmla="*/ 1616393 h 1749551"/>
              <a:gd name="connsiteX3" fmla="*/ 0 w 1123950"/>
              <a:gd name="connsiteY3" fmla="*/ 1267777 h 1749551"/>
              <a:gd name="connsiteX4" fmla="*/ 210503 w 1123950"/>
              <a:gd name="connsiteY4" fmla="*/ 1240155 h 1749551"/>
              <a:gd name="connsiteX5" fmla="*/ 334328 w 1123950"/>
              <a:gd name="connsiteY5" fmla="*/ 1498283 h 1749551"/>
              <a:gd name="connsiteX6" fmla="*/ 546735 w 1123950"/>
              <a:gd name="connsiteY6" fmla="*/ 1577340 h 1749551"/>
              <a:gd name="connsiteX7" fmla="*/ 797243 w 1123950"/>
              <a:gd name="connsiteY7" fmla="*/ 1474470 h 1749551"/>
              <a:gd name="connsiteX8" fmla="*/ 899160 w 1123950"/>
              <a:gd name="connsiteY8" fmla="*/ 1219200 h 1749551"/>
              <a:gd name="connsiteX9" fmla="*/ 804863 w 1123950"/>
              <a:gd name="connsiteY9" fmla="*/ 980123 h 1749551"/>
              <a:gd name="connsiteX10" fmla="*/ 563880 w 1123950"/>
              <a:gd name="connsiteY10" fmla="*/ 885825 h 1749551"/>
              <a:gd name="connsiteX11" fmla="*/ 415290 w 1123950"/>
              <a:gd name="connsiteY11" fmla="*/ 909638 h 1749551"/>
              <a:gd name="connsiteX12" fmla="*/ 439103 w 1123950"/>
              <a:gd name="connsiteY12" fmla="*/ 724852 h 1749551"/>
              <a:gd name="connsiteX13" fmla="*/ 473393 w 1123950"/>
              <a:gd name="connsiteY13" fmla="*/ 726758 h 1749551"/>
              <a:gd name="connsiteX14" fmla="*/ 715328 w 1123950"/>
              <a:gd name="connsiteY14" fmla="*/ 656273 h 1749551"/>
              <a:gd name="connsiteX15" fmla="*/ 822960 w 1123950"/>
              <a:gd name="connsiteY15" fmla="*/ 440055 h 1749551"/>
              <a:gd name="connsiteX16" fmla="*/ 744855 w 1123950"/>
              <a:gd name="connsiteY16" fmla="*/ 248603 h 1749551"/>
              <a:gd name="connsiteX17" fmla="*/ 542925 w 1123950"/>
              <a:gd name="connsiteY17" fmla="*/ 172403 h 1749551"/>
              <a:gd name="connsiteX18" fmla="*/ 338138 w 1123950"/>
              <a:gd name="connsiteY18" fmla="*/ 249555 h 1749551"/>
              <a:gd name="connsiteX19" fmla="*/ 233363 w 1123950"/>
              <a:gd name="connsiteY19" fmla="*/ 481013 h 1749551"/>
              <a:gd name="connsiteX20" fmla="*/ 22860 w 1123950"/>
              <a:gd name="connsiteY20" fmla="*/ 443865 h 1749551"/>
              <a:gd name="connsiteX21" fmla="*/ 198120 w 1123950"/>
              <a:gd name="connsiteY21" fmla="*/ 116205 h 1749551"/>
              <a:gd name="connsiteX22" fmla="*/ 538163 w 1123950"/>
              <a:gd name="connsiteY22" fmla="*/ 0 h 1749551"/>
              <a:gd name="connsiteX23" fmla="*/ 796290 w 1123950"/>
              <a:gd name="connsiteY23" fmla="*/ 60008 h 1749551"/>
              <a:gd name="connsiteX24" fmla="*/ 977265 w 1123950"/>
              <a:gd name="connsiteY24" fmla="*/ 223838 h 1749551"/>
              <a:gd name="connsiteX25" fmla="*/ 1040130 w 1123950"/>
              <a:gd name="connsiteY25" fmla="*/ 444817 h 1749551"/>
              <a:gd name="connsiteX26" fmla="*/ 980123 w 1123950"/>
              <a:gd name="connsiteY26" fmla="*/ 646748 h 1749551"/>
              <a:gd name="connsiteX27" fmla="*/ 803910 w 1123950"/>
              <a:gd name="connsiteY27" fmla="*/ 791527 h 1749551"/>
              <a:gd name="connsiteX28" fmla="*/ 1040130 w 1123950"/>
              <a:gd name="connsiteY28" fmla="*/ 937260 h 1749551"/>
              <a:gd name="connsiteX29" fmla="*/ 1123950 w 1123950"/>
              <a:gd name="connsiteY29" fmla="*/ 1213485 h 1749551"/>
              <a:gd name="connsiteX0" fmla="*/ 882594 w 1123950"/>
              <a:gd name="connsiteY0" fmla="*/ 1687667 h 1749417"/>
              <a:gd name="connsiteX1" fmla="*/ 541648 w 1123950"/>
              <a:gd name="connsiteY1" fmla="*/ 1749334 h 1749417"/>
              <a:gd name="connsiteX2" fmla="*/ 170498 w 1123950"/>
              <a:gd name="connsiteY2" fmla="*/ 1616393 h 1749417"/>
              <a:gd name="connsiteX3" fmla="*/ 0 w 1123950"/>
              <a:gd name="connsiteY3" fmla="*/ 1267777 h 1749417"/>
              <a:gd name="connsiteX4" fmla="*/ 210503 w 1123950"/>
              <a:gd name="connsiteY4" fmla="*/ 1240155 h 1749417"/>
              <a:gd name="connsiteX5" fmla="*/ 334328 w 1123950"/>
              <a:gd name="connsiteY5" fmla="*/ 1498283 h 1749417"/>
              <a:gd name="connsiteX6" fmla="*/ 546735 w 1123950"/>
              <a:gd name="connsiteY6" fmla="*/ 1577340 h 1749417"/>
              <a:gd name="connsiteX7" fmla="*/ 797243 w 1123950"/>
              <a:gd name="connsiteY7" fmla="*/ 1474470 h 1749417"/>
              <a:gd name="connsiteX8" fmla="*/ 899160 w 1123950"/>
              <a:gd name="connsiteY8" fmla="*/ 1219200 h 1749417"/>
              <a:gd name="connsiteX9" fmla="*/ 804863 w 1123950"/>
              <a:gd name="connsiteY9" fmla="*/ 980123 h 1749417"/>
              <a:gd name="connsiteX10" fmla="*/ 563880 w 1123950"/>
              <a:gd name="connsiteY10" fmla="*/ 885825 h 1749417"/>
              <a:gd name="connsiteX11" fmla="*/ 415290 w 1123950"/>
              <a:gd name="connsiteY11" fmla="*/ 909638 h 1749417"/>
              <a:gd name="connsiteX12" fmla="*/ 439103 w 1123950"/>
              <a:gd name="connsiteY12" fmla="*/ 724852 h 1749417"/>
              <a:gd name="connsiteX13" fmla="*/ 473393 w 1123950"/>
              <a:gd name="connsiteY13" fmla="*/ 726758 h 1749417"/>
              <a:gd name="connsiteX14" fmla="*/ 715328 w 1123950"/>
              <a:gd name="connsiteY14" fmla="*/ 656273 h 1749417"/>
              <a:gd name="connsiteX15" fmla="*/ 822960 w 1123950"/>
              <a:gd name="connsiteY15" fmla="*/ 440055 h 1749417"/>
              <a:gd name="connsiteX16" fmla="*/ 744855 w 1123950"/>
              <a:gd name="connsiteY16" fmla="*/ 248603 h 1749417"/>
              <a:gd name="connsiteX17" fmla="*/ 542925 w 1123950"/>
              <a:gd name="connsiteY17" fmla="*/ 172403 h 1749417"/>
              <a:gd name="connsiteX18" fmla="*/ 338138 w 1123950"/>
              <a:gd name="connsiteY18" fmla="*/ 249555 h 1749417"/>
              <a:gd name="connsiteX19" fmla="*/ 233363 w 1123950"/>
              <a:gd name="connsiteY19" fmla="*/ 481013 h 1749417"/>
              <a:gd name="connsiteX20" fmla="*/ 22860 w 1123950"/>
              <a:gd name="connsiteY20" fmla="*/ 443865 h 1749417"/>
              <a:gd name="connsiteX21" fmla="*/ 198120 w 1123950"/>
              <a:gd name="connsiteY21" fmla="*/ 116205 h 1749417"/>
              <a:gd name="connsiteX22" fmla="*/ 538163 w 1123950"/>
              <a:gd name="connsiteY22" fmla="*/ 0 h 1749417"/>
              <a:gd name="connsiteX23" fmla="*/ 796290 w 1123950"/>
              <a:gd name="connsiteY23" fmla="*/ 60008 h 1749417"/>
              <a:gd name="connsiteX24" fmla="*/ 977265 w 1123950"/>
              <a:gd name="connsiteY24" fmla="*/ 223838 h 1749417"/>
              <a:gd name="connsiteX25" fmla="*/ 1040130 w 1123950"/>
              <a:gd name="connsiteY25" fmla="*/ 444817 h 1749417"/>
              <a:gd name="connsiteX26" fmla="*/ 980123 w 1123950"/>
              <a:gd name="connsiteY26" fmla="*/ 646748 h 1749417"/>
              <a:gd name="connsiteX27" fmla="*/ 803910 w 1123950"/>
              <a:gd name="connsiteY27" fmla="*/ 791527 h 1749417"/>
              <a:gd name="connsiteX28" fmla="*/ 1040130 w 1123950"/>
              <a:gd name="connsiteY28" fmla="*/ 937260 h 1749417"/>
              <a:gd name="connsiteX29" fmla="*/ 1123950 w 1123950"/>
              <a:gd name="connsiteY29" fmla="*/ 1213485 h 1749417"/>
              <a:gd name="connsiteX0" fmla="*/ 793265 w 1123950"/>
              <a:gd name="connsiteY0" fmla="*/ 1733539 h 1749601"/>
              <a:gd name="connsiteX1" fmla="*/ 541648 w 1123950"/>
              <a:gd name="connsiteY1" fmla="*/ 1749334 h 1749601"/>
              <a:gd name="connsiteX2" fmla="*/ 170498 w 1123950"/>
              <a:gd name="connsiteY2" fmla="*/ 1616393 h 1749601"/>
              <a:gd name="connsiteX3" fmla="*/ 0 w 1123950"/>
              <a:gd name="connsiteY3" fmla="*/ 1267777 h 1749601"/>
              <a:gd name="connsiteX4" fmla="*/ 210503 w 1123950"/>
              <a:gd name="connsiteY4" fmla="*/ 1240155 h 1749601"/>
              <a:gd name="connsiteX5" fmla="*/ 334328 w 1123950"/>
              <a:gd name="connsiteY5" fmla="*/ 1498283 h 1749601"/>
              <a:gd name="connsiteX6" fmla="*/ 546735 w 1123950"/>
              <a:gd name="connsiteY6" fmla="*/ 1577340 h 1749601"/>
              <a:gd name="connsiteX7" fmla="*/ 797243 w 1123950"/>
              <a:gd name="connsiteY7" fmla="*/ 1474470 h 1749601"/>
              <a:gd name="connsiteX8" fmla="*/ 899160 w 1123950"/>
              <a:gd name="connsiteY8" fmla="*/ 1219200 h 1749601"/>
              <a:gd name="connsiteX9" fmla="*/ 804863 w 1123950"/>
              <a:gd name="connsiteY9" fmla="*/ 980123 h 1749601"/>
              <a:gd name="connsiteX10" fmla="*/ 563880 w 1123950"/>
              <a:gd name="connsiteY10" fmla="*/ 885825 h 1749601"/>
              <a:gd name="connsiteX11" fmla="*/ 415290 w 1123950"/>
              <a:gd name="connsiteY11" fmla="*/ 909638 h 1749601"/>
              <a:gd name="connsiteX12" fmla="*/ 439103 w 1123950"/>
              <a:gd name="connsiteY12" fmla="*/ 724852 h 1749601"/>
              <a:gd name="connsiteX13" fmla="*/ 473393 w 1123950"/>
              <a:gd name="connsiteY13" fmla="*/ 726758 h 1749601"/>
              <a:gd name="connsiteX14" fmla="*/ 715328 w 1123950"/>
              <a:gd name="connsiteY14" fmla="*/ 656273 h 1749601"/>
              <a:gd name="connsiteX15" fmla="*/ 822960 w 1123950"/>
              <a:gd name="connsiteY15" fmla="*/ 440055 h 1749601"/>
              <a:gd name="connsiteX16" fmla="*/ 744855 w 1123950"/>
              <a:gd name="connsiteY16" fmla="*/ 248603 h 1749601"/>
              <a:gd name="connsiteX17" fmla="*/ 542925 w 1123950"/>
              <a:gd name="connsiteY17" fmla="*/ 172403 h 1749601"/>
              <a:gd name="connsiteX18" fmla="*/ 338138 w 1123950"/>
              <a:gd name="connsiteY18" fmla="*/ 249555 h 1749601"/>
              <a:gd name="connsiteX19" fmla="*/ 233363 w 1123950"/>
              <a:gd name="connsiteY19" fmla="*/ 481013 h 1749601"/>
              <a:gd name="connsiteX20" fmla="*/ 22860 w 1123950"/>
              <a:gd name="connsiteY20" fmla="*/ 443865 h 1749601"/>
              <a:gd name="connsiteX21" fmla="*/ 198120 w 1123950"/>
              <a:gd name="connsiteY21" fmla="*/ 116205 h 1749601"/>
              <a:gd name="connsiteX22" fmla="*/ 538163 w 1123950"/>
              <a:gd name="connsiteY22" fmla="*/ 0 h 1749601"/>
              <a:gd name="connsiteX23" fmla="*/ 796290 w 1123950"/>
              <a:gd name="connsiteY23" fmla="*/ 60008 h 1749601"/>
              <a:gd name="connsiteX24" fmla="*/ 977265 w 1123950"/>
              <a:gd name="connsiteY24" fmla="*/ 223838 h 1749601"/>
              <a:gd name="connsiteX25" fmla="*/ 1040130 w 1123950"/>
              <a:gd name="connsiteY25" fmla="*/ 444817 h 1749601"/>
              <a:gd name="connsiteX26" fmla="*/ 980123 w 1123950"/>
              <a:gd name="connsiteY26" fmla="*/ 646748 h 1749601"/>
              <a:gd name="connsiteX27" fmla="*/ 803910 w 1123950"/>
              <a:gd name="connsiteY27" fmla="*/ 791527 h 1749601"/>
              <a:gd name="connsiteX28" fmla="*/ 1040130 w 1123950"/>
              <a:gd name="connsiteY28" fmla="*/ 937260 h 1749601"/>
              <a:gd name="connsiteX29" fmla="*/ 1123950 w 1123950"/>
              <a:gd name="connsiteY29" fmla="*/ 1213485 h 1749601"/>
              <a:gd name="connsiteX0" fmla="*/ 822237 w 1123950"/>
              <a:gd name="connsiteY0" fmla="*/ 1752854 h 1752854"/>
              <a:gd name="connsiteX1" fmla="*/ 541648 w 1123950"/>
              <a:gd name="connsiteY1" fmla="*/ 1749334 h 1752854"/>
              <a:gd name="connsiteX2" fmla="*/ 170498 w 1123950"/>
              <a:gd name="connsiteY2" fmla="*/ 1616393 h 1752854"/>
              <a:gd name="connsiteX3" fmla="*/ 0 w 1123950"/>
              <a:gd name="connsiteY3" fmla="*/ 1267777 h 1752854"/>
              <a:gd name="connsiteX4" fmla="*/ 210503 w 1123950"/>
              <a:gd name="connsiteY4" fmla="*/ 1240155 h 1752854"/>
              <a:gd name="connsiteX5" fmla="*/ 334328 w 1123950"/>
              <a:gd name="connsiteY5" fmla="*/ 1498283 h 1752854"/>
              <a:gd name="connsiteX6" fmla="*/ 546735 w 1123950"/>
              <a:gd name="connsiteY6" fmla="*/ 1577340 h 1752854"/>
              <a:gd name="connsiteX7" fmla="*/ 797243 w 1123950"/>
              <a:gd name="connsiteY7" fmla="*/ 1474470 h 1752854"/>
              <a:gd name="connsiteX8" fmla="*/ 899160 w 1123950"/>
              <a:gd name="connsiteY8" fmla="*/ 1219200 h 1752854"/>
              <a:gd name="connsiteX9" fmla="*/ 804863 w 1123950"/>
              <a:gd name="connsiteY9" fmla="*/ 980123 h 1752854"/>
              <a:gd name="connsiteX10" fmla="*/ 563880 w 1123950"/>
              <a:gd name="connsiteY10" fmla="*/ 885825 h 1752854"/>
              <a:gd name="connsiteX11" fmla="*/ 415290 w 1123950"/>
              <a:gd name="connsiteY11" fmla="*/ 909638 h 1752854"/>
              <a:gd name="connsiteX12" fmla="*/ 439103 w 1123950"/>
              <a:gd name="connsiteY12" fmla="*/ 724852 h 1752854"/>
              <a:gd name="connsiteX13" fmla="*/ 473393 w 1123950"/>
              <a:gd name="connsiteY13" fmla="*/ 726758 h 1752854"/>
              <a:gd name="connsiteX14" fmla="*/ 715328 w 1123950"/>
              <a:gd name="connsiteY14" fmla="*/ 656273 h 1752854"/>
              <a:gd name="connsiteX15" fmla="*/ 822960 w 1123950"/>
              <a:gd name="connsiteY15" fmla="*/ 440055 h 1752854"/>
              <a:gd name="connsiteX16" fmla="*/ 744855 w 1123950"/>
              <a:gd name="connsiteY16" fmla="*/ 248603 h 1752854"/>
              <a:gd name="connsiteX17" fmla="*/ 542925 w 1123950"/>
              <a:gd name="connsiteY17" fmla="*/ 172403 h 1752854"/>
              <a:gd name="connsiteX18" fmla="*/ 338138 w 1123950"/>
              <a:gd name="connsiteY18" fmla="*/ 249555 h 1752854"/>
              <a:gd name="connsiteX19" fmla="*/ 233363 w 1123950"/>
              <a:gd name="connsiteY19" fmla="*/ 481013 h 1752854"/>
              <a:gd name="connsiteX20" fmla="*/ 22860 w 1123950"/>
              <a:gd name="connsiteY20" fmla="*/ 443865 h 1752854"/>
              <a:gd name="connsiteX21" fmla="*/ 198120 w 1123950"/>
              <a:gd name="connsiteY21" fmla="*/ 116205 h 1752854"/>
              <a:gd name="connsiteX22" fmla="*/ 538163 w 1123950"/>
              <a:gd name="connsiteY22" fmla="*/ 0 h 1752854"/>
              <a:gd name="connsiteX23" fmla="*/ 796290 w 1123950"/>
              <a:gd name="connsiteY23" fmla="*/ 60008 h 1752854"/>
              <a:gd name="connsiteX24" fmla="*/ 977265 w 1123950"/>
              <a:gd name="connsiteY24" fmla="*/ 223838 h 1752854"/>
              <a:gd name="connsiteX25" fmla="*/ 1040130 w 1123950"/>
              <a:gd name="connsiteY25" fmla="*/ 444817 h 1752854"/>
              <a:gd name="connsiteX26" fmla="*/ 980123 w 1123950"/>
              <a:gd name="connsiteY26" fmla="*/ 646748 h 1752854"/>
              <a:gd name="connsiteX27" fmla="*/ 803910 w 1123950"/>
              <a:gd name="connsiteY27" fmla="*/ 791527 h 1752854"/>
              <a:gd name="connsiteX28" fmla="*/ 1040130 w 1123950"/>
              <a:gd name="connsiteY28" fmla="*/ 937260 h 1752854"/>
              <a:gd name="connsiteX29" fmla="*/ 1123950 w 1123950"/>
              <a:gd name="connsiteY29" fmla="*/ 1213485 h 1752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23950" h="1752854">
                <a:moveTo>
                  <a:pt x="822237" y="1752854"/>
                </a:moveTo>
                <a:cubicBezTo>
                  <a:pt x="823039" y="1752294"/>
                  <a:pt x="614697" y="1752063"/>
                  <a:pt x="541648" y="1749334"/>
                </a:cubicBezTo>
                <a:cubicBezTo>
                  <a:pt x="456607" y="1748603"/>
                  <a:pt x="260773" y="1696652"/>
                  <a:pt x="170498" y="1616393"/>
                </a:cubicBezTo>
                <a:cubicBezTo>
                  <a:pt x="80223" y="1536134"/>
                  <a:pt x="14288" y="1410652"/>
                  <a:pt x="0" y="1267777"/>
                </a:cubicBezTo>
                <a:lnTo>
                  <a:pt x="210503" y="1240155"/>
                </a:lnTo>
                <a:cubicBezTo>
                  <a:pt x="234315" y="1359218"/>
                  <a:pt x="276225" y="1444943"/>
                  <a:pt x="334328" y="1498283"/>
                </a:cubicBezTo>
                <a:cubicBezTo>
                  <a:pt x="392430" y="1550670"/>
                  <a:pt x="462915" y="1577340"/>
                  <a:pt x="546735" y="1577340"/>
                </a:cubicBezTo>
                <a:cubicBezTo>
                  <a:pt x="645795" y="1577340"/>
                  <a:pt x="729615" y="1543050"/>
                  <a:pt x="797243" y="1474470"/>
                </a:cubicBezTo>
                <a:cubicBezTo>
                  <a:pt x="865823" y="1405890"/>
                  <a:pt x="899160" y="1321118"/>
                  <a:pt x="899160" y="1219200"/>
                </a:cubicBezTo>
                <a:cubicBezTo>
                  <a:pt x="899160" y="1122998"/>
                  <a:pt x="867728" y="1042988"/>
                  <a:pt x="804863" y="980123"/>
                </a:cubicBezTo>
                <a:cubicBezTo>
                  <a:pt x="741998" y="917258"/>
                  <a:pt x="661035" y="885825"/>
                  <a:pt x="563880" y="885825"/>
                </a:cubicBezTo>
                <a:cubicBezTo>
                  <a:pt x="523875" y="885825"/>
                  <a:pt x="474345" y="893445"/>
                  <a:pt x="415290" y="909638"/>
                </a:cubicBezTo>
                <a:lnTo>
                  <a:pt x="439103" y="724852"/>
                </a:lnTo>
                <a:cubicBezTo>
                  <a:pt x="453390" y="726758"/>
                  <a:pt x="464820" y="726758"/>
                  <a:pt x="473393" y="726758"/>
                </a:cubicBezTo>
                <a:cubicBezTo>
                  <a:pt x="562928" y="726758"/>
                  <a:pt x="643890" y="702945"/>
                  <a:pt x="715328" y="656273"/>
                </a:cubicBezTo>
                <a:cubicBezTo>
                  <a:pt x="786765" y="609600"/>
                  <a:pt x="822960" y="537210"/>
                  <a:pt x="822960" y="440055"/>
                </a:cubicBezTo>
                <a:cubicBezTo>
                  <a:pt x="822960" y="362903"/>
                  <a:pt x="797243" y="299085"/>
                  <a:pt x="744855" y="248603"/>
                </a:cubicBezTo>
                <a:cubicBezTo>
                  <a:pt x="692468" y="198120"/>
                  <a:pt x="624840" y="172403"/>
                  <a:pt x="542925" y="172403"/>
                </a:cubicBezTo>
                <a:cubicBezTo>
                  <a:pt x="461010" y="172403"/>
                  <a:pt x="392430" y="198120"/>
                  <a:pt x="338138" y="249555"/>
                </a:cubicBezTo>
                <a:cubicBezTo>
                  <a:pt x="283845" y="300990"/>
                  <a:pt x="248603" y="378142"/>
                  <a:pt x="233363" y="481013"/>
                </a:cubicBezTo>
                <a:lnTo>
                  <a:pt x="22860" y="443865"/>
                </a:lnTo>
                <a:cubicBezTo>
                  <a:pt x="48578" y="302895"/>
                  <a:pt x="106680" y="193358"/>
                  <a:pt x="198120" y="116205"/>
                </a:cubicBezTo>
                <a:cubicBezTo>
                  <a:pt x="289560" y="39053"/>
                  <a:pt x="402908" y="0"/>
                  <a:pt x="538163" y="0"/>
                </a:cubicBezTo>
                <a:cubicBezTo>
                  <a:pt x="631508" y="0"/>
                  <a:pt x="718185" y="20003"/>
                  <a:pt x="796290" y="60008"/>
                </a:cubicBezTo>
                <a:cubicBezTo>
                  <a:pt x="875348" y="100013"/>
                  <a:pt x="935355" y="155258"/>
                  <a:pt x="977265" y="223838"/>
                </a:cubicBezTo>
                <a:cubicBezTo>
                  <a:pt x="1019175" y="293370"/>
                  <a:pt x="1040130" y="366713"/>
                  <a:pt x="1040130" y="444817"/>
                </a:cubicBezTo>
                <a:cubicBezTo>
                  <a:pt x="1040130" y="519113"/>
                  <a:pt x="1020128" y="586740"/>
                  <a:pt x="980123" y="646748"/>
                </a:cubicBezTo>
                <a:cubicBezTo>
                  <a:pt x="940118" y="707708"/>
                  <a:pt x="881063" y="756285"/>
                  <a:pt x="803910" y="791527"/>
                </a:cubicBezTo>
                <a:cubicBezTo>
                  <a:pt x="904875" y="815340"/>
                  <a:pt x="983933" y="863918"/>
                  <a:pt x="1040130" y="937260"/>
                </a:cubicBezTo>
                <a:cubicBezTo>
                  <a:pt x="1096328" y="1010602"/>
                  <a:pt x="1123950" y="1102995"/>
                  <a:pt x="1123950" y="1213485"/>
                </a:cubicBezTo>
              </a:path>
            </a:pathLst>
          </a:custGeom>
          <a:noFill/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928D52-3801-492F-BB28-0D2220B3D1A5}"/>
              </a:ext>
            </a:extLst>
          </p:cNvPr>
          <p:cNvGrpSpPr/>
          <p:nvPr/>
        </p:nvGrpSpPr>
        <p:grpSpPr>
          <a:xfrm>
            <a:off x="1841618" y="2427493"/>
            <a:ext cx="1646595" cy="1947672"/>
            <a:chOff x="202950" y="1671304"/>
            <a:chExt cx="3180864" cy="196715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33BBCB-993D-4BB0-9991-041840CBBA96}"/>
                </a:ext>
              </a:extLst>
            </p:cNvPr>
            <p:cNvSpPr txBox="1"/>
            <p:nvPr/>
          </p:nvSpPr>
          <p:spPr>
            <a:xfrm>
              <a:off x="202950" y="2053097"/>
              <a:ext cx="3180862" cy="1585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95672A3-7D96-496A-8479-C233A7E8FBB3}"/>
                </a:ext>
              </a:extLst>
            </p:cNvPr>
            <p:cNvSpPr txBox="1"/>
            <p:nvPr/>
          </p:nvSpPr>
          <p:spPr>
            <a:xfrm>
              <a:off x="202950" y="1671304"/>
              <a:ext cx="3180864" cy="373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C6ABCE2-597F-4365-A16D-A9F3C95B301D}"/>
              </a:ext>
            </a:extLst>
          </p:cNvPr>
          <p:cNvGrpSpPr/>
          <p:nvPr/>
        </p:nvGrpSpPr>
        <p:grpSpPr>
          <a:xfrm>
            <a:off x="5720586" y="2427493"/>
            <a:ext cx="1646595" cy="1947672"/>
            <a:chOff x="202950" y="1671304"/>
            <a:chExt cx="3180864" cy="196715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9C43BD6-3640-42F5-BD8A-171BA3C14193}"/>
                </a:ext>
              </a:extLst>
            </p:cNvPr>
            <p:cNvSpPr txBox="1"/>
            <p:nvPr/>
          </p:nvSpPr>
          <p:spPr>
            <a:xfrm>
              <a:off x="202950" y="2053097"/>
              <a:ext cx="3180862" cy="1585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90FB870-31AB-4362-8E8F-540A47A502A0}"/>
                </a:ext>
              </a:extLst>
            </p:cNvPr>
            <p:cNvSpPr txBox="1"/>
            <p:nvPr/>
          </p:nvSpPr>
          <p:spPr>
            <a:xfrm>
              <a:off x="202950" y="1671304"/>
              <a:ext cx="3180864" cy="373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115F60D-A4A7-490A-847F-9428C63874FB}"/>
              </a:ext>
            </a:extLst>
          </p:cNvPr>
          <p:cNvGrpSpPr/>
          <p:nvPr/>
        </p:nvGrpSpPr>
        <p:grpSpPr>
          <a:xfrm>
            <a:off x="9599555" y="2427493"/>
            <a:ext cx="1646595" cy="1947672"/>
            <a:chOff x="202950" y="1671304"/>
            <a:chExt cx="3180864" cy="196715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E1E040-4E1E-4B46-93EC-9BEAB7556779}"/>
                </a:ext>
              </a:extLst>
            </p:cNvPr>
            <p:cNvSpPr txBox="1"/>
            <p:nvPr/>
          </p:nvSpPr>
          <p:spPr>
            <a:xfrm>
              <a:off x="202950" y="2053097"/>
              <a:ext cx="3180862" cy="1585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0648BA-3732-4D53-8E2F-F3988E885BE0}"/>
                </a:ext>
              </a:extLst>
            </p:cNvPr>
            <p:cNvSpPr txBox="1"/>
            <p:nvPr/>
          </p:nvSpPr>
          <p:spPr>
            <a:xfrm>
              <a:off x="202950" y="1671304"/>
              <a:ext cx="3180864" cy="373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16DB683-1018-4BF1-9E69-7A229485ED5F}"/>
              </a:ext>
            </a:extLst>
          </p:cNvPr>
          <p:cNvSpPr txBox="1"/>
          <p:nvPr/>
        </p:nvSpPr>
        <p:spPr>
          <a:xfrm>
            <a:off x="1178136" y="5379773"/>
            <a:ext cx="98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 This text can be replaced with your own text. This text can be replaced with your own text.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3" name="자유형 19">
            <a:extLst>
              <a:ext uri="{FF2B5EF4-FFF2-40B4-BE49-F238E27FC236}">
                <a16:creationId xmlns:a16="http://schemas.microsoft.com/office/drawing/2014/main" id="{2AE0F555-5CF7-4204-B496-2B2BB55A7230}"/>
              </a:ext>
            </a:extLst>
          </p:cNvPr>
          <p:cNvSpPr/>
          <p:nvPr/>
        </p:nvSpPr>
        <p:spPr>
          <a:xfrm flipV="1">
            <a:off x="909736" y="5253220"/>
            <a:ext cx="10368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자유형 20">
            <a:extLst>
              <a:ext uri="{FF2B5EF4-FFF2-40B4-BE49-F238E27FC236}">
                <a16:creationId xmlns:a16="http://schemas.microsoft.com/office/drawing/2014/main" id="{0D38E0F4-4CE3-40AD-B093-FF5ADC586551}"/>
              </a:ext>
            </a:extLst>
          </p:cNvPr>
          <p:cNvSpPr/>
          <p:nvPr/>
        </p:nvSpPr>
        <p:spPr>
          <a:xfrm>
            <a:off x="909736" y="6106939"/>
            <a:ext cx="10368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BB1DC47-0B61-4058-81DC-94FB1BC9EEA3}"/>
              </a:ext>
            </a:extLst>
          </p:cNvPr>
          <p:cNvSpPr/>
          <p:nvPr/>
        </p:nvSpPr>
        <p:spPr>
          <a:xfrm>
            <a:off x="347663" y="285750"/>
            <a:ext cx="11496675" cy="6286500"/>
          </a:xfrm>
          <a:custGeom>
            <a:avLst/>
            <a:gdLst>
              <a:gd name="connsiteX0" fmla="*/ 1429805 w 11496675"/>
              <a:gd name="connsiteY0" fmla="*/ 4515525 h 6286500"/>
              <a:gd name="connsiteX1" fmla="*/ 1687021 w 11496675"/>
              <a:gd name="connsiteY1" fmla="*/ 4663505 h 6286500"/>
              <a:gd name="connsiteX2" fmla="*/ 1765481 w 11496675"/>
              <a:gd name="connsiteY2" fmla="*/ 4892907 h 6286500"/>
              <a:gd name="connsiteX3" fmla="*/ 1672127 w 11496675"/>
              <a:gd name="connsiteY3" fmla="*/ 5152111 h 6286500"/>
              <a:gd name="connsiteX4" fmla="*/ 1429805 w 11496675"/>
              <a:gd name="connsiteY4" fmla="*/ 5290161 h 6286500"/>
              <a:gd name="connsiteX5" fmla="*/ 1141800 w 11496675"/>
              <a:gd name="connsiteY5" fmla="*/ 3176799 h 6286500"/>
              <a:gd name="connsiteX6" fmla="*/ 1141800 w 11496675"/>
              <a:gd name="connsiteY6" fmla="*/ 3864032 h 6286500"/>
              <a:gd name="connsiteX7" fmla="*/ 949125 w 11496675"/>
              <a:gd name="connsiteY7" fmla="*/ 3718055 h 6286500"/>
              <a:gd name="connsiteX8" fmla="*/ 885572 w 11496675"/>
              <a:gd name="connsiteY8" fmla="*/ 3522404 h 6286500"/>
              <a:gd name="connsiteX9" fmla="*/ 955091 w 11496675"/>
              <a:gd name="connsiteY9" fmla="*/ 3311859 h 6286500"/>
              <a:gd name="connsiteX10" fmla="*/ 1141800 w 11496675"/>
              <a:gd name="connsiteY10" fmla="*/ 3176799 h 6286500"/>
              <a:gd name="connsiteX11" fmla="*/ 1141800 w 11496675"/>
              <a:gd name="connsiteY11" fmla="*/ 2547153 h 6286500"/>
              <a:gd name="connsiteX12" fmla="*/ 1141800 w 11496675"/>
              <a:gd name="connsiteY12" fmla="*/ 2743791 h 6286500"/>
              <a:gd name="connsiteX13" fmla="*/ 594578 w 11496675"/>
              <a:gd name="connsiteY13" fmla="*/ 2999032 h 6286500"/>
              <a:gd name="connsiteX14" fmla="*/ 389010 w 11496675"/>
              <a:gd name="connsiteY14" fmla="*/ 3546240 h 6286500"/>
              <a:gd name="connsiteX15" fmla="*/ 570755 w 11496675"/>
              <a:gd name="connsiteY15" fmla="*/ 4093448 h 6286500"/>
              <a:gd name="connsiteX16" fmla="*/ 1141800 w 11496675"/>
              <a:gd name="connsiteY16" fmla="*/ 4430112 h 6286500"/>
              <a:gd name="connsiteX17" fmla="*/ 1141800 w 11496675"/>
              <a:gd name="connsiteY17" fmla="*/ 5262348 h 6286500"/>
              <a:gd name="connsiteX18" fmla="*/ 947136 w 11496675"/>
              <a:gd name="connsiteY18" fmla="*/ 5095511 h 6286500"/>
              <a:gd name="connsiteX19" fmla="*/ 827971 w 11496675"/>
              <a:gd name="connsiteY19" fmla="*/ 4821413 h 6286500"/>
              <a:gd name="connsiteX20" fmla="*/ 309562 w 11496675"/>
              <a:gd name="connsiteY20" fmla="*/ 4877025 h 6286500"/>
              <a:gd name="connsiteX21" fmla="*/ 583661 w 11496675"/>
              <a:gd name="connsiteY21" fmla="*/ 5482822 h 6286500"/>
              <a:gd name="connsiteX22" fmla="*/ 1141800 w 11496675"/>
              <a:gd name="connsiteY22" fmla="*/ 5739050 h 6286500"/>
              <a:gd name="connsiteX23" fmla="*/ 1141800 w 11496675"/>
              <a:gd name="connsiteY23" fmla="*/ 6100550 h 6286500"/>
              <a:gd name="connsiteX24" fmla="*/ 1429805 w 11496675"/>
              <a:gd name="connsiteY24" fmla="*/ 6100550 h 6286500"/>
              <a:gd name="connsiteX25" fmla="*/ 1429805 w 11496675"/>
              <a:gd name="connsiteY25" fmla="*/ 5729121 h 6286500"/>
              <a:gd name="connsiteX26" fmla="*/ 2034615 w 11496675"/>
              <a:gd name="connsiteY26" fmla="*/ 5427210 h 6286500"/>
              <a:gd name="connsiteX27" fmla="*/ 2252113 w 11496675"/>
              <a:gd name="connsiteY27" fmla="*/ 4821413 h 6286500"/>
              <a:gd name="connsiteX28" fmla="*/ 2079297 w 11496675"/>
              <a:gd name="connsiteY28" fmla="*/ 4294064 h 6286500"/>
              <a:gd name="connsiteX29" fmla="*/ 1429805 w 11496675"/>
              <a:gd name="connsiteY29" fmla="*/ 3959375 h 6286500"/>
              <a:gd name="connsiteX30" fmla="*/ 1429805 w 11496675"/>
              <a:gd name="connsiteY30" fmla="*/ 3182751 h 6286500"/>
              <a:gd name="connsiteX31" fmla="*/ 1668149 w 11496675"/>
              <a:gd name="connsiteY31" fmla="*/ 3500557 h 6286500"/>
              <a:gd name="connsiteX32" fmla="*/ 2170676 w 11496675"/>
              <a:gd name="connsiteY32" fmla="*/ 3435015 h 6286500"/>
              <a:gd name="connsiteX33" fmla="*/ 1932318 w 11496675"/>
              <a:gd name="connsiteY33" fmla="*/ 2959301 h 6286500"/>
              <a:gd name="connsiteX34" fmla="*/ 1429805 w 11496675"/>
              <a:gd name="connsiteY34" fmla="*/ 2743791 h 6286500"/>
              <a:gd name="connsiteX35" fmla="*/ 1429805 w 11496675"/>
              <a:gd name="connsiteY35" fmla="*/ 2547153 h 6286500"/>
              <a:gd name="connsiteX36" fmla="*/ 352421 w 11496675"/>
              <a:gd name="connsiteY36" fmla="*/ 0 h 6286500"/>
              <a:gd name="connsiteX37" fmla="*/ 11144254 w 11496675"/>
              <a:gd name="connsiteY37" fmla="*/ 0 h 6286500"/>
              <a:gd name="connsiteX38" fmla="*/ 11496675 w 11496675"/>
              <a:gd name="connsiteY38" fmla="*/ 352421 h 6286500"/>
              <a:gd name="connsiteX39" fmla="*/ 11496675 w 11496675"/>
              <a:gd name="connsiteY39" fmla="*/ 5934079 h 6286500"/>
              <a:gd name="connsiteX40" fmla="*/ 11144254 w 11496675"/>
              <a:gd name="connsiteY40" fmla="*/ 6286500 h 6286500"/>
              <a:gd name="connsiteX41" fmla="*/ 352421 w 11496675"/>
              <a:gd name="connsiteY41" fmla="*/ 6286500 h 6286500"/>
              <a:gd name="connsiteX42" fmla="*/ 0 w 11496675"/>
              <a:gd name="connsiteY42" fmla="*/ 5934079 h 6286500"/>
              <a:gd name="connsiteX43" fmla="*/ 0 w 11496675"/>
              <a:gd name="connsiteY43" fmla="*/ 352421 h 6286500"/>
              <a:gd name="connsiteX44" fmla="*/ 352421 w 11496675"/>
              <a:gd name="connsiteY44" fmla="*/ 0 h 628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1496675" h="6286500">
                <a:moveTo>
                  <a:pt x="1429805" y="4515525"/>
                </a:moveTo>
                <a:cubicBezTo>
                  <a:pt x="1548971" y="4549958"/>
                  <a:pt x="1634718" y="4599284"/>
                  <a:pt x="1687021" y="4663505"/>
                </a:cubicBezTo>
                <a:cubicBezTo>
                  <a:pt x="1739323" y="4727725"/>
                  <a:pt x="1765481" y="4804197"/>
                  <a:pt x="1765481" y="4892907"/>
                </a:cubicBezTo>
                <a:cubicBezTo>
                  <a:pt x="1765481" y="4992227"/>
                  <a:pt x="1734358" y="5078629"/>
                  <a:pt x="1672127" y="5152111"/>
                </a:cubicBezTo>
                <a:cubicBezTo>
                  <a:pt x="1609881" y="5225607"/>
                  <a:pt x="1529112" y="5271623"/>
                  <a:pt x="1429805" y="5290161"/>
                </a:cubicBezTo>
                <a:close/>
                <a:moveTo>
                  <a:pt x="1141800" y="3176799"/>
                </a:moveTo>
                <a:lnTo>
                  <a:pt x="1141800" y="3864032"/>
                </a:lnTo>
                <a:cubicBezTo>
                  <a:pt x="1055719" y="3826957"/>
                  <a:pt x="991498" y="3778298"/>
                  <a:pt x="949125" y="3718055"/>
                </a:cubicBezTo>
                <a:cubicBezTo>
                  <a:pt x="906752" y="3657798"/>
                  <a:pt x="885572" y="3592590"/>
                  <a:pt x="885572" y="3522404"/>
                </a:cubicBezTo>
                <a:cubicBezTo>
                  <a:pt x="885572" y="3445599"/>
                  <a:pt x="908740" y="3375426"/>
                  <a:pt x="955091" y="3311859"/>
                </a:cubicBezTo>
                <a:cubicBezTo>
                  <a:pt x="1001428" y="3248306"/>
                  <a:pt x="1063673" y="3203277"/>
                  <a:pt x="1141800" y="3176799"/>
                </a:cubicBezTo>
                <a:close/>
                <a:moveTo>
                  <a:pt x="1141800" y="2547153"/>
                </a:moveTo>
                <a:lnTo>
                  <a:pt x="1141800" y="2743791"/>
                </a:lnTo>
                <a:cubicBezTo>
                  <a:pt x="914039" y="2766306"/>
                  <a:pt x="731640" y="2851386"/>
                  <a:pt x="594578" y="2999032"/>
                </a:cubicBezTo>
                <a:cubicBezTo>
                  <a:pt x="457528" y="3146677"/>
                  <a:pt x="389010" y="3329076"/>
                  <a:pt x="389010" y="3546240"/>
                </a:cubicBezTo>
                <a:cubicBezTo>
                  <a:pt x="389010" y="3760748"/>
                  <a:pt x="449587" y="3943160"/>
                  <a:pt x="570755" y="4093448"/>
                </a:cubicBezTo>
                <a:cubicBezTo>
                  <a:pt x="691909" y="4243736"/>
                  <a:pt x="882262" y="4355962"/>
                  <a:pt x="1141800" y="4430112"/>
                </a:cubicBezTo>
                <a:lnTo>
                  <a:pt x="1141800" y="5262348"/>
                </a:lnTo>
                <a:cubicBezTo>
                  <a:pt x="1070293" y="5227929"/>
                  <a:pt x="1005405" y="5172317"/>
                  <a:pt x="947136" y="5095511"/>
                </a:cubicBezTo>
                <a:cubicBezTo>
                  <a:pt x="888882" y="5018705"/>
                  <a:pt x="849151" y="4927339"/>
                  <a:pt x="827971" y="4821413"/>
                </a:cubicBezTo>
                <a:lnTo>
                  <a:pt x="309562" y="4877025"/>
                </a:lnTo>
                <a:cubicBezTo>
                  <a:pt x="349280" y="5137884"/>
                  <a:pt x="440646" y="5339821"/>
                  <a:pt x="583661" y="5482822"/>
                </a:cubicBezTo>
                <a:cubicBezTo>
                  <a:pt x="726675" y="5625837"/>
                  <a:pt x="912717" y="5711250"/>
                  <a:pt x="1141800" y="5739050"/>
                </a:cubicBezTo>
                <a:lnTo>
                  <a:pt x="1141800" y="6100550"/>
                </a:lnTo>
                <a:lnTo>
                  <a:pt x="1429805" y="6100550"/>
                </a:lnTo>
                <a:lnTo>
                  <a:pt x="1429805" y="5729121"/>
                </a:lnTo>
                <a:cubicBezTo>
                  <a:pt x="1688008" y="5692046"/>
                  <a:pt x="1889612" y="5591404"/>
                  <a:pt x="2034615" y="5427210"/>
                </a:cubicBezTo>
                <a:cubicBezTo>
                  <a:pt x="2179605" y="5263015"/>
                  <a:pt x="2252113" y="5061079"/>
                  <a:pt x="2252113" y="4821413"/>
                </a:cubicBezTo>
                <a:cubicBezTo>
                  <a:pt x="2252113" y="4606891"/>
                  <a:pt x="2194499" y="4431113"/>
                  <a:pt x="2079297" y="4294064"/>
                </a:cubicBezTo>
                <a:cubicBezTo>
                  <a:pt x="1964095" y="4157015"/>
                  <a:pt x="1747598" y="4045443"/>
                  <a:pt x="1429805" y="3959375"/>
                </a:cubicBezTo>
                <a:lnTo>
                  <a:pt x="1429805" y="3182751"/>
                </a:lnTo>
                <a:cubicBezTo>
                  <a:pt x="1558246" y="3238377"/>
                  <a:pt x="1637694" y="3344303"/>
                  <a:pt x="1668149" y="3500557"/>
                </a:cubicBezTo>
                <a:lnTo>
                  <a:pt x="2170676" y="3435015"/>
                </a:lnTo>
                <a:cubicBezTo>
                  <a:pt x="2136244" y="3236388"/>
                  <a:pt x="2056796" y="3077812"/>
                  <a:pt x="1932318" y="2959301"/>
                </a:cubicBezTo>
                <a:cubicBezTo>
                  <a:pt x="1807855" y="2840789"/>
                  <a:pt x="1640337" y="2768949"/>
                  <a:pt x="1429805" y="2743791"/>
                </a:cubicBezTo>
                <a:lnTo>
                  <a:pt x="1429805" y="2547153"/>
                </a:lnTo>
                <a:close/>
                <a:moveTo>
                  <a:pt x="352421" y="0"/>
                </a:moveTo>
                <a:lnTo>
                  <a:pt x="11144254" y="0"/>
                </a:lnTo>
                <a:cubicBezTo>
                  <a:pt x="11338891" y="0"/>
                  <a:pt x="11496675" y="157784"/>
                  <a:pt x="11496675" y="352421"/>
                </a:cubicBezTo>
                <a:lnTo>
                  <a:pt x="11496675" y="5934079"/>
                </a:lnTo>
                <a:cubicBezTo>
                  <a:pt x="11496675" y="6128716"/>
                  <a:pt x="11338891" y="6286500"/>
                  <a:pt x="11144254" y="6286500"/>
                </a:cubicBezTo>
                <a:lnTo>
                  <a:pt x="352421" y="6286500"/>
                </a:lnTo>
                <a:cubicBezTo>
                  <a:pt x="157784" y="6286500"/>
                  <a:pt x="0" y="6128716"/>
                  <a:pt x="0" y="5934079"/>
                </a:cubicBezTo>
                <a:lnTo>
                  <a:pt x="0" y="352421"/>
                </a:lnTo>
                <a:cubicBezTo>
                  <a:pt x="0" y="157784"/>
                  <a:pt x="157784" y="0"/>
                  <a:pt x="352421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FD7E2-0AE7-4189-BB48-0D55C9AB86DD}"/>
              </a:ext>
            </a:extLst>
          </p:cNvPr>
          <p:cNvSpPr txBox="1"/>
          <p:nvPr/>
        </p:nvSpPr>
        <p:spPr>
          <a:xfrm>
            <a:off x="3225334" y="4431314"/>
            <a:ext cx="8180198" cy="1661993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907EB-0946-4A27-9018-F19B2E128C56}"/>
              </a:ext>
            </a:extLst>
          </p:cNvPr>
          <p:cNvSpPr txBox="1"/>
          <p:nvPr/>
        </p:nvSpPr>
        <p:spPr>
          <a:xfrm>
            <a:off x="347662" y="544530"/>
            <a:ext cx="3683604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ALLPPT </a:t>
            </a:r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E7880-4B1B-4073-9E87-7C196AAA3980}"/>
              </a:ext>
            </a:extLst>
          </p:cNvPr>
          <p:cNvSpPr/>
          <p:nvPr/>
        </p:nvSpPr>
        <p:spPr>
          <a:xfrm>
            <a:off x="4715108" y="544530"/>
            <a:ext cx="45719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514E3-32C8-439C-89CE-713496A6DB73}"/>
              </a:ext>
            </a:extLst>
          </p:cNvPr>
          <p:cNvSpPr txBox="1"/>
          <p:nvPr/>
        </p:nvSpPr>
        <p:spPr>
          <a:xfrm>
            <a:off x="5456361" y="710947"/>
            <a:ext cx="5949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2707B750-F59C-4056-9976-4E741241A392}"/>
              </a:ext>
            </a:extLst>
          </p:cNvPr>
          <p:cNvSpPr txBox="1">
            <a:spLocks/>
          </p:cNvSpPr>
          <p:nvPr/>
        </p:nvSpPr>
        <p:spPr>
          <a:xfrm>
            <a:off x="5576937" y="1994639"/>
            <a:ext cx="2597428" cy="43204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0" dirty="0"/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lock Arc 38">
            <a:extLst>
              <a:ext uri="{FF2B5EF4-FFF2-40B4-BE49-F238E27FC236}">
                <a16:creationId xmlns:a16="http://schemas.microsoft.com/office/drawing/2014/main" id="{F67A4627-1661-45CB-B5BD-A8CDD7429517}"/>
              </a:ext>
            </a:extLst>
          </p:cNvPr>
          <p:cNvSpPr/>
          <p:nvPr/>
        </p:nvSpPr>
        <p:spPr>
          <a:xfrm>
            <a:off x="3884865" y="2145510"/>
            <a:ext cx="4451847" cy="4451846"/>
          </a:xfrm>
          <a:prstGeom prst="blockArc">
            <a:avLst>
              <a:gd name="adj1" fmla="val 10800000"/>
              <a:gd name="adj2" fmla="val 21568928"/>
              <a:gd name="adj3" fmla="val 1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0" name="Block Arc 39">
            <a:extLst>
              <a:ext uri="{FF2B5EF4-FFF2-40B4-BE49-F238E27FC236}">
                <a16:creationId xmlns:a16="http://schemas.microsoft.com/office/drawing/2014/main" id="{1E3D329C-5A31-456D-B52F-D0EC791CC5E8}"/>
              </a:ext>
            </a:extLst>
          </p:cNvPr>
          <p:cNvSpPr/>
          <p:nvPr/>
        </p:nvSpPr>
        <p:spPr>
          <a:xfrm>
            <a:off x="5055249" y="3315894"/>
            <a:ext cx="2111078" cy="2111078"/>
          </a:xfrm>
          <a:prstGeom prst="blockArc">
            <a:avLst>
              <a:gd name="adj1" fmla="val 10800000"/>
              <a:gd name="adj2" fmla="val 21560194"/>
              <a:gd name="adj3" fmla="val 24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1" name="Block Arc 40">
            <a:extLst>
              <a:ext uri="{FF2B5EF4-FFF2-40B4-BE49-F238E27FC236}">
                <a16:creationId xmlns:a16="http://schemas.microsoft.com/office/drawing/2014/main" id="{B54491EC-4CDF-4FD5-A116-5977875E95B6}"/>
              </a:ext>
            </a:extLst>
          </p:cNvPr>
          <p:cNvSpPr/>
          <p:nvPr/>
        </p:nvSpPr>
        <p:spPr>
          <a:xfrm>
            <a:off x="4481166" y="2741811"/>
            <a:ext cx="3259245" cy="3259244"/>
          </a:xfrm>
          <a:prstGeom prst="blockArc">
            <a:avLst>
              <a:gd name="adj1" fmla="val 10800000"/>
              <a:gd name="adj2" fmla="val 21581999"/>
              <a:gd name="adj3" fmla="val 16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707DA52-E523-4711-8A78-EBA1C346DBF3}"/>
              </a:ext>
            </a:extLst>
          </p:cNvPr>
          <p:cNvSpPr/>
          <p:nvPr/>
        </p:nvSpPr>
        <p:spPr>
          <a:xfrm>
            <a:off x="7023976" y="2978361"/>
            <a:ext cx="439759" cy="439759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801A42-E00F-4462-9134-CFB8385DE1A2}"/>
              </a:ext>
            </a:extLst>
          </p:cNvPr>
          <p:cNvSpPr/>
          <p:nvPr/>
        </p:nvSpPr>
        <p:spPr>
          <a:xfrm>
            <a:off x="4876663" y="2970853"/>
            <a:ext cx="439759" cy="456514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B26A68-45BD-4E05-81B3-4C5898CA8A9D}"/>
              </a:ext>
            </a:extLst>
          </p:cNvPr>
          <p:cNvSpPr/>
          <p:nvPr/>
        </p:nvSpPr>
        <p:spPr>
          <a:xfrm>
            <a:off x="6840340" y="2157722"/>
            <a:ext cx="439759" cy="456514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Isosceles Triangle 41">
            <a:extLst>
              <a:ext uri="{FF2B5EF4-FFF2-40B4-BE49-F238E27FC236}">
                <a16:creationId xmlns:a16="http://schemas.microsoft.com/office/drawing/2014/main" id="{02D7366F-AC58-4104-8B8F-211C83F6F3F7}"/>
              </a:ext>
            </a:extLst>
          </p:cNvPr>
          <p:cNvSpPr/>
          <p:nvPr/>
        </p:nvSpPr>
        <p:spPr>
          <a:xfrm>
            <a:off x="6983146" y="2263235"/>
            <a:ext cx="170904" cy="245492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" name="Rounded Rectangle 29">
            <a:extLst>
              <a:ext uri="{FF2B5EF4-FFF2-40B4-BE49-F238E27FC236}">
                <a16:creationId xmlns:a16="http://schemas.microsoft.com/office/drawing/2014/main" id="{CF967EAB-8F7A-424B-99EB-8DAAF9E0EF01}"/>
              </a:ext>
            </a:extLst>
          </p:cNvPr>
          <p:cNvSpPr/>
          <p:nvPr/>
        </p:nvSpPr>
        <p:spPr>
          <a:xfrm>
            <a:off x="4976960" y="3082326"/>
            <a:ext cx="255920" cy="233568"/>
          </a:xfrm>
          <a:custGeom>
            <a:avLst/>
            <a:gdLst/>
            <a:ahLst/>
            <a:cxnLst/>
            <a:rect l="l" t="t" r="r" b="b"/>
            <a:pathLst>
              <a:path w="3912285" h="3570584">
                <a:moveTo>
                  <a:pt x="1735286" y="1923802"/>
                </a:moveTo>
                <a:cubicBezTo>
                  <a:pt x="1696807" y="1923802"/>
                  <a:pt x="1665614" y="1954995"/>
                  <a:pt x="1665614" y="1993474"/>
                </a:cubicBezTo>
                <a:lnTo>
                  <a:pt x="1665614" y="2272151"/>
                </a:lnTo>
                <a:cubicBezTo>
                  <a:pt x="1665614" y="2310630"/>
                  <a:pt x="1696807" y="2341823"/>
                  <a:pt x="1735286" y="2341823"/>
                </a:cubicBezTo>
                <a:lnTo>
                  <a:pt x="2120746" y="2341823"/>
                </a:lnTo>
                <a:cubicBezTo>
                  <a:pt x="2159225" y="2341823"/>
                  <a:pt x="2190418" y="2310630"/>
                  <a:pt x="2190418" y="2272151"/>
                </a:cubicBezTo>
                <a:lnTo>
                  <a:pt x="2190418" y="1993474"/>
                </a:lnTo>
                <a:cubicBezTo>
                  <a:pt x="2190418" y="1954995"/>
                  <a:pt x="2159225" y="1923802"/>
                  <a:pt x="2120746" y="1923802"/>
                </a:cubicBezTo>
                <a:close/>
                <a:moveTo>
                  <a:pt x="1562868" y="288032"/>
                </a:moveTo>
                <a:cubicBezTo>
                  <a:pt x="1509767" y="288032"/>
                  <a:pt x="1466720" y="331079"/>
                  <a:pt x="1466720" y="384180"/>
                </a:cubicBezTo>
                <a:lnTo>
                  <a:pt x="1466720" y="665962"/>
                </a:lnTo>
                <a:lnTo>
                  <a:pt x="2398596" y="665962"/>
                </a:lnTo>
                <a:lnTo>
                  <a:pt x="2398596" y="384180"/>
                </a:lnTo>
                <a:cubicBezTo>
                  <a:pt x="2398596" y="331079"/>
                  <a:pt x="2355549" y="288032"/>
                  <a:pt x="2302448" y="288032"/>
                </a:cubicBezTo>
                <a:close/>
                <a:moveTo>
                  <a:pt x="1328618" y="0"/>
                </a:moveTo>
                <a:lnTo>
                  <a:pt x="2528746" y="0"/>
                </a:lnTo>
                <a:cubicBezTo>
                  <a:pt x="2614913" y="0"/>
                  <a:pt x="2684766" y="69853"/>
                  <a:pt x="2684766" y="156020"/>
                </a:cubicBezTo>
                <a:lnTo>
                  <a:pt x="2684766" y="665962"/>
                </a:lnTo>
                <a:lnTo>
                  <a:pt x="3428172" y="665962"/>
                </a:lnTo>
                <a:cubicBezTo>
                  <a:pt x="3695540" y="665962"/>
                  <a:pt x="3912285" y="882707"/>
                  <a:pt x="3912285" y="1150075"/>
                </a:cubicBezTo>
                <a:lnTo>
                  <a:pt x="3912285" y="2061141"/>
                </a:lnTo>
                <a:lnTo>
                  <a:pt x="2398595" y="2061141"/>
                </a:lnTo>
                <a:lnTo>
                  <a:pt x="2398595" y="2204482"/>
                </a:lnTo>
                <a:lnTo>
                  <a:pt x="3912285" y="2204482"/>
                </a:lnTo>
                <a:lnTo>
                  <a:pt x="3912285" y="3086471"/>
                </a:lnTo>
                <a:cubicBezTo>
                  <a:pt x="3912285" y="3353839"/>
                  <a:pt x="3695540" y="3570584"/>
                  <a:pt x="3428172" y="3570584"/>
                </a:cubicBezTo>
                <a:lnTo>
                  <a:pt x="484113" y="3570584"/>
                </a:lnTo>
                <a:cubicBezTo>
                  <a:pt x="216745" y="3570584"/>
                  <a:pt x="0" y="3353839"/>
                  <a:pt x="0" y="3086471"/>
                </a:cubicBezTo>
                <a:lnTo>
                  <a:pt x="0" y="2204482"/>
                </a:lnTo>
                <a:lnTo>
                  <a:pt x="1495037" y="2204482"/>
                </a:lnTo>
                <a:lnTo>
                  <a:pt x="1495037" y="2061141"/>
                </a:lnTo>
                <a:lnTo>
                  <a:pt x="0" y="2061141"/>
                </a:lnTo>
                <a:lnTo>
                  <a:pt x="0" y="1150075"/>
                </a:lnTo>
                <a:cubicBezTo>
                  <a:pt x="0" y="882707"/>
                  <a:pt x="216745" y="665962"/>
                  <a:pt x="484113" y="665962"/>
                </a:cubicBezTo>
                <a:lnTo>
                  <a:pt x="1172598" y="665962"/>
                </a:lnTo>
                <a:lnTo>
                  <a:pt x="1172598" y="156020"/>
                </a:lnTo>
                <a:cubicBezTo>
                  <a:pt x="1172598" y="69853"/>
                  <a:pt x="1242451" y="0"/>
                  <a:pt x="13286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6BE3EC82-6576-4774-B31F-6554C7C68252}"/>
              </a:ext>
            </a:extLst>
          </p:cNvPr>
          <p:cNvSpPr/>
          <p:nvPr/>
        </p:nvSpPr>
        <p:spPr>
          <a:xfrm>
            <a:off x="7128652" y="3102064"/>
            <a:ext cx="247162" cy="19124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295E7F-4356-428D-B2D1-2D5BE3F7191A}"/>
              </a:ext>
            </a:extLst>
          </p:cNvPr>
          <p:cNvSpPr/>
          <p:nvPr/>
        </p:nvSpPr>
        <p:spPr>
          <a:xfrm>
            <a:off x="5101182" y="2145511"/>
            <a:ext cx="439759" cy="423521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76DBEC-48A7-4632-8E0D-83EEF3F2C3B3}"/>
              </a:ext>
            </a:extLst>
          </p:cNvPr>
          <p:cNvSpPr/>
          <p:nvPr/>
        </p:nvSpPr>
        <p:spPr>
          <a:xfrm>
            <a:off x="5890907" y="2530051"/>
            <a:ext cx="439759" cy="423521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144B05-F585-4923-A252-717DC9DA3151}"/>
              </a:ext>
            </a:extLst>
          </p:cNvPr>
          <p:cNvSpPr/>
          <p:nvPr/>
        </p:nvSpPr>
        <p:spPr>
          <a:xfrm>
            <a:off x="7433165" y="3734976"/>
            <a:ext cx="439759" cy="423521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25647A-6BB6-41B4-B16C-EFF2F8ABE486}"/>
              </a:ext>
            </a:extLst>
          </p:cNvPr>
          <p:cNvSpPr/>
          <p:nvPr/>
        </p:nvSpPr>
        <p:spPr>
          <a:xfrm>
            <a:off x="4344586" y="3725474"/>
            <a:ext cx="439759" cy="423521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8A40705C-DA5E-4E5C-90C6-7BF55B67F43D}"/>
              </a:ext>
            </a:extLst>
          </p:cNvPr>
          <p:cNvSpPr/>
          <p:nvPr/>
        </p:nvSpPr>
        <p:spPr>
          <a:xfrm rot="14270044">
            <a:off x="7533923" y="3830648"/>
            <a:ext cx="222882" cy="232173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Isosceles Triangle 22">
            <a:extLst>
              <a:ext uri="{FF2B5EF4-FFF2-40B4-BE49-F238E27FC236}">
                <a16:creationId xmlns:a16="http://schemas.microsoft.com/office/drawing/2014/main" id="{B16A13BA-5E67-45D4-8B2A-D4A8F218E529}"/>
              </a:ext>
            </a:extLst>
          </p:cNvPr>
          <p:cNvSpPr/>
          <p:nvPr/>
        </p:nvSpPr>
        <p:spPr>
          <a:xfrm rot="19800000">
            <a:off x="5200909" y="2237136"/>
            <a:ext cx="240308" cy="240267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0B94900A-C925-4CA5-A2A0-CBB7A25BA270}"/>
              </a:ext>
            </a:extLst>
          </p:cNvPr>
          <p:cNvSpPr/>
          <p:nvPr/>
        </p:nvSpPr>
        <p:spPr>
          <a:xfrm>
            <a:off x="6006919" y="2638141"/>
            <a:ext cx="207739" cy="207340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6" name="Rounded Rectangle 24">
            <a:extLst>
              <a:ext uri="{FF2B5EF4-FFF2-40B4-BE49-F238E27FC236}">
                <a16:creationId xmlns:a16="http://schemas.microsoft.com/office/drawing/2014/main" id="{E5EC69B6-F3EF-4069-91F4-014EC5DD3C62}"/>
              </a:ext>
            </a:extLst>
          </p:cNvPr>
          <p:cNvSpPr>
            <a:spLocks noChangeAspect="1"/>
          </p:cNvSpPr>
          <p:nvPr/>
        </p:nvSpPr>
        <p:spPr>
          <a:xfrm>
            <a:off x="4465300" y="3863092"/>
            <a:ext cx="216204" cy="167287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3E362B9-422D-4D84-A413-74E200771341}"/>
              </a:ext>
            </a:extLst>
          </p:cNvPr>
          <p:cNvSpPr/>
          <p:nvPr/>
        </p:nvSpPr>
        <p:spPr>
          <a:xfrm>
            <a:off x="7802961" y="3087637"/>
            <a:ext cx="439759" cy="456514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B4A0F5-AB03-424D-91FE-EACC1B076304}"/>
              </a:ext>
            </a:extLst>
          </p:cNvPr>
          <p:cNvSpPr/>
          <p:nvPr/>
        </p:nvSpPr>
        <p:spPr>
          <a:xfrm>
            <a:off x="3919187" y="3120106"/>
            <a:ext cx="439759" cy="423521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5A432DC-9D6B-4C20-B12F-656E7AC7D68B}"/>
              </a:ext>
            </a:extLst>
          </p:cNvPr>
          <p:cNvSpPr>
            <a:spLocks/>
          </p:cNvSpPr>
          <p:nvPr/>
        </p:nvSpPr>
        <p:spPr>
          <a:xfrm>
            <a:off x="4019723" y="3227081"/>
            <a:ext cx="238688" cy="23868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0" name="Freeform 39">
            <a:extLst>
              <a:ext uri="{FF2B5EF4-FFF2-40B4-BE49-F238E27FC236}">
                <a16:creationId xmlns:a16="http://schemas.microsoft.com/office/drawing/2014/main" id="{5B8A6E4B-3F65-4823-8AF8-A74CC1DA6A1B}"/>
              </a:ext>
            </a:extLst>
          </p:cNvPr>
          <p:cNvSpPr>
            <a:spLocks noChangeAspect="1"/>
          </p:cNvSpPr>
          <p:nvPr/>
        </p:nvSpPr>
        <p:spPr>
          <a:xfrm rot="8580000">
            <a:off x="7903179" y="3193705"/>
            <a:ext cx="239324" cy="238687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F39B69-AE1D-45CC-8A7A-1BEAB5DB0229}"/>
              </a:ext>
            </a:extLst>
          </p:cNvPr>
          <p:cNvSpPr/>
          <p:nvPr/>
        </p:nvSpPr>
        <p:spPr>
          <a:xfrm>
            <a:off x="5890908" y="3189863"/>
            <a:ext cx="439759" cy="456514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DF95222-02B7-4B60-8E50-FDADB1FE8C09}"/>
              </a:ext>
            </a:extLst>
          </p:cNvPr>
          <p:cNvSpPr/>
          <p:nvPr/>
        </p:nvSpPr>
        <p:spPr>
          <a:xfrm>
            <a:off x="5067467" y="3590362"/>
            <a:ext cx="439759" cy="423521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EB4E68E-204F-4BF1-96C2-224225A33F60}"/>
              </a:ext>
            </a:extLst>
          </p:cNvPr>
          <p:cNvSpPr/>
          <p:nvPr/>
        </p:nvSpPr>
        <p:spPr>
          <a:xfrm>
            <a:off x="6741981" y="3573865"/>
            <a:ext cx="439759" cy="456514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Rounded Rectangle 7">
            <a:extLst>
              <a:ext uri="{FF2B5EF4-FFF2-40B4-BE49-F238E27FC236}">
                <a16:creationId xmlns:a16="http://schemas.microsoft.com/office/drawing/2014/main" id="{D9F220DE-3DAF-45D3-A3BE-6E743FCCE8BC}"/>
              </a:ext>
            </a:extLst>
          </p:cNvPr>
          <p:cNvSpPr>
            <a:spLocks noChangeAspect="1"/>
          </p:cNvSpPr>
          <p:nvPr/>
        </p:nvSpPr>
        <p:spPr>
          <a:xfrm>
            <a:off x="5167990" y="3682779"/>
            <a:ext cx="238715" cy="23868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5" name="Donut 6">
            <a:extLst>
              <a:ext uri="{FF2B5EF4-FFF2-40B4-BE49-F238E27FC236}">
                <a16:creationId xmlns:a16="http://schemas.microsoft.com/office/drawing/2014/main" id="{336AB0E7-F922-4420-9B5B-05095233F583}"/>
              </a:ext>
            </a:extLst>
          </p:cNvPr>
          <p:cNvSpPr>
            <a:spLocks noChangeAspect="1"/>
          </p:cNvSpPr>
          <p:nvPr/>
        </p:nvSpPr>
        <p:spPr>
          <a:xfrm>
            <a:off x="6856564" y="3682779"/>
            <a:ext cx="238688" cy="238688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FE7FD0F8-EF2C-42BE-8D9A-8BDA7128B137}"/>
              </a:ext>
            </a:extLst>
          </p:cNvPr>
          <p:cNvSpPr>
            <a:spLocks/>
          </p:cNvSpPr>
          <p:nvPr/>
        </p:nvSpPr>
        <p:spPr>
          <a:xfrm>
            <a:off x="5991443" y="3303949"/>
            <a:ext cx="238688" cy="23868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A869516-2A76-46DE-BB3E-E8D52F560615}"/>
              </a:ext>
            </a:extLst>
          </p:cNvPr>
          <p:cNvGrpSpPr/>
          <p:nvPr/>
        </p:nvGrpSpPr>
        <p:grpSpPr>
          <a:xfrm>
            <a:off x="8099015" y="1752057"/>
            <a:ext cx="2375551" cy="1107996"/>
            <a:chOff x="3017859" y="4283314"/>
            <a:chExt cx="1890849" cy="11079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270488-CAE2-4F50-8CE6-50D9692608B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A2E42C-FF8F-4F22-8B4E-FE0467D668F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E75B78C-3656-486B-962D-03E039AA92EA}"/>
              </a:ext>
            </a:extLst>
          </p:cNvPr>
          <p:cNvGrpSpPr/>
          <p:nvPr/>
        </p:nvGrpSpPr>
        <p:grpSpPr>
          <a:xfrm>
            <a:off x="9030771" y="3490955"/>
            <a:ext cx="2375551" cy="1107996"/>
            <a:chOff x="3017859" y="4283314"/>
            <a:chExt cx="1890849" cy="110799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04C59D-CB16-4C37-9941-FAA095238AE4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FBBBCF-C495-4237-ADD7-AE0EA5839480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99A65C-4961-4291-BF38-31CEA422B728}"/>
              </a:ext>
            </a:extLst>
          </p:cNvPr>
          <p:cNvGrpSpPr/>
          <p:nvPr/>
        </p:nvGrpSpPr>
        <p:grpSpPr>
          <a:xfrm>
            <a:off x="805724" y="3490955"/>
            <a:ext cx="2375551" cy="1107996"/>
            <a:chOff x="3017859" y="4283314"/>
            <a:chExt cx="1890849" cy="11079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EBD4B7-D86C-4079-9630-224E0D0FA91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21C84BA-E7CC-42F4-91B9-1E5F6FD80515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05B8DF7-872F-4E80-A24C-86B01DA303A0}"/>
              </a:ext>
            </a:extLst>
          </p:cNvPr>
          <p:cNvGrpSpPr/>
          <p:nvPr/>
        </p:nvGrpSpPr>
        <p:grpSpPr>
          <a:xfrm>
            <a:off x="1669820" y="1752057"/>
            <a:ext cx="2375551" cy="1107996"/>
            <a:chOff x="3017859" y="4283314"/>
            <a:chExt cx="1890849" cy="1107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7FFF974-1659-44B5-87F3-F9530AB3FA6C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5DFE72-94C3-47A3-94F6-07A407137807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aphic 3">
            <a:extLst>
              <a:ext uri="{FF2B5EF4-FFF2-40B4-BE49-F238E27FC236}">
                <a16:creationId xmlns:a16="http://schemas.microsoft.com/office/drawing/2014/main" id="{CA5CBADE-6147-4D4F-BFF2-C6938F2493FD}"/>
              </a:ext>
            </a:extLst>
          </p:cNvPr>
          <p:cNvGrpSpPr/>
          <p:nvPr/>
        </p:nvGrpSpPr>
        <p:grpSpPr>
          <a:xfrm>
            <a:off x="6593465" y="4194790"/>
            <a:ext cx="2538332" cy="2066547"/>
            <a:chOff x="8155074" y="782721"/>
            <a:chExt cx="3863263" cy="314522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034868A-7CE1-47FB-A295-4A3762036EBF}"/>
                </a:ext>
              </a:extLst>
            </p:cNvPr>
            <p:cNvSpPr/>
            <p:nvPr/>
          </p:nvSpPr>
          <p:spPr>
            <a:xfrm>
              <a:off x="8255617" y="1253632"/>
              <a:ext cx="470877" cy="449748"/>
            </a:xfrm>
            <a:custGeom>
              <a:avLst/>
              <a:gdLst>
                <a:gd name="connsiteX0" fmla="*/ 832 w 470877"/>
                <a:gd name="connsiteY0" fmla="*/ 18919 h 449748"/>
                <a:gd name="connsiteX1" fmla="*/ 154772 w 470877"/>
                <a:gd name="connsiteY1" fmla="*/ 441501 h 449748"/>
                <a:gd name="connsiteX2" fmla="*/ 178920 w 470877"/>
                <a:gd name="connsiteY2" fmla="*/ 445727 h 449748"/>
                <a:gd name="connsiteX3" fmla="*/ 467785 w 470877"/>
                <a:gd name="connsiteY3" fmla="*/ 101020 h 449748"/>
                <a:gd name="connsiteX4" fmla="*/ 459334 w 470877"/>
                <a:gd name="connsiteY4" fmla="*/ 78080 h 449748"/>
                <a:gd name="connsiteX5" fmla="*/ 16528 w 470877"/>
                <a:gd name="connsiteY5" fmla="*/ 204 h 449748"/>
                <a:gd name="connsiteX6" fmla="*/ 832 w 470877"/>
                <a:gd name="connsiteY6" fmla="*/ 18919 h 44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0877" h="449748">
                  <a:moveTo>
                    <a:pt x="832" y="18919"/>
                  </a:moveTo>
                  <a:lnTo>
                    <a:pt x="154772" y="441501"/>
                  </a:lnTo>
                  <a:cubicBezTo>
                    <a:pt x="158395" y="451764"/>
                    <a:pt x="171978" y="454178"/>
                    <a:pt x="178920" y="445727"/>
                  </a:cubicBezTo>
                  <a:lnTo>
                    <a:pt x="467785" y="101020"/>
                  </a:lnTo>
                  <a:cubicBezTo>
                    <a:pt x="474728" y="92569"/>
                    <a:pt x="470200" y="79891"/>
                    <a:pt x="459334" y="78080"/>
                  </a:cubicBezTo>
                  <a:lnTo>
                    <a:pt x="16528" y="204"/>
                  </a:lnTo>
                  <a:cubicBezTo>
                    <a:pt x="5963" y="-1607"/>
                    <a:pt x="-2790" y="8958"/>
                    <a:pt x="832" y="18919"/>
                  </a:cubicBez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877633-7FE9-4F69-834F-2F5337A64AF1}"/>
                </a:ext>
              </a:extLst>
            </p:cNvPr>
            <p:cNvSpPr/>
            <p:nvPr/>
          </p:nvSpPr>
          <p:spPr>
            <a:xfrm>
              <a:off x="8861043" y="3301851"/>
              <a:ext cx="507099" cy="482951"/>
            </a:xfrm>
            <a:custGeom>
              <a:avLst/>
              <a:gdLst>
                <a:gd name="connsiteX0" fmla="*/ 501062 w 507098"/>
                <a:gd name="connsiteY0" fmla="*/ 443711 h 482951"/>
                <a:gd name="connsiteX1" fmla="*/ 427110 w 507098"/>
                <a:gd name="connsiteY1" fmla="*/ 479933 h 482951"/>
                <a:gd name="connsiteX2" fmla="*/ 150319 w 507098"/>
                <a:gd name="connsiteY2" fmla="*/ 478122 h 482951"/>
                <a:gd name="connsiteX3" fmla="*/ 40749 w 507098"/>
                <a:gd name="connsiteY3" fmla="*/ 392096 h 482951"/>
                <a:gd name="connsiteX4" fmla="*/ 0 w 507098"/>
                <a:gd name="connsiteY4" fmla="*/ 236948 h 482951"/>
                <a:gd name="connsiteX5" fmla="*/ 302 w 507098"/>
                <a:gd name="connsiteY5" fmla="*/ 0 h 482951"/>
                <a:gd name="connsiteX6" fmla="*/ 191671 w 507098"/>
                <a:gd name="connsiteY6" fmla="*/ 118323 h 482951"/>
                <a:gd name="connsiteX7" fmla="*/ 491101 w 507098"/>
                <a:gd name="connsiteY7" fmla="*/ 247211 h 482951"/>
                <a:gd name="connsiteX8" fmla="*/ 504382 w 507098"/>
                <a:gd name="connsiteY8" fmla="*/ 265020 h 482951"/>
                <a:gd name="connsiteX9" fmla="*/ 509514 w 507098"/>
                <a:gd name="connsiteY9" fmla="*/ 427110 h 482951"/>
                <a:gd name="connsiteX10" fmla="*/ 501062 w 507098"/>
                <a:gd name="connsiteY10" fmla="*/ 443711 h 48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7098" h="482951">
                  <a:moveTo>
                    <a:pt x="501062" y="443711"/>
                  </a:moveTo>
                  <a:cubicBezTo>
                    <a:pt x="480838" y="464841"/>
                    <a:pt x="455785" y="477518"/>
                    <a:pt x="427110" y="479933"/>
                  </a:cubicBezTo>
                  <a:cubicBezTo>
                    <a:pt x="344405" y="486875"/>
                    <a:pt x="159676" y="480537"/>
                    <a:pt x="150319" y="478122"/>
                  </a:cubicBezTo>
                  <a:cubicBezTo>
                    <a:pt x="101420" y="465143"/>
                    <a:pt x="66406" y="434354"/>
                    <a:pt x="40749" y="392096"/>
                  </a:cubicBezTo>
                  <a:cubicBezTo>
                    <a:pt x="11772" y="344405"/>
                    <a:pt x="0" y="292186"/>
                    <a:pt x="0" y="236948"/>
                  </a:cubicBezTo>
                  <a:cubicBezTo>
                    <a:pt x="0" y="157865"/>
                    <a:pt x="0" y="79083"/>
                    <a:pt x="302" y="0"/>
                  </a:cubicBezTo>
                  <a:cubicBezTo>
                    <a:pt x="24751" y="13583"/>
                    <a:pt x="143074" y="91459"/>
                    <a:pt x="191671" y="118323"/>
                  </a:cubicBezTo>
                  <a:cubicBezTo>
                    <a:pt x="287356" y="171146"/>
                    <a:pt x="387267" y="214008"/>
                    <a:pt x="491101" y="247211"/>
                  </a:cubicBezTo>
                  <a:cubicBezTo>
                    <a:pt x="500760" y="250229"/>
                    <a:pt x="504684" y="254455"/>
                    <a:pt x="504382" y="265020"/>
                  </a:cubicBezTo>
                  <a:cubicBezTo>
                    <a:pt x="503477" y="296110"/>
                    <a:pt x="509514" y="399642"/>
                    <a:pt x="509514" y="427110"/>
                  </a:cubicBezTo>
                  <a:cubicBezTo>
                    <a:pt x="507099" y="443108"/>
                    <a:pt x="501968" y="440391"/>
                    <a:pt x="501062" y="443711"/>
                  </a:cubicBez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75288A8-08C7-4FB5-A373-B390C7A1CA33}"/>
                </a:ext>
              </a:extLst>
            </p:cNvPr>
            <p:cNvSpPr/>
            <p:nvPr/>
          </p:nvSpPr>
          <p:spPr>
            <a:xfrm>
              <a:off x="10179802" y="3580672"/>
              <a:ext cx="250531" cy="172051"/>
            </a:xfrm>
            <a:custGeom>
              <a:avLst/>
              <a:gdLst>
                <a:gd name="connsiteX0" fmla="*/ 167222 w 250530"/>
                <a:gd name="connsiteY0" fmla="*/ 174851 h 172051"/>
                <a:gd name="connsiteX1" fmla="*/ 49804 w 250530"/>
                <a:gd name="connsiteY1" fmla="*/ 119312 h 172051"/>
                <a:gd name="connsiteX2" fmla="*/ 0 w 250530"/>
                <a:gd name="connsiteY2" fmla="*/ 37210 h 172051"/>
                <a:gd name="connsiteX3" fmla="*/ 218536 w 250530"/>
                <a:gd name="connsiteY3" fmla="*/ 989 h 172051"/>
                <a:gd name="connsiteX4" fmla="*/ 229402 w 250530"/>
                <a:gd name="connsiteY4" fmla="*/ 9139 h 172051"/>
                <a:gd name="connsiteX5" fmla="*/ 252040 w 250530"/>
                <a:gd name="connsiteY5" fmla="*/ 154930 h 172051"/>
                <a:gd name="connsiteX6" fmla="*/ 241778 w 250530"/>
                <a:gd name="connsiteY6" fmla="*/ 168211 h 172051"/>
                <a:gd name="connsiteX7" fmla="*/ 167222 w 250530"/>
                <a:gd name="connsiteY7" fmla="*/ 174851 h 17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0530" h="172051">
                  <a:moveTo>
                    <a:pt x="167222" y="174851"/>
                  </a:moveTo>
                  <a:cubicBezTo>
                    <a:pt x="118927" y="174248"/>
                    <a:pt x="79083" y="153119"/>
                    <a:pt x="49804" y="119312"/>
                  </a:cubicBezTo>
                  <a:cubicBezTo>
                    <a:pt x="43466" y="111766"/>
                    <a:pt x="11772" y="65282"/>
                    <a:pt x="0" y="37210"/>
                  </a:cubicBezTo>
                  <a:cubicBezTo>
                    <a:pt x="49503" y="28759"/>
                    <a:pt x="196199" y="7026"/>
                    <a:pt x="218536" y="989"/>
                  </a:cubicBezTo>
                  <a:cubicBezTo>
                    <a:pt x="229402" y="-2030"/>
                    <a:pt x="228195" y="2196"/>
                    <a:pt x="229402" y="9139"/>
                  </a:cubicBezTo>
                  <a:cubicBezTo>
                    <a:pt x="231213" y="32984"/>
                    <a:pt x="246003" y="127160"/>
                    <a:pt x="252040" y="154930"/>
                  </a:cubicBezTo>
                  <a:cubicBezTo>
                    <a:pt x="254153" y="164890"/>
                    <a:pt x="254153" y="164890"/>
                    <a:pt x="241778" y="168211"/>
                  </a:cubicBezTo>
                  <a:cubicBezTo>
                    <a:pt x="219743" y="172738"/>
                    <a:pt x="185936" y="174851"/>
                    <a:pt x="167222" y="174851"/>
                  </a:cubicBez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C8E69FB-297D-46F8-AC58-371C4BAD1961}"/>
                </a:ext>
              </a:extLst>
            </p:cNvPr>
            <p:cNvSpPr/>
            <p:nvPr/>
          </p:nvSpPr>
          <p:spPr>
            <a:xfrm>
              <a:off x="8279581" y="782721"/>
              <a:ext cx="3299161" cy="3145220"/>
            </a:xfrm>
            <a:custGeom>
              <a:avLst/>
              <a:gdLst>
                <a:gd name="connsiteX0" fmla="*/ 3299874 w 3299160"/>
                <a:gd name="connsiteY0" fmla="*/ 1364273 h 3145220"/>
                <a:gd name="connsiteX1" fmla="*/ 3266068 w 3299160"/>
                <a:gd name="connsiteY1" fmla="*/ 1133060 h 3145220"/>
                <a:gd name="connsiteX2" fmla="*/ 3247655 w 3299160"/>
                <a:gd name="connsiteY2" fmla="*/ 1064843 h 3145220"/>
                <a:gd name="connsiteX3" fmla="*/ 3132049 w 3299160"/>
                <a:gd name="connsiteY3" fmla="*/ 794994 h 3145220"/>
                <a:gd name="connsiteX4" fmla="*/ 2821149 w 3299160"/>
                <a:gd name="connsiteY4" fmla="*/ 417085 h 3145220"/>
                <a:gd name="connsiteX5" fmla="*/ 2482781 w 3299160"/>
                <a:gd name="connsiteY5" fmla="*/ 189796 h 3145220"/>
                <a:gd name="connsiteX6" fmla="*/ 1761675 w 3299160"/>
                <a:gd name="connsiteY6" fmla="*/ 238 h 3145220"/>
                <a:gd name="connsiteX7" fmla="*/ 1078298 w 3299160"/>
                <a:gd name="connsiteY7" fmla="*/ 82339 h 3145220"/>
                <a:gd name="connsiteX8" fmla="*/ 761664 w 3299160"/>
                <a:gd name="connsiteY8" fmla="*/ 219075 h 3145220"/>
                <a:gd name="connsiteX9" fmla="*/ 514453 w 3299160"/>
                <a:gd name="connsiteY9" fmla="*/ 386297 h 3145220"/>
                <a:gd name="connsiteX10" fmla="*/ 133525 w 3299160"/>
                <a:gd name="connsiteY10" fmla="*/ 860495 h 3145220"/>
                <a:gd name="connsiteX11" fmla="*/ 9769 w 3299160"/>
                <a:gd name="connsiteY11" fmla="*/ 1271607 h 3145220"/>
                <a:gd name="connsiteX12" fmla="*/ 114207 w 3299160"/>
                <a:gd name="connsiteY12" fmla="*/ 1955587 h 3145220"/>
                <a:gd name="connsiteX13" fmla="*/ 155560 w 3299160"/>
                <a:gd name="connsiteY13" fmla="*/ 2039198 h 3145220"/>
                <a:gd name="connsiteX14" fmla="*/ 387376 w 3299160"/>
                <a:gd name="connsiteY14" fmla="*/ 2353116 h 3145220"/>
                <a:gd name="connsiteX15" fmla="*/ 596555 w 3299160"/>
                <a:gd name="connsiteY15" fmla="*/ 2532110 h 3145220"/>
                <a:gd name="connsiteX16" fmla="*/ 913793 w 3299160"/>
                <a:gd name="connsiteY16" fmla="*/ 2711405 h 3145220"/>
                <a:gd name="connsiteX17" fmla="*/ 1064715 w 3299160"/>
                <a:gd name="connsiteY17" fmla="*/ 2768756 h 3145220"/>
                <a:gd name="connsiteX18" fmla="*/ 1081015 w 3299160"/>
                <a:gd name="connsiteY18" fmla="*/ 2786867 h 3145220"/>
                <a:gd name="connsiteX19" fmla="*/ 1093693 w 3299160"/>
                <a:gd name="connsiteY19" fmla="*/ 2984877 h 3145220"/>
                <a:gd name="connsiteX20" fmla="*/ 1139573 w 3299160"/>
                <a:gd name="connsiteY20" fmla="*/ 3077543 h 3145220"/>
                <a:gd name="connsiteX21" fmla="*/ 1278421 w 3299160"/>
                <a:gd name="connsiteY21" fmla="*/ 3145760 h 3145220"/>
                <a:gd name="connsiteX22" fmla="*/ 1497259 w 3299160"/>
                <a:gd name="connsiteY22" fmla="*/ 3145458 h 3145220"/>
                <a:gd name="connsiteX23" fmla="*/ 1579059 w 3299160"/>
                <a:gd name="connsiteY23" fmla="*/ 3119499 h 3145220"/>
                <a:gd name="connsiteX24" fmla="*/ 1672932 w 3299160"/>
                <a:gd name="connsiteY24" fmla="*/ 2969482 h 3145220"/>
                <a:gd name="connsiteX25" fmla="*/ 1679271 w 3299160"/>
                <a:gd name="connsiteY25" fmla="*/ 2879533 h 3145220"/>
                <a:gd name="connsiteX26" fmla="*/ 1694665 w 3299160"/>
                <a:gd name="connsiteY26" fmla="*/ 2862026 h 3145220"/>
                <a:gd name="connsiteX27" fmla="*/ 2105475 w 3299160"/>
                <a:gd name="connsiteY27" fmla="*/ 2807392 h 3145220"/>
                <a:gd name="connsiteX28" fmla="*/ 2125095 w 3299160"/>
                <a:gd name="connsiteY28" fmla="*/ 2823088 h 3145220"/>
                <a:gd name="connsiteX29" fmla="*/ 2179729 w 3299160"/>
                <a:gd name="connsiteY29" fmla="*/ 3065469 h 3145220"/>
                <a:gd name="connsiteX30" fmla="*/ 2323407 w 3299160"/>
                <a:gd name="connsiteY30" fmla="*/ 3145760 h 3145220"/>
                <a:gd name="connsiteX31" fmla="*/ 2530171 w 3299160"/>
                <a:gd name="connsiteY31" fmla="*/ 3145458 h 3145220"/>
                <a:gd name="connsiteX32" fmla="*/ 2648494 w 3299160"/>
                <a:gd name="connsiteY32" fmla="*/ 3087202 h 3145220"/>
                <a:gd name="connsiteX33" fmla="*/ 2720031 w 3299160"/>
                <a:gd name="connsiteY33" fmla="*/ 2883155 h 3145220"/>
                <a:gd name="connsiteX34" fmla="*/ 2720333 w 3299160"/>
                <a:gd name="connsiteY34" fmla="*/ 2543882 h 3145220"/>
                <a:gd name="connsiteX35" fmla="*/ 2736330 w 3299160"/>
                <a:gd name="connsiteY35" fmla="*/ 2508868 h 3145220"/>
                <a:gd name="connsiteX36" fmla="*/ 2934039 w 3299160"/>
                <a:gd name="connsiteY36" fmla="*/ 2330176 h 3145220"/>
                <a:gd name="connsiteX37" fmla="*/ 3084055 w 3299160"/>
                <a:gd name="connsiteY37" fmla="*/ 2139712 h 3145220"/>
                <a:gd name="connsiteX38" fmla="*/ 3255805 w 3299160"/>
                <a:gd name="connsiteY38" fmla="*/ 1760897 h 3145220"/>
                <a:gd name="connsiteX39" fmla="*/ 3299874 w 3299160"/>
                <a:gd name="connsiteY39" fmla="*/ 1364273 h 314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99160" h="3145220">
                  <a:moveTo>
                    <a:pt x="3299874" y="1364273"/>
                  </a:moveTo>
                  <a:cubicBezTo>
                    <a:pt x="3292026" y="1243837"/>
                    <a:pt x="3270596" y="1153284"/>
                    <a:pt x="3266068" y="1133060"/>
                  </a:cubicBezTo>
                  <a:cubicBezTo>
                    <a:pt x="3260333" y="1110120"/>
                    <a:pt x="3254296" y="1087482"/>
                    <a:pt x="3247655" y="1064843"/>
                  </a:cubicBezTo>
                  <a:cubicBezTo>
                    <a:pt x="3218678" y="970668"/>
                    <a:pt x="3180344" y="880718"/>
                    <a:pt x="3132049" y="794994"/>
                  </a:cubicBezTo>
                  <a:cubicBezTo>
                    <a:pt x="3050853" y="650713"/>
                    <a:pt x="2945207" y="526051"/>
                    <a:pt x="2821149" y="417085"/>
                  </a:cubicBezTo>
                  <a:cubicBezTo>
                    <a:pt x="2718220" y="326834"/>
                    <a:pt x="2602312" y="256202"/>
                    <a:pt x="2482781" y="189796"/>
                  </a:cubicBezTo>
                  <a:cubicBezTo>
                    <a:pt x="2184257" y="24385"/>
                    <a:pt x="1826873" y="1445"/>
                    <a:pt x="1761675" y="238"/>
                  </a:cubicBezTo>
                  <a:cubicBezTo>
                    <a:pt x="1650898" y="-1271"/>
                    <a:pt x="1319472" y="2049"/>
                    <a:pt x="1078298" y="82339"/>
                  </a:cubicBezTo>
                  <a:cubicBezTo>
                    <a:pt x="968729" y="118863"/>
                    <a:pt x="862781" y="163234"/>
                    <a:pt x="761664" y="219075"/>
                  </a:cubicBezTo>
                  <a:cubicBezTo>
                    <a:pt x="674430" y="267370"/>
                    <a:pt x="594140" y="325928"/>
                    <a:pt x="514453" y="386297"/>
                  </a:cubicBezTo>
                  <a:cubicBezTo>
                    <a:pt x="324593" y="529975"/>
                    <a:pt x="179104" y="753340"/>
                    <a:pt x="133525" y="860495"/>
                  </a:cubicBezTo>
                  <a:cubicBezTo>
                    <a:pt x="39953" y="1080238"/>
                    <a:pt x="13995" y="1186185"/>
                    <a:pt x="9769" y="1271607"/>
                  </a:cubicBezTo>
                  <a:cubicBezTo>
                    <a:pt x="-13473" y="1420114"/>
                    <a:pt x="-1399" y="1658572"/>
                    <a:pt x="114207" y="1955587"/>
                  </a:cubicBezTo>
                  <a:cubicBezTo>
                    <a:pt x="125375" y="1984564"/>
                    <a:pt x="140467" y="2012032"/>
                    <a:pt x="155560" y="2039198"/>
                  </a:cubicBezTo>
                  <a:cubicBezTo>
                    <a:pt x="218343" y="2154804"/>
                    <a:pt x="296219" y="2258941"/>
                    <a:pt x="387376" y="2353116"/>
                  </a:cubicBezTo>
                  <a:cubicBezTo>
                    <a:pt x="447141" y="2414994"/>
                    <a:pt x="591423" y="2528488"/>
                    <a:pt x="596555" y="2532110"/>
                  </a:cubicBezTo>
                  <a:cubicBezTo>
                    <a:pt x="696163" y="2602741"/>
                    <a:pt x="801809" y="2662809"/>
                    <a:pt x="913793" y="2711405"/>
                  </a:cubicBezTo>
                  <a:cubicBezTo>
                    <a:pt x="963296" y="2732836"/>
                    <a:pt x="1013402" y="2752154"/>
                    <a:pt x="1064715" y="2768756"/>
                  </a:cubicBezTo>
                  <a:cubicBezTo>
                    <a:pt x="1073771" y="2771774"/>
                    <a:pt x="1081619" y="2775095"/>
                    <a:pt x="1081015" y="2786867"/>
                  </a:cubicBezTo>
                  <a:cubicBezTo>
                    <a:pt x="1078902" y="2846028"/>
                    <a:pt x="1091580" y="2977029"/>
                    <a:pt x="1093693" y="2984877"/>
                  </a:cubicBezTo>
                  <a:cubicBezTo>
                    <a:pt x="1103050" y="3018683"/>
                    <a:pt x="1117236" y="3050075"/>
                    <a:pt x="1139573" y="3077543"/>
                  </a:cubicBezTo>
                  <a:cubicBezTo>
                    <a:pt x="1175191" y="3121612"/>
                    <a:pt x="1218958" y="3147571"/>
                    <a:pt x="1278421" y="3145760"/>
                  </a:cubicBezTo>
                  <a:cubicBezTo>
                    <a:pt x="1351166" y="3143647"/>
                    <a:pt x="1424212" y="3145156"/>
                    <a:pt x="1497259" y="3145458"/>
                  </a:cubicBezTo>
                  <a:cubicBezTo>
                    <a:pt x="1527443" y="3145458"/>
                    <a:pt x="1554609" y="3137006"/>
                    <a:pt x="1579059" y="3119499"/>
                  </a:cubicBezTo>
                  <a:cubicBezTo>
                    <a:pt x="1631278" y="3082372"/>
                    <a:pt x="1658444" y="3030153"/>
                    <a:pt x="1672932" y="2969482"/>
                  </a:cubicBezTo>
                  <a:cubicBezTo>
                    <a:pt x="1680177" y="2939902"/>
                    <a:pt x="1679271" y="2909717"/>
                    <a:pt x="1679271" y="2879533"/>
                  </a:cubicBezTo>
                  <a:cubicBezTo>
                    <a:pt x="1679271" y="2868968"/>
                    <a:pt x="1682289" y="2861724"/>
                    <a:pt x="1694665" y="2862026"/>
                  </a:cubicBezTo>
                  <a:cubicBezTo>
                    <a:pt x="1718813" y="2862630"/>
                    <a:pt x="2039673" y="2823993"/>
                    <a:pt x="2105475" y="2807392"/>
                  </a:cubicBezTo>
                  <a:cubicBezTo>
                    <a:pt x="2123888" y="2802562"/>
                    <a:pt x="2122379" y="2804072"/>
                    <a:pt x="2125095" y="2823088"/>
                  </a:cubicBezTo>
                  <a:cubicBezTo>
                    <a:pt x="2137773" y="2913943"/>
                    <a:pt x="2164637" y="3043434"/>
                    <a:pt x="2179729" y="3065469"/>
                  </a:cubicBezTo>
                  <a:cubicBezTo>
                    <a:pt x="2214139" y="3115575"/>
                    <a:pt x="2257605" y="3148476"/>
                    <a:pt x="2323407" y="3145760"/>
                  </a:cubicBezTo>
                  <a:cubicBezTo>
                    <a:pt x="2392228" y="3143043"/>
                    <a:pt x="2461048" y="3143949"/>
                    <a:pt x="2530171" y="3145458"/>
                  </a:cubicBezTo>
                  <a:cubicBezTo>
                    <a:pt x="2580881" y="3146665"/>
                    <a:pt x="2618611" y="3124027"/>
                    <a:pt x="2648494" y="3087202"/>
                  </a:cubicBezTo>
                  <a:cubicBezTo>
                    <a:pt x="2696789" y="3028342"/>
                    <a:pt x="2719125" y="2958616"/>
                    <a:pt x="2720031" y="2883155"/>
                  </a:cubicBezTo>
                  <a:cubicBezTo>
                    <a:pt x="2721540" y="2769963"/>
                    <a:pt x="2720635" y="2656772"/>
                    <a:pt x="2720333" y="2543882"/>
                  </a:cubicBezTo>
                  <a:cubicBezTo>
                    <a:pt x="2720333" y="2529393"/>
                    <a:pt x="2724257" y="2518225"/>
                    <a:pt x="2736330" y="2508868"/>
                  </a:cubicBezTo>
                  <a:cubicBezTo>
                    <a:pt x="2807264" y="2454838"/>
                    <a:pt x="2873670" y="2395978"/>
                    <a:pt x="2934039" y="2330176"/>
                  </a:cubicBezTo>
                  <a:cubicBezTo>
                    <a:pt x="2988974" y="2270411"/>
                    <a:pt x="3039684" y="2207325"/>
                    <a:pt x="3084055" y="2139712"/>
                  </a:cubicBezTo>
                  <a:cubicBezTo>
                    <a:pt x="3161026" y="2022596"/>
                    <a:pt x="3223810" y="1897633"/>
                    <a:pt x="3255805" y="1760897"/>
                  </a:cubicBezTo>
                  <a:cubicBezTo>
                    <a:pt x="3299874" y="1572244"/>
                    <a:pt x="3305308" y="1453619"/>
                    <a:pt x="3299874" y="1364273"/>
                  </a:cubicBezTo>
                  <a:close/>
                </a:path>
              </a:pathLst>
            </a:custGeom>
            <a:solidFill>
              <a:schemeClr val="accent1"/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4554B94-669F-4AB0-B7B8-72CD24D56FFE}"/>
                </a:ext>
              </a:extLst>
            </p:cNvPr>
            <p:cNvSpPr/>
            <p:nvPr/>
          </p:nvSpPr>
          <p:spPr>
            <a:xfrm>
              <a:off x="9340503" y="838724"/>
              <a:ext cx="1177194" cy="211291"/>
            </a:xfrm>
            <a:custGeom>
              <a:avLst/>
              <a:gdLst>
                <a:gd name="connsiteX0" fmla="*/ 1125146 w 1177193"/>
                <a:gd name="connsiteY0" fmla="*/ 66482 h 211291"/>
                <a:gd name="connsiteX1" fmla="*/ 891820 w 1177193"/>
                <a:gd name="connsiteY1" fmla="*/ 17281 h 211291"/>
                <a:gd name="connsiteX2" fmla="*/ 391663 w 1177193"/>
                <a:gd name="connsiteY2" fmla="*/ 15772 h 211291"/>
                <a:gd name="connsiteX3" fmla="*/ 148980 w 1177193"/>
                <a:gd name="connsiteY3" fmla="*/ 63765 h 211291"/>
                <a:gd name="connsiteX4" fmla="*/ 29148 w 1177193"/>
                <a:gd name="connsiteY4" fmla="*/ 103609 h 211291"/>
                <a:gd name="connsiteX5" fmla="*/ 12245 w 1177193"/>
                <a:gd name="connsiteY5" fmla="*/ 187220 h 211291"/>
                <a:gd name="connsiteX6" fmla="*/ 78349 w 1177193"/>
                <a:gd name="connsiteY6" fmla="*/ 208953 h 211291"/>
                <a:gd name="connsiteX7" fmla="*/ 344576 w 1177193"/>
                <a:gd name="connsiteY7" fmla="*/ 147075 h 211291"/>
                <a:gd name="connsiteX8" fmla="*/ 885481 w 1177193"/>
                <a:gd name="connsiteY8" fmla="*/ 146773 h 211291"/>
                <a:gd name="connsiteX9" fmla="*/ 1102205 w 1177193"/>
                <a:gd name="connsiteY9" fmla="*/ 197483 h 211291"/>
                <a:gd name="connsiteX10" fmla="*/ 1165895 w 1177193"/>
                <a:gd name="connsiteY10" fmla="*/ 172429 h 211291"/>
                <a:gd name="connsiteX11" fmla="*/ 1165895 w 1177193"/>
                <a:gd name="connsiteY11" fmla="*/ 172429 h 211291"/>
                <a:gd name="connsiteX12" fmla="*/ 1125146 w 1177193"/>
                <a:gd name="connsiteY12" fmla="*/ 66482 h 2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7193" h="211291">
                  <a:moveTo>
                    <a:pt x="1125146" y="66482"/>
                  </a:moveTo>
                  <a:cubicBezTo>
                    <a:pt x="1048175" y="45655"/>
                    <a:pt x="970903" y="28148"/>
                    <a:pt x="891820" y="17281"/>
                  </a:cubicBezTo>
                  <a:cubicBezTo>
                    <a:pt x="723089" y="-5961"/>
                    <a:pt x="560093" y="-5055"/>
                    <a:pt x="391663" y="15772"/>
                  </a:cubicBezTo>
                  <a:cubicBezTo>
                    <a:pt x="309863" y="26035"/>
                    <a:pt x="228667" y="42033"/>
                    <a:pt x="148980" y="63765"/>
                  </a:cubicBezTo>
                  <a:cubicBezTo>
                    <a:pt x="108231" y="74934"/>
                    <a:pt x="67482" y="85498"/>
                    <a:pt x="29148" y="103609"/>
                  </a:cubicBezTo>
                  <a:cubicBezTo>
                    <a:pt x="-1338" y="117796"/>
                    <a:pt x="-9488" y="162167"/>
                    <a:pt x="12245" y="187220"/>
                  </a:cubicBezTo>
                  <a:cubicBezTo>
                    <a:pt x="21904" y="208651"/>
                    <a:pt x="54503" y="216499"/>
                    <a:pt x="78349" y="208953"/>
                  </a:cubicBezTo>
                  <a:cubicBezTo>
                    <a:pt x="165280" y="180579"/>
                    <a:pt x="254626" y="162770"/>
                    <a:pt x="344576" y="147075"/>
                  </a:cubicBezTo>
                  <a:cubicBezTo>
                    <a:pt x="536549" y="113872"/>
                    <a:pt x="711618" y="115683"/>
                    <a:pt x="885481" y="146773"/>
                  </a:cubicBezTo>
                  <a:cubicBezTo>
                    <a:pt x="958527" y="159752"/>
                    <a:pt x="1030970" y="175448"/>
                    <a:pt x="1102205" y="197483"/>
                  </a:cubicBezTo>
                  <a:cubicBezTo>
                    <a:pt x="1126957" y="205029"/>
                    <a:pt x="1152010" y="194464"/>
                    <a:pt x="1165895" y="172429"/>
                  </a:cubicBezTo>
                  <a:cubicBezTo>
                    <a:pt x="1165895" y="172429"/>
                    <a:pt x="1165895" y="172429"/>
                    <a:pt x="1165895" y="172429"/>
                  </a:cubicBezTo>
                  <a:cubicBezTo>
                    <a:pt x="1193061" y="130473"/>
                    <a:pt x="1173139" y="79763"/>
                    <a:pt x="1125146" y="66482"/>
                  </a:cubicBez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762A3E4-4837-4856-BFB6-675722F204E6}"/>
                </a:ext>
              </a:extLst>
            </p:cNvPr>
            <p:cNvSpPr/>
            <p:nvPr/>
          </p:nvSpPr>
          <p:spPr>
            <a:xfrm>
              <a:off x="9423065" y="1409087"/>
              <a:ext cx="470877" cy="443711"/>
            </a:xfrm>
            <a:custGeom>
              <a:avLst/>
              <a:gdLst>
                <a:gd name="connsiteX0" fmla="*/ 457307 w 470877"/>
                <a:gd name="connsiteY0" fmla="*/ 199 h 443711"/>
                <a:gd name="connsiteX1" fmla="*/ 12086 w 470877"/>
                <a:gd name="connsiteY1" fmla="*/ 64190 h 443711"/>
                <a:gd name="connsiteX2" fmla="*/ 3031 w 470877"/>
                <a:gd name="connsiteY2" fmla="*/ 86829 h 443711"/>
                <a:gd name="connsiteX3" fmla="*/ 281030 w 470877"/>
                <a:gd name="connsiteY3" fmla="*/ 440289 h 443711"/>
                <a:gd name="connsiteX4" fmla="*/ 305177 w 470877"/>
                <a:gd name="connsiteY4" fmla="*/ 436667 h 443711"/>
                <a:gd name="connsiteX5" fmla="*/ 472399 w 470877"/>
                <a:gd name="connsiteY5" fmla="*/ 19215 h 443711"/>
                <a:gd name="connsiteX6" fmla="*/ 457307 w 470877"/>
                <a:gd name="connsiteY6" fmla="*/ 199 h 44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0877" h="443711">
                  <a:moveTo>
                    <a:pt x="457307" y="199"/>
                  </a:moveTo>
                  <a:lnTo>
                    <a:pt x="12086" y="64190"/>
                  </a:lnTo>
                  <a:cubicBezTo>
                    <a:pt x="1220" y="65700"/>
                    <a:pt x="-3610" y="78377"/>
                    <a:pt x="3031" y="86829"/>
                  </a:cubicBezTo>
                  <a:lnTo>
                    <a:pt x="281030" y="440289"/>
                  </a:lnTo>
                  <a:cubicBezTo>
                    <a:pt x="287670" y="448740"/>
                    <a:pt x="301253" y="446929"/>
                    <a:pt x="305177" y="436667"/>
                  </a:cubicBezTo>
                  <a:lnTo>
                    <a:pt x="472399" y="19215"/>
                  </a:lnTo>
                  <a:cubicBezTo>
                    <a:pt x="476625" y="9255"/>
                    <a:pt x="468173" y="-1612"/>
                    <a:pt x="457307" y="199"/>
                  </a:cubicBez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C5AB341-CE0B-4BDC-B490-A5BDA04D163C}"/>
                </a:ext>
              </a:extLst>
            </p:cNvPr>
            <p:cNvSpPr/>
            <p:nvPr/>
          </p:nvSpPr>
          <p:spPr>
            <a:xfrm>
              <a:off x="8155074" y="1930568"/>
              <a:ext cx="923644" cy="839128"/>
            </a:xfrm>
            <a:custGeom>
              <a:avLst/>
              <a:gdLst>
                <a:gd name="connsiteX0" fmla="*/ 2370 w 923644"/>
                <a:gd name="connsiteY0" fmla="*/ 374895 h 839127"/>
                <a:gd name="connsiteX1" fmla="*/ 80850 w 923644"/>
                <a:gd name="connsiteY1" fmla="*/ 182318 h 839127"/>
                <a:gd name="connsiteX2" fmla="*/ 135182 w 923644"/>
                <a:gd name="connsiteY2" fmla="*/ 124364 h 839127"/>
                <a:gd name="connsiteX3" fmla="*/ 379072 w 923644"/>
                <a:gd name="connsiteY3" fmla="*/ 7248 h 839127"/>
                <a:gd name="connsiteX4" fmla="*/ 740380 w 923644"/>
                <a:gd name="connsiteY4" fmla="*/ 84521 h 839127"/>
                <a:gd name="connsiteX5" fmla="*/ 919072 w 923644"/>
                <a:gd name="connsiteY5" fmla="*/ 354068 h 839127"/>
                <a:gd name="connsiteX6" fmla="*/ 861722 w 923644"/>
                <a:gd name="connsiteY6" fmla="*/ 631161 h 839127"/>
                <a:gd name="connsiteX7" fmla="*/ 557462 w 923644"/>
                <a:gd name="connsiteY7" fmla="*/ 830982 h 839127"/>
                <a:gd name="connsiteX8" fmla="*/ 434913 w 923644"/>
                <a:gd name="connsiteY8" fmla="*/ 839736 h 839127"/>
                <a:gd name="connsiteX9" fmla="*/ 234489 w 923644"/>
                <a:gd name="connsiteY9" fmla="*/ 786007 h 839127"/>
                <a:gd name="connsiteX10" fmla="*/ 109223 w 923644"/>
                <a:gd name="connsiteY10" fmla="*/ 691228 h 839127"/>
                <a:gd name="connsiteX11" fmla="*/ 5389 w 923644"/>
                <a:gd name="connsiteY11" fmla="*/ 480541 h 839127"/>
                <a:gd name="connsiteX12" fmla="*/ 2370 w 923644"/>
                <a:gd name="connsiteY12" fmla="*/ 374895 h 83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3644" h="839127">
                  <a:moveTo>
                    <a:pt x="2370" y="374895"/>
                  </a:moveTo>
                  <a:cubicBezTo>
                    <a:pt x="12029" y="303962"/>
                    <a:pt x="37384" y="239669"/>
                    <a:pt x="80850" y="182318"/>
                  </a:cubicBezTo>
                  <a:cubicBezTo>
                    <a:pt x="96848" y="161189"/>
                    <a:pt x="114958" y="141569"/>
                    <a:pt x="135182" y="124364"/>
                  </a:cubicBezTo>
                  <a:cubicBezTo>
                    <a:pt x="203399" y="58562"/>
                    <a:pt x="286708" y="21737"/>
                    <a:pt x="379072" y="7248"/>
                  </a:cubicBezTo>
                  <a:cubicBezTo>
                    <a:pt x="508865" y="-13579"/>
                    <a:pt x="630811" y="9965"/>
                    <a:pt x="740380" y="84521"/>
                  </a:cubicBezTo>
                  <a:cubicBezTo>
                    <a:pt x="836367" y="149719"/>
                    <a:pt x="898245" y="239367"/>
                    <a:pt x="919072" y="354068"/>
                  </a:cubicBezTo>
                  <a:cubicBezTo>
                    <a:pt x="936881" y="453375"/>
                    <a:pt x="916959" y="546645"/>
                    <a:pt x="861722" y="631161"/>
                  </a:cubicBezTo>
                  <a:cubicBezTo>
                    <a:pt x="789581" y="741636"/>
                    <a:pt x="685746" y="805024"/>
                    <a:pt x="557462" y="830982"/>
                  </a:cubicBezTo>
                  <a:cubicBezTo>
                    <a:pt x="517015" y="839132"/>
                    <a:pt x="475964" y="842452"/>
                    <a:pt x="434913" y="839736"/>
                  </a:cubicBezTo>
                  <a:cubicBezTo>
                    <a:pt x="364584" y="835208"/>
                    <a:pt x="297574" y="817701"/>
                    <a:pt x="234489" y="786007"/>
                  </a:cubicBezTo>
                  <a:cubicBezTo>
                    <a:pt x="188306" y="760351"/>
                    <a:pt x="145143" y="730468"/>
                    <a:pt x="109223" y="691228"/>
                  </a:cubicBezTo>
                  <a:cubicBezTo>
                    <a:pt x="53986" y="631161"/>
                    <a:pt x="20481" y="561435"/>
                    <a:pt x="5389" y="480541"/>
                  </a:cubicBezTo>
                  <a:cubicBezTo>
                    <a:pt x="1465" y="460619"/>
                    <a:pt x="-2761" y="404778"/>
                    <a:pt x="2370" y="374895"/>
                  </a:cubicBez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C022E93-D7CE-40AF-B6B7-ADA5D239CB89}"/>
                </a:ext>
              </a:extLst>
            </p:cNvPr>
            <p:cNvSpPr/>
            <p:nvPr/>
          </p:nvSpPr>
          <p:spPr>
            <a:xfrm>
              <a:off x="9349428" y="911342"/>
              <a:ext cx="1159083" cy="138848"/>
            </a:xfrm>
            <a:custGeom>
              <a:avLst/>
              <a:gdLst>
                <a:gd name="connsiteX0" fmla="*/ 0 w 1159083"/>
                <a:gd name="connsiteY0" fmla="*/ 110376 h 138848"/>
                <a:gd name="connsiteX1" fmla="*/ 103533 w 1159083"/>
                <a:gd name="connsiteY1" fmla="*/ 75664 h 138848"/>
                <a:gd name="connsiteX2" fmla="*/ 306674 w 1159083"/>
                <a:gd name="connsiteY2" fmla="*/ 28576 h 138848"/>
                <a:gd name="connsiteX3" fmla="*/ 753404 w 1159083"/>
                <a:gd name="connsiteY3" fmla="*/ 5938 h 138848"/>
                <a:gd name="connsiteX4" fmla="*/ 1087244 w 1159083"/>
                <a:gd name="connsiteY4" fmla="*/ 60572 h 138848"/>
                <a:gd name="connsiteX5" fmla="*/ 1161196 w 1159083"/>
                <a:gd name="connsiteY5" fmla="*/ 92567 h 138848"/>
                <a:gd name="connsiteX6" fmla="*/ 1093281 w 1159083"/>
                <a:gd name="connsiteY6" fmla="*/ 125166 h 138848"/>
                <a:gd name="connsiteX7" fmla="*/ 876556 w 1159083"/>
                <a:gd name="connsiteY7" fmla="*/ 74457 h 138848"/>
                <a:gd name="connsiteX8" fmla="*/ 755819 w 1159083"/>
                <a:gd name="connsiteY8" fmla="*/ 59968 h 138848"/>
                <a:gd name="connsiteX9" fmla="*/ 335651 w 1159083"/>
                <a:gd name="connsiteY9" fmla="*/ 74758 h 138848"/>
                <a:gd name="connsiteX10" fmla="*/ 69424 w 1159083"/>
                <a:gd name="connsiteY10" fmla="*/ 136637 h 138848"/>
                <a:gd name="connsiteX11" fmla="*/ 0 w 1159083"/>
                <a:gd name="connsiteY11" fmla="*/ 110376 h 13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9083" h="138848">
                  <a:moveTo>
                    <a:pt x="0" y="110376"/>
                  </a:moveTo>
                  <a:cubicBezTo>
                    <a:pt x="41353" y="90756"/>
                    <a:pt x="64897" y="86530"/>
                    <a:pt x="103533" y="75664"/>
                  </a:cubicBezTo>
                  <a:cubicBezTo>
                    <a:pt x="169938" y="55139"/>
                    <a:pt x="238155" y="40348"/>
                    <a:pt x="306674" y="28576"/>
                  </a:cubicBezTo>
                  <a:cubicBezTo>
                    <a:pt x="461520" y="-2212"/>
                    <a:pt x="624516" y="-5230"/>
                    <a:pt x="753404" y="5938"/>
                  </a:cubicBezTo>
                  <a:cubicBezTo>
                    <a:pt x="873538" y="17408"/>
                    <a:pt x="977674" y="31595"/>
                    <a:pt x="1087244" y="60572"/>
                  </a:cubicBezTo>
                  <a:cubicBezTo>
                    <a:pt x="1097507" y="63288"/>
                    <a:pt x="1147915" y="82305"/>
                    <a:pt x="1161196" y="92567"/>
                  </a:cubicBezTo>
                  <a:cubicBezTo>
                    <a:pt x="1141576" y="126072"/>
                    <a:pt x="1118032" y="133014"/>
                    <a:pt x="1093281" y="125166"/>
                  </a:cubicBezTo>
                  <a:cubicBezTo>
                    <a:pt x="1022347" y="103132"/>
                    <a:pt x="950207" y="85927"/>
                    <a:pt x="876556" y="74457"/>
                  </a:cubicBezTo>
                  <a:cubicBezTo>
                    <a:pt x="836411" y="68118"/>
                    <a:pt x="795964" y="65099"/>
                    <a:pt x="755819" y="59968"/>
                  </a:cubicBezTo>
                  <a:cubicBezTo>
                    <a:pt x="645344" y="45480"/>
                    <a:pt x="536680" y="43367"/>
                    <a:pt x="335651" y="74758"/>
                  </a:cubicBezTo>
                  <a:cubicBezTo>
                    <a:pt x="245098" y="88341"/>
                    <a:pt x="156355" y="108263"/>
                    <a:pt x="69424" y="136637"/>
                  </a:cubicBezTo>
                  <a:cubicBezTo>
                    <a:pt x="40749" y="146597"/>
                    <a:pt x="9659" y="131505"/>
                    <a:pt x="0" y="11037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AF22DC0-91F5-4AE7-91A5-87ED53C1BB6C}"/>
                </a:ext>
              </a:extLst>
            </p:cNvPr>
            <p:cNvSpPr/>
            <p:nvPr/>
          </p:nvSpPr>
          <p:spPr>
            <a:xfrm>
              <a:off x="8548535" y="2829160"/>
              <a:ext cx="335047" cy="108664"/>
            </a:xfrm>
            <a:custGeom>
              <a:avLst/>
              <a:gdLst>
                <a:gd name="connsiteX0" fmla="*/ 164604 w 335047"/>
                <a:gd name="connsiteY0" fmla="*/ 110176 h 108664"/>
                <a:gd name="connsiteX1" fmla="*/ 7042 w 335047"/>
                <a:gd name="connsiteY1" fmla="*/ 64597 h 108664"/>
                <a:gd name="connsiteX2" fmla="*/ 4023 w 335047"/>
                <a:gd name="connsiteY2" fmla="*/ 48298 h 108664"/>
                <a:gd name="connsiteX3" fmla="*/ 31491 w 335047"/>
                <a:gd name="connsiteY3" fmla="*/ 12680 h 108664"/>
                <a:gd name="connsiteX4" fmla="*/ 48696 w 335047"/>
                <a:gd name="connsiteY4" fmla="*/ 9963 h 108664"/>
                <a:gd name="connsiteX5" fmla="*/ 160982 w 335047"/>
                <a:gd name="connsiteY5" fmla="*/ 43468 h 108664"/>
                <a:gd name="connsiteX6" fmla="*/ 286550 w 335047"/>
                <a:gd name="connsiteY6" fmla="*/ 4228 h 108664"/>
                <a:gd name="connsiteX7" fmla="*/ 303151 w 335047"/>
                <a:gd name="connsiteY7" fmla="*/ 5738 h 108664"/>
                <a:gd name="connsiteX8" fmla="*/ 331826 w 335047"/>
                <a:gd name="connsiteY8" fmla="*/ 40450 h 108664"/>
                <a:gd name="connsiteX9" fmla="*/ 329412 w 335047"/>
                <a:gd name="connsiteY9" fmla="*/ 57957 h 108664"/>
                <a:gd name="connsiteX10" fmla="*/ 237349 w 335047"/>
                <a:gd name="connsiteY10" fmla="*/ 101422 h 108664"/>
                <a:gd name="connsiteX11" fmla="*/ 164604 w 335047"/>
                <a:gd name="connsiteY11" fmla="*/ 110176 h 10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5047" h="108664">
                  <a:moveTo>
                    <a:pt x="164604" y="110176"/>
                  </a:moveTo>
                  <a:cubicBezTo>
                    <a:pt x="105141" y="112289"/>
                    <a:pt x="54431" y="94480"/>
                    <a:pt x="7042" y="64597"/>
                  </a:cubicBezTo>
                  <a:cubicBezTo>
                    <a:pt x="-203" y="60070"/>
                    <a:pt x="-2919" y="56146"/>
                    <a:pt x="4023" y="48298"/>
                  </a:cubicBezTo>
                  <a:cubicBezTo>
                    <a:pt x="13984" y="37129"/>
                    <a:pt x="22436" y="24452"/>
                    <a:pt x="31491" y="12680"/>
                  </a:cubicBezTo>
                  <a:cubicBezTo>
                    <a:pt x="36320" y="6039"/>
                    <a:pt x="40848" y="4530"/>
                    <a:pt x="48696" y="9963"/>
                  </a:cubicBezTo>
                  <a:cubicBezTo>
                    <a:pt x="82503" y="33206"/>
                    <a:pt x="120837" y="43166"/>
                    <a:pt x="160982" y="43468"/>
                  </a:cubicBezTo>
                  <a:cubicBezTo>
                    <a:pt x="206561" y="44072"/>
                    <a:pt x="249423" y="31395"/>
                    <a:pt x="286550" y="4228"/>
                  </a:cubicBezTo>
                  <a:cubicBezTo>
                    <a:pt x="293794" y="-1205"/>
                    <a:pt x="297416" y="-2110"/>
                    <a:pt x="303151" y="5738"/>
                  </a:cubicBezTo>
                  <a:cubicBezTo>
                    <a:pt x="311905" y="17812"/>
                    <a:pt x="321262" y="29885"/>
                    <a:pt x="331826" y="40450"/>
                  </a:cubicBezTo>
                  <a:cubicBezTo>
                    <a:pt x="340580" y="48901"/>
                    <a:pt x="336052" y="52825"/>
                    <a:pt x="329412" y="57957"/>
                  </a:cubicBezTo>
                  <a:cubicBezTo>
                    <a:pt x="301340" y="78180"/>
                    <a:pt x="270854" y="92669"/>
                    <a:pt x="237349" y="101422"/>
                  </a:cubicBezTo>
                  <a:cubicBezTo>
                    <a:pt x="212900" y="107761"/>
                    <a:pt x="187846" y="112289"/>
                    <a:pt x="164604" y="110176"/>
                  </a:cubicBez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0E5E949-12A1-471F-8304-3A41114C5F45}"/>
                </a:ext>
              </a:extLst>
            </p:cNvPr>
            <p:cNvSpPr/>
            <p:nvPr/>
          </p:nvSpPr>
          <p:spPr>
            <a:xfrm>
              <a:off x="11550711" y="2432237"/>
              <a:ext cx="3018" cy="9055"/>
            </a:xfrm>
            <a:custGeom>
              <a:avLst/>
              <a:gdLst>
                <a:gd name="connsiteX0" fmla="*/ 5804 w 3018"/>
                <a:gd name="connsiteY0" fmla="*/ 0 h 9055"/>
                <a:gd name="connsiteX1" fmla="*/ 3087 w 3018"/>
                <a:gd name="connsiteY1" fmla="*/ 9055 h 9055"/>
                <a:gd name="connsiteX2" fmla="*/ 5804 w 3018"/>
                <a:gd name="connsiteY2" fmla="*/ 0 h 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18" h="9055">
                  <a:moveTo>
                    <a:pt x="5804" y="0"/>
                  </a:moveTo>
                  <a:cubicBezTo>
                    <a:pt x="5804" y="3320"/>
                    <a:pt x="6106" y="6942"/>
                    <a:pt x="3087" y="9055"/>
                  </a:cubicBezTo>
                  <a:cubicBezTo>
                    <a:pt x="-2044" y="4528"/>
                    <a:pt x="-535" y="1509"/>
                    <a:pt x="5804" y="0"/>
                  </a:cubicBezTo>
                  <a:close/>
                </a:path>
              </a:pathLst>
            </a:custGeom>
            <a:solidFill>
              <a:srgbClr val="FDD7D7"/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82A4CE5-65AB-4EF0-8D37-F40960A1F984}"/>
                </a:ext>
              </a:extLst>
            </p:cNvPr>
            <p:cNvSpPr/>
            <p:nvPr/>
          </p:nvSpPr>
          <p:spPr>
            <a:xfrm>
              <a:off x="8525996" y="1300656"/>
              <a:ext cx="12074" cy="3018"/>
            </a:xfrm>
            <a:custGeom>
              <a:avLst/>
              <a:gdLst>
                <a:gd name="connsiteX0" fmla="*/ 12074 w 12073"/>
                <a:gd name="connsiteY0" fmla="*/ 2985 h 3018"/>
                <a:gd name="connsiteX1" fmla="*/ 0 w 12073"/>
                <a:gd name="connsiteY1" fmla="*/ 268 h 3018"/>
                <a:gd name="connsiteX2" fmla="*/ 12074 w 12073"/>
                <a:gd name="connsiteY2" fmla="*/ 2985 h 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73" h="3018">
                  <a:moveTo>
                    <a:pt x="12074" y="2985"/>
                  </a:moveTo>
                  <a:cubicBezTo>
                    <a:pt x="6641" y="8418"/>
                    <a:pt x="3018" y="4796"/>
                    <a:pt x="0" y="268"/>
                  </a:cubicBezTo>
                  <a:cubicBezTo>
                    <a:pt x="4528" y="-637"/>
                    <a:pt x="8452" y="872"/>
                    <a:pt x="12074" y="2985"/>
                  </a:cubicBezTo>
                  <a:close/>
                </a:path>
              </a:pathLst>
            </a:custGeom>
            <a:solidFill>
              <a:srgbClr val="FCC1C1"/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65637C6-6D1B-4BD9-8EB5-5A1CE74AAB04}"/>
                </a:ext>
              </a:extLst>
            </p:cNvPr>
            <p:cNvSpPr/>
            <p:nvPr/>
          </p:nvSpPr>
          <p:spPr>
            <a:xfrm>
              <a:off x="8568254" y="1307263"/>
              <a:ext cx="9055" cy="3018"/>
            </a:xfrm>
            <a:custGeom>
              <a:avLst/>
              <a:gdLst>
                <a:gd name="connsiteX0" fmla="*/ 9055 w 9055"/>
                <a:gd name="connsiteY0" fmla="*/ 2415 h 3018"/>
                <a:gd name="connsiteX1" fmla="*/ 0 w 9055"/>
                <a:gd name="connsiteY1" fmla="*/ 0 h 3018"/>
                <a:gd name="connsiteX2" fmla="*/ 9055 w 9055"/>
                <a:gd name="connsiteY2" fmla="*/ 2415 h 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55" h="3018">
                  <a:moveTo>
                    <a:pt x="9055" y="2415"/>
                  </a:moveTo>
                  <a:cubicBezTo>
                    <a:pt x="4528" y="6942"/>
                    <a:pt x="1509" y="5735"/>
                    <a:pt x="0" y="0"/>
                  </a:cubicBezTo>
                  <a:cubicBezTo>
                    <a:pt x="3018" y="604"/>
                    <a:pt x="6037" y="1509"/>
                    <a:pt x="9055" y="2415"/>
                  </a:cubicBezTo>
                  <a:close/>
                </a:path>
              </a:pathLst>
            </a:custGeom>
            <a:solidFill>
              <a:srgbClr val="FCC0C0"/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3D64EF-3617-4CC4-B76E-4AD3E099C020}"/>
                </a:ext>
              </a:extLst>
            </p:cNvPr>
            <p:cNvSpPr/>
            <p:nvPr/>
          </p:nvSpPr>
          <p:spPr>
            <a:xfrm>
              <a:off x="8248573" y="2272560"/>
              <a:ext cx="153941" cy="153941"/>
            </a:xfrm>
            <a:custGeom>
              <a:avLst/>
              <a:gdLst>
                <a:gd name="connsiteX0" fmla="*/ 79413 w 153940"/>
                <a:gd name="connsiteY0" fmla="*/ 2 h 153940"/>
                <a:gd name="connsiteX1" fmla="*/ 156685 w 153940"/>
                <a:gd name="connsiteY1" fmla="*/ 79689 h 153940"/>
                <a:gd name="connsiteX2" fmla="*/ 77904 w 153940"/>
                <a:gd name="connsiteY2" fmla="*/ 156055 h 153940"/>
                <a:gd name="connsiteX3" fmla="*/ 28 w 153940"/>
                <a:gd name="connsiteY3" fmla="*/ 76369 h 153940"/>
                <a:gd name="connsiteX4" fmla="*/ 79413 w 153940"/>
                <a:gd name="connsiteY4" fmla="*/ 2 h 15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940" h="153940">
                  <a:moveTo>
                    <a:pt x="79413" y="2"/>
                  </a:moveTo>
                  <a:cubicBezTo>
                    <a:pt x="122275" y="304"/>
                    <a:pt x="157892" y="36223"/>
                    <a:pt x="156685" y="79689"/>
                  </a:cubicBezTo>
                  <a:cubicBezTo>
                    <a:pt x="155176" y="122551"/>
                    <a:pt x="124388" y="156961"/>
                    <a:pt x="77904" y="156055"/>
                  </a:cubicBezTo>
                  <a:cubicBezTo>
                    <a:pt x="31721" y="155150"/>
                    <a:pt x="1839" y="122853"/>
                    <a:pt x="28" y="76369"/>
                  </a:cubicBezTo>
                  <a:cubicBezTo>
                    <a:pt x="-1180" y="35318"/>
                    <a:pt x="37155" y="-300"/>
                    <a:pt x="79413" y="2"/>
                  </a:cubicBezTo>
                  <a:close/>
                </a:path>
              </a:pathLst>
            </a:custGeom>
            <a:solidFill>
              <a:schemeClr val="bg1"/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304F6AB-B0F1-4CD7-BAF1-7D7D7CC13C71}"/>
                </a:ext>
              </a:extLst>
            </p:cNvPr>
            <p:cNvSpPr/>
            <p:nvPr/>
          </p:nvSpPr>
          <p:spPr>
            <a:xfrm>
              <a:off x="8637671" y="2272560"/>
              <a:ext cx="153941" cy="153941"/>
            </a:xfrm>
            <a:custGeom>
              <a:avLst/>
              <a:gdLst>
                <a:gd name="connsiteX0" fmla="*/ 79694 w 153940"/>
                <a:gd name="connsiteY0" fmla="*/ 2 h 153940"/>
                <a:gd name="connsiteX1" fmla="*/ 156664 w 153940"/>
                <a:gd name="connsiteY1" fmla="*/ 77274 h 153940"/>
                <a:gd name="connsiteX2" fmla="*/ 79996 w 153940"/>
                <a:gd name="connsiteY2" fmla="*/ 156358 h 153940"/>
                <a:gd name="connsiteX3" fmla="*/ 7 w 153940"/>
                <a:gd name="connsiteY3" fmla="*/ 77576 h 153940"/>
                <a:gd name="connsiteX4" fmla="*/ 79694 w 153940"/>
                <a:gd name="connsiteY4" fmla="*/ 2 h 15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940" h="153940">
                  <a:moveTo>
                    <a:pt x="79694" y="2"/>
                  </a:moveTo>
                  <a:cubicBezTo>
                    <a:pt x="120745" y="304"/>
                    <a:pt x="158475" y="36827"/>
                    <a:pt x="156664" y="77274"/>
                  </a:cubicBezTo>
                  <a:cubicBezTo>
                    <a:pt x="154552" y="123758"/>
                    <a:pt x="125273" y="153641"/>
                    <a:pt x="79996" y="156358"/>
                  </a:cubicBezTo>
                  <a:cubicBezTo>
                    <a:pt x="37436" y="159074"/>
                    <a:pt x="-597" y="119230"/>
                    <a:pt x="7" y="77576"/>
                  </a:cubicBezTo>
                  <a:cubicBezTo>
                    <a:pt x="611" y="34110"/>
                    <a:pt x="36228" y="-300"/>
                    <a:pt x="79694" y="2"/>
                  </a:cubicBezTo>
                  <a:close/>
                </a:path>
              </a:pathLst>
            </a:custGeom>
            <a:solidFill>
              <a:schemeClr val="bg1"/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8931127-4725-4627-A8D8-6F839745F548}"/>
                </a:ext>
              </a:extLst>
            </p:cNvPr>
            <p:cNvSpPr/>
            <p:nvPr/>
          </p:nvSpPr>
          <p:spPr>
            <a:xfrm>
              <a:off x="11523312" y="1708192"/>
              <a:ext cx="495025" cy="401453"/>
            </a:xfrm>
            <a:custGeom>
              <a:avLst/>
              <a:gdLst>
                <a:gd name="connsiteX0" fmla="*/ 489592 w 495025"/>
                <a:gd name="connsiteY0" fmla="*/ 18634 h 401453"/>
                <a:gd name="connsiteX1" fmla="*/ 455483 w 495025"/>
                <a:gd name="connsiteY1" fmla="*/ 222 h 401453"/>
                <a:gd name="connsiteX2" fmla="*/ 396926 w 495025"/>
                <a:gd name="connsiteY2" fmla="*/ 2335 h 401453"/>
                <a:gd name="connsiteX3" fmla="*/ 216422 w 495025"/>
                <a:gd name="connsiteY3" fmla="*/ 77494 h 401453"/>
                <a:gd name="connsiteX4" fmla="*/ 190766 w 495025"/>
                <a:gd name="connsiteY4" fmla="*/ 86851 h 401453"/>
                <a:gd name="connsiteX5" fmla="*/ 0 w 495025"/>
                <a:gd name="connsiteY5" fmla="*/ 138769 h 401453"/>
                <a:gd name="connsiteX6" fmla="*/ 18412 w 495025"/>
                <a:gd name="connsiteY6" fmla="*/ 208796 h 401453"/>
                <a:gd name="connsiteX7" fmla="*/ 153941 w 495025"/>
                <a:gd name="connsiteY7" fmla="*/ 154464 h 401453"/>
                <a:gd name="connsiteX8" fmla="*/ 153941 w 495025"/>
                <a:gd name="connsiteY8" fmla="*/ 154464 h 401453"/>
                <a:gd name="connsiteX9" fmla="*/ 131001 w 495025"/>
                <a:gd name="connsiteY9" fmla="*/ 228718 h 401453"/>
                <a:gd name="connsiteX10" fmla="*/ 169938 w 495025"/>
                <a:gd name="connsiteY10" fmla="*/ 360926 h 401453"/>
                <a:gd name="connsiteX11" fmla="*/ 275886 w 495025"/>
                <a:gd name="connsiteY11" fmla="*/ 402279 h 401453"/>
                <a:gd name="connsiteX12" fmla="*/ 346819 w 495025"/>
                <a:gd name="connsiteY12" fmla="*/ 373302 h 401453"/>
                <a:gd name="connsiteX13" fmla="*/ 378815 w 495025"/>
                <a:gd name="connsiteY13" fmla="*/ 242301 h 401453"/>
                <a:gd name="connsiteX14" fmla="*/ 292789 w 495025"/>
                <a:gd name="connsiteY14" fmla="*/ 120054 h 401453"/>
                <a:gd name="connsiteX15" fmla="*/ 292789 w 495025"/>
                <a:gd name="connsiteY15" fmla="*/ 105867 h 401453"/>
                <a:gd name="connsiteX16" fmla="*/ 335953 w 495025"/>
                <a:gd name="connsiteY16" fmla="*/ 84738 h 401453"/>
                <a:gd name="connsiteX17" fmla="*/ 458502 w 495025"/>
                <a:gd name="connsiteY17" fmla="*/ 69042 h 401453"/>
                <a:gd name="connsiteX18" fmla="*/ 488988 w 495025"/>
                <a:gd name="connsiteY18" fmla="*/ 57270 h 401453"/>
                <a:gd name="connsiteX19" fmla="*/ 489592 w 495025"/>
                <a:gd name="connsiteY19" fmla="*/ 18634 h 401453"/>
                <a:gd name="connsiteX20" fmla="*/ 316937 w 495025"/>
                <a:gd name="connsiteY20" fmla="*/ 276410 h 401453"/>
                <a:gd name="connsiteX21" fmla="*/ 242683 w 495025"/>
                <a:gd name="connsiteY21" fmla="*/ 329232 h 401453"/>
                <a:gd name="connsiteX22" fmla="*/ 196199 w 495025"/>
                <a:gd name="connsiteY22" fmla="*/ 254073 h 401453"/>
                <a:gd name="connsiteX23" fmla="*/ 225478 w 495025"/>
                <a:gd name="connsiteY23" fmla="*/ 170160 h 401453"/>
                <a:gd name="connsiteX24" fmla="*/ 236344 w 495025"/>
                <a:gd name="connsiteY24" fmla="*/ 165935 h 401453"/>
                <a:gd name="connsiteX25" fmla="*/ 316937 w 495025"/>
                <a:gd name="connsiteY25" fmla="*/ 276410 h 4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95025" h="401453">
                  <a:moveTo>
                    <a:pt x="489592" y="18634"/>
                  </a:moveTo>
                  <a:cubicBezTo>
                    <a:pt x="482046" y="5353"/>
                    <a:pt x="469670" y="524"/>
                    <a:pt x="455483" y="222"/>
                  </a:cubicBezTo>
                  <a:cubicBezTo>
                    <a:pt x="435864" y="-382"/>
                    <a:pt x="416545" y="222"/>
                    <a:pt x="396926" y="2335"/>
                  </a:cubicBezTo>
                  <a:cubicBezTo>
                    <a:pt x="329312" y="9881"/>
                    <a:pt x="268340" y="32821"/>
                    <a:pt x="216422" y="77494"/>
                  </a:cubicBezTo>
                  <a:cubicBezTo>
                    <a:pt x="209178" y="83833"/>
                    <a:pt x="201632" y="88059"/>
                    <a:pt x="190766" y="86851"/>
                  </a:cubicBezTo>
                  <a:cubicBezTo>
                    <a:pt x="111682" y="78400"/>
                    <a:pt x="38334" y="113715"/>
                    <a:pt x="0" y="138769"/>
                  </a:cubicBezTo>
                  <a:cubicBezTo>
                    <a:pt x="6037" y="162010"/>
                    <a:pt x="12074" y="185253"/>
                    <a:pt x="18412" y="208796"/>
                  </a:cubicBezTo>
                  <a:cubicBezTo>
                    <a:pt x="49200" y="185856"/>
                    <a:pt x="103231" y="154464"/>
                    <a:pt x="153941" y="154464"/>
                  </a:cubicBezTo>
                  <a:cubicBezTo>
                    <a:pt x="153941" y="154464"/>
                    <a:pt x="153941" y="154464"/>
                    <a:pt x="153941" y="154464"/>
                  </a:cubicBezTo>
                  <a:cubicBezTo>
                    <a:pt x="140961" y="177706"/>
                    <a:pt x="133113" y="202458"/>
                    <a:pt x="131001" y="228718"/>
                  </a:cubicBezTo>
                  <a:cubicBezTo>
                    <a:pt x="127076" y="277617"/>
                    <a:pt x="137943" y="323196"/>
                    <a:pt x="169938" y="360926"/>
                  </a:cubicBezTo>
                  <a:cubicBezTo>
                    <a:pt x="197406" y="393223"/>
                    <a:pt x="233024" y="406203"/>
                    <a:pt x="275886" y="402279"/>
                  </a:cubicBezTo>
                  <a:cubicBezTo>
                    <a:pt x="303052" y="399562"/>
                    <a:pt x="327200" y="392016"/>
                    <a:pt x="346819" y="373302"/>
                  </a:cubicBezTo>
                  <a:cubicBezTo>
                    <a:pt x="385154" y="336779"/>
                    <a:pt x="389078" y="290898"/>
                    <a:pt x="378815" y="242301"/>
                  </a:cubicBezTo>
                  <a:cubicBezTo>
                    <a:pt x="367646" y="189478"/>
                    <a:pt x="337462" y="149333"/>
                    <a:pt x="292789" y="120054"/>
                  </a:cubicBezTo>
                  <a:cubicBezTo>
                    <a:pt x="284036" y="114319"/>
                    <a:pt x="283734" y="110999"/>
                    <a:pt x="292789" y="105867"/>
                  </a:cubicBezTo>
                  <a:cubicBezTo>
                    <a:pt x="306976" y="98020"/>
                    <a:pt x="320559" y="89870"/>
                    <a:pt x="335953" y="84738"/>
                  </a:cubicBezTo>
                  <a:cubicBezTo>
                    <a:pt x="375796" y="71457"/>
                    <a:pt x="416244" y="63609"/>
                    <a:pt x="458502" y="69042"/>
                  </a:cubicBezTo>
                  <a:cubicBezTo>
                    <a:pt x="470274" y="70552"/>
                    <a:pt x="481744" y="68741"/>
                    <a:pt x="488988" y="57270"/>
                  </a:cubicBezTo>
                  <a:cubicBezTo>
                    <a:pt x="497138" y="44593"/>
                    <a:pt x="496836" y="31916"/>
                    <a:pt x="489592" y="18634"/>
                  </a:cubicBezTo>
                  <a:close/>
                  <a:moveTo>
                    <a:pt x="316937" y="276410"/>
                  </a:moveTo>
                  <a:cubicBezTo>
                    <a:pt x="315428" y="320781"/>
                    <a:pt x="278602" y="347041"/>
                    <a:pt x="242683" y="329232"/>
                  </a:cubicBezTo>
                  <a:cubicBezTo>
                    <a:pt x="213102" y="314442"/>
                    <a:pt x="196199" y="286974"/>
                    <a:pt x="196199" y="254073"/>
                  </a:cubicBezTo>
                  <a:cubicBezTo>
                    <a:pt x="196199" y="222681"/>
                    <a:pt x="208575" y="195515"/>
                    <a:pt x="225478" y="170160"/>
                  </a:cubicBezTo>
                  <a:cubicBezTo>
                    <a:pt x="228496" y="165633"/>
                    <a:pt x="230911" y="164123"/>
                    <a:pt x="236344" y="165935"/>
                  </a:cubicBezTo>
                  <a:cubicBezTo>
                    <a:pt x="279508" y="180121"/>
                    <a:pt x="318446" y="233246"/>
                    <a:pt x="316937" y="276410"/>
                  </a:cubicBez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592D84C-1C1C-4CA3-B402-A22D0D66D66A}"/>
                </a:ext>
              </a:extLst>
            </p:cNvPr>
            <p:cNvSpPr/>
            <p:nvPr/>
          </p:nvSpPr>
          <p:spPr>
            <a:xfrm>
              <a:off x="8470758" y="1665552"/>
              <a:ext cx="211291" cy="211291"/>
            </a:xfrm>
            <a:custGeom>
              <a:avLst/>
              <a:gdLst>
                <a:gd name="connsiteX0" fmla="*/ 213102 w 211291"/>
                <a:gd name="connsiteY0" fmla="*/ 106551 h 211291"/>
                <a:gd name="connsiteX1" fmla="*/ 106551 w 211291"/>
                <a:gd name="connsiteY1" fmla="*/ 213102 h 211291"/>
                <a:gd name="connsiteX2" fmla="*/ 0 w 211291"/>
                <a:gd name="connsiteY2" fmla="*/ 106551 h 211291"/>
                <a:gd name="connsiteX3" fmla="*/ 106551 w 211291"/>
                <a:gd name="connsiteY3" fmla="*/ 0 h 211291"/>
                <a:gd name="connsiteX4" fmla="*/ 213102 w 211291"/>
                <a:gd name="connsiteY4" fmla="*/ 106551 h 2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291" h="211291">
                  <a:moveTo>
                    <a:pt x="213102" y="106551"/>
                  </a:moveTo>
                  <a:cubicBezTo>
                    <a:pt x="213102" y="165398"/>
                    <a:pt x="165398" y="213102"/>
                    <a:pt x="106551" y="213102"/>
                  </a:cubicBezTo>
                  <a:cubicBezTo>
                    <a:pt x="47705" y="213102"/>
                    <a:pt x="0" y="165398"/>
                    <a:pt x="0" y="106551"/>
                  </a:cubicBezTo>
                  <a:cubicBezTo>
                    <a:pt x="0" y="47704"/>
                    <a:pt x="47705" y="0"/>
                    <a:pt x="106551" y="0"/>
                  </a:cubicBezTo>
                  <a:cubicBezTo>
                    <a:pt x="165398" y="0"/>
                    <a:pt x="213102" y="47705"/>
                    <a:pt x="213102" y="106551"/>
                  </a:cubicBezTo>
                  <a:close/>
                </a:path>
              </a:pathLst>
            </a:custGeom>
            <a:solidFill>
              <a:schemeClr val="accent1">
                <a:lumMod val="25000"/>
              </a:schemeClr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094AC14-07BE-4A02-874E-A2BD371FACED}"/>
                </a:ext>
              </a:extLst>
            </p:cNvPr>
            <p:cNvSpPr/>
            <p:nvPr/>
          </p:nvSpPr>
          <p:spPr>
            <a:xfrm>
              <a:off x="8497623" y="1731053"/>
              <a:ext cx="78480" cy="78480"/>
            </a:xfrm>
            <a:custGeom>
              <a:avLst/>
              <a:gdLst>
                <a:gd name="connsiteX0" fmla="*/ 79687 w 78479"/>
                <a:gd name="connsiteY0" fmla="*/ 39843 h 78479"/>
                <a:gd name="connsiteX1" fmla="*/ 39843 w 78479"/>
                <a:gd name="connsiteY1" fmla="*/ 79687 h 78479"/>
                <a:gd name="connsiteX2" fmla="*/ 0 w 78479"/>
                <a:gd name="connsiteY2" fmla="*/ 39843 h 78479"/>
                <a:gd name="connsiteX3" fmla="*/ 39843 w 78479"/>
                <a:gd name="connsiteY3" fmla="*/ 0 h 78479"/>
                <a:gd name="connsiteX4" fmla="*/ 79687 w 78479"/>
                <a:gd name="connsiteY4" fmla="*/ 39843 h 7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79" h="78479">
                  <a:moveTo>
                    <a:pt x="79687" y="39843"/>
                  </a:moveTo>
                  <a:cubicBezTo>
                    <a:pt x="79687" y="61848"/>
                    <a:pt x="61848" y="79687"/>
                    <a:pt x="39843" y="79687"/>
                  </a:cubicBezTo>
                  <a:cubicBezTo>
                    <a:pt x="17839" y="79687"/>
                    <a:pt x="0" y="61848"/>
                    <a:pt x="0" y="39843"/>
                  </a:cubicBezTo>
                  <a:cubicBezTo>
                    <a:pt x="0" y="17839"/>
                    <a:pt x="17839" y="0"/>
                    <a:pt x="39843" y="0"/>
                  </a:cubicBezTo>
                  <a:cubicBezTo>
                    <a:pt x="61848" y="0"/>
                    <a:pt x="79687" y="17839"/>
                    <a:pt x="79687" y="39843"/>
                  </a:cubicBezTo>
                  <a:close/>
                </a:path>
              </a:pathLst>
            </a:custGeom>
            <a:solidFill>
              <a:srgbClr val="F2F2F2"/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D2F5522-76C5-409C-B3C4-03E14A73BDCD}"/>
                </a:ext>
              </a:extLst>
            </p:cNvPr>
            <p:cNvSpPr/>
            <p:nvPr/>
          </p:nvSpPr>
          <p:spPr>
            <a:xfrm>
              <a:off x="9042754" y="1778140"/>
              <a:ext cx="211291" cy="211291"/>
            </a:xfrm>
            <a:custGeom>
              <a:avLst/>
              <a:gdLst>
                <a:gd name="connsiteX0" fmla="*/ 213102 w 211291"/>
                <a:gd name="connsiteY0" fmla="*/ 106551 h 211291"/>
                <a:gd name="connsiteX1" fmla="*/ 106551 w 211291"/>
                <a:gd name="connsiteY1" fmla="*/ 213102 h 211291"/>
                <a:gd name="connsiteX2" fmla="*/ 0 w 211291"/>
                <a:gd name="connsiteY2" fmla="*/ 106551 h 211291"/>
                <a:gd name="connsiteX3" fmla="*/ 106551 w 211291"/>
                <a:gd name="connsiteY3" fmla="*/ 0 h 211291"/>
                <a:gd name="connsiteX4" fmla="*/ 213102 w 211291"/>
                <a:gd name="connsiteY4" fmla="*/ 106551 h 2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291" h="211291">
                  <a:moveTo>
                    <a:pt x="213102" y="106551"/>
                  </a:moveTo>
                  <a:cubicBezTo>
                    <a:pt x="213102" y="165398"/>
                    <a:pt x="165398" y="213102"/>
                    <a:pt x="106551" y="213102"/>
                  </a:cubicBezTo>
                  <a:cubicBezTo>
                    <a:pt x="47705" y="213102"/>
                    <a:pt x="0" y="165398"/>
                    <a:pt x="0" y="106551"/>
                  </a:cubicBezTo>
                  <a:cubicBezTo>
                    <a:pt x="0" y="47705"/>
                    <a:pt x="47705" y="0"/>
                    <a:pt x="106551" y="0"/>
                  </a:cubicBezTo>
                  <a:cubicBezTo>
                    <a:pt x="165398" y="0"/>
                    <a:pt x="213102" y="47705"/>
                    <a:pt x="213102" y="106551"/>
                  </a:cubicBezTo>
                  <a:close/>
                </a:path>
              </a:pathLst>
            </a:custGeom>
            <a:solidFill>
              <a:schemeClr val="accent1">
                <a:lumMod val="25000"/>
              </a:schemeClr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7DD4FDA-D53B-4FD7-9CA2-9EAE8D72AD96}"/>
                </a:ext>
              </a:extLst>
            </p:cNvPr>
            <p:cNvSpPr/>
            <p:nvPr/>
          </p:nvSpPr>
          <p:spPr>
            <a:xfrm>
              <a:off x="9069618" y="1843641"/>
              <a:ext cx="78480" cy="78480"/>
            </a:xfrm>
            <a:custGeom>
              <a:avLst/>
              <a:gdLst>
                <a:gd name="connsiteX0" fmla="*/ 79687 w 78479"/>
                <a:gd name="connsiteY0" fmla="*/ 39844 h 78479"/>
                <a:gd name="connsiteX1" fmla="*/ 39843 w 78479"/>
                <a:gd name="connsiteY1" fmla="*/ 79687 h 78479"/>
                <a:gd name="connsiteX2" fmla="*/ 0 w 78479"/>
                <a:gd name="connsiteY2" fmla="*/ 39844 h 78479"/>
                <a:gd name="connsiteX3" fmla="*/ 39843 w 78479"/>
                <a:gd name="connsiteY3" fmla="*/ 0 h 78479"/>
                <a:gd name="connsiteX4" fmla="*/ 79687 w 78479"/>
                <a:gd name="connsiteY4" fmla="*/ 39844 h 7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79" h="78479">
                  <a:moveTo>
                    <a:pt x="79687" y="39844"/>
                  </a:moveTo>
                  <a:cubicBezTo>
                    <a:pt x="79687" y="61848"/>
                    <a:pt x="61848" y="79687"/>
                    <a:pt x="39843" y="79687"/>
                  </a:cubicBezTo>
                  <a:cubicBezTo>
                    <a:pt x="17838" y="79687"/>
                    <a:pt x="0" y="61848"/>
                    <a:pt x="0" y="39844"/>
                  </a:cubicBezTo>
                  <a:cubicBezTo>
                    <a:pt x="0" y="17839"/>
                    <a:pt x="17838" y="0"/>
                    <a:pt x="39843" y="0"/>
                  </a:cubicBezTo>
                  <a:cubicBezTo>
                    <a:pt x="61848" y="0"/>
                    <a:pt x="79687" y="17839"/>
                    <a:pt x="79687" y="39844"/>
                  </a:cubicBezTo>
                  <a:close/>
                </a:path>
              </a:pathLst>
            </a:custGeom>
            <a:solidFill>
              <a:srgbClr val="F2F2F2"/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aphic 3">
            <a:extLst>
              <a:ext uri="{FF2B5EF4-FFF2-40B4-BE49-F238E27FC236}">
                <a16:creationId xmlns:a16="http://schemas.microsoft.com/office/drawing/2014/main" id="{DA06C95F-7CF8-438F-98D2-A3A690891C16}"/>
              </a:ext>
            </a:extLst>
          </p:cNvPr>
          <p:cNvGrpSpPr/>
          <p:nvPr/>
        </p:nvGrpSpPr>
        <p:grpSpPr>
          <a:xfrm flipH="1">
            <a:off x="3108924" y="4194790"/>
            <a:ext cx="2538332" cy="2066547"/>
            <a:chOff x="8155074" y="782721"/>
            <a:chExt cx="3863263" cy="314522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9DE2BC3-F160-451B-A9D9-4AA2B5818B02}"/>
                </a:ext>
              </a:extLst>
            </p:cNvPr>
            <p:cNvSpPr/>
            <p:nvPr/>
          </p:nvSpPr>
          <p:spPr>
            <a:xfrm>
              <a:off x="8255617" y="1253632"/>
              <a:ext cx="470877" cy="449748"/>
            </a:xfrm>
            <a:custGeom>
              <a:avLst/>
              <a:gdLst>
                <a:gd name="connsiteX0" fmla="*/ 832 w 470877"/>
                <a:gd name="connsiteY0" fmla="*/ 18919 h 449748"/>
                <a:gd name="connsiteX1" fmla="*/ 154772 w 470877"/>
                <a:gd name="connsiteY1" fmla="*/ 441501 h 449748"/>
                <a:gd name="connsiteX2" fmla="*/ 178920 w 470877"/>
                <a:gd name="connsiteY2" fmla="*/ 445727 h 449748"/>
                <a:gd name="connsiteX3" fmla="*/ 467785 w 470877"/>
                <a:gd name="connsiteY3" fmla="*/ 101020 h 449748"/>
                <a:gd name="connsiteX4" fmla="*/ 459334 w 470877"/>
                <a:gd name="connsiteY4" fmla="*/ 78080 h 449748"/>
                <a:gd name="connsiteX5" fmla="*/ 16528 w 470877"/>
                <a:gd name="connsiteY5" fmla="*/ 204 h 449748"/>
                <a:gd name="connsiteX6" fmla="*/ 832 w 470877"/>
                <a:gd name="connsiteY6" fmla="*/ 18919 h 44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0877" h="449748">
                  <a:moveTo>
                    <a:pt x="832" y="18919"/>
                  </a:moveTo>
                  <a:lnTo>
                    <a:pt x="154772" y="441501"/>
                  </a:lnTo>
                  <a:cubicBezTo>
                    <a:pt x="158395" y="451764"/>
                    <a:pt x="171978" y="454178"/>
                    <a:pt x="178920" y="445727"/>
                  </a:cubicBezTo>
                  <a:lnTo>
                    <a:pt x="467785" y="101020"/>
                  </a:lnTo>
                  <a:cubicBezTo>
                    <a:pt x="474728" y="92569"/>
                    <a:pt x="470200" y="79891"/>
                    <a:pt x="459334" y="78080"/>
                  </a:cubicBezTo>
                  <a:lnTo>
                    <a:pt x="16528" y="204"/>
                  </a:lnTo>
                  <a:cubicBezTo>
                    <a:pt x="5963" y="-1607"/>
                    <a:pt x="-2790" y="8958"/>
                    <a:pt x="832" y="18919"/>
                  </a:cubicBez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4FC5E82-5888-44EC-9A71-48A30CABBB0E}"/>
                </a:ext>
              </a:extLst>
            </p:cNvPr>
            <p:cNvSpPr/>
            <p:nvPr/>
          </p:nvSpPr>
          <p:spPr>
            <a:xfrm>
              <a:off x="8861043" y="3301851"/>
              <a:ext cx="507099" cy="482951"/>
            </a:xfrm>
            <a:custGeom>
              <a:avLst/>
              <a:gdLst>
                <a:gd name="connsiteX0" fmla="*/ 501062 w 507098"/>
                <a:gd name="connsiteY0" fmla="*/ 443711 h 482951"/>
                <a:gd name="connsiteX1" fmla="*/ 427110 w 507098"/>
                <a:gd name="connsiteY1" fmla="*/ 479933 h 482951"/>
                <a:gd name="connsiteX2" fmla="*/ 150319 w 507098"/>
                <a:gd name="connsiteY2" fmla="*/ 478122 h 482951"/>
                <a:gd name="connsiteX3" fmla="*/ 40749 w 507098"/>
                <a:gd name="connsiteY3" fmla="*/ 392096 h 482951"/>
                <a:gd name="connsiteX4" fmla="*/ 0 w 507098"/>
                <a:gd name="connsiteY4" fmla="*/ 236948 h 482951"/>
                <a:gd name="connsiteX5" fmla="*/ 302 w 507098"/>
                <a:gd name="connsiteY5" fmla="*/ 0 h 482951"/>
                <a:gd name="connsiteX6" fmla="*/ 191671 w 507098"/>
                <a:gd name="connsiteY6" fmla="*/ 118323 h 482951"/>
                <a:gd name="connsiteX7" fmla="*/ 491101 w 507098"/>
                <a:gd name="connsiteY7" fmla="*/ 247211 h 482951"/>
                <a:gd name="connsiteX8" fmla="*/ 504382 w 507098"/>
                <a:gd name="connsiteY8" fmla="*/ 265020 h 482951"/>
                <a:gd name="connsiteX9" fmla="*/ 509514 w 507098"/>
                <a:gd name="connsiteY9" fmla="*/ 427110 h 482951"/>
                <a:gd name="connsiteX10" fmla="*/ 501062 w 507098"/>
                <a:gd name="connsiteY10" fmla="*/ 443711 h 48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7098" h="482951">
                  <a:moveTo>
                    <a:pt x="501062" y="443711"/>
                  </a:moveTo>
                  <a:cubicBezTo>
                    <a:pt x="480838" y="464841"/>
                    <a:pt x="455785" y="477518"/>
                    <a:pt x="427110" y="479933"/>
                  </a:cubicBezTo>
                  <a:cubicBezTo>
                    <a:pt x="344405" y="486875"/>
                    <a:pt x="159676" y="480537"/>
                    <a:pt x="150319" y="478122"/>
                  </a:cubicBezTo>
                  <a:cubicBezTo>
                    <a:pt x="101420" y="465143"/>
                    <a:pt x="66406" y="434354"/>
                    <a:pt x="40749" y="392096"/>
                  </a:cubicBezTo>
                  <a:cubicBezTo>
                    <a:pt x="11772" y="344405"/>
                    <a:pt x="0" y="292186"/>
                    <a:pt x="0" y="236948"/>
                  </a:cubicBezTo>
                  <a:cubicBezTo>
                    <a:pt x="0" y="157865"/>
                    <a:pt x="0" y="79083"/>
                    <a:pt x="302" y="0"/>
                  </a:cubicBezTo>
                  <a:cubicBezTo>
                    <a:pt x="24751" y="13583"/>
                    <a:pt x="143074" y="91459"/>
                    <a:pt x="191671" y="118323"/>
                  </a:cubicBezTo>
                  <a:cubicBezTo>
                    <a:pt x="287356" y="171146"/>
                    <a:pt x="387267" y="214008"/>
                    <a:pt x="491101" y="247211"/>
                  </a:cubicBezTo>
                  <a:cubicBezTo>
                    <a:pt x="500760" y="250229"/>
                    <a:pt x="504684" y="254455"/>
                    <a:pt x="504382" y="265020"/>
                  </a:cubicBezTo>
                  <a:cubicBezTo>
                    <a:pt x="503477" y="296110"/>
                    <a:pt x="509514" y="399642"/>
                    <a:pt x="509514" y="427110"/>
                  </a:cubicBezTo>
                  <a:cubicBezTo>
                    <a:pt x="507099" y="443108"/>
                    <a:pt x="501968" y="440391"/>
                    <a:pt x="501062" y="443711"/>
                  </a:cubicBez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4AF9441-6F64-418E-BEC7-F0EAED704091}"/>
                </a:ext>
              </a:extLst>
            </p:cNvPr>
            <p:cNvSpPr/>
            <p:nvPr/>
          </p:nvSpPr>
          <p:spPr>
            <a:xfrm>
              <a:off x="10179802" y="3580672"/>
              <a:ext cx="250531" cy="172051"/>
            </a:xfrm>
            <a:custGeom>
              <a:avLst/>
              <a:gdLst>
                <a:gd name="connsiteX0" fmla="*/ 167222 w 250530"/>
                <a:gd name="connsiteY0" fmla="*/ 174851 h 172051"/>
                <a:gd name="connsiteX1" fmla="*/ 49804 w 250530"/>
                <a:gd name="connsiteY1" fmla="*/ 119312 h 172051"/>
                <a:gd name="connsiteX2" fmla="*/ 0 w 250530"/>
                <a:gd name="connsiteY2" fmla="*/ 37210 h 172051"/>
                <a:gd name="connsiteX3" fmla="*/ 218536 w 250530"/>
                <a:gd name="connsiteY3" fmla="*/ 989 h 172051"/>
                <a:gd name="connsiteX4" fmla="*/ 229402 w 250530"/>
                <a:gd name="connsiteY4" fmla="*/ 9139 h 172051"/>
                <a:gd name="connsiteX5" fmla="*/ 252040 w 250530"/>
                <a:gd name="connsiteY5" fmla="*/ 154930 h 172051"/>
                <a:gd name="connsiteX6" fmla="*/ 241778 w 250530"/>
                <a:gd name="connsiteY6" fmla="*/ 168211 h 172051"/>
                <a:gd name="connsiteX7" fmla="*/ 167222 w 250530"/>
                <a:gd name="connsiteY7" fmla="*/ 174851 h 17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0530" h="172051">
                  <a:moveTo>
                    <a:pt x="167222" y="174851"/>
                  </a:moveTo>
                  <a:cubicBezTo>
                    <a:pt x="118927" y="174248"/>
                    <a:pt x="79083" y="153119"/>
                    <a:pt x="49804" y="119312"/>
                  </a:cubicBezTo>
                  <a:cubicBezTo>
                    <a:pt x="43466" y="111766"/>
                    <a:pt x="11772" y="65282"/>
                    <a:pt x="0" y="37210"/>
                  </a:cubicBezTo>
                  <a:cubicBezTo>
                    <a:pt x="49503" y="28759"/>
                    <a:pt x="196199" y="7026"/>
                    <a:pt x="218536" y="989"/>
                  </a:cubicBezTo>
                  <a:cubicBezTo>
                    <a:pt x="229402" y="-2030"/>
                    <a:pt x="228195" y="2196"/>
                    <a:pt x="229402" y="9139"/>
                  </a:cubicBezTo>
                  <a:cubicBezTo>
                    <a:pt x="231213" y="32984"/>
                    <a:pt x="246003" y="127160"/>
                    <a:pt x="252040" y="154930"/>
                  </a:cubicBezTo>
                  <a:cubicBezTo>
                    <a:pt x="254153" y="164890"/>
                    <a:pt x="254153" y="164890"/>
                    <a:pt x="241778" y="168211"/>
                  </a:cubicBezTo>
                  <a:cubicBezTo>
                    <a:pt x="219743" y="172738"/>
                    <a:pt x="185936" y="174851"/>
                    <a:pt x="167222" y="174851"/>
                  </a:cubicBez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FA60D1E-9D45-4048-ADEB-8DC1CE8CC69F}"/>
                </a:ext>
              </a:extLst>
            </p:cNvPr>
            <p:cNvSpPr/>
            <p:nvPr/>
          </p:nvSpPr>
          <p:spPr>
            <a:xfrm>
              <a:off x="8279581" y="782721"/>
              <a:ext cx="3299161" cy="3145220"/>
            </a:xfrm>
            <a:custGeom>
              <a:avLst/>
              <a:gdLst>
                <a:gd name="connsiteX0" fmla="*/ 3299874 w 3299160"/>
                <a:gd name="connsiteY0" fmla="*/ 1364273 h 3145220"/>
                <a:gd name="connsiteX1" fmla="*/ 3266068 w 3299160"/>
                <a:gd name="connsiteY1" fmla="*/ 1133060 h 3145220"/>
                <a:gd name="connsiteX2" fmla="*/ 3247655 w 3299160"/>
                <a:gd name="connsiteY2" fmla="*/ 1064843 h 3145220"/>
                <a:gd name="connsiteX3" fmla="*/ 3132049 w 3299160"/>
                <a:gd name="connsiteY3" fmla="*/ 794994 h 3145220"/>
                <a:gd name="connsiteX4" fmla="*/ 2821149 w 3299160"/>
                <a:gd name="connsiteY4" fmla="*/ 417085 h 3145220"/>
                <a:gd name="connsiteX5" fmla="*/ 2482781 w 3299160"/>
                <a:gd name="connsiteY5" fmla="*/ 189796 h 3145220"/>
                <a:gd name="connsiteX6" fmla="*/ 1761675 w 3299160"/>
                <a:gd name="connsiteY6" fmla="*/ 238 h 3145220"/>
                <a:gd name="connsiteX7" fmla="*/ 1078298 w 3299160"/>
                <a:gd name="connsiteY7" fmla="*/ 82339 h 3145220"/>
                <a:gd name="connsiteX8" fmla="*/ 761664 w 3299160"/>
                <a:gd name="connsiteY8" fmla="*/ 219075 h 3145220"/>
                <a:gd name="connsiteX9" fmla="*/ 514453 w 3299160"/>
                <a:gd name="connsiteY9" fmla="*/ 386297 h 3145220"/>
                <a:gd name="connsiteX10" fmla="*/ 133525 w 3299160"/>
                <a:gd name="connsiteY10" fmla="*/ 860495 h 3145220"/>
                <a:gd name="connsiteX11" fmla="*/ 9769 w 3299160"/>
                <a:gd name="connsiteY11" fmla="*/ 1271607 h 3145220"/>
                <a:gd name="connsiteX12" fmla="*/ 114207 w 3299160"/>
                <a:gd name="connsiteY12" fmla="*/ 1955587 h 3145220"/>
                <a:gd name="connsiteX13" fmla="*/ 155560 w 3299160"/>
                <a:gd name="connsiteY13" fmla="*/ 2039198 h 3145220"/>
                <a:gd name="connsiteX14" fmla="*/ 387376 w 3299160"/>
                <a:gd name="connsiteY14" fmla="*/ 2353116 h 3145220"/>
                <a:gd name="connsiteX15" fmla="*/ 596555 w 3299160"/>
                <a:gd name="connsiteY15" fmla="*/ 2532110 h 3145220"/>
                <a:gd name="connsiteX16" fmla="*/ 913793 w 3299160"/>
                <a:gd name="connsiteY16" fmla="*/ 2711405 h 3145220"/>
                <a:gd name="connsiteX17" fmla="*/ 1064715 w 3299160"/>
                <a:gd name="connsiteY17" fmla="*/ 2768756 h 3145220"/>
                <a:gd name="connsiteX18" fmla="*/ 1081015 w 3299160"/>
                <a:gd name="connsiteY18" fmla="*/ 2786867 h 3145220"/>
                <a:gd name="connsiteX19" fmla="*/ 1093693 w 3299160"/>
                <a:gd name="connsiteY19" fmla="*/ 2984877 h 3145220"/>
                <a:gd name="connsiteX20" fmla="*/ 1139573 w 3299160"/>
                <a:gd name="connsiteY20" fmla="*/ 3077543 h 3145220"/>
                <a:gd name="connsiteX21" fmla="*/ 1278421 w 3299160"/>
                <a:gd name="connsiteY21" fmla="*/ 3145760 h 3145220"/>
                <a:gd name="connsiteX22" fmla="*/ 1497259 w 3299160"/>
                <a:gd name="connsiteY22" fmla="*/ 3145458 h 3145220"/>
                <a:gd name="connsiteX23" fmla="*/ 1579059 w 3299160"/>
                <a:gd name="connsiteY23" fmla="*/ 3119499 h 3145220"/>
                <a:gd name="connsiteX24" fmla="*/ 1672932 w 3299160"/>
                <a:gd name="connsiteY24" fmla="*/ 2969482 h 3145220"/>
                <a:gd name="connsiteX25" fmla="*/ 1679271 w 3299160"/>
                <a:gd name="connsiteY25" fmla="*/ 2879533 h 3145220"/>
                <a:gd name="connsiteX26" fmla="*/ 1694665 w 3299160"/>
                <a:gd name="connsiteY26" fmla="*/ 2862026 h 3145220"/>
                <a:gd name="connsiteX27" fmla="*/ 2105475 w 3299160"/>
                <a:gd name="connsiteY27" fmla="*/ 2807392 h 3145220"/>
                <a:gd name="connsiteX28" fmla="*/ 2125095 w 3299160"/>
                <a:gd name="connsiteY28" fmla="*/ 2823088 h 3145220"/>
                <a:gd name="connsiteX29" fmla="*/ 2179729 w 3299160"/>
                <a:gd name="connsiteY29" fmla="*/ 3065469 h 3145220"/>
                <a:gd name="connsiteX30" fmla="*/ 2323407 w 3299160"/>
                <a:gd name="connsiteY30" fmla="*/ 3145760 h 3145220"/>
                <a:gd name="connsiteX31" fmla="*/ 2530171 w 3299160"/>
                <a:gd name="connsiteY31" fmla="*/ 3145458 h 3145220"/>
                <a:gd name="connsiteX32" fmla="*/ 2648494 w 3299160"/>
                <a:gd name="connsiteY32" fmla="*/ 3087202 h 3145220"/>
                <a:gd name="connsiteX33" fmla="*/ 2720031 w 3299160"/>
                <a:gd name="connsiteY33" fmla="*/ 2883155 h 3145220"/>
                <a:gd name="connsiteX34" fmla="*/ 2720333 w 3299160"/>
                <a:gd name="connsiteY34" fmla="*/ 2543882 h 3145220"/>
                <a:gd name="connsiteX35" fmla="*/ 2736330 w 3299160"/>
                <a:gd name="connsiteY35" fmla="*/ 2508868 h 3145220"/>
                <a:gd name="connsiteX36" fmla="*/ 2934039 w 3299160"/>
                <a:gd name="connsiteY36" fmla="*/ 2330176 h 3145220"/>
                <a:gd name="connsiteX37" fmla="*/ 3084055 w 3299160"/>
                <a:gd name="connsiteY37" fmla="*/ 2139712 h 3145220"/>
                <a:gd name="connsiteX38" fmla="*/ 3255805 w 3299160"/>
                <a:gd name="connsiteY38" fmla="*/ 1760897 h 3145220"/>
                <a:gd name="connsiteX39" fmla="*/ 3299874 w 3299160"/>
                <a:gd name="connsiteY39" fmla="*/ 1364273 h 314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99160" h="3145220">
                  <a:moveTo>
                    <a:pt x="3299874" y="1364273"/>
                  </a:moveTo>
                  <a:cubicBezTo>
                    <a:pt x="3292026" y="1243837"/>
                    <a:pt x="3270596" y="1153284"/>
                    <a:pt x="3266068" y="1133060"/>
                  </a:cubicBezTo>
                  <a:cubicBezTo>
                    <a:pt x="3260333" y="1110120"/>
                    <a:pt x="3254296" y="1087482"/>
                    <a:pt x="3247655" y="1064843"/>
                  </a:cubicBezTo>
                  <a:cubicBezTo>
                    <a:pt x="3218678" y="970668"/>
                    <a:pt x="3180344" y="880718"/>
                    <a:pt x="3132049" y="794994"/>
                  </a:cubicBezTo>
                  <a:cubicBezTo>
                    <a:pt x="3050853" y="650713"/>
                    <a:pt x="2945207" y="526051"/>
                    <a:pt x="2821149" y="417085"/>
                  </a:cubicBezTo>
                  <a:cubicBezTo>
                    <a:pt x="2718220" y="326834"/>
                    <a:pt x="2602312" y="256202"/>
                    <a:pt x="2482781" y="189796"/>
                  </a:cubicBezTo>
                  <a:cubicBezTo>
                    <a:pt x="2184257" y="24385"/>
                    <a:pt x="1826873" y="1445"/>
                    <a:pt x="1761675" y="238"/>
                  </a:cubicBezTo>
                  <a:cubicBezTo>
                    <a:pt x="1650898" y="-1271"/>
                    <a:pt x="1319472" y="2049"/>
                    <a:pt x="1078298" y="82339"/>
                  </a:cubicBezTo>
                  <a:cubicBezTo>
                    <a:pt x="968729" y="118863"/>
                    <a:pt x="862781" y="163234"/>
                    <a:pt x="761664" y="219075"/>
                  </a:cubicBezTo>
                  <a:cubicBezTo>
                    <a:pt x="674430" y="267370"/>
                    <a:pt x="594140" y="325928"/>
                    <a:pt x="514453" y="386297"/>
                  </a:cubicBezTo>
                  <a:cubicBezTo>
                    <a:pt x="324593" y="529975"/>
                    <a:pt x="179104" y="753340"/>
                    <a:pt x="133525" y="860495"/>
                  </a:cubicBezTo>
                  <a:cubicBezTo>
                    <a:pt x="39953" y="1080238"/>
                    <a:pt x="13995" y="1186185"/>
                    <a:pt x="9769" y="1271607"/>
                  </a:cubicBezTo>
                  <a:cubicBezTo>
                    <a:pt x="-13473" y="1420114"/>
                    <a:pt x="-1399" y="1658572"/>
                    <a:pt x="114207" y="1955587"/>
                  </a:cubicBezTo>
                  <a:cubicBezTo>
                    <a:pt x="125375" y="1984564"/>
                    <a:pt x="140467" y="2012032"/>
                    <a:pt x="155560" y="2039198"/>
                  </a:cubicBezTo>
                  <a:cubicBezTo>
                    <a:pt x="218343" y="2154804"/>
                    <a:pt x="296219" y="2258941"/>
                    <a:pt x="387376" y="2353116"/>
                  </a:cubicBezTo>
                  <a:cubicBezTo>
                    <a:pt x="447141" y="2414994"/>
                    <a:pt x="591423" y="2528488"/>
                    <a:pt x="596555" y="2532110"/>
                  </a:cubicBezTo>
                  <a:cubicBezTo>
                    <a:pt x="696163" y="2602741"/>
                    <a:pt x="801809" y="2662809"/>
                    <a:pt x="913793" y="2711405"/>
                  </a:cubicBezTo>
                  <a:cubicBezTo>
                    <a:pt x="963296" y="2732836"/>
                    <a:pt x="1013402" y="2752154"/>
                    <a:pt x="1064715" y="2768756"/>
                  </a:cubicBezTo>
                  <a:cubicBezTo>
                    <a:pt x="1073771" y="2771774"/>
                    <a:pt x="1081619" y="2775095"/>
                    <a:pt x="1081015" y="2786867"/>
                  </a:cubicBezTo>
                  <a:cubicBezTo>
                    <a:pt x="1078902" y="2846028"/>
                    <a:pt x="1091580" y="2977029"/>
                    <a:pt x="1093693" y="2984877"/>
                  </a:cubicBezTo>
                  <a:cubicBezTo>
                    <a:pt x="1103050" y="3018683"/>
                    <a:pt x="1117236" y="3050075"/>
                    <a:pt x="1139573" y="3077543"/>
                  </a:cubicBezTo>
                  <a:cubicBezTo>
                    <a:pt x="1175191" y="3121612"/>
                    <a:pt x="1218958" y="3147571"/>
                    <a:pt x="1278421" y="3145760"/>
                  </a:cubicBezTo>
                  <a:cubicBezTo>
                    <a:pt x="1351166" y="3143647"/>
                    <a:pt x="1424212" y="3145156"/>
                    <a:pt x="1497259" y="3145458"/>
                  </a:cubicBezTo>
                  <a:cubicBezTo>
                    <a:pt x="1527443" y="3145458"/>
                    <a:pt x="1554609" y="3137006"/>
                    <a:pt x="1579059" y="3119499"/>
                  </a:cubicBezTo>
                  <a:cubicBezTo>
                    <a:pt x="1631278" y="3082372"/>
                    <a:pt x="1658444" y="3030153"/>
                    <a:pt x="1672932" y="2969482"/>
                  </a:cubicBezTo>
                  <a:cubicBezTo>
                    <a:pt x="1680177" y="2939902"/>
                    <a:pt x="1679271" y="2909717"/>
                    <a:pt x="1679271" y="2879533"/>
                  </a:cubicBezTo>
                  <a:cubicBezTo>
                    <a:pt x="1679271" y="2868968"/>
                    <a:pt x="1682289" y="2861724"/>
                    <a:pt x="1694665" y="2862026"/>
                  </a:cubicBezTo>
                  <a:cubicBezTo>
                    <a:pt x="1718813" y="2862630"/>
                    <a:pt x="2039673" y="2823993"/>
                    <a:pt x="2105475" y="2807392"/>
                  </a:cubicBezTo>
                  <a:cubicBezTo>
                    <a:pt x="2123888" y="2802562"/>
                    <a:pt x="2122379" y="2804072"/>
                    <a:pt x="2125095" y="2823088"/>
                  </a:cubicBezTo>
                  <a:cubicBezTo>
                    <a:pt x="2137773" y="2913943"/>
                    <a:pt x="2164637" y="3043434"/>
                    <a:pt x="2179729" y="3065469"/>
                  </a:cubicBezTo>
                  <a:cubicBezTo>
                    <a:pt x="2214139" y="3115575"/>
                    <a:pt x="2257605" y="3148476"/>
                    <a:pt x="2323407" y="3145760"/>
                  </a:cubicBezTo>
                  <a:cubicBezTo>
                    <a:pt x="2392228" y="3143043"/>
                    <a:pt x="2461048" y="3143949"/>
                    <a:pt x="2530171" y="3145458"/>
                  </a:cubicBezTo>
                  <a:cubicBezTo>
                    <a:pt x="2580881" y="3146665"/>
                    <a:pt x="2618611" y="3124027"/>
                    <a:pt x="2648494" y="3087202"/>
                  </a:cubicBezTo>
                  <a:cubicBezTo>
                    <a:pt x="2696789" y="3028342"/>
                    <a:pt x="2719125" y="2958616"/>
                    <a:pt x="2720031" y="2883155"/>
                  </a:cubicBezTo>
                  <a:cubicBezTo>
                    <a:pt x="2721540" y="2769963"/>
                    <a:pt x="2720635" y="2656772"/>
                    <a:pt x="2720333" y="2543882"/>
                  </a:cubicBezTo>
                  <a:cubicBezTo>
                    <a:pt x="2720333" y="2529393"/>
                    <a:pt x="2724257" y="2518225"/>
                    <a:pt x="2736330" y="2508868"/>
                  </a:cubicBezTo>
                  <a:cubicBezTo>
                    <a:pt x="2807264" y="2454838"/>
                    <a:pt x="2873670" y="2395978"/>
                    <a:pt x="2934039" y="2330176"/>
                  </a:cubicBezTo>
                  <a:cubicBezTo>
                    <a:pt x="2988974" y="2270411"/>
                    <a:pt x="3039684" y="2207325"/>
                    <a:pt x="3084055" y="2139712"/>
                  </a:cubicBezTo>
                  <a:cubicBezTo>
                    <a:pt x="3161026" y="2022596"/>
                    <a:pt x="3223810" y="1897633"/>
                    <a:pt x="3255805" y="1760897"/>
                  </a:cubicBezTo>
                  <a:cubicBezTo>
                    <a:pt x="3299874" y="1572244"/>
                    <a:pt x="3305308" y="1453619"/>
                    <a:pt x="3299874" y="1364273"/>
                  </a:cubicBezTo>
                  <a:close/>
                </a:path>
              </a:pathLst>
            </a:custGeom>
            <a:solidFill>
              <a:schemeClr val="accent1"/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DD1E4E-C228-4513-8128-12DF10BBFA9F}"/>
                </a:ext>
              </a:extLst>
            </p:cNvPr>
            <p:cNvSpPr/>
            <p:nvPr/>
          </p:nvSpPr>
          <p:spPr>
            <a:xfrm>
              <a:off x="9340503" y="838724"/>
              <a:ext cx="1177194" cy="211291"/>
            </a:xfrm>
            <a:custGeom>
              <a:avLst/>
              <a:gdLst>
                <a:gd name="connsiteX0" fmla="*/ 1125146 w 1177193"/>
                <a:gd name="connsiteY0" fmla="*/ 66482 h 211291"/>
                <a:gd name="connsiteX1" fmla="*/ 891820 w 1177193"/>
                <a:gd name="connsiteY1" fmla="*/ 17281 h 211291"/>
                <a:gd name="connsiteX2" fmla="*/ 391663 w 1177193"/>
                <a:gd name="connsiteY2" fmla="*/ 15772 h 211291"/>
                <a:gd name="connsiteX3" fmla="*/ 148980 w 1177193"/>
                <a:gd name="connsiteY3" fmla="*/ 63765 h 211291"/>
                <a:gd name="connsiteX4" fmla="*/ 29148 w 1177193"/>
                <a:gd name="connsiteY4" fmla="*/ 103609 h 211291"/>
                <a:gd name="connsiteX5" fmla="*/ 12245 w 1177193"/>
                <a:gd name="connsiteY5" fmla="*/ 187220 h 211291"/>
                <a:gd name="connsiteX6" fmla="*/ 78349 w 1177193"/>
                <a:gd name="connsiteY6" fmla="*/ 208953 h 211291"/>
                <a:gd name="connsiteX7" fmla="*/ 344576 w 1177193"/>
                <a:gd name="connsiteY7" fmla="*/ 147075 h 211291"/>
                <a:gd name="connsiteX8" fmla="*/ 885481 w 1177193"/>
                <a:gd name="connsiteY8" fmla="*/ 146773 h 211291"/>
                <a:gd name="connsiteX9" fmla="*/ 1102205 w 1177193"/>
                <a:gd name="connsiteY9" fmla="*/ 197483 h 211291"/>
                <a:gd name="connsiteX10" fmla="*/ 1165895 w 1177193"/>
                <a:gd name="connsiteY10" fmla="*/ 172429 h 211291"/>
                <a:gd name="connsiteX11" fmla="*/ 1165895 w 1177193"/>
                <a:gd name="connsiteY11" fmla="*/ 172429 h 211291"/>
                <a:gd name="connsiteX12" fmla="*/ 1125146 w 1177193"/>
                <a:gd name="connsiteY12" fmla="*/ 66482 h 2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7193" h="211291">
                  <a:moveTo>
                    <a:pt x="1125146" y="66482"/>
                  </a:moveTo>
                  <a:cubicBezTo>
                    <a:pt x="1048175" y="45655"/>
                    <a:pt x="970903" y="28148"/>
                    <a:pt x="891820" y="17281"/>
                  </a:cubicBezTo>
                  <a:cubicBezTo>
                    <a:pt x="723089" y="-5961"/>
                    <a:pt x="560093" y="-5055"/>
                    <a:pt x="391663" y="15772"/>
                  </a:cubicBezTo>
                  <a:cubicBezTo>
                    <a:pt x="309863" y="26035"/>
                    <a:pt x="228667" y="42033"/>
                    <a:pt x="148980" y="63765"/>
                  </a:cubicBezTo>
                  <a:cubicBezTo>
                    <a:pt x="108231" y="74934"/>
                    <a:pt x="67482" y="85498"/>
                    <a:pt x="29148" y="103609"/>
                  </a:cubicBezTo>
                  <a:cubicBezTo>
                    <a:pt x="-1338" y="117796"/>
                    <a:pt x="-9488" y="162167"/>
                    <a:pt x="12245" y="187220"/>
                  </a:cubicBezTo>
                  <a:cubicBezTo>
                    <a:pt x="21904" y="208651"/>
                    <a:pt x="54503" y="216499"/>
                    <a:pt x="78349" y="208953"/>
                  </a:cubicBezTo>
                  <a:cubicBezTo>
                    <a:pt x="165280" y="180579"/>
                    <a:pt x="254626" y="162770"/>
                    <a:pt x="344576" y="147075"/>
                  </a:cubicBezTo>
                  <a:cubicBezTo>
                    <a:pt x="536549" y="113872"/>
                    <a:pt x="711618" y="115683"/>
                    <a:pt x="885481" y="146773"/>
                  </a:cubicBezTo>
                  <a:cubicBezTo>
                    <a:pt x="958527" y="159752"/>
                    <a:pt x="1030970" y="175448"/>
                    <a:pt x="1102205" y="197483"/>
                  </a:cubicBezTo>
                  <a:cubicBezTo>
                    <a:pt x="1126957" y="205029"/>
                    <a:pt x="1152010" y="194464"/>
                    <a:pt x="1165895" y="172429"/>
                  </a:cubicBezTo>
                  <a:cubicBezTo>
                    <a:pt x="1165895" y="172429"/>
                    <a:pt x="1165895" y="172429"/>
                    <a:pt x="1165895" y="172429"/>
                  </a:cubicBezTo>
                  <a:cubicBezTo>
                    <a:pt x="1193061" y="130473"/>
                    <a:pt x="1173139" y="79763"/>
                    <a:pt x="1125146" y="66482"/>
                  </a:cubicBez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2C4FE27-4853-4BF8-B8D3-328B321AB2F9}"/>
                </a:ext>
              </a:extLst>
            </p:cNvPr>
            <p:cNvSpPr/>
            <p:nvPr/>
          </p:nvSpPr>
          <p:spPr>
            <a:xfrm>
              <a:off x="9423065" y="1409087"/>
              <a:ext cx="470877" cy="443711"/>
            </a:xfrm>
            <a:custGeom>
              <a:avLst/>
              <a:gdLst>
                <a:gd name="connsiteX0" fmla="*/ 457307 w 470877"/>
                <a:gd name="connsiteY0" fmla="*/ 199 h 443711"/>
                <a:gd name="connsiteX1" fmla="*/ 12086 w 470877"/>
                <a:gd name="connsiteY1" fmla="*/ 64190 h 443711"/>
                <a:gd name="connsiteX2" fmla="*/ 3031 w 470877"/>
                <a:gd name="connsiteY2" fmla="*/ 86829 h 443711"/>
                <a:gd name="connsiteX3" fmla="*/ 281030 w 470877"/>
                <a:gd name="connsiteY3" fmla="*/ 440289 h 443711"/>
                <a:gd name="connsiteX4" fmla="*/ 305177 w 470877"/>
                <a:gd name="connsiteY4" fmla="*/ 436667 h 443711"/>
                <a:gd name="connsiteX5" fmla="*/ 472399 w 470877"/>
                <a:gd name="connsiteY5" fmla="*/ 19215 h 443711"/>
                <a:gd name="connsiteX6" fmla="*/ 457307 w 470877"/>
                <a:gd name="connsiteY6" fmla="*/ 199 h 44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0877" h="443711">
                  <a:moveTo>
                    <a:pt x="457307" y="199"/>
                  </a:moveTo>
                  <a:lnTo>
                    <a:pt x="12086" y="64190"/>
                  </a:lnTo>
                  <a:cubicBezTo>
                    <a:pt x="1220" y="65700"/>
                    <a:pt x="-3610" y="78377"/>
                    <a:pt x="3031" y="86829"/>
                  </a:cubicBezTo>
                  <a:lnTo>
                    <a:pt x="281030" y="440289"/>
                  </a:lnTo>
                  <a:cubicBezTo>
                    <a:pt x="287670" y="448740"/>
                    <a:pt x="301253" y="446929"/>
                    <a:pt x="305177" y="436667"/>
                  </a:cubicBezTo>
                  <a:lnTo>
                    <a:pt x="472399" y="19215"/>
                  </a:lnTo>
                  <a:cubicBezTo>
                    <a:pt x="476625" y="9255"/>
                    <a:pt x="468173" y="-1612"/>
                    <a:pt x="457307" y="199"/>
                  </a:cubicBez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0899BCF-2F3E-4664-A121-ECFABAF9C09D}"/>
                </a:ext>
              </a:extLst>
            </p:cNvPr>
            <p:cNvSpPr/>
            <p:nvPr/>
          </p:nvSpPr>
          <p:spPr>
            <a:xfrm>
              <a:off x="8155074" y="1930568"/>
              <a:ext cx="923644" cy="839128"/>
            </a:xfrm>
            <a:custGeom>
              <a:avLst/>
              <a:gdLst>
                <a:gd name="connsiteX0" fmla="*/ 2370 w 923644"/>
                <a:gd name="connsiteY0" fmla="*/ 374895 h 839127"/>
                <a:gd name="connsiteX1" fmla="*/ 80850 w 923644"/>
                <a:gd name="connsiteY1" fmla="*/ 182318 h 839127"/>
                <a:gd name="connsiteX2" fmla="*/ 135182 w 923644"/>
                <a:gd name="connsiteY2" fmla="*/ 124364 h 839127"/>
                <a:gd name="connsiteX3" fmla="*/ 379072 w 923644"/>
                <a:gd name="connsiteY3" fmla="*/ 7248 h 839127"/>
                <a:gd name="connsiteX4" fmla="*/ 740380 w 923644"/>
                <a:gd name="connsiteY4" fmla="*/ 84521 h 839127"/>
                <a:gd name="connsiteX5" fmla="*/ 919072 w 923644"/>
                <a:gd name="connsiteY5" fmla="*/ 354068 h 839127"/>
                <a:gd name="connsiteX6" fmla="*/ 861722 w 923644"/>
                <a:gd name="connsiteY6" fmla="*/ 631161 h 839127"/>
                <a:gd name="connsiteX7" fmla="*/ 557462 w 923644"/>
                <a:gd name="connsiteY7" fmla="*/ 830982 h 839127"/>
                <a:gd name="connsiteX8" fmla="*/ 434913 w 923644"/>
                <a:gd name="connsiteY8" fmla="*/ 839736 h 839127"/>
                <a:gd name="connsiteX9" fmla="*/ 234489 w 923644"/>
                <a:gd name="connsiteY9" fmla="*/ 786007 h 839127"/>
                <a:gd name="connsiteX10" fmla="*/ 109223 w 923644"/>
                <a:gd name="connsiteY10" fmla="*/ 691228 h 839127"/>
                <a:gd name="connsiteX11" fmla="*/ 5389 w 923644"/>
                <a:gd name="connsiteY11" fmla="*/ 480541 h 839127"/>
                <a:gd name="connsiteX12" fmla="*/ 2370 w 923644"/>
                <a:gd name="connsiteY12" fmla="*/ 374895 h 83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3644" h="839127">
                  <a:moveTo>
                    <a:pt x="2370" y="374895"/>
                  </a:moveTo>
                  <a:cubicBezTo>
                    <a:pt x="12029" y="303962"/>
                    <a:pt x="37384" y="239669"/>
                    <a:pt x="80850" y="182318"/>
                  </a:cubicBezTo>
                  <a:cubicBezTo>
                    <a:pt x="96848" y="161189"/>
                    <a:pt x="114958" y="141569"/>
                    <a:pt x="135182" y="124364"/>
                  </a:cubicBezTo>
                  <a:cubicBezTo>
                    <a:pt x="203399" y="58562"/>
                    <a:pt x="286708" y="21737"/>
                    <a:pt x="379072" y="7248"/>
                  </a:cubicBezTo>
                  <a:cubicBezTo>
                    <a:pt x="508865" y="-13579"/>
                    <a:pt x="630811" y="9965"/>
                    <a:pt x="740380" y="84521"/>
                  </a:cubicBezTo>
                  <a:cubicBezTo>
                    <a:pt x="836367" y="149719"/>
                    <a:pt x="898245" y="239367"/>
                    <a:pt x="919072" y="354068"/>
                  </a:cubicBezTo>
                  <a:cubicBezTo>
                    <a:pt x="936881" y="453375"/>
                    <a:pt x="916959" y="546645"/>
                    <a:pt x="861722" y="631161"/>
                  </a:cubicBezTo>
                  <a:cubicBezTo>
                    <a:pt x="789581" y="741636"/>
                    <a:pt x="685746" y="805024"/>
                    <a:pt x="557462" y="830982"/>
                  </a:cubicBezTo>
                  <a:cubicBezTo>
                    <a:pt x="517015" y="839132"/>
                    <a:pt x="475964" y="842452"/>
                    <a:pt x="434913" y="839736"/>
                  </a:cubicBezTo>
                  <a:cubicBezTo>
                    <a:pt x="364584" y="835208"/>
                    <a:pt x="297574" y="817701"/>
                    <a:pt x="234489" y="786007"/>
                  </a:cubicBezTo>
                  <a:cubicBezTo>
                    <a:pt x="188306" y="760351"/>
                    <a:pt x="145143" y="730468"/>
                    <a:pt x="109223" y="691228"/>
                  </a:cubicBezTo>
                  <a:cubicBezTo>
                    <a:pt x="53986" y="631161"/>
                    <a:pt x="20481" y="561435"/>
                    <a:pt x="5389" y="480541"/>
                  </a:cubicBezTo>
                  <a:cubicBezTo>
                    <a:pt x="1465" y="460619"/>
                    <a:pt x="-2761" y="404778"/>
                    <a:pt x="2370" y="374895"/>
                  </a:cubicBez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3B811BA-2C2C-4EE6-8D8D-5D139840E95B}"/>
                </a:ext>
              </a:extLst>
            </p:cNvPr>
            <p:cNvSpPr/>
            <p:nvPr/>
          </p:nvSpPr>
          <p:spPr>
            <a:xfrm>
              <a:off x="9349428" y="911342"/>
              <a:ext cx="1159083" cy="138848"/>
            </a:xfrm>
            <a:custGeom>
              <a:avLst/>
              <a:gdLst>
                <a:gd name="connsiteX0" fmla="*/ 0 w 1159083"/>
                <a:gd name="connsiteY0" fmla="*/ 110376 h 138848"/>
                <a:gd name="connsiteX1" fmla="*/ 103533 w 1159083"/>
                <a:gd name="connsiteY1" fmla="*/ 75664 h 138848"/>
                <a:gd name="connsiteX2" fmla="*/ 306674 w 1159083"/>
                <a:gd name="connsiteY2" fmla="*/ 28576 h 138848"/>
                <a:gd name="connsiteX3" fmla="*/ 753404 w 1159083"/>
                <a:gd name="connsiteY3" fmla="*/ 5938 h 138848"/>
                <a:gd name="connsiteX4" fmla="*/ 1087244 w 1159083"/>
                <a:gd name="connsiteY4" fmla="*/ 60572 h 138848"/>
                <a:gd name="connsiteX5" fmla="*/ 1161196 w 1159083"/>
                <a:gd name="connsiteY5" fmla="*/ 92567 h 138848"/>
                <a:gd name="connsiteX6" fmla="*/ 1093281 w 1159083"/>
                <a:gd name="connsiteY6" fmla="*/ 125166 h 138848"/>
                <a:gd name="connsiteX7" fmla="*/ 876556 w 1159083"/>
                <a:gd name="connsiteY7" fmla="*/ 74457 h 138848"/>
                <a:gd name="connsiteX8" fmla="*/ 755819 w 1159083"/>
                <a:gd name="connsiteY8" fmla="*/ 59968 h 138848"/>
                <a:gd name="connsiteX9" fmla="*/ 335651 w 1159083"/>
                <a:gd name="connsiteY9" fmla="*/ 74758 h 138848"/>
                <a:gd name="connsiteX10" fmla="*/ 69424 w 1159083"/>
                <a:gd name="connsiteY10" fmla="*/ 136637 h 138848"/>
                <a:gd name="connsiteX11" fmla="*/ 0 w 1159083"/>
                <a:gd name="connsiteY11" fmla="*/ 110376 h 13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9083" h="138848">
                  <a:moveTo>
                    <a:pt x="0" y="110376"/>
                  </a:moveTo>
                  <a:cubicBezTo>
                    <a:pt x="41353" y="90756"/>
                    <a:pt x="64897" y="86530"/>
                    <a:pt x="103533" y="75664"/>
                  </a:cubicBezTo>
                  <a:cubicBezTo>
                    <a:pt x="169938" y="55139"/>
                    <a:pt x="238155" y="40348"/>
                    <a:pt x="306674" y="28576"/>
                  </a:cubicBezTo>
                  <a:cubicBezTo>
                    <a:pt x="461520" y="-2212"/>
                    <a:pt x="624516" y="-5230"/>
                    <a:pt x="753404" y="5938"/>
                  </a:cubicBezTo>
                  <a:cubicBezTo>
                    <a:pt x="873538" y="17408"/>
                    <a:pt x="977674" y="31595"/>
                    <a:pt x="1087244" y="60572"/>
                  </a:cubicBezTo>
                  <a:cubicBezTo>
                    <a:pt x="1097507" y="63288"/>
                    <a:pt x="1147915" y="82305"/>
                    <a:pt x="1161196" y="92567"/>
                  </a:cubicBezTo>
                  <a:cubicBezTo>
                    <a:pt x="1141576" y="126072"/>
                    <a:pt x="1118032" y="133014"/>
                    <a:pt x="1093281" y="125166"/>
                  </a:cubicBezTo>
                  <a:cubicBezTo>
                    <a:pt x="1022347" y="103132"/>
                    <a:pt x="950207" y="85927"/>
                    <a:pt x="876556" y="74457"/>
                  </a:cubicBezTo>
                  <a:cubicBezTo>
                    <a:pt x="836411" y="68118"/>
                    <a:pt x="795964" y="65099"/>
                    <a:pt x="755819" y="59968"/>
                  </a:cubicBezTo>
                  <a:cubicBezTo>
                    <a:pt x="645344" y="45480"/>
                    <a:pt x="536680" y="43367"/>
                    <a:pt x="335651" y="74758"/>
                  </a:cubicBezTo>
                  <a:cubicBezTo>
                    <a:pt x="245098" y="88341"/>
                    <a:pt x="156355" y="108263"/>
                    <a:pt x="69424" y="136637"/>
                  </a:cubicBezTo>
                  <a:cubicBezTo>
                    <a:pt x="40749" y="146597"/>
                    <a:pt x="9659" y="131505"/>
                    <a:pt x="0" y="11037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4F13D31-304E-46F0-B7AC-6F762197556E}"/>
                </a:ext>
              </a:extLst>
            </p:cNvPr>
            <p:cNvSpPr/>
            <p:nvPr/>
          </p:nvSpPr>
          <p:spPr>
            <a:xfrm>
              <a:off x="8548535" y="2829160"/>
              <a:ext cx="335047" cy="108664"/>
            </a:xfrm>
            <a:custGeom>
              <a:avLst/>
              <a:gdLst>
                <a:gd name="connsiteX0" fmla="*/ 164604 w 335047"/>
                <a:gd name="connsiteY0" fmla="*/ 110176 h 108664"/>
                <a:gd name="connsiteX1" fmla="*/ 7042 w 335047"/>
                <a:gd name="connsiteY1" fmla="*/ 64597 h 108664"/>
                <a:gd name="connsiteX2" fmla="*/ 4023 w 335047"/>
                <a:gd name="connsiteY2" fmla="*/ 48298 h 108664"/>
                <a:gd name="connsiteX3" fmla="*/ 31491 w 335047"/>
                <a:gd name="connsiteY3" fmla="*/ 12680 h 108664"/>
                <a:gd name="connsiteX4" fmla="*/ 48696 w 335047"/>
                <a:gd name="connsiteY4" fmla="*/ 9963 h 108664"/>
                <a:gd name="connsiteX5" fmla="*/ 160982 w 335047"/>
                <a:gd name="connsiteY5" fmla="*/ 43468 h 108664"/>
                <a:gd name="connsiteX6" fmla="*/ 286550 w 335047"/>
                <a:gd name="connsiteY6" fmla="*/ 4228 h 108664"/>
                <a:gd name="connsiteX7" fmla="*/ 303151 w 335047"/>
                <a:gd name="connsiteY7" fmla="*/ 5738 h 108664"/>
                <a:gd name="connsiteX8" fmla="*/ 331826 w 335047"/>
                <a:gd name="connsiteY8" fmla="*/ 40450 h 108664"/>
                <a:gd name="connsiteX9" fmla="*/ 329412 w 335047"/>
                <a:gd name="connsiteY9" fmla="*/ 57957 h 108664"/>
                <a:gd name="connsiteX10" fmla="*/ 237349 w 335047"/>
                <a:gd name="connsiteY10" fmla="*/ 101422 h 108664"/>
                <a:gd name="connsiteX11" fmla="*/ 164604 w 335047"/>
                <a:gd name="connsiteY11" fmla="*/ 110176 h 10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5047" h="108664">
                  <a:moveTo>
                    <a:pt x="164604" y="110176"/>
                  </a:moveTo>
                  <a:cubicBezTo>
                    <a:pt x="105141" y="112289"/>
                    <a:pt x="54431" y="94480"/>
                    <a:pt x="7042" y="64597"/>
                  </a:cubicBezTo>
                  <a:cubicBezTo>
                    <a:pt x="-203" y="60070"/>
                    <a:pt x="-2919" y="56146"/>
                    <a:pt x="4023" y="48298"/>
                  </a:cubicBezTo>
                  <a:cubicBezTo>
                    <a:pt x="13984" y="37129"/>
                    <a:pt x="22436" y="24452"/>
                    <a:pt x="31491" y="12680"/>
                  </a:cubicBezTo>
                  <a:cubicBezTo>
                    <a:pt x="36320" y="6039"/>
                    <a:pt x="40848" y="4530"/>
                    <a:pt x="48696" y="9963"/>
                  </a:cubicBezTo>
                  <a:cubicBezTo>
                    <a:pt x="82503" y="33206"/>
                    <a:pt x="120837" y="43166"/>
                    <a:pt x="160982" y="43468"/>
                  </a:cubicBezTo>
                  <a:cubicBezTo>
                    <a:pt x="206561" y="44072"/>
                    <a:pt x="249423" y="31395"/>
                    <a:pt x="286550" y="4228"/>
                  </a:cubicBezTo>
                  <a:cubicBezTo>
                    <a:pt x="293794" y="-1205"/>
                    <a:pt x="297416" y="-2110"/>
                    <a:pt x="303151" y="5738"/>
                  </a:cubicBezTo>
                  <a:cubicBezTo>
                    <a:pt x="311905" y="17812"/>
                    <a:pt x="321262" y="29885"/>
                    <a:pt x="331826" y="40450"/>
                  </a:cubicBezTo>
                  <a:cubicBezTo>
                    <a:pt x="340580" y="48901"/>
                    <a:pt x="336052" y="52825"/>
                    <a:pt x="329412" y="57957"/>
                  </a:cubicBezTo>
                  <a:cubicBezTo>
                    <a:pt x="301340" y="78180"/>
                    <a:pt x="270854" y="92669"/>
                    <a:pt x="237349" y="101422"/>
                  </a:cubicBezTo>
                  <a:cubicBezTo>
                    <a:pt x="212900" y="107761"/>
                    <a:pt x="187846" y="112289"/>
                    <a:pt x="164604" y="110176"/>
                  </a:cubicBez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7B3840A-CF56-48C4-AFF2-C52F50943AF0}"/>
                </a:ext>
              </a:extLst>
            </p:cNvPr>
            <p:cNvSpPr/>
            <p:nvPr/>
          </p:nvSpPr>
          <p:spPr>
            <a:xfrm>
              <a:off x="11550711" y="2432237"/>
              <a:ext cx="3018" cy="9055"/>
            </a:xfrm>
            <a:custGeom>
              <a:avLst/>
              <a:gdLst>
                <a:gd name="connsiteX0" fmla="*/ 5804 w 3018"/>
                <a:gd name="connsiteY0" fmla="*/ 0 h 9055"/>
                <a:gd name="connsiteX1" fmla="*/ 3087 w 3018"/>
                <a:gd name="connsiteY1" fmla="*/ 9055 h 9055"/>
                <a:gd name="connsiteX2" fmla="*/ 5804 w 3018"/>
                <a:gd name="connsiteY2" fmla="*/ 0 h 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18" h="9055">
                  <a:moveTo>
                    <a:pt x="5804" y="0"/>
                  </a:moveTo>
                  <a:cubicBezTo>
                    <a:pt x="5804" y="3320"/>
                    <a:pt x="6106" y="6942"/>
                    <a:pt x="3087" y="9055"/>
                  </a:cubicBezTo>
                  <a:cubicBezTo>
                    <a:pt x="-2044" y="4528"/>
                    <a:pt x="-535" y="1509"/>
                    <a:pt x="5804" y="0"/>
                  </a:cubicBezTo>
                  <a:close/>
                </a:path>
              </a:pathLst>
            </a:custGeom>
            <a:solidFill>
              <a:srgbClr val="FDD7D7"/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1207020-EB8D-4CBC-ACFB-698C9B0D00D7}"/>
                </a:ext>
              </a:extLst>
            </p:cNvPr>
            <p:cNvSpPr/>
            <p:nvPr/>
          </p:nvSpPr>
          <p:spPr>
            <a:xfrm>
              <a:off x="8525996" y="1300656"/>
              <a:ext cx="12074" cy="3018"/>
            </a:xfrm>
            <a:custGeom>
              <a:avLst/>
              <a:gdLst>
                <a:gd name="connsiteX0" fmla="*/ 12074 w 12073"/>
                <a:gd name="connsiteY0" fmla="*/ 2985 h 3018"/>
                <a:gd name="connsiteX1" fmla="*/ 0 w 12073"/>
                <a:gd name="connsiteY1" fmla="*/ 268 h 3018"/>
                <a:gd name="connsiteX2" fmla="*/ 12074 w 12073"/>
                <a:gd name="connsiteY2" fmla="*/ 2985 h 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73" h="3018">
                  <a:moveTo>
                    <a:pt x="12074" y="2985"/>
                  </a:moveTo>
                  <a:cubicBezTo>
                    <a:pt x="6641" y="8418"/>
                    <a:pt x="3018" y="4796"/>
                    <a:pt x="0" y="268"/>
                  </a:cubicBezTo>
                  <a:cubicBezTo>
                    <a:pt x="4528" y="-637"/>
                    <a:pt x="8452" y="872"/>
                    <a:pt x="12074" y="2985"/>
                  </a:cubicBezTo>
                  <a:close/>
                </a:path>
              </a:pathLst>
            </a:custGeom>
            <a:solidFill>
              <a:srgbClr val="FCC1C1"/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976A615-3B95-4D00-A77F-B5D673EFFD98}"/>
                </a:ext>
              </a:extLst>
            </p:cNvPr>
            <p:cNvSpPr/>
            <p:nvPr/>
          </p:nvSpPr>
          <p:spPr>
            <a:xfrm>
              <a:off x="8568254" y="1307263"/>
              <a:ext cx="9055" cy="3018"/>
            </a:xfrm>
            <a:custGeom>
              <a:avLst/>
              <a:gdLst>
                <a:gd name="connsiteX0" fmla="*/ 9055 w 9055"/>
                <a:gd name="connsiteY0" fmla="*/ 2415 h 3018"/>
                <a:gd name="connsiteX1" fmla="*/ 0 w 9055"/>
                <a:gd name="connsiteY1" fmla="*/ 0 h 3018"/>
                <a:gd name="connsiteX2" fmla="*/ 9055 w 9055"/>
                <a:gd name="connsiteY2" fmla="*/ 2415 h 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55" h="3018">
                  <a:moveTo>
                    <a:pt x="9055" y="2415"/>
                  </a:moveTo>
                  <a:cubicBezTo>
                    <a:pt x="4528" y="6942"/>
                    <a:pt x="1509" y="5735"/>
                    <a:pt x="0" y="0"/>
                  </a:cubicBezTo>
                  <a:cubicBezTo>
                    <a:pt x="3018" y="604"/>
                    <a:pt x="6037" y="1509"/>
                    <a:pt x="9055" y="2415"/>
                  </a:cubicBezTo>
                  <a:close/>
                </a:path>
              </a:pathLst>
            </a:custGeom>
            <a:solidFill>
              <a:srgbClr val="FCC0C0"/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10EA480-DB8D-4275-AE05-46CB75156176}"/>
                </a:ext>
              </a:extLst>
            </p:cNvPr>
            <p:cNvSpPr/>
            <p:nvPr/>
          </p:nvSpPr>
          <p:spPr>
            <a:xfrm>
              <a:off x="8248573" y="2272560"/>
              <a:ext cx="153941" cy="153941"/>
            </a:xfrm>
            <a:custGeom>
              <a:avLst/>
              <a:gdLst>
                <a:gd name="connsiteX0" fmla="*/ 79413 w 153940"/>
                <a:gd name="connsiteY0" fmla="*/ 2 h 153940"/>
                <a:gd name="connsiteX1" fmla="*/ 156685 w 153940"/>
                <a:gd name="connsiteY1" fmla="*/ 79689 h 153940"/>
                <a:gd name="connsiteX2" fmla="*/ 77904 w 153940"/>
                <a:gd name="connsiteY2" fmla="*/ 156055 h 153940"/>
                <a:gd name="connsiteX3" fmla="*/ 28 w 153940"/>
                <a:gd name="connsiteY3" fmla="*/ 76369 h 153940"/>
                <a:gd name="connsiteX4" fmla="*/ 79413 w 153940"/>
                <a:gd name="connsiteY4" fmla="*/ 2 h 15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940" h="153940">
                  <a:moveTo>
                    <a:pt x="79413" y="2"/>
                  </a:moveTo>
                  <a:cubicBezTo>
                    <a:pt x="122275" y="304"/>
                    <a:pt x="157892" y="36223"/>
                    <a:pt x="156685" y="79689"/>
                  </a:cubicBezTo>
                  <a:cubicBezTo>
                    <a:pt x="155176" y="122551"/>
                    <a:pt x="124388" y="156961"/>
                    <a:pt x="77904" y="156055"/>
                  </a:cubicBezTo>
                  <a:cubicBezTo>
                    <a:pt x="31721" y="155150"/>
                    <a:pt x="1839" y="122853"/>
                    <a:pt x="28" y="76369"/>
                  </a:cubicBezTo>
                  <a:cubicBezTo>
                    <a:pt x="-1180" y="35318"/>
                    <a:pt x="37155" y="-300"/>
                    <a:pt x="79413" y="2"/>
                  </a:cubicBezTo>
                  <a:close/>
                </a:path>
              </a:pathLst>
            </a:custGeom>
            <a:solidFill>
              <a:schemeClr val="bg1"/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83DCCF8-19AB-4A7D-859D-1E8318E769FB}"/>
                </a:ext>
              </a:extLst>
            </p:cNvPr>
            <p:cNvSpPr/>
            <p:nvPr/>
          </p:nvSpPr>
          <p:spPr>
            <a:xfrm>
              <a:off x="8637671" y="2272560"/>
              <a:ext cx="153941" cy="153941"/>
            </a:xfrm>
            <a:custGeom>
              <a:avLst/>
              <a:gdLst>
                <a:gd name="connsiteX0" fmla="*/ 79694 w 153940"/>
                <a:gd name="connsiteY0" fmla="*/ 2 h 153940"/>
                <a:gd name="connsiteX1" fmla="*/ 156664 w 153940"/>
                <a:gd name="connsiteY1" fmla="*/ 77274 h 153940"/>
                <a:gd name="connsiteX2" fmla="*/ 79996 w 153940"/>
                <a:gd name="connsiteY2" fmla="*/ 156358 h 153940"/>
                <a:gd name="connsiteX3" fmla="*/ 7 w 153940"/>
                <a:gd name="connsiteY3" fmla="*/ 77576 h 153940"/>
                <a:gd name="connsiteX4" fmla="*/ 79694 w 153940"/>
                <a:gd name="connsiteY4" fmla="*/ 2 h 15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940" h="153940">
                  <a:moveTo>
                    <a:pt x="79694" y="2"/>
                  </a:moveTo>
                  <a:cubicBezTo>
                    <a:pt x="120745" y="304"/>
                    <a:pt x="158475" y="36827"/>
                    <a:pt x="156664" y="77274"/>
                  </a:cubicBezTo>
                  <a:cubicBezTo>
                    <a:pt x="154552" y="123758"/>
                    <a:pt x="125273" y="153641"/>
                    <a:pt x="79996" y="156358"/>
                  </a:cubicBezTo>
                  <a:cubicBezTo>
                    <a:pt x="37436" y="159074"/>
                    <a:pt x="-597" y="119230"/>
                    <a:pt x="7" y="77576"/>
                  </a:cubicBezTo>
                  <a:cubicBezTo>
                    <a:pt x="611" y="34110"/>
                    <a:pt x="36228" y="-300"/>
                    <a:pt x="79694" y="2"/>
                  </a:cubicBezTo>
                  <a:close/>
                </a:path>
              </a:pathLst>
            </a:custGeom>
            <a:solidFill>
              <a:schemeClr val="bg1"/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CC94E6B-642A-4C25-9FD6-EA90519397D4}"/>
                </a:ext>
              </a:extLst>
            </p:cNvPr>
            <p:cNvSpPr/>
            <p:nvPr/>
          </p:nvSpPr>
          <p:spPr>
            <a:xfrm>
              <a:off x="11523312" y="1708192"/>
              <a:ext cx="495025" cy="401453"/>
            </a:xfrm>
            <a:custGeom>
              <a:avLst/>
              <a:gdLst>
                <a:gd name="connsiteX0" fmla="*/ 489592 w 495025"/>
                <a:gd name="connsiteY0" fmla="*/ 18634 h 401453"/>
                <a:gd name="connsiteX1" fmla="*/ 455483 w 495025"/>
                <a:gd name="connsiteY1" fmla="*/ 222 h 401453"/>
                <a:gd name="connsiteX2" fmla="*/ 396926 w 495025"/>
                <a:gd name="connsiteY2" fmla="*/ 2335 h 401453"/>
                <a:gd name="connsiteX3" fmla="*/ 216422 w 495025"/>
                <a:gd name="connsiteY3" fmla="*/ 77494 h 401453"/>
                <a:gd name="connsiteX4" fmla="*/ 190766 w 495025"/>
                <a:gd name="connsiteY4" fmla="*/ 86851 h 401453"/>
                <a:gd name="connsiteX5" fmla="*/ 0 w 495025"/>
                <a:gd name="connsiteY5" fmla="*/ 138769 h 401453"/>
                <a:gd name="connsiteX6" fmla="*/ 18412 w 495025"/>
                <a:gd name="connsiteY6" fmla="*/ 208796 h 401453"/>
                <a:gd name="connsiteX7" fmla="*/ 153941 w 495025"/>
                <a:gd name="connsiteY7" fmla="*/ 154464 h 401453"/>
                <a:gd name="connsiteX8" fmla="*/ 153941 w 495025"/>
                <a:gd name="connsiteY8" fmla="*/ 154464 h 401453"/>
                <a:gd name="connsiteX9" fmla="*/ 131001 w 495025"/>
                <a:gd name="connsiteY9" fmla="*/ 228718 h 401453"/>
                <a:gd name="connsiteX10" fmla="*/ 169938 w 495025"/>
                <a:gd name="connsiteY10" fmla="*/ 360926 h 401453"/>
                <a:gd name="connsiteX11" fmla="*/ 275886 w 495025"/>
                <a:gd name="connsiteY11" fmla="*/ 402279 h 401453"/>
                <a:gd name="connsiteX12" fmla="*/ 346819 w 495025"/>
                <a:gd name="connsiteY12" fmla="*/ 373302 h 401453"/>
                <a:gd name="connsiteX13" fmla="*/ 378815 w 495025"/>
                <a:gd name="connsiteY13" fmla="*/ 242301 h 401453"/>
                <a:gd name="connsiteX14" fmla="*/ 292789 w 495025"/>
                <a:gd name="connsiteY14" fmla="*/ 120054 h 401453"/>
                <a:gd name="connsiteX15" fmla="*/ 292789 w 495025"/>
                <a:gd name="connsiteY15" fmla="*/ 105867 h 401453"/>
                <a:gd name="connsiteX16" fmla="*/ 335953 w 495025"/>
                <a:gd name="connsiteY16" fmla="*/ 84738 h 401453"/>
                <a:gd name="connsiteX17" fmla="*/ 458502 w 495025"/>
                <a:gd name="connsiteY17" fmla="*/ 69042 h 401453"/>
                <a:gd name="connsiteX18" fmla="*/ 488988 w 495025"/>
                <a:gd name="connsiteY18" fmla="*/ 57270 h 401453"/>
                <a:gd name="connsiteX19" fmla="*/ 489592 w 495025"/>
                <a:gd name="connsiteY19" fmla="*/ 18634 h 401453"/>
                <a:gd name="connsiteX20" fmla="*/ 316937 w 495025"/>
                <a:gd name="connsiteY20" fmla="*/ 276410 h 401453"/>
                <a:gd name="connsiteX21" fmla="*/ 242683 w 495025"/>
                <a:gd name="connsiteY21" fmla="*/ 329232 h 401453"/>
                <a:gd name="connsiteX22" fmla="*/ 196199 w 495025"/>
                <a:gd name="connsiteY22" fmla="*/ 254073 h 401453"/>
                <a:gd name="connsiteX23" fmla="*/ 225478 w 495025"/>
                <a:gd name="connsiteY23" fmla="*/ 170160 h 401453"/>
                <a:gd name="connsiteX24" fmla="*/ 236344 w 495025"/>
                <a:gd name="connsiteY24" fmla="*/ 165935 h 401453"/>
                <a:gd name="connsiteX25" fmla="*/ 316937 w 495025"/>
                <a:gd name="connsiteY25" fmla="*/ 276410 h 4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95025" h="401453">
                  <a:moveTo>
                    <a:pt x="489592" y="18634"/>
                  </a:moveTo>
                  <a:cubicBezTo>
                    <a:pt x="482046" y="5353"/>
                    <a:pt x="469670" y="524"/>
                    <a:pt x="455483" y="222"/>
                  </a:cubicBezTo>
                  <a:cubicBezTo>
                    <a:pt x="435864" y="-382"/>
                    <a:pt x="416545" y="222"/>
                    <a:pt x="396926" y="2335"/>
                  </a:cubicBezTo>
                  <a:cubicBezTo>
                    <a:pt x="329312" y="9881"/>
                    <a:pt x="268340" y="32821"/>
                    <a:pt x="216422" y="77494"/>
                  </a:cubicBezTo>
                  <a:cubicBezTo>
                    <a:pt x="209178" y="83833"/>
                    <a:pt x="201632" y="88059"/>
                    <a:pt x="190766" y="86851"/>
                  </a:cubicBezTo>
                  <a:cubicBezTo>
                    <a:pt x="111682" y="78400"/>
                    <a:pt x="38334" y="113715"/>
                    <a:pt x="0" y="138769"/>
                  </a:cubicBezTo>
                  <a:cubicBezTo>
                    <a:pt x="6037" y="162010"/>
                    <a:pt x="12074" y="185253"/>
                    <a:pt x="18412" y="208796"/>
                  </a:cubicBezTo>
                  <a:cubicBezTo>
                    <a:pt x="49200" y="185856"/>
                    <a:pt x="103231" y="154464"/>
                    <a:pt x="153941" y="154464"/>
                  </a:cubicBezTo>
                  <a:cubicBezTo>
                    <a:pt x="153941" y="154464"/>
                    <a:pt x="153941" y="154464"/>
                    <a:pt x="153941" y="154464"/>
                  </a:cubicBezTo>
                  <a:cubicBezTo>
                    <a:pt x="140961" y="177706"/>
                    <a:pt x="133113" y="202458"/>
                    <a:pt x="131001" y="228718"/>
                  </a:cubicBezTo>
                  <a:cubicBezTo>
                    <a:pt x="127076" y="277617"/>
                    <a:pt x="137943" y="323196"/>
                    <a:pt x="169938" y="360926"/>
                  </a:cubicBezTo>
                  <a:cubicBezTo>
                    <a:pt x="197406" y="393223"/>
                    <a:pt x="233024" y="406203"/>
                    <a:pt x="275886" y="402279"/>
                  </a:cubicBezTo>
                  <a:cubicBezTo>
                    <a:pt x="303052" y="399562"/>
                    <a:pt x="327200" y="392016"/>
                    <a:pt x="346819" y="373302"/>
                  </a:cubicBezTo>
                  <a:cubicBezTo>
                    <a:pt x="385154" y="336779"/>
                    <a:pt x="389078" y="290898"/>
                    <a:pt x="378815" y="242301"/>
                  </a:cubicBezTo>
                  <a:cubicBezTo>
                    <a:pt x="367646" y="189478"/>
                    <a:pt x="337462" y="149333"/>
                    <a:pt x="292789" y="120054"/>
                  </a:cubicBezTo>
                  <a:cubicBezTo>
                    <a:pt x="284036" y="114319"/>
                    <a:pt x="283734" y="110999"/>
                    <a:pt x="292789" y="105867"/>
                  </a:cubicBezTo>
                  <a:cubicBezTo>
                    <a:pt x="306976" y="98020"/>
                    <a:pt x="320559" y="89870"/>
                    <a:pt x="335953" y="84738"/>
                  </a:cubicBezTo>
                  <a:cubicBezTo>
                    <a:pt x="375796" y="71457"/>
                    <a:pt x="416244" y="63609"/>
                    <a:pt x="458502" y="69042"/>
                  </a:cubicBezTo>
                  <a:cubicBezTo>
                    <a:pt x="470274" y="70552"/>
                    <a:pt x="481744" y="68741"/>
                    <a:pt x="488988" y="57270"/>
                  </a:cubicBezTo>
                  <a:cubicBezTo>
                    <a:pt x="497138" y="44593"/>
                    <a:pt x="496836" y="31916"/>
                    <a:pt x="489592" y="18634"/>
                  </a:cubicBezTo>
                  <a:close/>
                  <a:moveTo>
                    <a:pt x="316937" y="276410"/>
                  </a:moveTo>
                  <a:cubicBezTo>
                    <a:pt x="315428" y="320781"/>
                    <a:pt x="278602" y="347041"/>
                    <a:pt x="242683" y="329232"/>
                  </a:cubicBezTo>
                  <a:cubicBezTo>
                    <a:pt x="213102" y="314442"/>
                    <a:pt x="196199" y="286974"/>
                    <a:pt x="196199" y="254073"/>
                  </a:cubicBezTo>
                  <a:cubicBezTo>
                    <a:pt x="196199" y="222681"/>
                    <a:pt x="208575" y="195515"/>
                    <a:pt x="225478" y="170160"/>
                  </a:cubicBezTo>
                  <a:cubicBezTo>
                    <a:pt x="228496" y="165633"/>
                    <a:pt x="230911" y="164123"/>
                    <a:pt x="236344" y="165935"/>
                  </a:cubicBezTo>
                  <a:cubicBezTo>
                    <a:pt x="279508" y="180121"/>
                    <a:pt x="318446" y="233246"/>
                    <a:pt x="316937" y="276410"/>
                  </a:cubicBez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E0CF11B-3EFB-41C8-8BCE-A2DEBF208F5A}"/>
                </a:ext>
              </a:extLst>
            </p:cNvPr>
            <p:cNvSpPr/>
            <p:nvPr/>
          </p:nvSpPr>
          <p:spPr>
            <a:xfrm>
              <a:off x="8470758" y="1665552"/>
              <a:ext cx="211291" cy="211291"/>
            </a:xfrm>
            <a:custGeom>
              <a:avLst/>
              <a:gdLst>
                <a:gd name="connsiteX0" fmla="*/ 213102 w 211291"/>
                <a:gd name="connsiteY0" fmla="*/ 106551 h 211291"/>
                <a:gd name="connsiteX1" fmla="*/ 106551 w 211291"/>
                <a:gd name="connsiteY1" fmla="*/ 213102 h 211291"/>
                <a:gd name="connsiteX2" fmla="*/ 0 w 211291"/>
                <a:gd name="connsiteY2" fmla="*/ 106551 h 211291"/>
                <a:gd name="connsiteX3" fmla="*/ 106551 w 211291"/>
                <a:gd name="connsiteY3" fmla="*/ 0 h 211291"/>
                <a:gd name="connsiteX4" fmla="*/ 213102 w 211291"/>
                <a:gd name="connsiteY4" fmla="*/ 106551 h 2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291" h="211291">
                  <a:moveTo>
                    <a:pt x="213102" y="106551"/>
                  </a:moveTo>
                  <a:cubicBezTo>
                    <a:pt x="213102" y="165398"/>
                    <a:pt x="165398" y="213102"/>
                    <a:pt x="106551" y="213102"/>
                  </a:cubicBezTo>
                  <a:cubicBezTo>
                    <a:pt x="47705" y="213102"/>
                    <a:pt x="0" y="165398"/>
                    <a:pt x="0" y="106551"/>
                  </a:cubicBezTo>
                  <a:cubicBezTo>
                    <a:pt x="0" y="47704"/>
                    <a:pt x="47705" y="0"/>
                    <a:pt x="106551" y="0"/>
                  </a:cubicBezTo>
                  <a:cubicBezTo>
                    <a:pt x="165398" y="0"/>
                    <a:pt x="213102" y="47705"/>
                    <a:pt x="213102" y="106551"/>
                  </a:cubicBezTo>
                  <a:close/>
                </a:path>
              </a:pathLst>
            </a:custGeom>
            <a:solidFill>
              <a:schemeClr val="accent1">
                <a:lumMod val="25000"/>
              </a:schemeClr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2FA6443-BF82-47E4-89A9-DD4327E19DB7}"/>
                </a:ext>
              </a:extLst>
            </p:cNvPr>
            <p:cNvSpPr/>
            <p:nvPr/>
          </p:nvSpPr>
          <p:spPr>
            <a:xfrm>
              <a:off x="8497623" y="1731053"/>
              <a:ext cx="78480" cy="78480"/>
            </a:xfrm>
            <a:custGeom>
              <a:avLst/>
              <a:gdLst>
                <a:gd name="connsiteX0" fmla="*/ 79687 w 78479"/>
                <a:gd name="connsiteY0" fmla="*/ 39843 h 78479"/>
                <a:gd name="connsiteX1" fmla="*/ 39843 w 78479"/>
                <a:gd name="connsiteY1" fmla="*/ 79687 h 78479"/>
                <a:gd name="connsiteX2" fmla="*/ 0 w 78479"/>
                <a:gd name="connsiteY2" fmla="*/ 39843 h 78479"/>
                <a:gd name="connsiteX3" fmla="*/ 39843 w 78479"/>
                <a:gd name="connsiteY3" fmla="*/ 0 h 78479"/>
                <a:gd name="connsiteX4" fmla="*/ 79687 w 78479"/>
                <a:gd name="connsiteY4" fmla="*/ 39843 h 7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79" h="78479">
                  <a:moveTo>
                    <a:pt x="79687" y="39843"/>
                  </a:moveTo>
                  <a:cubicBezTo>
                    <a:pt x="79687" y="61848"/>
                    <a:pt x="61848" y="79687"/>
                    <a:pt x="39843" y="79687"/>
                  </a:cubicBezTo>
                  <a:cubicBezTo>
                    <a:pt x="17839" y="79687"/>
                    <a:pt x="0" y="61848"/>
                    <a:pt x="0" y="39843"/>
                  </a:cubicBezTo>
                  <a:cubicBezTo>
                    <a:pt x="0" y="17839"/>
                    <a:pt x="17839" y="0"/>
                    <a:pt x="39843" y="0"/>
                  </a:cubicBezTo>
                  <a:cubicBezTo>
                    <a:pt x="61848" y="0"/>
                    <a:pt x="79687" y="17839"/>
                    <a:pt x="79687" y="39843"/>
                  </a:cubicBezTo>
                  <a:close/>
                </a:path>
              </a:pathLst>
            </a:custGeom>
            <a:solidFill>
              <a:srgbClr val="F2F2F2"/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293C79B-66C0-431B-B43B-E0C653D6E33B}"/>
                </a:ext>
              </a:extLst>
            </p:cNvPr>
            <p:cNvSpPr/>
            <p:nvPr/>
          </p:nvSpPr>
          <p:spPr>
            <a:xfrm>
              <a:off x="9042754" y="1778140"/>
              <a:ext cx="211291" cy="211291"/>
            </a:xfrm>
            <a:custGeom>
              <a:avLst/>
              <a:gdLst>
                <a:gd name="connsiteX0" fmla="*/ 213102 w 211291"/>
                <a:gd name="connsiteY0" fmla="*/ 106551 h 211291"/>
                <a:gd name="connsiteX1" fmla="*/ 106551 w 211291"/>
                <a:gd name="connsiteY1" fmla="*/ 213102 h 211291"/>
                <a:gd name="connsiteX2" fmla="*/ 0 w 211291"/>
                <a:gd name="connsiteY2" fmla="*/ 106551 h 211291"/>
                <a:gd name="connsiteX3" fmla="*/ 106551 w 211291"/>
                <a:gd name="connsiteY3" fmla="*/ 0 h 211291"/>
                <a:gd name="connsiteX4" fmla="*/ 213102 w 211291"/>
                <a:gd name="connsiteY4" fmla="*/ 106551 h 2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291" h="211291">
                  <a:moveTo>
                    <a:pt x="213102" y="106551"/>
                  </a:moveTo>
                  <a:cubicBezTo>
                    <a:pt x="213102" y="165398"/>
                    <a:pt x="165398" y="213102"/>
                    <a:pt x="106551" y="213102"/>
                  </a:cubicBezTo>
                  <a:cubicBezTo>
                    <a:pt x="47705" y="213102"/>
                    <a:pt x="0" y="165398"/>
                    <a:pt x="0" y="106551"/>
                  </a:cubicBezTo>
                  <a:cubicBezTo>
                    <a:pt x="0" y="47705"/>
                    <a:pt x="47705" y="0"/>
                    <a:pt x="106551" y="0"/>
                  </a:cubicBezTo>
                  <a:cubicBezTo>
                    <a:pt x="165398" y="0"/>
                    <a:pt x="213102" y="47705"/>
                    <a:pt x="213102" y="106551"/>
                  </a:cubicBezTo>
                  <a:close/>
                </a:path>
              </a:pathLst>
            </a:custGeom>
            <a:solidFill>
              <a:schemeClr val="accent1">
                <a:lumMod val="25000"/>
              </a:schemeClr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4C3FA7E-DA51-436F-9C9D-E259CA8D2D3F}"/>
                </a:ext>
              </a:extLst>
            </p:cNvPr>
            <p:cNvSpPr/>
            <p:nvPr/>
          </p:nvSpPr>
          <p:spPr>
            <a:xfrm>
              <a:off x="9069618" y="1843641"/>
              <a:ext cx="78480" cy="78480"/>
            </a:xfrm>
            <a:custGeom>
              <a:avLst/>
              <a:gdLst>
                <a:gd name="connsiteX0" fmla="*/ 79687 w 78479"/>
                <a:gd name="connsiteY0" fmla="*/ 39844 h 78479"/>
                <a:gd name="connsiteX1" fmla="*/ 39843 w 78479"/>
                <a:gd name="connsiteY1" fmla="*/ 79687 h 78479"/>
                <a:gd name="connsiteX2" fmla="*/ 0 w 78479"/>
                <a:gd name="connsiteY2" fmla="*/ 39844 h 78479"/>
                <a:gd name="connsiteX3" fmla="*/ 39843 w 78479"/>
                <a:gd name="connsiteY3" fmla="*/ 0 h 78479"/>
                <a:gd name="connsiteX4" fmla="*/ 79687 w 78479"/>
                <a:gd name="connsiteY4" fmla="*/ 39844 h 7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79" h="78479">
                  <a:moveTo>
                    <a:pt x="79687" y="39844"/>
                  </a:moveTo>
                  <a:cubicBezTo>
                    <a:pt x="79687" y="61848"/>
                    <a:pt x="61848" y="79687"/>
                    <a:pt x="39843" y="79687"/>
                  </a:cubicBezTo>
                  <a:cubicBezTo>
                    <a:pt x="17838" y="79687"/>
                    <a:pt x="0" y="61848"/>
                    <a:pt x="0" y="39844"/>
                  </a:cubicBezTo>
                  <a:cubicBezTo>
                    <a:pt x="0" y="17839"/>
                    <a:pt x="17838" y="0"/>
                    <a:pt x="39843" y="0"/>
                  </a:cubicBezTo>
                  <a:cubicBezTo>
                    <a:pt x="61848" y="0"/>
                    <a:pt x="79687" y="17839"/>
                    <a:pt x="79687" y="39844"/>
                  </a:cubicBezTo>
                  <a:close/>
                </a:path>
              </a:pathLst>
            </a:custGeom>
            <a:solidFill>
              <a:srgbClr val="F2F2F2"/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928C4BD-6FDC-435C-87C2-25261475C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07995"/>
              </p:ext>
            </p:extLst>
          </p:nvPr>
        </p:nvGraphicFramePr>
        <p:xfrm>
          <a:off x="3650941" y="1623230"/>
          <a:ext cx="2216560" cy="437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994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5E48A1C-09F5-4381-8479-C65346866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840801"/>
              </p:ext>
            </p:extLst>
          </p:nvPr>
        </p:nvGraphicFramePr>
        <p:xfrm>
          <a:off x="6367730" y="1623230"/>
          <a:ext cx="2216560" cy="437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994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32B1BDD-7DDC-4F72-8C36-C97158064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368731"/>
              </p:ext>
            </p:extLst>
          </p:nvPr>
        </p:nvGraphicFramePr>
        <p:xfrm>
          <a:off x="9084519" y="1623230"/>
          <a:ext cx="2216560" cy="437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994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4CC5CE-7AC8-4B2E-B6D0-1C9BD85B8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493292"/>
              </p:ext>
            </p:extLst>
          </p:nvPr>
        </p:nvGraphicFramePr>
        <p:xfrm>
          <a:off x="934152" y="1623230"/>
          <a:ext cx="2216560" cy="437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994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9">
            <a:extLst>
              <a:ext uri="{FF2B5EF4-FFF2-40B4-BE49-F238E27FC236}">
                <a16:creationId xmlns:a16="http://schemas.microsoft.com/office/drawing/2014/main" id="{9E6C3B97-EBD1-4976-BB10-5CBEF8FE53A7}"/>
              </a:ext>
            </a:extLst>
          </p:cNvPr>
          <p:cNvSpPr/>
          <p:nvPr/>
        </p:nvSpPr>
        <p:spPr>
          <a:xfrm>
            <a:off x="10006908" y="304929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Freeform 18">
            <a:extLst>
              <a:ext uri="{FF2B5EF4-FFF2-40B4-BE49-F238E27FC236}">
                <a16:creationId xmlns:a16="http://schemas.microsoft.com/office/drawing/2014/main" id="{E9FFDCD7-6817-4623-9EE0-7DCF41FEF6EC}"/>
              </a:ext>
            </a:extLst>
          </p:cNvPr>
          <p:cNvSpPr/>
          <p:nvPr/>
        </p:nvSpPr>
        <p:spPr>
          <a:xfrm>
            <a:off x="4545502" y="3062393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Block Arc 10">
            <a:extLst>
              <a:ext uri="{FF2B5EF4-FFF2-40B4-BE49-F238E27FC236}">
                <a16:creationId xmlns:a16="http://schemas.microsoft.com/office/drawing/2014/main" id="{DA76B3B1-DF0E-4FDB-9D9E-F23EF75991B3}"/>
              </a:ext>
            </a:extLst>
          </p:cNvPr>
          <p:cNvSpPr/>
          <p:nvPr/>
        </p:nvSpPr>
        <p:spPr>
          <a:xfrm>
            <a:off x="1826678" y="308874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Round Same Side Corner Rectangle 36">
            <a:extLst>
              <a:ext uri="{FF2B5EF4-FFF2-40B4-BE49-F238E27FC236}">
                <a16:creationId xmlns:a16="http://schemas.microsoft.com/office/drawing/2014/main" id="{0CC7569C-341B-4C72-B3D4-D49F11D47DB8}"/>
              </a:ext>
            </a:extLst>
          </p:cNvPr>
          <p:cNvSpPr>
            <a:spLocks noChangeAspect="1"/>
          </p:cNvSpPr>
          <p:nvPr/>
        </p:nvSpPr>
        <p:spPr>
          <a:xfrm>
            <a:off x="7278010" y="307833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39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4390A68D-07D5-4DF6-872E-CAB886FACD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1364DF-A9ED-4DC8-8234-8DB8BF2EA5EF}"/>
              </a:ext>
            </a:extLst>
          </p:cNvPr>
          <p:cNvSpPr txBox="1"/>
          <p:nvPr/>
        </p:nvSpPr>
        <p:spPr>
          <a:xfrm>
            <a:off x="3694671" y="1513359"/>
            <a:ext cx="783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BC526DD-0BB1-487E-8AA8-BAE2ABDC405F}"/>
              </a:ext>
            </a:extLst>
          </p:cNvPr>
          <p:cNvSpPr txBox="1"/>
          <p:nvPr/>
        </p:nvSpPr>
        <p:spPr>
          <a:xfrm>
            <a:off x="3694672" y="2036709"/>
            <a:ext cx="7830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Easy to change colors, photos and Text. </a:t>
            </a:r>
          </a:p>
        </p:txBody>
      </p:sp>
      <p:sp>
        <p:nvSpPr>
          <p:cNvPr id="80" name="자유형 8">
            <a:extLst>
              <a:ext uri="{FF2B5EF4-FFF2-40B4-BE49-F238E27FC236}">
                <a16:creationId xmlns:a16="http://schemas.microsoft.com/office/drawing/2014/main" id="{D3364347-DDC5-46F4-8302-A93C33EC2763}"/>
              </a:ext>
            </a:extLst>
          </p:cNvPr>
          <p:cNvSpPr/>
          <p:nvPr/>
        </p:nvSpPr>
        <p:spPr>
          <a:xfrm flipV="1">
            <a:off x="3714812" y="3074494"/>
            <a:ext cx="777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FB1DBA-021F-42FB-BC56-EB8835F4A0C2}"/>
              </a:ext>
            </a:extLst>
          </p:cNvPr>
          <p:cNvSpPr txBox="1"/>
          <p:nvPr/>
        </p:nvSpPr>
        <p:spPr>
          <a:xfrm>
            <a:off x="6525626" y="2958852"/>
            <a:ext cx="215437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2" name="Oval 19">
            <a:extLst>
              <a:ext uri="{FF2B5EF4-FFF2-40B4-BE49-F238E27FC236}">
                <a16:creationId xmlns:a16="http://schemas.microsoft.com/office/drawing/2014/main" id="{59020124-51AA-4DE3-8511-1EFF4740654F}"/>
              </a:ext>
            </a:extLst>
          </p:cNvPr>
          <p:cNvSpPr/>
          <p:nvPr/>
        </p:nvSpPr>
        <p:spPr>
          <a:xfrm>
            <a:off x="6232163" y="3506341"/>
            <a:ext cx="720080" cy="72008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83" name="Oval 20">
            <a:extLst>
              <a:ext uri="{FF2B5EF4-FFF2-40B4-BE49-F238E27FC236}">
                <a16:creationId xmlns:a16="http://schemas.microsoft.com/office/drawing/2014/main" id="{62559BAD-A736-4B0E-BAAF-EA9A07AD6E3C}"/>
              </a:ext>
            </a:extLst>
          </p:cNvPr>
          <p:cNvSpPr/>
          <p:nvPr/>
        </p:nvSpPr>
        <p:spPr>
          <a:xfrm>
            <a:off x="8241938" y="3506341"/>
            <a:ext cx="720080" cy="72008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84" name="Oval 21">
            <a:extLst>
              <a:ext uri="{FF2B5EF4-FFF2-40B4-BE49-F238E27FC236}">
                <a16:creationId xmlns:a16="http://schemas.microsoft.com/office/drawing/2014/main" id="{3497868B-E482-4FB1-BD35-B605E784A34E}"/>
              </a:ext>
            </a:extLst>
          </p:cNvPr>
          <p:cNvSpPr/>
          <p:nvPr/>
        </p:nvSpPr>
        <p:spPr>
          <a:xfrm>
            <a:off x="10251713" y="3506341"/>
            <a:ext cx="720080" cy="72008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85" name="Group 29">
            <a:extLst>
              <a:ext uri="{FF2B5EF4-FFF2-40B4-BE49-F238E27FC236}">
                <a16:creationId xmlns:a16="http://schemas.microsoft.com/office/drawing/2014/main" id="{8285F65C-C686-4ECC-A46D-7D5ECAB84EAB}"/>
              </a:ext>
            </a:extLst>
          </p:cNvPr>
          <p:cNvGrpSpPr/>
          <p:nvPr/>
        </p:nvGrpSpPr>
        <p:grpSpPr>
          <a:xfrm>
            <a:off x="5704445" y="4313289"/>
            <a:ext cx="1775516" cy="1694684"/>
            <a:chOff x="3736410" y="4379961"/>
            <a:chExt cx="1454320" cy="169468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AEA087A-BF53-4935-8D08-AE6FF7BB85CC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340BA8E-E816-4E2D-95E8-A35C554E478D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8" name="Group 30">
            <a:extLst>
              <a:ext uri="{FF2B5EF4-FFF2-40B4-BE49-F238E27FC236}">
                <a16:creationId xmlns:a16="http://schemas.microsoft.com/office/drawing/2014/main" id="{E42439E6-C313-4A01-8F2D-7DA9D223C681}"/>
              </a:ext>
            </a:extLst>
          </p:cNvPr>
          <p:cNvGrpSpPr/>
          <p:nvPr/>
        </p:nvGrpSpPr>
        <p:grpSpPr>
          <a:xfrm>
            <a:off x="7714220" y="4313289"/>
            <a:ext cx="1775516" cy="1694684"/>
            <a:chOff x="3736410" y="4379961"/>
            <a:chExt cx="1454320" cy="1694684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5791775-2098-4514-8E56-9C46979054F8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FDF7318-4BB5-4DC9-A3C4-4A39ADF8AB89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1" name="Group 33">
            <a:extLst>
              <a:ext uri="{FF2B5EF4-FFF2-40B4-BE49-F238E27FC236}">
                <a16:creationId xmlns:a16="http://schemas.microsoft.com/office/drawing/2014/main" id="{5C050FB9-89C4-4E75-983C-5618E5F51304}"/>
              </a:ext>
            </a:extLst>
          </p:cNvPr>
          <p:cNvGrpSpPr/>
          <p:nvPr/>
        </p:nvGrpSpPr>
        <p:grpSpPr>
          <a:xfrm>
            <a:off x="9723995" y="4313289"/>
            <a:ext cx="1775516" cy="1694684"/>
            <a:chOff x="3736410" y="4379961"/>
            <a:chExt cx="1454320" cy="1694684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79872B4-E461-4E1C-A7F6-323CADF30EEE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C7AB367-0BB4-4784-8329-DBE3A94B151C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4" name="Oval 21">
            <a:extLst>
              <a:ext uri="{FF2B5EF4-FFF2-40B4-BE49-F238E27FC236}">
                <a16:creationId xmlns:a16="http://schemas.microsoft.com/office/drawing/2014/main" id="{2F471F43-C3A2-4840-835E-D1CDF4CA4B41}"/>
              </a:ext>
            </a:extLst>
          </p:cNvPr>
          <p:cNvSpPr/>
          <p:nvPr/>
        </p:nvSpPr>
        <p:spPr>
          <a:xfrm>
            <a:off x="4222388" y="3506341"/>
            <a:ext cx="720080" cy="72008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95" name="Group 33">
            <a:extLst>
              <a:ext uri="{FF2B5EF4-FFF2-40B4-BE49-F238E27FC236}">
                <a16:creationId xmlns:a16="http://schemas.microsoft.com/office/drawing/2014/main" id="{9934B7DD-D7B4-456F-9998-C3D9C3498C28}"/>
              </a:ext>
            </a:extLst>
          </p:cNvPr>
          <p:cNvGrpSpPr/>
          <p:nvPr/>
        </p:nvGrpSpPr>
        <p:grpSpPr>
          <a:xfrm>
            <a:off x="3694670" y="4313289"/>
            <a:ext cx="1775516" cy="1694684"/>
            <a:chOff x="3736410" y="4379961"/>
            <a:chExt cx="1454320" cy="169468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E677A0C-715C-4DD1-A6C1-64C9ECA12B83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0E09EEE-7885-477A-AD57-D8C88EC77192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8" name="Rectangle 16">
            <a:extLst>
              <a:ext uri="{FF2B5EF4-FFF2-40B4-BE49-F238E27FC236}">
                <a16:creationId xmlns:a16="http://schemas.microsoft.com/office/drawing/2014/main" id="{7B4FEF78-422B-4C1B-A104-FE4385F657B2}"/>
              </a:ext>
            </a:extLst>
          </p:cNvPr>
          <p:cNvSpPr/>
          <p:nvPr/>
        </p:nvSpPr>
        <p:spPr>
          <a:xfrm>
            <a:off x="4390334" y="3752172"/>
            <a:ext cx="389014" cy="25566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99" name="Rounded Rectangle 27">
            <a:extLst>
              <a:ext uri="{FF2B5EF4-FFF2-40B4-BE49-F238E27FC236}">
                <a16:creationId xmlns:a16="http://schemas.microsoft.com/office/drawing/2014/main" id="{5656C5F2-7439-4D46-B3C0-CE59E274C17F}"/>
              </a:ext>
            </a:extLst>
          </p:cNvPr>
          <p:cNvSpPr/>
          <p:nvPr/>
        </p:nvSpPr>
        <p:spPr>
          <a:xfrm>
            <a:off x="10417797" y="3725339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00" name="Rectangle 16">
            <a:extLst>
              <a:ext uri="{FF2B5EF4-FFF2-40B4-BE49-F238E27FC236}">
                <a16:creationId xmlns:a16="http://schemas.microsoft.com/office/drawing/2014/main" id="{0FF38DBE-58CE-4DC0-A017-5908D7843639}"/>
              </a:ext>
            </a:extLst>
          </p:cNvPr>
          <p:cNvSpPr/>
          <p:nvPr/>
        </p:nvSpPr>
        <p:spPr>
          <a:xfrm rot="2700000">
            <a:off x="6454592" y="3641883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01" name="Rectangle 9">
            <a:extLst>
              <a:ext uri="{FF2B5EF4-FFF2-40B4-BE49-F238E27FC236}">
                <a16:creationId xmlns:a16="http://schemas.microsoft.com/office/drawing/2014/main" id="{E122EA11-3A7E-4792-9CB3-F7BE0081A810}"/>
              </a:ext>
            </a:extLst>
          </p:cNvPr>
          <p:cNvSpPr/>
          <p:nvPr/>
        </p:nvSpPr>
        <p:spPr>
          <a:xfrm>
            <a:off x="8432404" y="3725339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62F71-891D-4836-AA2A-DA26E7309DBD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F6E757B-D29E-423F-B668-CE4C2CEF15EF}"/>
              </a:ext>
            </a:extLst>
          </p:cNvPr>
          <p:cNvSpPr/>
          <p:nvPr/>
        </p:nvSpPr>
        <p:spPr>
          <a:xfrm>
            <a:off x="865238" y="1573479"/>
            <a:ext cx="4209180" cy="420918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D240DE8-EE2F-4591-8E3F-4A2781726023}"/>
              </a:ext>
            </a:extLst>
          </p:cNvPr>
          <p:cNvSpPr/>
          <p:nvPr/>
        </p:nvSpPr>
        <p:spPr>
          <a:xfrm>
            <a:off x="1780430" y="3075397"/>
            <a:ext cx="2952328" cy="3447419"/>
          </a:xfrm>
          <a:custGeom>
            <a:avLst/>
            <a:gdLst>
              <a:gd name="connsiteX0" fmla="*/ 2373452 w 4301913"/>
              <a:gd name="connsiteY0" fmla="*/ 4142218 h 5339689"/>
              <a:gd name="connsiteX1" fmla="*/ 2491863 w 4301913"/>
              <a:gd name="connsiteY1" fmla="*/ 4504031 h 5339689"/>
              <a:gd name="connsiteX2" fmla="*/ 2514887 w 4301913"/>
              <a:gd name="connsiteY2" fmla="*/ 4224449 h 5339689"/>
              <a:gd name="connsiteX3" fmla="*/ 2373452 w 4301913"/>
              <a:gd name="connsiteY3" fmla="*/ 4142218 h 5339689"/>
              <a:gd name="connsiteX4" fmla="*/ 1737713 w 4301913"/>
              <a:gd name="connsiteY4" fmla="*/ 0 h 5339689"/>
              <a:gd name="connsiteX5" fmla="*/ 2494232 w 4301913"/>
              <a:gd name="connsiteY5" fmla="*/ 793865 h 5339689"/>
              <a:gd name="connsiteX6" fmla="*/ 2531098 w 4301913"/>
              <a:gd name="connsiteY6" fmla="*/ 1178908 h 5339689"/>
              <a:gd name="connsiteX7" fmla="*/ 2424404 w 4301913"/>
              <a:gd name="connsiteY7" fmla="*/ 1268744 h 5339689"/>
              <a:gd name="connsiteX8" fmla="*/ 2241510 w 4301913"/>
              <a:gd name="connsiteY8" fmla="*/ 1761783 h 5339689"/>
              <a:gd name="connsiteX9" fmla="*/ 2220061 w 4301913"/>
              <a:gd name="connsiteY9" fmla="*/ 1910756 h 5339689"/>
              <a:gd name="connsiteX10" fmla="*/ 2066052 w 4301913"/>
              <a:gd name="connsiteY10" fmla="*/ 2183666 h 5339689"/>
              <a:gd name="connsiteX11" fmla="*/ 2317587 w 4301913"/>
              <a:gd name="connsiteY11" fmla="*/ 2483987 h 5339689"/>
              <a:gd name="connsiteX12" fmla="*/ 2322187 w 4301913"/>
              <a:gd name="connsiteY12" fmla="*/ 2504347 h 5339689"/>
              <a:gd name="connsiteX13" fmla="*/ 2224379 w 4301913"/>
              <a:gd name="connsiteY13" fmla="*/ 2497471 h 5339689"/>
              <a:gd name="connsiteX14" fmla="*/ 2357729 w 4301913"/>
              <a:gd name="connsiteY14" fmla="*/ 2754646 h 5339689"/>
              <a:gd name="connsiteX15" fmla="*/ 2322187 w 4301913"/>
              <a:gd name="connsiteY15" fmla="*/ 2504347 h 5339689"/>
              <a:gd name="connsiteX16" fmla="*/ 2337445 w 4301913"/>
              <a:gd name="connsiteY16" fmla="*/ 2505420 h 5339689"/>
              <a:gd name="connsiteX17" fmla="*/ 2317587 w 4301913"/>
              <a:gd name="connsiteY17" fmla="*/ 2483987 h 5339689"/>
              <a:gd name="connsiteX18" fmla="*/ 2245348 w 4301913"/>
              <a:gd name="connsiteY18" fmla="*/ 2296761 h 5339689"/>
              <a:gd name="connsiteX19" fmla="*/ 2232191 w 4301913"/>
              <a:gd name="connsiteY19" fmla="*/ 1957698 h 5339689"/>
              <a:gd name="connsiteX20" fmla="*/ 2335047 w 4301913"/>
              <a:gd name="connsiteY20" fmla="*/ 2199249 h 5339689"/>
              <a:gd name="connsiteX21" fmla="*/ 3132200 w 4301913"/>
              <a:gd name="connsiteY21" fmla="*/ 2447242 h 5339689"/>
              <a:gd name="connsiteX22" fmla="*/ 3378274 w 4301913"/>
              <a:gd name="connsiteY22" fmla="*/ 2560857 h 5339689"/>
              <a:gd name="connsiteX23" fmla="*/ 3508883 w 4301913"/>
              <a:gd name="connsiteY23" fmla="*/ 2990167 h 5339689"/>
              <a:gd name="connsiteX24" fmla="*/ 3598240 w 4301913"/>
              <a:gd name="connsiteY24" fmla="*/ 3107894 h 5339689"/>
              <a:gd name="connsiteX25" fmla="*/ 3594745 w 4301913"/>
              <a:gd name="connsiteY25" fmla="*/ 3285579 h 5339689"/>
              <a:gd name="connsiteX26" fmla="*/ 3651895 w 4301913"/>
              <a:gd name="connsiteY26" fmla="*/ 3356092 h 5339689"/>
              <a:gd name="connsiteX27" fmla="*/ 3637711 w 4301913"/>
              <a:gd name="connsiteY27" fmla="*/ 3431264 h 5339689"/>
              <a:gd name="connsiteX28" fmla="*/ 3719804 w 4301913"/>
              <a:gd name="connsiteY28" fmla="*/ 3476627 h 5339689"/>
              <a:gd name="connsiteX29" fmla="*/ 3712883 w 4301913"/>
              <a:gd name="connsiteY29" fmla="*/ 3623134 h 5339689"/>
              <a:gd name="connsiteX30" fmla="*/ 4072229 w 4301913"/>
              <a:gd name="connsiteY30" fmla="*/ 4192921 h 5339689"/>
              <a:gd name="connsiteX31" fmla="*/ 4224629 w 4301913"/>
              <a:gd name="connsiteY31" fmla="*/ 4288171 h 5339689"/>
              <a:gd name="connsiteX32" fmla="*/ 4300829 w 4301913"/>
              <a:gd name="connsiteY32" fmla="*/ 4756815 h 5339689"/>
              <a:gd name="connsiteX33" fmla="*/ 3847261 w 4301913"/>
              <a:gd name="connsiteY33" fmla="*/ 5216962 h 5339689"/>
              <a:gd name="connsiteX34" fmla="*/ 3422680 w 4301913"/>
              <a:gd name="connsiteY34" fmla="*/ 5222784 h 5339689"/>
              <a:gd name="connsiteX35" fmla="*/ 3313176 w 4301913"/>
              <a:gd name="connsiteY35" fmla="*/ 5151314 h 5339689"/>
              <a:gd name="connsiteX36" fmla="*/ 3369638 w 4301913"/>
              <a:gd name="connsiteY36" fmla="*/ 5323498 h 5339689"/>
              <a:gd name="connsiteX37" fmla="*/ 433336 w 4301913"/>
              <a:gd name="connsiteY37" fmla="*/ 5339690 h 5339689"/>
              <a:gd name="connsiteX38" fmla="*/ 481304 w 4301913"/>
              <a:gd name="connsiteY38" fmla="*/ 4979179 h 5339689"/>
              <a:gd name="connsiteX39" fmla="*/ 398526 w 4301913"/>
              <a:gd name="connsiteY39" fmla="*/ 4755101 h 5339689"/>
              <a:gd name="connsiteX40" fmla="*/ 421207 w 4301913"/>
              <a:gd name="connsiteY40" fmla="*/ 4524378 h 5339689"/>
              <a:gd name="connsiteX41" fmla="*/ 348297 w 4301913"/>
              <a:gd name="connsiteY41" fmla="*/ 4473120 h 5339689"/>
              <a:gd name="connsiteX42" fmla="*/ 279224 w 4301913"/>
              <a:gd name="connsiteY42" fmla="*/ 4134948 h 5339689"/>
              <a:gd name="connsiteX43" fmla="*/ 73305 w 4301913"/>
              <a:gd name="connsiteY43" fmla="*/ 3621969 h 5339689"/>
              <a:gd name="connsiteX44" fmla="*/ 12523 w 4301913"/>
              <a:gd name="connsiteY44" fmla="*/ 3119269 h 5339689"/>
              <a:gd name="connsiteX45" fmla="*/ 109829 w 4301913"/>
              <a:gd name="connsiteY45" fmla="*/ 2487946 h 5339689"/>
              <a:gd name="connsiteX46" fmla="*/ 874434 w 4301913"/>
              <a:gd name="connsiteY46" fmla="*/ 2132575 h 5339689"/>
              <a:gd name="connsiteX47" fmla="*/ 1273431 w 4301913"/>
              <a:gd name="connsiteY47" fmla="*/ 1758902 h 5339689"/>
              <a:gd name="connsiteX48" fmla="*/ 1281747 w 4301913"/>
              <a:gd name="connsiteY48" fmla="*/ 1766651 h 5339689"/>
              <a:gd name="connsiteX49" fmla="*/ 1956993 w 4301913"/>
              <a:gd name="connsiteY49" fmla="*/ 2690917 h 5339689"/>
              <a:gd name="connsiteX50" fmla="*/ 1754023 w 4301913"/>
              <a:gd name="connsiteY50" fmla="*/ 2443267 h 5339689"/>
              <a:gd name="connsiteX51" fmla="*/ 2026615 w 4301913"/>
              <a:gd name="connsiteY51" fmla="*/ 2183146 h 5339689"/>
              <a:gd name="connsiteX52" fmla="*/ 2044038 w 4301913"/>
              <a:gd name="connsiteY52" fmla="*/ 2183376 h 5339689"/>
              <a:gd name="connsiteX53" fmla="*/ 1900529 w 4301913"/>
              <a:gd name="connsiteY53" fmla="*/ 2106944 h 5339689"/>
              <a:gd name="connsiteX54" fmla="*/ 1525079 w 4301913"/>
              <a:gd name="connsiteY54" fmla="*/ 1935494 h 5339689"/>
              <a:gd name="connsiteX55" fmla="*/ 1329029 w 4301913"/>
              <a:gd name="connsiteY55" fmla="*/ 1706894 h 5339689"/>
              <a:gd name="connsiteX56" fmla="*/ 1195679 w 4301913"/>
              <a:gd name="connsiteY56" fmla="*/ 1325894 h 5339689"/>
              <a:gd name="connsiteX57" fmla="*/ 1114614 w 4301913"/>
              <a:gd name="connsiteY57" fmla="*/ 1385991 h 5339689"/>
              <a:gd name="connsiteX58" fmla="*/ 960295 w 4301913"/>
              <a:gd name="connsiteY58" fmla="*/ 992999 h 5339689"/>
              <a:gd name="connsiteX59" fmla="*/ 1055408 w 4301913"/>
              <a:gd name="connsiteY59" fmla="*/ 898982 h 5339689"/>
              <a:gd name="connsiteX60" fmla="*/ 1737713 w 4301913"/>
              <a:gd name="connsiteY60" fmla="*/ 0 h 5339689"/>
              <a:gd name="connsiteX0" fmla="*/ 2373452 w 4301913"/>
              <a:gd name="connsiteY0" fmla="*/ 4142218 h 5334537"/>
              <a:gd name="connsiteX1" fmla="*/ 2491863 w 4301913"/>
              <a:gd name="connsiteY1" fmla="*/ 4504031 h 5334537"/>
              <a:gd name="connsiteX2" fmla="*/ 2514887 w 4301913"/>
              <a:gd name="connsiteY2" fmla="*/ 4224449 h 5334537"/>
              <a:gd name="connsiteX3" fmla="*/ 2373452 w 4301913"/>
              <a:gd name="connsiteY3" fmla="*/ 4142218 h 5334537"/>
              <a:gd name="connsiteX4" fmla="*/ 1737713 w 4301913"/>
              <a:gd name="connsiteY4" fmla="*/ 0 h 5334537"/>
              <a:gd name="connsiteX5" fmla="*/ 2494232 w 4301913"/>
              <a:gd name="connsiteY5" fmla="*/ 793865 h 5334537"/>
              <a:gd name="connsiteX6" fmla="*/ 2531098 w 4301913"/>
              <a:gd name="connsiteY6" fmla="*/ 1178908 h 5334537"/>
              <a:gd name="connsiteX7" fmla="*/ 2424404 w 4301913"/>
              <a:gd name="connsiteY7" fmla="*/ 1268744 h 5334537"/>
              <a:gd name="connsiteX8" fmla="*/ 2241510 w 4301913"/>
              <a:gd name="connsiteY8" fmla="*/ 1761783 h 5334537"/>
              <a:gd name="connsiteX9" fmla="*/ 2220061 w 4301913"/>
              <a:gd name="connsiteY9" fmla="*/ 1910756 h 5334537"/>
              <a:gd name="connsiteX10" fmla="*/ 2066052 w 4301913"/>
              <a:gd name="connsiteY10" fmla="*/ 2183666 h 5334537"/>
              <a:gd name="connsiteX11" fmla="*/ 2317587 w 4301913"/>
              <a:gd name="connsiteY11" fmla="*/ 2483987 h 5334537"/>
              <a:gd name="connsiteX12" fmla="*/ 2322187 w 4301913"/>
              <a:gd name="connsiteY12" fmla="*/ 2504347 h 5334537"/>
              <a:gd name="connsiteX13" fmla="*/ 2224379 w 4301913"/>
              <a:gd name="connsiteY13" fmla="*/ 2497471 h 5334537"/>
              <a:gd name="connsiteX14" fmla="*/ 2357729 w 4301913"/>
              <a:gd name="connsiteY14" fmla="*/ 2754646 h 5334537"/>
              <a:gd name="connsiteX15" fmla="*/ 2322187 w 4301913"/>
              <a:gd name="connsiteY15" fmla="*/ 2504347 h 5334537"/>
              <a:gd name="connsiteX16" fmla="*/ 2337445 w 4301913"/>
              <a:gd name="connsiteY16" fmla="*/ 2505420 h 5334537"/>
              <a:gd name="connsiteX17" fmla="*/ 2317587 w 4301913"/>
              <a:gd name="connsiteY17" fmla="*/ 2483987 h 5334537"/>
              <a:gd name="connsiteX18" fmla="*/ 2245348 w 4301913"/>
              <a:gd name="connsiteY18" fmla="*/ 2296761 h 5334537"/>
              <a:gd name="connsiteX19" fmla="*/ 2232191 w 4301913"/>
              <a:gd name="connsiteY19" fmla="*/ 1957698 h 5334537"/>
              <a:gd name="connsiteX20" fmla="*/ 2335047 w 4301913"/>
              <a:gd name="connsiteY20" fmla="*/ 2199249 h 5334537"/>
              <a:gd name="connsiteX21" fmla="*/ 3132200 w 4301913"/>
              <a:gd name="connsiteY21" fmla="*/ 2447242 h 5334537"/>
              <a:gd name="connsiteX22" fmla="*/ 3378274 w 4301913"/>
              <a:gd name="connsiteY22" fmla="*/ 2560857 h 5334537"/>
              <a:gd name="connsiteX23" fmla="*/ 3508883 w 4301913"/>
              <a:gd name="connsiteY23" fmla="*/ 2990167 h 5334537"/>
              <a:gd name="connsiteX24" fmla="*/ 3598240 w 4301913"/>
              <a:gd name="connsiteY24" fmla="*/ 3107894 h 5334537"/>
              <a:gd name="connsiteX25" fmla="*/ 3594745 w 4301913"/>
              <a:gd name="connsiteY25" fmla="*/ 3285579 h 5334537"/>
              <a:gd name="connsiteX26" fmla="*/ 3651895 w 4301913"/>
              <a:gd name="connsiteY26" fmla="*/ 3356092 h 5334537"/>
              <a:gd name="connsiteX27" fmla="*/ 3637711 w 4301913"/>
              <a:gd name="connsiteY27" fmla="*/ 3431264 h 5334537"/>
              <a:gd name="connsiteX28" fmla="*/ 3719804 w 4301913"/>
              <a:gd name="connsiteY28" fmla="*/ 3476627 h 5334537"/>
              <a:gd name="connsiteX29" fmla="*/ 3712883 w 4301913"/>
              <a:gd name="connsiteY29" fmla="*/ 3623134 h 5334537"/>
              <a:gd name="connsiteX30" fmla="*/ 4072229 w 4301913"/>
              <a:gd name="connsiteY30" fmla="*/ 4192921 h 5334537"/>
              <a:gd name="connsiteX31" fmla="*/ 4224629 w 4301913"/>
              <a:gd name="connsiteY31" fmla="*/ 4288171 h 5334537"/>
              <a:gd name="connsiteX32" fmla="*/ 4300829 w 4301913"/>
              <a:gd name="connsiteY32" fmla="*/ 4756815 h 5334537"/>
              <a:gd name="connsiteX33" fmla="*/ 3847261 w 4301913"/>
              <a:gd name="connsiteY33" fmla="*/ 5216962 h 5334537"/>
              <a:gd name="connsiteX34" fmla="*/ 3422680 w 4301913"/>
              <a:gd name="connsiteY34" fmla="*/ 5222784 h 5334537"/>
              <a:gd name="connsiteX35" fmla="*/ 3313176 w 4301913"/>
              <a:gd name="connsiteY35" fmla="*/ 5151314 h 5334537"/>
              <a:gd name="connsiteX36" fmla="*/ 3369638 w 4301913"/>
              <a:gd name="connsiteY36" fmla="*/ 5323498 h 5334537"/>
              <a:gd name="connsiteX37" fmla="*/ 428472 w 4301913"/>
              <a:gd name="connsiteY37" fmla="*/ 5334537 h 5334537"/>
              <a:gd name="connsiteX38" fmla="*/ 481304 w 4301913"/>
              <a:gd name="connsiteY38" fmla="*/ 4979179 h 5334537"/>
              <a:gd name="connsiteX39" fmla="*/ 398526 w 4301913"/>
              <a:gd name="connsiteY39" fmla="*/ 4755101 h 5334537"/>
              <a:gd name="connsiteX40" fmla="*/ 421207 w 4301913"/>
              <a:gd name="connsiteY40" fmla="*/ 4524378 h 5334537"/>
              <a:gd name="connsiteX41" fmla="*/ 348297 w 4301913"/>
              <a:gd name="connsiteY41" fmla="*/ 4473120 h 5334537"/>
              <a:gd name="connsiteX42" fmla="*/ 279224 w 4301913"/>
              <a:gd name="connsiteY42" fmla="*/ 4134948 h 5334537"/>
              <a:gd name="connsiteX43" fmla="*/ 73305 w 4301913"/>
              <a:gd name="connsiteY43" fmla="*/ 3621969 h 5334537"/>
              <a:gd name="connsiteX44" fmla="*/ 12523 w 4301913"/>
              <a:gd name="connsiteY44" fmla="*/ 3119269 h 5334537"/>
              <a:gd name="connsiteX45" fmla="*/ 109829 w 4301913"/>
              <a:gd name="connsiteY45" fmla="*/ 2487946 h 5334537"/>
              <a:gd name="connsiteX46" fmla="*/ 874434 w 4301913"/>
              <a:gd name="connsiteY46" fmla="*/ 2132575 h 5334537"/>
              <a:gd name="connsiteX47" fmla="*/ 1273431 w 4301913"/>
              <a:gd name="connsiteY47" fmla="*/ 1758902 h 5334537"/>
              <a:gd name="connsiteX48" fmla="*/ 1281747 w 4301913"/>
              <a:gd name="connsiteY48" fmla="*/ 1766651 h 5334537"/>
              <a:gd name="connsiteX49" fmla="*/ 1956993 w 4301913"/>
              <a:gd name="connsiteY49" fmla="*/ 2690917 h 5334537"/>
              <a:gd name="connsiteX50" fmla="*/ 1754023 w 4301913"/>
              <a:gd name="connsiteY50" fmla="*/ 2443267 h 5334537"/>
              <a:gd name="connsiteX51" fmla="*/ 2026615 w 4301913"/>
              <a:gd name="connsiteY51" fmla="*/ 2183146 h 5334537"/>
              <a:gd name="connsiteX52" fmla="*/ 2044038 w 4301913"/>
              <a:gd name="connsiteY52" fmla="*/ 2183376 h 5334537"/>
              <a:gd name="connsiteX53" fmla="*/ 1900529 w 4301913"/>
              <a:gd name="connsiteY53" fmla="*/ 2106944 h 5334537"/>
              <a:gd name="connsiteX54" fmla="*/ 1525079 w 4301913"/>
              <a:gd name="connsiteY54" fmla="*/ 1935494 h 5334537"/>
              <a:gd name="connsiteX55" fmla="*/ 1329029 w 4301913"/>
              <a:gd name="connsiteY55" fmla="*/ 1706894 h 5334537"/>
              <a:gd name="connsiteX56" fmla="*/ 1195679 w 4301913"/>
              <a:gd name="connsiteY56" fmla="*/ 1325894 h 5334537"/>
              <a:gd name="connsiteX57" fmla="*/ 1114614 w 4301913"/>
              <a:gd name="connsiteY57" fmla="*/ 1385991 h 5334537"/>
              <a:gd name="connsiteX58" fmla="*/ 960295 w 4301913"/>
              <a:gd name="connsiteY58" fmla="*/ 992999 h 5334537"/>
              <a:gd name="connsiteX59" fmla="*/ 1055408 w 4301913"/>
              <a:gd name="connsiteY59" fmla="*/ 898982 h 5334537"/>
              <a:gd name="connsiteX60" fmla="*/ 1737713 w 4301913"/>
              <a:gd name="connsiteY60" fmla="*/ 0 h 5334537"/>
              <a:gd name="connsiteX0" fmla="*/ 2373452 w 4301913"/>
              <a:gd name="connsiteY0" fmla="*/ 4142218 h 5324230"/>
              <a:gd name="connsiteX1" fmla="*/ 2491863 w 4301913"/>
              <a:gd name="connsiteY1" fmla="*/ 4504031 h 5324230"/>
              <a:gd name="connsiteX2" fmla="*/ 2514887 w 4301913"/>
              <a:gd name="connsiteY2" fmla="*/ 4224449 h 5324230"/>
              <a:gd name="connsiteX3" fmla="*/ 2373452 w 4301913"/>
              <a:gd name="connsiteY3" fmla="*/ 4142218 h 5324230"/>
              <a:gd name="connsiteX4" fmla="*/ 1737713 w 4301913"/>
              <a:gd name="connsiteY4" fmla="*/ 0 h 5324230"/>
              <a:gd name="connsiteX5" fmla="*/ 2494232 w 4301913"/>
              <a:gd name="connsiteY5" fmla="*/ 793865 h 5324230"/>
              <a:gd name="connsiteX6" fmla="*/ 2531098 w 4301913"/>
              <a:gd name="connsiteY6" fmla="*/ 1178908 h 5324230"/>
              <a:gd name="connsiteX7" fmla="*/ 2424404 w 4301913"/>
              <a:gd name="connsiteY7" fmla="*/ 1268744 h 5324230"/>
              <a:gd name="connsiteX8" fmla="*/ 2241510 w 4301913"/>
              <a:gd name="connsiteY8" fmla="*/ 1761783 h 5324230"/>
              <a:gd name="connsiteX9" fmla="*/ 2220061 w 4301913"/>
              <a:gd name="connsiteY9" fmla="*/ 1910756 h 5324230"/>
              <a:gd name="connsiteX10" fmla="*/ 2066052 w 4301913"/>
              <a:gd name="connsiteY10" fmla="*/ 2183666 h 5324230"/>
              <a:gd name="connsiteX11" fmla="*/ 2317587 w 4301913"/>
              <a:gd name="connsiteY11" fmla="*/ 2483987 h 5324230"/>
              <a:gd name="connsiteX12" fmla="*/ 2322187 w 4301913"/>
              <a:gd name="connsiteY12" fmla="*/ 2504347 h 5324230"/>
              <a:gd name="connsiteX13" fmla="*/ 2224379 w 4301913"/>
              <a:gd name="connsiteY13" fmla="*/ 2497471 h 5324230"/>
              <a:gd name="connsiteX14" fmla="*/ 2357729 w 4301913"/>
              <a:gd name="connsiteY14" fmla="*/ 2754646 h 5324230"/>
              <a:gd name="connsiteX15" fmla="*/ 2322187 w 4301913"/>
              <a:gd name="connsiteY15" fmla="*/ 2504347 h 5324230"/>
              <a:gd name="connsiteX16" fmla="*/ 2337445 w 4301913"/>
              <a:gd name="connsiteY16" fmla="*/ 2505420 h 5324230"/>
              <a:gd name="connsiteX17" fmla="*/ 2317587 w 4301913"/>
              <a:gd name="connsiteY17" fmla="*/ 2483987 h 5324230"/>
              <a:gd name="connsiteX18" fmla="*/ 2245348 w 4301913"/>
              <a:gd name="connsiteY18" fmla="*/ 2296761 h 5324230"/>
              <a:gd name="connsiteX19" fmla="*/ 2232191 w 4301913"/>
              <a:gd name="connsiteY19" fmla="*/ 1957698 h 5324230"/>
              <a:gd name="connsiteX20" fmla="*/ 2335047 w 4301913"/>
              <a:gd name="connsiteY20" fmla="*/ 2199249 h 5324230"/>
              <a:gd name="connsiteX21" fmla="*/ 3132200 w 4301913"/>
              <a:gd name="connsiteY21" fmla="*/ 2447242 h 5324230"/>
              <a:gd name="connsiteX22" fmla="*/ 3378274 w 4301913"/>
              <a:gd name="connsiteY22" fmla="*/ 2560857 h 5324230"/>
              <a:gd name="connsiteX23" fmla="*/ 3508883 w 4301913"/>
              <a:gd name="connsiteY23" fmla="*/ 2990167 h 5324230"/>
              <a:gd name="connsiteX24" fmla="*/ 3598240 w 4301913"/>
              <a:gd name="connsiteY24" fmla="*/ 3107894 h 5324230"/>
              <a:gd name="connsiteX25" fmla="*/ 3594745 w 4301913"/>
              <a:gd name="connsiteY25" fmla="*/ 3285579 h 5324230"/>
              <a:gd name="connsiteX26" fmla="*/ 3651895 w 4301913"/>
              <a:gd name="connsiteY26" fmla="*/ 3356092 h 5324230"/>
              <a:gd name="connsiteX27" fmla="*/ 3637711 w 4301913"/>
              <a:gd name="connsiteY27" fmla="*/ 3431264 h 5324230"/>
              <a:gd name="connsiteX28" fmla="*/ 3719804 w 4301913"/>
              <a:gd name="connsiteY28" fmla="*/ 3476627 h 5324230"/>
              <a:gd name="connsiteX29" fmla="*/ 3712883 w 4301913"/>
              <a:gd name="connsiteY29" fmla="*/ 3623134 h 5324230"/>
              <a:gd name="connsiteX30" fmla="*/ 4072229 w 4301913"/>
              <a:gd name="connsiteY30" fmla="*/ 4192921 h 5324230"/>
              <a:gd name="connsiteX31" fmla="*/ 4224629 w 4301913"/>
              <a:gd name="connsiteY31" fmla="*/ 4288171 h 5324230"/>
              <a:gd name="connsiteX32" fmla="*/ 4300829 w 4301913"/>
              <a:gd name="connsiteY32" fmla="*/ 4756815 h 5324230"/>
              <a:gd name="connsiteX33" fmla="*/ 3847261 w 4301913"/>
              <a:gd name="connsiteY33" fmla="*/ 5216962 h 5324230"/>
              <a:gd name="connsiteX34" fmla="*/ 3422680 w 4301913"/>
              <a:gd name="connsiteY34" fmla="*/ 5222784 h 5324230"/>
              <a:gd name="connsiteX35" fmla="*/ 3313176 w 4301913"/>
              <a:gd name="connsiteY35" fmla="*/ 5151314 h 5324230"/>
              <a:gd name="connsiteX36" fmla="*/ 3369638 w 4301913"/>
              <a:gd name="connsiteY36" fmla="*/ 5323498 h 5324230"/>
              <a:gd name="connsiteX37" fmla="*/ 438198 w 4301913"/>
              <a:gd name="connsiteY37" fmla="*/ 5324230 h 5324230"/>
              <a:gd name="connsiteX38" fmla="*/ 481304 w 4301913"/>
              <a:gd name="connsiteY38" fmla="*/ 4979179 h 5324230"/>
              <a:gd name="connsiteX39" fmla="*/ 398526 w 4301913"/>
              <a:gd name="connsiteY39" fmla="*/ 4755101 h 5324230"/>
              <a:gd name="connsiteX40" fmla="*/ 421207 w 4301913"/>
              <a:gd name="connsiteY40" fmla="*/ 4524378 h 5324230"/>
              <a:gd name="connsiteX41" fmla="*/ 348297 w 4301913"/>
              <a:gd name="connsiteY41" fmla="*/ 4473120 h 5324230"/>
              <a:gd name="connsiteX42" fmla="*/ 279224 w 4301913"/>
              <a:gd name="connsiteY42" fmla="*/ 4134948 h 5324230"/>
              <a:gd name="connsiteX43" fmla="*/ 73305 w 4301913"/>
              <a:gd name="connsiteY43" fmla="*/ 3621969 h 5324230"/>
              <a:gd name="connsiteX44" fmla="*/ 12523 w 4301913"/>
              <a:gd name="connsiteY44" fmla="*/ 3119269 h 5324230"/>
              <a:gd name="connsiteX45" fmla="*/ 109829 w 4301913"/>
              <a:gd name="connsiteY45" fmla="*/ 2487946 h 5324230"/>
              <a:gd name="connsiteX46" fmla="*/ 874434 w 4301913"/>
              <a:gd name="connsiteY46" fmla="*/ 2132575 h 5324230"/>
              <a:gd name="connsiteX47" fmla="*/ 1273431 w 4301913"/>
              <a:gd name="connsiteY47" fmla="*/ 1758902 h 5324230"/>
              <a:gd name="connsiteX48" fmla="*/ 1281747 w 4301913"/>
              <a:gd name="connsiteY48" fmla="*/ 1766651 h 5324230"/>
              <a:gd name="connsiteX49" fmla="*/ 1956993 w 4301913"/>
              <a:gd name="connsiteY49" fmla="*/ 2690917 h 5324230"/>
              <a:gd name="connsiteX50" fmla="*/ 1754023 w 4301913"/>
              <a:gd name="connsiteY50" fmla="*/ 2443267 h 5324230"/>
              <a:gd name="connsiteX51" fmla="*/ 2026615 w 4301913"/>
              <a:gd name="connsiteY51" fmla="*/ 2183146 h 5324230"/>
              <a:gd name="connsiteX52" fmla="*/ 2044038 w 4301913"/>
              <a:gd name="connsiteY52" fmla="*/ 2183376 h 5324230"/>
              <a:gd name="connsiteX53" fmla="*/ 1900529 w 4301913"/>
              <a:gd name="connsiteY53" fmla="*/ 2106944 h 5324230"/>
              <a:gd name="connsiteX54" fmla="*/ 1525079 w 4301913"/>
              <a:gd name="connsiteY54" fmla="*/ 1935494 h 5324230"/>
              <a:gd name="connsiteX55" fmla="*/ 1329029 w 4301913"/>
              <a:gd name="connsiteY55" fmla="*/ 1706894 h 5324230"/>
              <a:gd name="connsiteX56" fmla="*/ 1195679 w 4301913"/>
              <a:gd name="connsiteY56" fmla="*/ 1325894 h 5324230"/>
              <a:gd name="connsiteX57" fmla="*/ 1114614 w 4301913"/>
              <a:gd name="connsiteY57" fmla="*/ 1385991 h 5324230"/>
              <a:gd name="connsiteX58" fmla="*/ 960295 w 4301913"/>
              <a:gd name="connsiteY58" fmla="*/ 992999 h 5324230"/>
              <a:gd name="connsiteX59" fmla="*/ 1055408 w 4301913"/>
              <a:gd name="connsiteY59" fmla="*/ 898982 h 5324230"/>
              <a:gd name="connsiteX60" fmla="*/ 1737713 w 4301913"/>
              <a:gd name="connsiteY60" fmla="*/ 0 h 532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301913" h="5324230">
                <a:moveTo>
                  <a:pt x="2373452" y="4142218"/>
                </a:moveTo>
                <a:cubicBezTo>
                  <a:pt x="2537913" y="4328606"/>
                  <a:pt x="2521465" y="4373558"/>
                  <a:pt x="2491863" y="4504031"/>
                </a:cubicBezTo>
                <a:cubicBezTo>
                  <a:pt x="2580670" y="4487585"/>
                  <a:pt x="2613564" y="4300100"/>
                  <a:pt x="2514887" y="4224449"/>
                </a:cubicBezTo>
                <a:lnTo>
                  <a:pt x="2373452" y="4142218"/>
                </a:lnTo>
                <a:close/>
                <a:moveTo>
                  <a:pt x="1737713" y="0"/>
                </a:moveTo>
                <a:cubicBezTo>
                  <a:pt x="2425158" y="11352"/>
                  <a:pt x="2435026" y="479905"/>
                  <a:pt x="2494232" y="793865"/>
                </a:cubicBezTo>
                <a:cubicBezTo>
                  <a:pt x="2643572" y="724861"/>
                  <a:pt x="2542930" y="1106476"/>
                  <a:pt x="2531098" y="1178908"/>
                </a:cubicBezTo>
                <a:cubicBezTo>
                  <a:pt x="2495533" y="1314109"/>
                  <a:pt x="2466547" y="1288137"/>
                  <a:pt x="2424404" y="1268744"/>
                </a:cubicBezTo>
                <a:cubicBezTo>
                  <a:pt x="2416066" y="1502164"/>
                  <a:pt x="2355102" y="1617173"/>
                  <a:pt x="2241510" y="1761783"/>
                </a:cubicBezTo>
                <a:cubicBezTo>
                  <a:pt x="2224493" y="1818019"/>
                  <a:pt x="2227211" y="1861098"/>
                  <a:pt x="2220061" y="1910756"/>
                </a:cubicBezTo>
                <a:cubicBezTo>
                  <a:pt x="2220368" y="2040551"/>
                  <a:pt x="2142095" y="2121990"/>
                  <a:pt x="2066052" y="2183666"/>
                </a:cubicBezTo>
                <a:cubicBezTo>
                  <a:pt x="2195885" y="2193566"/>
                  <a:pt x="2229649" y="2389328"/>
                  <a:pt x="2317587" y="2483987"/>
                </a:cubicBezTo>
                <a:cubicBezTo>
                  <a:pt x="2319660" y="2490805"/>
                  <a:pt x="2321127" y="2497602"/>
                  <a:pt x="2322187" y="2504347"/>
                </a:cubicBezTo>
                <a:lnTo>
                  <a:pt x="2224379" y="2497471"/>
                </a:lnTo>
                <a:lnTo>
                  <a:pt x="2357729" y="2754646"/>
                </a:lnTo>
                <a:cubicBezTo>
                  <a:pt x="2335028" y="2662152"/>
                  <a:pt x="2340109" y="2592609"/>
                  <a:pt x="2322187" y="2504347"/>
                </a:cubicBezTo>
                <a:lnTo>
                  <a:pt x="2337445" y="2505420"/>
                </a:lnTo>
                <a:lnTo>
                  <a:pt x="2317587" y="2483987"/>
                </a:lnTo>
                <a:cubicBezTo>
                  <a:pt x="2305761" y="2431381"/>
                  <a:pt x="2284721" y="2371643"/>
                  <a:pt x="2245348" y="2296761"/>
                </a:cubicBezTo>
                <a:lnTo>
                  <a:pt x="2232191" y="1957698"/>
                </a:lnTo>
                <a:cubicBezTo>
                  <a:pt x="2277440" y="2105096"/>
                  <a:pt x="2296376" y="2176842"/>
                  <a:pt x="2335047" y="2199249"/>
                </a:cubicBezTo>
                <a:cubicBezTo>
                  <a:pt x="2609537" y="2319191"/>
                  <a:pt x="2854421" y="2347036"/>
                  <a:pt x="3132200" y="2447242"/>
                </a:cubicBezTo>
                <a:cubicBezTo>
                  <a:pt x="3214225" y="2485114"/>
                  <a:pt x="3322563" y="2476936"/>
                  <a:pt x="3378274" y="2560857"/>
                </a:cubicBezTo>
                <a:cubicBezTo>
                  <a:pt x="3471148" y="2656815"/>
                  <a:pt x="3478503" y="2894208"/>
                  <a:pt x="3508883" y="2990167"/>
                </a:cubicBezTo>
                <a:cubicBezTo>
                  <a:pt x="3561694" y="3072169"/>
                  <a:pt x="3568454" y="3068652"/>
                  <a:pt x="3598240" y="3107894"/>
                </a:cubicBezTo>
                <a:lnTo>
                  <a:pt x="3594745" y="3285579"/>
                </a:lnTo>
                <a:cubicBezTo>
                  <a:pt x="3632434" y="3346361"/>
                  <a:pt x="3604339" y="3311757"/>
                  <a:pt x="3651895" y="3356092"/>
                </a:cubicBezTo>
                <a:lnTo>
                  <a:pt x="3637711" y="3431264"/>
                </a:lnTo>
                <a:cubicBezTo>
                  <a:pt x="3669461" y="3449674"/>
                  <a:pt x="3681475" y="3431904"/>
                  <a:pt x="3719804" y="3476627"/>
                </a:cubicBezTo>
                <a:cubicBezTo>
                  <a:pt x="3747100" y="3522174"/>
                  <a:pt x="3715190" y="3574298"/>
                  <a:pt x="3712883" y="3623134"/>
                </a:cubicBezTo>
                <a:cubicBezTo>
                  <a:pt x="3810737" y="3668338"/>
                  <a:pt x="3974375" y="3976678"/>
                  <a:pt x="4072229" y="4192921"/>
                </a:cubicBezTo>
                <a:lnTo>
                  <a:pt x="4224629" y="4288171"/>
                </a:lnTo>
                <a:cubicBezTo>
                  <a:pt x="4276342" y="4450964"/>
                  <a:pt x="4308321" y="4521659"/>
                  <a:pt x="4300829" y="4756815"/>
                </a:cubicBezTo>
                <a:cubicBezTo>
                  <a:pt x="4202268" y="4993524"/>
                  <a:pt x="4185935" y="5141424"/>
                  <a:pt x="3847261" y="5216962"/>
                </a:cubicBezTo>
                <a:lnTo>
                  <a:pt x="3422680" y="5222784"/>
                </a:lnTo>
                <a:cubicBezTo>
                  <a:pt x="3348901" y="5207732"/>
                  <a:pt x="3373798" y="5209126"/>
                  <a:pt x="3313176" y="5151314"/>
                </a:cubicBezTo>
                <a:lnTo>
                  <a:pt x="3369638" y="5323498"/>
                </a:lnTo>
                <a:lnTo>
                  <a:pt x="438198" y="5324230"/>
                </a:lnTo>
                <a:lnTo>
                  <a:pt x="481304" y="4979179"/>
                </a:lnTo>
                <a:cubicBezTo>
                  <a:pt x="453711" y="4893522"/>
                  <a:pt x="445854" y="4867071"/>
                  <a:pt x="398526" y="4755101"/>
                </a:cubicBezTo>
                <a:cubicBezTo>
                  <a:pt x="403894" y="4649687"/>
                  <a:pt x="389525" y="4652816"/>
                  <a:pt x="421207" y="4524378"/>
                </a:cubicBezTo>
                <a:lnTo>
                  <a:pt x="348297" y="4473120"/>
                </a:lnTo>
                <a:cubicBezTo>
                  <a:pt x="328562" y="4368071"/>
                  <a:pt x="354876" y="4328805"/>
                  <a:pt x="279224" y="4134948"/>
                </a:cubicBezTo>
                <a:cubicBezTo>
                  <a:pt x="217163" y="3997944"/>
                  <a:pt x="138656" y="3874096"/>
                  <a:pt x="73305" y="3621969"/>
                </a:cubicBezTo>
                <a:cubicBezTo>
                  <a:pt x="24538" y="3425896"/>
                  <a:pt x="71158" y="3338367"/>
                  <a:pt x="12523" y="3119269"/>
                </a:cubicBezTo>
                <a:cubicBezTo>
                  <a:pt x="12066" y="2833176"/>
                  <a:pt x="-50885" y="2823377"/>
                  <a:pt x="109829" y="2487946"/>
                </a:cubicBezTo>
                <a:cubicBezTo>
                  <a:pt x="259443" y="2339886"/>
                  <a:pt x="589963" y="2214850"/>
                  <a:pt x="874434" y="2132575"/>
                </a:cubicBezTo>
                <a:cubicBezTo>
                  <a:pt x="1092173" y="2072702"/>
                  <a:pt x="1226075" y="1743973"/>
                  <a:pt x="1273431" y="1758902"/>
                </a:cubicBezTo>
                <a:cubicBezTo>
                  <a:pt x="1276588" y="1759897"/>
                  <a:pt x="1279360" y="1762420"/>
                  <a:pt x="1281747" y="1766651"/>
                </a:cubicBezTo>
                <a:cubicBezTo>
                  <a:pt x="1249173" y="1864230"/>
                  <a:pt x="1677091" y="2363092"/>
                  <a:pt x="1956993" y="2690917"/>
                </a:cubicBezTo>
                <a:cubicBezTo>
                  <a:pt x="1924422" y="2597402"/>
                  <a:pt x="1924741" y="2576252"/>
                  <a:pt x="1754023" y="2443267"/>
                </a:cubicBezTo>
                <a:lnTo>
                  <a:pt x="2026615" y="2183146"/>
                </a:lnTo>
                <a:lnTo>
                  <a:pt x="2044038" y="2183376"/>
                </a:lnTo>
                <a:cubicBezTo>
                  <a:pt x="1996486" y="2148046"/>
                  <a:pt x="1948508" y="2133093"/>
                  <a:pt x="1900529" y="2106944"/>
                </a:cubicBezTo>
                <a:cubicBezTo>
                  <a:pt x="1791825" y="2112289"/>
                  <a:pt x="1739038" y="2170262"/>
                  <a:pt x="1525079" y="1935494"/>
                </a:cubicBezTo>
                <a:cubicBezTo>
                  <a:pt x="1452054" y="1859294"/>
                  <a:pt x="1388897" y="1806119"/>
                  <a:pt x="1329029" y="1706894"/>
                </a:cubicBezTo>
                <a:cubicBezTo>
                  <a:pt x="1251687" y="1593051"/>
                  <a:pt x="1240129" y="1452894"/>
                  <a:pt x="1195679" y="1325894"/>
                </a:cubicBezTo>
                <a:cubicBezTo>
                  <a:pt x="1168657" y="1345926"/>
                  <a:pt x="1148214" y="1379116"/>
                  <a:pt x="1114614" y="1385991"/>
                </a:cubicBezTo>
                <a:cubicBezTo>
                  <a:pt x="1060982" y="1393140"/>
                  <a:pt x="971167" y="1160178"/>
                  <a:pt x="960295" y="992999"/>
                </a:cubicBezTo>
                <a:cubicBezTo>
                  <a:pt x="956914" y="871755"/>
                  <a:pt x="1002873" y="898526"/>
                  <a:pt x="1055408" y="898982"/>
                </a:cubicBezTo>
                <a:cubicBezTo>
                  <a:pt x="961597" y="398680"/>
                  <a:pt x="1206574" y="23367"/>
                  <a:pt x="17377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6BC8C367-E68F-4212-AEDF-FDC1F9F5DDF2}"/>
              </a:ext>
            </a:extLst>
          </p:cNvPr>
          <p:cNvSpPr/>
          <p:nvPr/>
        </p:nvSpPr>
        <p:spPr>
          <a:xfrm>
            <a:off x="6057922" y="3929231"/>
            <a:ext cx="5195525" cy="2325666"/>
          </a:xfrm>
          <a:prstGeom prst="roundRect">
            <a:avLst>
              <a:gd name="adj" fmla="val 73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E6768F-75A3-400D-8381-25DFA474B074}"/>
              </a:ext>
            </a:extLst>
          </p:cNvPr>
          <p:cNvGrpSpPr/>
          <p:nvPr/>
        </p:nvGrpSpPr>
        <p:grpSpPr>
          <a:xfrm>
            <a:off x="6524322" y="4096441"/>
            <a:ext cx="4262725" cy="1960476"/>
            <a:chOff x="4932040" y="3859150"/>
            <a:chExt cx="3456384" cy="19604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9FC520-89A5-4F2E-8726-E6998AAF3AA6}"/>
                </a:ext>
              </a:extLst>
            </p:cNvPr>
            <p:cNvSpPr txBox="1"/>
            <p:nvPr/>
          </p:nvSpPr>
          <p:spPr>
            <a:xfrm>
              <a:off x="4932040" y="4249966"/>
              <a:ext cx="345638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  </a:r>
            </a:p>
            <a:p>
              <a:endParaRPr lang="en-US" altLang="ko-KR" sz="1200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64F28B-3E6C-415C-BE29-57C736A2CBEC}"/>
                </a:ext>
              </a:extLst>
            </p:cNvPr>
            <p:cNvSpPr txBox="1"/>
            <p:nvPr/>
          </p:nvSpPr>
          <p:spPr>
            <a:xfrm>
              <a:off x="4932040" y="3859150"/>
              <a:ext cx="34563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76A9775-AF06-496D-B9CE-F446BF123743}"/>
              </a:ext>
            </a:extLst>
          </p:cNvPr>
          <p:cNvGrpSpPr/>
          <p:nvPr/>
        </p:nvGrpSpPr>
        <p:grpSpPr>
          <a:xfrm>
            <a:off x="8939867" y="2396979"/>
            <a:ext cx="2159798" cy="1041156"/>
            <a:chOff x="-475010" y="1129567"/>
            <a:chExt cx="4241713" cy="10411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31DD68-0753-44A5-962D-2A7D41F0FA69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4AD4B0-EE96-4E78-805C-E6027E916A9D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C9BB94B5-D77A-425F-8B04-4F165B74CFBD}"/>
              </a:ext>
            </a:extLst>
          </p:cNvPr>
          <p:cNvSpPr/>
          <p:nvPr/>
        </p:nvSpPr>
        <p:spPr>
          <a:xfrm>
            <a:off x="9736666" y="1725093"/>
            <a:ext cx="566192" cy="566192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175DA5-7BFD-4006-B4ED-C694E336DA30}"/>
              </a:ext>
            </a:extLst>
          </p:cNvPr>
          <p:cNvGrpSpPr/>
          <p:nvPr/>
        </p:nvGrpSpPr>
        <p:grpSpPr>
          <a:xfrm>
            <a:off x="6211705" y="2405872"/>
            <a:ext cx="2159798" cy="1041156"/>
            <a:chOff x="-475010" y="1129567"/>
            <a:chExt cx="4241713" cy="104115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AC9B8-AFB2-4FAA-9E0A-BC1000D5D07F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541421-7005-4347-9A87-E20E4C657B59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670F2F2B-012F-40F8-AA2C-DB35BB0B97F1}"/>
              </a:ext>
            </a:extLst>
          </p:cNvPr>
          <p:cNvSpPr/>
          <p:nvPr/>
        </p:nvSpPr>
        <p:spPr>
          <a:xfrm>
            <a:off x="7008503" y="1733986"/>
            <a:ext cx="566192" cy="566192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96DF3B95-4AA3-468D-BD65-A8A450D71DC7}"/>
              </a:ext>
            </a:extLst>
          </p:cNvPr>
          <p:cNvSpPr/>
          <p:nvPr/>
        </p:nvSpPr>
        <p:spPr>
          <a:xfrm rot="20700000">
            <a:off x="7122964" y="1860393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8" name="Pie 2">
            <a:extLst>
              <a:ext uri="{FF2B5EF4-FFF2-40B4-BE49-F238E27FC236}">
                <a16:creationId xmlns:a16="http://schemas.microsoft.com/office/drawing/2014/main" id="{FFAB3901-7340-42AA-B713-2347C15E74E9}"/>
              </a:ext>
            </a:extLst>
          </p:cNvPr>
          <p:cNvSpPr/>
          <p:nvPr/>
        </p:nvSpPr>
        <p:spPr>
          <a:xfrm>
            <a:off x="9864453" y="1841588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19" name="그룹 3">
            <a:extLst>
              <a:ext uri="{FF2B5EF4-FFF2-40B4-BE49-F238E27FC236}">
                <a16:creationId xmlns:a16="http://schemas.microsoft.com/office/drawing/2014/main" id="{080BFD69-556A-4588-A5D7-C26E2C0CFC0A}"/>
              </a:ext>
            </a:extLst>
          </p:cNvPr>
          <p:cNvGrpSpPr/>
          <p:nvPr/>
        </p:nvGrpSpPr>
        <p:grpSpPr>
          <a:xfrm>
            <a:off x="1078074" y="1738944"/>
            <a:ext cx="3831243" cy="3282786"/>
            <a:chOff x="1078070" y="1839423"/>
            <a:chExt cx="3831243" cy="3282786"/>
          </a:xfrm>
          <a:solidFill>
            <a:schemeClr val="bg1"/>
          </a:solidFill>
        </p:grpSpPr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5FF12D0D-2DE3-4378-A7F1-8B15E6865F15}"/>
                </a:ext>
              </a:extLst>
            </p:cNvPr>
            <p:cNvSpPr/>
            <p:nvPr/>
          </p:nvSpPr>
          <p:spPr>
            <a:xfrm>
              <a:off x="2404724" y="2438108"/>
              <a:ext cx="238714" cy="238714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1" name="Right Triangle 13">
              <a:extLst>
                <a:ext uri="{FF2B5EF4-FFF2-40B4-BE49-F238E27FC236}">
                  <a16:creationId xmlns:a16="http://schemas.microsoft.com/office/drawing/2014/main" id="{5740A62B-ADE8-4B22-9EBD-86378FADED7C}"/>
                </a:ext>
              </a:extLst>
            </p:cNvPr>
            <p:cNvSpPr/>
            <p:nvPr/>
          </p:nvSpPr>
          <p:spPr>
            <a:xfrm>
              <a:off x="3555666" y="2235219"/>
              <a:ext cx="238714" cy="238714"/>
            </a:xfrm>
            <a:custGeom>
              <a:avLst/>
              <a:gdLst/>
              <a:ahLst/>
              <a:cxnLst/>
              <a:rect l="l" t="t" r="r" b="b"/>
              <a:pathLst>
                <a:path w="3888432" h="3921971">
                  <a:moveTo>
                    <a:pt x="3379043" y="3254688"/>
                  </a:moveTo>
                  <a:lnTo>
                    <a:pt x="3379043" y="3462328"/>
                  </a:lnTo>
                  <a:lnTo>
                    <a:pt x="3628183" y="3462328"/>
                  </a:lnTo>
                  <a:lnTo>
                    <a:pt x="3628183" y="3254688"/>
                  </a:lnTo>
                  <a:close/>
                  <a:moveTo>
                    <a:pt x="2945132" y="3254688"/>
                  </a:moveTo>
                  <a:lnTo>
                    <a:pt x="2945132" y="3462328"/>
                  </a:lnTo>
                  <a:lnTo>
                    <a:pt x="3194272" y="3462328"/>
                  </a:lnTo>
                  <a:lnTo>
                    <a:pt x="3194272" y="3254688"/>
                  </a:lnTo>
                  <a:close/>
                  <a:moveTo>
                    <a:pt x="2514947" y="3254688"/>
                  </a:moveTo>
                  <a:lnTo>
                    <a:pt x="2514947" y="3462328"/>
                  </a:lnTo>
                  <a:lnTo>
                    <a:pt x="2764087" y="3462328"/>
                  </a:lnTo>
                  <a:lnTo>
                    <a:pt x="2764087" y="3254688"/>
                  </a:lnTo>
                  <a:close/>
                  <a:moveTo>
                    <a:pt x="3379043" y="2864535"/>
                  </a:moveTo>
                  <a:lnTo>
                    <a:pt x="3379043" y="3072175"/>
                  </a:lnTo>
                  <a:lnTo>
                    <a:pt x="3628183" y="3072175"/>
                  </a:lnTo>
                  <a:lnTo>
                    <a:pt x="3628183" y="2864535"/>
                  </a:lnTo>
                  <a:close/>
                  <a:moveTo>
                    <a:pt x="2945132" y="2864535"/>
                  </a:moveTo>
                  <a:lnTo>
                    <a:pt x="2945132" y="3072175"/>
                  </a:lnTo>
                  <a:lnTo>
                    <a:pt x="3194272" y="3072175"/>
                  </a:lnTo>
                  <a:lnTo>
                    <a:pt x="3194272" y="2864535"/>
                  </a:lnTo>
                  <a:close/>
                  <a:moveTo>
                    <a:pt x="2514947" y="2864535"/>
                  </a:moveTo>
                  <a:lnTo>
                    <a:pt x="2514947" y="3072175"/>
                  </a:lnTo>
                  <a:lnTo>
                    <a:pt x="2764087" y="3072175"/>
                  </a:lnTo>
                  <a:lnTo>
                    <a:pt x="2764087" y="2864535"/>
                  </a:lnTo>
                  <a:close/>
                  <a:moveTo>
                    <a:pt x="1945832" y="2577619"/>
                  </a:moveTo>
                  <a:lnTo>
                    <a:pt x="1945832" y="2937659"/>
                  </a:lnTo>
                  <a:lnTo>
                    <a:pt x="2124754" y="2937659"/>
                  </a:lnTo>
                  <a:lnTo>
                    <a:pt x="2124754" y="2577619"/>
                  </a:lnTo>
                  <a:close/>
                  <a:moveTo>
                    <a:pt x="1531681" y="2577619"/>
                  </a:moveTo>
                  <a:lnTo>
                    <a:pt x="1531681" y="2937659"/>
                  </a:lnTo>
                  <a:lnTo>
                    <a:pt x="1710603" y="2937659"/>
                  </a:lnTo>
                  <a:lnTo>
                    <a:pt x="1710603" y="2577619"/>
                  </a:lnTo>
                  <a:close/>
                  <a:moveTo>
                    <a:pt x="1117528" y="2577619"/>
                  </a:moveTo>
                  <a:lnTo>
                    <a:pt x="1117528" y="2937659"/>
                  </a:lnTo>
                  <a:lnTo>
                    <a:pt x="1296450" y="2937659"/>
                  </a:lnTo>
                  <a:lnTo>
                    <a:pt x="1296450" y="2577619"/>
                  </a:lnTo>
                  <a:close/>
                  <a:moveTo>
                    <a:pt x="703375" y="2577619"/>
                  </a:moveTo>
                  <a:lnTo>
                    <a:pt x="703375" y="2937659"/>
                  </a:lnTo>
                  <a:lnTo>
                    <a:pt x="882297" y="2937659"/>
                  </a:lnTo>
                  <a:lnTo>
                    <a:pt x="882297" y="2577619"/>
                  </a:lnTo>
                  <a:close/>
                  <a:moveTo>
                    <a:pt x="289222" y="2577619"/>
                  </a:moveTo>
                  <a:lnTo>
                    <a:pt x="289222" y="2937659"/>
                  </a:lnTo>
                  <a:lnTo>
                    <a:pt x="468144" y="2937659"/>
                  </a:lnTo>
                  <a:lnTo>
                    <a:pt x="468144" y="2577619"/>
                  </a:lnTo>
                  <a:close/>
                  <a:moveTo>
                    <a:pt x="3379043" y="2474382"/>
                  </a:moveTo>
                  <a:lnTo>
                    <a:pt x="3379043" y="2682022"/>
                  </a:lnTo>
                  <a:lnTo>
                    <a:pt x="3628183" y="2682022"/>
                  </a:lnTo>
                  <a:lnTo>
                    <a:pt x="3628183" y="2474382"/>
                  </a:lnTo>
                  <a:close/>
                  <a:moveTo>
                    <a:pt x="2945132" y="2474382"/>
                  </a:moveTo>
                  <a:lnTo>
                    <a:pt x="2945132" y="2682022"/>
                  </a:lnTo>
                  <a:lnTo>
                    <a:pt x="3194272" y="2682022"/>
                  </a:lnTo>
                  <a:lnTo>
                    <a:pt x="3194272" y="2474382"/>
                  </a:lnTo>
                  <a:close/>
                  <a:moveTo>
                    <a:pt x="2514947" y="2474382"/>
                  </a:moveTo>
                  <a:lnTo>
                    <a:pt x="2514947" y="2682022"/>
                  </a:lnTo>
                  <a:lnTo>
                    <a:pt x="2764087" y="2682022"/>
                  </a:lnTo>
                  <a:lnTo>
                    <a:pt x="2764087" y="2474382"/>
                  </a:lnTo>
                  <a:close/>
                  <a:moveTo>
                    <a:pt x="3379043" y="2084229"/>
                  </a:moveTo>
                  <a:lnTo>
                    <a:pt x="3379043" y="2291869"/>
                  </a:lnTo>
                  <a:lnTo>
                    <a:pt x="3628183" y="2291869"/>
                  </a:lnTo>
                  <a:lnTo>
                    <a:pt x="3628183" y="2084229"/>
                  </a:lnTo>
                  <a:close/>
                  <a:moveTo>
                    <a:pt x="2945132" y="2084229"/>
                  </a:moveTo>
                  <a:lnTo>
                    <a:pt x="2945132" y="2291869"/>
                  </a:lnTo>
                  <a:lnTo>
                    <a:pt x="3194272" y="2291869"/>
                  </a:lnTo>
                  <a:lnTo>
                    <a:pt x="3194272" y="2084229"/>
                  </a:lnTo>
                  <a:close/>
                  <a:moveTo>
                    <a:pt x="2514947" y="2084229"/>
                  </a:moveTo>
                  <a:lnTo>
                    <a:pt x="2514947" y="2291869"/>
                  </a:lnTo>
                  <a:lnTo>
                    <a:pt x="2764087" y="2291869"/>
                  </a:lnTo>
                  <a:lnTo>
                    <a:pt x="2764087" y="2084229"/>
                  </a:lnTo>
                  <a:close/>
                  <a:moveTo>
                    <a:pt x="2124144" y="1714020"/>
                  </a:moveTo>
                  <a:lnTo>
                    <a:pt x="2124144" y="2164020"/>
                  </a:lnTo>
                  <a:lnTo>
                    <a:pt x="1296144" y="2164020"/>
                  </a:lnTo>
                  <a:close/>
                  <a:moveTo>
                    <a:pt x="197090" y="609603"/>
                  </a:moveTo>
                  <a:lnTo>
                    <a:pt x="525322" y="609603"/>
                  </a:lnTo>
                  <a:lnTo>
                    <a:pt x="584058" y="2101023"/>
                  </a:lnTo>
                  <a:lnTo>
                    <a:pt x="1296144" y="1714020"/>
                  </a:lnTo>
                  <a:lnTo>
                    <a:pt x="1296144" y="2164020"/>
                  </a:lnTo>
                  <a:lnTo>
                    <a:pt x="586539" y="2164020"/>
                  </a:lnTo>
                  <a:lnTo>
                    <a:pt x="590547" y="2265787"/>
                  </a:lnTo>
                  <a:lnTo>
                    <a:pt x="2232248" y="2265787"/>
                  </a:lnTo>
                  <a:lnTo>
                    <a:pt x="2232248" y="1954513"/>
                  </a:lnTo>
                  <a:lnTo>
                    <a:pt x="2232248" y="1054513"/>
                  </a:lnTo>
                  <a:lnTo>
                    <a:pt x="3888248" y="1954513"/>
                  </a:lnTo>
                  <a:lnTo>
                    <a:pt x="3888432" y="1954513"/>
                  </a:lnTo>
                  <a:lnTo>
                    <a:pt x="3888432" y="3921971"/>
                  </a:lnTo>
                  <a:lnTo>
                    <a:pt x="2304256" y="3921971"/>
                  </a:lnTo>
                  <a:lnTo>
                    <a:pt x="2232248" y="3921971"/>
                  </a:lnTo>
                  <a:lnTo>
                    <a:pt x="772857" y="3921971"/>
                  </a:lnTo>
                  <a:lnTo>
                    <a:pt x="772857" y="3290059"/>
                  </a:lnTo>
                  <a:lnTo>
                    <a:pt x="361206" y="3290059"/>
                  </a:lnTo>
                  <a:lnTo>
                    <a:pt x="361206" y="3921971"/>
                  </a:lnTo>
                  <a:lnTo>
                    <a:pt x="0" y="3921971"/>
                  </a:lnTo>
                  <a:lnTo>
                    <a:pt x="0" y="2265787"/>
                  </a:lnTo>
                  <a:lnTo>
                    <a:pt x="131865" y="2265787"/>
                  </a:lnTo>
                  <a:close/>
                  <a:moveTo>
                    <a:pt x="929888" y="0"/>
                  </a:moveTo>
                  <a:cubicBezTo>
                    <a:pt x="1019595" y="0"/>
                    <a:pt x="1124659" y="30463"/>
                    <a:pt x="1166726" y="102575"/>
                  </a:cubicBezTo>
                  <a:cubicBezTo>
                    <a:pt x="1212070" y="48192"/>
                    <a:pt x="1255094" y="19511"/>
                    <a:pt x="1304210" y="14210"/>
                  </a:cubicBezTo>
                  <a:cubicBezTo>
                    <a:pt x="1353326" y="8909"/>
                    <a:pt x="1418945" y="35057"/>
                    <a:pt x="1461423" y="70767"/>
                  </a:cubicBezTo>
                  <a:cubicBezTo>
                    <a:pt x="1500648" y="39845"/>
                    <a:pt x="1550404" y="23049"/>
                    <a:pt x="1604082" y="23049"/>
                  </a:cubicBezTo>
                  <a:cubicBezTo>
                    <a:pt x="1692530" y="23049"/>
                    <a:pt x="1770327" y="68651"/>
                    <a:pt x="1814928" y="137833"/>
                  </a:cubicBezTo>
                  <a:cubicBezTo>
                    <a:pt x="1859765" y="69447"/>
                    <a:pt x="1937139" y="24416"/>
                    <a:pt x="2025031" y="24416"/>
                  </a:cubicBezTo>
                  <a:cubicBezTo>
                    <a:pt x="2135143" y="24416"/>
                    <a:pt x="2228747" y="95092"/>
                    <a:pt x="2261925" y="193913"/>
                  </a:cubicBezTo>
                  <a:cubicBezTo>
                    <a:pt x="2262329" y="193791"/>
                    <a:pt x="2262735" y="193790"/>
                    <a:pt x="2263140" y="193790"/>
                  </a:cubicBezTo>
                  <a:cubicBezTo>
                    <a:pt x="2402209" y="193790"/>
                    <a:pt x="2514947" y="306528"/>
                    <a:pt x="2514947" y="445597"/>
                  </a:cubicBezTo>
                  <a:cubicBezTo>
                    <a:pt x="2514947" y="584666"/>
                    <a:pt x="2402209" y="697404"/>
                    <a:pt x="2263140" y="697404"/>
                  </a:cubicBezTo>
                  <a:cubicBezTo>
                    <a:pt x="2176391" y="697404"/>
                    <a:pt x="2099888" y="653537"/>
                    <a:pt x="2054640" y="586750"/>
                  </a:cubicBezTo>
                  <a:cubicBezTo>
                    <a:pt x="2010395" y="653762"/>
                    <a:pt x="1934062" y="697404"/>
                    <a:pt x="1847535" y="697404"/>
                  </a:cubicBezTo>
                  <a:cubicBezTo>
                    <a:pt x="1789311" y="697404"/>
                    <a:pt x="1735702" y="677642"/>
                    <a:pt x="1693695" y="643630"/>
                  </a:cubicBezTo>
                  <a:cubicBezTo>
                    <a:pt x="1651689" y="677642"/>
                    <a:pt x="1598080" y="697404"/>
                    <a:pt x="1539855" y="697404"/>
                  </a:cubicBezTo>
                  <a:cubicBezTo>
                    <a:pt x="1441551" y="697404"/>
                    <a:pt x="1356403" y="641072"/>
                    <a:pt x="1315888" y="558445"/>
                  </a:cubicBezTo>
                  <a:cubicBezTo>
                    <a:pt x="1272229" y="598661"/>
                    <a:pt x="1206400" y="634839"/>
                    <a:pt x="1149712" y="622576"/>
                  </a:cubicBezTo>
                  <a:cubicBezTo>
                    <a:pt x="1096483" y="611061"/>
                    <a:pt x="1025744" y="572014"/>
                    <a:pt x="984978" y="498638"/>
                  </a:cubicBezTo>
                  <a:cubicBezTo>
                    <a:pt x="959504" y="574665"/>
                    <a:pt x="887516" y="629050"/>
                    <a:pt x="802824" y="629050"/>
                  </a:cubicBezTo>
                  <a:cubicBezTo>
                    <a:pt x="724492" y="629050"/>
                    <a:pt x="657026" y="582526"/>
                    <a:pt x="627413" y="515210"/>
                  </a:cubicBezTo>
                  <a:cubicBezTo>
                    <a:pt x="584988" y="553591"/>
                    <a:pt x="527392" y="574026"/>
                    <a:pt x="479717" y="567162"/>
                  </a:cubicBezTo>
                  <a:cubicBezTo>
                    <a:pt x="439788" y="561414"/>
                    <a:pt x="406466" y="547383"/>
                    <a:pt x="379767" y="527160"/>
                  </a:cubicBezTo>
                  <a:cubicBezTo>
                    <a:pt x="310874" y="498171"/>
                    <a:pt x="262300" y="430445"/>
                    <a:pt x="261518" y="351249"/>
                  </a:cubicBezTo>
                  <a:cubicBezTo>
                    <a:pt x="261425" y="351089"/>
                    <a:pt x="261381" y="350918"/>
                    <a:pt x="261338" y="350746"/>
                  </a:cubicBezTo>
                  <a:cubicBezTo>
                    <a:pt x="228153" y="316942"/>
                    <a:pt x="208360" y="270473"/>
                    <a:pt x="208360" y="219381"/>
                  </a:cubicBezTo>
                  <a:cubicBezTo>
                    <a:pt x="208360" y="112466"/>
                    <a:pt x="295031" y="25795"/>
                    <a:pt x="401946" y="25795"/>
                  </a:cubicBezTo>
                  <a:cubicBezTo>
                    <a:pt x="425158" y="25795"/>
                    <a:pt x="447416" y="29880"/>
                    <a:pt x="467791" y="38056"/>
                  </a:cubicBezTo>
                  <a:cubicBezTo>
                    <a:pt x="585794" y="17893"/>
                    <a:pt x="696162" y="87852"/>
                    <a:pt x="737322" y="124235"/>
                  </a:cubicBezTo>
                  <a:cubicBezTo>
                    <a:pt x="782627" y="68126"/>
                    <a:pt x="852143" y="0"/>
                    <a:pt x="929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B0755246-27B7-4ABE-80C3-62CB6C1CC35F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4052779" y="2881841"/>
              <a:ext cx="303013" cy="238714"/>
            </a:xfrm>
            <a:custGeom>
              <a:avLst/>
              <a:gdLst/>
              <a:ahLst/>
              <a:cxnLst/>
              <a:rect l="l" t="t" r="r" b="b"/>
              <a:pathLst>
                <a:path w="3805825" h="2998234">
                  <a:moveTo>
                    <a:pt x="571963" y="2092124"/>
                  </a:moveTo>
                  <a:lnTo>
                    <a:pt x="465390" y="2092124"/>
                  </a:lnTo>
                  <a:lnTo>
                    <a:pt x="571963" y="2198697"/>
                  </a:lnTo>
                  <a:close/>
                  <a:moveTo>
                    <a:pt x="571962" y="1939097"/>
                  </a:moveTo>
                  <a:lnTo>
                    <a:pt x="465390" y="2045669"/>
                  </a:lnTo>
                  <a:lnTo>
                    <a:pt x="571962" y="2045669"/>
                  </a:lnTo>
                  <a:close/>
                  <a:moveTo>
                    <a:pt x="724990" y="2092124"/>
                  </a:moveTo>
                  <a:lnTo>
                    <a:pt x="618417" y="2092124"/>
                  </a:lnTo>
                  <a:lnTo>
                    <a:pt x="618418" y="2198697"/>
                  </a:lnTo>
                  <a:close/>
                  <a:moveTo>
                    <a:pt x="618418" y="1939104"/>
                  </a:moveTo>
                  <a:lnTo>
                    <a:pt x="618417" y="2045669"/>
                  </a:lnTo>
                  <a:lnTo>
                    <a:pt x="724982" y="2045669"/>
                  </a:lnTo>
                  <a:close/>
                  <a:moveTo>
                    <a:pt x="760612" y="1901643"/>
                  </a:moveTo>
                  <a:lnTo>
                    <a:pt x="654047" y="1901643"/>
                  </a:lnTo>
                  <a:lnTo>
                    <a:pt x="760612" y="2008208"/>
                  </a:lnTo>
                  <a:close/>
                  <a:moveTo>
                    <a:pt x="760612" y="1748616"/>
                  </a:moveTo>
                  <a:lnTo>
                    <a:pt x="654040" y="1855188"/>
                  </a:lnTo>
                  <a:lnTo>
                    <a:pt x="760612" y="1855188"/>
                  </a:lnTo>
                  <a:close/>
                  <a:moveTo>
                    <a:pt x="913640" y="1901643"/>
                  </a:moveTo>
                  <a:lnTo>
                    <a:pt x="807067" y="1901643"/>
                  </a:lnTo>
                  <a:lnTo>
                    <a:pt x="807067" y="2008216"/>
                  </a:lnTo>
                  <a:close/>
                  <a:moveTo>
                    <a:pt x="807067" y="1748615"/>
                  </a:moveTo>
                  <a:lnTo>
                    <a:pt x="807067" y="1855188"/>
                  </a:lnTo>
                  <a:lnTo>
                    <a:pt x="913640" y="1855188"/>
                  </a:lnTo>
                  <a:close/>
                  <a:moveTo>
                    <a:pt x="953368" y="1708887"/>
                  </a:moveTo>
                  <a:lnTo>
                    <a:pt x="846796" y="1708887"/>
                  </a:lnTo>
                  <a:lnTo>
                    <a:pt x="953368" y="1815459"/>
                  </a:lnTo>
                  <a:close/>
                  <a:moveTo>
                    <a:pt x="953368" y="1555860"/>
                  </a:moveTo>
                  <a:lnTo>
                    <a:pt x="846796" y="1662432"/>
                  </a:lnTo>
                  <a:lnTo>
                    <a:pt x="953368" y="1662432"/>
                  </a:lnTo>
                  <a:close/>
                  <a:moveTo>
                    <a:pt x="1106396" y="1708887"/>
                  </a:moveTo>
                  <a:lnTo>
                    <a:pt x="999823" y="1708887"/>
                  </a:lnTo>
                  <a:lnTo>
                    <a:pt x="999823" y="1815460"/>
                  </a:lnTo>
                  <a:close/>
                  <a:moveTo>
                    <a:pt x="999823" y="1555860"/>
                  </a:moveTo>
                  <a:lnTo>
                    <a:pt x="999823" y="1662432"/>
                  </a:lnTo>
                  <a:lnTo>
                    <a:pt x="1106396" y="1662432"/>
                  </a:lnTo>
                  <a:close/>
                  <a:moveTo>
                    <a:pt x="1144754" y="1514764"/>
                  </a:moveTo>
                  <a:lnTo>
                    <a:pt x="1038182" y="1514764"/>
                  </a:lnTo>
                  <a:lnTo>
                    <a:pt x="1144754" y="1621337"/>
                  </a:lnTo>
                  <a:close/>
                  <a:moveTo>
                    <a:pt x="1144754" y="1361737"/>
                  </a:moveTo>
                  <a:lnTo>
                    <a:pt x="1038182" y="1468309"/>
                  </a:lnTo>
                  <a:lnTo>
                    <a:pt x="1144754" y="1468309"/>
                  </a:lnTo>
                  <a:close/>
                  <a:moveTo>
                    <a:pt x="1297782" y="1514764"/>
                  </a:moveTo>
                  <a:lnTo>
                    <a:pt x="1191209" y="1514764"/>
                  </a:lnTo>
                  <a:lnTo>
                    <a:pt x="1191209" y="1621337"/>
                  </a:lnTo>
                  <a:close/>
                  <a:moveTo>
                    <a:pt x="1191209" y="1361737"/>
                  </a:moveTo>
                  <a:lnTo>
                    <a:pt x="1191209" y="1468309"/>
                  </a:lnTo>
                  <a:lnTo>
                    <a:pt x="1297782" y="1468309"/>
                  </a:lnTo>
                  <a:close/>
                  <a:moveTo>
                    <a:pt x="1335838" y="1323681"/>
                  </a:moveTo>
                  <a:lnTo>
                    <a:pt x="1229266" y="1323681"/>
                  </a:lnTo>
                  <a:lnTo>
                    <a:pt x="1335838" y="1430253"/>
                  </a:lnTo>
                  <a:close/>
                  <a:moveTo>
                    <a:pt x="1335838" y="1170654"/>
                  </a:moveTo>
                  <a:lnTo>
                    <a:pt x="1229266" y="1277226"/>
                  </a:lnTo>
                  <a:lnTo>
                    <a:pt x="1335838" y="1277226"/>
                  </a:lnTo>
                  <a:close/>
                  <a:moveTo>
                    <a:pt x="1488865" y="1323681"/>
                  </a:moveTo>
                  <a:lnTo>
                    <a:pt x="1382293" y="1323681"/>
                  </a:lnTo>
                  <a:lnTo>
                    <a:pt x="1382293" y="1430253"/>
                  </a:lnTo>
                  <a:close/>
                  <a:moveTo>
                    <a:pt x="1382293" y="1170653"/>
                  </a:moveTo>
                  <a:lnTo>
                    <a:pt x="1382293" y="1277226"/>
                  </a:lnTo>
                  <a:lnTo>
                    <a:pt x="1488865" y="1277226"/>
                  </a:lnTo>
                  <a:close/>
                  <a:moveTo>
                    <a:pt x="2914702" y="2523007"/>
                  </a:moveTo>
                  <a:cubicBezTo>
                    <a:pt x="2900642" y="2508947"/>
                    <a:pt x="2877845" y="2508947"/>
                    <a:pt x="2863784" y="2523007"/>
                  </a:cubicBezTo>
                  <a:cubicBezTo>
                    <a:pt x="2849724" y="2537067"/>
                    <a:pt x="2849724" y="2559864"/>
                    <a:pt x="2863784" y="2573924"/>
                  </a:cubicBezTo>
                  <a:cubicBezTo>
                    <a:pt x="2877845" y="2587985"/>
                    <a:pt x="2900642" y="2587985"/>
                    <a:pt x="2914702" y="2573924"/>
                  </a:cubicBezTo>
                  <a:cubicBezTo>
                    <a:pt x="2928762" y="2559864"/>
                    <a:pt x="2928762" y="2537067"/>
                    <a:pt x="2914702" y="2523007"/>
                  </a:cubicBezTo>
                  <a:close/>
                  <a:moveTo>
                    <a:pt x="1526922" y="1132597"/>
                  </a:moveTo>
                  <a:lnTo>
                    <a:pt x="1420350" y="1132596"/>
                  </a:lnTo>
                  <a:lnTo>
                    <a:pt x="1526922" y="1239169"/>
                  </a:lnTo>
                  <a:close/>
                  <a:moveTo>
                    <a:pt x="1526922" y="979569"/>
                  </a:moveTo>
                  <a:lnTo>
                    <a:pt x="1420350" y="1086141"/>
                  </a:lnTo>
                  <a:lnTo>
                    <a:pt x="1526922" y="1086142"/>
                  </a:lnTo>
                  <a:close/>
                  <a:moveTo>
                    <a:pt x="1679950" y="1132597"/>
                  </a:moveTo>
                  <a:lnTo>
                    <a:pt x="1573377" y="1132597"/>
                  </a:lnTo>
                  <a:lnTo>
                    <a:pt x="1573377" y="1239169"/>
                  </a:lnTo>
                  <a:close/>
                  <a:moveTo>
                    <a:pt x="1573377" y="979569"/>
                  </a:moveTo>
                  <a:lnTo>
                    <a:pt x="1573377" y="1086142"/>
                  </a:lnTo>
                  <a:lnTo>
                    <a:pt x="1679950" y="1086142"/>
                  </a:lnTo>
                  <a:close/>
                  <a:moveTo>
                    <a:pt x="1718007" y="941512"/>
                  </a:moveTo>
                  <a:lnTo>
                    <a:pt x="1611434" y="941512"/>
                  </a:lnTo>
                  <a:lnTo>
                    <a:pt x="1718007" y="1048085"/>
                  </a:lnTo>
                  <a:close/>
                  <a:moveTo>
                    <a:pt x="1718006" y="788485"/>
                  </a:moveTo>
                  <a:lnTo>
                    <a:pt x="1611434" y="895057"/>
                  </a:lnTo>
                  <a:lnTo>
                    <a:pt x="1718006" y="895057"/>
                  </a:lnTo>
                  <a:close/>
                  <a:moveTo>
                    <a:pt x="1871034" y="941512"/>
                  </a:moveTo>
                  <a:lnTo>
                    <a:pt x="1764461" y="941512"/>
                  </a:lnTo>
                  <a:lnTo>
                    <a:pt x="1764462" y="1048085"/>
                  </a:lnTo>
                  <a:close/>
                  <a:moveTo>
                    <a:pt x="1764461" y="788485"/>
                  </a:moveTo>
                  <a:lnTo>
                    <a:pt x="1764462" y="895057"/>
                  </a:lnTo>
                  <a:lnTo>
                    <a:pt x="1871034" y="895057"/>
                  </a:lnTo>
                  <a:close/>
                  <a:moveTo>
                    <a:pt x="3382381" y="1946466"/>
                  </a:moveTo>
                  <a:lnTo>
                    <a:pt x="2893361" y="2435486"/>
                  </a:lnTo>
                  <a:lnTo>
                    <a:pt x="2933988" y="2428503"/>
                  </a:lnTo>
                  <a:lnTo>
                    <a:pt x="3009207" y="2503722"/>
                  </a:lnTo>
                  <a:lnTo>
                    <a:pt x="3003173" y="2538827"/>
                  </a:lnTo>
                  <a:lnTo>
                    <a:pt x="3488958" y="2053042"/>
                  </a:lnTo>
                  <a:lnTo>
                    <a:pt x="3388629" y="1952714"/>
                  </a:lnTo>
                  <a:close/>
                  <a:moveTo>
                    <a:pt x="2405874" y="794872"/>
                  </a:moveTo>
                  <a:lnTo>
                    <a:pt x="2299301" y="794872"/>
                  </a:lnTo>
                  <a:lnTo>
                    <a:pt x="2405874" y="901444"/>
                  </a:lnTo>
                  <a:close/>
                  <a:moveTo>
                    <a:pt x="2789111" y="1176277"/>
                  </a:moveTo>
                  <a:lnTo>
                    <a:pt x="2682538" y="1176278"/>
                  </a:lnTo>
                  <a:lnTo>
                    <a:pt x="2789111" y="1282850"/>
                  </a:lnTo>
                  <a:close/>
                  <a:moveTo>
                    <a:pt x="2596355" y="983521"/>
                  </a:moveTo>
                  <a:lnTo>
                    <a:pt x="2489782" y="983522"/>
                  </a:lnTo>
                  <a:lnTo>
                    <a:pt x="2596355" y="1090094"/>
                  </a:lnTo>
                  <a:close/>
                  <a:moveTo>
                    <a:pt x="3174317" y="1558747"/>
                  </a:moveTo>
                  <a:lnTo>
                    <a:pt x="3067745" y="1558747"/>
                  </a:lnTo>
                  <a:lnTo>
                    <a:pt x="3174317" y="1665320"/>
                  </a:lnTo>
                  <a:close/>
                  <a:moveTo>
                    <a:pt x="2983234" y="1367664"/>
                  </a:moveTo>
                  <a:lnTo>
                    <a:pt x="2876661" y="1367664"/>
                  </a:lnTo>
                  <a:lnTo>
                    <a:pt x="2983234" y="1474236"/>
                  </a:lnTo>
                  <a:close/>
                  <a:moveTo>
                    <a:pt x="3556486" y="1940915"/>
                  </a:moveTo>
                  <a:lnTo>
                    <a:pt x="3449914" y="1940915"/>
                  </a:lnTo>
                  <a:lnTo>
                    <a:pt x="3556487" y="2047488"/>
                  </a:lnTo>
                  <a:close/>
                  <a:moveTo>
                    <a:pt x="3365402" y="1749831"/>
                  </a:moveTo>
                  <a:lnTo>
                    <a:pt x="3258830" y="1749831"/>
                  </a:lnTo>
                  <a:lnTo>
                    <a:pt x="3365402" y="1856404"/>
                  </a:lnTo>
                  <a:close/>
                  <a:moveTo>
                    <a:pt x="3761426" y="2144804"/>
                  </a:moveTo>
                  <a:lnTo>
                    <a:pt x="3654853" y="2144804"/>
                  </a:lnTo>
                  <a:lnTo>
                    <a:pt x="3761426" y="2251377"/>
                  </a:lnTo>
                  <a:close/>
                  <a:moveTo>
                    <a:pt x="2405874" y="657532"/>
                  </a:moveTo>
                  <a:lnTo>
                    <a:pt x="2314989" y="748417"/>
                  </a:lnTo>
                  <a:lnTo>
                    <a:pt x="2405874" y="748417"/>
                  </a:lnTo>
                  <a:close/>
                  <a:moveTo>
                    <a:pt x="2558894" y="794872"/>
                  </a:moveTo>
                  <a:lnTo>
                    <a:pt x="2452329" y="794872"/>
                  </a:lnTo>
                  <a:lnTo>
                    <a:pt x="2452329" y="901437"/>
                  </a:lnTo>
                  <a:close/>
                  <a:moveTo>
                    <a:pt x="2596355" y="830501"/>
                  </a:moveTo>
                  <a:lnTo>
                    <a:pt x="2489790" y="937067"/>
                  </a:lnTo>
                  <a:lnTo>
                    <a:pt x="2596355" y="937067"/>
                  </a:lnTo>
                  <a:close/>
                  <a:moveTo>
                    <a:pt x="2942138" y="1176278"/>
                  </a:moveTo>
                  <a:lnTo>
                    <a:pt x="2835566" y="1176277"/>
                  </a:lnTo>
                  <a:lnTo>
                    <a:pt x="2835566" y="1282850"/>
                  </a:lnTo>
                  <a:close/>
                  <a:moveTo>
                    <a:pt x="2789111" y="1023250"/>
                  </a:moveTo>
                  <a:lnTo>
                    <a:pt x="2682538" y="1129823"/>
                  </a:lnTo>
                  <a:lnTo>
                    <a:pt x="2789111" y="1129823"/>
                  </a:lnTo>
                  <a:close/>
                  <a:moveTo>
                    <a:pt x="2749382" y="983521"/>
                  </a:moveTo>
                  <a:lnTo>
                    <a:pt x="2642810" y="983522"/>
                  </a:lnTo>
                  <a:lnTo>
                    <a:pt x="2642810" y="1090094"/>
                  </a:lnTo>
                  <a:close/>
                  <a:moveTo>
                    <a:pt x="3327345" y="1558747"/>
                  </a:moveTo>
                  <a:lnTo>
                    <a:pt x="3220772" y="1558747"/>
                  </a:lnTo>
                  <a:lnTo>
                    <a:pt x="3220772" y="1665320"/>
                  </a:lnTo>
                  <a:close/>
                  <a:moveTo>
                    <a:pt x="3174317" y="1405720"/>
                  </a:moveTo>
                  <a:lnTo>
                    <a:pt x="3067745" y="1512292"/>
                  </a:lnTo>
                  <a:lnTo>
                    <a:pt x="3174317" y="1512292"/>
                  </a:lnTo>
                  <a:close/>
                  <a:moveTo>
                    <a:pt x="3136261" y="1367664"/>
                  </a:moveTo>
                  <a:lnTo>
                    <a:pt x="3029688" y="1367664"/>
                  </a:lnTo>
                  <a:lnTo>
                    <a:pt x="3029689" y="1474236"/>
                  </a:lnTo>
                  <a:close/>
                  <a:moveTo>
                    <a:pt x="2983234" y="1214636"/>
                  </a:moveTo>
                  <a:lnTo>
                    <a:pt x="2876661" y="1321209"/>
                  </a:lnTo>
                  <a:lnTo>
                    <a:pt x="2983234" y="1321209"/>
                  </a:lnTo>
                  <a:close/>
                  <a:moveTo>
                    <a:pt x="3709514" y="1940915"/>
                  </a:moveTo>
                  <a:lnTo>
                    <a:pt x="3602941" y="1940915"/>
                  </a:lnTo>
                  <a:lnTo>
                    <a:pt x="3602942" y="2047488"/>
                  </a:lnTo>
                  <a:close/>
                  <a:moveTo>
                    <a:pt x="3556487" y="1787888"/>
                  </a:moveTo>
                  <a:lnTo>
                    <a:pt x="3449914" y="1894460"/>
                  </a:lnTo>
                  <a:lnTo>
                    <a:pt x="3556486" y="1894460"/>
                  </a:lnTo>
                  <a:close/>
                  <a:moveTo>
                    <a:pt x="3518430" y="1749831"/>
                  </a:moveTo>
                  <a:lnTo>
                    <a:pt x="3411857" y="1749831"/>
                  </a:lnTo>
                  <a:lnTo>
                    <a:pt x="3411857" y="1856403"/>
                  </a:lnTo>
                  <a:close/>
                  <a:moveTo>
                    <a:pt x="3365402" y="1596803"/>
                  </a:moveTo>
                  <a:lnTo>
                    <a:pt x="3258830" y="1703376"/>
                  </a:lnTo>
                  <a:lnTo>
                    <a:pt x="3365402" y="1703376"/>
                  </a:lnTo>
                  <a:close/>
                  <a:moveTo>
                    <a:pt x="3761426" y="1991777"/>
                  </a:moveTo>
                  <a:lnTo>
                    <a:pt x="3654853" y="2098349"/>
                  </a:lnTo>
                  <a:lnTo>
                    <a:pt x="3761426" y="2098349"/>
                  </a:lnTo>
                  <a:close/>
                  <a:moveTo>
                    <a:pt x="2452329" y="641845"/>
                  </a:moveTo>
                  <a:lnTo>
                    <a:pt x="2452329" y="748417"/>
                  </a:lnTo>
                  <a:lnTo>
                    <a:pt x="2558901" y="748417"/>
                  </a:lnTo>
                  <a:close/>
                  <a:moveTo>
                    <a:pt x="2835566" y="1023250"/>
                  </a:moveTo>
                  <a:lnTo>
                    <a:pt x="2835566" y="1129822"/>
                  </a:lnTo>
                  <a:lnTo>
                    <a:pt x="2942138" y="1129822"/>
                  </a:lnTo>
                  <a:close/>
                  <a:moveTo>
                    <a:pt x="2642810" y="830494"/>
                  </a:moveTo>
                  <a:lnTo>
                    <a:pt x="2642810" y="937066"/>
                  </a:lnTo>
                  <a:lnTo>
                    <a:pt x="2749382" y="937066"/>
                  </a:lnTo>
                  <a:close/>
                  <a:moveTo>
                    <a:pt x="3220772" y="1405720"/>
                  </a:moveTo>
                  <a:lnTo>
                    <a:pt x="3220772" y="1512292"/>
                  </a:lnTo>
                  <a:lnTo>
                    <a:pt x="3327344" y="1512292"/>
                  </a:lnTo>
                  <a:close/>
                  <a:moveTo>
                    <a:pt x="3029688" y="1214636"/>
                  </a:moveTo>
                  <a:lnTo>
                    <a:pt x="3029688" y="1321209"/>
                  </a:lnTo>
                  <a:lnTo>
                    <a:pt x="3136261" y="1321209"/>
                  </a:lnTo>
                  <a:close/>
                  <a:moveTo>
                    <a:pt x="3602941" y="1787888"/>
                  </a:moveTo>
                  <a:lnTo>
                    <a:pt x="3602941" y="1894460"/>
                  </a:lnTo>
                  <a:lnTo>
                    <a:pt x="3709514" y="1894460"/>
                  </a:lnTo>
                  <a:close/>
                  <a:moveTo>
                    <a:pt x="3411857" y="1596803"/>
                  </a:moveTo>
                  <a:lnTo>
                    <a:pt x="3411857" y="1703376"/>
                  </a:lnTo>
                  <a:lnTo>
                    <a:pt x="3518429" y="1703376"/>
                  </a:lnTo>
                  <a:close/>
                  <a:moveTo>
                    <a:pt x="2353083" y="150965"/>
                  </a:moveTo>
                  <a:lnTo>
                    <a:pt x="2025288" y="132265"/>
                  </a:lnTo>
                  <a:lnTo>
                    <a:pt x="2071608" y="178585"/>
                  </a:lnTo>
                  <a:lnTo>
                    <a:pt x="2093619" y="156574"/>
                  </a:lnTo>
                  <a:lnTo>
                    <a:pt x="2220546" y="283501"/>
                  </a:lnTo>
                  <a:close/>
                  <a:moveTo>
                    <a:pt x="2523312" y="286240"/>
                  </a:moveTo>
                  <a:lnTo>
                    <a:pt x="2373298" y="436253"/>
                  </a:lnTo>
                  <a:lnTo>
                    <a:pt x="2500225" y="563180"/>
                  </a:lnTo>
                  <a:lnTo>
                    <a:pt x="2473487" y="589919"/>
                  </a:lnTo>
                  <a:lnTo>
                    <a:pt x="2618667" y="735099"/>
                  </a:lnTo>
                  <a:lnTo>
                    <a:pt x="2619582" y="734183"/>
                  </a:lnTo>
                  <a:lnTo>
                    <a:pt x="2812338" y="926939"/>
                  </a:lnTo>
                  <a:lnTo>
                    <a:pt x="2845693" y="960294"/>
                  </a:lnTo>
                  <a:lnTo>
                    <a:pt x="3005093" y="1119693"/>
                  </a:lnTo>
                  <a:lnTo>
                    <a:pt x="3006461" y="1118325"/>
                  </a:lnTo>
                  <a:lnTo>
                    <a:pt x="3197545" y="1309409"/>
                  </a:lnTo>
                  <a:lnTo>
                    <a:pt x="3232572" y="1344436"/>
                  </a:lnTo>
                  <a:lnTo>
                    <a:pt x="3246403" y="1358267"/>
                  </a:lnTo>
                  <a:close/>
                  <a:moveTo>
                    <a:pt x="2523816" y="30335"/>
                  </a:moveTo>
                  <a:lnTo>
                    <a:pt x="2626629" y="133149"/>
                  </a:lnTo>
                  <a:lnTo>
                    <a:pt x="2552082" y="207696"/>
                  </a:lnTo>
                  <a:lnTo>
                    <a:pt x="2576968" y="232583"/>
                  </a:lnTo>
                  <a:lnTo>
                    <a:pt x="2575182" y="234369"/>
                  </a:lnTo>
                  <a:lnTo>
                    <a:pt x="3513251" y="1625113"/>
                  </a:lnTo>
                  <a:lnTo>
                    <a:pt x="3579714" y="1691577"/>
                  </a:lnTo>
                  <a:lnTo>
                    <a:pt x="3614741" y="1726603"/>
                  </a:lnTo>
                  <a:lnTo>
                    <a:pt x="3784128" y="1895991"/>
                  </a:lnTo>
                  <a:lnTo>
                    <a:pt x="3784653" y="1895466"/>
                  </a:lnTo>
                  <a:lnTo>
                    <a:pt x="3802957" y="1913770"/>
                  </a:lnTo>
                  <a:lnTo>
                    <a:pt x="3802957" y="1914820"/>
                  </a:lnTo>
                  <a:lnTo>
                    <a:pt x="3805825" y="1917687"/>
                  </a:lnTo>
                  <a:lnTo>
                    <a:pt x="3802957" y="1920555"/>
                  </a:lnTo>
                  <a:lnTo>
                    <a:pt x="3802957" y="2329384"/>
                  </a:lnTo>
                  <a:lnTo>
                    <a:pt x="3784653" y="2347688"/>
                  </a:lnTo>
                  <a:lnTo>
                    <a:pt x="3580239" y="2143274"/>
                  </a:lnTo>
                  <a:lnTo>
                    <a:pt x="3579714" y="2143798"/>
                  </a:lnTo>
                  <a:lnTo>
                    <a:pt x="3514414" y="2078498"/>
                  </a:lnTo>
                  <a:lnTo>
                    <a:pt x="2992605" y="2600306"/>
                  </a:lnTo>
                  <a:lnTo>
                    <a:pt x="2990741" y="2611151"/>
                  </a:lnTo>
                  <a:lnTo>
                    <a:pt x="2771416" y="2767764"/>
                  </a:lnTo>
                  <a:lnTo>
                    <a:pt x="2746140" y="2742487"/>
                  </a:lnTo>
                  <a:lnTo>
                    <a:pt x="2670170" y="2818456"/>
                  </a:lnTo>
                  <a:lnTo>
                    <a:pt x="2651401" y="2799687"/>
                  </a:lnTo>
                  <a:cubicBezTo>
                    <a:pt x="2625528" y="2785735"/>
                    <a:pt x="2592950" y="2788926"/>
                    <a:pt x="2569612" y="2809139"/>
                  </a:cubicBezTo>
                  <a:cubicBezTo>
                    <a:pt x="2540180" y="2834630"/>
                    <a:pt x="2535445" y="2878528"/>
                    <a:pt x="2558763" y="2909709"/>
                  </a:cubicBezTo>
                  <a:cubicBezTo>
                    <a:pt x="2580225" y="2939886"/>
                    <a:pt x="2602221" y="2944074"/>
                    <a:pt x="2698387" y="2956528"/>
                  </a:cubicBezTo>
                  <a:cubicBezTo>
                    <a:pt x="2612716" y="3019512"/>
                    <a:pt x="2549084" y="3004923"/>
                    <a:pt x="2499317" y="2954166"/>
                  </a:cubicBezTo>
                  <a:cubicBezTo>
                    <a:pt x="2449549" y="2903408"/>
                    <a:pt x="2462151" y="2804007"/>
                    <a:pt x="2521014" y="2753027"/>
                  </a:cubicBezTo>
                  <a:cubicBezTo>
                    <a:pt x="2561003" y="2718393"/>
                    <a:pt x="2614554" y="2708748"/>
                    <a:pt x="2661444" y="2725347"/>
                  </a:cubicBezTo>
                  <a:lnTo>
                    <a:pt x="2695222" y="2691569"/>
                  </a:lnTo>
                  <a:lnTo>
                    <a:pt x="2669947" y="2666294"/>
                  </a:lnTo>
                  <a:lnTo>
                    <a:pt x="2810390" y="2469612"/>
                  </a:lnTo>
                  <a:lnTo>
                    <a:pt x="2809356" y="2468579"/>
                  </a:lnTo>
                  <a:lnTo>
                    <a:pt x="2815551" y="2462385"/>
                  </a:lnTo>
                  <a:lnTo>
                    <a:pt x="2826559" y="2446968"/>
                  </a:lnTo>
                  <a:lnTo>
                    <a:pt x="2831882" y="2446053"/>
                  </a:lnTo>
                  <a:lnTo>
                    <a:pt x="3356925" y="1921010"/>
                  </a:lnTo>
                  <a:lnTo>
                    <a:pt x="3353603" y="1917688"/>
                  </a:lnTo>
                  <a:lnTo>
                    <a:pt x="3197545" y="1761630"/>
                  </a:lnTo>
                  <a:lnTo>
                    <a:pt x="3197544" y="1761631"/>
                  </a:lnTo>
                  <a:lnTo>
                    <a:pt x="3006461" y="1570547"/>
                  </a:lnTo>
                  <a:lnTo>
                    <a:pt x="2971434" y="1535520"/>
                  </a:lnTo>
                  <a:lnTo>
                    <a:pt x="2813706" y="1377793"/>
                  </a:lnTo>
                  <a:lnTo>
                    <a:pt x="2812338" y="1379161"/>
                  </a:lnTo>
                  <a:lnTo>
                    <a:pt x="2619582" y="1186405"/>
                  </a:lnTo>
                  <a:lnTo>
                    <a:pt x="2586227" y="1153050"/>
                  </a:lnTo>
                  <a:lnTo>
                    <a:pt x="2430017" y="996839"/>
                  </a:lnTo>
                  <a:lnTo>
                    <a:pt x="2429101" y="997755"/>
                  </a:lnTo>
                  <a:lnTo>
                    <a:pt x="2247376" y="816030"/>
                  </a:lnTo>
                  <a:lnTo>
                    <a:pt x="2194721" y="868684"/>
                  </a:lnTo>
                  <a:lnTo>
                    <a:pt x="2169629" y="843592"/>
                  </a:lnTo>
                  <a:lnTo>
                    <a:pt x="2012511" y="1000710"/>
                  </a:lnTo>
                  <a:lnTo>
                    <a:pt x="1948715" y="936915"/>
                  </a:lnTo>
                  <a:lnTo>
                    <a:pt x="1776261" y="1109369"/>
                  </a:lnTo>
                  <a:lnTo>
                    <a:pt x="1741234" y="1144396"/>
                  </a:lnTo>
                  <a:lnTo>
                    <a:pt x="1585176" y="1300453"/>
                  </a:lnTo>
                  <a:lnTo>
                    <a:pt x="1550150" y="1335480"/>
                  </a:lnTo>
                  <a:lnTo>
                    <a:pt x="1394093" y="1491537"/>
                  </a:lnTo>
                  <a:lnTo>
                    <a:pt x="1359065" y="1526564"/>
                  </a:lnTo>
                  <a:lnTo>
                    <a:pt x="1201338" y="1684291"/>
                  </a:lnTo>
                  <a:lnTo>
                    <a:pt x="1202706" y="1685660"/>
                  </a:lnTo>
                  <a:lnTo>
                    <a:pt x="1009951" y="1878416"/>
                  </a:lnTo>
                  <a:lnTo>
                    <a:pt x="976596" y="1911771"/>
                  </a:lnTo>
                  <a:lnTo>
                    <a:pt x="820385" y="2067981"/>
                  </a:lnTo>
                  <a:lnTo>
                    <a:pt x="821301" y="2068897"/>
                  </a:lnTo>
                  <a:lnTo>
                    <a:pt x="612116" y="2278081"/>
                  </a:lnTo>
                  <a:lnTo>
                    <a:pt x="673628" y="2339593"/>
                  </a:lnTo>
                  <a:lnTo>
                    <a:pt x="567426" y="2445795"/>
                  </a:lnTo>
                  <a:lnTo>
                    <a:pt x="672230" y="2550598"/>
                  </a:lnTo>
                  <a:lnTo>
                    <a:pt x="566028" y="2656800"/>
                  </a:lnTo>
                  <a:lnTo>
                    <a:pt x="0" y="2090772"/>
                  </a:lnTo>
                  <a:lnTo>
                    <a:pt x="106202" y="1984570"/>
                  </a:lnTo>
                  <a:lnTo>
                    <a:pt x="211005" y="2089373"/>
                  </a:lnTo>
                  <a:lnTo>
                    <a:pt x="317206" y="1983171"/>
                  </a:lnTo>
                  <a:lnTo>
                    <a:pt x="386005" y="2051970"/>
                  </a:lnTo>
                  <a:lnTo>
                    <a:pt x="558644" y="1879331"/>
                  </a:lnTo>
                  <a:lnTo>
                    <a:pt x="557729" y="1878415"/>
                  </a:lnTo>
                  <a:lnTo>
                    <a:pt x="750485" y="1685660"/>
                  </a:lnTo>
                  <a:lnTo>
                    <a:pt x="783839" y="1652305"/>
                  </a:lnTo>
                  <a:lnTo>
                    <a:pt x="943239" y="1492905"/>
                  </a:lnTo>
                  <a:lnTo>
                    <a:pt x="941871" y="1491537"/>
                  </a:lnTo>
                  <a:lnTo>
                    <a:pt x="1132954" y="1300453"/>
                  </a:lnTo>
                  <a:lnTo>
                    <a:pt x="1167982" y="1265426"/>
                  </a:lnTo>
                  <a:lnTo>
                    <a:pt x="1324039" y="1109369"/>
                  </a:lnTo>
                  <a:lnTo>
                    <a:pt x="1359065" y="1074342"/>
                  </a:lnTo>
                  <a:lnTo>
                    <a:pt x="1515123" y="918285"/>
                  </a:lnTo>
                  <a:lnTo>
                    <a:pt x="1550150" y="883258"/>
                  </a:lnTo>
                  <a:lnTo>
                    <a:pt x="1722604" y="710804"/>
                  </a:lnTo>
                  <a:lnTo>
                    <a:pt x="1656089" y="644289"/>
                  </a:lnTo>
                  <a:lnTo>
                    <a:pt x="1813208" y="487170"/>
                  </a:lnTo>
                  <a:lnTo>
                    <a:pt x="1788115" y="462078"/>
                  </a:lnTo>
                  <a:lnTo>
                    <a:pt x="1817021" y="433172"/>
                  </a:lnTo>
                  <a:lnTo>
                    <a:pt x="1638436" y="254587"/>
                  </a:lnTo>
                  <a:lnTo>
                    <a:pt x="1893022" y="0"/>
                  </a:lnTo>
                  <a:lnTo>
                    <a:pt x="1948799" y="55777"/>
                  </a:lnTo>
                  <a:lnTo>
                    <a:pt x="2421315" y="82732"/>
                  </a:lnTo>
                  <a:lnTo>
                    <a:pt x="2424216" y="79831"/>
                  </a:lnTo>
                  <a:lnTo>
                    <a:pt x="2449269" y="1048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3EC984D5-D6B7-4EAB-9A26-74C8DEB20C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2885" y="2552244"/>
              <a:ext cx="208363" cy="286805"/>
            </a:xfrm>
            <a:custGeom>
              <a:avLst/>
              <a:gdLst/>
              <a:ahLst/>
              <a:cxnLst/>
              <a:rect l="l" t="t" r="r" b="b"/>
              <a:pathLst>
                <a:path w="2862291" h="3939861">
                  <a:moveTo>
                    <a:pt x="483172" y="3610747"/>
                  </a:moveTo>
                  <a:cubicBezTo>
                    <a:pt x="440599" y="3610747"/>
                    <a:pt x="406087" y="3645259"/>
                    <a:pt x="406087" y="3687832"/>
                  </a:cubicBezTo>
                  <a:cubicBezTo>
                    <a:pt x="406087" y="3730405"/>
                    <a:pt x="440599" y="3764917"/>
                    <a:pt x="483172" y="3764917"/>
                  </a:cubicBezTo>
                  <a:cubicBezTo>
                    <a:pt x="525745" y="3764917"/>
                    <a:pt x="560257" y="3730405"/>
                    <a:pt x="560257" y="3687832"/>
                  </a:cubicBezTo>
                  <a:cubicBezTo>
                    <a:pt x="560257" y="3645259"/>
                    <a:pt x="525745" y="3610747"/>
                    <a:pt x="483172" y="3610747"/>
                  </a:cubicBezTo>
                  <a:close/>
                  <a:moveTo>
                    <a:pt x="2052229" y="3610746"/>
                  </a:moveTo>
                  <a:cubicBezTo>
                    <a:pt x="2009656" y="3610746"/>
                    <a:pt x="1975144" y="3645258"/>
                    <a:pt x="1975144" y="3687831"/>
                  </a:cubicBezTo>
                  <a:cubicBezTo>
                    <a:pt x="1975144" y="3730404"/>
                    <a:pt x="2009656" y="3764916"/>
                    <a:pt x="2052229" y="3764916"/>
                  </a:cubicBezTo>
                  <a:cubicBezTo>
                    <a:pt x="2094802" y="3764916"/>
                    <a:pt x="2129314" y="3730404"/>
                    <a:pt x="2129314" y="3687831"/>
                  </a:cubicBezTo>
                  <a:cubicBezTo>
                    <a:pt x="2129314" y="3645258"/>
                    <a:pt x="2094802" y="3610746"/>
                    <a:pt x="2052229" y="3610746"/>
                  </a:cubicBezTo>
                  <a:close/>
                  <a:moveTo>
                    <a:pt x="1578923" y="1215908"/>
                  </a:moveTo>
                  <a:cubicBezTo>
                    <a:pt x="1549100" y="1215908"/>
                    <a:pt x="1524923" y="1240085"/>
                    <a:pt x="1524923" y="1269908"/>
                  </a:cubicBezTo>
                  <a:lnTo>
                    <a:pt x="1524923" y="2745908"/>
                  </a:lnTo>
                  <a:cubicBezTo>
                    <a:pt x="1524923" y="2775731"/>
                    <a:pt x="1549100" y="2799908"/>
                    <a:pt x="1578923" y="2799908"/>
                  </a:cubicBezTo>
                  <a:cubicBezTo>
                    <a:pt x="1608746" y="2799908"/>
                    <a:pt x="1632923" y="2775731"/>
                    <a:pt x="1632923" y="2745908"/>
                  </a:cubicBezTo>
                  <a:lnTo>
                    <a:pt x="1632923" y="1269908"/>
                  </a:lnTo>
                  <a:cubicBezTo>
                    <a:pt x="1632923" y="1240085"/>
                    <a:pt x="1608746" y="1215908"/>
                    <a:pt x="1578923" y="1215908"/>
                  </a:cubicBezTo>
                  <a:close/>
                  <a:moveTo>
                    <a:pt x="1318523" y="1215908"/>
                  </a:moveTo>
                  <a:cubicBezTo>
                    <a:pt x="1288700" y="1215908"/>
                    <a:pt x="1264523" y="1240085"/>
                    <a:pt x="1264523" y="1269908"/>
                  </a:cubicBezTo>
                  <a:lnTo>
                    <a:pt x="1264523" y="2745908"/>
                  </a:lnTo>
                  <a:cubicBezTo>
                    <a:pt x="1264523" y="2775731"/>
                    <a:pt x="1288700" y="2799908"/>
                    <a:pt x="1318523" y="2799908"/>
                  </a:cubicBezTo>
                  <a:cubicBezTo>
                    <a:pt x="1348346" y="2799908"/>
                    <a:pt x="1372523" y="2775731"/>
                    <a:pt x="1372523" y="2745908"/>
                  </a:cubicBezTo>
                  <a:lnTo>
                    <a:pt x="1372523" y="1269908"/>
                  </a:lnTo>
                  <a:cubicBezTo>
                    <a:pt x="1372523" y="1240085"/>
                    <a:pt x="1348346" y="1215908"/>
                    <a:pt x="1318523" y="1215908"/>
                  </a:cubicBezTo>
                  <a:close/>
                  <a:moveTo>
                    <a:pt x="1058123" y="1215908"/>
                  </a:moveTo>
                  <a:cubicBezTo>
                    <a:pt x="1028300" y="1215908"/>
                    <a:pt x="1004123" y="1240085"/>
                    <a:pt x="1004123" y="1269908"/>
                  </a:cubicBezTo>
                  <a:lnTo>
                    <a:pt x="1004123" y="2745908"/>
                  </a:lnTo>
                  <a:cubicBezTo>
                    <a:pt x="1004123" y="2775731"/>
                    <a:pt x="1028300" y="2799908"/>
                    <a:pt x="1058123" y="2799908"/>
                  </a:cubicBezTo>
                  <a:cubicBezTo>
                    <a:pt x="1087946" y="2799908"/>
                    <a:pt x="1112123" y="2775731"/>
                    <a:pt x="1112123" y="2745908"/>
                  </a:cubicBezTo>
                  <a:lnTo>
                    <a:pt x="1112123" y="1269908"/>
                  </a:lnTo>
                  <a:cubicBezTo>
                    <a:pt x="1112123" y="1240085"/>
                    <a:pt x="1087946" y="1215908"/>
                    <a:pt x="1058123" y="1215908"/>
                  </a:cubicBezTo>
                  <a:close/>
                  <a:moveTo>
                    <a:pt x="797723" y="1215908"/>
                  </a:moveTo>
                  <a:cubicBezTo>
                    <a:pt x="767900" y="1215908"/>
                    <a:pt x="743723" y="1240085"/>
                    <a:pt x="743723" y="1269908"/>
                  </a:cubicBezTo>
                  <a:lnTo>
                    <a:pt x="743723" y="2745908"/>
                  </a:lnTo>
                  <a:cubicBezTo>
                    <a:pt x="743723" y="2775731"/>
                    <a:pt x="767900" y="2799908"/>
                    <a:pt x="797723" y="2799908"/>
                  </a:cubicBezTo>
                  <a:cubicBezTo>
                    <a:pt x="827546" y="2799908"/>
                    <a:pt x="851723" y="2775731"/>
                    <a:pt x="851723" y="2745908"/>
                  </a:cubicBezTo>
                  <a:lnTo>
                    <a:pt x="851723" y="1269908"/>
                  </a:lnTo>
                  <a:cubicBezTo>
                    <a:pt x="851723" y="1240085"/>
                    <a:pt x="827546" y="1215908"/>
                    <a:pt x="797723" y="1215908"/>
                  </a:cubicBezTo>
                  <a:close/>
                  <a:moveTo>
                    <a:pt x="537323" y="1215908"/>
                  </a:moveTo>
                  <a:cubicBezTo>
                    <a:pt x="507500" y="1215908"/>
                    <a:pt x="483323" y="1240085"/>
                    <a:pt x="483323" y="1269908"/>
                  </a:cubicBezTo>
                  <a:lnTo>
                    <a:pt x="483323" y="2745908"/>
                  </a:lnTo>
                  <a:cubicBezTo>
                    <a:pt x="483323" y="2775731"/>
                    <a:pt x="507500" y="2799908"/>
                    <a:pt x="537323" y="2799908"/>
                  </a:cubicBezTo>
                  <a:cubicBezTo>
                    <a:pt x="567146" y="2799908"/>
                    <a:pt x="591323" y="2775731"/>
                    <a:pt x="591323" y="2745908"/>
                  </a:cubicBezTo>
                  <a:lnTo>
                    <a:pt x="591323" y="1269908"/>
                  </a:lnTo>
                  <a:cubicBezTo>
                    <a:pt x="591323" y="1240085"/>
                    <a:pt x="567146" y="1215908"/>
                    <a:pt x="537323" y="1215908"/>
                  </a:cubicBezTo>
                  <a:close/>
                  <a:moveTo>
                    <a:pt x="1071414" y="977717"/>
                  </a:moveTo>
                  <a:cubicBezTo>
                    <a:pt x="1014599" y="977717"/>
                    <a:pt x="965699" y="1011599"/>
                    <a:pt x="944338" y="1060494"/>
                  </a:cubicBezTo>
                  <a:lnTo>
                    <a:pt x="1198489" y="1060494"/>
                  </a:lnTo>
                  <a:cubicBezTo>
                    <a:pt x="1177129" y="1011599"/>
                    <a:pt x="1128228" y="977717"/>
                    <a:pt x="1071414" y="977717"/>
                  </a:cubicBezTo>
                  <a:close/>
                  <a:moveTo>
                    <a:pt x="872752" y="191454"/>
                  </a:moveTo>
                  <a:cubicBezTo>
                    <a:pt x="759529" y="233114"/>
                    <a:pt x="679221" y="342129"/>
                    <a:pt x="679221" y="469900"/>
                  </a:cubicBezTo>
                  <a:lnTo>
                    <a:pt x="679221" y="1060494"/>
                  </a:lnTo>
                  <a:lnTo>
                    <a:pt x="797638" y="1060494"/>
                  </a:lnTo>
                  <a:cubicBezTo>
                    <a:pt x="823919" y="933391"/>
                    <a:pt x="936512" y="837880"/>
                    <a:pt x="1071414" y="837880"/>
                  </a:cubicBezTo>
                  <a:cubicBezTo>
                    <a:pt x="1206315" y="837880"/>
                    <a:pt x="1318908" y="933391"/>
                    <a:pt x="1345190" y="1060494"/>
                  </a:cubicBezTo>
                  <a:lnTo>
                    <a:pt x="1458130" y="1060494"/>
                  </a:lnTo>
                  <a:lnTo>
                    <a:pt x="1458130" y="469900"/>
                  </a:lnTo>
                  <a:cubicBezTo>
                    <a:pt x="1458130" y="344471"/>
                    <a:pt x="1380739" y="237117"/>
                    <a:pt x="1270928" y="193418"/>
                  </a:cubicBezTo>
                  <a:cubicBezTo>
                    <a:pt x="1254126" y="208193"/>
                    <a:pt x="1231951" y="216024"/>
                    <a:pt x="1207947" y="216024"/>
                  </a:cubicBezTo>
                  <a:lnTo>
                    <a:pt x="938648" y="216024"/>
                  </a:lnTo>
                  <a:cubicBezTo>
                    <a:pt x="913362" y="216024"/>
                    <a:pt x="890106" y="207335"/>
                    <a:pt x="872752" y="191454"/>
                  </a:cubicBezTo>
                  <a:close/>
                  <a:moveTo>
                    <a:pt x="938648" y="0"/>
                  </a:moveTo>
                  <a:lnTo>
                    <a:pt x="1207947" y="0"/>
                  </a:lnTo>
                  <a:cubicBezTo>
                    <a:pt x="1249829" y="0"/>
                    <a:pt x="1286143" y="23838"/>
                    <a:pt x="1302947" y="59260"/>
                  </a:cubicBezTo>
                  <a:cubicBezTo>
                    <a:pt x="1459619" y="107029"/>
                    <a:pt x="1572731" y="253123"/>
                    <a:pt x="1572731" y="425635"/>
                  </a:cubicBezTo>
                  <a:lnTo>
                    <a:pt x="1572731" y="1062970"/>
                  </a:lnTo>
                  <a:cubicBezTo>
                    <a:pt x="1700463" y="1074093"/>
                    <a:pt x="1800202" y="1181663"/>
                    <a:pt x="1800202" y="1312527"/>
                  </a:cubicBezTo>
                  <a:lnTo>
                    <a:pt x="1800202" y="2703289"/>
                  </a:lnTo>
                  <a:cubicBezTo>
                    <a:pt x="1800202" y="2833087"/>
                    <a:pt x="1702083" y="2939968"/>
                    <a:pt x="1575831" y="2952534"/>
                  </a:cubicBezTo>
                  <a:lnTo>
                    <a:pt x="1539130" y="3099337"/>
                  </a:lnTo>
                  <a:lnTo>
                    <a:pt x="1377130" y="3099337"/>
                  </a:lnTo>
                  <a:lnTo>
                    <a:pt x="1341126" y="2955322"/>
                  </a:lnTo>
                  <a:lnTo>
                    <a:pt x="743221" y="2955322"/>
                  </a:lnTo>
                  <a:lnTo>
                    <a:pt x="707217" y="3099338"/>
                  </a:lnTo>
                  <a:lnTo>
                    <a:pt x="2063557" y="3099338"/>
                  </a:lnTo>
                  <a:lnTo>
                    <a:pt x="2063557" y="924090"/>
                  </a:lnTo>
                  <a:cubicBezTo>
                    <a:pt x="2063557" y="873822"/>
                    <a:pt x="2088497" y="829380"/>
                    <a:pt x="2128246" y="804684"/>
                  </a:cubicBezTo>
                  <a:cubicBezTo>
                    <a:pt x="2129584" y="799633"/>
                    <a:pt x="2132808" y="796081"/>
                    <a:pt x="2136234" y="792655"/>
                  </a:cubicBezTo>
                  <a:lnTo>
                    <a:pt x="2607705" y="321183"/>
                  </a:lnTo>
                  <a:cubicBezTo>
                    <a:pt x="2636744" y="292144"/>
                    <a:pt x="2674804" y="277625"/>
                    <a:pt x="2712864" y="277625"/>
                  </a:cubicBezTo>
                  <a:cubicBezTo>
                    <a:pt x="2750924" y="277625"/>
                    <a:pt x="2788985" y="292144"/>
                    <a:pt x="2818024" y="321183"/>
                  </a:cubicBezTo>
                  <a:lnTo>
                    <a:pt x="2862291" y="365451"/>
                  </a:lnTo>
                  <a:cubicBezTo>
                    <a:pt x="2920370" y="423529"/>
                    <a:pt x="2920370" y="517692"/>
                    <a:pt x="2862291" y="575770"/>
                  </a:cubicBezTo>
                  <a:lnTo>
                    <a:pt x="2423597" y="1014465"/>
                  </a:lnTo>
                  <a:lnTo>
                    <a:pt x="2423597" y="3310659"/>
                  </a:lnTo>
                  <a:cubicBezTo>
                    <a:pt x="2423597" y="3392794"/>
                    <a:pt x="2357014" y="3459377"/>
                    <a:pt x="2274879" y="3459377"/>
                  </a:cubicBezTo>
                  <a:lnTo>
                    <a:pt x="2247260" y="3459377"/>
                  </a:lnTo>
                  <a:lnTo>
                    <a:pt x="2157276" y="3459377"/>
                  </a:lnTo>
                  <a:cubicBezTo>
                    <a:pt x="2244145" y="3498679"/>
                    <a:pt x="2304259" y="3586235"/>
                    <a:pt x="2304259" y="3687831"/>
                  </a:cubicBezTo>
                  <a:cubicBezTo>
                    <a:pt x="2304259" y="3827023"/>
                    <a:pt x="2191422" y="3939860"/>
                    <a:pt x="2052230" y="3939860"/>
                  </a:cubicBezTo>
                  <a:cubicBezTo>
                    <a:pt x="1913038" y="3939860"/>
                    <a:pt x="1800201" y="3827023"/>
                    <a:pt x="1800201" y="3687831"/>
                  </a:cubicBezTo>
                  <a:cubicBezTo>
                    <a:pt x="1800201" y="3586235"/>
                    <a:pt x="1860315" y="3498679"/>
                    <a:pt x="1947184" y="3459377"/>
                  </a:cubicBezTo>
                  <a:lnTo>
                    <a:pt x="588218" y="3459378"/>
                  </a:lnTo>
                  <a:cubicBezTo>
                    <a:pt x="675087" y="3498679"/>
                    <a:pt x="735202" y="3586235"/>
                    <a:pt x="735202" y="3687832"/>
                  </a:cubicBezTo>
                  <a:cubicBezTo>
                    <a:pt x="735202" y="3827024"/>
                    <a:pt x="622365" y="3939861"/>
                    <a:pt x="483173" y="3939861"/>
                  </a:cubicBezTo>
                  <a:cubicBezTo>
                    <a:pt x="343981" y="3939861"/>
                    <a:pt x="231144" y="3827024"/>
                    <a:pt x="231144" y="3687832"/>
                  </a:cubicBezTo>
                  <a:cubicBezTo>
                    <a:pt x="231144" y="3586235"/>
                    <a:pt x="291259" y="3498679"/>
                    <a:pt x="378128" y="3459378"/>
                  </a:cubicBezTo>
                  <a:lnTo>
                    <a:pt x="148718" y="3459378"/>
                  </a:lnTo>
                  <a:cubicBezTo>
                    <a:pt x="66583" y="3459378"/>
                    <a:pt x="0" y="3392795"/>
                    <a:pt x="0" y="3310660"/>
                  </a:cubicBezTo>
                  <a:lnTo>
                    <a:pt x="0" y="3248056"/>
                  </a:lnTo>
                  <a:cubicBezTo>
                    <a:pt x="0" y="3165921"/>
                    <a:pt x="66583" y="3099338"/>
                    <a:pt x="148718" y="3099338"/>
                  </a:cubicBezTo>
                  <a:lnTo>
                    <a:pt x="544674" y="3099338"/>
                  </a:lnTo>
                  <a:lnTo>
                    <a:pt x="507859" y="2952075"/>
                  </a:lnTo>
                  <a:cubicBezTo>
                    <a:pt x="383796" y="2937382"/>
                    <a:pt x="288034" y="2831519"/>
                    <a:pt x="288034" y="2703289"/>
                  </a:cubicBezTo>
                  <a:lnTo>
                    <a:pt x="288034" y="1312527"/>
                  </a:lnTo>
                  <a:cubicBezTo>
                    <a:pt x="288034" y="1173333"/>
                    <a:pt x="400873" y="1060494"/>
                    <a:pt x="540067" y="1060494"/>
                  </a:cubicBezTo>
                  <a:lnTo>
                    <a:pt x="564619" y="1060494"/>
                  </a:lnTo>
                  <a:lnTo>
                    <a:pt x="564619" y="425635"/>
                  </a:lnTo>
                  <a:cubicBezTo>
                    <a:pt x="564619" y="248812"/>
                    <a:pt x="683454" y="99744"/>
                    <a:pt x="846095" y="55630"/>
                  </a:cubicBezTo>
                  <a:cubicBezTo>
                    <a:pt x="863191" y="22078"/>
                    <a:pt x="898341" y="0"/>
                    <a:pt x="93864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4" name="Oval 17">
              <a:extLst>
                <a:ext uri="{FF2B5EF4-FFF2-40B4-BE49-F238E27FC236}">
                  <a16:creationId xmlns:a16="http://schemas.microsoft.com/office/drawing/2014/main" id="{511029AC-9FF9-4169-9804-8627659D984F}"/>
                </a:ext>
              </a:extLst>
            </p:cNvPr>
            <p:cNvSpPr/>
            <p:nvPr/>
          </p:nvSpPr>
          <p:spPr>
            <a:xfrm rot="18918221">
              <a:off x="1794989" y="3227385"/>
              <a:ext cx="240821" cy="396417"/>
            </a:xfrm>
            <a:custGeom>
              <a:avLst/>
              <a:gdLst>
                <a:gd name="connsiteX0" fmla="*/ 1355591 w 2487611"/>
                <a:gd name="connsiteY0" fmla="*/ 3081285 h 4007282"/>
                <a:gd name="connsiteX1" fmla="*/ 1668701 w 2487611"/>
                <a:gd name="connsiteY1" fmla="*/ 3381869 h 4007282"/>
                <a:gd name="connsiteX2" fmla="*/ 1698103 w 2487611"/>
                <a:gd name="connsiteY2" fmla="*/ 3725512 h 4007282"/>
                <a:gd name="connsiteX3" fmla="*/ 1503571 w 2487611"/>
                <a:gd name="connsiteY3" fmla="*/ 3508020 h 4007282"/>
                <a:gd name="connsiteX4" fmla="*/ 1461585 w 2487611"/>
                <a:gd name="connsiteY4" fmla="*/ 3721761 h 4007282"/>
                <a:gd name="connsiteX5" fmla="*/ 1244671 w 2487611"/>
                <a:gd name="connsiteY5" fmla="*/ 4007282 h 4007282"/>
                <a:gd name="connsiteX6" fmla="*/ 1079392 w 2487611"/>
                <a:gd name="connsiteY6" fmla="*/ 3701523 h 4007282"/>
                <a:gd name="connsiteX7" fmla="*/ 987763 w 2487611"/>
                <a:gd name="connsiteY7" fmla="*/ 3569325 h 4007282"/>
                <a:gd name="connsiteX8" fmla="*/ 854400 w 2487611"/>
                <a:gd name="connsiteY8" fmla="*/ 3636047 h 4007282"/>
                <a:gd name="connsiteX9" fmla="*/ 869102 w 2487611"/>
                <a:gd name="connsiteY9" fmla="*/ 3312632 h 4007282"/>
                <a:gd name="connsiteX10" fmla="*/ 1052587 w 2487611"/>
                <a:gd name="connsiteY10" fmla="*/ 3115087 h 4007282"/>
                <a:gd name="connsiteX11" fmla="*/ 1019981 w 2487611"/>
                <a:gd name="connsiteY11" fmla="*/ 3159110 h 4007282"/>
                <a:gd name="connsiteX12" fmla="*/ 1012121 w 2487611"/>
                <a:gd name="connsiteY12" fmla="*/ 3332027 h 4007282"/>
                <a:gd name="connsiteX13" fmla="*/ 1083424 w 2487611"/>
                <a:gd name="connsiteY13" fmla="*/ 3296354 h 4007282"/>
                <a:gd name="connsiteX14" fmla="*/ 1132416 w 2487611"/>
                <a:gd name="connsiteY14" fmla="*/ 3367034 h 4007282"/>
                <a:gd name="connsiteX15" fmla="*/ 1220783 w 2487611"/>
                <a:gd name="connsiteY15" fmla="*/ 3530511 h 4007282"/>
                <a:gd name="connsiteX16" fmla="*/ 1336759 w 2487611"/>
                <a:gd name="connsiteY16" fmla="*/ 3377854 h 4007282"/>
                <a:gd name="connsiteX17" fmla="*/ 1359207 w 2487611"/>
                <a:gd name="connsiteY17" fmla="*/ 3263575 h 4007282"/>
                <a:gd name="connsiteX18" fmla="*/ 1463216 w 2487611"/>
                <a:gd name="connsiteY18" fmla="*/ 3379859 h 4007282"/>
                <a:gd name="connsiteX19" fmla="*/ 1447496 w 2487611"/>
                <a:gd name="connsiteY19" fmla="*/ 3196127 h 4007282"/>
                <a:gd name="connsiteX20" fmla="*/ 1355591 w 2487611"/>
                <a:gd name="connsiteY20" fmla="*/ 3081285 h 4007282"/>
                <a:gd name="connsiteX21" fmla="*/ 803026 w 2487611"/>
                <a:gd name="connsiteY21" fmla="*/ 2773720 h 4007282"/>
                <a:gd name="connsiteX22" fmla="*/ 1689473 w 2487611"/>
                <a:gd name="connsiteY22" fmla="*/ 2773720 h 4007282"/>
                <a:gd name="connsiteX23" fmla="*/ 1482985 w 2487611"/>
                <a:gd name="connsiteY23" fmla="*/ 3053768 h 4007282"/>
                <a:gd name="connsiteX24" fmla="*/ 1009514 w 2487611"/>
                <a:gd name="connsiteY24" fmla="*/ 3053768 h 4007282"/>
                <a:gd name="connsiteX25" fmla="*/ 803026 w 2487611"/>
                <a:gd name="connsiteY25" fmla="*/ 2773720 h 4007282"/>
                <a:gd name="connsiteX26" fmla="*/ 1246249 w 2487611"/>
                <a:gd name="connsiteY26" fmla="*/ 1473655 h 4007282"/>
                <a:gd name="connsiteX27" fmla="*/ 1346518 w 2487611"/>
                <a:gd name="connsiteY27" fmla="*/ 1573924 h 4007282"/>
                <a:gd name="connsiteX28" fmla="*/ 1246249 w 2487611"/>
                <a:gd name="connsiteY28" fmla="*/ 1674193 h 4007282"/>
                <a:gd name="connsiteX29" fmla="*/ 1145980 w 2487611"/>
                <a:gd name="connsiteY29" fmla="*/ 1573924 h 4007282"/>
                <a:gd name="connsiteX30" fmla="*/ 1246249 w 2487611"/>
                <a:gd name="connsiteY30" fmla="*/ 1473655 h 4007282"/>
                <a:gd name="connsiteX31" fmla="*/ 1246249 w 2487611"/>
                <a:gd name="connsiteY31" fmla="*/ 1404149 h 4007282"/>
                <a:gd name="connsiteX32" fmla="*/ 1076474 w 2487611"/>
                <a:gd name="connsiteY32" fmla="*/ 1573924 h 4007282"/>
                <a:gd name="connsiteX33" fmla="*/ 1246249 w 2487611"/>
                <a:gd name="connsiteY33" fmla="*/ 1743699 h 4007282"/>
                <a:gd name="connsiteX34" fmla="*/ 1416024 w 2487611"/>
                <a:gd name="connsiteY34" fmla="*/ 1573924 h 4007282"/>
                <a:gd name="connsiteX35" fmla="*/ 1246249 w 2487611"/>
                <a:gd name="connsiteY35" fmla="*/ 1404149 h 4007282"/>
                <a:gd name="connsiteX36" fmla="*/ 1246249 w 2487611"/>
                <a:gd name="connsiteY36" fmla="*/ 650779 h 4007282"/>
                <a:gd name="connsiteX37" fmla="*/ 1446787 w 2487611"/>
                <a:gd name="connsiteY37" fmla="*/ 851317 h 4007282"/>
                <a:gd name="connsiteX38" fmla="*/ 1246249 w 2487611"/>
                <a:gd name="connsiteY38" fmla="*/ 1051855 h 4007282"/>
                <a:gd name="connsiteX39" fmla="*/ 1045711 w 2487611"/>
                <a:gd name="connsiteY39" fmla="*/ 851317 h 4007282"/>
                <a:gd name="connsiteX40" fmla="*/ 1246249 w 2487611"/>
                <a:gd name="connsiteY40" fmla="*/ 650779 h 4007282"/>
                <a:gd name="connsiteX41" fmla="*/ 1246249 w 2487611"/>
                <a:gd name="connsiteY41" fmla="*/ 511767 h 4007282"/>
                <a:gd name="connsiteX42" fmla="*/ 906699 w 2487611"/>
                <a:gd name="connsiteY42" fmla="*/ 851317 h 4007282"/>
                <a:gd name="connsiteX43" fmla="*/ 1246249 w 2487611"/>
                <a:gd name="connsiteY43" fmla="*/ 1190867 h 4007282"/>
                <a:gd name="connsiteX44" fmla="*/ 1585799 w 2487611"/>
                <a:gd name="connsiteY44" fmla="*/ 851317 h 4007282"/>
                <a:gd name="connsiteX45" fmla="*/ 1246249 w 2487611"/>
                <a:gd name="connsiteY45" fmla="*/ 511767 h 4007282"/>
                <a:gd name="connsiteX46" fmla="*/ 1236486 w 2487611"/>
                <a:gd name="connsiteY46" fmla="*/ 0 h 4007282"/>
                <a:gd name="connsiteX47" fmla="*/ 1243449 w 2487611"/>
                <a:gd name="connsiteY47" fmla="*/ 468 h 4007282"/>
                <a:gd name="connsiteX48" fmla="*/ 1250411 w 2487611"/>
                <a:gd name="connsiteY48" fmla="*/ 0 h 4007282"/>
                <a:gd name="connsiteX49" fmla="*/ 1891856 w 2487611"/>
                <a:gd name="connsiteY49" fmla="*/ 602756 h 4007282"/>
                <a:gd name="connsiteX50" fmla="*/ 2096831 w 2487611"/>
                <a:gd name="connsiteY50" fmla="*/ 1442023 h 4007282"/>
                <a:gd name="connsiteX51" fmla="*/ 2003408 w 2487611"/>
                <a:gd name="connsiteY51" fmla="*/ 1943608 h 4007282"/>
                <a:gd name="connsiteX52" fmla="*/ 2224895 w 2487611"/>
                <a:gd name="connsiteY52" fmla="*/ 2078968 h 4007282"/>
                <a:gd name="connsiteX53" fmla="*/ 2487611 w 2487611"/>
                <a:gd name="connsiteY53" fmla="*/ 2809123 h 4007282"/>
                <a:gd name="connsiteX54" fmla="*/ 1777602 w 2487611"/>
                <a:gd name="connsiteY54" fmla="*/ 2545137 h 4007282"/>
                <a:gd name="connsiteX55" fmla="*/ 1697050 w 2487611"/>
                <a:gd name="connsiteY55" fmla="*/ 2693117 h 4007282"/>
                <a:gd name="connsiteX56" fmla="*/ 789847 w 2487611"/>
                <a:gd name="connsiteY56" fmla="*/ 2693117 h 4007282"/>
                <a:gd name="connsiteX57" fmla="*/ 709405 w 2487611"/>
                <a:gd name="connsiteY57" fmla="*/ 2545362 h 4007282"/>
                <a:gd name="connsiteX58" fmla="*/ 0 w 2487611"/>
                <a:gd name="connsiteY58" fmla="*/ 2809123 h 4007282"/>
                <a:gd name="connsiteX59" fmla="*/ 262716 w 2487611"/>
                <a:gd name="connsiteY59" fmla="*/ 2078968 h 4007282"/>
                <a:gd name="connsiteX60" fmla="*/ 483603 w 2487611"/>
                <a:gd name="connsiteY60" fmla="*/ 1943974 h 4007282"/>
                <a:gd name="connsiteX61" fmla="*/ 390066 w 2487611"/>
                <a:gd name="connsiteY61" fmla="*/ 1442023 h 4007282"/>
                <a:gd name="connsiteX62" fmla="*/ 595041 w 2487611"/>
                <a:gd name="connsiteY62" fmla="*/ 602756 h 4007282"/>
                <a:gd name="connsiteX63" fmla="*/ 1236486 w 2487611"/>
                <a:gd name="connsiteY63" fmla="*/ 0 h 4007282"/>
                <a:gd name="connsiteX0" fmla="*/ 1355591 w 2487611"/>
                <a:gd name="connsiteY0" fmla="*/ 3081285 h 4007282"/>
                <a:gd name="connsiteX1" fmla="*/ 1668701 w 2487611"/>
                <a:gd name="connsiteY1" fmla="*/ 3381869 h 4007282"/>
                <a:gd name="connsiteX2" fmla="*/ 1698103 w 2487611"/>
                <a:gd name="connsiteY2" fmla="*/ 3725512 h 4007282"/>
                <a:gd name="connsiteX3" fmla="*/ 1503571 w 2487611"/>
                <a:gd name="connsiteY3" fmla="*/ 3508020 h 4007282"/>
                <a:gd name="connsiteX4" fmla="*/ 1461585 w 2487611"/>
                <a:gd name="connsiteY4" fmla="*/ 3721761 h 4007282"/>
                <a:gd name="connsiteX5" fmla="*/ 1244671 w 2487611"/>
                <a:gd name="connsiteY5" fmla="*/ 4007282 h 4007282"/>
                <a:gd name="connsiteX6" fmla="*/ 1079392 w 2487611"/>
                <a:gd name="connsiteY6" fmla="*/ 3701523 h 4007282"/>
                <a:gd name="connsiteX7" fmla="*/ 987763 w 2487611"/>
                <a:gd name="connsiteY7" fmla="*/ 3569325 h 4007282"/>
                <a:gd name="connsiteX8" fmla="*/ 854400 w 2487611"/>
                <a:gd name="connsiteY8" fmla="*/ 3636047 h 4007282"/>
                <a:gd name="connsiteX9" fmla="*/ 869102 w 2487611"/>
                <a:gd name="connsiteY9" fmla="*/ 3312632 h 4007282"/>
                <a:gd name="connsiteX10" fmla="*/ 1052587 w 2487611"/>
                <a:gd name="connsiteY10" fmla="*/ 3115087 h 4007282"/>
                <a:gd name="connsiteX11" fmla="*/ 1019981 w 2487611"/>
                <a:gd name="connsiteY11" fmla="*/ 3159110 h 4007282"/>
                <a:gd name="connsiteX12" fmla="*/ 1012121 w 2487611"/>
                <a:gd name="connsiteY12" fmla="*/ 3332027 h 4007282"/>
                <a:gd name="connsiteX13" fmla="*/ 1083424 w 2487611"/>
                <a:gd name="connsiteY13" fmla="*/ 3296354 h 4007282"/>
                <a:gd name="connsiteX14" fmla="*/ 1132416 w 2487611"/>
                <a:gd name="connsiteY14" fmla="*/ 3367034 h 4007282"/>
                <a:gd name="connsiteX15" fmla="*/ 1220783 w 2487611"/>
                <a:gd name="connsiteY15" fmla="*/ 3530511 h 4007282"/>
                <a:gd name="connsiteX16" fmla="*/ 1336759 w 2487611"/>
                <a:gd name="connsiteY16" fmla="*/ 3377854 h 4007282"/>
                <a:gd name="connsiteX17" fmla="*/ 1359207 w 2487611"/>
                <a:gd name="connsiteY17" fmla="*/ 3263575 h 4007282"/>
                <a:gd name="connsiteX18" fmla="*/ 1463216 w 2487611"/>
                <a:gd name="connsiteY18" fmla="*/ 3379859 h 4007282"/>
                <a:gd name="connsiteX19" fmla="*/ 1447496 w 2487611"/>
                <a:gd name="connsiteY19" fmla="*/ 3196127 h 4007282"/>
                <a:gd name="connsiteX20" fmla="*/ 1355591 w 2487611"/>
                <a:gd name="connsiteY20" fmla="*/ 3081285 h 4007282"/>
                <a:gd name="connsiteX21" fmla="*/ 803026 w 2487611"/>
                <a:gd name="connsiteY21" fmla="*/ 2773720 h 4007282"/>
                <a:gd name="connsiteX22" fmla="*/ 1689473 w 2487611"/>
                <a:gd name="connsiteY22" fmla="*/ 2773720 h 4007282"/>
                <a:gd name="connsiteX23" fmla="*/ 1482985 w 2487611"/>
                <a:gd name="connsiteY23" fmla="*/ 3053768 h 4007282"/>
                <a:gd name="connsiteX24" fmla="*/ 1009514 w 2487611"/>
                <a:gd name="connsiteY24" fmla="*/ 3053768 h 4007282"/>
                <a:gd name="connsiteX25" fmla="*/ 803026 w 2487611"/>
                <a:gd name="connsiteY25" fmla="*/ 2773720 h 4007282"/>
                <a:gd name="connsiteX26" fmla="*/ 1246249 w 2487611"/>
                <a:gd name="connsiteY26" fmla="*/ 1473655 h 4007282"/>
                <a:gd name="connsiteX27" fmla="*/ 1346518 w 2487611"/>
                <a:gd name="connsiteY27" fmla="*/ 1573924 h 4007282"/>
                <a:gd name="connsiteX28" fmla="*/ 1246249 w 2487611"/>
                <a:gd name="connsiteY28" fmla="*/ 1674193 h 4007282"/>
                <a:gd name="connsiteX29" fmla="*/ 1145980 w 2487611"/>
                <a:gd name="connsiteY29" fmla="*/ 1573924 h 4007282"/>
                <a:gd name="connsiteX30" fmla="*/ 1246249 w 2487611"/>
                <a:gd name="connsiteY30" fmla="*/ 1473655 h 4007282"/>
                <a:gd name="connsiteX31" fmla="*/ 1246249 w 2487611"/>
                <a:gd name="connsiteY31" fmla="*/ 1404149 h 4007282"/>
                <a:gd name="connsiteX32" fmla="*/ 1076474 w 2487611"/>
                <a:gd name="connsiteY32" fmla="*/ 1573924 h 4007282"/>
                <a:gd name="connsiteX33" fmla="*/ 1246249 w 2487611"/>
                <a:gd name="connsiteY33" fmla="*/ 1743699 h 4007282"/>
                <a:gd name="connsiteX34" fmla="*/ 1416024 w 2487611"/>
                <a:gd name="connsiteY34" fmla="*/ 1573924 h 4007282"/>
                <a:gd name="connsiteX35" fmla="*/ 1246249 w 2487611"/>
                <a:gd name="connsiteY35" fmla="*/ 1404149 h 4007282"/>
                <a:gd name="connsiteX36" fmla="*/ 1246249 w 2487611"/>
                <a:gd name="connsiteY36" fmla="*/ 650779 h 4007282"/>
                <a:gd name="connsiteX37" fmla="*/ 1446787 w 2487611"/>
                <a:gd name="connsiteY37" fmla="*/ 851317 h 4007282"/>
                <a:gd name="connsiteX38" fmla="*/ 1246249 w 2487611"/>
                <a:gd name="connsiteY38" fmla="*/ 1051855 h 4007282"/>
                <a:gd name="connsiteX39" fmla="*/ 1045711 w 2487611"/>
                <a:gd name="connsiteY39" fmla="*/ 851317 h 4007282"/>
                <a:gd name="connsiteX40" fmla="*/ 1246249 w 2487611"/>
                <a:gd name="connsiteY40" fmla="*/ 650779 h 4007282"/>
                <a:gd name="connsiteX41" fmla="*/ 1246249 w 2487611"/>
                <a:gd name="connsiteY41" fmla="*/ 511767 h 4007282"/>
                <a:gd name="connsiteX42" fmla="*/ 906699 w 2487611"/>
                <a:gd name="connsiteY42" fmla="*/ 851317 h 4007282"/>
                <a:gd name="connsiteX43" fmla="*/ 1246249 w 2487611"/>
                <a:gd name="connsiteY43" fmla="*/ 1190867 h 4007282"/>
                <a:gd name="connsiteX44" fmla="*/ 1585799 w 2487611"/>
                <a:gd name="connsiteY44" fmla="*/ 851317 h 4007282"/>
                <a:gd name="connsiteX45" fmla="*/ 1246249 w 2487611"/>
                <a:gd name="connsiteY45" fmla="*/ 511767 h 4007282"/>
                <a:gd name="connsiteX46" fmla="*/ 1236486 w 2487611"/>
                <a:gd name="connsiteY46" fmla="*/ 0 h 4007282"/>
                <a:gd name="connsiteX47" fmla="*/ 1243449 w 2487611"/>
                <a:gd name="connsiteY47" fmla="*/ 468 h 4007282"/>
                <a:gd name="connsiteX48" fmla="*/ 1250411 w 2487611"/>
                <a:gd name="connsiteY48" fmla="*/ 0 h 4007282"/>
                <a:gd name="connsiteX49" fmla="*/ 1891856 w 2487611"/>
                <a:gd name="connsiteY49" fmla="*/ 602756 h 4007282"/>
                <a:gd name="connsiteX50" fmla="*/ 2096831 w 2487611"/>
                <a:gd name="connsiteY50" fmla="*/ 1442023 h 4007282"/>
                <a:gd name="connsiteX51" fmla="*/ 2003408 w 2487611"/>
                <a:gd name="connsiteY51" fmla="*/ 1943608 h 4007282"/>
                <a:gd name="connsiteX52" fmla="*/ 2224895 w 2487611"/>
                <a:gd name="connsiteY52" fmla="*/ 2078968 h 4007282"/>
                <a:gd name="connsiteX53" fmla="*/ 2487611 w 2487611"/>
                <a:gd name="connsiteY53" fmla="*/ 2809123 h 4007282"/>
                <a:gd name="connsiteX54" fmla="*/ 1777602 w 2487611"/>
                <a:gd name="connsiteY54" fmla="*/ 2545137 h 4007282"/>
                <a:gd name="connsiteX55" fmla="*/ 1697050 w 2487611"/>
                <a:gd name="connsiteY55" fmla="*/ 2693117 h 4007282"/>
                <a:gd name="connsiteX56" fmla="*/ 789847 w 2487611"/>
                <a:gd name="connsiteY56" fmla="*/ 2693117 h 4007282"/>
                <a:gd name="connsiteX57" fmla="*/ 709405 w 2487611"/>
                <a:gd name="connsiteY57" fmla="*/ 2545362 h 4007282"/>
                <a:gd name="connsiteX58" fmla="*/ 0 w 2487611"/>
                <a:gd name="connsiteY58" fmla="*/ 2809123 h 4007282"/>
                <a:gd name="connsiteX59" fmla="*/ 262716 w 2487611"/>
                <a:gd name="connsiteY59" fmla="*/ 2078968 h 4007282"/>
                <a:gd name="connsiteX60" fmla="*/ 483603 w 2487611"/>
                <a:gd name="connsiteY60" fmla="*/ 1943974 h 4007282"/>
                <a:gd name="connsiteX61" fmla="*/ 390066 w 2487611"/>
                <a:gd name="connsiteY61" fmla="*/ 1442023 h 4007282"/>
                <a:gd name="connsiteX62" fmla="*/ 595041 w 2487611"/>
                <a:gd name="connsiteY62" fmla="*/ 602756 h 4007282"/>
                <a:gd name="connsiteX63" fmla="*/ 1236486 w 2487611"/>
                <a:gd name="connsiteY63" fmla="*/ 0 h 4007282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0411 w 2487611"/>
                <a:gd name="connsiteY48" fmla="*/ 101253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91732 h 4117729"/>
                <a:gd name="connsiteX1" fmla="*/ 1668701 w 2487611"/>
                <a:gd name="connsiteY1" fmla="*/ 3492316 h 4117729"/>
                <a:gd name="connsiteX2" fmla="*/ 1698103 w 2487611"/>
                <a:gd name="connsiteY2" fmla="*/ 3835959 h 4117729"/>
                <a:gd name="connsiteX3" fmla="*/ 1503571 w 2487611"/>
                <a:gd name="connsiteY3" fmla="*/ 3618467 h 4117729"/>
                <a:gd name="connsiteX4" fmla="*/ 1461585 w 2487611"/>
                <a:gd name="connsiteY4" fmla="*/ 3832208 h 4117729"/>
                <a:gd name="connsiteX5" fmla="*/ 1244671 w 2487611"/>
                <a:gd name="connsiteY5" fmla="*/ 4117729 h 4117729"/>
                <a:gd name="connsiteX6" fmla="*/ 1079392 w 2487611"/>
                <a:gd name="connsiteY6" fmla="*/ 3811970 h 4117729"/>
                <a:gd name="connsiteX7" fmla="*/ 987763 w 2487611"/>
                <a:gd name="connsiteY7" fmla="*/ 3679772 h 4117729"/>
                <a:gd name="connsiteX8" fmla="*/ 854400 w 2487611"/>
                <a:gd name="connsiteY8" fmla="*/ 3746494 h 4117729"/>
                <a:gd name="connsiteX9" fmla="*/ 869102 w 2487611"/>
                <a:gd name="connsiteY9" fmla="*/ 3423079 h 4117729"/>
                <a:gd name="connsiteX10" fmla="*/ 1052587 w 2487611"/>
                <a:gd name="connsiteY10" fmla="*/ 3225534 h 4117729"/>
                <a:gd name="connsiteX11" fmla="*/ 1019981 w 2487611"/>
                <a:gd name="connsiteY11" fmla="*/ 3269557 h 4117729"/>
                <a:gd name="connsiteX12" fmla="*/ 1012121 w 2487611"/>
                <a:gd name="connsiteY12" fmla="*/ 3442474 h 4117729"/>
                <a:gd name="connsiteX13" fmla="*/ 1083424 w 2487611"/>
                <a:gd name="connsiteY13" fmla="*/ 3406801 h 4117729"/>
                <a:gd name="connsiteX14" fmla="*/ 1132416 w 2487611"/>
                <a:gd name="connsiteY14" fmla="*/ 3477481 h 4117729"/>
                <a:gd name="connsiteX15" fmla="*/ 1220783 w 2487611"/>
                <a:gd name="connsiteY15" fmla="*/ 3640958 h 4117729"/>
                <a:gd name="connsiteX16" fmla="*/ 1336759 w 2487611"/>
                <a:gd name="connsiteY16" fmla="*/ 3488301 h 4117729"/>
                <a:gd name="connsiteX17" fmla="*/ 1359207 w 2487611"/>
                <a:gd name="connsiteY17" fmla="*/ 3374022 h 4117729"/>
                <a:gd name="connsiteX18" fmla="*/ 1463216 w 2487611"/>
                <a:gd name="connsiteY18" fmla="*/ 3490306 h 4117729"/>
                <a:gd name="connsiteX19" fmla="*/ 1447496 w 2487611"/>
                <a:gd name="connsiteY19" fmla="*/ 3306574 h 4117729"/>
                <a:gd name="connsiteX20" fmla="*/ 1355591 w 2487611"/>
                <a:gd name="connsiteY20" fmla="*/ 3191732 h 4117729"/>
                <a:gd name="connsiteX21" fmla="*/ 803026 w 2487611"/>
                <a:gd name="connsiteY21" fmla="*/ 2884167 h 4117729"/>
                <a:gd name="connsiteX22" fmla="*/ 1689473 w 2487611"/>
                <a:gd name="connsiteY22" fmla="*/ 2884167 h 4117729"/>
                <a:gd name="connsiteX23" fmla="*/ 1482985 w 2487611"/>
                <a:gd name="connsiteY23" fmla="*/ 3164215 h 4117729"/>
                <a:gd name="connsiteX24" fmla="*/ 1009514 w 2487611"/>
                <a:gd name="connsiteY24" fmla="*/ 3164215 h 4117729"/>
                <a:gd name="connsiteX25" fmla="*/ 803026 w 2487611"/>
                <a:gd name="connsiteY25" fmla="*/ 2884167 h 4117729"/>
                <a:gd name="connsiteX26" fmla="*/ 1246249 w 2487611"/>
                <a:gd name="connsiteY26" fmla="*/ 1584102 h 4117729"/>
                <a:gd name="connsiteX27" fmla="*/ 1346518 w 2487611"/>
                <a:gd name="connsiteY27" fmla="*/ 1684371 h 4117729"/>
                <a:gd name="connsiteX28" fmla="*/ 1246249 w 2487611"/>
                <a:gd name="connsiteY28" fmla="*/ 1784640 h 4117729"/>
                <a:gd name="connsiteX29" fmla="*/ 1145980 w 2487611"/>
                <a:gd name="connsiteY29" fmla="*/ 1684371 h 4117729"/>
                <a:gd name="connsiteX30" fmla="*/ 1246249 w 2487611"/>
                <a:gd name="connsiteY30" fmla="*/ 1584102 h 4117729"/>
                <a:gd name="connsiteX31" fmla="*/ 1246249 w 2487611"/>
                <a:gd name="connsiteY31" fmla="*/ 1514596 h 4117729"/>
                <a:gd name="connsiteX32" fmla="*/ 1076474 w 2487611"/>
                <a:gd name="connsiteY32" fmla="*/ 1684371 h 4117729"/>
                <a:gd name="connsiteX33" fmla="*/ 1246249 w 2487611"/>
                <a:gd name="connsiteY33" fmla="*/ 1854146 h 4117729"/>
                <a:gd name="connsiteX34" fmla="*/ 1416024 w 2487611"/>
                <a:gd name="connsiteY34" fmla="*/ 1684371 h 4117729"/>
                <a:gd name="connsiteX35" fmla="*/ 1246249 w 2487611"/>
                <a:gd name="connsiteY35" fmla="*/ 1514596 h 4117729"/>
                <a:gd name="connsiteX36" fmla="*/ 1246249 w 2487611"/>
                <a:gd name="connsiteY36" fmla="*/ 761226 h 4117729"/>
                <a:gd name="connsiteX37" fmla="*/ 1446787 w 2487611"/>
                <a:gd name="connsiteY37" fmla="*/ 961764 h 4117729"/>
                <a:gd name="connsiteX38" fmla="*/ 1246249 w 2487611"/>
                <a:gd name="connsiteY38" fmla="*/ 1162302 h 4117729"/>
                <a:gd name="connsiteX39" fmla="*/ 1045711 w 2487611"/>
                <a:gd name="connsiteY39" fmla="*/ 961764 h 4117729"/>
                <a:gd name="connsiteX40" fmla="*/ 1246249 w 2487611"/>
                <a:gd name="connsiteY40" fmla="*/ 761226 h 4117729"/>
                <a:gd name="connsiteX41" fmla="*/ 1246249 w 2487611"/>
                <a:gd name="connsiteY41" fmla="*/ 622214 h 4117729"/>
                <a:gd name="connsiteX42" fmla="*/ 906699 w 2487611"/>
                <a:gd name="connsiteY42" fmla="*/ 961764 h 4117729"/>
                <a:gd name="connsiteX43" fmla="*/ 1246249 w 2487611"/>
                <a:gd name="connsiteY43" fmla="*/ 1301314 h 4117729"/>
                <a:gd name="connsiteX44" fmla="*/ 1585799 w 2487611"/>
                <a:gd name="connsiteY44" fmla="*/ 961764 h 4117729"/>
                <a:gd name="connsiteX45" fmla="*/ 1246249 w 2487611"/>
                <a:gd name="connsiteY45" fmla="*/ 622214 h 4117729"/>
                <a:gd name="connsiteX46" fmla="*/ 1237076 w 2487611"/>
                <a:gd name="connsiteY46" fmla="*/ 0 h 4117729"/>
                <a:gd name="connsiteX47" fmla="*/ 1243449 w 2487611"/>
                <a:gd name="connsiteY47" fmla="*/ 110915 h 4117729"/>
                <a:gd name="connsiteX48" fmla="*/ 1258169 w 2487611"/>
                <a:gd name="connsiteY48" fmla="*/ 12605 h 4117729"/>
                <a:gd name="connsiteX49" fmla="*/ 1891856 w 2487611"/>
                <a:gd name="connsiteY49" fmla="*/ 713203 h 4117729"/>
                <a:gd name="connsiteX50" fmla="*/ 2096831 w 2487611"/>
                <a:gd name="connsiteY50" fmla="*/ 1552470 h 4117729"/>
                <a:gd name="connsiteX51" fmla="*/ 2003408 w 2487611"/>
                <a:gd name="connsiteY51" fmla="*/ 2054055 h 4117729"/>
                <a:gd name="connsiteX52" fmla="*/ 2224895 w 2487611"/>
                <a:gd name="connsiteY52" fmla="*/ 2189415 h 4117729"/>
                <a:gd name="connsiteX53" fmla="*/ 2487611 w 2487611"/>
                <a:gd name="connsiteY53" fmla="*/ 2919570 h 4117729"/>
                <a:gd name="connsiteX54" fmla="*/ 1777602 w 2487611"/>
                <a:gd name="connsiteY54" fmla="*/ 2655584 h 4117729"/>
                <a:gd name="connsiteX55" fmla="*/ 1697050 w 2487611"/>
                <a:gd name="connsiteY55" fmla="*/ 2803564 h 4117729"/>
                <a:gd name="connsiteX56" fmla="*/ 789847 w 2487611"/>
                <a:gd name="connsiteY56" fmla="*/ 2803564 h 4117729"/>
                <a:gd name="connsiteX57" fmla="*/ 709405 w 2487611"/>
                <a:gd name="connsiteY57" fmla="*/ 2655809 h 4117729"/>
                <a:gd name="connsiteX58" fmla="*/ 0 w 2487611"/>
                <a:gd name="connsiteY58" fmla="*/ 2919570 h 4117729"/>
                <a:gd name="connsiteX59" fmla="*/ 262716 w 2487611"/>
                <a:gd name="connsiteY59" fmla="*/ 2189415 h 4117729"/>
                <a:gd name="connsiteX60" fmla="*/ 483603 w 2487611"/>
                <a:gd name="connsiteY60" fmla="*/ 2054421 h 4117729"/>
                <a:gd name="connsiteX61" fmla="*/ 390066 w 2487611"/>
                <a:gd name="connsiteY61" fmla="*/ 1552470 h 4117729"/>
                <a:gd name="connsiteX62" fmla="*/ 595041 w 2487611"/>
                <a:gd name="connsiteY62" fmla="*/ 713203 h 4117729"/>
                <a:gd name="connsiteX63" fmla="*/ 1237076 w 2487611"/>
                <a:gd name="connsiteY63" fmla="*/ 0 h 4117729"/>
                <a:gd name="connsiteX0" fmla="*/ 1355591 w 2487611"/>
                <a:gd name="connsiteY0" fmla="*/ 3197172 h 4123169"/>
                <a:gd name="connsiteX1" fmla="*/ 1668701 w 2487611"/>
                <a:gd name="connsiteY1" fmla="*/ 3497756 h 4123169"/>
                <a:gd name="connsiteX2" fmla="*/ 1698103 w 2487611"/>
                <a:gd name="connsiteY2" fmla="*/ 3841399 h 4123169"/>
                <a:gd name="connsiteX3" fmla="*/ 1503571 w 2487611"/>
                <a:gd name="connsiteY3" fmla="*/ 3623907 h 4123169"/>
                <a:gd name="connsiteX4" fmla="*/ 1461585 w 2487611"/>
                <a:gd name="connsiteY4" fmla="*/ 3837648 h 4123169"/>
                <a:gd name="connsiteX5" fmla="*/ 1244671 w 2487611"/>
                <a:gd name="connsiteY5" fmla="*/ 4123169 h 4123169"/>
                <a:gd name="connsiteX6" fmla="*/ 1079392 w 2487611"/>
                <a:gd name="connsiteY6" fmla="*/ 3817410 h 4123169"/>
                <a:gd name="connsiteX7" fmla="*/ 987763 w 2487611"/>
                <a:gd name="connsiteY7" fmla="*/ 3685212 h 4123169"/>
                <a:gd name="connsiteX8" fmla="*/ 854400 w 2487611"/>
                <a:gd name="connsiteY8" fmla="*/ 3751934 h 4123169"/>
                <a:gd name="connsiteX9" fmla="*/ 869102 w 2487611"/>
                <a:gd name="connsiteY9" fmla="*/ 3428519 h 4123169"/>
                <a:gd name="connsiteX10" fmla="*/ 1052587 w 2487611"/>
                <a:gd name="connsiteY10" fmla="*/ 3230974 h 4123169"/>
                <a:gd name="connsiteX11" fmla="*/ 1019981 w 2487611"/>
                <a:gd name="connsiteY11" fmla="*/ 3274997 h 4123169"/>
                <a:gd name="connsiteX12" fmla="*/ 1012121 w 2487611"/>
                <a:gd name="connsiteY12" fmla="*/ 3447914 h 4123169"/>
                <a:gd name="connsiteX13" fmla="*/ 1083424 w 2487611"/>
                <a:gd name="connsiteY13" fmla="*/ 3412241 h 4123169"/>
                <a:gd name="connsiteX14" fmla="*/ 1132416 w 2487611"/>
                <a:gd name="connsiteY14" fmla="*/ 3482921 h 4123169"/>
                <a:gd name="connsiteX15" fmla="*/ 1220783 w 2487611"/>
                <a:gd name="connsiteY15" fmla="*/ 3646398 h 4123169"/>
                <a:gd name="connsiteX16" fmla="*/ 1336759 w 2487611"/>
                <a:gd name="connsiteY16" fmla="*/ 3493741 h 4123169"/>
                <a:gd name="connsiteX17" fmla="*/ 1359207 w 2487611"/>
                <a:gd name="connsiteY17" fmla="*/ 3379462 h 4123169"/>
                <a:gd name="connsiteX18" fmla="*/ 1463216 w 2487611"/>
                <a:gd name="connsiteY18" fmla="*/ 3495746 h 4123169"/>
                <a:gd name="connsiteX19" fmla="*/ 1447496 w 2487611"/>
                <a:gd name="connsiteY19" fmla="*/ 3312014 h 4123169"/>
                <a:gd name="connsiteX20" fmla="*/ 1355591 w 2487611"/>
                <a:gd name="connsiteY20" fmla="*/ 3197172 h 4123169"/>
                <a:gd name="connsiteX21" fmla="*/ 803026 w 2487611"/>
                <a:gd name="connsiteY21" fmla="*/ 2889607 h 4123169"/>
                <a:gd name="connsiteX22" fmla="*/ 1689473 w 2487611"/>
                <a:gd name="connsiteY22" fmla="*/ 2889607 h 4123169"/>
                <a:gd name="connsiteX23" fmla="*/ 1482985 w 2487611"/>
                <a:gd name="connsiteY23" fmla="*/ 3169655 h 4123169"/>
                <a:gd name="connsiteX24" fmla="*/ 1009514 w 2487611"/>
                <a:gd name="connsiteY24" fmla="*/ 3169655 h 4123169"/>
                <a:gd name="connsiteX25" fmla="*/ 803026 w 2487611"/>
                <a:gd name="connsiteY25" fmla="*/ 2889607 h 4123169"/>
                <a:gd name="connsiteX26" fmla="*/ 1246249 w 2487611"/>
                <a:gd name="connsiteY26" fmla="*/ 1589542 h 4123169"/>
                <a:gd name="connsiteX27" fmla="*/ 1346518 w 2487611"/>
                <a:gd name="connsiteY27" fmla="*/ 1689811 h 4123169"/>
                <a:gd name="connsiteX28" fmla="*/ 1246249 w 2487611"/>
                <a:gd name="connsiteY28" fmla="*/ 1790080 h 4123169"/>
                <a:gd name="connsiteX29" fmla="*/ 1145980 w 2487611"/>
                <a:gd name="connsiteY29" fmla="*/ 1689811 h 4123169"/>
                <a:gd name="connsiteX30" fmla="*/ 1246249 w 2487611"/>
                <a:gd name="connsiteY30" fmla="*/ 1589542 h 4123169"/>
                <a:gd name="connsiteX31" fmla="*/ 1246249 w 2487611"/>
                <a:gd name="connsiteY31" fmla="*/ 1520036 h 4123169"/>
                <a:gd name="connsiteX32" fmla="*/ 1076474 w 2487611"/>
                <a:gd name="connsiteY32" fmla="*/ 1689811 h 4123169"/>
                <a:gd name="connsiteX33" fmla="*/ 1246249 w 2487611"/>
                <a:gd name="connsiteY33" fmla="*/ 1859586 h 4123169"/>
                <a:gd name="connsiteX34" fmla="*/ 1416024 w 2487611"/>
                <a:gd name="connsiteY34" fmla="*/ 1689811 h 4123169"/>
                <a:gd name="connsiteX35" fmla="*/ 1246249 w 2487611"/>
                <a:gd name="connsiteY35" fmla="*/ 1520036 h 4123169"/>
                <a:gd name="connsiteX36" fmla="*/ 1246249 w 2487611"/>
                <a:gd name="connsiteY36" fmla="*/ 766666 h 4123169"/>
                <a:gd name="connsiteX37" fmla="*/ 1446787 w 2487611"/>
                <a:gd name="connsiteY37" fmla="*/ 967204 h 4123169"/>
                <a:gd name="connsiteX38" fmla="*/ 1246249 w 2487611"/>
                <a:gd name="connsiteY38" fmla="*/ 1167742 h 4123169"/>
                <a:gd name="connsiteX39" fmla="*/ 1045711 w 2487611"/>
                <a:gd name="connsiteY39" fmla="*/ 967204 h 4123169"/>
                <a:gd name="connsiteX40" fmla="*/ 1246249 w 2487611"/>
                <a:gd name="connsiteY40" fmla="*/ 766666 h 4123169"/>
                <a:gd name="connsiteX41" fmla="*/ 1246249 w 2487611"/>
                <a:gd name="connsiteY41" fmla="*/ 627654 h 4123169"/>
                <a:gd name="connsiteX42" fmla="*/ 906699 w 2487611"/>
                <a:gd name="connsiteY42" fmla="*/ 967204 h 4123169"/>
                <a:gd name="connsiteX43" fmla="*/ 1246249 w 2487611"/>
                <a:gd name="connsiteY43" fmla="*/ 1306754 h 4123169"/>
                <a:gd name="connsiteX44" fmla="*/ 1585799 w 2487611"/>
                <a:gd name="connsiteY44" fmla="*/ 967204 h 4123169"/>
                <a:gd name="connsiteX45" fmla="*/ 1246249 w 2487611"/>
                <a:gd name="connsiteY45" fmla="*/ 627654 h 4123169"/>
                <a:gd name="connsiteX46" fmla="*/ 1237076 w 2487611"/>
                <a:gd name="connsiteY46" fmla="*/ 5440 h 4123169"/>
                <a:gd name="connsiteX47" fmla="*/ 1243449 w 2487611"/>
                <a:gd name="connsiteY47" fmla="*/ 116355 h 4123169"/>
                <a:gd name="connsiteX48" fmla="*/ 1231224 w 2487611"/>
                <a:gd name="connsiteY48" fmla="*/ 0 h 4123169"/>
                <a:gd name="connsiteX49" fmla="*/ 1891856 w 2487611"/>
                <a:gd name="connsiteY49" fmla="*/ 718643 h 4123169"/>
                <a:gd name="connsiteX50" fmla="*/ 2096831 w 2487611"/>
                <a:gd name="connsiteY50" fmla="*/ 1557910 h 4123169"/>
                <a:gd name="connsiteX51" fmla="*/ 2003408 w 2487611"/>
                <a:gd name="connsiteY51" fmla="*/ 2059495 h 4123169"/>
                <a:gd name="connsiteX52" fmla="*/ 2224895 w 2487611"/>
                <a:gd name="connsiteY52" fmla="*/ 2194855 h 4123169"/>
                <a:gd name="connsiteX53" fmla="*/ 2487611 w 2487611"/>
                <a:gd name="connsiteY53" fmla="*/ 2925010 h 4123169"/>
                <a:gd name="connsiteX54" fmla="*/ 1777602 w 2487611"/>
                <a:gd name="connsiteY54" fmla="*/ 2661024 h 4123169"/>
                <a:gd name="connsiteX55" fmla="*/ 1697050 w 2487611"/>
                <a:gd name="connsiteY55" fmla="*/ 2809004 h 4123169"/>
                <a:gd name="connsiteX56" fmla="*/ 789847 w 2487611"/>
                <a:gd name="connsiteY56" fmla="*/ 2809004 h 4123169"/>
                <a:gd name="connsiteX57" fmla="*/ 709405 w 2487611"/>
                <a:gd name="connsiteY57" fmla="*/ 2661249 h 4123169"/>
                <a:gd name="connsiteX58" fmla="*/ 0 w 2487611"/>
                <a:gd name="connsiteY58" fmla="*/ 2925010 h 4123169"/>
                <a:gd name="connsiteX59" fmla="*/ 262716 w 2487611"/>
                <a:gd name="connsiteY59" fmla="*/ 2194855 h 4123169"/>
                <a:gd name="connsiteX60" fmla="*/ 483603 w 2487611"/>
                <a:gd name="connsiteY60" fmla="*/ 2059861 h 4123169"/>
                <a:gd name="connsiteX61" fmla="*/ 390066 w 2487611"/>
                <a:gd name="connsiteY61" fmla="*/ 1557910 h 4123169"/>
                <a:gd name="connsiteX62" fmla="*/ 595041 w 2487611"/>
                <a:gd name="connsiteY62" fmla="*/ 718643 h 4123169"/>
                <a:gd name="connsiteX63" fmla="*/ 1237076 w 2487611"/>
                <a:gd name="connsiteY63" fmla="*/ 5440 h 4123169"/>
                <a:gd name="connsiteX0" fmla="*/ 1355591 w 2487611"/>
                <a:gd name="connsiteY0" fmla="*/ 3197172 h 4123169"/>
                <a:gd name="connsiteX1" fmla="*/ 1668701 w 2487611"/>
                <a:gd name="connsiteY1" fmla="*/ 3497756 h 4123169"/>
                <a:gd name="connsiteX2" fmla="*/ 1698103 w 2487611"/>
                <a:gd name="connsiteY2" fmla="*/ 3841399 h 4123169"/>
                <a:gd name="connsiteX3" fmla="*/ 1503571 w 2487611"/>
                <a:gd name="connsiteY3" fmla="*/ 3623907 h 4123169"/>
                <a:gd name="connsiteX4" fmla="*/ 1461585 w 2487611"/>
                <a:gd name="connsiteY4" fmla="*/ 3837648 h 4123169"/>
                <a:gd name="connsiteX5" fmla="*/ 1244671 w 2487611"/>
                <a:gd name="connsiteY5" fmla="*/ 4123169 h 4123169"/>
                <a:gd name="connsiteX6" fmla="*/ 1079392 w 2487611"/>
                <a:gd name="connsiteY6" fmla="*/ 3817410 h 4123169"/>
                <a:gd name="connsiteX7" fmla="*/ 987763 w 2487611"/>
                <a:gd name="connsiteY7" fmla="*/ 3685212 h 4123169"/>
                <a:gd name="connsiteX8" fmla="*/ 854400 w 2487611"/>
                <a:gd name="connsiteY8" fmla="*/ 3751934 h 4123169"/>
                <a:gd name="connsiteX9" fmla="*/ 869102 w 2487611"/>
                <a:gd name="connsiteY9" fmla="*/ 3428519 h 4123169"/>
                <a:gd name="connsiteX10" fmla="*/ 1052587 w 2487611"/>
                <a:gd name="connsiteY10" fmla="*/ 3230974 h 4123169"/>
                <a:gd name="connsiteX11" fmla="*/ 1019981 w 2487611"/>
                <a:gd name="connsiteY11" fmla="*/ 3274997 h 4123169"/>
                <a:gd name="connsiteX12" fmla="*/ 1012121 w 2487611"/>
                <a:gd name="connsiteY12" fmla="*/ 3447914 h 4123169"/>
                <a:gd name="connsiteX13" fmla="*/ 1083424 w 2487611"/>
                <a:gd name="connsiteY13" fmla="*/ 3412241 h 4123169"/>
                <a:gd name="connsiteX14" fmla="*/ 1132416 w 2487611"/>
                <a:gd name="connsiteY14" fmla="*/ 3482921 h 4123169"/>
                <a:gd name="connsiteX15" fmla="*/ 1220783 w 2487611"/>
                <a:gd name="connsiteY15" fmla="*/ 3646398 h 4123169"/>
                <a:gd name="connsiteX16" fmla="*/ 1336759 w 2487611"/>
                <a:gd name="connsiteY16" fmla="*/ 3493741 h 4123169"/>
                <a:gd name="connsiteX17" fmla="*/ 1359207 w 2487611"/>
                <a:gd name="connsiteY17" fmla="*/ 3379462 h 4123169"/>
                <a:gd name="connsiteX18" fmla="*/ 1463216 w 2487611"/>
                <a:gd name="connsiteY18" fmla="*/ 3495746 h 4123169"/>
                <a:gd name="connsiteX19" fmla="*/ 1447496 w 2487611"/>
                <a:gd name="connsiteY19" fmla="*/ 3312014 h 4123169"/>
                <a:gd name="connsiteX20" fmla="*/ 1355591 w 2487611"/>
                <a:gd name="connsiteY20" fmla="*/ 3197172 h 4123169"/>
                <a:gd name="connsiteX21" fmla="*/ 803026 w 2487611"/>
                <a:gd name="connsiteY21" fmla="*/ 2889607 h 4123169"/>
                <a:gd name="connsiteX22" fmla="*/ 1689473 w 2487611"/>
                <a:gd name="connsiteY22" fmla="*/ 2889607 h 4123169"/>
                <a:gd name="connsiteX23" fmla="*/ 1482985 w 2487611"/>
                <a:gd name="connsiteY23" fmla="*/ 3169655 h 4123169"/>
                <a:gd name="connsiteX24" fmla="*/ 1009514 w 2487611"/>
                <a:gd name="connsiteY24" fmla="*/ 3169655 h 4123169"/>
                <a:gd name="connsiteX25" fmla="*/ 803026 w 2487611"/>
                <a:gd name="connsiteY25" fmla="*/ 2889607 h 4123169"/>
                <a:gd name="connsiteX26" fmla="*/ 1246249 w 2487611"/>
                <a:gd name="connsiteY26" fmla="*/ 1589542 h 4123169"/>
                <a:gd name="connsiteX27" fmla="*/ 1346518 w 2487611"/>
                <a:gd name="connsiteY27" fmla="*/ 1689811 h 4123169"/>
                <a:gd name="connsiteX28" fmla="*/ 1246249 w 2487611"/>
                <a:gd name="connsiteY28" fmla="*/ 1790080 h 4123169"/>
                <a:gd name="connsiteX29" fmla="*/ 1145980 w 2487611"/>
                <a:gd name="connsiteY29" fmla="*/ 1689811 h 4123169"/>
                <a:gd name="connsiteX30" fmla="*/ 1246249 w 2487611"/>
                <a:gd name="connsiteY30" fmla="*/ 1589542 h 4123169"/>
                <a:gd name="connsiteX31" fmla="*/ 1246249 w 2487611"/>
                <a:gd name="connsiteY31" fmla="*/ 1520036 h 4123169"/>
                <a:gd name="connsiteX32" fmla="*/ 1076474 w 2487611"/>
                <a:gd name="connsiteY32" fmla="*/ 1689811 h 4123169"/>
                <a:gd name="connsiteX33" fmla="*/ 1246249 w 2487611"/>
                <a:gd name="connsiteY33" fmla="*/ 1859586 h 4123169"/>
                <a:gd name="connsiteX34" fmla="*/ 1416024 w 2487611"/>
                <a:gd name="connsiteY34" fmla="*/ 1689811 h 4123169"/>
                <a:gd name="connsiteX35" fmla="*/ 1246249 w 2487611"/>
                <a:gd name="connsiteY35" fmla="*/ 1520036 h 4123169"/>
                <a:gd name="connsiteX36" fmla="*/ 1246249 w 2487611"/>
                <a:gd name="connsiteY36" fmla="*/ 766666 h 4123169"/>
                <a:gd name="connsiteX37" fmla="*/ 1446787 w 2487611"/>
                <a:gd name="connsiteY37" fmla="*/ 967204 h 4123169"/>
                <a:gd name="connsiteX38" fmla="*/ 1246249 w 2487611"/>
                <a:gd name="connsiteY38" fmla="*/ 1167742 h 4123169"/>
                <a:gd name="connsiteX39" fmla="*/ 1045711 w 2487611"/>
                <a:gd name="connsiteY39" fmla="*/ 967204 h 4123169"/>
                <a:gd name="connsiteX40" fmla="*/ 1246249 w 2487611"/>
                <a:gd name="connsiteY40" fmla="*/ 766666 h 4123169"/>
                <a:gd name="connsiteX41" fmla="*/ 1246249 w 2487611"/>
                <a:gd name="connsiteY41" fmla="*/ 627654 h 4123169"/>
                <a:gd name="connsiteX42" fmla="*/ 906699 w 2487611"/>
                <a:gd name="connsiteY42" fmla="*/ 967204 h 4123169"/>
                <a:gd name="connsiteX43" fmla="*/ 1246249 w 2487611"/>
                <a:gd name="connsiteY43" fmla="*/ 1306754 h 4123169"/>
                <a:gd name="connsiteX44" fmla="*/ 1585799 w 2487611"/>
                <a:gd name="connsiteY44" fmla="*/ 967204 h 4123169"/>
                <a:gd name="connsiteX45" fmla="*/ 1246249 w 2487611"/>
                <a:gd name="connsiteY45" fmla="*/ 627654 h 4123169"/>
                <a:gd name="connsiteX46" fmla="*/ 1238115 w 2487611"/>
                <a:gd name="connsiteY46" fmla="*/ 24870 h 4123169"/>
                <a:gd name="connsiteX47" fmla="*/ 1243449 w 2487611"/>
                <a:gd name="connsiteY47" fmla="*/ 116355 h 4123169"/>
                <a:gd name="connsiteX48" fmla="*/ 1231224 w 2487611"/>
                <a:gd name="connsiteY48" fmla="*/ 0 h 4123169"/>
                <a:gd name="connsiteX49" fmla="*/ 1891856 w 2487611"/>
                <a:gd name="connsiteY49" fmla="*/ 718643 h 4123169"/>
                <a:gd name="connsiteX50" fmla="*/ 2096831 w 2487611"/>
                <a:gd name="connsiteY50" fmla="*/ 1557910 h 4123169"/>
                <a:gd name="connsiteX51" fmla="*/ 2003408 w 2487611"/>
                <a:gd name="connsiteY51" fmla="*/ 2059495 h 4123169"/>
                <a:gd name="connsiteX52" fmla="*/ 2224895 w 2487611"/>
                <a:gd name="connsiteY52" fmla="*/ 2194855 h 4123169"/>
                <a:gd name="connsiteX53" fmla="*/ 2487611 w 2487611"/>
                <a:gd name="connsiteY53" fmla="*/ 2925010 h 4123169"/>
                <a:gd name="connsiteX54" fmla="*/ 1777602 w 2487611"/>
                <a:gd name="connsiteY54" fmla="*/ 2661024 h 4123169"/>
                <a:gd name="connsiteX55" fmla="*/ 1697050 w 2487611"/>
                <a:gd name="connsiteY55" fmla="*/ 2809004 h 4123169"/>
                <a:gd name="connsiteX56" fmla="*/ 789847 w 2487611"/>
                <a:gd name="connsiteY56" fmla="*/ 2809004 h 4123169"/>
                <a:gd name="connsiteX57" fmla="*/ 709405 w 2487611"/>
                <a:gd name="connsiteY57" fmla="*/ 2661249 h 4123169"/>
                <a:gd name="connsiteX58" fmla="*/ 0 w 2487611"/>
                <a:gd name="connsiteY58" fmla="*/ 2925010 h 4123169"/>
                <a:gd name="connsiteX59" fmla="*/ 262716 w 2487611"/>
                <a:gd name="connsiteY59" fmla="*/ 2194855 h 4123169"/>
                <a:gd name="connsiteX60" fmla="*/ 483603 w 2487611"/>
                <a:gd name="connsiteY60" fmla="*/ 2059861 h 4123169"/>
                <a:gd name="connsiteX61" fmla="*/ 390066 w 2487611"/>
                <a:gd name="connsiteY61" fmla="*/ 1557910 h 4123169"/>
                <a:gd name="connsiteX62" fmla="*/ 595041 w 2487611"/>
                <a:gd name="connsiteY62" fmla="*/ 718643 h 4123169"/>
                <a:gd name="connsiteX63" fmla="*/ 1238115 w 2487611"/>
                <a:gd name="connsiteY63" fmla="*/ 24870 h 4123169"/>
                <a:gd name="connsiteX0" fmla="*/ 1355591 w 2487611"/>
                <a:gd name="connsiteY0" fmla="*/ 3172302 h 4098299"/>
                <a:gd name="connsiteX1" fmla="*/ 1668701 w 2487611"/>
                <a:gd name="connsiteY1" fmla="*/ 3472886 h 4098299"/>
                <a:gd name="connsiteX2" fmla="*/ 1698103 w 2487611"/>
                <a:gd name="connsiteY2" fmla="*/ 3816529 h 4098299"/>
                <a:gd name="connsiteX3" fmla="*/ 1503571 w 2487611"/>
                <a:gd name="connsiteY3" fmla="*/ 3599037 h 4098299"/>
                <a:gd name="connsiteX4" fmla="*/ 1461585 w 2487611"/>
                <a:gd name="connsiteY4" fmla="*/ 3812778 h 4098299"/>
                <a:gd name="connsiteX5" fmla="*/ 1244671 w 2487611"/>
                <a:gd name="connsiteY5" fmla="*/ 4098299 h 4098299"/>
                <a:gd name="connsiteX6" fmla="*/ 1079392 w 2487611"/>
                <a:gd name="connsiteY6" fmla="*/ 3792540 h 4098299"/>
                <a:gd name="connsiteX7" fmla="*/ 987763 w 2487611"/>
                <a:gd name="connsiteY7" fmla="*/ 3660342 h 4098299"/>
                <a:gd name="connsiteX8" fmla="*/ 854400 w 2487611"/>
                <a:gd name="connsiteY8" fmla="*/ 3727064 h 4098299"/>
                <a:gd name="connsiteX9" fmla="*/ 869102 w 2487611"/>
                <a:gd name="connsiteY9" fmla="*/ 3403649 h 4098299"/>
                <a:gd name="connsiteX10" fmla="*/ 1052587 w 2487611"/>
                <a:gd name="connsiteY10" fmla="*/ 3206104 h 4098299"/>
                <a:gd name="connsiteX11" fmla="*/ 1019981 w 2487611"/>
                <a:gd name="connsiteY11" fmla="*/ 3250127 h 4098299"/>
                <a:gd name="connsiteX12" fmla="*/ 1012121 w 2487611"/>
                <a:gd name="connsiteY12" fmla="*/ 3423044 h 4098299"/>
                <a:gd name="connsiteX13" fmla="*/ 1083424 w 2487611"/>
                <a:gd name="connsiteY13" fmla="*/ 3387371 h 4098299"/>
                <a:gd name="connsiteX14" fmla="*/ 1132416 w 2487611"/>
                <a:gd name="connsiteY14" fmla="*/ 3458051 h 4098299"/>
                <a:gd name="connsiteX15" fmla="*/ 1220783 w 2487611"/>
                <a:gd name="connsiteY15" fmla="*/ 3621528 h 4098299"/>
                <a:gd name="connsiteX16" fmla="*/ 1336759 w 2487611"/>
                <a:gd name="connsiteY16" fmla="*/ 3468871 h 4098299"/>
                <a:gd name="connsiteX17" fmla="*/ 1359207 w 2487611"/>
                <a:gd name="connsiteY17" fmla="*/ 3354592 h 4098299"/>
                <a:gd name="connsiteX18" fmla="*/ 1463216 w 2487611"/>
                <a:gd name="connsiteY18" fmla="*/ 3470876 h 4098299"/>
                <a:gd name="connsiteX19" fmla="*/ 1447496 w 2487611"/>
                <a:gd name="connsiteY19" fmla="*/ 3287144 h 4098299"/>
                <a:gd name="connsiteX20" fmla="*/ 1355591 w 2487611"/>
                <a:gd name="connsiteY20" fmla="*/ 3172302 h 4098299"/>
                <a:gd name="connsiteX21" fmla="*/ 803026 w 2487611"/>
                <a:gd name="connsiteY21" fmla="*/ 2864737 h 4098299"/>
                <a:gd name="connsiteX22" fmla="*/ 1689473 w 2487611"/>
                <a:gd name="connsiteY22" fmla="*/ 2864737 h 4098299"/>
                <a:gd name="connsiteX23" fmla="*/ 1482985 w 2487611"/>
                <a:gd name="connsiteY23" fmla="*/ 3144785 h 4098299"/>
                <a:gd name="connsiteX24" fmla="*/ 1009514 w 2487611"/>
                <a:gd name="connsiteY24" fmla="*/ 3144785 h 4098299"/>
                <a:gd name="connsiteX25" fmla="*/ 803026 w 2487611"/>
                <a:gd name="connsiteY25" fmla="*/ 2864737 h 4098299"/>
                <a:gd name="connsiteX26" fmla="*/ 1246249 w 2487611"/>
                <a:gd name="connsiteY26" fmla="*/ 1564672 h 4098299"/>
                <a:gd name="connsiteX27" fmla="*/ 1346518 w 2487611"/>
                <a:gd name="connsiteY27" fmla="*/ 1664941 h 4098299"/>
                <a:gd name="connsiteX28" fmla="*/ 1246249 w 2487611"/>
                <a:gd name="connsiteY28" fmla="*/ 1765210 h 4098299"/>
                <a:gd name="connsiteX29" fmla="*/ 1145980 w 2487611"/>
                <a:gd name="connsiteY29" fmla="*/ 1664941 h 4098299"/>
                <a:gd name="connsiteX30" fmla="*/ 1246249 w 2487611"/>
                <a:gd name="connsiteY30" fmla="*/ 1564672 h 4098299"/>
                <a:gd name="connsiteX31" fmla="*/ 1246249 w 2487611"/>
                <a:gd name="connsiteY31" fmla="*/ 1495166 h 4098299"/>
                <a:gd name="connsiteX32" fmla="*/ 1076474 w 2487611"/>
                <a:gd name="connsiteY32" fmla="*/ 1664941 h 4098299"/>
                <a:gd name="connsiteX33" fmla="*/ 1246249 w 2487611"/>
                <a:gd name="connsiteY33" fmla="*/ 1834716 h 4098299"/>
                <a:gd name="connsiteX34" fmla="*/ 1416024 w 2487611"/>
                <a:gd name="connsiteY34" fmla="*/ 1664941 h 4098299"/>
                <a:gd name="connsiteX35" fmla="*/ 1246249 w 2487611"/>
                <a:gd name="connsiteY35" fmla="*/ 1495166 h 4098299"/>
                <a:gd name="connsiteX36" fmla="*/ 1246249 w 2487611"/>
                <a:gd name="connsiteY36" fmla="*/ 741796 h 4098299"/>
                <a:gd name="connsiteX37" fmla="*/ 1446787 w 2487611"/>
                <a:gd name="connsiteY37" fmla="*/ 942334 h 4098299"/>
                <a:gd name="connsiteX38" fmla="*/ 1246249 w 2487611"/>
                <a:gd name="connsiteY38" fmla="*/ 1142872 h 4098299"/>
                <a:gd name="connsiteX39" fmla="*/ 1045711 w 2487611"/>
                <a:gd name="connsiteY39" fmla="*/ 942334 h 4098299"/>
                <a:gd name="connsiteX40" fmla="*/ 1246249 w 2487611"/>
                <a:gd name="connsiteY40" fmla="*/ 741796 h 4098299"/>
                <a:gd name="connsiteX41" fmla="*/ 1246249 w 2487611"/>
                <a:gd name="connsiteY41" fmla="*/ 602784 h 4098299"/>
                <a:gd name="connsiteX42" fmla="*/ 906699 w 2487611"/>
                <a:gd name="connsiteY42" fmla="*/ 942334 h 4098299"/>
                <a:gd name="connsiteX43" fmla="*/ 1246249 w 2487611"/>
                <a:gd name="connsiteY43" fmla="*/ 1281884 h 4098299"/>
                <a:gd name="connsiteX44" fmla="*/ 1585799 w 2487611"/>
                <a:gd name="connsiteY44" fmla="*/ 942334 h 4098299"/>
                <a:gd name="connsiteX45" fmla="*/ 1246249 w 2487611"/>
                <a:gd name="connsiteY45" fmla="*/ 602784 h 4098299"/>
                <a:gd name="connsiteX46" fmla="*/ 1238115 w 2487611"/>
                <a:gd name="connsiteY46" fmla="*/ 0 h 4098299"/>
                <a:gd name="connsiteX47" fmla="*/ 1243449 w 2487611"/>
                <a:gd name="connsiteY47" fmla="*/ 91485 h 4098299"/>
                <a:gd name="connsiteX48" fmla="*/ 1229544 w 2487611"/>
                <a:gd name="connsiteY48" fmla="*/ 4448 h 4098299"/>
                <a:gd name="connsiteX49" fmla="*/ 1891856 w 2487611"/>
                <a:gd name="connsiteY49" fmla="*/ 693773 h 4098299"/>
                <a:gd name="connsiteX50" fmla="*/ 2096831 w 2487611"/>
                <a:gd name="connsiteY50" fmla="*/ 1533040 h 4098299"/>
                <a:gd name="connsiteX51" fmla="*/ 2003408 w 2487611"/>
                <a:gd name="connsiteY51" fmla="*/ 2034625 h 4098299"/>
                <a:gd name="connsiteX52" fmla="*/ 2224895 w 2487611"/>
                <a:gd name="connsiteY52" fmla="*/ 2169985 h 4098299"/>
                <a:gd name="connsiteX53" fmla="*/ 2487611 w 2487611"/>
                <a:gd name="connsiteY53" fmla="*/ 2900140 h 4098299"/>
                <a:gd name="connsiteX54" fmla="*/ 1777602 w 2487611"/>
                <a:gd name="connsiteY54" fmla="*/ 2636154 h 4098299"/>
                <a:gd name="connsiteX55" fmla="*/ 1697050 w 2487611"/>
                <a:gd name="connsiteY55" fmla="*/ 2784134 h 4098299"/>
                <a:gd name="connsiteX56" fmla="*/ 789847 w 2487611"/>
                <a:gd name="connsiteY56" fmla="*/ 2784134 h 4098299"/>
                <a:gd name="connsiteX57" fmla="*/ 709405 w 2487611"/>
                <a:gd name="connsiteY57" fmla="*/ 2636379 h 4098299"/>
                <a:gd name="connsiteX58" fmla="*/ 0 w 2487611"/>
                <a:gd name="connsiteY58" fmla="*/ 2900140 h 4098299"/>
                <a:gd name="connsiteX59" fmla="*/ 262716 w 2487611"/>
                <a:gd name="connsiteY59" fmla="*/ 2169985 h 4098299"/>
                <a:gd name="connsiteX60" fmla="*/ 483603 w 2487611"/>
                <a:gd name="connsiteY60" fmla="*/ 2034991 h 4098299"/>
                <a:gd name="connsiteX61" fmla="*/ 390066 w 2487611"/>
                <a:gd name="connsiteY61" fmla="*/ 1533040 h 4098299"/>
                <a:gd name="connsiteX62" fmla="*/ 595041 w 2487611"/>
                <a:gd name="connsiteY62" fmla="*/ 693773 h 4098299"/>
                <a:gd name="connsiteX63" fmla="*/ 1238115 w 2487611"/>
                <a:gd name="connsiteY63" fmla="*/ 0 h 4098299"/>
                <a:gd name="connsiteX0" fmla="*/ 1355591 w 2487611"/>
                <a:gd name="connsiteY0" fmla="*/ 3167854 h 4093851"/>
                <a:gd name="connsiteX1" fmla="*/ 1668701 w 2487611"/>
                <a:gd name="connsiteY1" fmla="*/ 3468438 h 4093851"/>
                <a:gd name="connsiteX2" fmla="*/ 1698103 w 2487611"/>
                <a:gd name="connsiteY2" fmla="*/ 3812081 h 4093851"/>
                <a:gd name="connsiteX3" fmla="*/ 1503571 w 2487611"/>
                <a:gd name="connsiteY3" fmla="*/ 3594589 h 4093851"/>
                <a:gd name="connsiteX4" fmla="*/ 1461585 w 2487611"/>
                <a:gd name="connsiteY4" fmla="*/ 3808330 h 4093851"/>
                <a:gd name="connsiteX5" fmla="*/ 1244671 w 2487611"/>
                <a:gd name="connsiteY5" fmla="*/ 4093851 h 4093851"/>
                <a:gd name="connsiteX6" fmla="*/ 1079392 w 2487611"/>
                <a:gd name="connsiteY6" fmla="*/ 3788092 h 4093851"/>
                <a:gd name="connsiteX7" fmla="*/ 987763 w 2487611"/>
                <a:gd name="connsiteY7" fmla="*/ 3655894 h 4093851"/>
                <a:gd name="connsiteX8" fmla="*/ 854400 w 2487611"/>
                <a:gd name="connsiteY8" fmla="*/ 3722616 h 4093851"/>
                <a:gd name="connsiteX9" fmla="*/ 869102 w 2487611"/>
                <a:gd name="connsiteY9" fmla="*/ 3399201 h 4093851"/>
                <a:gd name="connsiteX10" fmla="*/ 1052587 w 2487611"/>
                <a:gd name="connsiteY10" fmla="*/ 3201656 h 4093851"/>
                <a:gd name="connsiteX11" fmla="*/ 1019981 w 2487611"/>
                <a:gd name="connsiteY11" fmla="*/ 3245679 h 4093851"/>
                <a:gd name="connsiteX12" fmla="*/ 1012121 w 2487611"/>
                <a:gd name="connsiteY12" fmla="*/ 3418596 h 4093851"/>
                <a:gd name="connsiteX13" fmla="*/ 1083424 w 2487611"/>
                <a:gd name="connsiteY13" fmla="*/ 3382923 h 4093851"/>
                <a:gd name="connsiteX14" fmla="*/ 1132416 w 2487611"/>
                <a:gd name="connsiteY14" fmla="*/ 3453603 h 4093851"/>
                <a:gd name="connsiteX15" fmla="*/ 1220783 w 2487611"/>
                <a:gd name="connsiteY15" fmla="*/ 3617080 h 4093851"/>
                <a:gd name="connsiteX16" fmla="*/ 1336759 w 2487611"/>
                <a:gd name="connsiteY16" fmla="*/ 3464423 h 4093851"/>
                <a:gd name="connsiteX17" fmla="*/ 1359207 w 2487611"/>
                <a:gd name="connsiteY17" fmla="*/ 3350144 h 4093851"/>
                <a:gd name="connsiteX18" fmla="*/ 1463216 w 2487611"/>
                <a:gd name="connsiteY18" fmla="*/ 3466428 h 4093851"/>
                <a:gd name="connsiteX19" fmla="*/ 1447496 w 2487611"/>
                <a:gd name="connsiteY19" fmla="*/ 3282696 h 4093851"/>
                <a:gd name="connsiteX20" fmla="*/ 1355591 w 2487611"/>
                <a:gd name="connsiteY20" fmla="*/ 3167854 h 4093851"/>
                <a:gd name="connsiteX21" fmla="*/ 803026 w 2487611"/>
                <a:gd name="connsiteY21" fmla="*/ 2860289 h 4093851"/>
                <a:gd name="connsiteX22" fmla="*/ 1689473 w 2487611"/>
                <a:gd name="connsiteY22" fmla="*/ 2860289 h 4093851"/>
                <a:gd name="connsiteX23" fmla="*/ 1482985 w 2487611"/>
                <a:gd name="connsiteY23" fmla="*/ 3140337 h 4093851"/>
                <a:gd name="connsiteX24" fmla="*/ 1009514 w 2487611"/>
                <a:gd name="connsiteY24" fmla="*/ 3140337 h 4093851"/>
                <a:gd name="connsiteX25" fmla="*/ 803026 w 2487611"/>
                <a:gd name="connsiteY25" fmla="*/ 2860289 h 4093851"/>
                <a:gd name="connsiteX26" fmla="*/ 1246249 w 2487611"/>
                <a:gd name="connsiteY26" fmla="*/ 1560224 h 4093851"/>
                <a:gd name="connsiteX27" fmla="*/ 1346518 w 2487611"/>
                <a:gd name="connsiteY27" fmla="*/ 1660493 h 4093851"/>
                <a:gd name="connsiteX28" fmla="*/ 1246249 w 2487611"/>
                <a:gd name="connsiteY28" fmla="*/ 1760762 h 4093851"/>
                <a:gd name="connsiteX29" fmla="*/ 1145980 w 2487611"/>
                <a:gd name="connsiteY29" fmla="*/ 1660493 h 4093851"/>
                <a:gd name="connsiteX30" fmla="*/ 1246249 w 2487611"/>
                <a:gd name="connsiteY30" fmla="*/ 1560224 h 4093851"/>
                <a:gd name="connsiteX31" fmla="*/ 1246249 w 2487611"/>
                <a:gd name="connsiteY31" fmla="*/ 1490718 h 4093851"/>
                <a:gd name="connsiteX32" fmla="*/ 1076474 w 2487611"/>
                <a:gd name="connsiteY32" fmla="*/ 1660493 h 4093851"/>
                <a:gd name="connsiteX33" fmla="*/ 1246249 w 2487611"/>
                <a:gd name="connsiteY33" fmla="*/ 1830268 h 4093851"/>
                <a:gd name="connsiteX34" fmla="*/ 1416024 w 2487611"/>
                <a:gd name="connsiteY34" fmla="*/ 1660493 h 4093851"/>
                <a:gd name="connsiteX35" fmla="*/ 1246249 w 2487611"/>
                <a:gd name="connsiteY35" fmla="*/ 1490718 h 4093851"/>
                <a:gd name="connsiteX36" fmla="*/ 1246249 w 2487611"/>
                <a:gd name="connsiteY36" fmla="*/ 737348 h 4093851"/>
                <a:gd name="connsiteX37" fmla="*/ 1446787 w 2487611"/>
                <a:gd name="connsiteY37" fmla="*/ 937886 h 4093851"/>
                <a:gd name="connsiteX38" fmla="*/ 1246249 w 2487611"/>
                <a:gd name="connsiteY38" fmla="*/ 1138424 h 4093851"/>
                <a:gd name="connsiteX39" fmla="*/ 1045711 w 2487611"/>
                <a:gd name="connsiteY39" fmla="*/ 937886 h 4093851"/>
                <a:gd name="connsiteX40" fmla="*/ 1246249 w 2487611"/>
                <a:gd name="connsiteY40" fmla="*/ 737348 h 4093851"/>
                <a:gd name="connsiteX41" fmla="*/ 1246249 w 2487611"/>
                <a:gd name="connsiteY41" fmla="*/ 598336 h 4093851"/>
                <a:gd name="connsiteX42" fmla="*/ 906699 w 2487611"/>
                <a:gd name="connsiteY42" fmla="*/ 937886 h 4093851"/>
                <a:gd name="connsiteX43" fmla="*/ 1246249 w 2487611"/>
                <a:gd name="connsiteY43" fmla="*/ 1277436 h 4093851"/>
                <a:gd name="connsiteX44" fmla="*/ 1585799 w 2487611"/>
                <a:gd name="connsiteY44" fmla="*/ 937886 h 4093851"/>
                <a:gd name="connsiteX45" fmla="*/ 1246249 w 2487611"/>
                <a:gd name="connsiteY45" fmla="*/ 598336 h 4093851"/>
                <a:gd name="connsiteX46" fmla="*/ 1225855 w 2487611"/>
                <a:gd name="connsiteY46" fmla="*/ 9198 h 4093851"/>
                <a:gd name="connsiteX47" fmla="*/ 1243449 w 2487611"/>
                <a:gd name="connsiteY47" fmla="*/ 87037 h 4093851"/>
                <a:gd name="connsiteX48" fmla="*/ 1229544 w 2487611"/>
                <a:gd name="connsiteY48" fmla="*/ 0 h 4093851"/>
                <a:gd name="connsiteX49" fmla="*/ 1891856 w 2487611"/>
                <a:gd name="connsiteY49" fmla="*/ 689325 h 4093851"/>
                <a:gd name="connsiteX50" fmla="*/ 2096831 w 2487611"/>
                <a:gd name="connsiteY50" fmla="*/ 1528592 h 4093851"/>
                <a:gd name="connsiteX51" fmla="*/ 2003408 w 2487611"/>
                <a:gd name="connsiteY51" fmla="*/ 2030177 h 4093851"/>
                <a:gd name="connsiteX52" fmla="*/ 2224895 w 2487611"/>
                <a:gd name="connsiteY52" fmla="*/ 2165537 h 4093851"/>
                <a:gd name="connsiteX53" fmla="*/ 2487611 w 2487611"/>
                <a:gd name="connsiteY53" fmla="*/ 2895692 h 4093851"/>
                <a:gd name="connsiteX54" fmla="*/ 1777602 w 2487611"/>
                <a:gd name="connsiteY54" fmla="*/ 2631706 h 4093851"/>
                <a:gd name="connsiteX55" fmla="*/ 1697050 w 2487611"/>
                <a:gd name="connsiteY55" fmla="*/ 2779686 h 4093851"/>
                <a:gd name="connsiteX56" fmla="*/ 789847 w 2487611"/>
                <a:gd name="connsiteY56" fmla="*/ 2779686 h 4093851"/>
                <a:gd name="connsiteX57" fmla="*/ 709405 w 2487611"/>
                <a:gd name="connsiteY57" fmla="*/ 2631931 h 4093851"/>
                <a:gd name="connsiteX58" fmla="*/ 0 w 2487611"/>
                <a:gd name="connsiteY58" fmla="*/ 2895692 h 4093851"/>
                <a:gd name="connsiteX59" fmla="*/ 262716 w 2487611"/>
                <a:gd name="connsiteY59" fmla="*/ 2165537 h 4093851"/>
                <a:gd name="connsiteX60" fmla="*/ 483603 w 2487611"/>
                <a:gd name="connsiteY60" fmla="*/ 2030543 h 4093851"/>
                <a:gd name="connsiteX61" fmla="*/ 390066 w 2487611"/>
                <a:gd name="connsiteY61" fmla="*/ 1528592 h 4093851"/>
                <a:gd name="connsiteX62" fmla="*/ 595041 w 2487611"/>
                <a:gd name="connsiteY62" fmla="*/ 689325 h 4093851"/>
                <a:gd name="connsiteX63" fmla="*/ 1225855 w 2487611"/>
                <a:gd name="connsiteY63" fmla="*/ 9198 h 4093851"/>
                <a:gd name="connsiteX0" fmla="*/ 1355591 w 2487611"/>
                <a:gd name="connsiteY0" fmla="*/ 3167854 h 4093851"/>
                <a:gd name="connsiteX1" fmla="*/ 1668701 w 2487611"/>
                <a:gd name="connsiteY1" fmla="*/ 3468438 h 4093851"/>
                <a:gd name="connsiteX2" fmla="*/ 1698103 w 2487611"/>
                <a:gd name="connsiteY2" fmla="*/ 3812081 h 4093851"/>
                <a:gd name="connsiteX3" fmla="*/ 1503571 w 2487611"/>
                <a:gd name="connsiteY3" fmla="*/ 3594589 h 4093851"/>
                <a:gd name="connsiteX4" fmla="*/ 1461585 w 2487611"/>
                <a:gd name="connsiteY4" fmla="*/ 3808330 h 4093851"/>
                <a:gd name="connsiteX5" fmla="*/ 1244671 w 2487611"/>
                <a:gd name="connsiteY5" fmla="*/ 4093851 h 4093851"/>
                <a:gd name="connsiteX6" fmla="*/ 1079392 w 2487611"/>
                <a:gd name="connsiteY6" fmla="*/ 3788092 h 4093851"/>
                <a:gd name="connsiteX7" fmla="*/ 987763 w 2487611"/>
                <a:gd name="connsiteY7" fmla="*/ 3655894 h 4093851"/>
                <a:gd name="connsiteX8" fmla="*/ 854400 w 2487611"/>
                <a:gd name="connsiteY8" fmla="*/ 3722616 h 4093851"/>
                <a:gd name="connsiteX9" fmla="*/ 869102 w 2487611"/>
                <a:gd name="connsiteY9" fmla="*/ 3399201 h 4093851"/>
                <a:gd name="connsiteX10" fmla="*/ 1052587 w 2487611"/>
                <a:gd name="connsiteY10" fmla="*/ 3201656 h 4093851"/>
                <a:gd name="connsiteX11" fmla="*/ 1019981 w 2487611"/>
                <a:gd name="connsiteY11" fmla="*/ 3245679 h 4093851"/>
                <a:gd name="connsiteX12" fmla="*/ 1012121 w 2487611"/>
                <a:gd name="connsiteY12" fmla="*/ 3418596 h 4093851"/>
                <a:gd name="connsiteX13" fmla="*/ 1083424 w 2487611"/>
                <a:gd name="connsiteY13" fmla="*/ 3382923 h 4093851"/>
                <a:gd name="connsiteX14" fmla="*/ 1132416 w 2487611"/>
                <a:gd name="connsiteY14" fmla="*/ 3453603 h 4093851"/>
                <a:gd name="connsiteX15" fmla="*/ 1220783 w 2487611"/>
                <a:gd name="connsiteY15" fmla="*/ 3617080 h 4093851"/>
                <a:gd name="connsiteX16" fmla="*/ 1336759 w 2487611"/>
                <a:gd name="connsiteY16" fmla="*/ 3464423 h 4093851"/>
                <a:gd name="connsiteX17" fmla="*/ 1359207 w 2487611"/>
                <a:gd name="connsiteY17" fmla="*/ 3350144 h 4093851"/>
                <a:gd name="connsiteX18" fmla="*/ 1463216 w 2487611"/>
                <a:gd name="connsiteY18" fmla="*/ 3466428 h 4093851"/>
                <a:gd name="connsiteX19" fmla="*/ 1447496 w 2487611"/>
                <a:gd name="connsiteY19" fmla="*/ 3282696 h 4093851"/>
                <a:gd name="connsiteX20" fmla="*/ 1355591 w 2487611"/>
                <a:gd name="connsiteY20" fmla="*/ 3167854 h 4093851"/>
                <a:gd name="connsiteX21" fmla="*/ 803026 w 2487611"/>
                <a:gd name="connsiteY21" fmla="*/ 2860289 h 4093851"/>
                <a:gd name="connsiteX22" fmla="*/ 1689473 w 2487611"/>
                <a:gd name="connsiteY22" fmla="*/ 2860289 h 4093851"/>
                <a:gd name="connsiteX23" fmla="*/ 1482985 w 2487611"/>
                <a:gd name="connsiteY23" fmla="*/ 3140337 h 4093851"/>
                <a:gd name="connsiteX24" fmla="*/ 1009514 w 2487611"/>
                <a:gd name="connsiteY24" fmla="*/ 3140337 h 4093851"/>
                <a:gd name="connsiteX25" fmla="*/ 803026 w 2487611"/>
                <a:gd name="connsiteY25" fmla="*/ 2860289 h 4093851"/>
                <a:gd name="connsiteX26" fmla="*/ 1246249 w 2487611"/>
                <a:gd name="connsiteY26" fmla="*/ 1560224 h 4093851"/>
                <a:gd name="connsiteX27" fmla="*/ 1346518 w 2487611"/>
                <a:gd name="connsiteY27" fmla="*/ 1660493 h 4093851"/>
                <a:gd name="connsiteX28" fmla="*/ 1246249 w 2487611"/>
                <a:gd name="connsiteY28" fmla="*/ 1760762 h 4093851"/>
                <a:gd name="connsiteX29" fmla="*/ 1145980 w 2487611"/>
                <a:gd name="connsiteY29" fmla="*/ 1660493 h 4093851"/>
                <a:gd name="connsiteX30" fmla="*/ 1246249 w 2487611"/>
                <a:gd name="connsiteY30" fmla="*/ 1560224 h 4093851"/>
                <a:gd name="connsiteX31" fmla="*/ 1246249 w 2487611"/>
                <a:gd name="connsiteY31" fmla="*/ 1490718 h 4093851"/>
                <a:gd name="connsiteX32" fmla="*/ 1076474 w 2487611"/>
                <a:gd name="connsiteY32" fmla="*/ 1660493 h 4093851"/>
                <a:gd name="connsiteX33" fmla="*/ 1246249 w 2487611"/>
                <a:gd name="connsiteY33" fmla="*/ 1830268 h 4093851"/>
                <a:gd name="connsiteX34" fmla="*/ 1416024 w 2487611"/>
                <a:gd name="connsiteY34" fmla="*/ 1660493 h 4093851"/>
                <a:gd name="connsiteX35" fmla="*/ 1246249 w 2487611"/>
                <a:gd name="connsiteY35" fmla="*/ 1490718 h 4093851"/>
                <a:gd name="connsiteX36" fmla="*/ 1246249 w 2487611"/>
                <a:gd name="connsiteY36" fmla="*/ 737348 h 4093851"/>
                <a:gd name="connsiteX37" fmla="*/ 1446787 w 2487611"/>
                <a:gd name="connsiteY37" fmla="*/ 937886 h 4093851"/>
                <a:gd name="connsiteX38" fmla="*/ 1246249 w 2487611"/>
                <a:gd name="connsiteY38" fmla="*/ 1138424 h 4093851"/>
                <a:gd name="connsiteX39" fmla="*/ 1045711 w 2487611"/>
                <a:gd name="connsiteY39" fmla="*/ 937886 h 4093851"/>
                <a:gd name="connsiteX40" fmla="*/ 1246249 w 2487611"/>
                <a:gd name="connsiteY40" fmla="*/ 737348 h 4093851"/>
                <a:gd name="connsiteX41" fmla="*/ 1246249 w 2487611"/>
                <a:gd name="connsiteY41" fmla="*/ 598336 h 4093851"/>
                <a:gd name="connsiteX42" fmla="*/ 906699 w 2487611"/>
                <a:gd name="connsiteY42" fmla="*/ 937886 h 4093851"/>
                <a:gd name="connsiteX43" fmla="*/ 1246249 w 2487611"/>
                <a:gd name="connsiteY43" fmla="*/ 1277436 h 4093851"/>
                <a:gd name="connsiteX44" fmla="*/ 1585799 w 2487611"/>
                <a:gd name="connsiteY44" fmla="*/ 937886 h 4093851"/>
                <a:gd name="connsiteX45" fmla="*/ 1246249 w 2487611"/>
                <a:gd name="connsiteY45" fmla="*/ 598336 h 4093851"/>
                <a:gd name="connsiteX46" fmla="*/ 1225855 w 2487611"/>
                <a:gd name="connsiteY46" fmla="*/ 9198 h 4093851"/>
                <a:gd name="connsiteX47" fmla="*/ 1229544 w 2487611"/>
                <a:gd name="connsiteY47" fmla="*/ 0 h 4093851"/>
                <a:gd name="connsiteX48" fmla="*/ 1891856 w 2487611"/>
                <a:gd name="connsiteY48" fmla="*/ 689325 h 4093851"/>
                <a:gd name="connsiteX49" fmla="*/ 2096831 w 2487611"/>
                <a:gd name="connsiteY49" fmla="*/ 1528592 h 4093851"/>
                <a:gd name="connsiteX50" fmla="*/ 2003408 w 2487611"/>
                <a:gd name="connsiteY50" fmla="*/ 2030177 h 4093851"/>
                <a:gd name="connsiteX51" fmla="*/ 2224895 w 2487611"/>
                <a:gd name="connsiteY51" fmla="*/ 2165537 h 4093851"/>
                <a:gd name="connsiteX52" fmla="*/ 2487611 w 2487611"/>
                <a:gd name="connsiteY52" fmla="*/ 2895692 h 4093851"/>
                <a:gd name="connsiteX53" fmla="*/ 1777602 w 2487611"/>
                <a:gd name="connsiteY53" fmla="*/ 2631706 h 4093851"/>
                <a:gd name="connsiteX54" fmla="*/ 1697050 w 2487611"/>
                <a:gd name="connsiteY54" fmla="*/ 2779686 h 4093851"/>
                <a:gd name="connsiteX55" fmla="*/ 789847 w 2487611"/>
                <a:gd name="connsiteY55" fmla="*/ 2779686 h 4093851"/>
                <a:gd name="connsiteX56" fmla="*/ 709405 w 2487611"/>
                <a:gd name="connsiteY56" fmla="*/ 2631931 h 4093851"/>
                <a:gd name="connsiteX57" fmla="*/ 0 w 2487611"/>
                <a:gd name="connsiteY57" fmla="*/ 2895692 h 4093851"/>
                <a:gd name="connsiteX58" fmla="*/ 262716 w 2487611"/>
                <a:gd name="connsiteY58" fmla="*/ 2165537 h 4093851"/>
                <a:gd name="connsiteX59" fmla="*/ 483603 w 2487611"/>
                <a:gd name="connsiteY59" fmla="*/ 2030543 h 4093851"/>
                <a:gd name="connsiteX60" fmla="*/ 390066 w 2487611"/>
                <a:gd name="connsiteY60" fmla="*/ 1528592 h 4093851"/>
                <a:gd name="connsiteX61" fmla="*/ 595041 w 2487611"/>
                <a:gd name="connsiteY61" fmla="*/ 689325 h 4093851"/>
                <a:gd name="connsiteX62" fmla="*/ 1225855 w 2487611"/>
                <a:gd name="connsiteY62" fmla="*/ 9198 h 4093851"/>
                <a:gd name="connsiteX0" fmla="*/ 1355591 w 2487611"/>
                <a:gd name="connsiteY0" fmla="*/ 3168890 h 4094887"/>
                <a:gd name="connsiteX1" fmla="*/ 1668701 w 2487611"/>
                <a:gd name="connsiteY1" fmla="*/ 3469474 h 4094887"/>
                <a:gd name="connsiteX2" fmla="*/ 1698103 w 2487611"/>
                <a:gd name="connsiteY2" fmla="*/ 3813117 h 4094887"/>
                <a:gd name="connsiteX3" fmla="*/ 1503571 w 2487611"/>
                <a:gd name="connsiteY3" fmla="*/ 3595625 h 4094887"/>
                <a:gd name="connsiteX4" fmla="*/ 1461585 w 2487611"/>
                <a:gd name="connsiteY4" fmla="*/ 3809366 h 4094887"/>
                <a:gd name="connsiteX5" fmla="*/ 1244671 w 2487611"/>
                <a:gd name="connsiteY5" fmla="*/ 4094887 h 4094887"/>
                <a:gd name="connsiteX6" fmla="*/ 1079392 w 2487611"/>
                <a:gd name="connsiteY6" fmla="*/ 3789128 h 4094887"/>
                <a:gd name="connsiteX7" fmla="*/ 987763 w 2487611"/>
                <a:gd name="connsiteY7" fmla="*/ 3656930 h 4094887"/>
                <a:gd name="connsiteX8" fmla="*/ 854400 w 2487611"/>
                <a:gd name="connsiteY8" fmla="*/ 3723652 h 4094887"/>
                <a:gd name="connsiteX9" fmla="*/ 869102 w 2487611"/>
                <a:gd name="connsiteY9" fmla="*/ 3400237 h 4094887"/>
                <a:gd name="connsiteX10" fmla="*/ 1052587 w 2487611"/>
                <a:gd name="connsiteY10" fmla="*/ 3202692 h 4094887"/>
                <a:gd name="connsiteX11" fmla="*/ 1019981 w 2487611"/>
                <a:gd name="connsiteY11" fmla="*/ 3246715 h 4094887"/>
                <a:gd name="connsiteX12" fmla="*/ 1012121 w 2487611"/>
                <a:gd name="connsiteY12" fmla="*/ 3419632 h 4094887"/>
                <a:gd name="connsiteX13" fmla="*/ 1083424 w 2487611"/>
                <a:gd name="connsiteY13" fmla="*/ 3383959 h 4094887"/>
                <a:gd name="connsiteX14" fmla="*/ 1132416 w 2487611"/>
                <a:gd name="connsiteY14" fmla="*/ 3454639 h 4094887"/>
                <a:gd name="connsiteX15" fmla="*/ 1220783 w 2487611"/>
                <a:gd name="connsiteY15" fmla="*/ 3618116 h 4094887"/>
                <a:gd name="connsiteX16" fmla="*/ 1336759 w 2487611"/>
                <a:gd name="connsiteY16" fmla="*/ 3465459 h 4094887"/>
                <a:gd name="connsiteX17" fmla="*/ 1359207 w 2487611"/>
                <a:gd name="connsiteY17" fmla="*/ 3351180 h 4094887"/>
                <a:gd name="connsiteX18" fmla="*/ 1463216 w 2487611"/>
                <a:gd name="connsiteY18" fmla="*/ 3467464 h 4094887"/>
                <a:gd name="connsiteX19" fmla="*/ 1447496 w 2487611"/>
                <a:gd name="connsiteY19" fmla="*/ 3283732 h 4094887"/>
                <a:gd name="connsiteX20" fmla="*/ 1355591 w 2487611"/>
                <a:gd name="connsiteY20" fmla="*/ 3168890 h 4094887"/>
                <a:gd name="connsiteX21" fmla="*/ 803026 w 2487611"/>
                <a:gd name="connsiteY21" fmla="*/ 2861325 h 4094887"/>
                <a:gd name="connsiteX22" fmla="*/ 1689473 w 2487611"/>
                <a:gd name="connsiteY22" fmla="*/ 2861325 h 4094887"/>
                <a:gd name="connsiteX23" fmla="*/ 1482985 w 2487611"/>
                <a:gd name="connsiteY23" fmla="*/ 3141373 h 4094887"/>
                <a:gd name="connsiteX24" fmla="*/ 1009514 w 2487611"/>
                <a:gd name="connsiteY24" fmla="*/ 3141373 h 4094887"/>
                <a:gd name="connsiteX25" fmla="*/ 803026 w 2487611"/>
                <a:gd name="connsiteY25" fmla="*/ 2861325 h 4094887"/>
                <a:gd name="connsiteX26" fmla="*/ 1246249 w 2487611"/>
                <a:gd name="connsiteY26" fmla="*/ 1561260 h 4094887"/>
                <a:gd name="connsiteX27" fmla="*/ 1346518 w 2487611"/>
                <a:gd name="connsiteY27" fmla="*/ 1661529 h 4094887"/>
                <a:gd name="connsiteX28" fmla="*/ 1246249 w 2487611"/>
                <a:gd name="connsiteY28" fmla="*/ 1761798 h 4094887"/>
                <a:gd name="connsiteX29" fmla="*/ 1145980 w 2487611"/>
                <a:gd name="connsiteY29" fmla="*/ 1661529 h 4094887"/>
                <a:gd name="connsiteX30" fmla="*/ 1246249 w 2487611"/>
                <a:gd name="connsiteY30" fmla="*/ 1561260 h 4094887"/>
                <a:gd name="connsiteX31" fmla="*/ 1246249 w 2487611"/>
                <a:gd name="connsiteY31" fmla="*/ 1491754 h 4094887"/>
                <a:gd name="connsiteX32" fmla="*/ 1076474 w 2487611"/>
                <a:gd name="connsiteY32" fmla="*/ 1661529 h 4094887"/>
                <a:gd name="connsiteX33" fmla="*/ 1246249 w 2487611"/>
                <a:gd name="connsiteY33" fmla="*/ 1831304 h 4094887"/>
                <a:gd name="connsiteX34" fmla="*/ 1416024 w 2487611"/>
                <a:gd name="connsiteY34" fmla="*/ 1661529 h 4094887"/>
                <a:gd name="connsiteX35" fmla="*/ 1246249 w 2487611"/>
                <a:gd name="connsiteY35" fmla="*/ 1491754 h 4094887"/>
                <a:gd name="connsiteX36" fmla="*/ 1246249 w 2487611"/>
                <a:gd name="connsiteY36" fmla="*/ 738384 h 4094887"/>
                <a:gd name="connsiteX37" fmla="*/ 1446787 w 2487611"/>
                <a:gd name="connsiteY37" fmla="*/ 938922 h 4094887"/>
                <a:gd name="connsiteX38" fmla="*/ 1246249 w 2487611"/>
                <a:gd name="connsiteY38" fmla="*/ 1139460 h 4094887"/>
                <a:gd name="connsiteX39" fmla="*/ 1045711 w 2487611"/>
                <a:gd name="connsiteY39" fmla="*/ 938922 h 4094887"/>
                <a:gd name="connsiteX40" fmla="*/ 1246249 w 2487611"/>
                <a:gd name="connsiteY40" fmla="*/ 738384 h 4094887"/>
                <a:gd name="connsiteX41" fmla="*/ 1246249 w 2487611"/>
                <a:gd name="connsiteY41" fmla="*/ 599372 h 4094887"/>
                <a:gd name="connsiteX42" fmla="*/ 906699 w 2487611"/>
                <a:gd name="connsiteY42" fmla="*/ 938922 h 4094887"/>
                <a:gd name="connsiteX43" fmla="*/ 1246249 w 2487611"/>
                <a:gd name="connsiteY43" fmla="*/ 1278472 h 4094887"/>
                <a:gd name="connsiteX44" fmla="*/ 1585799 w 2487611"/>
                <a:gd name="connsiteY44" fmla="*/ 938922 h 4094887"/>
                <a:gd name="connsiteX45" fmla="*/ 1246249 w 2487611"/>
                <a:gd name="connsiteY45" fmla="*/ 599372 h 4094887"/>
                <a:gd name="connsiteX46" fmla="*/ 1235050 w 2487611"/>
                <a:gd name="connsiteY46" fmla="*/ 0 h 4094887"/>
                <a:gd name="connsiteX47" fmla="*/ 1229544 w 2487611"/>
                <a:gd name="connsiteY47" fmla="*/ 1036 h 4094887"/>
                <a:gd name="connsiteX48" fmla="*/ 1891856 w 2487611"/>
                <a:gd name="connsiteY48" fmla="*/ 690361 h 4094887"/>
                <a:gd name="connsiteX49" fmla="*/ 2096831 w 2487611"/>
                <a:gd name="connsiteY49" fmla="*/ 1529628 h 4094887"/>
                <a:gd name="connsiteX50" fmla="*/ 2003408 w 2487611"/>
                <a:gd name="connsiteY50" fmla="*/ 2031213 h 4094887"/>
                <a:gd name="connsiteX51" fmla="*/ 2224895 w 2487611"/>
                <a:gd name="connsiteY51" fmla="*/ 2166573 h 4094887"/>
                <a:gd name="connsiteX52" fmla="*/ 2487611 w 2487611"/>
                <a:gd name="connsiteY52" fmla="*/ 2896728 h 4094887"/>
                <a:gd name="connsiteX53" fmla="*/ 1777602 w 2487611"/>
                <a:gd name="connsiteY53" fmla="*/ 2632742 h 4094887"/>
                <a:gd name="connsiteX54" fmla="*/ 1697050 w 2487611"/>
                <a:gd name="connsiteY54" fmla="*/ 2780722 h 4094887"/>
                <a:gd name="connsiteX55" fmla="*/ 789847 w 2487611"/>
                <a:gd name="connsiteY55" fmla="*/ 2780722 h 4094887"/>
                <a:gd name="connsiteX56" fmla="*/ 709405 w 2487611"/>
                <a:gd name="connsiteY56" fmla="*/ 2632967 h 4094887"/>
                <a:gd name="connsiteX57" fmla="*/ 0 w 2487611"/>
                <a:gd name="connsiteY57" fmla="*/ 2896728 h 4094887"/>
                <a:gd name="connsiteX58" fmla="*/ 262716 w 2487611"/>
                <a:gd name="connsiteY58" fmla="*/ 2166573 h 4094887"/>
                <a:gd name="connsiteX59" fmla="*/ 483603 w 2487611"/>
                <a:gd name="connsiteY59" fmla="*/ 2031579 h 4094887"/>
                <a:gd name="connsiteX60" fmla="*/ 390066 w 2487611"/>
                <a:gd name="connsiteY60" fmla="*/ 1529628 h 4094887"/>
                <a:gd name="connsiteX61" fmla="*/ 595041 w 2487611"/>
                <a:gd name="connsiteY61" fmla="*/ 690361 h 4094887"/>
                <a:gd name="connsiteX62" fmla="*/ 1235050 w 2487611"/>
                <a:gd name="connsiteY62" fmla="*/ 0 h 409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487611" h="4094887">
                  <a:moveTo>
                    <a:pt x="1355591" y="3168890"/>
                  </a:moveTo>
                  <a:cubicBezTo>
                    <a:pt x="1473595" y="3210993"/>
                    <a:pt x="1581876" y="3305191"/>
                    <a:pt x="1668701" y="3469474"/>
                  </a:cubicBezTo>
                  <a:cubicBezTo>
                    <a:pt x="1695925" y="3526851"/>
                    <a:pt x="1780322" y="3714906"/>
                    <a:pt x="1698103" y="3813117"/>
                  </a:cubicBezTo>
                  <a:cubicBezTo>
                    <a:pt x="1602299" y="3649464"/>
                    <a:pt x="1614173" y="3625906"/>
                    <a:pt x="1503571" y="3595625"/>
                  </a:cubicBezTo>
                  <a:cubicBezTo>
                    <a:pt x="1496942" y="3685463"/>
                    <a:pt x="1467966" y="3774165"/>
                    <a:pt x="1461585" y="3809366"/>
                  </a:cubicBezTo>
                  <a:cubicBezTo>
                    <a:pt x="1385470" y="3978592"/>
                    <a:pt x="1404096" y="3968132"/>
                    <a:pt x="1244671" y="4094887"/>
                  </a:cubicBezTo>
                  <a:cubicBezTo>
                    <a:pt x="1246206" y="3880802"/>
                    <a:pt x="1159532" y="3834965"/>
                    <a:pt x="1079392" y="3789128"/>
                  </a:cubicBezTo>
                  <a:cubicBezTo>
                    <a:pt x="1026853" y="3769315"/>
                    <a:pt x="996695" y="3717697"/>
                    <a:pt x="987763" y="3656930"/>
                  </a:cubicBezTo>
                  <a:cubicBezTo>
                    <a:pt x="943900" y="3685346"/>
                    <a:pt x="898437" y="3695225"/>
                    <a:pt x="854400" y="3723652"/>
                  </a:cubicBezTo>
                  <a:cubicBezTo>
                    <a:pt x="854400" y="3658863"/>
                    <a:pt x="789060" y="3535267"/>
                    <a:pt x="869102" y="3400237"/>
                  </a:cubicBezTo>
                  <a:cubicBezTo>
                    <a:pt x="905823" y="3342803"/>
                    <a:pt x="973047" y="3258718"/>
                    <a:pt x="1052587" y="3202692"/>
                  </a:cubicBezTo>
                  <a:lnTo>
                    <a:pt x="1019981" y="3246715"/>
                  </a:lnTo>
                  <a:cubicBezTo>
                    <a:pt x="977187" y="3318910"/>
                    <a:pt x="1012121" y="3384991"/>
                    <a:pt x="1012121" y="3419632"/>
                  </a:cubicBezTo>
                  <a:cubicBezTo>
                    <a:pt x="1035665" y="3404433"/>
                    <a:pt x="1059972" y="3399151"/>
                    <a:pt x="1083424" y="3383959"/>
                  </a:cubicBezTo>
                  <a:cubicBezTo>
                    <a:pt x="1088200" y="3416448"/>
                    <a:pt x="1104325" y="3444046"/>
                    <a:pt x="1132416" y="3454639"/>
                  </a:cubicBezTo>
                  <a:cubicBezTo>
                    <a:pt x="1175263" y="3479146"/>
                    <a:pt x="1221604" y="3503653"/>
                    <a:pt x="1220783" y="3618116"/>
                  </a:cubicBezTo>
                  <a:cubicBezTo>
                    <a:pt x="1306022" y="3550346"/>
                    <a:pt x="1296063" y="3555938"/>
                    <a:pt x="1336759" y="3465459"/>
                  </a:cubicBezTo>
                  <a:cubicBezTo>
                    <a:pt x="1340170" y="3446638"/>
                    <a:pt x="1355662" y="3399214"/>
                    <a:pt x="1359207" y="3351180"/>
                  </a:cubicBezTo>
                  <a:cubicBezTo>
                    <a:pt x="1418341" y="3367371"/>
                    <a:pt x="1411993" y="3379966"/>
                    <a:pt x="1463216" y="3467464"/>
                  </a:cubicBezTo>
                  <a:cubicBezTo>
                    <a:pt x="1507175" y="3414955"/>
                    <a:pt x="1462051" y="3314410"/>
                    <a:pt x="1447496" y="3283732"/>
                  </a:cubicBezTo>
                  <a:cubicBezTo>
                    <a:pt x="1420721" y="3233074"/>
                    <a:pt x="1390133" y="3194880"/>
                    <a:pt x="1355591" y="3168890"/>
                  </a:cubicBezTo>
                  <a:close/>
                  <a:moveTo>
                    <a:pt x="803026" y="2861325"/>
                  </a:moveTo>
                  <a:lnTo>
                    <a:pt x="1689473" y="2861325"/>
                  </a:lnTo>
                  <a:lnTo>
                    <a:pt x="1482985" y="3141373"/>
                  </a:lnTo>
                  <a:lnTo>
                    <a:pt x="1009514" y="3141373"/>
                  </a:lnTo>
                  <a:lnTo>
                    <a:pt x="803026" y="2861325"/>
                  </a:lnTo>
                  <a:close/>
                  <a:moveTo>
                    <a:pt x="1246249" y="1561260"/>
                  </a:moveTo>
                  <a:cubicBezTo>
                    <a:pt x="1301626" y="1561260"/>
                    <a:pt x="1346518" y="1606152"/>
                    <a:pt x="1346518" y="1661529"/>
                  </a:cubicBezTo>
                  <a:cubicBezTo>
                    <a:pt x="1346518" y="1716906"/>
                    <a:pt x="1301626" y="1761798"/>
                    <a:pt x="1246249" y="1761798"/>
                  </a:cubicBezTo>
                  <a:cubicBezTo>
                    <a:pt x="1190872" y="1761798"/>
                    <a:pt x="1145980" y="1716906"/>
                    <a:pt x="1145980" y="1661529"/>
                  </a:cubicBezTo>
                  <a:cubicBezTo>
                    <a:pt x="1145980" y="1606152"/>
                    <a:pt x="1190872" y="1561260"/>
                    <a:pt x="1246249" y="1561260"/>
                  </a:cubicBezTo>
                  <a:close/>
                  <a:moveTo>
                    <a:pt x="1246249" y="1491754"/>
                  </a:moveTo>
                  <a:cubicBezTo>
                    <a:pt x="1152485" y="1491754"/>
                    <a:pt x="1076474" y="1567765"/>
                    <a:pt x="1076474" y="1661529"/>
                  </a:cubicBezTo>
                  <a:cubicBezTo>
                    <a:pt x="1076474" y="1755293"/>
                    <a:pt x="1152485" y="1831304"/>
                    <a:pt x="1246249" y="1831304"/>
                  </a:cubicBezTo>
                  <a:cubicBezTo>
                    <a:pt x="1340013" y="1831304"/>
                    <a:pt x="1416024" y="1755293"/>
                    <a:pt x="1416024" y="1661529"/>
                  </a:cubicBezTo>
                  <a:cubicBezTo>
                    <a:pt x="1416024" y="1567765"/>
                    <a:pt x="1340013" y="1491754"/>
                    <a:pt x="1246249" y="1491754"/>
                  </a:cubicBezTo>
                  <a:close/>
                  <a:moveTo>
                    <a:pt x="1246249" y="738384"/>
                  </a:moveTo>
                  <a:cubicBezTo>
                    <a:pt x="1357003" y="738384"/>
                    <a:pt x="1446787" y="828168"/>
                    <a:pt x="1446787" y="938922"/>
                  </a:cubicBezTo>
                  <a:cubicBezTo>
                    <a:pt x="1446787" y="1049676"/>
                    <a:pt x="1357003" y="1139460"/>
                    <a:pt x="1246249" y="1139460"/>
                  </a:cubicBezTo>
                  <a:cubicBezTo>
                    <a:pt x="1135495" y="1139460"/>
                    <a:pt x="1045711" y="1049676"/>
                    <a:pt x="1045711" y="938922"/>
                  </a:cubicBezTo>
                  <a:cubicBezTo>
                    <a:pt x="1045711" y="828168"/>
                    <a:pt x="1135495" y="738384"/>
                    <a:pt x="1246249" y="738384"/>
                  </a:cubicBezTo>
                  <a:close/>
                  <a:moveTo>
                    <a:pt x="1246249" y="599372"/>
                  </a:moveTo>
                  <a:cubicBezTo>
                    <a:pt x="1058721" y="599372"/>
                    <a:pt x="906699" y="751394"/>
                    <a:pt x="906699" y="938922"/>
                  </a:cubicBezTo>
                  <a:cubicBezTo>
                    <a:pt x="906699" y="1126450"/>
                    <a:pt x="1058721" y="1278472"/>
                    <a:pt x="1246249" y="1278472"/>
                  </a:cubicBezTo>
                  <a:cubicBezTo>
                    <a:pt x="1433777" y="1278472"/>
                    <a:pt x="1585799" y="1126450"/>
                    <a:pt x="1585799" y="938922"/>
                  </a:cubicBezTo>
                  <a:cubicBezTo>
                    <a:pt x="1585799" y="751394"/>
                    <a:pt x="1433777" y="599372"/>
                    <a:pt x="1246249" y="599372"/>
                  </a:cubicBezTo>
                  <a:close/>
                  <a:moveTo>
                    <a:pt x="1235050" y="0"/>
                  </a:moveTo>
                  <a:lnTo>
                    <a:pt x="1229544" y="1036"/>
                  </a:lnTo>
                  <a:cubicBezTo>
                    <a:pt x="1489347" y="133873"/>
                    <a:pt x="1749649" y="461397"/>
                    <a:pt x="1891856" y="690361"/>
                  </a:cubicBezTo>
                  <a:cubicBezTo>
                    <a:pt x="2013592" y="919326"/>
                    <a:pt x="2102003" y="1246061"/>
                    <a:pt x="2096831" y="1529628"/>
                  </a:cubicBezTo>
                  <a:cubicBezTo>
                    <a:pt x="2096831" y="1659128"/>
                    <a:pt x="2058845" y="1842372"/>
                    <a:pt x="2003408" y="2031213"/>
                  </a:cubicBezTo>
                  <a:lnTo>
                    <a:pt x="2224895" y="2166573"/>
                  </a:lnTo>
                  <a:lnTo>
                    <a:pt x="2487611" y="2896728"/>
                  </a:lnTo>
                  <a:lnTo>
                    <a:pt x="1777602" y="2632742"/>
                  </a:lnTo>
                  <a:cubicBezTo>
                    <a:pt x="1749049" y="2692676"/>
                    <a:pt x="1721557" y="2743254"/>
                    <a:pt x="1697050" y="2780722"/>
                  </a:cubicBezTo>
                  <a:lnTo>
                    <a:pt x="789847" y="2780722"/>
                  </a:lnTo>
                  <a:cubicBezTo>
                    <a:pt x="765372" y="2743301"/>
                    <a:pt x="737918" y="2692803"/>
                    <a:pt x="709405" y="2632967"/>
                  </a:cubicBezTo>
                  <a:lnTo>
                    <a:pt x="0" y="2896728"/>
                  </a:lnTo>
                  <a:lnTo>
                    <a:pt x="262716" y="2166573"/>
                  </a:lnTo>
                  <a:lnTo>
                    <a:pt x="483603" y="2031579"/>
                  </a:lnTo>
                  <a:cubicBezTo>
                    <a:pt x="428102" y="1842611"/>
                    <a:pt x="390066" y="1659212"/>
                    <a:pt x="390066" y="1529628"/>
                  </a:cubicBezTo>
                  <a:cubicBezTo>
                    <a:pt x="384894" y="1246061"/>
                    <a:pt x="473305" y="919326"/>
                    <a:pt x="595041" y="690361"/>
                  </a:cubicBezTo>
                  <a:cubicBezTo>
                    <a:pt x="737248" y="461397"/>
                    <a:pt x="957359" y="97388"/>
                    <a:pt x="123505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5" name="Isosceles Triangle 15">
              <a:extLst>
                <a:ext uri="{FF2B5EF4-FFF2-40B4-BE49-F238E27FC236}">
                  <a16:creationId xmlns:a16="http://schemas.microsoft.com/office/drawing/2014/main" id="{46FE141E-C436-4EFF-B974-004DF970C2E1}"/>
                </a:ext>
              </a:extLst>
            </p:cNvPr>
            <p:cNvSpPr/>
            <p:nvPr/>
          </p:nvSpPr>
          <p:spPr>
            <a:xfrm rot="2700000">
              <a:off x="1375806" y="2562344"/>
              <a:ext cx="283398" cy="338434"/>
            </a:xfrm>
            <a:custGeom>
              <a:avLst/>
              <a:gdLst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4379"/>
                <a:gd name="connsiteY0" fmla="*/ 0 h 2717137"/>
                <a:gd name="connsiteX1" fmla="*/ 1297521 w 2274379"/>
                <a:gd name="connsiteY1" fmla="*/ 278058 h 2717137"/>
                <a:gd name="connsiteX2" fmla="*/ 1297521 w 2274379"/>
                <a:gd name="connsiteY2" fmla="*/ 1136177 h 2717137"/>
                <a:gd name="connsiteX3" fmla="*/ 2243605 w 2274379"/>
                <a:gd name="connsiteY3" fmla="*/ 1859882 h 2717137"/>
                <a:gd name="connsiteX4" fmla="*/ 2273082 w 2274379"/>
                <a:gd name="connsiteY4" fmla="*/ 2022587 h 2717137"/>
                <a:gd name="connsiteX5" fmla="*/ 1297521 w 2274379"/>
                <a:gd name="connsiteY5" fmla="*/ 1619844 h 2717137"/>
                <a:gd name="connsiteX6" fmla="*/ 1297521 w 2274379"/>
                <a:gd name="connsiteY6" fmla="*/ 1921812 h 2717137"/>
                <a:gd name="connsiteX7" fmla="*/ 1298247 w 2274379"/>
                <a:gd name="connsiteY7" fmla="*/ 1921812 h 2717137"/>
                <a:gd name="connsiteX8" fmla="*/ 1220288 w 2274379"/>
                <a:gd name="connsiteY8" fmla="*/ 2268335 h 2717137"/>
                <a:gd name="connsiteX9" fmla="*/ 1622045 w 2274379"/>
                <a:gd name="connsiteY9" fmla="*/ 2444341 h 2717137"/>
                <a:gd name="connsiteX10" fmla="*/ 1683005 w 2274379"/>
                <a:gd name="connsiteY10" fmla="*/ 2717137 h 2717137"/>
                <a:gd name="connsiteX11" fmla="*/ 1138503 w 2274379"/>
                <a:gd name="connsiteY11" fmla="*/ 2509111 h 2717137"/>
                <a:gd name="connsiteX12" fmla="*/ 594001 w 2274379"/>
                <a:gd name="connsiteY12" fmla="*/ 2717137 h 2717137"/>
                <a:gd name="connsiteX13" fmla="*/ 643531 w 2274379"/>
                <a:gd name="connsiteY13" fmla="*/ 2451961 h 2717137"/>
                <a:gd name="connsiteX14" fmla="*/ 1052704 w 2274379"/>
                <a:gd name="connsiteY14" fmla="*/ 2270546 h 2717137"/>
                <a:gd name="connsiteX15" fmla="*/ 974247 w 2274379"/>
                <a:gd name="connsiteY15" fmla="*/ 1921812 h 2717137"/>
                <a:gd name="connsiteX16" fmla="*/ 974974 w 2274379"/>
                <a:gd name="connsiteY16" fmla="*/ 1921812 h 2717137"/>
                <a:gd name="connsiteX17" fmla="*/ 974974 w 2274379"/>
                <a:gd name="connsiteY17" fmla="*/ 1620087 h 2717137"/>
                <a:gd name="connsiteX18" fmla="*/ 0 w 2274379"/>
                <a:gd name="connsiteY18" fmla="*/ 2022587 h 2717137"/>
                <a:gd name="connsiteX19" fmla="*/ 48527 w 2274379"/>
                <a:gd name="connsiteY19" fmla="*/ 1856072 h 2717137"/>
                <a:gd name="connsiteX20" fmla="*/ 974974 w 2274379"/>
                <a:gd name="connsiteY20" fmla="*/ 1136848 h 2717137"/>
                <a:gd name="connsiteX21" fmla="*/ 974974 w 2274379"/>
                <a:gd name="connsiteY21" fmla="*/ 278058 h 2717137"/>
                <a:gd name="connsiteX22" fmla="*/ 1136248 w 2274379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75272" h="2717137">
                  <a:moveTo>
                    <a:pt x="1136248" y="0"/>
                  </a:moveTo>
                  <a:cubicBezTo>
                    <a:pt x="1209824" y="92686"/>
                    <a:pt x="1256150" y="148214"/>
                    <a:pt x="1297521" y="278058"/>
                  </a:cubicBezTo>
                  <a:lnTo>
                    <a:pt x="1297521" y="1136177"/>
                  </a:lnTo>
                  <a:lnTo>
                    <a:pt x="2243605" y="1859882"/>
                  </a:lnTo>
                  <a:cubicBezTo>
                    <a:pt x="2268294" y="1919072"/>
                    <a:pt x="2280597" y="1951012"/>
                    <a:pt x="2273082" y="2022587"/>
                  </a:cubicBezTo>
                  <a:lnTo>
                    <a:pt x="1297521" y="1619844"/>
                  </a:lnTo>
                  <a:lnTo>
                    <a:pt x="1297521" y="1921812"/>
                  </a:lnTo>
                  <a:lnTo>
                    <a:pt x="1298247" y="1921812"/>
                  </a:lnTo>
                  <a:cubicBezTo>
                    <a:pt x="1272261" y="2037320"/>
                    <a:pt x="1273523" y="2135486"/>
                    <a:pt x="1220288" y="2268335"/>
                  </a:cubicBezTo>
                  <a:lnTo>
                    <a:pt x="1622045" y="2444341"/>
                  </a:lnTo>
                  <a:lnTo>
                    <a:pt x="1683005" y="2717137"/>
                  </a:lnTo>
                  <a:cubicBezTo>
                    <a:pt x="1508936" y="2640364"/>
                    <a:pt x="1332391" y="2561112"/>
                    <a:pt x="1138503" y="2509111"/>
                  </a:cubicBezTo>
                  <a:cubicBezTo>
                    <a:pt x="924798" y="2551203"/>
                    <a:pt x="777979" y="2630455"/>
                    <a:pt x="594001" y="2717137"/>
                  </a:cubicBezTo>
                  <a:lnTo>
                    <a:pt x="643531" y="2451961"/>
                  </a:lnTo>
                  <a:lnTo>
                    <a:pt x="1052704" y="2270546"/>
                  </a:lnTo>
                  <a:cubicBezTo>
                    <a:pt x="1001780" y="2159255"/>
                    <a:pt x="1000399" y="2038057"/>
                    <a:pt x="974247" y="1921812"/>
                  </a:cubicBezTo>
                  <a:lnTo>
                    <a:pt x="974974" y="1921812"/>
                  </a:lnTo>
                  <a:lnTo>
                    <a:pt x="974974" y="1620087"/>
                  </a:lnTo>
                  <a:lnTo>
                    <a:pt x="0" y="2022587"/>
                  </a:lnTo>
                  <a:cubicBezTo>
                    <a:pt x="6266" y="1947265"/>
                    <a:pt x="17488" y="1916531"/>
                    <a:pt x="48527" y="1856072"/>
                  </a:cubicBezTo>
                  <a:lnTo>
                    <a:pt x="974974" y="1136848"/>
                  </a:lnTo>
                  <a:lnTo>
                    <a:pt x="974974" y="278058"/>
                  </a:lnTo>
                  <a:cubicBezTo>
                    <a:pt x="1006436" y="163077"/>
                    <a:pt x="1057717" y="102595"/>
                    <a:pt x="113624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" name="Rounded Rectangle 23551">
              <a:extLst>
                <a:ext uri="{FF2B5EF4-FFF2-40B4-BE49-F238E27FC236}">
                  <a16:creationId xmlns:a16="http://schemas.microsoft.com/office/drawing/2014/main" id="{A495503D-2F51-46A0-B652-C0CA2F3947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884" y="4248208"/>
              <a:ext cx="360000" cy="189230"/>
            </a:xfrm>
            <a:custGeom>
              <a:avLst/>
              <a:gdLst/>
              <a:ahLst/>
              <a:cxnLst/>
              <a:rect l="l" t="t" r="r" b="b"/>
              <a:pathLst>
                <a:path w="3888432" h="1556502">
                  <a:moveTo>
                    <a:pt x="1020793" y="1148393"/>
                  </a:moveTo>
                  <a:cubicBezTo>
                    <a:pt x="1088601" y="1148393"/>
                    <a:pt x="1143569" y="1203362"/>
                    <a:pt x="1143569" y="1271170"/>
                  </a:cubicBezTo>
                  <a:cubicBezTo>
                    <a:pt x="1143569" y="1338977"/>
                    <a:pt x="1088601" y="1393946"/>
                    <a:pt x="1020793" y="1393946"/>
                  </a:cubicBezTo>
                  <a:cubicBezTo>
                    <a:pt x="952985" y="1393946"/>
                    <a:pt x="898016" y="1338977"/>
                    <a:pt x="898016" y="1271170"/>
                  </a:cubicBezTo>
                  <a:cubicBezTo>
                    <a:pt x="898016" y="1203362"/>
                    <a:pt x="952985" y="1148393"/>
                    <a:pt x="1020793" y="1148393"/>
                  </a:cubicBezTo>
                  <a:close/>
                  <a:moveTo>
                    <a:pt x="2976975" y="1148393"/>
                  </a:moveTo>
                  <a:cubicBezTo>
                    <a:pt x="3044783" y="1148393"/>
                    <a:pt x="3099752" y="1203362"/>
                    <a:pt x="3099752" y="1271170"/>
                  </a:cubicBezTo>
                  <a:cubicBezTo>
                    <a:pt x="3099752" y="1338978"/>
                    <a:pt x="3044783" y="1393946"/>
                    <a:pt x="2976975" y="1393946"/>
                  </a:cubicBezTo>
                  <a:cubicBezTo>
                    <a:pt x="2909167" y="1393946"/>
                    <a:pt x="2854198" y="1338978"/>
                    <a:pt x="2854198" y="1271170"/>
                  </a:cubicBezTo>
                  <a:cubicBezTo>
                    <a:pt x="2854198" y="1203362"/>
                    <a:pt x="2909167" y="1148393"/>
                    <a:pt x="2976975" y="1148393"/>
                  </a:cubicBezTo>
                  <a:close/>
                  <a:moveTo>
                    <a:pt x="2971358" y="981192"/>
                  </a:moveTo>
                  <a:cubicBezTo>
                    <a:pt x="2812490" y="981192"/>
                    <a:pt x="2683702" y="1109979"/>
                    <a:pt x="2683702" y="1268847"/>
                  </a:cubicBezTo>
                  <a:cubicBezTo>
                    <a:pt x="2683702" y="1427715"/>
                    <a:pt x="2812490" y="1556502"/>
                    <a:pt x="2971358" y="1556502"/>
                  </a:cubicBezTo>
                  <a:cubicBezTo>
                    <a:pt x="3130226" y="1556502"/>
                    <a:pt x="3259013" y="1427715"/>
                    <a:pt x="3259013" y="1268847"/>
                  </a:cubicBezTo>
                  <a:cubicBezTo>
                    <a:pt x="3259013" y="1109979"/>
                    <a:pt x="3130226" y="981192"/>
                    <a:pt x="2971358" y="981192"/>
                  </a:cubicBezTo>
                  <a:close/>
                  <a:moveTo>
                    <a:pt x="1015175" y="981191"/>
                  </a:moveTo>
                  <a:cubicBezTo>
                    <a:pt x="856308" y="981191"/>
                    <a:pt x="727520" y="1109979"/>
                    <a:pt x="727520" y="1268847"/>
                  </a:cubicBezTo>
                  <a:cubicBezTo>
                    <a:pt x="727520" y="1427715"/>
                    <a:pt x="856308" y="1556502"/>
                    <a:pt x="1015175" y="1556502"/>
                  </a:cubicBezTo>
                  <a:cubicBezTo>
                    <a:pt x="1174043" y="1556502"/>
                    <a:pt x="1302831" y="1427715"/>
                    <a:pt x="1302831" y="1268847"/>
                  </a:cubicBezTo>
                  <a:cubicBezTo>
                    <a:pt x="1302831" y="1109979"/>
                    <a:pt x="1174043" y="981191"/>
                    <a:pt x="1015175" y="981191"/>
                  </a:cubicBezTo>
                  <a:close/>
                  <a:moveTo>
                    <a:pt x="2078038" y="174262"/>
                  </a:moveTo>
                  <a:lnTo>
                    <a:pt x="2078038" y="503839"/>
                  </a:lnTo>
                  <a:lnTo>
                    <a:pt x="1360941" y="503839"/>
                  </a:lnTo>
                  <a:lnTo>
                    <a:pt x="1717210" y="174262"/>
                  </a:lnTo>
                  <a:close/>
                  <a:moveTo>
                    <a:pt x="2605475" y="174262"/>
                  </a:moveTo>
                  <a:lnTo>
                    <a:pt x="2961744" y="503839"/>
                  </a:lnTo>
                  <a:lnTo>
                    <a:pt x="2233507" y="503839"/>
                  </a:lnTo>
                  <a:lnTo>
                    <a:pt x="2233507" y="174262"/>
                  </a:lnTo>
                  <a:close/>
                  <a:moveTo>
                    <a:pt x="2636232" y="0"/>
                  </a:moveTo>
                  <a:lnTo>
                    <a:pt x="1656145" y="0"/>
                  </a:lnTo>
                  <a:lnTo>
                    <a:pt x="1063172" y="515033"/>
                  </a:lnTo>
                  <a:lnTo>
                    <a:pt x="406409" y="515033"/>
                  </a:lnTo>
                  <a:cubicBezTo>
                    <a:pt x="249014" y="515033"/>
                    <a:pt x="121419" y="642628"/>
                    <a:pt x="121419" y="800023"/>
                  </a:cubicBezTo>
                  <a:lnTo>
                    <a:pt x="121419" y="889271"/>
                  </a:lnTo>
                  <a:cubicBezTo>
                    <a:pt x="121419" y="909592"/>
                    <a:pt x="123545" y="929417"/>
                    <a:pt x="127765" y="948497"/>
                  </a:cubicBezTo>
                  <a:cubicBezTo>
                    <a:pt x="54389" y="961341"/>
                    <a:pt x="0" y="1026124"/>
                    <a:pt x="0" y="1103610"/>
                  </a:cubicBezTo>
                  <a:lnTo>
                    <a:pt x="0" y="1109160"/>
                  </a:lnTo>
                  <a:cubicBezTo>
                    <a:pt x="0" y="1198648"/>
                    <a:pt x="72543" y="1271192"/>
                    <a:pt x="162031" y="1271192"/>
                  </a:cubicBezTo>
                  <a:lnTo>
                    <a:pt x="218719" y="1271192"/>
                  </a:lnTo>
                  <a:lnTo>
                    <a:pt x="218719" y="1274779"/>
                  </a:lnTo>
                  <a:lnTo>
                    <a:pt x="509289" y="1274779"/>
                  </a:lnTo>
                  <a:lnTo>
                    <a:pt x="509289" y="1273860"/>
                  </a:lnTo>
                  <a:lnTo>
                    <a:pt x="642206" y="1273860"/>
                  </a:lnTo>
                  <a:lnTo>
                    <a:pt x="641487" y="1266729"/>
                  </a:lnTo>
                  <a:cubicBezTo>
                    <a:pt x="641487" y="1188532"/>
                    <a:pt x="665232" y="1115881"/>
                    <a:pt x="705924" y="1055606"/>
                  </a:cubicBezTo>
                  <a:lnTo>
                    <a:pt x="706310" y="1055063"/>
                  </a:lnTo>
                  <a:lnTo>
                    <a:pt x="747091" y="1005636"/>
                  </a:lnTo>
                  <a:lnTo>
                    <a:pt x="758703" y="994078"/>
                  </a:lnTo>
                  <a:lnTo>
                    <a:pt x="793327" y="965510"/>
                  </a:lnTo>
                  <a:lnTo>
                    <a:pt x="819302" y="947229"/>
                  </a:lnTo>
                  <a:lnTo>
                    <a:pt x="840004" y="935993"/>
                  </a:lnTo>
                  <a:cubicBezTo>
                    <a:pt x="891959" y="907399"/>
                    <a:pt x="951737" y="891735"/>
                    <a:pt x="1015174" y="891735"/>
                  </a:cubicBezTo>
                  <a:cubicBezTo>
                    <a:pt x="1084098" y="891735"/>
                    <a:pt x="1148704" y="910225"/>
                    <a:pt x="1204246" y="942564"/>
                  </a:cubicBezTo>
                  <a:cubicBezTo>
                    <a:pt x="1149428" y="908365"/>
                    <a:pt x="1084703" y="889259"/>
                    <a:pt x="1015546" y="889127"/>
                  </a:cubicBezTo>
                  <a:cubicBezTo>
                    <a:pt x="1016856" y="888736"/>
                    <a:pt x="1018171" y="888729"/>
                    <a:pt x="1019487" y="888729"/>
                  </a:cubicBezTo>
                  <a:cubicBezTo>
                    <a:pt x="1228251" y="888729"/>
                    <a:pt x="1397487" y="1057965"/>
                    <a:pt x="1397487" y="1266729"/>
                  </a:cubicBezTo>
                  <a:cubicBezTo>
                    <a:pt x="1397487" y="1269424"/>
                    <a:pt x="1397459" y="1272113"/>
                    <a:pt x="1396675" y="1274779"/>
                  </a:cubicBezTo>
                  <a:lnTo>
                    <a:pt x="1485322" y="1274779"/>
                  </a:lnTo>
                  <a:lnTo>
                    <a:pt x="1485322" y="1271192"/>
                  </a:lnTo>
                  <a:lnTo>
                    <a:pt x="2594483" y="1271192"/>
                  </a:lnTo>
                  <a:cubicBezTo>
                    <a:pt x="2594248" y="1270411"/>
                    <a:pt x="2594246" y="1269629"/>
                    <a:pt x="2594246" y="1268846"/>
                  </a:cubicBezTo>
                  <a:cubicBezTo>
                    <a:pt x="2594246" y="1060573"/>
                    <a:pt x="2763083" y="891735"/>
                    <a:pt x="2971356" y="891735"/>
                  </a:cubicBezTo>
                  <a:cubicBezTo>
                    <a:pt x="3179630" y="891735"/>
                    <a:pt x="3348467" y="1060573"/>
                    <a:pt x="3348467" y="1268846"/>
                  </a:cubicBezTo>
                  <a:lnTo>
                    <a:pt x="3348230" y="1271192"/>
                  </a:lnTo>
                  <a:lnTo>
                    <a:pt x="3726400" y="1271192"/>
                  </a:lnTo>
                  <a:cubicBezTo>
                    <a:pt x="3815888" y="1271192"/>
                    <a:pt x="3888432" y="1198648"/>
                    <a:pt x="3888432" y="1109160"/>
                  </a:cubicBezTo>
                  <a:lnTo>
                    <a:pt x="3888432" y="1103610"/>
                  </a:lnTo>
                  <a:cubicBezTo>
                    <a:pt x="3888432" y="1035369"/>
                    <a:pt x="3846247" y="976982"/>
                    <a:pt x="3786305" y="953672"/>
                  </a:cubicBezTo>
                  <a:cubicBezTo>
                    <a:pt x="3791719" y="933075"/>
                    <a:pt x="3794257" y="911469"/>
                    <a:pt x="3794257" y="889271"/>
                  </a:cubicBezTo>
                  <a:lnTo>
                    <a:pt x="3794257" y="800023"/>
                  </a:lnTo>
                  <a:cubicBezTo>
                    <a:pt x="3794257" y="642628"/>
                    <a:pt x="3666662" y="515033"/>
                    <a:pt x="3509267" y="515033"/>
                  </a:cubicBezTo>
                  <a:lnTo>
                    <a:pt x="3229205" y="5150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7" name="Rectangle 23554">
              <a:extLst>
                <a:ext uri="{FF2B5EF4-FFF2-40B4-BE49-F238E27FC236}">
                  <a16:creationId xmlns:a16="http://schemas.microsoft.com/office/drawing/2014/main" id="{6FE0C1EA-3A8D-4469-9368-04327566530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17655" y="3826989"/>
              <a:ext cx="310889" cy="264135"/>
            </a:xfrm>
            <a:custGeom>
              <a:avLst/>
              <a:gdLst/>
              <a:ahLst/>
              <a:cxnLst/>
              <a:rect l="l" t="t" r="r" b="b"/>
              <a:pathLst>
                <a:path w="3960441" h="3364818">
                  <a:moveTo>
                    <a:pt x="1333915" y="2579977"/>
                  </a:moveTo>
                  <a:cubicBezTo>
                    <a:pt x="1328835" y="2579977"/>
                    <a:pt x="1324717" y="2584094"/>
                    <a:pt x="1324717" y="2589174"/>
                  </a:cubicBezTo>
                  <a:lnTo>
                    <a:pt x="1324717" y="2625964"/>
                  </a:lnTo>
                  <a:cubicBezTo>
                    <a:pt x="1324717" y="2631044"/>
                    <a:pt x="1328835" y="2635161"/>
                    <a:pt x="1333915" y="2635161"/>
                  </a:cubicBezTo>
                  <a:lnTo>
                    <a:pt x="2639943" y="2635161"/>
                  </a:lnTo>
                  <a:cubicBezTo>
                    <a:pt x="2645023" y="2635161"/>
                    <a:pt x="2649141" y="2631044"/>
                    <a:pt x="2649141" y="2625964"/>
                  </a:cubicBezTo>
                  <a:lnTo>
                    <a:pt x="2649141" y="2589174"/>
                  </a:lnTo>
                  <a:cubicBezTo>
                    <a:pt x="2649141" y="2584094"/>
                    <a:pt x="2645023" y="2579977"/>
                    <a:pt x="2639943" y="2579977"/>
                  </a:cubicBezTo>
                  <a:close/>
                  <a:moveTo>
                    <a:pt x="1333915" y="2420180"/>
                  </a:moveTo>
                  <a:cubicBezTo>
                    <a:pt x="1328835" y="2420180"/>
                    <a:pt x="1324717" y="2424297"/>
                    <a:pt x="1324717" y="2429377"/>
                  </a:cubicBezTo>
                  <a:lnTo>
                    <a:pt x="1324717" y="2466167"/>
                  </a:lnTo>
                  <a:cubicBezTo>
                    <a:pt x="1324717" y="2471247"/>
                    <a:pt x="1328835" y="2475364"/>
                    <a:pt x="1333915" y="2475364"/>
                  </a:cubicBezTo>
                  <a:lnTo>
                    <a:pt x="2639943" y="2475364"/>
                  </a:lnTo>
                  <a:cubicBezTo>
                    <a:pt x="2645023" y="2475364"/>
                    <a:pt x="2649141" y="2471247"/>
                    <a:pt x="2649141" y="2466167"/>
                  </a:cubicBezTo>
                  <a:lnTo>
                    <a:pt x="2649141" y="2429377"/>
                  </a:lnTo>
                  <a:cubicBezTo>
                    <a:pt x="2649141" y="2424297"/>
                    <a:pt x="2645023" y="2420180"/>
                    <a:pt x="2639943" y="2420180"/>
                  </a:cubicBezTo>
                  <a:close/>
                  <a:moveTo>
                    <a:pt x="1333915" y="2260382"/>
                  </a:moveTo>
                  <a:cubicBezTo>
                    <a:pt x="1328835" y="2260382"/>
                    <a:pt x="1324717" y="2264499"/>
                    <a:pt x="1324717" y="2269579"/>
                  </a:cubicBezTo>
                  <a:lnTo>
                    <a:pt x="1324717" y="2306368"/>
                  </a:lnTo>
                  <a:cubicBezTo>
                    <a:pt x="1324717" y="2311448"/>
                    <a:pt x="1328835" y="2315566"/>
                    <a:pt x="1333915" y="2315566"/>
                  </a:cubicBezTo>
                  <a:lnTo>
                    <a:pt x="2639943" y="2315566"/>
                  </a:lnTo>
                  <a:cubicBezTo>
                    <a:pt x="2645023" y="2315566"/>
                    <a:pt x="2649141" y="2311448"/>
                    <a:pt x="2649141" y="2306368"/>
                  </a:cubicBezTo>
                  <a:lnTo>
                    <a:pt x="2649141" y="2269579"/>
                  </a:lnTo>
                  <a:cubicBezTo>
                    <a:pt x="2649141" y="2264499"/>
                    <a:pt x="2645023" y="2260382"/>
                    <a:pt x="2639943" y="2260382"/>
                  </a:cubicBezTo>
                  <a:close/>
                  <a:moveTo>
                    <a:pt x="3126189" y="2223642"/>
                  </a:moveTo>
                  <a:cubicBezTo>
                    <a:pt x="3006895" y="2223642"/>
                    <a:pt x="2910189" y="2320348"/>
                    <a:pt x="2910189" y="2439642"/>
                  </a:cubicBezTo>
                  <a:cubicBezTo>
                    <a:pt x="2910189" y="2558936"/>
                    <a:pt x="3006895" y="2655642"/>
                    <a:pt x="3126189" y="2655642"/>
                  </a:cubicBezTo>
                  <a:cubicBezTo>
                    <a:pt x="3245483" y="2655642"/>
                    <a:pt x="3342189" y="2558936"/>
                    <a:pt x="3342189" y="2439642"/>
                  </a:cubicBezTo>
                  <a:cubicBezTo>
                    <a:pt x="3342189" y="2320348"/>
                    <a:pt x="3245483" y="2223642"/>
                    <a:pt x="3126189" y="2223642"/>
                  </a:cubicBezTo>
                  <a:close/>
                  <a:moveTo>
                    <a:pt x="859578" y="2218523"/>
                  </a:moveTo>
                  <a:cubicBezTo>
                    <a:pt x="744527" y="2218523"/>
                    <a:pt x="651259" y="2311790"/>
                    <a:pt x="651259" y="2426842"/>
                  </a:cubicBezTo>
                  <a:cubicBezTo>
                    <a:pt x="651259" y="2541893"/>
                    <a:pt x="744527" y="2635161"/>
                    <a:pt x="859578" y="2635161"/>
                  </a:cubicBezTo>
                  <a:cubicBezTo>
                    <a:pt x="974630" y="2635161"/>
                    <a:pt x="1067897" y="2541893"/>
                    <a:pt x="1067897" y="2426842"/>
                  </a:cubicBezTo>
                  <a:cubicBezTo>
                    <a:pt x="1067897" y="2311790"/>
                    <a:pt x="974630" y="2218523"/>
                    <a:pt x="859578" y="2218523"/>
                  </a:cubicBezTo>
                  <a:close/>
                  <a:moveTo>
                    <a:pt x="1871701" y="635200"/>
                  </a:moveTo>
                  <a:cubicBezTo>
                    <a:pt x="1381458" y="644736"/>
                    <a:pt x="1018694" y="716473"/>
                    <a:pt x="980424" y="801248"/>
                  </a:cubicBezTo>
                  <a:lnTo>
                    <a:pt x="979954" y="801248"/>
                  </a:lnTo>
                  <a:lnTo>
                    <a:pt x="977292" y="811895"/>
                  </a:lnTo>
                  <a:cubicBezTo>
                    <a:pt x="976157" y="813296"/>
                    <a:pt x="976066" y="814820"/>
                    <a:pt x="976180" y="816347"/>
                  </a:cubicBezTo>
                  <a:lnTo>
                    <a:pt x="795977" y="1537155"/>
                  </a:lnTo>
                  <a:lnTo>
                    <a:pt x="3168603" y="1537155"/>
                  </a:lnTo>
                  <a:lnTo>
                    <a:pt x="2984626" y="801248"/>
                  </a:lnTo>
                  <a:lnTo>
                    <a:pt x="2976093" y="801248"/>
                  </a:lnTo>
                  <a:cubicBezTo>
                    <a:pt x="2937858" y="717165"/>
                    <a:pt x="2580113" y="645145"/>
                    <a:pt x="2088410" y="635267"/>
                  </a:cubicBezTo>
                  <a:cubicBezTo>
                    <a:pt x="2016399" y="633822"/>
                    <a:pt x="1943738" y="633799"/>
                    <a:pt x="1871701" y="635200"/>
                  </a:cubicBezTo>
                  <a:close/>
                  <a:moveTo>
                    <a:pt x="1462979" y="0"/>
                  </a:moveTo>
                  <a:lnTo>
                    <a:pt x="2510732" y="0"/>
                  </a:lnTo>
                  <a:cubicBezTo>
                    <a:pt x="2553905" y="0"/>
                    <a:pt x="2588903" y="34997"/>
                    <a:pt x="2588903" y="78170"/>
                  </a:cubicBezTo>
                  <a:lnTo>
                    <a:pt x="2588903" y="433797"/>
                  </a:lnTo>
                  <a:cubicBezTo>
                    <a:pt x="3038017" y="475961"/>
                    <a:pt x="3324934" y="564368"/>
                    <a:pt x="3312039" y="659853"/>
                  </a:cubicBezTo>
                  <a:lnTo>
                    <a:pt x="3314035" y="659853"/>
                  </a:lnTo>
                  <a:lnTo>
                    <a:pt x="3516885" y="1471251"/>
                  </a:lnTo>
                  <a:cubicBezTo>
                    <a:pt x="3530074" y="1447322"/>
                    <a:pt x="3549491" y="1432519"/>
                    <a:pt x="3571039" y="1432519"/>
                  </a:cubicBezTo>
                  <a:lnTo>
                    <a:pt x="3885785" y="1432519"/>
                  </a:lnTo>
                  <a:cubicBezTo>
                    <a:pt x="3927012" y="1432519"/>
                    <a:pt x="3960441" y="1486709"/>
                    <a:pt x="3960441" y="1553561"/>
                  </a:cubicBezTo>
                  <a:cubicBezTo>
                    <a:pt x="3960441" y="1620415"/>
                    <a:pt x="3927012" y="1674603"/>
                    <a:pt x="3885785" y="1674603"/>
                  </a:cubicBezTo>
                  <a:lnTo>
                    <a:pt x="3571039" y="1674603"/>
                  </a:lnTo>
                  <a:lnTo>
                    <a:pt x="3567428" y="1673421"/>
                  </a:lnTo>
                  <a:lnTo>
                    <a:pt x="3568671" y="1678393"/>
                  </a:lnTo>
                  <a:cubicBezTo>
                    <a:pt x="3672942" y="1773136"/>
                    <a:pt x="3737544" y="1910038"/>
                    <a:pt x="3737544" y="2062028"/>
                  </a:cubicBezTo>
                  <a:lnTo>
                    <a:pt x="3737544" y="2413961"/>
                  </a:lnTo>
                  <a:cubicBezTo>
                    <a:pt x="3737544" y="2629713"/>
                    <a:pt x="3607370" y="2815060"/>
                    <a:pt x="3420381" y="2892817"/>
                  </a:cubicBezTo>
                  <a:lnTo>
                    <a:pt x="3420381" y="3209197"/>
                  </a:lnTo>
                  <a:cubicBezTo>
                    <a:pt x="3420381" y="3295143"/>
                    <a:pt x="3350708" y="3364816"/>
                    <a:pt x="3264762" y="3364816"/>
                  </a:cubicBezTo>
                  <a:lnTo>
                    <a:pt x="2999936" y="3364816"/>
                  </a:lnTo>
                  <a:cubicBezTo>
                    <a:pt x="2913990" y="3364816"/>
                    <a:pt x="2844317" y="3295143"/>
                    <a:pt x="2844317" y="3209197"/>
                  </a:cubicBezTo>
                  <a:lnTo>
                    <a:pt x="2844317" y="2907616"/>
                  </a:lnTo>
                  <a:lnTo>
                    <a:pt x="1116125" y="2907616"/>
                  </a:lnTo>
                  <a:lnTo>
                    <a:pt x="1116125" y="3209199"/>
                  </a:lnTo>
                  <a:cubicBezTo>
                    <a:pt x="1116125" y="3295145"/>
                    <a:pt x="1046452" y="3364818"/>
                    <a:pt x="960506" y="3364818"/>
                  </a:cubicBezTo>
                  <a:lnTo>
                    <a:pt x="695680" y="3364818"/>
                  </a:lnTo>
                  <a:cubicBezTo>
                    <a:pt x="609734" y="3364818"/>
                    <a:pt x="540061" y="3295145"/>
                    <a:pt x="540061" y="3209199"/>
                  </a:cubicBezTo>
                  <a:lnTo>
                    <a:pt x="540061" y="2888789"/>
                  </a:lnTo>
                  <a:cubicBezTo>
                    <a:pt x="360356" y="2806419"/>
                    <a:pt x="236167" y="2624693"/>
                    <a:pt x="236167" y="2413961"/>
                  </a:cubicBezTo>
                  <a:lnTo>
                    <a:pt x="236167" y="2062028"/>
                  </a:lnTo>
                  <a:cubicBezTo>
                    <a:pt x="236167" y="1910038"/>
                    <a:pt x="300770" y="1773136"/>
                    <a:pt x="405042" y="1678393"/>
                  </a:cubicBezTo>
                  <a:lnTo>
                    <a:pt x="407467" y="1668691"/>
                  </a:lnTo>
                  <a:cubicBezTo>
                    <a:pt x="402272" y="1673244"/>
                    <a:pt x="395935" y="1674603"/>
                    <a:pt x="389402" y="1674603"/>
                  </a:cubicBezTo>
                  <a:lnTo>
                    <a:pt x="74658" y="1674603"/>
                  </a:lnTo>
                  <a:cubicBezTo>
                    <a:pt x="33429" y="1674603"/>
                    <a:pt x="0" y="1620415"/>
                    <a:pt x="0" y="1553561"/>
                  </a:cubicBezTo>
                  <a:cubicBezTo>
                    <a:pt x="0" y="1486709"/>
                    <a:pt x="33429" y="1432519"/>
                    <a:pt x="74658" y="1432519"/>
                  </a:cubicBezTo>
                  <a:lnTo>
                    <a:pt x="389402" y="1432519"/>
                  </a:lnTo>
                  <a:cubicBezTo>
                    <a:pt x="416427" y="1432519"/>
                    <a:pt x="440099" y="1455801"/>
                    <a:pt x="451844" y="1491180"/>
                  </a:cubicBezTo>
                  <a:lnTo>
                    <a:pt x="659676" y="659853"/>
                  </a:lnTo>
                  <a:lnTo>
                    <a:pt x="666048" y="659853"/>
                  </a:lnTo>
                  <a:cubicBezTo>
                    <a:pt x="653344" y="564084"/>
                    <a:pt x="940380" y="476400"/>
                    <a:pt x="1384809" y="434090"/>
                  </a:cubicBezTo>
                  <a:lnTo>
                    <a:pt x="1384809" y="78170"/>
                  </a:lnTo>
                  <a:cubicBezTo>
                    <a:pt x="1384809" y="34997"/>
                    <a:pt x="1419806" y="0"/>
                    <a:pt x="146297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" name="Rounded Rectangle 1">
              <a:extLst>
                <a:ext uri="{FF2B5EF4-FFF2-40B4-BE49-F238E27FC236}">
                  <a16:creationId xmlns:a16="http://schemas.microsoft.com/office/drawing/2014/main" id="{4D3E1E3A-95DD-4E48-A695-D475B350DCF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372755" y="3105182"/>
              <a:ext cx="243034" cy="243041"/>
            </a:xfrm>
            <a:custGeom>
              <a:avLst/>
              <a:gdLst/>
              <a:ahLst/>
              <a:cxnLst/>
              <a:rect l="l" t="t" r="r" b="b"/>
              <a:pathLst>
                <a:path w="3946957" h="3947095">
                  <a:moveTo>
                    <a:pt x="455702" y="3587095"/>
                  </a:moveTo>
                  <a:lnTo>
                    <a:pt x="1175702" y="3587095"/>
                  </a:lnTo>
                  <a:lnTo>
                    <a:pt x="1175702" y="3799441"/>
                  </a:lnTo>
                  <a:cubicBezTo>
                    <a:pt x="1175702" y="3880988"/>
                    <a:pt x="1109595" y="3947095"/>
                    <a:pt x="1028048" y="3947095"/>
                  </a:cubicBezTo>
                  <a:lnTo>
                    <a:pt x="603356" y="3947095"/>
                  </a:lnTo>
                  <a:cubicBezTo>
                    <a:pt x="521809" y="3947095"/>
                    <a:pt x="455702" y="3880988"/>
                    <a:pt x="455702" y="3799441"/>
                  </a:cubicBezTo>
                  <a:close/>
                  <a:moveTo>
                    <a:pt x="2751999" y="3587094"/>
                  </a:moveTo>
                  <a:lnTo>
                    <a:pt x="3471999" y="3587094"/>
                  </a:lnTo>
                  <a:lnTo>
                    <a:pt x="3471999" y="3799440"/>
                  </a:lnTo>
                  <a:cubicBezTo>
                    <a:pt x="3471999" y="3880987"/>
                    <a:pt x="3405892" y="3947094"/>
                    <a:pt x="3324345" y="3947094"/>
                  </a:cubicBezTo>
                  <a:lnTo>
                    <a:pt x="2899653" y="3947094"/>
                  </a:lnTo>
                  <a:cubicBezTo>
                    <a:pt x="2818106" y="3947094"/>
                    <a:pt x="2751999" y="3880987"/>
                    <a:pt x="2751999" y="3799440"/>
                  </a:cubicBezTo>
                  <a:close/>
                  <a:moveTo>
                    <a:pt x="1383221" y="3134113"/>
                  </a:moveTo>
                  <a:cubicBezTo>
                    <a:pt x="1353398" y="3134113"/>
                    <a:pt x="1329221" y="3158290"/>
                    <a:pt x="1329221" y="3188113"/>
                  </a:cubicBezTo>
                  <a:cubicBezTo>
                    <a:pt x="1329221" y="3217936"/>
                    <a:pt x="1353398" y="3242113"/>
                    <a:pt x="1383221" y="3242113"/>
                  </a:cubicBezTo>
                  <a:lnTo>
                    <a:pt x="2535221" y="3242113"/>
                  </a:lnTo>
                  <a:cubicBezTo>
                    <a:pt x="2565044" y="3242113"/>
                    <a:pt x="2589221" y="3217936"/>
                    <a:pt x="2589221" y="3188113"/>
                  </a:cubicBezTo>
                  <a:cubicBezTo>
                    <a:pt x="2589221" y="3158290"/>
                    <a:pt x="2565044" y="3134113"/>
                    <a:pt x="2535221" y="3134113"/>
                  </a:cubicBezTo>
                  <a:close/>
                  <a:moveTo>
                    <a:pt x="1383221" y="2844258"/>
                  </a:moveTo>
                  <a:cubicBezTo>
                    <a:pt x="1353398" y="2844258"/>
                    <a:pt x="1329221" y="2868435"/>
                    <a:pt x="1329221" y="2898258"/>
                  </a:cubicBezTo>
                  <a:cubicBezTo>
                    <a:pt x="1329221" y="2928081"/>
                    <a:pt x="1353398" y="2952258"/>
                    <a:pt x="1383221" y="2952258"/>
                  </a:cubicBezTo>
                  <a:lnTo>
                    <a:pt x="2535221" y="2952258"/>
                  </a:lnTo>
                  <a:cubicBezTo>
                    <a:pt x="2565044" y="2952258"/>
                    <a:pt x="2589221" y="2928081"/>
                    <a:pt x="2589221" y="2898258"/>
                  </a:cubicBezTo>
                  <a:cubicBezTo>
                    <a:pt x="2589221" y="2868435"/>
                    <a:pt x="2565044" y="2844258"/>
                    <a:pt x="2535221" y="2844258"/>
                  </a:cubicBezTo>
                  <a:close/>
                  <a:moveTo>
                    <a:pt x="1383221" y="2554402"/>
                  </a:moveTo>
                  <a:cubicBezTo>
                    <a:pt x="1353398" y="2554402"/>
                    <a:pt x="1329221" y="2578579"/>
                    <a:pt x="1329221" y="2608402"/>
                  </a:cubicBezTo>
                  <a:cubicBezTo>
                    <a:pt x="1329221" y="2638225"/>
                    <a:pt x="1353398" y="2662402"/>
                    <a:pt x="1383221" y="2662402"/>
                  </a:cubicBezTo>
                  <a:lnTo>
                    <a:pt x="2535221" y="2662402"/>
                  </a:lnTo>
                  <a:cubicBezTo>
                    <a:pt x="2565044" y="2662402"/>
                    <a:pt x="2589221" y="2638225"/>
                    <a:pt x="2589221" y="2608402"/>
                  </a:cubicBezTo>
                  <a:cubicBezTo>
                    <a:pt x="2589221" y="2578579"/>
                    <a:pt x="2565044" y="2554402"/>
                    <a:pt x="2535221" y="2554402"/>
                  </a:cubicBezTo>
                  <a:close/>
                  <a:moveTo>
                    <a:pt x="3111999" y="2270017"/>
                  </a:moveTo>
                  <a:cubicBezTo>
                    <a:pt x="2985747" y="2270017"/>
                    <a:pt x="2883399" y="2372365"/>
                    <a:pt x="2883399" y="2498617"/>
                  </a:cubicBezTo>
                  <a:cubicBezTo>
                    <a:pt x="2883399" y="2624869"/>
                    <a:pt x="2985747" y="2727217"/>
                    <a:pt x="3111999" y="2727217"/>
                  </a:cubicBezTo>
                  <a:cubicBezTo>
                    <a:pt x="3238251" y="2727217"/>
                    <a:pt x="3340599" y="2624869"/>
                    <a:pt x="3340599" y="2498617"/>
                  </a:cubicBezTo>
                  <a:cubicBezTo>
                    <a:pt x="3340599" y="2372365"/>
                    <a:pt x="3238251" y="2270017"/>
                    <a:pt x="3111999" y="2270017"/>
                  </a:cubicBezTo>
                  <a:close/>
                  <a:moveTo>
                    <a:pt x="760887" y="2270017"/>
                  </a:moveTo>
                  <a:cubicBezTo>
                    <a:pt x="634635" y="2270017"/>
                    <a:pt x="532287" y="2372365"/>
                    <a:pt x="532287" y="2498617"/>
                  </a:cubicBezTo>
                  <a:cubicBezTo>
                    <a:pt x="532287" y="2624869"/>
                    <a:pt x="634635" y="2727217"/>
                    <a:pt x="760887" y="2727217"/>
                  </a:cubicBezTo>
                  <a:cubicBezTo>
                    <a:pt x="887139" y="2727217"/>
                    <a:pt x="989487" y="2624869"/>
                    <a:pt x="989487" y="2498617"/>
                  </a:cubicBezTo>
                  <a:cubicBezTo>
                    <a:pt x="989487" y="2372365"/>
                    <a:pt x="887139" y="2270017"/>
                    <a:pt x="760887" y="2270017"/>
                  </a:cubicBezTo>
                  <a:close/>
                  <a:moveTo>
                    <a:pt x="971207" y="829857"/>
                  </a:moveTo>
                  <a:cubicBezTo>
                    <a:pt x="870305" y="829857"/>
                    <a:pt x="788507" y="911655"/>
                    <a:pt x="788507" y="1012557"/>
                  </a:cubicBezTo>
                  <a:lnTo>
                    <a:pt x="788507" y="1926037"/>
                  </a:lnTo>
                  <a:lnTo>
                    <a:pt x="3156387" y="1926037"/>
                  </a:lnTo>
                  <a:lnTo>
                    <a:pt x="3156387" y="1012557"/>
                  </a:lnTo>
                  <a:cubicBezTo>
                    <a:pt x="3156387" y="911655"/>
                    <a:pt x="3074589" y="829857"/>
                    <a:pt x="2973687" y="829857"/>
                  </a:cubicBezTo>
                  <a:close/>
                  <a:moveTo>
                    <a:pt x="1090121" y="237323"/>
                  </a:moveTo>
                  <a:cubicBezTo>
                    <a:pt x="1000767" y="237323"/>
                    <a:pt x="928331" y="309759"/>
                    <a:pt x="928331" y="399113"/>
                  </a:cubicBezTo>
                  <a:cubicBezTo>
                    <a:pt x="928331" y="488467"/>
                    <a:pt x="1000767" y="560903"/>
                    <a:pt x="1090121" y="560903"/>
                  </a:cubicBezTo>
                  <a:lnTo>
                    <a:pt x="2854773" y="560903"/>
                  </a:lnTo>
                  <a:cubicBezTo>
                    <a:pt x="2944127" y="560903"/>
                    <a:pt x="3016563" y="488467"/>
                    <a:pt x="3016563" y="399113"/>
                  </a:cubicBezTo>
                  <a:cubicBezTo>
                    <a:pt x="3016563" y="309759"/>
                    <a:pt x="2944127" y="237323"/>
                    <a:pt x="2854773" y="237323"/>
                  </a:cubicBezTo>
                  <a:close/>
                  <a:moveTo>
                    <a:pt x="754613" y="0"/>
                  </a:moveTo>
                  <a:lnTo>
                    <a:pt x="1184466" y="0"/>
                  </a:lnTo>
                  <a:lnTo>
                    <a:pt x="2753503" y="0"/>
                  </a:lnTo>
                  <a:lnTo>
                    <a:pt x="3190281" y="0"/>
                  </a:lnTo>
                  <a:cubicBezTo>
                    <a:pt x="3392606" y="0"/>
                    <a:pt x="3556623" y="164017"/>
                    <a:pt x="3556623" y="366342"/>
                  </a:cubicBezTo>
                  <a:lnTo>
                    <a:pt x="3556623" y="2083289"/>
                  </a:lnTo>
                  <a:cubicBezTo>
                    <a:pt x="3623269" y="2093308"/>
                    <a:pt x="3680196" y="2132276"/>
                    <a:pt x="3715583" y="2186636"/>
                  </a:cubicBezTo>
                  <a:cubicBezTo>
                    <a:pt x="3751084" y="2177432"/>
                    <a:pt x="3776678" y="2144881"/>
                    <a:pt x="3776678" y="2106351"/>
                  </a:cubicBezTo>
                  <a:lnTo>
                    <a:pt x="3776678" y="2014806"/>
                  </a:lnTo>
                  <a:lnTo>
                    <a:pt x="3738736" y="2014806"/>
                  </a:lnTo>
                  <a:cubicBezTo>
                    <a:pt x="3694658" y="2014806"/>
                    <a:pt x="3658925" y="1979073"/>
                    <a:pt x="3658925" y="1934995"/>
                  </a:cubicBezTo>
                  <a:lnTo>
                    <a:pt x="3658925" y="1524592"/>
                  </a:lnTo>
                  <a:cubicBezTo>
                    <a:pt x="3658925" y="1480514"/>
                    <a:pt x="3694658" y="1444781"/>
                    <a:pt x="3738736" y="1444781"/>
                  </a:cubicBezTo>
                  <a:lnTo>
                    <a:pt x="3867146" y="1444781"/>
                  </a:lnTo>
                  <a:cubicBezTo>
                    <a:pt x="3911224" y="1444781"/>
                    <a:pt x="3946957" y="1480514"/>
                    <a:pt x="3946957" y="1524592"/>
                  </a:cubicBezTo>
                  <a:lnTo>
                    <a:pt x="3946957" y="1934995"/>
                  </a:lnTo>
                  <a:lnTo>
                    <a:pt x="3942009" y="1959504"/>
                  </a:lnTo>
                  <a:lnTo>
                    <a:pt x="3946957" y="1964452"/>
                  </a:lnTo>
                  <a:lnTo>
                    <a:pt x="3941010" y="1964452"/>
                  </a:lnTo>
                  <a:cubicBezTo>
                    <a:pt x="3932395" y="1986875"/>
                    <a:pt x="3913715" y="2004223"/>
                    <a:pt x="3890197" y="2010152"/>
                  </a:cubicBezTo>
                  <a:lnTo>
                    <a:pt x="3890197" y="2106351"/>
                  </a:lnTo>
                  <a:cubicBezTo>
                    <a:pt x="3890197" y="2194633"/>
                    <a:pt x="3832612" y="2269465"/>
                    <a:pt x="3752660" y="2294428"/>
                  </a:cubicBezTo>
                  <a:cubicBezTo>
                    <a:pt x="3754645" y="2302103"/>
                    <a:pt x="3755036" y="2310007"/>
                    <a:pt x="3755036" y="2318002"/>
                  </a:cubicBezTo>
                  <a:lnTo>
                    <a:pt x="3755036" y="3278100"/>
                  </a:lnTo>
                  <a:cubicBezTo>
                    <a:pt x="3755036" y="3410665"/>
                    <a:pt x="3647570" y="3518131"/>
                    <a:pt x="3515005" y="3518131"/>
                  </a:cubicBezTo>
                  <a:lnTo>
                    <a:pt x="422750" y="3518131"/>
                  </a:lnTo>
                  <a:cubicBezTo>
                    <a:pt x="290185" y="3518131"/>
                    <a:pt x="182719" y="3410665"/>
                    <a:pt x="182719" y="3278100"/>
                  </a:cubicBezTo>
                  <a:lnTo>
                    <a:pt x="182719" y="2318002"/>
                  </a:lnTo>
                  <a:lnTo>
                    <a:pt x="185375" y="2291659"/>
                  </a:lnTo>
                  <a:cubicBezTo>
                    <a:pt x="110118" y="2263849"/>
                    <a:pt x="56760" y="2191331"/>
                    <a:pt x="56760" y="2106351"/>
                  </a:cubicBezTo>
                  <a:lnTo>
                    <a:pt x="56760" y="2010152"/>
                  </a:lnTo>
                  <a:cubicBezTo>
                    <a:pt x="33242" y="2004223"/>
                    <a:pt x="14562" y="1986875"/>
                    <a:pt x="5947" y="1964452"/>
                  </a:cubicBezTo>
                  <a:lnTo>
                    <a:pt x="0" y="1964452"/>
                  </a:lnTo>
                  <a:lnTo>
                    <a:pt x="4948" y="1959504"/>
                  </a:lnTo>
                  <a:cubicBezTo>
                    <a:pt x="1383" y="1952016"/>
                    <a:pt x="0" y="1943667"/>
                    <a:pt x="0" y="1934995"/>
                  </a:cubicBezTo>
                  <a:lnTo>
                    <a:pt x="0" y="1524592"/>
                  </a:lnTo>
                  <a:cubicBezTo>
                    <a:pt x="0" y="1480514"/>
                    <a:pt x="35733" y="1444781"/>
                    <a:pt x="79811" y="1444781"/>
                  </a:cubicBezTo>
                  <a:lnTo>
                    <a:pt x="208221" y="1444781"/>
                  </a:lnTo>
                  <a:cubicBezTo>
                    <a:pt x="252299" y="1444781"/>
                    <a:pt x="288032" y="1480514"/>
                    <a:pt x="288032" y="1524592"/>
                  </a:cubicBezTo>
                  <a:lnTo>
                    <a:pt x="288032" y="1934995"/>
                  </a:lnTo>
                  <a:cubicBezTo>
                    <a:pt x="288032" y="1979073"/>
                    <a:pt x="252299" y="2014806"/>
                    <a:pt x="208221" y="2014806"/>
                  </a:cubicBezTo>
                  <a:lnTo>
                    <a:pt x="170279" y="2014806"/>
                  </a:lnTo>
                  <a:lnTo>
                    <a:pt x="170279" y="2106351"/>
                  </a:lnTo>
                  <a:cubicBezTo>
                    <a:pt x="170279" y="2141902"/>
                    <a:pt x="192068" y="2172363"/>
                    <a:pt x="223082" y="2184962"/>
                  </a:cubicBezTo>
                  <a:cubicBezTo>
                    <a:pt x="259935" y="2129570"/>
                    <a:pt x="319242" y="2090441"/>
                    <a:pt x="388271" y="2082340"/>
                  </a:cubicBezTo>
                  <a:lnTo>
                    <a:pt x="388271" y="366342"/>
                  </a:lnTo>
                  <a:cubicBezTo>
                    <a:pt x="388271" y="164017"/>
                    <a:pt x="552288" y="0"/>
                    <a:pt x="75461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" name="Rectangle 41">
              <a:extLst>
                <a:ext uri="{FF2B5EF4-FFF2-40B4-BE49-F238E27FC236}">
                  <a16:creationId xmlns:a16="http://schemas.microsoft.com/office/drawing/2014/main" id="{8EDAE52A-99A9-4B9E-AC7D-F35C2EDA70F4}"/>
                </a:ext>
              </a:extLst>
            </p:cNvPr>
            <p:cNvSpPr>
              <a:spLocks/>
            </p:cNvSpPr>
            <p:nvPr/>
          </p:nvSpPr>
          <p:spPr>
            <a:xfrm>
              <a:off x="3029684" y="2659388"/>
              <a:ext cx="238714" cy="238714"/>
            </a:xfrm>
            <a:custGeom>
              <a:avLst/>
              <a:gdLst/>
              <a:ahLst/>
              <a:cxnLst/>
              <a:rect l="l" t="t" r="r" b="b"/>
              <a:pathLst>
                <a:path w="3888423" h="3970014">
                  <a:moveTo>
                    <a:pt x="1259577" y="2471243"/>
                  </a:moveTo>
                  <a:cubicBezTo>
                    <a:pt x="1293292" y="2471243"/>
                    <a:pt x="1320623" y="2543205"/>
                    <a:pt x="1320623" y="2631975"/>
                  </a:cubicBezTo>
                  <a:cubicBezTo>
                    <a:pt x="1320623" y="2720745"/>
                    <a:pt x="1293292" y="2792707"/>
                    <a:pt x="1259577" y="2792707"/>
                  </a:cubicBezTo>
                  <a:cubicBezTo>
                    <a:pt x="1225862" y="2792707"/>
                    <a:pt x="1198531" y="2720745"/>
                    <a:pt x="1198531" y="2631975"/>
                  </a:cubicBezTo>
                  <a:cubicBezTo>
                    <a:pt x="1198531" y="2543205"/>
                    <a:pt x="1225862" y="2471243"/>
                    <a:pt x="1259577" y="2471243"/>
                  </a:cubicBezTo>
                  <a:close/>
                  <a:moveTo>
                    <a:pt x="1710471" y="2470362"/>
                  </a:moveTo>
                  <a:cubicBezTo>
                    <a:pt x="1741030" y="2470028"/>
                    <a:pt x="1768823" y="2488083"/>
                    <a:pt x="1781169" y="2516203"/>
                  </a:cubicBezTo>
                  <a:cubicBezTo>
                    <a:pt x="1793845" y="2545068"/>
                    <a:pt x="1787700" y="2578742"/>
                    <a:pt x="1765642" y="2601268"/>
                  </a:cubicBezTo>
                  <a:cubicBezTo>
                    <a:pt x="1750827" y="2616399"/>
                    <a:pt x="1730831" y="2624459"/>
                    <a:pt x="1710472" y="2623745"/>
                  </a:cubicBezTo>
                  <a:close/>
                  <a:moveTo>
                    <a:pt x="2456093" y="2374056"/>
                  </a:moveTo>
                  <a:lnTo>
                    <a:pt x="2456093" y="2889893"/>
                  </a:lnTo>
                  <a:lnTo>
                    <a:pt x="2566690" y="2889893"/>
                  </a:lnTo>
                  <a:lnTo>
                    <a:pt x="2566690" y="2706284"/>
                  </a:lnTo>
                  <a:lnTo>
                    <a:pt x="2632197" y="2884955"/>
                  </a:lnTo>
                  <a:lnTo>
                    <a:pt x="2635843" y="2883618"/>
                  </a:lnTo>
                  <a:lnTo>
                    <a:pt x="2635843" y="2889893"/>
                  </a:lnTo>
                  <a:lnTo>
                    <a:pt x="2746439" y="2889893"/>
                  </a:lnTo>
                  <a:lnTo>
                    <a:pt x="2746439" y="2374056"/>
                  </a:lnTo>
                  <a:lnTo>
                    <a:pt x="2635843" y="2374056"/>
                  </a:lnTo>
                  <a:lnTo>
                    <a:pt x="2635843" y="2573614"/>
                  </a:lnTo>
                  <a:lnTo>
                    <a:pt x="2566690" y="2385000"/>
                  </a:lnTo>
                  <a:lnTo>
                    <a:pt x="2566690" y="2374056"/>
                  </a:lnTo>
                  <a:close/>
                  <a:moveTo>
                    <a:pt x="2032426" y="2374056"/>
                  </a:moveTo>
                  <a:lnTo>
                    <a:pt x="2032426" y="2889895"/>
                  </a:lnTo>
                  <a:lnTo>
                    <a:pt x="2115405" y="2889895"/>
                  </a:lnTo>
                  <a:lnTo>
                    <a:pt x="2143023" y="2889895"/>
                  </a:lnTo>
                  <a:lnTo>
                    <a:pt x="2308949" y="2889895"/>
                  </a:lnTo>
                  <a:lnTo>
                    <a:pt x="2308949" y="2779299"/>
                  </a:lnTo>
                  <a:lnTo>
                    <a:pt x="2143023" y="2779299"/>
                  </a:lnTo>
                  <a:lnTo>
                    <a:pt x="2143023" y="2686401"/>
                  </a:lnTo>
                  <a:lnTo>
                    <a:pt x="2308949" y="2686401"/>
                  </a:lnTo>
                  <a:lnTo>
                    <a:pt x="2308949" y="2575804"/>
                  </a:lnTo>
                  <a:lnTo>
                    <a:pt x="2143023" y="2575804"/>
                  </a:lnTo>
                  <a:lnTo>
                    <a:pt x="2143023" y="2484653"/>
                  </a:lnTo>
                  <a:lnTo>
                    <a:pt x="2308949" y="2484653"/>
                  </a:lnTo>
                  <a:lnTo>
                    <a:pt x="2308949" y="2374056"/>
                  </a:lnTo>
                  <a:lnTo>
                    <a:pt x="2143023" y="2374056"/>
                  </a:lnTo>
                  <a:lnTo>
                    <a:pt x="2115405" y="2374056"/>
                  </a:lnTo>
                  <a:close/>
                  <a:moveTo>
                    <a:pt x="1259577" y="2374056"/>
                  </a:moveTo>
                  <a:cubicBezTo>
                    <a:pt x="1172187" y="2374056"/>
                    <a:pt x="1101344" y="2489530"/>
                    <a:pt x="1101344" y="2631975"/>
                  </a:cubicBezTo>
                  <a:cubicBezTo>
                    <a:pt x="1101344" y="2774420"/>
                    <a:pt x="1172187" y="2889894"/>
                    <a:pt x="1259577" y="2889894"/>
                  </a:cubicBezTo>
                  <a:cubicBezTo>
                    <a:pt x="1346967" y="2889894"/>
                    <a:pt x="1417810" y="2774420"/>
                    <a:pt x="1417810" y="2631975"/>
                  </a:cubicBezTo>
                  <a:cubicBezTo>
                    <a:pt x="1417810" y="2489530"/>
                    <a:pt x="1346967" y="2374056"/>
                    <a:pt x="1259577" y="2374056"/>
                  </a:cubicBezTo>
                  <a:close/>
                  <a:moveTo>
                    <a:pt x="1599876" y="2366688"/>
                  </a:moveTo>
                  <a:lnTo>
                    <a:pt x="1599875" y="2882524"/>
                  </a:lnTo>
                  <a:lnTo>
                    <a:pt x="1710472" y="2882525"/>
                  </a:lnTo>
                  <a:lnTo>
                    <a:pt x="1710472" y="2723975"/>
                  </a:lnTo>
                  <a:cubicBezTo>
                    <a:pt x="1757507" y="2725624"/>
                    <a:pt x="1803701" y="2707003"/>
                    <a:pt x="1837929" y="2672047"/>
                  </a:cubicBezTo>
                  <a:cubicBezTo>
                    <a:pt x="1888884" y="2620006"/>
                    <a:pt x="1903084" y="2542214"/>
                    <a:pt x="1873801" y="2475527"/>
                  </a:cubicBezTo>
                  <a:cubicBezTo>
                    <a:pt x="1845275" y="2410565"/>
                    <a:pt x="1781067" y="2368851"/>
                    <a:pt x="1710472" y="2369624"/>
                  </a:cubicBezTo>
                  <a:lnTo>
                    <a:pt x="1710471" y="2366688"/>
                  </a:lnTo>
                  <a:close/>
                  <a:moveTo>
                    <a:pt x="920754" y="2169815"/>
                  </a:moveTo>
                  <a:lnTo>
                    <a:pt x="3008986" y="2169815"/>
                  </a:lnTo>
                  <a:lnTo>
                    <a:pt x="3008986" y="3105919"/>
                  </a:lnTo>
                  <a:lnTo>
                    <a:pt x="920754" y="3105919"/>
                  </a:lnTo>
                  <a:close/>
                  <a:moveTo>
                    <a:pt x="632722" y="1985007"/>
                  </a:moveTo>
                  <a:lnTo>
                    <a:pt x="632722" y="3321943"/>
                  </a:lnTo>
                  <a:lnTo>
                    <a:pt x="3297018" y="3321943"/>
                  </a:lnTo>
                  <a:lnTo>
                    <a:pt x="3297018" y="1985007"/>
                  </a:lnTo>
                  <a:close/>
                  <a:moveTo>
                    <a:pt x="2657019" y="761679"/>
                  </a:moveTo>
                  <a:lnTo>
                    <a:pt x="2760733" y="1606387"/>
                  </a:lnTo>
                  <a:lnTo>
                    <a:pt x="2761762" y="1614761"/>
                  </a:lnTo>
                  <a:lnTo>
                    <a:pt x="2762330" y="1614691"/>
                  </a:lnTo>
                  <a:cubicBezTo>
                    <a:pt x="2780335" y="1740615"/>
                    <a:pt x="2862522" y="1833408"/>
                    <a:pt x="2948897" y="1824230"/>
                  </a:cubicBezTo>
                  <a:cubicBezTo>
                    <a:pt x="3036464" y="1814924"/>
                    <a:pt x="3095979" y="1704243"/>
                    <a:pt x="3083047" y="1575312"/>
                  </a:cubicBezTo>
                  <a:lnTo>
                    <a:pt x="3083347" y="1575275"/>
                  </a:lnTo>
                  <a:lnTo>
                    <a:pt x="2983448" y="761679"/>
                  </a:lnTo>
                  <a:close/>
                  <a:moveTo>
                    <a:pt x="2205921" y="761679"/>
                  </a:moveTo>
                  <a:lnTo>
                    <a:pt x="2264137" y="1594263"/>
                  </a:lnTo>
                  <a:cubicBezTo>
                    <a:pt x="2264333" y="1597068"/>
                    <a:pt x="2264530" y="1599874"/>
                    <a:pt x="2264726" y="1602679"/>
                  </a:cubicBezTo>
                  <a:lnTo>
                    <a:pt x="2265297" y="1602640"/>
                  </a:lnTo>
                  <a:cubicBezTo>
                    <a:pt x="2276686" y="1729333"/>
                    <a:pt x="2353905" y="1826300"/>
                    <a:pt x="2440641" y="1821655"/>
                  </a:cubicBezTo>
                  <a:cubicBezTo>
                    <a:pt x="2528577" y="1816945"/>
                    <a:pt x="2593802" y="1709530"/>
                    <a:pt x="2587636" y="1580099"/>
                  </a:cubicBezTo>
                  <a:lnTo>
                    <a:pt x="2587937" y="1580078"/>
                  </a:lnTo>
                  <a:lnTo>
                    <a:pt x="2530706" y="761679"/>
                  </a:lnTo>
                  <a:close/>
                  <a:moveTo>
                    <a:pt x="1761700" y="761679"/>
                  </a:moveTo>
                  <a:cubicBezTo>
                    <a:pt x="1761699" y="1032443"/>
                    <a:pt x="1761699" y="1303208"/>
                    <a:pt x="1761698" y="1573972"/>
                  </a:cubicBezTo>
                  <a:lnTo>
                    <a:pt x="1761698" y="1582410"/>
                  </a:lnTo>
                  <a:lnTo>
                    <a:pt x="1762270" y="1582410"/>
                  </a:lnTo>
                  <a:cubicBezTo>
                    <a:pt x="1764795" y="1709590"/>
                    <a:pt x="1835062" y="1811707"/>
                    <a:pt x="1921910" y="1813122"/>
                  </a:cubicBezTo>
                  <a:cubicBezTo>
                    <a:pt x="2009960" y="1814558"/>
                    <a:pt x="2082519" y="1711955"/>
                    <a:pt x="2085398" y="1582410"/>
                  </a:cubicBezTo>
                  <a:lnTo>
                    <a:pt x="2085698" y="1582410"/>
                  </a:lnTo>
                  <a:cubicBezTo>
                    <a:pt x="2085698" y="1308834"/>
                    <a:pt x="2085698" y="1035256"/>
                    <a:pt x="2085696" y="761679"/>
                  </a:cubicBezTo>
                  <a:close/>
                  <a:moveTo>
                    <a:pt x="3411320" y="761678"/>
                  </a:moveTo>
                  <a:lnTo>
                    <a:pt x="3078803" y="761679"/>
                  </a:lnTo>
                  <a:lnTo>
                    <a:pt x="3277545" y="1622538"/>
                  </a:lnTo>
                  <a:lnTo>
                    <a:pt x="3279443" y="1630759"/>
                  </a:lnTo>
                  <a:lnTo>
                    <a:pt x="3280000" y="1630631"/>
                  </a:lnTo>
                  <a:cubicBezTo>
                    <a:pt x="3311069" y="1753983"/>
                    <a:pt x="3402507" y="1837676"/>
                    <a:pt x="3487448" y="1819520"/>
                  </a:cubicBezTo>
                  <a:cubicBezTo>
                    <a:pt x="3573564" y="1801112"/>
                    <a:pt x="3621183" y="1684815"/>
                    <a:pt x="3594846" y="1557943"/>
                  </a:cubicBezTo>
                  <a:lnTo>
                    <a:pt x="3595140" y="1557876"/>
                  </a:lnTo>
                  <a:close/>
                  <a:moveTo>
                    <a:pt x="1633002" y="761678"/>
                  </a:moveTo>
                  <a:lnTo>
                    <a:pt x="1308563" y="761679"/>
                  </a:lnTo>
                  <a:lnTo>
                    <a:pt x="1266057" y="1572672"/>
                  </a:lnTo>
                  <a:lnTo>
                    <a:pt x="1265616" y="1581099"/>
                  </a:lnTo>
                  <a:lnTo>
                    <a:pt x="1266187" y="1581128"/>
                  </a:lnTo>
                  <a:cubicBezTo>
                    <a:pt x="1262052" y="1708267"/>
                    <a:pt x="1326878" y="1813921"/>
                    <a:pt x="1413534" y="1819881"/>
                  </a:cubicBezTo>
                  <a:cubicBezTo>
                    <a:pt x="1501387" y="1825922"/>
                    <a:pt x="1579217" y="1727257"/>
                    <a:pt x="1588872" y="1598040"/>
                  </a:cubicBezTo>
                  <a:lnTo>
                    <a:pt x="1589172" y="1598055"/>
                  </a:lnTo>
                  <a:close/>
                  <a:moveTo>
                    <a:pt x="863949" y="761678"/>
                  </a:moveTo>
                  <a:lnTo>
                    <a:pt x="765078" y="1566901"/>
                  </a:lnTo>
                  <a:lnTo>
                    <a:pt x="764050" y="1575275"/>
                  </a:lnTo>
                  <a:lnTo>
                    <a:pt x="764617" y="1575345"/>
                  </a:lnTo>
                  <a:cubicBezTo>
                    <a:pt x="751624" y="1701884"/>
                    <a:pt x="808922" y="1811803"/>
                    <a:pt x="894951" y="1823794"/>
                  </a:cubicBezTo>
                  <a:cubicBezTo>
                    <a:pt x="982168" y="1835949"/>
                    <a:pt x="1066691" y="1742953"/>
                    <a:pt x="1085336" y="1614724"/>
                  </a:cubicBezTo>
                  <a:lnTo>
                    <a:pt x="1085635" y="1614761"/>
                  </a:lnTo>
                  <a:lnTo>
                    <a:pt x="1190378" y="761679"/>
                  </a:lnTo>
                  <a:close/>
                  <a:moveTo>
                    <a:pt x="295535" y="441623"/>
                  </a:moveTo>
                  <a:lnTo>
                    <a:pt x="3583899" y="441623"/>
                  </a:lnTo>
                  <a:cubicBezTo>
                    <a:pt x="3610412" y="441623"/>
                    <a:pt x="3631905" y="463116"/>
                    <a:pt x="3631905" y="489629"/>
                  </a:cubicBezTo>
                  <a:lnTo>
                    <a:pt x="3631905" y="655863"/>
                  </a:lnTo>
                  <a:lnTo>
                    <a:pt x="3884522" y="1666330"/>
                  </a:lnTo>
                  <a:cubicBezTo>
                    <a:pt x="3909974" y="1748325"/>
                    <a:pt x="3809191" y="1900953"/>
                    <a:pt x="3631905" y="1666330"/>
                  </a:cubicBezTo>
                  <a:lnTo>
                    <a:pt x="3631905" y="3970014"/>
                  </a:lnTo>
                  <a:lnTo>
                    <a:pt x="247529" y="3970014"/>
                  </a:lnTo>
                  <a:lnTo>
                    <a:pt x="247529" y="1768425"/>
                  </a:lnTo>
                  <a:cubicBezTo>
                    <a:pt x="263724" y="1795996"/>
                    <a:pt x="288366" y="1813812"/>
                    <a:pt x="317369" y="1820473"/>
                  </a:cubicBezTo>
                  <a:cubicBezTo>
                    <a:pt x="403196" y="1840184"/>
                    <a:pt x="495502" y="1754908"/>
                    <a:pt x="525251" y="1628793"/>
                  </a:cubicBezTo>
                  <a:lnTo>
                    <a:pt x="525545" y="1628855"/>
                  </a:lnTo>
                  <a:lnTo>
                    <a:pt x="709866" y="761679"/>
                  </a:lnTo>
                  <a:lnTo>
                    <a:pt x="378634" y="761679"/>
                  </a:lnTo>
                  <a:lnTo>
                    <a:pt x="210380" y="1553239"/>
                  </a:lnTo>
                  <a:lnTo>
                    <a:pt x="208625" y="1561492"/>
                  </a:lnTo>
                  <a:lnTo>
                    <a:pt x="209185" y="1561611"/>
                  </a:lnTo>
                  <a:cubicBezTo>
                    <a:pt x="202164" y="1598200"/>
                    <a:pt x="201274" y="1633895"/>
                    <a:pt x="207433" y="1666330"/>
                  </a:cubicBezTo>
                  <a:cubicBezTo>
                    <a:pt x="113985" y="1883037"/>
                    <a:pt x="-32319" y="1816968"/>
                    <a:pt x="6372" y="1666330"/>
                  </a:cubicBezTo>
                  <a:lnTo>
                    <a:pt x="249769" y="692744"/>
                  </a:lnTo>
                  <a:cubicBezTo>
                    <a:pt x="247993" y="689334"/>
                    <a:pt x="247529" y="685546"/>
                    <a:pt x="247529" y="681649"/>
                  </a:cubicBezTo>
                  <a:lnTo>
                    <a:pt x="247529" y="489629"/>
                  </a:lnTo>
                  <a:cubicBezTo>
                    <a:pt x="247529" y="463116"/>
                    <a:pt x="269022" y="441623"/>
                    <a:pt x="295535" y="441623"/>
                  </a:cubicBezTo>
                  <a:close/>
                  <a:moveTo>
                    <a:pt x="307785" y="0"/>
                  </a:moveTo>
                  <a:lnTo>
                    <a:pt x="3571649" y="0"/>
                  </a:lnTo>
                  <a:cubicBezTo>
                    <a:pt x="3604927" y="0"/>
                    <a:pt x="3631905" y="26978"/>
                    <a:pt x="3631905" y="60256"/>
                  </a:cubicBezTo>
                  <a:lnTo>
                    <a:pt x="3631905" y="301273"/>
                  </a:lnTo>
                  <a:cubicBezTo>
                    <a:pt x="3631905" y="334551"/>
                    <a:pt x="3604927" y="361529"/>
                    <a:pt x="3571649" y="361529"/>
                  </a:cubicBezTo>
                  <a:lnTo>
                    <a:pt x="307785" y="361529"/>
                  </a:lnTo>
                  <a:cubicBezTo>
                    <a:pt x="274507" y="361529"/>
                    <a:pt x="247529" y="334551"/>
                    <a:pt x="247529" y="301273"/>
                  </a:cubicBezTo>
                  <a:lnTo>
                    <a:pt x="247529" y="60256"/>
                  </a:lnTo>
                  <a:cubicBezTo>
                    <a:pt x="247529" y="26978"/>
                    <a:pt x="274507" y="0"/>
                    <a:pt x="3077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0" name="Isosceles Triangle 3">
              <a:extLst>
                <a:ext uri="{FF2B5EF4-FFF2-40B4-BE49-F238E27FC236}">
                  <a16:creationId xmlns:a16="http://schemas.microsoft.com/office/drawing/2014/main" id="{C3142351-4E1F-4348-9415-3D2AA0473D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5706" y="1860786"/>
              <a:ext cx="238489" cy="238714"/>
            </a:xfrm>
            <a:custGeom>
              <a:avLst/>
              <a:gdLst/>
              <a:ahLst/>
              <a:cxnLst/>
              <a:rect l="l" t="t" r="r" b="b"/>
              <a:pathLst>
                <a:path w="3935086" h="3938802">
                  <a:moveTo>
                    <a:pt x="1861742" y="3314001"/>
                  </a:moveTo>
                  <a:cubicBezTo>
                    <a:pt x="1921395" y="3314001"/>
                    <a:pt x="1969754" y="3362360"/>
                    <a:pt x="1969754" y="3422013"/>
                  </a:cubicBezTo>
                  <a:cubicBezTo>
                    <a:pt x="1969754" y="3481666"/>
                    <a:pt x="1921395" y="3530025"/>
                    <a:pt x="1861742" y="3530025"/>
                  </a:cubicBezTo>
                  <a:cubicBezTo>
                    <a:pt x="1802089" y="3530025"/>
                    <a:pt x="1753730" y="3481666"/>
                    <a:pt x="1753730" y="3422013"/>
                  </a:cubicBezTo>
                  <a:cubicBezTo>
                    <a:pt x="1753730" y="3362360"/>
                    <a:pt x="1802089" y="3314001"/>
                    <a:pt x="1861742" y="3314001"/>
                  </a:cubicBezTo>
                  <a:close/>
                  <a:moveTo>
                    <a:pt x="2097646" y="2118753"/>
                  </a:moveTo>
                  <a:lnTo>
                    <a:pt x="2097646" y="2478753"/>
                  </a:lnTo>
                  <a:lnTo>
                    <a:pt x="2457646" y="2478753"/>
                  </a:lnTo>
                  <a:lnTo>
                    <a:pt x="2457646" y="2118753"/>
                  </a:lnTo>
                  <a:close/>
                  <a:moveTo>
                    <a:pt x="1476536" y="2118753"/>
                  </a:moveTo>
                  <a:lnTo>
                    <a:pt x="1476536" y="2478753"/>
                  </a:lnTo>
                  <a:lnTo>
                    <a:pt x="1836536" y="2478753"/>
                  </a:lnTo>
                  <a:lnTo>
                    <a:pt x="1836536" y="2118753"/>
                  </a:lnTo>
                  <a:close/>
                  <a:moveTo>
                    <a:pt x="2097646" y="1539638"/>
                  </a:moveTo>
                  <a:lnTo>
                    <a:pt x="2097646" y="1899638"/>
                  </a:lnTo>
                  <a:lnTo>
                    <a:pt x="2457646" y="1899638"/>
                  </a:lnTo>
                  <a:lnTo>
                    <a:pt x="2457646" y="1539638"/>
                  </a:lnTo>
                  <a:close/>
                  <a:moveTo>
                    <a:pt x="1476536" y="1539638"/>
                  </a:moveTo>
                  <a:lnTo>
                    <a:pt x="1476536" y="1899638"/>
                  </a:lnTo>
                  <a:lnTo>
                    <a:pt x="1836536" y="1899638"/>
                  </a:lnTo>
                  <a:lnTo>
                    <a:pt x="1836536" y="1539638"/>
                  </a:lnTo>
                  <a:close/>
                  <a:moveTo>
                    <a:pt x="1989788" y="770570"/>
                  </a:moveTo>
                  <a:lnTo>
                    <a:pt x="3429788" y="1850570"/>
                  </a:lnTo>
                  <a:lnTo>
                    <a:pt x="3430108" y="1850570"/>
                  </a:lnTo>
                  <a:lnTo>
                    <a:pt x="3430108" y="3938802"/>
                  </a:lnTo>
                  <a:lnTo>
                    <a:pt x="2265771" y="3938802"/>
                  </a:lnTo>
                  <a:lnTo>
                    <a:pt x="2265771" y="2786674"/>
                  </a:lnTo>
                  <a:lnTo>
                    <a:pt x="1669844" y="2786674"/>
                  </a:lnTo>
                  <a:lnTo>
                    <a:pt x="1669844" y="3938802"/>
                  </a:lnTo>
                  <a:lnTo>
                    <a:pt x="549788" y="3938802"/>
                  </a:lnTo>
                  <a:lnTo>
                    <a:pt x="549788" y="1850570"/>
                  </a:lnTo>
                  <a:close/>
                  <a:moveTo>
                    <a:pt x="1969233" y="1003"/>
                  </a:moveTo>
                  <a:cubicBezTo>
                    <a:pt x="1995162" y="-2644"/>
                    <a:pt x="2022483" y="3601"/>
                    <a:pt x="2045048" y="20601"/>
                  </a:cubicBezTo>
                  <a:lnTo>
                    <a:pt x="3894333" y="1413834"/>
                  </a:lnTo>
                  <a:cubicBezTo>
                    <a:pt x="3939464" y="1447835"/>
                    <a:pt x="3948486" y="1511986"/>
                    <a:pt x="3914485" y="1557117"/>
                  </a:cubicBezTo>
                  <a:lnTo>
                    <a:pt x="3756006" y="1767472"/>
                  </a:lnTo>
                  <a:cubicBezTo>
                    <a:pt x="3722004" y="1812603"/>
                    <a:pt x="3657854" y="1821626"/>
                    <a:pt x="3612722" y="1787625"/>
                  </a:cubicBezTo>
                  <a:lnTo>
                    <a:pt x="1967544" y="548164"/>
                  </a:lnTo>
                  <a:lnTo>
                    <a:pt x="322364" y="1787626"/>
                  </a:lnTo>
                  <a:cubicBezTo>
                    <a:pt x="277233" y="1821627"/>
                    <a:pt x="213082" y="1812604"/>
                    <a:pt x="179080" y="1767473"/>
                  </a:cubicBezTo>
                  <a:lnTo>
                    <a:pt x="20601" y="1557118"/>
                  </a:lnTo>
                  <a:cubicBezTo>
                    <a:pt x="-13400" y="1511987"/>
                    <a:pt x="-4378" y="1447836"/>
                    <a:pt x="40754" y="1413835"/>
                  </a:cubicBezTo>
                  <a:lnTo>
                    <a:pt x="1890038" y="20602"/>
                  </a:lnTo>
                  <a:cubicBezTo>
                    <a:pt x="1912604" y="3602"/>
                    <a:pt x="1939924" y="-2643"/>
                    <a:pt x="1965854" y="1004"/>
                  </a:cubicBezTo>
                  <a:lnTo>
                    <a:pt x="1967542" y="1586"/>
                  </a:lnTo>
                  <a:cubicBezTo>
                    <a:pt x="1968071" y="1171"/>
                    <a:pt x="1968652" y="1085"/>
                    <a:pt x="1969233" y="1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1" name="Parallelogram 16">
              <a:extLst>
                <a:ext uri="{FF2B5EF4-FFF2-40B4-BE49-F238E27FC236}">
                  <a16:creationId xmlns:a16="http://schemas.microsoft.com/office/drawing/2014/main" id="{AA77D4CB-61D6-4B3F-8855-2D4A5F2A2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8186" y="4255970"/>
              <a:ext cx="276036" cy="247834"/>
            </a:xfrm>
            <a:custGeom>
              <a:avLst/>
              <a:gdLst/>
              <a:ahLst/>
              <a:cxnLst/>
              <a:rect l="l" t="t" r="r" b="b"/>
              <a:pathLst>
                <a:path w="3934640" h="3532656">
                  <a:moveTo>
                    <a:pt x="2573592" y="1183599"/>
                  </a:moveTo>
                  <a:lnTo>
                    <a:pt x="2377693" y="2032131"/>
                  </a:lnTo>
                  <a:lnTo>
                    <a:pt x="2446949" y="2032131"/>
                  </a:lnTo>
                  <a:lnTo>
                    <a:pt x="2804808" y="1183599"/>
                  </a:lnTo>
                  <a:close/>
                  <a:moveTo>
                    <a:pt x="2007316" y="1183599"/>
                  </a:moveTo>
                  <a:lnTo>
                    <a:pt x="1947980" y="2032131"/>
                  </a:lnTo>
                  <a:lnTo>
                    <a:pt x="2122757" y="2032131"/>
                  </a:lnTo>
                  <a:lnTo>
                    <a:pt x="2318656" y="1183599"/>
                  </a:lnTo>
                  <a:close/>
                  <a:moveTo>
                    <a:pt x="1419083" y="1183599"/>
                  </a:moveTo>
                  <a:lnTo>
                    <a:pt x="1523269" y="2032131"/>
                  </a:lnTo>
                  <a:lnTo>
                    <a:pt x="1698972" y="2032131"/>
                  </a:lnTo>
                  <a:lnTo>
                    <a:pt x="1758307" y="1183599"/>
                  </a:lnTo>
                  <a:close/>
                  <a:moveTo>
                    <a:pt x="877916" y="1183599"/>
                  </a:moveTo>
                  <a:lnTo>
                    <a:pt x="1073815" y="2032131"/>
                  </a:lnTo>
                  <a:lnTo>
                    <a:pt x="1273002" y="2032131"/>
                  </a:lnTo>
                  <a:lnTo>
                    <a:pt x="1168815" y="1183599"/>
                  </a:lnTo>
                  <a:close/>
                  <a:moveTo>
                    <a:pt x="371286" y="1183599"/>
                  </a:moveTo>
                  <a:lnTo>
                    <a:pt x="697066" y="2032131"/>
                  </a:lnTo>
                  <a:lnTo>
                    <a:pt x="818879" y="2032131"/>
                  </a:lnTo>
                  <a:lnTo>
                    <a:pt x="622980" y="1183599"/>
                  </a:lnTo>
                  <a:close/>
                  <a:moveTo>
                    <a:pt x="3322640" y="0"/>
                  </a:moveTo>
                  <a:lnTo>
                    <a:pt x="3934640" y="0"/>
                  </a:lnTo>
                  <a:lnTo>
                    <a:pt x="3934640" y="248402"/>
                  </a:lnTo>
                  <a:lnTo>
                    <a:pt x="3502713" y="248402"/>
                  </a:lnTo>
                  <a:lnTo>
                    <a:pt x="2335462" y="3016114"/>
                  </a:lnTo>
                  <a:cubicBezTo>
                    <a:pt x="2402764" y="3068355"/>
                    <a:pt x="2445341" y="3150225"/>
                    <a:pt x="2445341" y="3242039"/>
                  </a:cubicBezTo>
                  <a:cubicBezTo>
                    <a:pt x="2445341" y="3402542"/>
                    <a:pt x="2315227" y="3532656"/>
                    <a:pt x="2154724" y="3532656"/>
                  </a:cubicBezTo>
                  <a:cubicBezTo>
                    <a:pt x="1994221" y="3532656"/>
                    <a:pt x="1864107" y="3402542"/>
                    <a:pt x="1864107" y="3242039"/>
                  </a:cubicBezTo>
                  <a:lnTo>
                    <a:pt x="1868362" y="3199824"/>
                  </a:lnTo>
                  <a:lnTo>
                    <a:pt x="1016832" y="3199824"/>
                  </a:lnTo>
                  <a:cubicBezTo>
                    <a:pt x="1020041" y="3213488"/>
                    <a:pt x="1021088" y="3227641"/>
                    <a:pt x="1021088" y="3242039"/>
                  </a:cubicBezTo>
                  <a:cubicBezTo>
                    <a:pt x="1021088" y="3402542"/>
                    <a:pt x="890974" y="3532656"/>
                    <a:pt x="730471" y="3532656"/>
                  </a:cubicBezTo>
                  <a:cubicBezTo>
                    <a:pt x="569968" y="3532656"/>
                    <a:pt x="439854" y="3402542"/>
                    <a:pt x="439854" y="3242039"/>
                  </a:cubicBezTo>
                  <a:cubicBezTo>
                    <a:pt x="439854" y="3081536"/>
                    <a:pt x="569968" y="2951422"/>
                    <a:pt x="730471" y="2951422"/>
                  </a:cubicBezTo>
                  <a:lnTo>
                    <a:pt x="755059" y="2953901"/>
                  </a:lnTo>
                  <a:lnTo>
                    <a:pt x="755059" y="2951422"/>
                  </a:lnTo>
                  <a:lnTo>
                    <a:pt x="2059249" y="2951422"/>
                  </a:lnTo>
                  <a:lnTo>
                    <a:pt x="2342189" y="2280533"/>
                  </a:lnTo>
                  <a:lnTo>
                    <a:pt x="568448" y="2280533"/>
                  </a:lnTo>
                  <a:lnTo>
                    <a:pt x="568448" y="2279626"/>
                  </a:lnTo>
                  <a:lnTo>
                    <a:pt x="516172" y="2279626"/>
                  </a:lnTo>
                  <a:lnTo>
                    <a:pt x="95370" y="1183599"/>
                  </a:lnTo>
                  <a:lnTo>
                    <a:pt x="82280" y="1183599"/>
                  </a:lnTo>
                  <a:lnTo>
                    <a:pt x="82280" y="1149505"/>
                  </a:lnTo>
                  <a:lnTo>
                    <a:pt x="0" y="935197"/>
                  </a:lnTo>
                  <a:lnTo>
                    <a:pt x="82280" y="935197"/>
                  </a:lnTo>
                  <a:lnTo>
                    <a:pt x="275916" y="935197"/>
                  </a:lnTo>
                  <a:lnTo>
                    <a:pt x="2909569" y="935197"/>
                  </a:lnTo>
                  <a:lnTo>
                    <a:pt x="3297651" y="15001"/>
                  </a:lnTo>
                  <a:lnTo>
                    <a:pt x="3322640" y="1500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77A4CD0A-770C-4585-B271-39A5D9F95459}"/>
                </a:ext>
              </a:extLst>
            </p:cNvPr>
            <p:cNvSpPr>
              <a:spLocks/>
            </p:cNvSpPr>
            <p:nvPr/>
          </p:nvSpPr>
          <p:spPr>
            <a:xfrm>
              <a:off x="1797775" y="2099500"/>
              <a:ext cx="360000" cy="288000"/>
            </a:xfrm>
            <a:custGeom>
              <a:avLst/>
              <a:gdLst/>
              <a:ahLst/>
              <a:cxnLst/>
              <a:rect l="l" t="t" r="r" b="b"/>
              <a:pathLst>
                <a:path w="3964058" h="2401366">
                  <a:moveTo>
                    <a:pt x="0" y="2185342"/>
                  </a:moveTo>
                  <a:lnTo>
                    <a:pt x="3964058" y="2185342"/>
                  </a:lnTo>
                  <a:lnTo>
                    <a:pt x="3964058" y="2401366"/>
                  </a:lnTo>
                  <a:lnTo>
                    <a:pt x="0" y="2401366"/>
                  </a:lnTo>
                  <a:close/>
                  <a:moveTo>
                    <a:pt x="3366634" y="90453"/>
                  </a:moveTo>
                  <a:lnTo>
                    <a:pt x="3202377" y="155489"/>
                  </a:lnTo>
                  <a:lnTo>
                    <a:pt x="3241038" y="189472"/>
                  </a:lnTo>
                  <a:lnTo>
                    <a:pt x="3405296" y="124437"/>
                  </a:lnTo>
                  <a:close/>
                  <a:moveTo>
                    <a:pt x="3670744" y="384"/>
                  </a:moveTo>
                  <a:cubicBezTo>
                    <a:pt x="3794484" y="2958"/>
                    <a:pt x="3900638" y="18267"/>
                    <a:pt x="3916429" y="40853"/>
                  </a:cubicBezTo>
                  <a:cubicBezTo>
                    <a:pt x="4006811" y="254939"/>
                    <a:pt x="3180239" y="539375"/>
                    <a:pt x="2656892" y="780145"/>
                  </a:cubicBezTo>
                  <a:lnTo>
                    <a:pt x="2287010" y="1217115"/>
                  </a:lnTo>
                  <a:lnTo>
                    <a:pt x="1812675" y="1059655"/>
                  </a:lnTo>
                  <a:cubicBezTo>
                    <a:pt x="1363417" y="1215884"/>
                    <a:pt x="1069413" y="1350282"/>
                    <a:pt x="479459" y="1460419"/>
                  </a:cubicBezTo>
                  <a:cubicBezTo>
                    <a:pt x="514059" y="1427544"/>
                    <a:pt x="497717" y="1409222"/>
                    <a:pt x="505635" y="1393328"/>
                  </a:cubicBezTo>
                  <a:cubicBezTo>
                    <a:pt x="352375" y="1237485"/>
                    <a:pt x="184559" y="1096199"/>
                    <a:pt x="9468" y="923375"/>
                  </a:cubicBezTo>
                  <a:cubicBezTo>
                    <a:pt x="172142" y="842599"/>
                    <a:pt x="354222" y="880689"/>
                    <a:pt x="667296" y="1112842"/>
                  </a:cubicBezTo>
                  <a:cubicBezTo>
                    <a:pt x="958235" y="1051014"/>
                    <a:pt x="1184590" y="920979"/>
                    <a:pt x="1379107" y="831375"/>
                  </a:cubicBezTo>
                  <a:lnTo>
                    <a:pt x="742785" y="342341"/>
                  </a:lnTo>
                  <a:lnTo>
                    <a:pt x="1019074" y="236619"/>
                  </a:lnTo>
                  <a:lnTo>
                    <a:pt x="2335346" y="437418"/>
                  </a:lnTo>
                  <a:lnTo>
                    <a:pt x="3319535" y="36327"/>
                  </a:lnTo>
                  <a:cubicBezTo>
                    <a:pt x="3405675" y="7972"/>
                    <a:pt x="3547003" y="-2190"/>
                    <a:pt x="3670744" y="3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3" name="Rectangle 1">
              <a:extLst>
                <a:ext uri="{FF2B5EF4-FFF2-40B4-BE49-F238E27FC236}">
                  <a16:creationId xmlns:a16="http://schemas.microsoft.com/office/drawing/2014/main" id="{64A6A1CD-B99E-40F8-9B71-680AD29A3F8C}"/>
                </a:ext>
              </a:extLst>
            </p:cNvPr>
            <p:cNvSpPr>
              <a:spLocks/>
            </p:cNvSpPr>
            <p:nvPr/>
          </p:nvSpPr>
          <p:spPr>
            <a:xfrm>
              <a:off x="3546998" y="3255235"/>
              <a:ext cx="278983" cy="278983"/>
            </a:xfrm>
            <a:custGeom>
              <a:avLst/>
              <a:gdLst/>
              <a:ahLst/>
              <a:cxnLst/>
              <a:rect l="l" t="t" r="r" b="b"/>
              <a:pathLst>
                <a:path w="3964058" h="2918304">
                  <a:moveTo>
                    <a:pt x="0" y="2702280"/>
                  </a:moveTo>
                  <a:lnTo>
                    <a:pt x="3964058" y="2702280"/>
                  </a:lnTo>
                  <a:lnTo>
                    <a:pt x="3964058" y="2918304"/>
                  </a:lnTo>
                  <a:lnTo>
                    <a:pt x="0" y="2918304"/>
                  </a:lnTo>
                  <a:close/>
                  <a:moveTo>
                    <a:pt x="3246747" y="1714751"/>
                  </a:moveTo>
                  <a:lnTo>
                    <a:pt x="3250054" y="1766118"/>
                  </a:lnTo>
                  <a:lnTo>
                    <a:pt x="3412189" y="1836280"/>
                  </a:lnTo>
                  <a:lnTo>
                    <a:pt x="3408881" y="1784911"/>
                  </a:lnTo>
                  <a:close/>
                  <a:moveTo>
                    <a:pt x="446042" y="0"/>
                  </a:moveTo>
                  <a:cubicBezTo>
                    <a:pt x="618186" y="57911"/>
                    <a:pt x="720003" y="213595"/>
                    <a:pt x="777223" y="599128"/>
                  </a:cubicBezTo>
                  <a:cubicBezTo>
                    <a:pt x="1026666" y="761134"/>
                    <a:pt x="1278673" y="829243"/>
                    <a:pt x="1479576" y="903428"/>
                  </a:cubicBezTo>
                  <a:lnTo>
                    <a:pt x="1375428" y="107681"/>
                  </a:lnTo>
                  <a:lnTo>
                    <a:pt x="1645551" y="228290"/>
                  </a:lnTo>
                  <a:lnTo>
                    <a:pt x="2434309" y="1301021"/>
                  </a:lnTo>
                  <a:lnTo>
                    <a:pt x="3413850" y="1713334"/>
                  </a:lnTo>
                  <a:cubicBezTo>
                    <a:pt x="3494810" y="1754194"/>
                    <a:pt x="3601930" y="1846942"/>
                    <a:pt x="3687608" y="1936260"/>
                  </a:cubicBezTo>
                  <a:cubicBezTo>
                    <a:pt x="3773285" y="2025578"/>
                    <a:pt x="3837521" y="2111465"/>
                    <a:pt x="3832717" y="2138602"/>
                  </a:cubicBezTo>
                  <a:cubicBezTo>
                    <a:pt x="3745245" y="2353893"/>
                    <a:pt x="2959644" y="1970545"/>
                    <a:pt x="2419332" y="1770733"/>
                  </a:cubicBezTo>
                  <a:lnTo>
                    <a:pt x="1848801" y="1818171"/>
                  </a:lnTo>
                  <a:lnTo>
                    <a:pt x="1624737" y="1371425"/>
                  </a:lnTo>
                  <a:cubicBezTo>
                    <a:pt x="1196592" y="1164222"/>
                    <a:pt x="893667" y="1051363"/>
                    <a:pt x="398628" y="712081"/>
                  </a:cubicBezTo>
                  <a:cubicBezTo>
                    <a:pt x="446340" y="713302"/>
                    <a:pt x="447739" y="688791"/>
                    <a:pt x="464577" y="683150"/>
                  </a:cubicBezTo>
                  <a:cubicBezTo>
                    <a:pt x="466403" y="464581"/>
                    <a:pt x="447644" y="246014"/>
                    <a:pt x="4460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4" name="Trapezoid 2">
              <a:extLst>
                <a:ext uri="{FF2B5EF4-FFF2-40B4-BE49-F238E27FC236}">
                  <a16:creationId xmlns:a16="http://schemas.microsoft.com/office/drawing/2014/main" id="{3C7CA61B-F9D3-4825-8536-C82C38B978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7613" y="4153783"/>
              <a:ext cx="231799" cy="286984"/>
            </a:xfrm>
            <a:custGeom>
              <a:avLst/>
              <a:gdLst/>
              <a:ahLst/>
              <a:cxnLst/>
              <a:rect l="l" t="t" r="r" b="b"/>
              <a:pathLst>
                <a:path w="3176916" h="3933269">
                  <a:moveTo>
                    <a:pt x="1597126" y="1340437"/>
                  </a:moveTo>
                  <a:cubicBezTo>
                    <a:pt x="1516725" y="1340222"/>
                    <a:pt x="1389074" y="1393456"/>
                    <a:pt x="1340877" y="1496151"/>
                  </a:cubicBezTo>
                  <a:cubicBezTo>
                    <a:pt x="1343250" y="1522078"/>
                    <a:pt x="1343241" y="1512286"/>
                    <a:pt x="1347995" y="1554882"/>
                  </a:cubicBezTo>
                  <a:cubicBezTo>
                    <a:pt x="1416100" y="1454837"/>
                    <a:pt x="1524178" y="1437570"/>
                    <a:pt x="1593513" y="1429698"/>
                  </a:cubicBezTo>
                  <a:cubicBezTo>
                    <a:pt x="1662848" y="1421826"/>
                    <a:pt x="1796931" y="1484376"/>
                    <a:pt x="1831845" y="1544793"/>
                  </a:cubicBezTo>
                  <a:cubicBezTo>
                    <a:pt x="1835344" y="1495673"/>
                    <a:pt x="1834080" y="1513228"/>
                    <a:pt x="1837578" y="1468870"/>
                  </a:cubicBezTo>
                  <a:cubicBezTo>
                    <a:pt x="1774303" y="1383001"/>
                    <a:pt x="1677527" y="1340652"/>
                    <a:pt x="1597126" y="1340437"/>
                  </a:cubicBezTo>
                  <a:close/>
                  <a:moveTo>
                    <a:pt x="2160240" y="1304708"/>
                  </a:moveTo>
                  <a:lnTo>
                    <a:pt x="3176916" y="1304708"/>
                  </a:lnTo>
                  <a:lnTo>
                    <a:pt x="3176916" y="1520732"/>
                  </a:lnTo>
                  <a:lnTo>
                    <a:pt x="2160240" y="1520732"/>
                  </a:lnTo>
                  <a:close/>
                  <a:moveTo>
                    <a:pt x="0" y="1304708"/>
                  </a:moveTo>
                  <a:lnTo>
                    <a:pt x="1016676" y="1304708"/>
                  </a:lnTo>
                  <a:lnTo>
                    <a:pt x="1016676" y="1520732"/>
                  </a:lnTo>
                  <a:lnTo>
                    <a:pt x="0" y="1520732"/>
                  </a:lnTo>
                  <a:close/>
                  <a:moveTo>
                    <a:pt x="1586368" y="1190405"/>
                  </a:moveTo>
                  <a:cubicBezTo>
                    <a:pt x="1742191" y="1188817"/>
                    <a:pt x="1896109" y="1256762"/>
                    <a:pt x="1914771" y="1391382"/>
                  </a:cubicBezTo>
                  <a:lnTo>
                    <a:pt x="2359597" y="3933269"/>
                  </a:lnTo>
                  <a:lnTo>
                    <a:pt x="847429" y="3933269"/>
                  </a:lnTo>
                  <a:lnTo>
                    <a:pt x="1246535" y="1406622"/>
                  </a:lnTo>
                  <a:cubicBezTo>
                    <a:pt x="1272818" y="1263112"/>
                    <a:pt x="1430545" y="1191992"/>
                    <a:pt x="1586368" y="1190405"/>
                  </a:cubicBezTo>
                  <a:close/>
                  <a:moveTo>
                    <a:pt x="2642670" y="318729"/>
                  </a:moveTo>
                  <a:lnTo>
                    <a:pt x="2795422" y="471481"/>
                  </a:lnTo>
                  <a:lnTo>
                    <a:pt x="2076524" y="1190379"/>
                  </a:lnTo>
                  <a:lnTo>
                    <a:pt x="1923772" y="1037627"/>
                  </a:lnTo>
                  <a:close/>
                  <a:moveTo>
                    <a:pt x="564355" y="318729"/>
                  </a:moveTo>
                  <a:lnTo>
                    <a:pt x="1283254" y="1037627"/>
                  </a:lnTo>
                  <a:lnTo>
                    <a:pt x="1130501" y="1190379"/>
                  </a:lnTo>
                  <a:lnTo>
                    <a:pt x="411603" y="471481"/>
                  </a:lnTo>
                  <a:close/>
                  <a:moveTo>
                    <a:pt x="1495501" y="0"/>
                  </a:moveTo>
                  <a:lnTo>
                    <a:pt x="1711525" y="0"/>
                  </a:lnTo>
                  <a:lnTo>
                    <a:pt x="1711525" y="1016676"/>
                  </a:lnTo>
                  <a:lnTo>
                    <a:pt x="1495501" y="10166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5" name="Pie 2">
              <a:extLst>
                <a:ext uri="{FF2B5EF4-FFF2-40B4-BE49-F238E27FC236}">
                  <a16:creationId xmlns:a16="http://schemas.microsoft.com/office/drawing/2014/main" id="{D2A508E3-6841-472C-97C4-67009EB8D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7114" y="2481056"/>
              <a:ext cx="271905" cy="267353"/>
            </a:xfrm>
            <a:custGeom>
              <a:avLst/>
              <a:gdLst/>
              <a:ahLst/>
              <a:cxnLst/>
              <a:rect l="l" t="t" r="r" b="b"/>
              <a:pathLst>
                <a:path w="3851322" h="3786842">
                  <a:moveTo>
                    <a:pt x="3845029" y="1629937"/>
                  </a:moveTo>
                  <a:lnTo>
                    <a:pt x="3851322" y="1762720"/>
                  </a:lnTo>
                  <a:lnTo>
                    <a:pt x="3812477" y="1776859"/>
                  </a:lnTo>
                  <a:lnTo>
                    <a:pt x="3444864" y="1775585"/>
                  </a:lnTo>
                  <a:close/>
                  <a:moveTo>
                    <a:pt x="3791299" y="1322869"/>
                  </a:moveTo>
                  <a:cubicBezTo>
                    <a:pt x="3804294" y="1363489"/>
                    <a:pt x="3813753" y="1405089"/>
                    <a:pt x="3820726" y="1447230"/>
                  </a:cubicBezTo>
                  <a:lnTo>
                    <a:pt x="2923542" y="1773779"/>
                  </a:lnTo>
                  <a:lnTo>
                    <a:pt x="2555935" y="1772505"/>
                  </a:lnTo>
                  <a:close/>
                  <a:moveTo>
                    <a:pt x="3686733" y="1034305"/>
                  </a:moveTo>
                  <a:cubicBezTo>
                    <a:pt x="3706467" y="1071934"/>
                    <a:pt x="3722972" y="1111031"/>
                    <a:pt x="3736130" y="1151397"/>
                  </a:cubicBezTo>
                  <a:lnTo>
                    <a:pt x="2052009" y="1764367"/>
                  </a:lnTo>
                  <a:lnTo>
                    <a:pt x="2052009" y="1629296"/>
                  </a:lnTo>
                  <a:close/>
                  <a:moveTo>
                    <a:pt x="3531650" y="764128"/>
                  </a:moveTo>
                  <a:cubicBezTo>
                    <a:pt x="3557479" y="799119"/>
                    <a:pt x="3581112" y="835525"/>
                    <a:pt x="3601539" y="873761"/>
                  </a:cubicBezTo>
                  <a:lnTo>
                    <a:pt x="2052009" y="1437744"/>
                  </a:lnTo>
                  <a:lnTo>
                    <a:pt x="2052009" y="1302673"/>
                  </a:lnTo>
                  <a:close/>
                  <a:moveTo>
                    <a:pt x="3320179" y="514474"/>
                  </a:moveTo>
                  <a:lnTo>
                    <a:pt x="3414136" y="615348"/>
                  </a:lnTo>
                  <a:lnTo>
                    <a:pt x="2052009" y="1111121"/>
                  </a:lnTo>
                  <a:lnTo>
                    <a:pt x="2052009" y="976050"/>
                  </a:lnTo>
                  <a:close/>
                  <a:moveTo>
                    <a:pt x="3038975" y="290201"/>
                  </a:moveTo>
                  <a:cubicBezTo>
                    <a:pt x="3082160" y="317774"/>
                    <a:pt x="3124087" y="347421"/>
                    <a:pt x="3164106" y="379728"/>
                  </a:cubicBezTo>
                  <a:lnTo>
                    <a:pt x="2052009" y="784498"/>
                  </a:lnTo>
                  <a:lnTo>
                    <a:pt x="2052009" y="649428"/>
                  </a:lnTo>
                  <a:close/>
                  <a:moveTo>
                    <a:pt x="1800000" y="186842"/>
                  </a:moveTo>
                  <a:lnTo>
                    <a:pt x="1800000" y="1986842"/>
                  </a:lnTo>
                  <a:lnTo>
                    <a:pt x="3600000" y="1986842"/>
                  </a:lnTo>
                  <a:cubicBezTo>
                    <a:pt x="3600000" y="2980955"/>
                    <a:pt x="2794113" y="3786842"/>
                    <a:pt x="1800000" y="3786842"/>
                  </a:cubicBezTo>
                  <a:cubicBezTo>
                    <a:pt x="805887" y="3786842"/>
                    <a:pt x="0" y="2980955"/>
                    <a:pt x="0" y="1986842"/>
                  </a:cubicBezTo>
                  <a:cubicBezTo>
                    <a:pt x="0" y="992729"/>
                    <a:pt x="805887" y="186842"/>
                    <a:pt x="1800000" y="186842"/>
                  </a:cubicBezTo>
                  <a:close/>
                  <a:moveTo>
                    <a:pt x="2653345" y="103936"/>
                  </a:moveTo>
                  <a:cubicBezTo>
                    <a:pt x="2713623" y="122781"/>
                    <a:pt x="2772066" y="146664"/>
                    <a:pt x="2828252" y="175345"/>
                  </a:cubicBezTo>
                  <a:lnTo>
                    <a:pt x="2052009" y="457876"/>
                  </a:lnTo>
                  <a:lnTo>
                    <a:pt x="2052009" y="322805"/>
                  </a:lnTo>
                  <a:close/>
                  <a:moveTo>
                    <a:pt x="2052009" y="0"/>
                  </a:moveTo>
                  <a:cubicBezTo>
                    <a:pt x="2150315" y="0"/>
                    <a:pt x="2247800" y="7911"/>
                    <a:pt x="2343281" y="25238"/>
                  </a:cubicBezTo>
                  <a:lnTo>
                    <a:pt x="2052009" y="1312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6" name="Rectangle 3">
              <a:extLst>
                <a:ext uri="{FF2B5EF4-FFF2-40B4-BE49-F238E27FC236}">
                  <a16:creationId xmlns:a16="http://schemas.microsoft.com/office/drawing/2014/main" id="{7DAA7316-2A84-4884-8898-C54B9F8B20BF}"/>
                </a:ext>
              </a:extLst>
            </p:cNvPr>
            <p:cNvSpPr/>
            <p:nvPr/>
          </p:nvSpPr>
          <p:spPr>
            <a:xfrm>
              <a:off x="1199072" y="4320051"/>
              <a:ext cx="209020" cy="214278"/>
            </a:xfrm>
            <a:custGeom>
              <a:avLst/>
              <a:gdLst/>
              <a:ahLst/>
              <a:cxnLst/>
              <a:rect l="l" t="t" r="r" b="b"/>
              <a:pathLst>
                <a:path w="3888432" h="3986242">
                  <a:moveTo>
                    <a:pt x="1060704" y="2277639"/>
                  </a:moveTo>
                  <a:lnTo>
                    <a:pt x="1060704" y="3485989"/>
                  </a:lnTo>
                  <a:lnTo>
                    <a:pt x="520704" y="3485989"/>
                  </a:lnTo>
                  <a:lnTo>
                    <a:pt x="520704" y="2578397"/>
                  </a:lnTo>
                  <a:close/>
                  <a:moveTo>
                    <a:pt x="1767636" y="1883906"/>
                  </a:moveTo>
                  <a:lnTo>
                    <a:pt x="1767636" y="3485989"/>
                  </a:lnTo>
                  <a:lnTo>
                    <a:pt x="1227636" y="3485989"/>
                  </a:lnTo>
                  <a:lnTo>
                    <a:pt x="1227636" y="2184664"/>
                  </a:lnTo>
                  <a:close/>
                  <a:moveTo>
                    <a:pt x="2474568" y="1490174"/>
                  </a:moveTo>
                  <a:lnTo>
                    <a:pt x="2474568" y="3485989"/>
                  </a:lnTo>
                  <a:lnTo>
                    <a:pt x="1934568" y="3485989"/>
                  </a:lnTo>
                  <a:lnTo>
                    <a:pt x="1934568" y="1790932"/>
                  </a:lnTo>
                  <a:close/>
                  <a:moveTo>
                    <a:pt x="3181500" y="1096441"/>
                  </a:moveTo>
                  <a:lnTo>
                    <a:pt x="3181500" y="3485989"/>
                  </a:lnTo>
                  <a:lnTo>
                    <a:pt x="2641500" y="3485989"/>
                  </a:lnTo>
                  <a:lnTo>
                    <a:pt x="2641500" y="1397199"/>
                  </a:lnTo>
                  <a:close/>
                  <a:moveTo>
                    <a:pt x="3888432" y="702709"/>
                  </a:moveTo>
                  <a:lnTo>
                    <a:pt x="3888432" y="3485989"/>
                  </a:lnTo>
                  <a:lnTo>
                    <a:pt x="3348432" y="3485989"/>
                  </a:lnTo>
                  <a:lnTo>
                    <a:pt x="3348432" y="1003467"/>
                  </a:lnTo>
                  <a:close/>
                  <a:moveTo>
                    <a:pt x="0" y="1427"/>
                  </a:moveTo>
                  <a:lnTo>
                    <a:pt x="360000" y="1427"/>
                  </a:lnTo>
                  <a:lnTo>
                    <a:pt x="360000" y="3626242"/>
                  </a:lnTo>
                  <a:lnTo>
                    <a:pt x="3888432" y="3626242"/>
                  </a:lnTo>
                  <a:lnTo>
                    <a:pt x="3888432" y="3986242"/>
                  </a:lnTo>
                  <a:lnTo>
                    <a:pt x="0" y="3986242"/>
                  </a:lnTo>
                  <a:lnTo>
                    <a:pt x="0" y="3889859"/>
                  </a:lnTo>
                  <a:lnTo>
                    <a:pt x="0" y="3626242"/>
                  </a:lnTo>
                  <a:close/>
                  <a:moveTo>
                    <a:pt x="3116446" y="0"/>
                  </a:moveTo>
                  <a:lnTo>
                    <a:pt x="3874383" y="16355"/>
                  </a:lnTo>
                  <a:lnTo>
                    <a:pt x="3507531" y="679701"/>
                  </a:lnTo>
                  <a:lnTo>
                    <a:pt x="3394003" y="482392"/>
                  </a:lnTo>
                  <a:lnTo>
                    <a:pt x="568716" y="2113573"/>
                  </a:lnTo>
                  <a:lnTo>
                    <a:pt x="388716" y="1801804"/>
                  </a:lnTo>
                  <a:lnTo>
                    <a:pt x="3214465" y="17035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97CCB92E-0955-4C42-914F-6E13760171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3917" y="3045453"/>
              <a:ext cx="217115" cy="221334"/>
            </a:xfrm>
            <a:custGeom>
              <a:avLst/>
              <a:gdLst/>
              <a:ahLst/>
              <a:cxnLst/>
              <a:rect l="l" t="t" r="r" b="b"/>
              <a:pathLst>
                <a:path w="3908866" h="3984815">
                  <a:moveTo>
                    <a:pt x="3299723" y="2249687"/>
                  </a:move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close/>
                  <a:moveTo>
                    <a:pt x="2592791" y="1855954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close/>
                  <a:moveTo>
                    <a:pt x="1885859" y="1462222"/>
                  </a:moveTo>
                  <a:lnTo>
                    <a:pt x="2425859" y="1762980"/>
                  </a:lnTo>
                  <a:lnTo>
                    <a:pt x="2425859" y="3458037"/>
                  </a:lnTo>
                  <a:lnTo>
                    <a:pt x="1885859" y="3458037"/>
                  </a:lnTo>
                  <a:close/>
                  <a:moveTo>
                    <a:pt x="1178927" y="1068489"/>
                  </a:moveTo>
                  <a:lnTo>
                    <a:pt x="1718927" y="136924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1011995" y="975515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756196" y="9210"/>
                  </a:moveTo>
                  <a:lnTo>
                    <a:pt x="3466058" y="1521082"/>
                  </a:lnTo>
                  <a:lnTo>
                    <a:pt x="3562058" y="1349580"/>
                  </a:lnTo>
                  <a:lnTo>
                    <a:pt x="3908866" y="1993248"/>
                  </a:lnTo>
                  <a:lnTo>
                    <a:pt x="3179028" y="2033852"/>
                  </a:lnTo>
                  <a:lnTo>
                    <a:pt x="3290216" y="1835216"/>
                  </a:lnTo>
                  <a:lnTo>
                    <a:pt x="580798" y="323591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364B86C3-A813-4AD7-BFDF-550E68860502}"/>
                </a:ext>
              </a:extLst>
            </p:cNvPr>
            <p:cNvSpPr/>
            <p:nvPr/>
          </p:nvSpPr>
          <p:spPr>
            <a:xfrm>
              <a:off x="3265516" y="1913021"/>
              <a:ext cx="217902" cy="223303"/>
            </a:xfrm>
            <a:custGeom>
              <a:avLst/>
              <a:gdLst/>
              <a:ahLst/>
              <a:cxnLst/>
              <a:rect l="l" t="t" r="r" b="b"/>
              <a:pathLst>
                <a:path w="3888432" h="3984815">
                  <a:moveTo>
                    <a:pt x="3131805" y="2156163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lnTo>
                    <a:pt x="2592791" y="2392416"/>
                  </a:lnTo>
                  <a:lnTo>
                    <a:pt x="3131805" y="2392416"/>
                  </a:lnTo>
                  <a:close/>
                  <a:moveTo>
                    <a:pt x="1894806" y="1447696"/>
                  </a:moveTo>
                  <a:lnTo>
                    <a:pt x="2434806" y="1447696"/>
                  </a:lnTo>
                  <a:lnTo>
                    <a:pt x="2434806" y="3067696"/>
                  </a:lnTo>
                  <a:lnTo>
                    <a:pt x="2425859" y="3067696"/>
                  </a:lnTo>
                  <a:lnTo>
                    <a:pt x="2425859" y="3458037"/>
                  </a:lnTo>
                  <a:lnTo>
                    <a:pt x="1885859" y="3458037"/>
                  </a:lnTo>
                  <a:lnTo>
                    <a:pt x="1885859" y="1462222"/>
                  </a:lnTo>
                  <a:lnTo>
                    <a:pt x="1894806" y="1467205"/>
                  </a:lnTo>
                  <a:close/>
                  <a:moveTo>
                    <a:pt x="1178927" y="1068489"/>
                  </a:moveTo>
                  <a:lnTo>
                    <a:pt x="1179306" y="1068700"/>
                  </a:lnTo>
                  <a:lnTo>
                    <a:pt x="1179306" y="1992407"/>
                  </a:lnTo>
                  <a:lnTo>
                    <a:pt x="1718927" y="199240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482407" y="680556"/>
                  </a:lnTo>
                  <a:lnTo>
                    <a:pt x="1022307" y="680556"/>
                  </a:lnTo>
                  <a:lnTo>
                    <a:pt x="1022307" y="2085638"/>
                  </a:lnTo>
                  <a:lnTo>
                    <a:pt x="1011995" y="2085638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3301860" y="259154"/>
                  </a:moveTo>
                  <a:lnTo>
                    <a:pt x="3841860" y="259154"/>
                  </a:lnTo>
                  <a:lnTo>
                    <a:pt x="3841860" y="2548347"/>
                  </a:lnTo>
                  <a:lnTo>
                    <a:pt x="3835956" y="2548347"/>
                  </a:ln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lnTo>
                    <a:pt x="3299723" y="2249687"/>
                  </a:lnTo>
                  <a:lnTo>
                    <a:pt x="3301860" y="2250877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" name="Rounded Rectangle 4">
              <a:extLst>
                <a:ext uri="{FF2B5EF4-FFF2-40B4-BE49-F238E27FC236}">
                  <a16:creationId xmlns:a16="http://schemas.microsoft.com/office/drawing/2014/main" id="{EE353A37-ACC4-41C6-AC68-337F735310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0913" y="2961178"/>
              <a:ext cx="303942" cy="215522"/>
            </a:xfrm>
            <a:custGeom>
              <a:avLst/>
              <a:gdLst/>
              <a:ahLst/>
              <a:cxnLst/>
              <a:rect l="l" t="t" r="r" b="b"/>
              <a:pathLst>
                <a:path w="3960000" h="2808000">
                  <a:moveTo>
                    <a:pt x="2137982" y="2165237"/>
                  </a:moveTo>
                  <a:lnTo>
                    <a:pt x="2111402" y="2204211"/>
                  </a:lnTo>
                  <a:lnTo>
                    <a:pt x="2137982" y="2204211"/>
                  </a:lnTo>
                  <a:close/>
                  <a:moveTo>
                    <a:pt x="2635730" y="2101964"/>
                  </a:moveTo>
                  <a:cubicBezTo>
                    <a:pt x="2615812" y="2101964"/>
                    <a:pt x="2599666" y="2142287"/>
                    <a:pt x="2599666" y="2192028"/>
                  </a:cubicBezTo>
                  <a:cubicBezTo>
                    <a:pt x="2599666" y="2241769"/>
                    <a:pt x="2615812" y="2282092"/>
                    <a:pt x="2635730" y="2282092"/>
                  </a:cubicBezTo>
                  <a:cubicBezTo>
                    <a:pt x="2655648" y="2282092"/>
                    <a:pt x="2671794" y="2241769"/>
                    <a:pt x="2671794" y="2192028"/>
                  </a:cubicBezTo>
                  <a:cubicBezTo>
                    <a:pt x="2671794" y="2142287"/>
                    <a:pt x="2655648" y="2101964"/>
                    <a:pt x="2635730" y="2101964"/>
                  </a:cubicBezTo>
                  <a:close/>
                  <a:moveTo>
                    <a:pt x="1280012" y="2101964"/>
                  </a:moveTo>
                  <a:cubicBezTo>
                    <a:pt x="1260094" y="2101964"/>
                    <a:pt x="1243948" y="2142287"/>
                    <a:pt x="1243948" y="2192028"/>
                  </a:cubicBezTo>
                  <a:cubicBezTo>
                    <a:pt x="1243948" y="2241769"/>
                    <a:pt x="1260094" y="2282092"/>
                    <a:pt x="1280012" y="2282092"/>
                  </a:cubicBezTo>
                  <a:cubicBezTo>
                    <a:pt x="1299930" y="2282092"/>
                    <a:pt x="1316076" y="2241769"/>
                    <a:pt x="1316076" y="2192028"/>
                  </a:cubicBezTo>
                  <a:cubicBezTo>
                    <a:pt x="1316076" y="2142287"/>
                    <a:pt x="1299930" y="2101964"/>
                    <a:pt x="1280012" y="2101964"/>
                  </a:cubicBezTo>
                  <a:close/>
                  <a:moveTo>
                    <a:pt x="2138296" y="2025749"/>
                  </a:moveTo>
                  <a:lnTo>
                    <a:pt x="2139137" y="2026323"/>
                  </a:lnTo>
                  <a:lnTo>
                    <a:pt x="2216315" y="2026323"/>
                  </a:lnTo>
                  <a:lnTo>
                    <a:pt x="2216315" y="2204211"/>
                  </a:lnTo>
                  <a:lnTo>
                    <a:pt x="2256063" y="2204211"/>
                  </a:lnTo>
                  <a:lnTo>
                    <a:pt x="2256063" y="2282544"/>
                  </a:lnTo>
                  <a:lnTo>
                    <a:pt x="2216315" y="2282544"/>
                  </a:lnTo>
                  <a:lnTo>
                    <a:pt x="2216315" y="2357732"/>
                  </a:lnTo>
                  <a:lnTo>
                    <a:pt x="2137982" y="2357732"/>
                  </a:lnTo>
                  <a:lnTo>
                    <a:pt x="2137982" y="2282544"/>
                  </a:lnTo>
                  <a:lnTo>
                    <a:pt x="2015039" y="2282544"/>
                  </a:lnTo>
                  <a:lnTo>
                    <a:pt x="2015039" y="2208059"/>
                  </a:lnTo>
                  <a:lnTo>
                    <a:pt x="2014304" y="2207558"/>
                  </a:lnTo>
                  <a:lnTo>
                    <a:pt x="2015039" y="2206481"/>
                  </a:lnTo>
                  <a:lnTo>
                    <a:pt x="2015039" y="2204211"/>
                  </a:lnTo>
                  <a:lnTo>
                    <a:pt x="2016587" y="2204211"/>
                  </a:lnTo>
                  <a:close/>
                  <a:moveTo>
                    <a:pt x="1855876" y="2017651"/>
                  </a:moveTo>
                  <a:cubicBezTo>
                    <a:pt x="1914135" y="2017257"/>
                    <a:pt x="1961791" y="2063958"/>
                    <a:pt x="1962577" y="2122214"/>
                  </a:cubicBezTo>
                  <a:cubicBezTo>
                    <a:pt x="1962954" y="2150145"/>
                    <a:pt x="1952489" y="2175712"/>
                    <a:pt x="1934995" y="2194820"/>
                  </a:cubicBezTo>
                  <a:cubicBezTo>
                    <a:pt x="1952694" y="2214184"/>
                    <a:pt x="1963194" y="2240138"/>
                    <a:pt x="1962560" y="2268406"/>
                  </a:cubicBezTo>
                  <a:cubicBezTo>
                    <a:pt x="1961260" y="2326468"/>
                    <a:pt x="1913477" y="2372672"/>
                    <a:pt x="1855404" y="2372021"/>
                  </a:cubicBezTo>
                  <a:cubicBezTo>
                    <a:pt x="1797331" y="2371371"/>
                    <a:pt x="1750595" y="2324109"/>
                    <a:pt x="1750595" y="2266032"/>
                  </a:cubicBezTo>
                  <a:lnTo>
                    <a:pt x="1826499" y="2266032"/>
                  </a:lnTo>
                  <a:cubicBezTo>
                    <a:pt x="1826499" y="2282520"/>
                    <a:pt x="1839767" y="2295938"/>
                    <a:pt x="1856254" y="2296122"/>
                  </a:cubicBezTo>
                  <a:cubicBezTo>
                    <a:pt x="1872741" y="2296307"/>
                    <a:pt x="1886306" y="2283190"/>
                    <a:pt x="1886676" y="2266706"/>
                  </a:cubicBezTo>
                  <a:cubicBezTo>
                    <a:pt x="1887039" y="2250493"/>
                    <a:pt x="1874503" y="2236962"/>
                    <a:pt x="1858407" y="2236065"/>
                  </a:cubicBezTo>
                  <a:lnTo>
                    <a:pt x="1814193" y="2236065"/>
                  </a:lnTo>
                  <a:lnTo>
                    <a:pt x="1814193" y="2152552"/>
                  </a:lnTo>
                  <a:lnTo>
                    <a:pt x="1857384" y="2152552"/>
                  </a:lnTo>
                  <a:cubicBezTo>
                    <a:pt x="1873190" y="2152141"/>
                    <a:pt x="1885741" y="2139089"/>
                    <a:pt x="1885527" y="2123254"/>
                  </a:cubicBezTo>
                  <a:cubicBezTo>
                    <a:pt x="1885313" y="2107349"/>
                    <a:pt x="1872302" y="2094598"/>
                    <a:pt x="1856396" y="2094706"/>
                  </a:cubicBezTo>
                  <a:cubicBezTo>
                    <a:pt x="1840490" y="2094813"/>
                    <a:pt x="1827652" y="2107738"/>
                    <a:pt x="1827652" y="2123644"/>
                  </a:cubicBezTo>
                  <a:lnTo>
                    <a:pt x="1750595" y="2123644"/>
                  </a:lnTo>
                  <a:cubicBezTo>
                    <a:pt x="1750595" y="2065383"/>
                    <a:pt x="1797616" y="2018044"/>
                    <a:pt x="1855876" y="2017651"/>
                  </a:cubicBezTo>
                  <a:close/>
                  <a:moveTo>
                    <a:pt x="2930344" y="2012028"/>
                  </a:moveTo>
                  <a:cubicBezTo>
                    <a:pt x="2996416" y="2014229"/>
                    <a:pt x="3045968" y="2074602"/>
                    <a:pt x="3038901" y="2136479"/>
                  </a:cubicBezTo>
                  <a:cubicBezTo>
                    <a:pt x="3029916" y="2202312"/>
                    <a:pt x="2982346" y="2231435"/>
                    <a:pt x="2939412" y="2275597"/>
                  </a:cubicBezTo>
                  <a:lnTo>
                    <a:pt x="3031192" y="2275597"/>
                  </a:lnTo>
                  <a:lnTo>
                    <a:pt x="3031192" y="2357732"/>
                  </a:lnTo>
                  <a:lnTo>
                    <a:pt x="2819358" y="2357732"/>
                  </a:lnTo>
                  <a:cubicBezTo>
                    <a:pt x="2819409" y="2335416"/>
                    <a:pt x="2820521" y="2314113"/>
                    <a:pt x="2820571" y="2291797"/>
                  </a:cubicBezTo>
                  <a:cubicBezTo>
                    <a:pt x="2870625" y="2240158"/>
                    <a:pt x="2905662" y="2213324"/>
                    <a:pt x="2965770" y="2143601"/>
                  </a:cubicBezTo>
                  <a:cubicBezTo>
                    <a:pt x="2980233" y="2116927"/>
                    <a:pt x="2957264" y="2092452"/>
                    <a:pt x="2931831" y="2093607"/>
                  </a:cubicBezTo>
                  <a:cubicBezTo>
                    <a:pt x="2910102" y="2094595"/>
                    <a:pt x="2891536" y="2110969"/>
                    <a:pt x="2889885" y="2139461"/>
                  </a:cubicBezTo>
                  <a:lnTo>
                    <a:pt x="2818945" y="2139461"/>
                  </a:lnTo>
                  <a:cubicBezTo>
                    <a:pt x="2821421" y="2064364"/>
                    <a:pt x="2869776" y="2012037"/>
                    <a:pt x="2930344" y="2012028"/>
                  </a:cubicBezTo>
                  <a:close/>
                  <a:moveTo>
                    <a:pt x="2635730" y="2012028"/>
                  </a:moveTo>
                  <a:cubicBezTo>
                    <a:pt x="2705318" y="2012028"/>
                    <a:pt x="2761730" y="2092617"/>
                    <a:pt x="2761730" y="2192028"/>
                  </a:cubicBezTo>
                  <a:cubicBezTo>
                    <a:pt x="2761730" y="2291439"/>
                    <a:pt x="2705318" y="2372028"/>
                    <a:pt x="2635730" y="2372028"/>
                  </a:cubicBezTo>
                  <a:cubicBezTo>
                    <a:pt x="2566142" y="2372028"/>
                    <a:pt x="2509730" y="2291439"/>
                    <a:pt x="2509730" y="2192028"/>
                  </a:cubicBezTo>
                  <a:cubicBezTo>
                    <a:pt x="2509730" y="2092617"/>
                    <a:pt x="2566142" y="2012028"/>
                    <a:pt x="2635730" y="2012028"/>
                  </a:cubicBezTo>
                  <a:close/>
                  <a:moveTo>
                    <a:pt x="2436237" y="2012028"/>
                  </a:moveTo>
                  <a:lnTo>
                    <a:pt x="2436206" y="2012510"/>
                  </a:lnTo>
                  <a:lnTo>
                    <a:pt x="2452515" y="2012510"/>
                  </a:lnTo>
                  <a:lnTo>
                    <a:pt x="2452515" y="2372028"/>
                  </a:lnTo>
                  <a:lnTo>
                    <a:pt x="2364870" y="2372028"/>
                  </a:lnTo>
                  <a:lnTo>
                    <a:pt x="2364870" y="2101874"/>
                  </a:lnTo>
                  <a:cubicBezTo>
                    <a:pt x="2347394" y="2108434"/>
                    <a:pt x="2328091" y="2111607"/>
                    <a:pt x="2308515" y="2111039"/>
                  </a:cubicBezTo>
                  <a:lnTo>
                    <a:pt x="2311564" y="2043892"/>
                  </a:lnTo>
                  <a:cubicBezTo>
                    <a:pt x="2321741" y="2044066"/>
                    <a:pt x="2331771" y="2042373"/>
                    <a:pt x="2340372" y="2039030"/>
                  </a:cubicBezTo>
                  <a:cubicBezTo>
                    <a:pt x="2355279" y="2033236"/>
                    <a:pt x="2364268" y="2023137"/>
                    <a:pt x="2364156" y="2012310"/>
                  </a:cubicBezTo>
                  <a:cubicBezTo>
                    <a:pt x="2388183" y="2012216"/>
                    <a:pt x="2412210" y="2012122"/>
                    <a:pt x="2436237" y="2012028"/>
                  </a:cubicBezTo>
                  <a:close/>
                  <a:moveTo>
                    <a:pt x="1574625" y="2012028"/>
                  </a:moveTo>
                  <a:cubicBezTo>
                    <a:pt x="1640698" y="2014229"/>
                    <a:pt x="1690250" y="2074602"/>
                    <a:pt x="1683183" y="2136479"/>
                  </a:cubicBezTo>
                  <a:cubicBezTo>
                    <a:pt x="1674198" y="2202312"/>
                    <a:pt x="1626628" y="2231435"/>
                    <a:pt x="1583694" y="2275597"/>
                  </a:cubicBezTo>
                  <a:lnTo>
                    <a:pt x="1675474" y="2275597"/>
                  </a:lnTo>
                  <a:lnTo>
                    <a:pt x="1675474" y="2357732"/>
                  </a:lnTo>
                  <a:lnTo>
                    <a:pt x="1463640" y="2357732"/>
                  </a:lnTo>
                  <a:cubicBezTo>
                    <a:pt x="1463691" y="2335416"/>
                    <a:pt x="1464802" y="2314113"/>
                    <a:pt x="1464853" y="2291797"/>
                  </a:cubicBezTo>
                  <a:cubicBezTo>
                    <a:pt x="1514907" y="2240158"/>
                    <a:pt x="1549943" y="2213324"/>
                    <a:pt x="1610052" y="2143601"/>
                  </a:cubicBezTo>
                  <a:cubicBezTo>
                    <a:pt x="1624515" y="2116927"/>
                    <a:pt x="1601546" y="2092452"/>
                    <a:pt x="1576112" y="2093607"/>
                  </a:cubicBezTo>
                  <a:cubicBezTo>
                    <a:pt x="1554383" y="2094595"/>
                    <a:pt x="1535817" y="2110969"/>
                    <a:pt x="1534167" y="2139461"/>
                  </a:cubicBezTo>
                  <a:lnTo>
                    <a:pt x="1463227" y="2139461"/>
                  </a:lnTo>
                  <a:cubicBezTo>
                    <a:pt x="1465703" y="2064364"/>
                    <a:pt x="1514058" y="2012037"/>
                    <a:pt x="1574625" y="2012028"/>
                  </a:cubicBezTo>
                  <a:close/>
                  <a:moveTo>
                    <a:pt x="1280012" y="2012028"/>
                  </a:moveTo>
                  <a:cubicBezTo>
                    <a:pt x="1349600" y="2012028"/>
                    <a:pt x="1406012" y="2092617"/>
                    <a:pt x="1406012" y="2192028"/>
                  </a:cubicBezTo>
                  <a:cubicBezTo>
                    <a:pt x="1406012" y="2291439"/>
                    <a:pt x="1349600" y="2372028"/>
                    <a:pt x="1280012" y="2372028"/>
                  </a:cubicBezTo>
                  <a:cubicBezTo>
                    <a:pt x="1210424" y="2372028"/>
                    <a:pt x="1154012" y="2291439"/>
                    <a:pt x="1154012" y="2192028"/>
                  </a:cubicBezTo>
                  <a:cubicBezTo>
                    <a:pt x="1154012" y="2092617"/>
                    <a:pt x="1210424" y="2012028"/>
                    <a:pt x="1280012" y="2012028"/>
                  </a:cubicBezTo>
                  <a:close/>
                  <a:moveTo>
                    <a:pt x="1080519" y="2012028"/>
                  </a:moveTo>
                  <a:lnTo>
                    <a:pt x="1080488" y="2012510"/>
                  </a:lnTo>
                  <a:lnTo>
                    <a:pt x="1096797" y="2012510"/>
                  </a:lnTo>
                  <a:lnTo>
                    <a:pt x="1096797" y="2372028"/>
                  </a:lnTo>
                  <a:lnTo>
                    <a:pt x="1009152" y="2372028"/>
                  </a:lnTo>
                  <a:lnTo>
                    <a:pt x="1009152" y="2101874"/>
                  </a:lnTo>
                  <a:cubicBezTo>
                    <a:pt x="991676" y="2108434"/>
                    <a:pt x="972373" y="2111607"/>
                    <a:pt x="952797" y="2111039"/>
                  </a:cubicBezTo>
                  <a:lnTo>
                    <a:pt x="955846" y="2043892"/>
                  </a:lnTo>
                  <a:cubicBezTo>
                    <a:pt x="966023" y="2044066"/>
                    <a:pt x="976053" y="2042373"/>
                    <a:pt x="984654" y="2039030"/>
                  </a:cubicBezTo>
                  <a:cubicBezTo>
                    <a:pt x="999561" y="2033236"/>
                    <a:pt x="1008550" y="2023137"/>
                    <a:pt x="1008438" y="2012310"/>
                  </a:cubicBezTo>
                  <a:cubicBezTo>
                    <a:pt x="1032465" y="2012216"/>
                    <a:pt x="1056492" y="2012122"/>
                    <a:pt x="1080519" y="2012028"/>
                  </a:cubicBezTo>
                  <a:close/>
                  <a:moveTo>
                    <a:pt x="3373743" y="362438"/>
                  </a:moveTo>
                  <a:lnTo>
                    <a:pt x="3553743" y="362438"/>
                  </a:lnTo>
                  <a:lnTo>
                    <a:pt x="3553743" y="2414438"/>
                  </a:lnTo>
                  <a:lnTo>
                    <a:pt x="3373743" y="2414438"/>
                  </a:lnTo>
                  <a:close/>
                  <a:moveTo>
                    <a:pt x="3129580" y="362438"/>
                  </a:moveTo>
                  <a:lnTo>
                    <a:pt x="3273580" y="362438"/>
                  </a:lnTo>
                  <a:lnTo>
                    <a:pt x="3273580" y="2414438"/>
                  </a:lnTo>
                  <a:lnTo>
                    <a:pt x="3129580" y="2414438"/>
                  </a:lnTo>
                  <a:close/>
                  <a:moveTo>
                    <a:pt x="2939411" y="362438"/>
                  </a:moveTo>
                  <a:lnTo>
                    <a:pt x="3029411" y="362438"/>
                  </a:lnTo>
                  <a:lnTo>
                    <a:pt x="3029411" y="1957238"/>
                  </a:lnTo>
                  <a:lnTo>
                    <a:pt x="2939411" y="1957238"/>
                  </a:lnTo>
                  <a:close/>
                  <a:moveTo>
                    <a:pt x="2731242" y="362438"/>
                  </a:moveTo>
                  <a:lnTo>
                    <a:pt x="2839242" y="362438"/>
                  </a:lnTo>
                  <a:lnTo>
                    <a:pt x="2839242" y="1957238"/>
                  </a:lnTo>
                  <a:lnTo>
                    <a:pt x="2731242" y="1957238"/>
                  </a:lnTo>
                  <a:close/>
                  <a:moveTo>
                    <a:pt x="2487073" y="362438"/>
                  </a:moveTo>
                  <a:lnTo>
                    <a:pt x="2631073" y="362438"/>
                  </a:lnTo>
                  <a:lnTo>
                    <a:pt x="2631073" y="1957238"/>
                  </a:lnTo>
                  <a:lnTo>
                    <a:pt x="2487073" y="1957238"/>
                  </a:lnTo>
                  <a:close/>
                  <a:moveTo>
                    <a:pt x="2296904" y="362438"/>
                  </a:moveTo>
                  <a:lnTo>
                    <a:pt x="2386904" y="362438"/>
                  </a:lnTo>
                  <a:lnTo>
                    <a:pt x="2386904" y="1957238"/>
                  </a:lnTo>
                  <a:lnTo>
                    <a:pt x="2296904" y="1957238"/>
                  </a:lnTo>
                  <a:close/>
                  <a:moveTo>
                    <a:pt x="2016735" y="362438"/>
                  </a:moveTo>
                  <a:lnTo>
                    <a:pt x="2196735" y="362438"/>
                  </a:lnTo>
                  <a:lnTo>
                    <a:pt x="2196735" y="1957238"/>
                  </a:lnTo>
                  <a:lnTo>
                    <a:pt x="2016735" y="1957238"/>
                  </a:lnTo>
                  <a:close/>
                  <a:moveTo>
                    <a:pt x="1826566" y="362438"/>
                  </a:moveTo>
                  <a:lnTo>
                    <a:pt x="1916566" y="362438"/>
                  </a:lnTo>
                  <a:lnTo>
                    <a:pt x="1916566" y="1957238"/>
                  </a:lnTo>
                  <a:lnTo>
                    <a:pt x="1826566" y="1957238"/>
                  </a:lnTo>
                  <a:close/>
                  <a:moveTo>
                    <a:pt x="1582397" y="362438"/>
                  </a:moveTo>
                  <a:lnTo>
                    <a:pt x="1726397" y="362438"/>
                  </a:lnTo>
                  <a:lnTo>
                    <a:pt x="1726397" y="1957238"/>
                  </a:lnTo>
                  <a:lnTo>
                    <a:pt x="1582397" y="1957238"/>
                  </a:lnTo>
                  <a:close/>
                  <a:moveTo>
                    <a:pt x="1302228" y="362438"/>
                  </a:moveTo>
                  <a:lnTo>
                    <a:pt x="1482228" y="362438"/>
                  </a:lnTo>
                  <a:lnTo>
                    <a:pt x="1482228" y="1957238"/>
                  </a:lnTo>
                  <a:lnTo>
                    <a:pt x="1302228" y="1957238"/>
                  </a:lnTo>
                  <a:close/>
                  <a:moveTo>
                    <a:pt x="1094059" y="362438"/>
                  </a:moveTo>
                  <a:lnTo>
                    <a:pt x="1202059" y="362438"/>
                  </a:lnTo>
                  <a:lnTo>
                    <a:pt x="1202059" y="1957238"/>
                  </a:lnTo>
                  <a:lnTo>
                    <a:pt x="1094059" y="1957238"/>
                  </a:lnTo>
                  <a:close/>
                  <a:moveTo>
                    <a:pt x="903890" y="362438"/>
                  </a:moveTo>
                  <a:lnTo>
                    <a:pt x="993890" y="362438"/>
                  </a:lnTo>
                  <a:lnTo>
                    <a:pt x="993890" y="1957238"/>
                  </a:lnTo>
                  <a:lnTo>
                    <a:pt x="903890" y="1957238"/>
                  </a:lnTo>
                  <a:close/>
                  <a:moveTo>
                    <a:pt x="623721" y="362438"/>
                  </a:moveTo>
                  <a:lnTo>
                    <a:pt x="803721" y="362438"/>
                  </a:lnTo>
                  <a:lnTo>
                    <a:pt x="803721" y="2414438"/>
                  </a:lnTo>
                  <a:lnTo>
                    <a:pt x="623721" y="2414438"/>
                  </a:lnTo>
                  <a:close/>
                  <a:moveTo>
                    <a:pt x="433552" y="362438"/>
                  </a:moveTo>
                  <a:lnTo>
                    <a:pt x="523552" y="362438"/>
                  </a:lnTo>
                  <a:lnTo>
                    <a:pt x="523552" y="2414438"/>
                  </a:lnTo>
                  <a:lnTo>
                    <a:pt x="433552" y="2414438"/>
                  </a:lnTo>
                  <a:close/>
                  <a:moveTo>
                    <a:pt x="303674" y="216000"/>
                  </a:moveTo>
                  <a:cubicBezTo>
                    <a:pt x="255253" y="216000"/>
                    <a:pt x="216000" y="255253"/>
                    <a:pt x="216000" y="303674"/>
                  </a:cubicBezTo>
                  <a:lnTo>
                    <a:pt x="216000" y="2504326"/>
                  </a:lnTo>
                  <a:cubicBezTo>
                    <a:pt x="216000" y="2552747"/>
                    <a:pt x="255253" y="2592000"/>
                    <a:pt x="303674" y="2592000"/>
                  </a:cubicBezTo>
                  <a:lnTo>
                    <a:pt x="3656326" y="2592000"/>
                  </a:lnTo>
                  <a:cubicBezTo>
                    <a:pt x="3704747" y="2592000"/>
                    <a:pt x="3744000" y="2552747"/>
                    <a:pt x="3744000" y="2504326"/>
                  </a:cubicBezTo>
                  <a:lnTo>
                    <a:pt x="3744000" y="303674"/>
                  </a:lnTo>
                  <a:cubicBezTo>
                    <a:pt x="3744000" y="255253"/>
                    <a:pt x="3704747" y="216000"/>
                    <a:pt x="3656326" y="216000"/>
                  </a:cubicBezTo>
                  <a:close/>
                  <a:moveTo>
                    <a:pt x="149021" y="0"/>
                  </a:moveTo>
                  <a:lnTo>
                    <a:pt x="3810979" y="0"/>
                  </a:lnTo>
                  <a:cubicBezTo>
                    <a:pt x="3893281" y="0"/>
                    <a:pt x="3960000" y="66719"/>
                    <a:pt x="3960000" y="149021"/>
                  </a:cubicBezTo>
                  <a:lnTo>
                    <a:pt x="3960000" y="2658979"/>
                  </a:lnTo>
                  <a:cubicBezTo>
                    <a:pt x="3960000" y="2741281"/>
                    <a:pt x="3893281" y="2808000"/>
                    <a:pt x="3810979" y="2808000"/>
                  </a:cubicBezTo>
                  <a:lnTo>
                    <a:pt x="149021" y="2808000"/>
                  </a:lnTo>
                  <a:cubicBezTo>
                    <a:pt x="66719" y="2808000"/>
                    <a:pt x="0" y="2741281"/>
                    <a:pt x="0" y="2658979"/>
                  </a:cubicBezTo>
                  <a:lnTo>
                    <a:pt x="0" y="149021"/>
                  </a:lnTo>
                  <a:cubicBezTo>
                    <a:pt x="0" y="66719"/>
                    <a:pt x="66719" y="0"/>
                    <a:pt x="14902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5">
              <a:extLst>
                <a:ext uri="{FF2B5EF4-FFF2-40B4-BE49-F238E27FC236}">
                  <a16:creationId xmlns:a16="http://schemas.microsoft.com/office/drawing/2014/main" id="{741369A5-BFE4-499F-9C27-C7E37FEAC3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4270" y="3467876"/>
              <a:ext cx="213610" cy="213451"/>
            </a:xfrm>
            <a:custGeom>
              <a:avLst/>
              <a:gdLst/>
              <a:ahLst/>
              <a:cxnLst/>
              <a:rect l="l" t="t" r="r" b="b"/>
              <a:pathLst>
                <a:path w="3971162" h="3968213">
                  <a:moveTo>
                    <a:pt x="808855" y="2815607"/>
                  </a:moveTo>
                  <a:lnTo>
                    <a:pt x="1168895" y="2815607"/>
                  </a:lnTo>
                  <a:lnTo>
                    <a:pt x="1168895" y="3175607"/>
                  </a:lnTo>
                  <a:lnTo>
                    <a:pt x="808855" y="3175607"/>
                  </a:lnTo>
                  <a:close/>
                  <a:moveTo>
                    <a:pt x="697665" y="2704397"/>
                  </a:moveTo>
                  <a:lnTo>
                    <a:pt x="697665" y="3286817"/>
                  </a:lnTo>
                  <a:lnTo>
                    <a:pt x="1280085" y="3286817"/>
                  </a:lnTo>
                  <a:lnTo>
                    <a:pt x="1280085" y="2704397"/>
                  </a:lnTo>
                  <a:close/>
                  <a:moveTo>
                    <a:pt x="537750" y="2544482"/>
                  </a:moveTo>
                  <a:lnTo>
                    <a:pt x="1440000" y="2544482"/>
                  </a:lnTo>
                  <a:lnTo>
                    <a:pt x="1440000" y="3446732"/>
                  </a:lnTo>
                  <a:lnTo>
                    <a:pt x="537750" y="3446732"/>
                  </a:lnTo>
                  <a:close/>
                  <a:moveTo>
                    <a:pt x="0" y="2528213"/>
                  </a:moveTo>
                  <a:lnTo>
                    <a:pt x="360000" y="2528213"/>
                  </a:lnTo>
                  <a:lnTo>
                    <a:pt x="360000" y="3608213"/>
                  </a:lnTo>
                  <a:lnTo>
                    <a:pt x="1440000" y="3608213"/>
                  </a:lnTo>
                  <a:lnTo>
                    <a:pt x="1440000" y="3968213"/>
                  </a:lnTo>
                  <a:lnTo>
                    <a:pt x="360000" y="3968213"/>
                  </a:lnTo>
                  <a:lnTo>
                    <a:pt x="0" y="3968213"/>
                  </a:lnTo>
                  <a:lnTo>
                    <a:pt x="0" y="3608213"/>
                  </a:lnTo>
                  <a:close/>
                  <a:moveTo>
                    <a:pt x="3605829" y="2524046"/>
                  </a:moveTo>
                  <a:lnTo>
                    <a:pt x="3965829" y="2524046"/>
                  </a:lnTo>
                  <a:lnTo>
                    <a:pt x="3965829" y="3604046"/>
                  </a:lnTo>
                  <a:lnTo>
                    <a:pt x="3965829" y="3964046"/>
                  </a:lnTo>
                  <a:lnTo>
                    <a:pt x="3605829" y="3964046"/>
                  </a:lnTo>
                  <a:lnTo>
                    <a:pt x="2525829" y="3964046"/>
                  </a:lnTo>
                  <a:lnTo>
                    <a:pt x="2525829" y="3604046"/>
                  </a:lnTo>
                  <a:lnTo>
                    <a:pt x="3605829" y="3604046"/>
                  </a:lnTo>
                  <a:close/>
                  <a:moveTo>
                    <a:pt x="1542677" y="2468095"/>
                  </a:moveTo>
                  <a:lnTo>
                    <a:pt x="1758701" y="2468095"/>
                  </a:lnTo>
                  <a:lnTo>
                    <a:pt x="1758701" y="2835684"/>
                  </a:lnTo>
                  <a:lnTo>
                    <a:pt x="1542677" y="2835684"/>
                  </a:lnTo>
                  <a:close/>
                  <a:moveTo>
                    <a:pt x="3174101" y="2437460"/>
                  </a:moveTo>
                  <a:lnTo>
                    <a:pt x="3390125" y="2437460"/>
                  </a:lnTo>
                  <a:lnTo>
                    <a:pt x="3390125" y="2663201"/>
                  </a:lnTo>
                  <a:lnTo>
                    <a:pt x="3174101" y="2663201"/>
                  </a:lnTo>
                  <a:close/>
                  <a:moveTo>
                    <a:pt x="2809842" y="2295613"/>
                  </a:moveTo>
                  <a:lnTo>
                    <a:pt x="3025866" y="2295613"/>
                  </a:lnTo>
                  <a:lnTo>
                    <a:pt x="3025866" y="2663202"/>
                  </a:lnTo>
                  <a:lnTo>
                    <a:pt x="3389097" y="2663202"/>
                  </a:lnTo>
                  <a:lnTo>
                    <a:pt x="3389097" y="2873898"/>
                  </a:lnTo>
                  <a:lnTo>
                    <a:pt x="3389097" y="2873898"/>
                  </a:lnTo>
                  <a:lnTo>
                    <a:pt x="3389097" y="3446732"/>
                  </a:lnTo>
                  <a:lnTo>
                    <a:pt x="3173073" y="3446732"/>
                  </a:lnTo>
                  <a:lnTo>
                    <a:pt x="3173073" y="2879226"/>
                  </a:lnTo>
                  <a:lnTo>
                    <a:pt x="3021508" y="2879226"/>
                  </a:lnTo>
                  <a:lnTo>
                    <a:pt x="3021508" y="2663202"/>
                  </a:lnTo>
                  <a:lnTo>
                    <a:pt x="2809842" y="2663202"/>
                  </a:lnTo>
                  <a:close/>
                  <a:moveTo>
                    <a:pt x="2093780" y="2089306"/>
                  </a:moveTo>
                  <a:lnTo>
                    <a:pt x="2309804" y="2089306"/>
                  </a:lnTo>
                  <a:lnTo>
                    <a:pt x="2309804" y="2315047"/>
                  </a:lnTo>
                  <a:lnTo>
                    <a:pt x="2093780" y="2315047"/>
                  </a:lnTo>
                  <a:close/>
                  <a:moveTo>
                    <a:pt x="2656492" y="1853849"/>
                  </a:moveTo>
                  <a:lnTo>
                    <a:pt x="2872516" y="1853849"/>
                  </a:lnTo>
                  <a:lnTo>
                    <a:pt x="2872516" y="2038657"/>
                  </a:lnTo>
                  <a:lnTo>
                    <a:pt x="2989835" y="2038657"/>
                  </a:lnTo>
                  <a:lnTo>
                    <a:pt x="2989835" y="1887092"/>
                  </a:lnTo>
                  <a:lnTo>
                    <a:pt x="3205859" y="1887092"/>
                  </a:lnTo>
                  <a:lnTo>
                    <a:pt x="3205859" y="2028940"/>
                  </a:lnTo>
                  <a:lnTo>
                    <a:pt x="3390125" y="2028940"/>
                  </a:lnTo>
                  <a:lnTo>
                    <a:pt x="3390125" y="2254681"/>
                  </a:lnTo>
                  <a:lnTo>
                    <a:pt x="3205859" y="2254681"/>
                  </a:lnTo>
                  <a:lnTo>
                    <a:pt x="3174101" y="2254681"/>
                  </a:lnTo>
                  <a:lnTo>
                    <a:pt x="3005149" y="2254681"/>
                  </a:lnTo>
                  <a:lnTo>
                    <a:pt x="2989835" y="2254681"/>
                  </a:lnTo>
                  <a:lnTo>
                    <a:pt x="2688721" y="2254681"/>
                  </a:lnTo>
                  <a:lnTo>
                    <a:pt x="2688721" y="2447179"/>
                  </a:lnTo>
                  <a:lnTo>
                    <a:pt x="2488606" y="2447179"/>
                  </a:lnTo>
                  <a:lnTo>
                    <a:pt x="2488606" y="2663841"/>
                  </a:lnTo>
                  <a:lnTo>
                    <a:pt x="2486018" y="2663841"/>
                  </a:lnTo>
                  <a:lnTo>
                    <a:pt x="2486018" y="2846997"/>
                  </a:lnTo>
                  <a:lnTo>
                    <a:pt x="2840287" y="2846997"/>
                  </a:lnTo>
                  <a:lnTo>
                    <a:pt x="2840287" y="3046907"/>
                  </a:lnTo>
                  <a:lnTo>
                    <a:pt x="3045880" y="3046907"/>
                  </a:lnTo>
                  <a:lnTo>
                    <a:pt x="3045880" y="3272648"/>
                  </a:lnTo>
                  <a:lnTo>
                    <a:pt x="2829856" y="3272648"/>
                  </a:lnTo>
                  <a:lnTo>
                    <a:pt x="2829856" y="3063021"/>
                  </a:lnTo>
                  <a:lnTo>
                    <a:pt x="2472698" y="3063021"/>
                  </a:lnTo>
                  <a:lnTo>
                    <a:pt x="2472698" y="2847499"/>
                  </a:lnTo>
                  <a:lnTo>
                    <a:pt x="2093780" y="2847499"/>
                  </a:lnTo>
                  <a:lnTo>
                    <a:pt x="2088510" y="2847499"/>
                  </a:lnTo>
                  <a:lnTo>
                    <a:pt x="1910267" y="2847499"/>
                  </a:lnTo>
                  <a:lnTo>
                    <a:pt x="1910267" y="3028023"/>
                  </a:lnTo>
                  <a:lnTo>
                    <a:pt x="2277575" y="3028023"/>
                  </a:lnTo>
                  <a:lnTo>
                    <a:pt x="2277575" y="3241488"/>
                  </a:lnTo>
                  <a:lnTo>
                    <a:pt x="2829855" y="3241488"/>
                  </a:lnTo>
                  <a:lnTo>
                    <a:pt x="2829855" y="3457512"/>
                  </a:lnTo>
                  <a:lnTo>
                    <a:pt x="2269993" y="3457512"/>
                  </a:lnTo>
                  <a:lnTo>
                    <a:pt x="2269993" y="3244047"/>
                  </a:lnTo>
                  <a:lnTo>
                    <a:pt x="2111604" y="3244047"/>
                  </a:lnTo>
                  <a:lnTo>
                    <a:pt x="2111604" y="3446733"/>
                  </a:lnTo>
                  <a:lnTo>
                    <a:pt x="1744015" y="3446733"/>
                  </a:lnTo>
                  <a:lnTo>
                    <a:pt x="1744015" y="3230709"/>
                  </a:lnTo>
                  <a:lnTo>
                    <a:pt x="1909986" y="3230709"/>
                  </a:lnTo>
                  <a:lnTo>
                    <a:pt x="1909986" y="3051709"/>
                  </a:lnTo>
                  <a:lnTo>
                    <a:pt x="1542678" y="3051709"/>
                  </a:lnTo>
                  <a:lnTo>
                    <a:pt x="1542678" y="2835685"/>
                  </a:lnTo>
                  <a:lnTo>
                    <a:pt x="1877756" y="2835685"/>
                  </a:lnTo>
                  <a:lnTo>
                    <a:pt x="1877756" y="2315047"/>
                  </a:lnTo>
                  <a:lnTo>
                    <a:pt x="2093780" y="2315047"/>
                  </a:lnTo>
                  <a:lnTo>
                    <a:pt x="2093780" y="2631475"/>
                  </a:lnTo>
                  <a:lnTo>
                    <a:pt x="2272582" y="2631475"/>
                  </a:lnTo>
                  <a:lnTo>
                    <a:pt x="2272582" y="2438100"/>
                  </a:lnTo>
                  <a:lnTo>
                    <a:pt x="2472697" y="2438100"/>
                  </a:lnTo>
                  <a:lnTo>
                    <a:pt x="2472697" y="2254681"/>
                  </a:lnTo>
                  <a:lnTo>
                    <a:pt x="2472697" y="2221438"/>
                  </a:lnTo>
                  <a:lnTo>
                    <a:pt x="2472697" y="2038657"/>
                  </a:lnTo>
                  <a:lnTo>
                    <a:pt x="2656492" y="2038657"/>
                  </a:lnTo>
                  <a:close/>
                  <a:moveTo>
                    <a:pt x="2989836" y="1667759"/>
                  </a:moveTo>
                  <a:lnTo>
                    <a:pt x="3357425" y="1667759"/>
                  </a:lnTo>
                  <a:lnTo>
                    <a:pt x="3357425" y="1883783"/>
                  </a:lnTo>
                  <a:lnTo>
                    <a:pt x="2989836" y="1883783"/>
                  </a:lnTo>
                  <a:close/>
                  <a:moveTo>
                    <a:pt x="2309586" y="1554888"/>
                  </a:moveTo>
                  <a:lnTo>
                    <a:pt x="2829824" y="1554888"/>
                  </a:lnTo>
                  <a:lnTo>
                    <a:pt x="2829824" y="1770912"/>
                  </a:lnTo>
                  <a:lnTo>
                    <a:pt x="2525643" y="1770912"/>
                  </a:lnTo>
                  <a:lnTo>
                    <a:pt x="2525643" y="1927296"/>
                  </a:lnTo>
                  <a:lnTo>
                    <a:pt x="2309619" y="1927296"/>
                  </a:lnTo>
                  <a:lnTo>
                    <a:pt x="2309619" y="1770912"/>
                  </a:lnTo>
                  <a:lnTo>
                    <a:pt x="2309586" y="1770912"/>
                  </a:lnTo>
                  <a:close/>
                  <a:moveTo>
                    <a:pt x="616397" y="1550030"/>
                  </a:moveTo>
                  <a:lnTo>
                    <a:pt x="808855" y="1550030"/>
                  </a:lnTo>
                  <a:lnTo>
                    <a:pt x="832421" y="1550030"/>
                  </a:lnTo>
                  <a:lnTo>
                    <a:pt x="1024879" y="1550030"/>
                  </a:lnTo>
                  <a:lnTo>
                    <a:pt x="1024879" y="1775771"/>
                  </a:lnTo>
                  <a:lnTo>
                    <a:pt x="832421" y="1775771"/>
                  </a:lnTo>
                  <a:lnTo>
                    <a:pt x="832421" y="2079590"/>
                  </a:lnTo>
                  <a:lnTo>
                    <a:pt x="1028931" y="2079590"/>
                  </a:lnTo>
                  <a:lnTo>
                    <a:pt x="1192537" y="2079590"/>
                  </a:lnTo>
                  <a:lnTo>
                    <a:pt x="1244955" y="2079590"/>
                  </a:lnTo>
                  <a:lnTo>
                    <a:pt x="1244955" y="2231155"/>
                  </a:lnTo>
                  <a:lnTo>
                    <a:pt x="1468668" y="2231155"/>
                  </a:lnTo>
                  <a:lnTo>
                    <a:pt x="1468668" y="2447179"/>
                  </a:lnTo>
                  <a:lnTo>
                    <a:pt x="1244955" y="2447179"/>
                  </a:lnTo>
                  <a:lnTo>
                    <a:pt x="1244955" y="2447179"/>
                  </a:lnTo>
                  <a:lnTo>
                    <a:pt x="1028931" y="2447179"/>
                  </a:lnTo>
                  <a:lnTo>
                    <a:pt x="1028931" y="2295614"/>
                  </a:lnTo>
                  <a:lnTo>
                    <a:pt x="619703" y="2295614"/>
                  </a:lnTo>
                  <a:lnTo>
                    <a:pt x="619703" y="2082482"/>
                  </a:lnTo>
                  <a:lnTo>
                    <a:pt x="616397" y="2082482"/>
                  </a:lnTo>
                  <a:close/>
                  <a:moveTo>
                    <a:pt x="1747452" y="1324289"/>
                  </a:moveTo>
                  <a:lnTo>
                    <a:pt x="1963476" y="1324289"/>
                  </a:lnTo>
                  <a:lnTo>
                    <a:pt x="1963476" y="1528779"/>
                  </a:lnTo>
                  <a:lnTo>
                    <a:pt x="2151955" y="1528779"/>
                  </a:lnTo>
                  <a:lnTo>
                    <a:pt x="2151955" y="1754520"/>
                  </a:lnTo>
                  <a:lnTo>
                    <a:pt x="1935931" y="1754520"/>
                  </a:lnTo>
                  <a:lnTo>
                    <a:pt x="1935931" y="1550030"/>
                  </a:lnTo>
                  <a:lnTo>
                    <a:pt x="1758702" y="1550030"/>
                  </a:lnTo>
                  <a:lnTo>
                    <a:pt x="1758702" y="1863566"/>
                  </a:lnTo>
                  <a:lnTo>
                    <a:pt x="2119726" y="1863566"/>
                  </a:lnTo>
                  <a:lnTo>
                    <a:pt x="2119726" y="2079590"/>
                  </a:lnTo>
                  <a:lnTo>
                    <a:pt x="1761543" y="2079590"/>
                  </a:lnTo>
                  <a:lnTo>
                    <a:pt x="1761543" y="2259540"/>
                  </a:lnTo>
                  <a:lnTo>
                    <a:pt x="1545519" y="2259540"/>
                  </a:lnTo>
                  <a:lnTo>
                    <a:pt x="1545519" y="2082482"/>
                  </a:lnTo>
                  <a:lnTo>
                    <a:pt x="1542678" y="2082482"/>
                  </a:lnTo>
                  <a:lnTo>
                    <a:pt x="1542678" y="2079589"/>
                  </a:lnTo>
                  <a:lnTo>
                    <a:pt x="1030691" y="2079589"/>
                  </a:lnTo>
                  <a:lnTo>
                    <a:pt x="1030691" y="1863565"/>
                  </a:lnTo>
                  <a:lnTo>
                    <a:pt x="1192537" y="1863565"/>
                  </a:lnTo>
                  <a:lnTo>
                    <a:pt x="1192537" y="1662900"/>
                  </a:lnTo>
                  <a:lnTo>
                    <a:pt x="1440000" y="1662900"/>
                  </a:lnTo>
                  <a:lnTo>
                    <a:pt x="1440000" y="1863565"/>
                  </a:lnTo>
                  <a:lnTo>
                    <a:pt x="1542678" y="1863565"/>
                  </a:lnTo>
                  <a:lnTo>
                    <a:pt x="1542678" y="1550030"/>
                  </a:lnTo>
                  <a:lnTo>
                    <a:pt x="1747452" y="1550030"/>
                  </a:lnTo>
                  <a:close/>
                  <a:moveTo>
                    <a:pt x="2802267" y="814725"/>
                  </a:moveTo>
                  <a:lnTo>
                    <a:pt x="3162307" y="814725"/>
                  </a:lnTo>
                  <a:lnTo>
                    <a:pt x="3162307" y="1174725"/>
                  </a:lnTo>
                  <a:lnTo>
                    <a:pt x="2802267" y="1174725"/>
                  </a:lnTo>
                  <a:close/>
                  <a:moveTo>
                    <a:pt x="884915" y="814725"/>
                  </a:moveTo>
                  <a:lnTo>
                    <a:pt x="1244955" y="814725"/>
                  </a:lnTo>
                  <a:lnTo>
                    <a:pt x="1244955" y="1174725"/>
                  </a:lnTo>
                  <a:lnTo>
                    <a:pt x="884915" y="1174725"/>
                  </a:lnTo>
                  <a:close/>
                  <a:moveTo>
                    <a:pt x="2691077" y="703515"/>
                  </a:moveTo>
                  <a:lnTo>
                    <a:pt x="2691077" y="1285935"/>
                  </a:lnTo>
                  <a:lnTo>
                    <a:pt x="3273497" y="1285935"/>
                  </a:lnTo>
                  <a:lnTo>
                    <a:pt x="3273497" y="703515"/>
                  </a:lnTo>
                  <a:close/>
                  <a:moveTo>
                    <a:pt x="773725" y="703515"/>
                  </a:moveTo>
                  <a:lnTo>
                    <a:pt x="773725" y="1285935"/>
                  </a:lnTo>
                  <a:lnTo>
                    <a:pt x="1356145" y="1285935"/>
                  </a:lnTo>
                  <a:lnTo>
                    <a:pt x="1356145" y="703515"/>
                  </a:lnTo>
                  <a:close/>
                  <a:moveTo>
                    <a:pt x="2531162" y="543600"/>
                  </a:moveTo>
                  <a:lnTo>
                    <a:pt x="3433412" y="543600"/>
                  </a:lnTo>
                  <a:lnTo>
                    <a:pt x="3433412" y="1445850"/>
                  </a:lnTo>
                  <a:lnTo>
                    <a:pt x="2531162" y="1445850"/>
                  </a:lnTo>
                  <a:close/>
                  <a:moveTo>
                    <a:pt x="613810" y="543600"/>
                  </a:moveTo>
                  <a:lnTo>
                    <a:pt x="1516060" y="543600"/>
                  </a:lnTo>
                  <a:lnTo>
                    <a:pt x="1516060" y="1445850"/>
                  </a:lnTo>
                  <a:lnTo>
                    <a:pt x="613810" y="1445850"/>
                  </a:lnTo>
                  <a:close/>
                  <a:moveTo>
                    <a:pt x="2088509" y="543244"/>
                  </a:moveTo>
                  <a:lnTo>
                    <a:pt x="2283187" y="543244"/>
                  </a:lnTo>
                  <a:lnTo>
                    <a:pt x="2283187" y="759268"/>
                  </a:lnTo>
                  <a:lnTo>
                    <a:pt x="2088509" y="759268"/>
                  </a:lnTo>
                  <a:close/>
                  <a:moveTo>
                    <a:pt x="1751276" y="543243"/>
                  </a:moveTo>
                  <a:lnTo>
                    <a:pt x="1967300" y="543243"/>
                  </a:lnTo>
                  <a:lnTo>
                    <a:pt x="1967300" y="986389"/>
                  </a:lnTo>
                  <a:lnTo>
                    <a:pt x="2119726" y="986389"/>
                  </a:lnTo>
                  <a:lnTo>
                    <a:pt x="2119726" y="986388"/>
                  </a:lnTo>
                  <a:lnTo>
                    <a:pt x="2335750" y="986388"/>
                  </a:lnTo>
                  <a:lnTo>
                    <a:pt x="2335750" y="1491348"/>
                  </a:lnTo>
                  <a:lnTo>
                    <a:pt x="2119726" y="1491348"/>
                  </a:lnTo>
                  <a:lnTo>
                    <a:pt x="2119726" y="1202413"/>
                  </a:lnTo>
                  <a:lnTo>
                    <a:pt x="1747396" y="1202413"/>
                  </a:lnTo>
                  <a:lnTo>
                    <a:pt x="1747396" y="986389"/>
                  </a:lnTo>
                  <a:lnTo>
                    <a:pt x="1751276" y="986389"/>
                  </a:lnTo>
                  <a:close/>
                  <a:moveTo>
                    <a:pt x="4409" y="5850"/>
                  </a:moveTo>
                  <a:lnTo>
                    <a:pt x="364409" y="5850"/>
                  </a:lnTo>
                  <a:lnTo>
                    <a:pt x="1444409" y="5850"/>
                  </a:lnTo>
                  <a:lnTo>
                    <a:pt x="1444409" y="365850"/>
                  </a:lnTo>
                  <a:lnTo>
                    <a:pt x="364409" y="365850"/>
                  </a:lnTo>
                  <a:lnTo>
                    <a:pt x="364409" y="1445850"/>
                  </a:lnTo>
                  <a:lnTo>
                    <a:pt x="4409" y="1445850"/>
                  </a:lnTo>
                  <a:lnTo>
                    <a:pt x="4409" y="365850"/>
                  </a:lnTo>
                  <a:close/>
                  <a:moveTo>
                    <a:pt x="2531162" y="0"/>
                  </a:moveTo>
                  <a:lnTo>
                    <a:pt x="3611162" y="0"/>
                  </a:lnTo>
                  <a:lnTo>
                    <a:pt x="3971162" y="0"/>
                  </a:lnTo>
                  <a:lnTo>
                    <a:pt x="3971162" y="360000"/>
                  </a:lnTo>
                  <a:lnTo>
                    <a:pt x="3971162" y="1440000"/>
                  </a:lnTo>
                  <a:lnTo>
                    <a:pt x="3611162" y="1440000"/>
                  </a:lnTo>
                  <a:lnTo>
                    <a:pt x="3611162" y="360000"/>
                  </a:lnTo>
                  <a:lnTo>
                    <a:pt x="2531162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" name="Rectangle 15">
              <a:extLst>
                <a:ext uri="{FF2B5EF4-FFF2-40B4-BE49-F238E27FC236}">
                  <a16:creationId xmlns:a16="http://schemas.microsoft.com/office/drawing/2014/main" id="{53823D57-9ECD-4369-B6ED-ABCA66E9E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4197" y="3940150"/>
              <a:ext cx="217116" cy="171188"/>
            </a:xfrm>
            <a:custGeom>
              <a:avLst/>
              <a:gdLst/>
              <a:ahLst/>
              <a:cxnLst/>
              <a:rect l="l" t="t" r="r" b="b"/>
              <a:pathLst>
                <a:path w="3744416" h="2952328">
                  <a:moveTo>
                    <a:pt x="184806" y="576064"/>
                  </a:moveTo>
                  <a:lnTo>
                    <a:pt x="895314" y="576064"/>
                  </a:lnTo>
                  <a:cubicBezTo>
                    <a:pt x="997380" y="576064"/>
                    <a:pt x="1080120" y="658804"/>
                    <a:pt x="1080120" y="760870"/>
                  </a:cubicBezTo>
                  <a:lnTo>
                    <a:pt x="1080120" y="792088"/>
                  </a:lnTo>
                  <a:lnTo>
                    <a:pt x="3312368" y="792088"/>
                  </a:lnTo>
                  <a:lnTo>
                    <a:pt x="3312368" y="2952328"/>
                  </a:lnTo>
                  <a:lnTo>
                    <a:pt x="0" y="2952328"/>
                  </a:lnTo>
                  <a:lnTo>
                    <a:pt x="0" y="1072569"/>
                  </a:lnTo>
                  <a:lnTo>
                    <a:pt x="0" y="792088"/>
                  </a:lnTo>
                  <a:lnTo>
                    <a:pt x="0" y="760870"/>
                  </a:lnTo>
                  <a:cubicBezTo>
                    <a:pt x="0" y="658804"/>
                    <a:pt x="82740" y="576064"/>
                    <a:pt x="184806" y="576064"/>
                  </a:cubicBezTo>
                  <a:close/>
                  <a:moveTo>
                    <a:pt x="616854" y="0"/>
                  </a:moveTo>
                  <a:lnTo>
                    <a:pt x="1327362" y="0"/>
                  </a:lnTo>
                  <a:cubicBezTo>
                    <a:pt x="1429428" y="0"/>
                    <a:pt x="1512168" y="82740"/>
                    <a:pt x="1512168" y="184806"/>
                  </a:cubicBezTo>
                  <a:lnTo>
                    <a:pt x="1512168" y="216024"/>
                  </a:lnTo>
                  <a:lnTo>
                    <a:pt x="3744416" y="216024"/>
                  </a:lnTo>
                  <a:lnTo>
                    <a:pt x="3744416" y="2376264"/>
                  </a:lnTo>
                  <a:lnTo>
                    <a:pt x="3464768" y="2376264"/>
                  </a:lnTo>
                  <a:lnTo>
                    <a:pt x="3464768" y="648072"/>
                  </a:lnTo>
                  <a:lnTo>
                    <a:pt x="1232520" y="648072"/>
                  </a:lnTo>
                  <a:lnTo>
                    <a:pt x="1232520" y="616854"/>
                  </a:lnTo>
                  <a:cubicBezTo>
                    <a:pt x="1232520" y="514788"/>
                    <a:pt x="1149780" y="432048"/>
                    <a:pt x="1047714" y="432048"/>
                  </a:cubicBezTo>
                  <a:lnTo>
                    <a:pt x="432048" y="432048"/>
                  </a:lnTo>
                  <a:lnTo>
                    <a:pt x="432048" y="216024"/>
                  </a:lnTo>
                  <a:lnTo>
                    <a:pt x="432048" y="184806"/>
                  </a:lnTo>
                  <a:cubicBezTo>
                    <a:pt x="432048" y="82740"/>
                    <a:pt x="514788" y="0"/>
                    <a:pt x="61685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2" name="Rounded Rectangle 15">
              <a:extLst>
                <a:ext uri="{FF2B5EF4-FFF2-40B4-BE49-F238E27FC236}">
                  <a16:creationId xmlns:a16="http://schemas.microsoft.com/office/drawing/2014/main" id="{DD92C803-8ADD-462F-A48D-A54EF362A7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0150" y="2942739"/>
              <a:ext cx="191712" cy="303942"/>
            </a:xfrm>
            <a:custGeom>
              <a:avLst/>
              <a:gdLst/>
              <a:ahLst/>
              <a:cxnLst/>
              <a:rect l="l" t="t" r="r" b="b"/>
              <a:pathLst>
                <a:path w="2448272" h="3881510">
                  <a:moveTo>
                    <a:pt x="543085" y="3318905"/>
                  </a:moveTo>
                  <a:cubicBezTo>
                    <a:pt x="520356" y="3318905"/>
                    <a:pt x="501931" y="3337330"/>
                    <a:pt x="501931" y="3360059"/>
                  </a:cubicBezTo>
                  <a:lnTo>
                    <a:pt x="501931" y="3385751"/>
                  </a:lnTo>
                  <a:cubicBezTo>
                    <a:pt x="501931" y="3408480"/>
                    <a:pt x="520356" y="3426905"/>
                    <a:pt x="543085" y="3426905"/>
                  </a:cubicBezTo>
                  <a:lnTo>
                    <a:pt x="1900777" y="3426905"/>
                  </a:lnTo>
                  <a:cubicBezTo>
                    <a:pt x="1923506" y="3426905"/>
                    <a:pt x="1941931" y="3408480"/>
                    <a:pt x="1941931" y="3385751"/>
                  </a:cubicBezTo>
                  <a:lnTo>
                    <a:pt x="1941931" y="3360059"/>
                  </a:lnTo>
                  <a:cubicBezTo>
                    <a:pt x="1941931" y="3337330"/>
                    <a:pt x="1923506" y="3318905"/>
                    <a:pt x="1900777" y="3318905"/>
                  </a:cubicBezTo>
                  <a:close/>
                  <a:moveTo>
                    <a:pt x="543085" y="3058505"/>
                  </a:moveTo>
                  <a:cubicBezTo>
                    <a:pt x="520356" y="3058505"/>
                    <a:pt x="501931" y="3076930"/>
                    <a:pt x="501931" y="3099659"/>
                  </a:cubicBezTo>
                  <a:lnTo>
                    <a:pt x="501931" y="3125351"/>
                  </a:lnTo>
                  <a:cubicBezTo>
                    <a:pt x="501931" y="3148080"/>
                    <a:pt x="520356" y="3166505"/>
                    <a:pt x="543085" y="3166505"/>
                  </a:cubicBezTo>
                  <a:lnTo>
                    <a:pt x="1900777" y="3166505"/>
                  </a:lnTo>
                  <a:cubicBezTo>
                    <a:pt x="1923506" y="3166505"/>
                    <a:pt x="1941931" y="3148080"/>
                    <a:pt x="1941931" y="3125351"/>
                  </a:cubicBezTo>
                  <a:lnTo>
                    <a:pt x="1941931" y="3099659"/>
                  </a:lnTo>
                  <a:cubicBezTo>
                    <a:pt x="1941931" y="3076930"/>
                    <a:pt x="1923506" y="3058505"/>
                    <a:pt x="1900777" y="3058505"/>
                  </a:cubicBezTo>
                  <a:close/>
                  <a:moveTo>
                    <a:pt x="543085" y="2798105"/>
                  </a:moveTo>
                  <a:cubicBezTo>
                    <a:pt x="520356" y="2798105"/>
                    <a:pt x="501931" y="2816530"/>
                    <a:pt x="501931" y="2839259"/>
                  </a:cubicBezTo>
                  <a:lnTo>
                    <a:pt x="501931" y="2864951"/>
                  </a:lnTo>
                  <a:cubicBezTo>
                    <a:pt x="501931" y="2887680"/>
                    <a:pt x="520356" y="2906105"/>
                    <a:pt x="543085" y="2906105"/>
                  </a:cubicBezTo>
                  <a:lnTo>
                    <a:pt x="1900777" y="2906105"/>
                  </a:lnTo>
                  <a:cubicBezTo>
                    <a:pt x="1923506" y="2906105"/>
                    <a:pt x="1941931" y="2887680"/>
                    <a:pt x="1941931" y="2864951"/>
                  </a:cubicBezTo>
                  <a:lnTo>
                    <a:pt x="1941931" y="2839259"/>
                  </a:lnTo>
                  <a:cubicBezTo>
                    <a:pt x="1941931" y="2816530"/>
                    <a:pt x="1923506" y="2798105"/>
                    <a:pt x="1900777" y="2798105"/>
                  </a:cubicBezTo>
                  <a:close/>
                  <a:moveTo>
                    <a:pt x="543085" y="2537705"/>
                  </a:moveTo>
                  <a:cubicBezTo>
                    <a:pt x="520356" y="2537705"/>
                    <a:pt x="501931" y="2556130"/>
                    <a:pt x="501931" y="2578859"/>
                  </a:cubicBezTo>
                  <a:lnTo>
                    <a:pt x="501931" y="2604551"/>
                  </a:lnTo>
                  <a:cubicBezTo>
                    <a:pt x="501931" y="2627280"/>
                    <a:pt x="520356" y="2645705"/>
                    <a:pt x="543085" y="2645705"/>
                  </a:cubicBezTo>
                  <a:lnTo>
                    <a:pt x="1900777" y="2645705"/>
                  </a:lnTo>
                  <a:cubicBezTo>
                    <a:pt x="1923506" y="2645705"/>
                    <a:pt x="1941931" y="2627280"/>
                    <a:pt x="1941931" y="2604551"/>
                  </a:cubicBezTo>
                  <a:lnTo>
                    <a:pt x="1941931" y="2578859"/>
                  </a:lnTo>
                  <a:cubicBezTo>
                    <a:pt x="1941931" y="2556130"/>
                    <a:pt x="1923506" y="2537705"/>
                    <a:pt x="1900777" y="2537705"/>
                  </a:cubicBezTo>
                  <a:close/>
                  <a:moveTo>
                    <a:pt x="1407963" y="1741759"/>
                  </a:moveTo>
                  <a:lnTo>
                    <a:pt x="1648053" y="1843688"/>
                  </a:lnTo>
                  <a:lnTo>
                    <a:pt x="1645107" y="1848987"/>
                  </a:lnTo>
                  <a:lnTo>
                    <a:pt x="1652185" y="1848987"/>
                  </a:lnTo>
                  <a:lnTo>
                    <a:pt x="1734988" y="2200120"/>
                  </a:lnTo>
                  <a:lnTo>
                    <a:pt x="1162614" y="2200120"/>
                  </a:lnTo>
                  <a:lnTo>
                    <a:pt x="1208622" y="1885046"/>
                  </a:lnTo>
                  <a:lnTo>
                    <a:pt x="1201960" y="1885046"/>
                  </a:lnTo>
                  <a:lnTo>
                    <a:pt x="1181260" y="1814733"/>
                  </a:lnTo>
                  <a:lnTo>
                    <a:pt x="1235452" y="1771276"/>
                  </a:lnTo>
                  <a:lnTo>
                    <a:pt x="1289644" y="1814733"/>
                  </a:lnTo>
                  <a:lnTo>
                    <a:pt x="1268945" y="1885046"/>
                  </a:lnTo>
                  <a:lnTo>
                    <a:pt x="1259625" y="1885046"/>
                  </a:lnTo>
                  <a:lnTo>
                    <a:pt x="1305086" y="2196367"/>
                  </a:lnTo>
                  <a:lnTo>
                    <a:pt x="1318623" y="2137060"/>
                  </a:lnTo>
                  <a:lnTo>
                    <a:pt x="1317360" y="2137060"/>
                  </a:lnTo>
                  <a:close/>
                  <a:moveTo>
                    <a:pt x="1044150" y="1737444"/>
                  </a:moveTo>
                  <a:lnTo>
                    <a:pt x="1144370" y="2137060"/>
                  </a:lnTo>
                  <a:lnTo>
                    <a:pt x="1142987" y="2137060"/>
                  </a:lnTo>
                  <a:lnTo>
                    <a:pt x="1158737" y="2200120"/>
                  </a:lnTo>
                  <a:lnTo>
                    <a:pt x="969555" y="2200120"/>
                  </a:lnTo>
                  <a:lnTo>
                    <a:pt x="969555" y="2205317"/>
                  </a:lnTo>
                  <a:lnTo>
                    <a:pt x="801444" y="2205317"/>
                  </a:lnTo>
                  <a:lnTo>
                    <a:pt x="801444" y="2200120"/>
                  </a:lnTo>
                  <a:lnTo>
                    <a:pt x="708875" y="2200120"/>
                  </a:lnTo>
                  <a:lnTo>
                    <a:pt x="791678" y="1848987"/>
                  </a:lnTo>
                  <a:lnTo>
                    <a:pt x="796841" y="1848987"/>
                  </a:lnTo>
                  <a:lnTo>
                    <a:pt x="793895" y="1843688"/>
                  </a:lnTo>
                  <a:close/>
                  <a:moveTo>
                    <a:pt x="1418147" y="1592214"/>
                  </a:moveTo>
                  <a:lnTo>
                    <a:pt x="1417993" y="1592480"/>
                  </a:lnTo>
                  <a:lnTo>
                    <a:pt x="1417532" y="1592480"/>
                  </a:lnTo>
                  <a:close/>
                  <a:moveTo>
                    <a:pt x="1175822" y="1169553"/>
                  </a:moveTo>
                  <a:lnTo>
                    <a:pt x="1284798" y="1169553"/>
                  </a:lnTo>
                  <a:cubicBezTo>
                    <a:pt x="1357903" y="1169553"/>
                    <a:pt x="1418253" y="1224159"/>
                    <a:pt x="1426606" y="1294895"/>
                  </a:cubicBezTo>
                  <a:lnTo>
                    <a:pt x="1428452" y="1294895"/>
                  </a:lnTo>
                  <a:lnTo>
                    <a:pt x="1428452" y="1313203"/>
                  </a:lnTo>
                  <a:lnTo>
                    <a:pt x="1428452" y="1373838"/>
                  </a:lnTo>
                  <a:cubicBezTo>
                    <a:pt x="1455007" y="1380394"/>
                    <a:pt x="1475468" y="1402726"/>
                    <a:pt x="1479456" y="1431026"/>
                  </a:cubicBezTo>
                  <a:cubicBezTo>
                    <a:pt x="1484416" y="1466221"/>
                    <a:pt x="1462341" y="1499586"/>
                    <a:pt x="1428010" y="1508785"/>
                  </a:cubicBezTo>
                  <a:lnTo>
                    <a:pt x="1427342" y="1504048"/>
                  </a:lnTo>
                  <a:lnTo>
                    <a:pt x="1423287" y="1530397"/>
                  </a:lnTo>
                  <a:cubicBezTo>
                    <a:pt x="1423194" y="1625698"/>
                    <a:pt x="1345902" y="1702920"/>
                    <a:pt x="1250574" y="1702920"/>
                  </a:cubicBezTo>
                  <a:lnTo>
                    <a:pt x="1212759" y="1702920"/>
                  </a:lnTo>
                  <a:cubicBezTo>
                    <a:pt x="1124641" y="1702920"/>
                    <a:pt x="1051933" y="1636936"/>
                    <a:pt x="1042181" y="1551580"/>
                  </a:cubicBezTo>
                  <a:cubicBezTo>
                    <a:pt x="1036298" y="1535297"/>
                    <a:pt x="1033353" y="1517836"/>
                    <a:pt x="1032845" y="1499760"/>
                  </a:cubicBezTo>
                  <a:cubicBezTo>
                    <a:pt x="1009566" y="1485946"/>
                    <a:pt x="996357" y="1459067"/>
                    <a:pt x="1000309" y="1431026"/>
                  </a:cubicBezTo>
                  <a:cubicBezTo>
                    <a:pt x="1003240" y="1410221"/>
                    <a:pt x="1015076" y="1392641"/>
                    <a:pt x="1032167" y="1382743"/>
                  </a:cubicBezTo>
                  <a:lnTo>
                    <a:pt x="1032167" y="1313207"/>
                  </a:lnTo>
                  <a:lnTo>
                    <a:pt x="1032167" y="1294895"/>
                  </a:lnTo>
                  <a:lnTo>
                    <a:pt x="1034013" y="1294895"/>
                  </a:lnTo>
                  <a:cubicBezTo>
                    <a:pt x="1042367" y="1224159"/>
                    <a:pt x="1102717" y="1169553"/>
                    <a:pt x="1175822" y="1169553"/>
                  </a:cubicBezTo>
                  <a:close/>
                  <a:moveTo>
                    <a:pt x="537855" y="927758"/>
                  </a:moveTo>
                  <a:lnTo>
                    <a:pt x="537855" y="2309705"/>
                  </a:lnTo>
                  <a:lnTo>
                    <a:pt x="1906007" y="2309705"/>
                  </a:lnTo>
                  <a:lnTo>
                    <a:pt x="1906007" y="927758"/>
                  </a:lnTo>
                  <a:close/>
                  <a:moveTo>
                    <a:pt x="408053" y="253635"/>
                  </a:moveTo>
                  <a:lnTo>
                    <a:pt x="899721" y="253635"/>
                  </a:lnTo>
                  <a:lnTo>
                    <a:pt x="899721" y="441670"/>
                  </a:lnTo>
                  <a:cubicBezTo>
                    <a:pt x="847459" y="456941"/>
                    <a:pt x="810090" y="505588"/>
                    <a:pt x="810090" y="562964"/>
                  </a:cubicBezTo>
                  <a:lnTo>
                    <a:pt x="810090" y="608858"/>
                  </a:lnTo>
                  <a:cubicBezTo>
                    <a:pt x="810090" y="680271"/>
                    <a:pt x="867981" y="738162"/>
                    <a:pt x="939394" y="738162"/>
                  </a:cubicBezTo>
                  <a:lnTo>
                    <a:pt x="1508878" y="738162"/>
                  </a:lnTo>
                  <a:cubicBezTo>
                    <a:pt x="1580291" y="738162"/>
                    <a:pt x="1638182" y="680271"/>
                    <a:pt x="1638182" y="608858"/>
                  </a:cubicBezTo>
                  <a:lnTo>
                    <a:pt x="1638182" y="562964"/>
                  </a:lnTo>
                  <a:cubicBezTo>
                    <a:pt x="1638182" y="492319"/>
                    <a:pt x="1581530" y="434907"/>
                    <a:pt x="1511170" y="434123"/>
                  </a:cubicBezTo>
                  <a:lnTo>
                    <a:pt x="1511170" y="253635"/>
                  </a:lnTo>
                  <a:lnTo>
                    <a:pt x="2040219" y="253635"/>
                  </a:lnTo>
                  <a:cubicBezTo>
                    <a:pt x="2265580" y="253635"/>
                    <a:pt x="2448272" y="436327"/>
                    <a:pt x="2448272" y="661688"/>
                  </a:cubicBezTo>
                  <a:lnTo>
                    <a:pt x="2448272" y="3473457"/>
                  </a:lnTo>
                  <a:cubicBezTo>
                    <a:pt x="2448272" y="3698818"/>
                    <a:pt x="2265580" y="3881510"/>
                    <a:pt x="2040219" y="3881510"/>
                  </a:cubicBezTo>
                  <a:lnTo>
                    <a:pt x="408053" y="3881510"/>
                  </a:lnTo>
                  <a:cubicBezTo>
                    <a:pt x="182692" y="3881510"/>
                    <a:pt x="0" y="3698818"/>
                    <a:pt x="0" y="3473457"/>
                  </a:cubicBezTo>
                  <a:lnTo>
                    <a:pt x="0" y="661688"/>
                  </a:lnTo>
                  <a:cubicBezTo>
                    <a:pt x="0" y="436327"/>
                    <a:pt x="182692" y="253635"/>
                    <a:pt x="408053" y="253635"/>
                  </a:cubicBezTo>
                  <a:close/>
                  <a:moveTo>
                    <a:pt x="1008112" y="0"/>
                  </a:moveTo>
                  <a:lnTo>
                    <a:pt x="1431181" y="0"/>
                  </a:lnTo>
                  <a:lnTo>
                    <a:pt x="1431181" y="593489"/>
                  </a:lnTo>
                  <a:lnTo>
                    <a:pt x="1008112" y="5934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3" name="Rounded Rectangle 16">
              <a:extLst>
                <a:ext uri="{FF2B5EF4-FFF2-40B4-BE49-F238E27FC236}">
                  <a16:creationId xmlns:a16="http://schemas.microsoft.com/office/drawing/2014/main" id="{E6D47C21-B2AB-4923-81F7-B24D6CF733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9325" y="4534330"/>
              <a:ext cx="303942" cy="213885"/>
            </a:xfrm>
            <a:custGeom>
              <a:avLst/>
              <a:gdLst/>
              <a:ahLst/>
              <a:cxnLst/>
              <a:rect l="l" t="t" r="r" b="b"/>
              <a:pathLst>
                <a:path w="3888432" h="2736304">
                  <a:moveTo>
                    <a:pt x="1324542" y="1693069"/>
                  </a:moveTo>
                  <a:lnTo>
                    <a:pt x="1371242" y="1693069"/>
                  </a:lnTo>
                  <a:cubicBezTo>
                    <a:pt x="1385857" y="1693069"/>
                    <a:pt x="1397704" y="1704917"/>
                    <a:pt x="1397704" y="1719531"/>
                  </a:cubicBezTo>
                  <a:lnTo>
                    <a:pt x="1397704" y="1766231"/>
                  </a:lnTo>
                  <a:cubicBezTo>
                    <a:pt x="1397704" y="1780846"/>
                    <a:pt x="1385857" y="1792693"/>
                    <a:pt x="1371242" y="1792693"/>
                  </a:cubicBezTo>
                  <a:lnTo>
                    <a:pt x="1324542" y="1792693"/>
                  </a:lnTo>
                  <a:cubicBezTo>
                    <a:pt x="1309928" y="1792693"/>
                    <a:pt x="1298080" y="1780846"/>
                    <a:pt x="1298080" y="1766231"/>
                  </a:cubicBezTo>
                  <a:lnTo>
                    <a:pt x="1298080" y="1719531"/>
                  </a:lnTo>
                  <a:cubicBezTo>
                    <a:pt x="1298080" y="1704917"/>
                    <a:pt x="1309928" y="1693069"/>
                    <a:pt x="1324542" y="1693069"/>
                  </a:cubicBezTo>
                  <a:close/>
                  <a:moveTo>
                    <a:pt x="1174792" y="1693069"/>
                  </a:moveTo>
                  <a:lnTo>
                    <a:pt x="1221492" y="1693069"/>
                  </a:lnTo>
                  <a:cubicBezTo>
                    <a:pt x="1236107" y="1693069"/>
                    <a:pt x="1247954" y="1704917"/>
                    <a:pt x="1247954" y="1719531"/>
                  </a:cubicBezTo>
                  <a:lnTo>
                    <a:pt x="1247954" y="1766231"/>
                  </a:lnTo>
                  <a:cubicBezTo>
                    <a:pt x="1247954" y="1780846"/>
                    <a:pt x="1236107" y="1792693"/>
                    <a:pt x="1221492" y="1792693"/>
                  </a:cubicBezTo>
                  <a:lnTo>
                    <a:pt x="1174792" y="1792693"/>
                  </a:lnTo>
                  <a:cubicBezTo>
                    <a:pt x="1160178" y="1792693"/>
                    <a:pt x="1148330" y="1780846"/>
                    <a:pt x="1148330" y="1766231"/>
                  </a:cubicBezTo>
                  <a:lnTo>
                    <a:pt x="1148330" y="1719531"/>
                  </a:lnTo>
                  <a:cubicBezTo>
                    <a:pt x="1148330" y="1704917"/>
                    <a:pt x="1160178" y="1693069"/>
                    <a:pt x="1174792" y="1693069"/>
                  </a:cubicBezTo>
                  <a:close/>
                  <a:moveTo>
                    <a:pt x="1025670" y="1693069"/>
                  </a:moveTo>
                  <a:lnTo>
                    <a:pt x="1072369" y="1693069"/>
                  </a:lnTo>
                  <a:cubicBezTo>
                    <a:pt x="1086984" y="1693069"/>
                    <a:pt x="1098832" y="1704917"/>
                    <a:pt x="1098832" y="1719531"/>
                  </a:cubicBezTo>
                  <a:lnTo>
                    <a:pt x="1098832" y="1766231"/>
                  </a:lnTo>
                  <a:cubicBezTo>
                    <a:pt x="1098832" y="1780846"/>
                    <a:pt x="1086984" y="1792693"/>
                    <a:pt x="1072369" y="1792693"/>
                  </a:cubicBezTo>
                  <a:lnTo>
                    <a:pt x="1025670" y="1792693"/>
                  </a:lnTo>
                  <a:cubicBezTo>
                    <a:pt x="1011055" y="1792693"/>
                    <a:pt x="999207" y="1780846"/>
                    <a:pt x="999207" y="1766231"/>
                  </a:cubicBezTo>
                  <a:lnTo>
                    <a:pt x="999207" y="1719531"/>
                  </a:lnTo>
                  <a:cubicBezTo>
                    <a:pt x="999207" y="1704917"/>
                    <a:pt x="1011055" y="1693069"/>
                    <a:pt x="1025670" y="1693069"/>
                  </a:cubicBezTo>
                  <a:close/>
                  <a:moveTo>
                    <a:pt x="2538530" y="1609316"/>
                  </a:moveTo>
                  <a:lnTo>
                    <a:pt x="2133002" y="1939195"/>
                  </a:lnTo>
                  <a:lnTo>
                    <a:pt x="3272021" y="1939195"/>
                  </a:lnTo>
                  <a:lnTo>
                    <a:pt x="2866494" y="1609316"/>
                  </a:lnTo>
                  <a:close/>
                  <a:moveTo>
                    <a:pt x="1324542" y="1547147"/>
                  </a:moveTo>
                  <a:lnTo>
                    <a:pt x="1371242" y="1547147"/>
                  </a:lnTo>
                  <a:cubicBezTo>
                    <a:pt x="1385857" y="1547147"/>
                    <a:pt x="1397704" y="1558995"/>
                    <a:pt x="1397704" y="1573609"/>
                  </a:cubicBezTo>
                  <a:lnTo>
                    <a:pt x="1397704" y="1620309"/>
                  </a:lnTo>
                  <a:cubicBezTo>
                    <a:pt x="1397704" y="1634924"/>
                    <a:pt x="1385857" y="1646771"/>
                    <a:pt x="1371242" y="1646771"/>
                  </a:cubicBezTo>
                  <a:lnTo>
                    <a:pt x="1324542" y="1646771"/>
                  </a:lnTo>
                  <a:cubicBezTo>
                    <a:pt x="1309928" y="1646771"/>
                    <a:pt x="1298080" y="1634924"/>
                    <a:pt x="1298080" y="1620309"/>
                  </a:cubicBezTo>
                  <a:lnTo>
                    <a:pt x="1298080" y="1573609"/>
                  </a:lnTo>
                  <a:cubicBezTo>
                    <a:pt x="1298080" y="1558995"/>
                    <a:pt x="1309928" y="1547147"/>
                    <a:pt x="1324542" y="1547147"/>
                  </a:cubicBezTo>
                  <a:close/>
                  <a:moveTo>
                    <a:pt x="1174792" y="1547147"/>
                  </a:moveTo>
                  <a:lnTo>
                    <a:pt x="1221492" y="1547147"/>
                  </a:lnTo>
                  <a:cubicBezTo>
                    <a:pt x="1236107" y="1547147"/>
                    <a:pt x="1247954" y="1558995"/>
                    <a:pt x="1247954" y="1573609"/>
                  </a:cubicBezTo>
                  <a:lnTo>
                    <a:pt x="1247954" y="1620309"/>
                  </a:lnTo>
                  <a:cubicBezTo>
                    <a:pt x="1247954" y="1634924"/>
                    <a:pt x="1236107" y="1646771"/>
                    <a:pt x="1221492" y="1646771"/>
                  </a:cubicBezTo>
                  <a:lnTo>
                    <a:pt x="1174792" y="1646771"/>
                  </a:lnTo>
                  <a:cubicBezTo>
                    <a:pt x="1160178" y="1646771"/>
                    <a:pt x="1148330" y="1634924"/>
                    <a:pt x="1148330" y="1620309"/>
                  </a:cubicBezTo>
                  <a:lnTo>
                    <a:pt x="1148330" y="1573609"/>
                  </a:lnTo>
                  <a:cubicBezTo>
                    <a:pt x="1148330" y="1558995"/>
                    <a:pt x="1160178" y="1547147"/>
                    <a:pt x="1174792" y="1547147"/>
                  </a:cubicBezTo>
                  <a:close/>
                  <a:moveTo>
                    <a:pt x="1025670" y="1547147"/>
                  </a:moveTo>
                  <a:lnTo>
                    <a:pt x="1072369" y="1547147"/>
                  </a:lnTo>
                  <a:cubicBezTo>
                    <a:pt x="1086984" y="1547147"/>
                    <a:pt x="1098832" y="1558995"/>
                    <a:pt x="1098832" y="1573609"/>
                  </a:cubicBezTo>
                  <a:lnTo>
                    <a:pt x="1098832" y="1620309"/>
                  </a:lnTo>
                  <a:cubicBezTo>
                    <a:pt x="1098832" y="1634924"/>
                    <a:pt x="1086984" y="1646771"/>
                    <a:pt x="1072369" y="1646771"/>
                  </a:cubicBezTo>
                  <a:lnTo>
                    <a:pt x="1025670" y="1646771"/>
                  </a:lnTo>
                  <a:cubicBezTo>
                    <a:pt x="1011055" y="1646771"/>
                    <a:pt x="999207" y="1634924"/>
                    <a:pt x="999207" y="1620309"/>
                  </a:cubicBezTo>
                  <a:lnTo>
                    <a:pt x="999207" y="1573609"/>
                  </a:lnTo>
                  <a:cubicBezTo>
                    <a:pt x="999207" y="1558995"/>
                    <a:pt x="1011055" y="1547147"/>
                    <a:pt x="1025670" y="1547147"/>
                  </a:cubicBezTo>
                  <a:close/>
                  <a:moveTo>
                    <a:pt x="2504665" y="1505875"/>
                  </a:moveTo>
                  <a:cubicBezTo>
                    <a:pt x="2501347" y="1505875"/>
                    <a:pt x="2498657" y="1508565"/>
                    <a:pt x="2498657" y="1511883"/>
                  </a:cubicBezTo>
                  <a:lnTo>
                    <a:pt x="2498657" y="1535912"/>
                  </a:lnTo>
                  <a:cubicBezTo>
                    <a:pt x="2498657" y="1539230"/>
                    <a:pt x="2501347" y="1541920"/>
                    <a:pt x="2504665" y="1541920"/>
                  </a:cubicBezTo>
                  <a:lnTo>
                    <a:pt x="2893211" y="1541920"/>
                  </a:lnTo>
                  <a:cubicBezTo>
                    <a:pt x="2896529" y="1541920"/>
                    <a:pt x="2899219" y="1539230"/>
                    <a:pt x="2899219" y="1535912"/>
                  </a:cubicBezTo>
                  <a:lnTo>
                    <a:pt x="2899219" y="1511883"/>
                  </a:lnTo>
                  <a:cubicBezTo>
                    <a:pt x="2899219" y="1508565"/>
                    <a:pt x="2896529" y="1505875"/>
                    <a:pt x="2893211" y="1505875"/>
                  </a:cubicBezTo>
                  <a:close/>
                  <a:moveTo>
                    <a:pt x="2504665" y="1422733"/>
                  </a:moveTo>
                  <a:cubicBezTo>
                    <a:pt x="2501347" y="1422733"/>
                    <a:pt x="2498657" y="1425422"/>
                    <a:pt x="2498657" y="1428740"/>
                  </a:cubicBezTo>
                  <a:lnTo>
                    <a:pt x="2498657" y="1452770"/>
                  </a:lnTo>
                  <a:cubicBezTo>
                    <a:pt x="2498657" y="1456088"/>
                    <a:pt x="2501347" y="1458777"/>
                    <a:pt x="2504665" y="1458777"/>
                  </a:cubicBezTo>
                  <a:lnTo>
                    <a:pt x="2893211" y="1458777"/>
                  </a:lnTo>
                  <a:cubicBezTo>
                    <a:pt x="2896529" y="1458777"/>
                    <a:pt x="2899219" y="1456088"/>
                    <a:pt x="2899219" y="1452770"/>
                  </a:cubicBezTo>
                  <a:lnTo>
                    <a:pt x="2899219" y="1428740"/>
                  </a:lnTo>
                  <a:cubicBezTo>
                    <a:pt x="2899219" y="1425422"/>
                    <a:pt x="2896529" y="1422733"/>
                    <a:pt x="2893211" y="1422733"/>
                  </a:cubicBezTo>
                  <a:close/>
                  <a:moveTo>
                    <a:pt x="1324542" y="1401225"/>
                  </a:moveTo>
                  <a:lnTo>
                    <a:pt x="1371242" y="1401225"/>
                  </a:lnTo>
                  <a:cubicBezTo>
                    <a:pt x="1385857" y="1401225"/>
                    <a:pt x="1397704" y="1413073"/>
                    <a:pt x="1397704" y="1427687"/>
                  </a:cubicBezTo>
                  <a:lnTo>
                    <a:pt x="1397704" y="1474387"/>
                  </a:lnTo>
                  <a:cubicBezTo>
                    <a:pt x="1397704" y="1489001"/>
                    <a:pt x="1385857" y="1500849"/>
                    <a:pt x="1371242" y="1500849"/>
                  </a:cubicBezTo>
                  <a:lnTo>
                    <a:pt x="1324542" y="1500849"/>
                  </a:lnTo>
                  <a:cubicBezTo>
                    <a:pt x="1309928" y="1500849"/>
                    <a:pt x="1298080" y="1489001"/>
                    <a:pt x="1298080" y="1474387"/>
                  </a:cubicBezTo>
                  <a:lnTo>
                    <a:pt x="1298080" y="1427687"/>
                  </a:lnTo>
                  <a:cubicBezTo>
                    <a:pt x="1298080" y="1413073"/>
                    <a:pt x="1309928" y="1401225"/>
                    <a:pt x="1324542" y="1401225"/>
                  </a:cubicBezTo>
                  <a:close/>
                  <a:moveTo>
                    <a:pt x="1174792" y="1401225"/>
                  </a:moveTo>
                  <a:lnTo>
                    <a:pt x="1221492" y="1401225"/>
                  </a:lnTo>
                  <a:cubicBezTo>
                    <a:pt x="1236107" y="1401225"/>
                    <a:pt x="1247954" y="1413073"/>
                    <a:pt x="1247954" y="1427687"/>
                  </a:cubicBezTo>
                  <a:lnTo>
                    <a:pt x="1247954" y="1474387"/>
                  </a:lnTo>
                  <a:cubicBezTo>
                    <a:pt x="1247954" y="1489001"/>
                    <a:pt x="1236107" y="1500849"/>
                    <a:pt x="1221492" y="1500849"/>
                  </a:cubicBezTo>
                  <a:lnTo>
                    <a:pt x="1174792" y="1500849"/>
                  </a:lnTo>
                  <a:cubicBezTo>
                    <a:pt x="1160178" y="1500849"/>
                    <a:pt x="1148330" y="1489001"/>
                    <a:pt x="1148330" y="1474387"/>
                  </a:cubicBezTo>
                  <a:lnTo>
                    <a:pt x="1148330" y="1427687"/>
                  </a:lnTo>
                  <a:cubicBezTo>
                    <a:pt x="1148330" y="1413073"/>
                    <a:pt x="1160178" y="1401225"/>
                    <a:pt x="1174792" y="1401225"/>
                  </a:cubicBezTo>
                  <a:close/>
                  <a:moveTo>
                    <a:pt x="1025670" y="1401225"/>
                  </a:moveTo>
                  <a:lnTo>
                    <a:pt x="1072369" y="1401225"/>
                  </a:lnTo>
                  <a:cubicBezTo>
                    <a:pt x="1086984" y="1401225"/>
                    <a:pt x="1098832" y="1413073"/>
                    <a:pt x="1098832" y="1427687"/>
                  </a:cubicBezTo>
                  <a:lnTo>
                    <a:pt x="1098832" y="1474387"/>
                  </a:lnTo>
                  <a:cubicBezTo>
                    <a:pt x="1098832" y="1489001"/>
                    <a:pt x="1086984" y="1500849"/>
                    <a:pt x="1072369" y="1500849"/>
                  </a:cubicBezTo>
                  <a:lnTo>
                    <a:pt x="1025670" y="1500849"/>
                  </a:lnTo>
                  <a:cubicBezTo>
                    <a:pt x="1011055" y="1500849"/>
                    <a:pt x="999207" y="1489001"/>
                    <a:pt x="999207" y="1474387"/>
                  </a:cubicBezTo>
                  <a:lnTo>
                    <a:pt x="999207" y="1427687"/>
                  </a:lnTo>
                  <a:cubicBezTo>
                    <a:pt x="999207" y="1413073"/>
                    <a:pt x="1011055" y="1401225"/>
                    <a:pt x="1025670" y="1401225"/>
                  </a:cubicBezTo>
                  <a:close/>
                  <a:moveTo>
                    <a:pt x="2504665" y="1339590"/>
                  </a:moveTo>
                  <a:cubicBezTo>
                    <a:pt x="2501347" y="1339590"/>
                    <a:pt x="2498657" y="1342280"/>
                    <a:pt x="2498657" y="1345598"/>
                  </a:cubicBezTo>
                  <a:lnTo>
                    <a:pt x="2498657" y="1369628"/>
                  </a:lnTo>
                  <a:cubicBezTo>
                    <a:pt x="2498657" y="1372945"/>
                    <a:pt x="2501347" y="1375635"/>
                    <a:pt x="2504665" y="1375635"/>
                  </a:cubicBezTo>
                  <a:lnTo>
                    <a:pt x="2893211" y="1375635"/>
                  </a:lnTo>
                  <a:cubicBezTo>
                    <a:pt x="2896529" y="1375635"/>
                    <a:pt x="2899219" y="1372945"/>
                    <a:pt x="2899219" y="1369628"/>
                  </a:cubicBezTo>
                  <a:lnTo>
                    <a:pt x="2899219" y="1345598"/>
                  </a:lnTo>
                  <a:cubicBezTo>
                    <a:pt x="2899219" y="1342280"/>
                    <a:pt x="2896529" y="1339590"/>
                    <a:pt x="2893211" y="1339590"/>
                  </a:cubicBezTo>
                  <a:close/>
                  <a:moveTo>
                    <a:pt x="2088232" y="1285358"/>
                  </a:moveTo>
                  <a:lnTo>
                    <a:pt x="2088232" y="1938513"/>
                  </a:lnTo>
                  <a:lnTo>
                    <a:pt x="2504773" y="1611936"/>
                  </a:lnTo>
                  <a:close/>
                  <a:moveTo>
                    <a:pt x="3314199" y="1280118"/>
                  </a:moveTo>
                  <a:lnTo>
                    <a:pt x="2897658" y="1608841"/>
                  </a:lnTo>
                  <a:lnTo>
                    <a:pt x="3314199" y="1937564"/>
                  </a:lnTo>
                  <a:close/>
                  <a:moveTo>
                    <a:pt x="1527230" y="1221901"/>
                  </a:moveTo>
                  <a:cubicBezTo>
                    <a:pt x="1521727" y="1221901"/>
                    <a:pt x="1517267" y="1226362"/>
                    <a:pt x="1517267" y="1231864"/>
                  </a:cubicBezTo>
                  <a:lnTo>
                    <a:pt x="1517267" y="1271713"/>
                  </a:lnTo>
                  <a:cubicBezTo>
                    <a:pt x="1517267" y="1277215"/>
                    <a:pt x="1521727" y="1281676"/>
                    <a:pt x="1527230" y="1281676"/>
                  </a:cubicBezTo>
                  <a:lnTo>
                    <a:pt x="1732319" y="1281676"/>
                  </a:lnTo>
                  <a:cubicBezTo>
                    <a:pt x="1737821" y="1281676"/>
                    <a:pt x="1742281" y="1277215"/>
                    <a:pt x="1742281" y="1271713"/>
                  </a:cubicBezTo>
                  <a:lnTo>
                    <a:pt x="1742281" y="1231864"/>
                  </a:lnTo>
                  <a:cubicBezTo>
                    <a:pt x="1742281" y="1226362"/>
                    <a:pt x="1737821" y="1221901"/>
                    <a:pt x="1732319" y="1221901"/>
                  </a:cubicBezTo>
                  <a:close/>
                  <a:moveTo>
                    <a:pt x="666834" y="1221901"/>
                  </a:moveTo>
                  <a:cubicBezTo>
                    <a:pt x="661332" y="1221901"/>
                    <a:pt x="656871" y="1226362"/>
                    <a:pt x="656871" y="1231864"/>
                  </a:cubicBezTo>
                  <a:lnTo>
                    <a:pt x="656871" y="1271713"/>
                  </a:lnTo>
                  <a:cubicBezTo>
                    <a:pt x="656871" y="1277215"/>
                    <a:pt x="661332" y="1281676"/>
                    <a:pt x="666834" y="1281676"/>
                  </a:cubicBezTo>
                  <a:lnTo>
                    <a:pt x="871923" y="1281676"/>
                  </a:lnTo>
                  <a:cubicBezTo>
                    <a:pt x="877425" y="1281676"/>
                    <a:pt x="881885" y="1277215"/>
                    <a:pt x="881885" y="1271713"/>
                  </a:cubicBezTo>
                  <a:lnTo>
                    <a:pt x="881885" y="1231864"/>
                  </a:lnTo>
                  <a:cubicBezTo>
                    <a:pt x="881885" y="1226362"/>
                    <a:pt x="877425" y="1221901"/>
                    <a:pt x="871923" y="1221901"/>
                  </a:cubicBezTo>
                  <a:close/>
                  <a:moveTo>
                    <a:pt x="1052149" y="1111644"/>
                  </a:moveTo>
                  <a:cubicBezTo>
                    <a:pt x="1044919" y="1111644"/>
                    <a:pt x="1039057" y="1117506"/>
                    <a:pt x="1039057" y="1124736"/>
                  </a:cubicBezTo>
                  <a:lnTo>
                    <a:pt x="1039057" y="1168203"/>
                  </a:lnTo>
                  <a:lnTo>
                    <a:pt x="1009466" y="1168203"/>
                  </a:lnTo>
                  <a:cubicBezTo>
                    <a:pt x="969193" y="1174775"/>
                    <a:pt x="956437" y="1243393"/>
                    <a:pt x="940007" y="1277093"/>
                  </a:cubicBezTo>
                  <a:cubicBezTo>
                    <a:pt x="776268" y="1309492"/>
                    <a:pt x="775043" y="1328679"/>
                    <a:pt x="736793" y="1421744"/>
                  </a:cubicBezTo>
                  <a:lnTo>
                    <a:pt x="648072" y="1812480"/>
                  </a:lnTo>
                  <a:cubicBezTo>
                    <a:pt x="648072" y="1882463"/>
                    <a:pt x="704805" y="1939195"/>
                    <a:pt x="774788" y="1939195"/>
                  </a:cubicBezTo>
                  <a:lnTo>
                    <a:pt x="1183772" y="1939195"/>
                  </a:lnTo>
                  <a:lnTo>
                    <a:pt x="1198456" y="1939195"/>
                  </a:lnTo>
                  <a:lnTo>
                    <a:pt x="1607440" y="1939195"/>
                  </a:lnTo>
                  <a:cubicBezTo>
                    <a:pt x="1677423" y="1939195"/>
                    <a:pt x="1734156" y="1882463"/>
                    <a:pt x="1734156" y="1812480"/>
                  </a:cubicBezTo>
                  <a:lnTo>
                    <a:pt x="1645435" y="1421744"/>
                  </a:lnTo>
                  <a:cubicBezTo>
                    <a:pt x="1607185" y="1328679"/>
                    <a:pt x="1605960" y="1309492"/>
                    <a:pt x="1442221" y="1277093"/>
                  </a:cubicBezTo>
                  <a:cubicBezTo>
                    <a:pt x="1425791" y="1243393"/>
                    <a:pt x="1413035" y="1174775"/>
                    <a:pt x="1372762" y="1168203"/>
                  </a:cubicBezTo>
                  <a:lnTo>
                    <a:pt x="1357854" y="1168203"/>
                  </a:lnTo>
                  <a:lnTo>
                    <a:pt x="1357854" y="1124736"/>
                  </a:lnTo>
                  <a:cubicBezTo>
                    <a:pt x="1357854" y="1117506"/>
                    <a:pt x="1351993" y="1111644"/>
                    <a:pt x="1344762" y="1111644"/>
                  </a:cubicBezTo>
                  <a:lnTo>
                    <a:pt x="1268702" y="1111644"/>
                  </a:lnTo>
                  <a:cubicBezTo>
                    <a:pt x="1261471" y="1111644"/>
                    <a:pt x="1255610" y="1117506"/>
                    <a:pt x="1255610" y="1124736"/>
                  </a:cubicBezTo>
                  <a:lnTo>
                    <a:pt x="1255610" y="1168203"/>
                  </a:lnTo>
                  <a:lnTo>
                    <a:pt x="1198456" y="1168203"/>
                  </a:lnTo>
                  <a:lnTo>
                    <a:pt x="1183772" y="1168203"/>
                  </a:lnTo>
                  <a:lnTo>
                    <a:pt x="1141302" y="1168203"/>
                  </a:lnTo>
                  <a:lnTo>
                    <a:pt x="1141302" y="1124736"/>
                  </a:lnTo>
                  <a:cubicBezTo>
                    <a:pt x="1141302" y="1117506"/>
                    <a:pt x="1135440" y="1111644"/>
                    <a:pt x="1128210" y="1111644"/>
                  </a:cubicBezTo>
                  <a:close/>
                  <a:moveTo>
                    <a:pt x="2705133" y="840243"/>
                  </a:moveTo>
                  <a:lnTo>
                    <a:pt x="2088233" y="1255464"/>
                  </a:lnTo>
                  <a:lnTo>
                    <a:pt x="2299068" y="1414858"/>
                  </a:lnTo>
                  <a:lnTo>
                    <a:pt x="2299068" y="1228076"/>
                  </a:lnTo>
                  <a:lnTo>
                    <a:pt x="3108494" y="1228076"/>
                  </a:lnTo>
                  <a:lnTo>
                    <a:pt x="3108494" y="1416902"/>
                  </a:lnTo>
                  <a:lnTo>
                    <a:pt x="3322033" y="1255464"/>
                  </a:lnTo>
                  <a:lnTo>
                    <a:pt x="3322033" y="1255464"/>
                  </a:lnTo>
                  <a:close/>
                  <a:moveTo>
                    <a:pt x="1195706" y="835207"/>
                  </a:moveTo>
                  <a:lnTo>
                    <a:pt x="1195706" y="835221"/>
                  </a:lnTo>
                  <a:cubicBezTo>
                    <a:pt x="866618" y="834160"/>
                    <a:pt x="692194" y="969423"/>
                    <a:pt x="665970" y="1132153"/>
                  </a:cubicBezTo>
                  <a:cubicBezTo>
                    <a:pt x="665970" y="1145595"/>
                    <a:pt x="659622" y="1181725"/>
                    <a:pt x="663418" y="1194550"/>
                  </a:cubicBezTo>
                  <a:lnTo>
                    <a:pt x="878440" y="1194550"/>
                  </a:lnTo>
                  <a:cubicBezTo>
                    <a:pt x="887485" y="1007425"/>
                    <a:pt x="1085027" y="1006045"/>
                    <a:pt x="1195706" y="1007712"/>
                  </a:cubicBezTo>
                  <a:lnTo>
                    <a:pt x="1195706" y="1007714"/>
                  </a:lnTo>
                  <a:cubicBezTo>
                    <a:pt x="1195809" y="1007712"/>
                    <a:pt x="1195911" y="1007710"/>
                    <a:pt x="1196014" y="1007712"/>
                  </a:cubicBezTo>
                  <a:lnTo>
                    <a:pt x="1196322" y="1007714"/>
                  </a:lnTo>
                  <a:lnTo>
                    <a:pt x="1196322" y="1007712"/>
                  </a:lnTo>
                  <a:cubicBezTo>
                    <a:pt x="1307001" y="1006045"/>
                    <a:pt x="1504542" y="1007425"/>
                    <a:pt x="1513587" y="1194550"/>
                  </a:cubicBezTo>
                  <a:lnTo>
                    <a:pt x="1728609" y="1194550"/>
                  </a:lnTo>
                  <a:cubicBezTo>
                    <a:pt x="1732405" y="1181725"/>
                    <a:pt x="1726057" y="1145595"/>
                    <a:pt x="1726057" y="1132153"/>
                  </a:cubicBezTo>
                  <a:cubicBezTo>
                    <a:pt x="1699834" y="969423"/>
                    <a:pt x="1525410" y="834160"/>
                    <a:pt x="1196322" y="835221"/>
                  </a:cubicBezTo>
                  <a:lnTo>
                    <a:pt x="1196322" y="835207"/>
                  </a:lnTo>
                  <a:cubicBezTo>
                    <a:pt x="1196219" y="835207"/>
                    <a:pt x="1196117" y="835206"/>
                    <a:pt x="1196014" y="835214"/>
                  </a:cubicBezTo>
                  <a:close/>
                  <a:moveTo>
                    <a:pt x="713043" y="263029"/>
                  </a:moveTo>
                  <a:lnTo>
                    <a:pt x="3158596" y="263029"/>
                  </a:lnTo>
                  <a:cubicBezTo>
                    <a:pt x="3365555" y="263029"/>
                    <a:pt x="3533328" y="430802"/>
                    <a:pt x="3533328" y="637761"/>
                  </a:cubicBezTo>
                  <a:lnTo>
                    <a:pt x="3533328" y="2136642"/>
                  </a:lnTo>
                  <a:cubicBezTo>
                    <a:pt x="3533328" y="2343601"/>
                    <a:pt x="3365555" y="2511374"/>
                    <a:pt x="3158596" y="2511374"/>
                  </a:cubicBezTo>
                  <a:lnTo>
                    <a:pt x="713043" y="2511374"/>
                  </a:lnTo>
                  <a:cubicBezTo>
                    <a:pt x="506084" y="2511374"/>
                    <a:pt x="338311" y="2343601"/>
                    <a:pt x="338311" y="2136642"/>
                  </a:cubicBezTo>
                  <a:lnTo>
                    <a:pt x="338311" y="637761"/>
                  </a:lnTo>
                  <a:cubicBezTo>
                    <a:pt x="338311" y="430802"/>
                    <a:pt x="506084" y="263029"/>
                    <a:pt x="713043" y="263029"/>
                  </a:cubicBezTo>
                  <a:close/>
                  <a:moveTo>
                    <a:pt x="593824" y="142875"/>
                  </a:moveTo>
                  <a:cubicBezTo>
                    <a:pt x="365814" y="142875"/>
                    <a:pt x="180975" y="327714"/>
                    <a:pt x="180975" y="555724"/>
                  </a:cubicBezTo>
                  <a:lnTo>
                    <a:pt x="180975" y="2207068"/>
                  </a:lnTo>
                  <a:cubicBezTo>
                    <a:pt x="180975" y="2435078"/>
                    <a:pt x="365814" y="2619917"/>
                    <a:pt x="593824" y="2619917"/>
                  </a:cubicBezTo>
                  <a:lnTo>
                    <a:pt x="3288134" y="2619917"/>
                  </a:lnTo>
                  <a:cubicBezTo>
                    <a:pt x="3516144" y="2619917"/>
                    <a:pt x="3700983" y="2435078"/>
                    <a:pt x="3700983" y="2207068"/>
                  </a:cubicBezTo>
                  <a:lnTo>
                    <a:pt x="3700983" y="555724"/>
                  </a:lnTo>
                  <a:cubicBezTo>
                    <a:pt x="3700983" y="327714"/>
                    <a:pt x="3516144" y="142875"/>
                    <a:pt x="3288134" y="142875"/>
                  </a:cubicBezTo>
                  <a:close/>
                  <a:moveTo>
                    <a:pt x="456060" y="0"/>
                  </a:moveTo>
                  <a:lnTo>
                    <a:pt x="3432372" y="0"/>
                  </a:lnTo>
                  <a:cubicBezTo>
                    <a:pt x="3684247" y="0"/>
                    <a:pt x="3888432" y="204185"/>
                    <a:pt x="3888432" y="456060"/>
                  </a:cubicBezTo>
                  <a:lnTo>
                    <a:pt x="3888432" y="2280244"/>
                  </a:lnTo>
                  <a:cubicBezTo>
                    <a:pt x="3888432" y="2532119"/>
                    <a:pt x="3684247" y="2736304"/>
                    <a:pt x="3432372" y="2736304"/>
                  </a:cubicBezTo>
                  <a:lnTo>
                    <a:pt x="456060" y="2736304"/>
                  </a:lnTo>
                  <a:cubicBezTo>
                    <a:pt x="204185" y="2736304"/>
                    <a:pt x="0" y="2532119"/>
                    <a:pt x="0" y="2280244"/>
                  </a:cubicBezTo>
                  <a:lnTo>
                    <a:pt x="0" y="456060"/>
                  </a:lnTo>
                  <a:cubicBezTo>
                    <a:pt x="0" y="204185"/>
                    <a:pt x="204185" y="0"/>
                    <a:pt x="45606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4" name="Donut 21">
              <a:extLst>
                <a:ext uri="{FF2B5EF4-FFF2-40B4-BE49-F238E27FC236}">
                  <a16:creationId xmlns:a16="http://schemas.microsoft.com/office/drawing/2014/main" id="{213FB3A5-45F6-4750-B372-994574B3610C}"/>
                </a:ext>
              </a:extLst>
            </p:cNvPr>
            <p:cNvSpPr>
              <a:spLocks/>
            </p:cNvSpPr>
            <p:nvPr/>
          </p:nvSpPr>
          <p:spPr>
            <a:xfrm>
              <a:off x="2739656" y="2880508"/>
              <a:ext cx="217115" cy="217115"/>
            </a:xfrm>
            <a:custGeom>
              <a:avLst/>
              <a:gdLst/>
              <a:ahLst/>
              <a:cxnLst/>
              <a:rect l="l" t="t" r="r" b="b"/>
              <a:pathLst>
                <a:path w="3934148" h="3956624">
                  <a:moveTo>
                    <a:pt x="3047194" y="2259765"/>
                  </a:moveTo>
                  <a:cubicBezTo>
                    <a:pt x="2802268" y="2259765"/>
                    <a:pt x="2603717" y="2540344"/>
                    <a:pt x="2603717" y="2886456"/>
                  </a:cubicBezTo>
                  <a:cubicBezTo>
                    <a:pt x="2603717" y="3232568"/>
                    <a:pt x="2802268" y="3513147"/>
                    <a:pt x="3047194" y="3513147"/>
                  </a:cubicBezTo>
                  <a:cubicBezTo>
                    <a:pt x="3292120" y="3513147"/>
                    <a:pt x="3490671" y="3232568"/>
                    <a:pt x="3490671" y="2886456"/>
                  </a:cubicBezTo>
                  <a:cubicBezTo>
                    <a:pt x="3490671" y="2540344"/>
                    <a:pt x="3292120" y="2259765"/>
                    <a:pt x="3047194" y="2259765"/>
                  </a:cubicBezTo>
                  <a:close/>
                  <a:moveTo>
                    <a:pt x="3047194" y="1816288"/>
                  </a:moveTo>
                  <a:cubicBezTo>
                    <a:pt x="3537045" y="1816288"/>
                    <a:pt x="3934148" y="2295419"/>
                    <a:pt x="3934148" y="2886456"/>
                  </a:cubicBezTo>
                  <a:cubicBezTo>
                    <a:pt x="3934148" y="3477493"/>
                    <a:pt x="3537045" y="3956624"/>
                    <a:pt x="3047194" y="3956624"/>
                  </a:cubicBezTo>
                  <a:cubicBezTo>
                    <a:pt x="2557343" y="3956624"/>
                    <a:pt x="2160240" y="3477493"/>
                    <a:pt x="2160240" y="2886456"/>
                  </a:cubicBezTo>
                  <a:cubicBezTo>
                    <a:pt x="2160240" y="2295419"/>
                    <a:pt x="2557343" y="1816288"/>
                    <a:pt x="3047194" y="1816288"/>
                  </a:cubicBezTo>
                  <a:close/>
                  <a:moveTo>
                    <a:pt x="886954" y="443477"/>
                  </a:moveTo>
                  <a:cubicBezTo>
                    <a:pt x="642028" y="443477"/>
                    <a:pt x="443477" y="724056"/>
                    <a:pt x="443477" y="1070168"/>
                  </a:cubicBezTo>
                  <a:cubicBezTo>
                    <a:pt x="443477" y="1416280"/>
                    <a:pt x="642028" y="1696859"/>
                    <a:pt x="886954" y="1696859"/>
                  </a:cubicBezTo>
                  <a:cubicBezTo>
                    <a:pt x="1131880" y="1696859"/>
                    <a:pt x="1330431" y="1416280"/>
                    <a:pt x="1330431" y="1070168"/>
                  </a:cubicBezTo>
                  <a:cubicBezTo>
                    <a:pt x="1330431" y="724056"/>
                    <a:pt x="1131880" y="443477"/>
                    <a:pt x="886954" y="443477"/>
                  </a:cubicBezTo>
                  <a:close/>
                  <a:moveTo>
                    <a:pt x="2992326" y="5291"/>
                  </a:moveTo>
                  <a:lnTo>
                    <a:pt x="3531059" y="5291"/>
                  </a:lnTo>
                  <a:lnTo>
                    <a:pt x="896107" y="3919534"/>
                  </a:lnTo>
                  <a:lnTo>
                    <a:pt x="357374" y="3919534"/>
                  </a:lnTo>
                  <a:close/>
                  <a:moveTo>
                    <a:pt x="886954" y="0"/>
                  </a:moveTo>
                  <a:cubicBezTo>
                    <a:pt x="1376805" y="0"/>
                    <a:pt x="1773908" y="479131"/>
                    <a:pt x="1773908" y="1070168"/>
                  </a:cubicBezTo>
                  <a:cubicBezTo>
                    <a:pt x="1773908" y="1661205"/>
                    <a:pt x="1376805" y="2140336"/>
                    <a:pt x="886954" y="2140336"/>
                  </a:cubicBezTo>
                  <a:cubicBezTo>
                    <a:pt x="397103" y="2140336"/>
                    <a:pt x="0" y="1661205"/>
                    <a:pt x="0" y="1070168"/>
                  </a:cubicBezTo>
                  <a:cubicBezTo>
                    <a:pt x="0" y="479131"/>
                    <a:pt x="397103" y="0"/>
                    <a:pt x="88695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5" name="Round Same Side Corner Rectangle 20">
              <a:extLst>
                <a:ext uri="{FF2B5EF4-FFF2-40B4-BE49-F238E27FC236}">
                  <a16:creationId xmlns:a16="http://schemas.microsoft.com/office/drawing/2014/main" id="{B4C4C3FE-83F8-4954-B002-594A55DF48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7623" y="3520292"/>
              <a:ext cx="283627" cy="303941"/>
            </a:xfrm>
            <a:custGeom>
              <a:avLst/>
              <a:gdLst/>
              <a:ahLst/>
              <a:cxnLst/>
              <a:rect l="l" t="t" r="r" b="b"/>
              <a:pathLst>
                <a:path w="3693941" h="3958524">
                  <a:moveTo>
                    <a:pt x="1259659" y="1763929"/>
                  </a:moveTo>
                  <a:lnTo>
                    <a:pt x="1093043" y="1930546"/>
                  </a:lnTo>
                  <a:lnTo>
                    <a:pt x="1097397" y="2187994"/>
                  </a:lnTo>
                  <a:lnTo>
                    <a:pt x="1266879" y="2190860"/>
                  </a:lnTo>
                  <a:close/>
                  <a:moveTo>
                    <a:pt x="1949135" y="1602992"/>
                  </a:moveTo>
                  <a:lnTo>
                    <a:pt x="1831095" y="1721032"/>
                  </a:lnTo>
                  <a:lnTo>
                    <a:pt x="1780848" y="1670785"/>
                  </a:lnTo>
                  <a:lnTo>
                    <a:pt x="1789784" y="2199254"/>
                  </a:lnTo>
                  <a:lnTo>
                    <a:pt x="1959266" y="2202120"/>
                  </a:lnTo>
                  <a:close/>
                  <a:moveTo>
                    <a:pt x="1486555" y="1537034"/>
                  </a:moveTo>
                  <a:lnTo>
                    <a:pt x="1319938" y="1703650"/>
                  </a:lnTo>
                  <a:lnTo>
                    <a:pt x="1328203" y="2192344"/>
                  </a:lnTo>
                  <a:lnTo>
                    <a:pt x="1497685" y="2195210"/>
                  </a:lnTo>
                  <a:close/>
                  <a:moveTo>
                    <a:pt x="1555241" y="1445177"/>
                  </a:moveTo>
                  <a:lnTo>
                    <a:pt x="1546449" y="1453969"/>
                  </a:lnTo>
                  <a:lnTo>
                    <a:pt x="1558993" y="2195799"/>
                  </a:lnTo>
                  <a:lnTo>
                    <a:pt x="1728476" y="2198665"/>
                  </a:lnTo>
                  <a:lnTo>
                    <a:pt x="1718495" y="1608431"/>
                  </a:lnTo>
                  <a:close/>
                  <a:moveTo>
                    <a:pt x="2176261" y="1389700"/>
                  </a:moveTo>
                  <a:lnTo>
                    <a:pt x="2009815" y="1566435"/>
                  </a:lnTo>
                  <a:lnTo>
                    <a:pt x="2020575" y="2202709"/>
                  </a:lnTo>
                  <a:lnTo>
                    <a:pt x="2190057" y="2205575"/>
                  </a:lnTo>
                  <a:close/>
                  <a:moveTo>
                    <a:pt x="2359564" y="1195064"/>
                  </a:moveTo>
                  <a:lnTo>
                    <a:pt x="2236479" y="1325759"/>
                  </a:lnTo>
                  <a:lnTo>
                    <a:pt x="2251397" y="2207956"/>
                  </a:lnTo>
                  <a:lnTo>
                    <a:pt x="2420879" y="2210822"/>
                  </a:lnTo>
                  <a:lnTo>
                    <a:pt x="2404462" y="1239962"/>
                  </a:lnTo>
                  <a:close/>
                  <a:moveTo>
                    <a:pt x="2155383" y="876720"/>
                  </a:moveTo>
                  <a:lnTo>
                    <a:pt x="2212254" y="933591"/>
                  </a:lnTo>
                  <a:lnTo>
                    <a:pt x="1826009" y="1319836"/>
                  </a:lnTo>
                  <a:lnTo>
                    <a:pt x="1563397" y="1057223"/>
                  </a:lnTo>
                  <a:lnTo>
                    <a:pt x="1560389" y="1060231"/>
                  </a:lnTo>
                  <a:lnTo>
                    <a:pt x="1557198" y="1057040"/>
                  </a:lnTo>
                  <a:lnTo>
                    <a:pt x="1092172" y="1522067"/>
                  </a:lnTo>
                  <a:lnTo>
                    <a:pt x="1091115" y="1816522"/>
                  </a:lnTo>
                  <a:lnTo>
                    <a:pt x="1091395" y="1816802"/>
                  </a:lnTo>
                  <a:lnTo>
                    <a:pt x="1565094" y="1343103"/>
                  </a:lnTo>
                  <a:lnTo>
                    <a:pt x="1829645" y="1607654"/>
                  </a:lnTo>
                  <a:lnTo>
                    <a:pt x="1971736" y="1465563"/>
                  </a:lnTo>
                  <a:lnTo>
                    <a:pt x="1971389" y="1465216"/>
                  </a:lnTo>
                  <a:lnTo>
                    <a:pt x="2357634" y="1078971"/>
                  </a:lnTo>
                  <a:lnTo>
                    <a:pt x="2414505" y="1135842"/>
                  </a:lnTo>
                  <a:lnTo>
                    <a:pt x="2411278" y="879947"/>
                  </a:lnTo>
                  <a:close/>
                  <a:moveTo>
                    <a:pt x="2527403" y="872992"/>
                  </a:moveTo>
                  <a:cubicBezTo>
                    <a:pt x="2497077" y="872479"/>
                    <a:pt x="2472908" y="896648"/>
                    <a:pt x="2473421" y="926974"/>
                  </a:cubicBezTo>
                  <a:lnTo>
                    <a:pt x="2496340" y="2282330"/>
                  </a:lnTo>
                  <a:lnTo>
                    <a:pt x="1148248" y="2259534"/>
                  </a:lnTo>
                  <a:cubicBezTo>
                    <a:pt x="1117921" y="2259021"/>
                    <a:pt x="1093753" y="2283189"/>
                    <a:pt x="1094266" y="2313516"/>
                  </a:cubicBezTo>
                  <a:cubicBezTo>
                    <a:pt x="1094778" y="2343843"/>
                    <a:pt x="1119778" y="2368843"/>
                    <a:pt x="1150105" y="2369356"/>
                  </a:cubicBezTo>
                  <a:lnTo>
                    <a:pt x="2498197" y="2392152"/>
                  </a:lnTo>
                  <a:lnTo>
                    <a:pt x="2608020" y="2394009"/>
                  </a:lnTo>
                  <a:lnTo>
                    <a:pt x="2606162" y="2284187"/>
                  </a:lnTo>
                  <a:lnTo>
                    <a:pt x="2583243" y="928832"/>
                  </a:lnTo>
                  <a:cubicBezTo>
                    <a:pt x="2582730" y="898505"/>
                    <a:pt x="2557730" y="873505"/>
                    <a:pt x="2527403" y="872992"/>
                  </a:cubicBezTo>
                  <a:close/>
                  <a:moveTo>
                    <a:pt x="1814377" y="0"/>
                  </a:moveTo>
                  <a:lnTo>
                    <a:pt x="1927791" y="0"/>
                  </a:lnTo>
                  <a:cubicBezTo>
                    <a:pt x="2022725" y="0"/>
                    <a:pt x="2099684" y="76959"/>
                    <a:pt x="2099684" y="171893"/>
                  </a:cubicBezTo>
                  <a:lnTo>
                    <a:pt x="2099684" y="220828"/>
                  </a:lnTo>
                  <a:lnTo>
                    <a:pt x="3593525" y="220828"/>
                  </a:lnTo>
                  <a:cubicBezTo>
                    <a:pt x="3636470" y="220828"/>
                    <a:pt x="3671284" y="255642"/>
                    <a:pt x="3671284" y="298587"/>
                  </a:cubicBezTo>
                  <a:lnTo>
                    <a:pt x="3671284" y="436388"/>
                  </a:lnTo>
                  <a:cubicBezTo>
                    <a:pt x="3671284" y="479333"/>
                    <a:pt x="3636470" y="514147"/>
                    <a:pt x="3593525" y="514147"/>
                  </a:cubicBezTo>
                  <a:lnTo>
                    <a:pt x="2099684" y="514147"/>
                  </a:lnTo>
                  <a:lnTo>
                    <a:pt x="2099684" y="584283"/>
                  </a:lnTo>
                  <a:lnTo>
                    <a:pt x="3485177" y="584283"/>
                  </a:lnTo>
                  <a:lnTo>
                    <a:pt x="3485177" y="2592297"/>
                  </a:lnTo>
                  <a:lnTo>
                    <a:pt x="2099684" y="2592297"/>
                  </a:lnTo>
                  <a:lnTo>
                    <a:pt x="2099684" y="2648596"/>
                  </a:lnTo>
                  <a:lnTo>
                    <a:pt x="3522641" y="2648596"/>
                  </a:lnTo>
                  <a:cubicBezTo>
                    <a:pt x="3565586" y="2648596"/>
                    <a:pt x="3600400" y="2683410"/>
                    <a:pt x="3600400" y="2726355"/>
                  </a:cubicBezTo>
                  <a:lnTo>
                    <a:pt x="3600400" y="2864156"/>
                  </a:lnTo>
                  <a:cubicBezTo>
                    <a:pt x="3600400" y="2907101"/>
                    <a:pt x="3565586" y="2941915"/>
                    <a:pt x="3522641" y="2941915"/>
                  </a:cubicBezTo>
                  <a:lnTo>
                    <a:pt x="2832113" y="2941915"/>
                  </a:lnTo>
                  <a:lnTo>
                    <a:pt x="3693941" y="3958522"/>
                  </a:lnTo>
                  <a:lnTo>
                    <a:pt x="3372650" y="3958522"/>
                  </a:lnTo>
                  <a:lnTo>
                    <a:pt x="2510822" y="2941915"/>
                  </a:lnTo>
                  <a:lnTo>
                    <a:pt x="1183121" y="2941915"/>
                  </a:lnTo>
                  <a:lnTo>
                    <a:pt x="321291" y="3958524"/>
                  </a:lnTo>
                  <a:lnTo>
                    <a:pt x="0" y="3958524"/>
                  </a:lnTo>
                  <a:lnTo>
                    <a:pt x="861830" y="2941915"/>
                  </a:lnTo>
                  <a:lnTo>
                    <a:pt x="77759" y="2941915"/>
                  </a:lnTo>
                  <a:cubicBezTo>
                    <a:pt x="34814" y="2941915"/>
                    <a:pt x="0" y="2907101"/>
                    <a:pt x="0" y="2864156"/>
                  </a:cubicBezTo>
                  <a:lnTo>
                    <a:pt x="0" y="2726355"/>
                  </a:lnTo>
                  <a:cubicBezTo>
                    <a:pt x="0" y="2683410"/>
                    <a:pt x="34814" y="2648596"/>
                    <a:pt x="77759" y="2648596"/>
                  </a:cubicBezTo>
                  <a:lnTo>
                    <a:pt x="1642484" y="2648596"/>
                  </a:lnTo>
                  <a:lnTo>
                    <a:pt x="1642484" y="2592297"/>
                  </a:lnTo>
                  <a:lnTo>
                    <a:pt x="100801" y="2592297"/>
                  </a:lnTo>
                  <a:lnTo>
                    <a:pt x="100801" y="584283"/>
                  </a:lnTo>
                  <a:lnTo>
                    <a:pt x="1642484" y="584283"/>
                  </a:lnTo>
                  <a:lnTo>
                    <a:pt x="1642484" y="514147"/>
                  </a:lnTo>
                  <a:lnTo>
                    <a:pt x="148643" y="514147"/>
                  </a:lnTo>
                  <a:cubicBezTo>
                    <a:pt x="105698" y="514147"/>
                    <a:pt x="70884" y="479333"/>
                    <a:pt x="70884" y="436388"/>
                  </a:cubicBezTo>
                  <a:lnTo>
                    <a:pt x="70884" y="298587"/>
                  </a:lnTo>
                  <a:cubicBezTo>
                    <a:pt x="70884" y="255642"/>
                    <a:pt x="105698" y="220828"/>
                    <a:pt x="148643" y="220828"/>
                  </a:cubicBezTo>
                  <a:lnTo>
                    <a:pt x="1642484" y="220828"/>
                  </a:lnTo>
                  <a:lnTo>
                    <a:pt x="1642484" y="171893"/>
                  </a:lnTo>
                  <a:cubicBezTo>
                    <a:pt x="1642484" y="76959"/>
                    <a:pt x="1719443" y="0"/>
                    <a:pt x="181437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6" name="Round Same Side Corner Rectangle 3">
              <a:extLst>
                <a:ext uri="{FF2B5EF4-FFF2-40B4-BE49-F238E27FC236}">
                  <a16:creationId xmlns:a16="http://schemas.microsoft.com/office/drawing/2014/main" id="{13D441EC-A74A-4BE6-9728-09BBBFD868F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172457" y="3068939"/>
              <a:ext cx="212428" cy="213610"/>
            </a:xfrm>
            <a:custGeom>
              <a:avLst/>
              <a:gdLst/>
              <a:ahLst/>
              <a:cxnLst/>
              <a:rect l="l" t="t" r="r" b="b"/>
              <a:pathLst>
                <a:path w="3935149" h="3957041">
                  <a:moveTo>
                    <a:pt x="2899653" y="531993"/>
                  </a:moveTo>
                  <a:lnTo>
                    <a:pt x="2899653" y="423993"/>
                  </a:lnTo>
                  <a:lnTo>
                    <a:pt x="271653" y="423993"/>
                  </a:lnTo>
                  <a:lnTo>
                    <a:pt x="271653" y="531993"/>
                  </a:lnTo>
                  <a:close/>
                  <a:moveTo>
                    <a:pt x="2899653" y="893649"/>
                  </a:moveTo>
                  <a:lnTo>
                    <a:pt x="2899653" y="785649"/>
                  </a:lnTo>
                  <a:lnTo>
                    <a:pt x="271653" y="785649"/>
                  </a:lnTo>
                  <a:lnTo>
                    <a:pt x="271653" y="893649"/>
                  </a:lnTo>
                  <a:close/>
                  <a:moveTo>
                    <a:pt x="2899653" y="1255303"/>
                  </a:moveTo>
                  <a:lnTo>
                    <a:pt x="2899653" y="1147303"/>
                  </a:lnTo>
                  <a:lnTo>
                    <a:pt x="271653" y="1147303"/>
                  </a:lnTo>
                  <a:lnTo>
                    <a:pt x="271653" y="1255303"/>
                  </a:lnTo>
                  <a:close/>
                  <a:moveTo>
                    <a:pt x="2899653" y="1616957"/>
                  </a:moveTo>
                  <a:lnTo>
                    <a:pt x="2899653" y="1508957"/>
                  </a:lnTo>
                  <a:lnTo>
                    <a:pt x="271653" y="1508957"/>
                  </a:lnTo>
                  <a:lnTo>
                    <a:pt x="271653" y="1616957"/>
                  </a:lnTo>
                  <a:close/>
                  <a:moveTo>
                    <a:pt x="1315653" y="1999083"/>
                  </a:moveTo>
                  <a:lnTo>
                    <a:pt x="1315653" y="1891083"/>
                  </a:lnTo>
                  <a:lnTo>
                    <a:pt x="271653" y="1891083"/>
                  </a:lnTo>
                  <a:lnTo>
                    <a:pt x="271653" y="1999083"/>
                  </a:lnTo>
                  <a:close/>
                  <a:moveTo>
                    <a:pt x="1315653" y="2360737"/>
                  </a:moveTo>
                  <a:lnTo>
                    <a:pt x="1315653" y="2252737"/>
                  </a:lnTo>
                  <a:lnTo>
                    <a:pt x="271653" y="2252737"/>
                  </a:lnTo>
                  <a:lnTo>
                    <a:pt x="271653" y="2360737"/>
                  </a:lnTo>
                  <a:close/>
                  <a:moveTo>
                    <a:pt x="1315653" y="2722391"/>
                  </a:moveTo>
                  <a:lnTo>
                    <a:pt x="1315653" y="2614391"/>
                  </a:lnTo>
                  <a:lnTo>
                    <a:pt x="271653" y="2614391"/>
                  </a:lnTo>
                  <a:lnTo>
                    <a:pt x="271653" y="2722391"/>
                  </a:lnTo>
                  <a:close/>
                  <a:moveTo>
                    <a:pt x="2900162" y="2797568"/>
                  </a:moveTo>
                  <a:lnTo>
                    <a:pt x="2900162" y="1844447"/>
                  </a:lnTo>
                  <a:lnTo>
                    <a:pt x="1629979" y="1844447"/>
                  </a:lnTo>
                  <a:lnTo>
                    <a:pt x="1629979" y="2797568"/>
                  </a:lnTo>
                  <a:close/>
                  <a:moveTo>
                    <a:pt x="3810581" y="2815737"/>
                  </a:moveTo>
                  <a:lnTo>
                    <a:pt x="3810581" y="306661"/>
                  </a:lnTo>
                  <a:cubicBezTo>
                    <a:pt x="3810581" y="280746"/>
                    <a:pt x="3789572" y="259737"/>
                    <a:pt x="3763657" y="259737"/>
                  </a:cubicBezTo>
                  <a:cubicBezTo>
                    <a:pt x="3737742" y="259737"/>
                    <a:pt x="3716733" y="280746"/>
                    <a:pt x="3716733" y="306661"/>
                  </a:cubicBezTo>
                  <a:lnTo>
                    <a:pt x="3716733" y="2815737"/>
                  </a:lnTo>
                  <a:close/>
                  <a:moveTo>
                    <a:pt x="3598887" y="2979130"/>
                  </a:moveTo>
                  <a:lnTo>
                    <a:pt x="3598887" y="218054"/>
                  </a:lnTo>
                  <a:cubicBezTo>
                    <a:pt x="3598887" y="192139"/>
                    <a:pt x="3577878" y="171130"/>
                    <a:pt x="3551963" y="171130"/>
                  </a:cubicBezTo>
                  <a:cubicBezTo>
                    <a:pt x="3526048" y="171130"/>
                    <a:pt x="3505039" y="192139"/>
                    <a:pt x="3505039" y="218054"/>
                  </a:cubicBezTo>
                  <a:lnTo>
                    <a:pt x="3505039" y="2979130"/>
                  </a:lnTo>
                  <a:close/>
                  <a:moveTo>
                    <a:pt x="3355251" y="3231428"/>
                  </a:moveTo>
                  <a:lnTo>
                    <a:pt x="3355251" y="182352"/>
                  </a:lnTo>
                  <a:cubicBezTo>
                    <a:pt x="3355251" y="156437"/>
                    <a:pt x="3334242" y="135428"/>
                    <a:pt x="3308327" y="135428"/>
                  </a:cubicBezTo>
                  <a:cubicBezTo>
                    <a:pt x="3282412" y="135428"/>
                    <a:pt x="3261403" y="156437"/>
                    <a:pt x="3261403" y="182352"/>
                  </a:cubicBezTo>
                  <a:lnTo>
                    <a:pt x="3261403" y="3231428"/>
                  </a:lnTo>
                  <a:close/>
                  <a:moveTo>
                    <a:pt x="689888" y="3532959"/>
                  </a:moveTo>
                  <a:cubicBezTo>
                    <a:pt x="817550" y="3530004"/>
                    <a:pt x="918251" y="3455702"/>
                    <a:pt x="916146" y="3366015"/>
                  </a:cubicBezTo>
                  <a:cubicBezTo>
                    <a:pt x="914042" y="3276328"/>
                    <a:pt x="809910" y="3204397"/>
                    <a:pt x="682179" y="3204397"/>
                  </a:cubicBezTo>
                  <a:lnTo>
                    <a:pt x="682179" y="3204473"/>
                  </a:lnTo>
                  <a:cubicBezTo>
                    <a:pt x="645571" y="3204473"/>
                    <a:pt x="615727" y="3183857"/>
                    <a:pt x="615124" y="3158153"/>
                  </a:cubicBezTo>
                  <a:cubicBezTo>
                    <a:pt x="614521" y="3132449"/>
                    <a:pt x="643381" y="3111154"/>
                    <a:pt x="679969" y="3110307"/>
                  </a:cubicBezTo>
                  <a:cubicBezTo>
                    <a:pt x="716557" y="3109460"/>
                    <a:pt x="747352" y="3129374"/>
                    <a:pt x="749161" y="3155050"/>
                  </a:cubicBezTo>
                  <a:lnTo>
                    <a:pt x="915893" y="3149258"/>
                  </a:lnTo>
                  <a:cubicBezTo>
                    <a:pt x="909582" y="3059669"/>
                    <a:pt x="802131" y="2990185"/>
                    <a:pt x="674469" y="2993141"/>
                  </a:cubicBezTo>
                  <a:cubicBezTo>
                    <a:pt x="546807" y="2996096"/>
                    <a:pt x="446107" y="3070398"/>
                    <a:pt x="448211" y="3160085"/>
                  </a:cubicBezTo>
                  <a:cubicBezTo>
                    <a:pt x="450316" y="3249772"/>
                    <a:pt x="554448" y="3321703"/>
                    <a:pt x="682179" y="3321703"/>
                  </a:cubicBezTo>
                  <a:lnTo>
                    <a:pt x="682179" y="3321627"/>
                  </a:lnTo>
                  <a:cubicBezTo>
                    <a:pt x="718786" y="3321627"/>
                    <a:pt x="748631" y="3342242"/>
                    <a:pt x="749234" y="3367946"/>
                  </a:cubicBezTo>
                  <a:cubicBezTo>
                    <a:pt x="749837" y="3393651"/>
                    <a:pt x="720976" y="3414946"/>
                    <a:pt x="684388" y="3415793"/>
                  </a:cubicBezTo>
                  <a:cubicBezTo>
                    <a:pt x="647800" y="3416640"/>
                    <a:pt x="617005" y="3396726"/>
                    <a:pt x="615196" y="3371049"/>
                  </a:cubicBezTo>
                  <a:lnTo>
                    <a:pt x="448465" y="3376842"/>
                  </a:lnTo>
                  <a:cubicBezTo>
                    <a:pt x="454776" y="3466431"/>
                    <a:pt x="562226" y="3535915"/>
                    <a:pt x="689888" y="3532959"/>
                  </a:cubicBezTo>
                  <a:close/>
                  <a:moveTo>
                    <a:pt x="1563929" y="3533050"/>
                  </a:moveTo>
                  <a:lnTo>
                    <a:pt x="1450158" y="2995479"/>
                  </a:lnTo>
                  <a:cubicBezTo>
                    <a:pt x="1450329" y="2994669"/>
                    <a:pt x="1450501" y="2993860"/>
                    <a:pt x="1450672" y="2993050"/>
                  </a:cubicBezTo>
                  <a:lnTo>
                    <a:pt x="1449643" y="2993050"/>
                  </a:lnTo>
                  <a:lnTo>
                    <a:pt x="1303428" y="2993050"/>
                  </a:lnTo>
                  <a:lnTo>
                    <a:pt x="1302400" y="2993050"/>
                  </a:lnTo>
                  <a:cubicBezTo>
                    <a:pt x="1302571" y="2993860"/>
                    <a:pt x="1302743" y="2994669"/>
                    <a:pt x="1302914" y="2995479"/>
                  </a:cubicBezTo>
                  <a:lnTo>
                    <a:pt x="1260527" y="3195759"/>
                  </a:lnTo>
                  <a:lnTo>
                    <a:pt x="1218140" y="2995479"/>
                  </a:lnTo>
                  <a:cubicBezTo>
                    <a:pt x="1218311" y="2994669"/>
                    <a:pt x="1218483" y="2993860"/>
                    <a:pt x="1218654" y="2993050"/>
                  </a:cubicBezTo>
                  <a:lnTo>
                    <a:pt x="1217625" y="2993050"/>
                  </a:lnTo>
                  <a:lnTo>
                    <a:pt x="1071410" y="2993050"/>
                  </a:lnTo>
                  <a:lnTo>
                    <a:pt x="1070382" y="2993050"/>
                  </a:lnTo>
                  <a:cubicBezTo>
                    <a:pt x="1070553" y="2993860"/>
                    <a:pt x="1070725" y="2994669"/>
                    <a:pt x="1070896" y="2995479"/>
                  </a:cubicBezTo>
                  <a:lnTo>
                    <a:pt x="957124" y="3533050"/>
                  </a:lnTo>
                  <a:lnTo>
                    <a:pt x="1104368" y="3533050"/>
                  </a:lnTo>
                  <a:lnTo>
                    <a:pt x="1144518" y="3343342"/>
                  </a:lnTo>
                  <a:lnTo>
                    <a:pt x="1184667" y="3533050"/>
                  </a:lnTo>
                  <a:lnTo>
                    <a:pt x="1189142" y="3533050"/>
                  </a:lnTo>
                  <a:lnTo>
                    <a:pt x="1331911" y="3533050"/>
                  </a:lnTo>
                  <a:lnTo>
                    <a:pt x="1336386" y="3533050"/>
                  </a:lnTo>
                  <a:lnTo>
                    <a:pt x="1376536" y="3343342"/>
                  </a:lnTo>
                  <a:lnTo>
                    <a:pt x="1416686" y="3533050"/>
                  </a:lnTo>
                  <a:close/>
                  <a:moveTo>
                    <a:pt x="2126028" y="3533050"/>
                  </a:moveTo>
                  <a:lnTo>
                    <a:pt x="2126028" y="3406155"/>
                  </a:lnTo>
                  <a:lnTo>
                    <a:pt x="2126028" y="3326497"/>
                  </a:lnTo>
                  <a:lnTo>
                    <a:pt x="2126028" y="3199602"/>
                  </a:lnTo>
                  <a:lnTo>
                    <a:pt x="2126028" y="3119945"/>
                  </a:lnTo>
                  <a:lnTo>
                    <a:pt x="2126028" y="2993050"/>
                  </a:lnTo>
                  <a:lnTo>
                    <a:pt x="1658028" y="2993050"/>
                  </a:lnTo>
                  <a:lnTo>
                    <a:pt x="1658028" y="3119945"/>
                  </a:lnTo>
                  <a:lnTo>
                    <a:pt x="1989309" y="3119945"/>
                  </a:lnTo>
                  <a:lnTo>
                    <a:pt x="1989309" y="3199602"/>
                  </a:lnTo>
                  <a:lnTo>
                    <a:pt x="1658028" y="3199602"/>
                  </a:lnTo>
                  <a:lnTo>
                    <a:pt x="1658028" y="3326497"/>
                  </a:lnTo>
                  <a:lnTo>
                    <a:pt x="1989309" y="3326497"/>
                  </a:lnTo>
                  <a:lnTo>
                    <a:pt x="1989309" y="3406155"/>
                  </a:lnTo>
                  <a:lnTo>
                    <a:pt x="1658028" y="3406155"/>
                  </a:lnTo>
                  <a:lnTo>
                    <a:pt x="1658028" y="3533050"/>
                  </a:lnTo>
                  <a:close/>
                  <a:moveTo>
                    <a:pt x="2721509" y="3533050"/>
                  </a:moveTo>
                  <a:lnTo>
                    <a:pt x="2721509" y="2993050"/>
                  </a:lnTo>
                  <a:lnTo>
                    <a:pt x="2610374" y="2993050"/>
                  </a:lnTo>
                  <a:lnTo>
                    <a:pt x="2610374" y="3332072"/>
                  </a:lnTo>
                  <a:lnTo>
                    <a:pt x="2365383" y="2996750"/>
                  </a:lnTo>
                  <a:lnTo>
                    <a:pt x="2365383" y="2993050"/>
                  </a:lnTo>
                  <a:lnTo>
                    <a:pt x="2254248" y="2993050"/>
                  </a:lnTo>
                  <a:lnTo>
                    <a:pt x="2254248" y="3533050"/>
                  </a:lnTo>
                  <a:lnTo>
                    <a:pt x="2365383" y="3533050"/>
                  </a:lnTo>
                  <a:lnTo>
                    <a:pt x="2365383" y="3195316"/>
                  </a:lnTo>
                  <a:lnTo>
                    <a:pt x="2610374" y="3530639"/>
                  </a:lnTo>
                  <a:lnTo>
                    <a:pt x="2610374" y="3533050"/>
                  </a:lnTo>
                  <a:close/>
                  <a:moveTo>
                    <a:pt x="3240360" y="3957041"/>
                  </a:moveTo>
                  <a:lnTo>
                    <a:pt x="0" y="3957041"/>
                  </a:lnTo>
                  <a:cubicBezTo>
                    <a:pt x="1236" y="2806695"/>
                    <a:pt x="2473" y="1669946"/>
                    <a:pt x="3709" y="519600"/>
                  </a:cubicBezTo>
                  <a:cubicBezTo>
                    <a:pt x="5872" y="183235"/>
                    <a:pt x="181397" y="16834"/>
                    <a:pt x="503091" y="0"/>
                  </a:cubicBezTo>
                  <a:lnTo>
                    <a:pt x="3441061" y="1"/>
                  </a:lnTo>
                  <a:cubicBezTo>
                    <a:pt x="3578904" y="24486"/>
                    <a:pt x="3655553" y="22411"/>
                    <a:pt x="3759198" y="79593"/>
                  </a:cubicBezTo>
                  <a:cubicBezTo>
                    <a:pt x="3885281" y="187263"/>
                    <a:pt x="3932832" y="263653"/>
                    <a:pt x="3933900" y="449681"/>
                  </a:cubicBezTo>
                  <a:cubicBezTo>
                    <a:pt x="3936712" y="939497"/>
                    <a:pt x="3933899" y="2112038"/>
                    <a:pt x="3933899" y="3013339"/>
                  </a:cubicBezTo>
                  <a:lnTo>
                    <a:pt x="3711125" y="3015171"/>
                  </a:lnTo>
                  <a:cubicBezTo>
                    <a:pt x="3710964" y="3066672"/>
                    <a:pt x="3710896" y="3117212"/>
                    <a:pt x="3710896" y="3166612"/>
                  </a:cubicBezTo>
                  <a:lnTo>
                    <a:pt x="3501148" y="3170775"/>
                  </a:lnTo>
                  <a:lnTo>
                    <a:pt x="3501148" y="3349247"/>
                  </a:lnTo>
                  <a:lnTo>
                    <a:pt x="3290598" y="3353687"/>
                  </a:lnTo>
                  <a:lnTo>
                    <a:pt x="3240846" y="33507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7" name="Donut 2">
              <a:extLst>
                <a:ext uri="{FF2B5EF4-FFF2-40B4-BE49-F238E27FC236}">
                  <a16:creationId xmlns:a16="http://schemas.microsoft.com/office/drawing/2014/main" id="{A846BCA3-F355-4D87-B96D-33F01ED0D5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4342" y="4352192"/>
              <a:ext cx="237828" cy="258555"/>
            </a:xfrm>
            <a:custGeom>
              <a:avLst/>
              <a:gdLst/>
              <a:ahLst/>
              <a:cxnLst/>
              <a:rect l="l" t="t" r="r" b="b"/>
              <a:pathLst>
                <a:path w="3708000" h="4031150">
                  <a:moveTo>
                    <a:pt x="2226025" y="2078010"/>
                  </a:moveTo>
                  <a:lnTo>
                    <a:pt x="1976753" y="2339372"/>
                  </a:lnTo>
                  <a:lnTo>
                    <a:pt x="1976910" y="2339581"/>
                  </a:lnTo>
                  <a:lnTo>
                    <a:pt x="1976204" y="2339948"/>
                  </a:lnTo>
                  <a:lnTo>
                    <a:pt x="1975656" y="2340523"/>
                  </a:lnTo>
                  <a:lnTo>
                    <a:pt x="1975499" y="2340314"/>
                  </a:lnTo>
                  <a:lnTo>
                    <a:pt x="1688579" y="2489240"/>
                  </a:lnTo>
                  <a:cubicBezTo>
                    <a:pt x="1740712" y="2519877"/>
                    <a:pt x="1801557" y="2536438"/>
                    <a:pt x="1866270" y="2536438"/>
                  </a:cubicBezTo>
                  <a:cubicBezTo>
                    <a:pt x="2071258" y="2536438"/>
                    <a:pt x="2237434" y="2370262"/>
                    <a:pt x="2237434" y="2165274"/>
                  </a:cubicBezTo>
                  <a:cubicBezTo>
                    <a:pt x="2237434" y="2135129"/>
                    <a:pt x="2233840" y="2105822"/>
                    <a:pt x="2226025" y="2078010"/>
                  </a:cubicBezTo>
                  <a:close/>
                  <a:moveTo>
                    <a:pt x="1866270" y="1794110"/>
                  </a:moveTo>
                  <a:cubicBezTo>
                    <a:pt x="1661282" y="1794110"/>
                    <a:pt x="1495106" y="1960286"/>
                    <a:pt x="1495106" y="2165274"/>
                  </a:cubicBezTo>
                  <a:cubicBezTo>
                    <a:pt x="1495106" y="2194876"/>
                    <a:pt x="1498572" y="2223668"/>
                    <a:pt x="1506052" y="2251046"/>
                  </a:cubicBezTo>
                  <a:lnTo>
                    <a:pt x="1731247" y="2014929"/>
                  </a:lnTo>
                  <a:lnTo>
                    <a:pt x="1731090" y="2014720"/>
                  </a:lnTo>
                  <a:lnTo>
                    <a:pt x="1731796" y="2014353"/>
                  </a:lnTo>
                  <a:lnTo>
                    <a:pt x="1732344" y="2013778"/>
                  </a:lnTo>
                  <a:lnTo>
                    <a:pt x="1732501" y="2013987"/>
                  </a:lnTo>
                  <a:lnTo>
                    <a:pt x="2054335" y="1846939"/>
                  </a:lnTo>
                  <a:cubicBezTo>
                    <a:pt x="1999773" y="1812909"/>
                    <a:pt x="1935217" y="1794110"/>
                    <a:pt x="1866270" y="1794110"/>
                  </a:cubicBezTo>
                  <a:close/>
                  <a:moveTo>
                    <a:pt x="1866270" y="1281021"/>
                  </a:moveTo>
                  <a:lnTo>
                    <a:pt x="1995916" y="1728077"/>
                  </a:lnTo>
                  <a:cubicBezTo>
                    <a:pt x="2049420" y="1742880"/>
                    <a:pt x="2098387" y="1768442"/>
                    <a:pt x="2141027" y="1801941"/>
                  </a:cubicBezTo>
                  <a:lnTo>
                    <a:pt x="2830781" y="1443923"/>
                  </a:lnTo>
                  <a:lnTo>
                    <a:pt x="2293677" y="2007077"/>
                  </a:lnTo>
                  <a:lnTo>
                    <a:pt x="2302169" y="2036187"/>
                  </a:lnTo>
                  <a:lnTo>
                    <a:pt x="2755181" y="2167560"/>
                  </a:lnTo>
                  <a:lnTo>
                    <a:pt x="2301207" y="2299213"/>
                  </a:lnTo>
                  <a:cubicBezTo>
                    <a:pt x="2288949" y="2340747"/>
                    <a:pt x="2270868" y="2379745"/>
                    <a:pt x="2246307" y="2414255"/>
                  </a:cubicBezTo>
                  <a:lnTo>
                    <a:pt x="2368615" y="2636476"/>
                  </a:lnTo>
                  <a:lnTo>
                    <a:pt x="2152396" y="2517472"/>
                  </a:lnTo>
                  <a:cubicBezTo>
                    <a:pt x="2112986" y="2553805"/>
                    <a:pt x="2065424" y="2580505"/>
                    <a:pt x="2013636" y="2598144"/>
                  </a:cubicBezTo>
                  <a:lnTo>
                    <a:pt x="1875846" y="3073280"/>
                  </a:lnTo>
                  <a:lnTo>
                    <a:pt x="1739624" y="2603548"/>
                  </a:lnTo>
                  <a:cubicBezTo>
                    <a:pt x="1688445" y="2589723"/>
                    <a:pt x="1641302" y="2566161"/>
                    <a:pt x="1599709" y="2535368"/>
                  </a:cubicBezTo>
                  <a:lnTo>
                    <a:pt x="877219" y="2910378"/>
                  </a:lnTo>
                  <a:lnTo>
                    <a:pt x="1438400" y="2321979"/>
                  </a:lnTo>
                  <a:lnTo>
                    <a:pt x="1437655" y="2319411"/>
                  </a:lnTo>
                  <a:lnTo>
                    <a:pt x="963153" y="2181805"/>
                  </a:lnTo>
                  <a:lnTo>
                    <a:pt x="1425898" y="2047609"/>
                  </a:lnTo>
                  <a:cubicBezTo>
                    <a:pt x="1440318" y="1991458"/>
                    <a:pt x="1465316" y="1939627"/>
                    <a:pt x="1501635" y="1896529"/>
                  </a:cubicBezTo>
                  <a:lnTo>
                    <a:pt x="1375628" y="1667588"/>
                  </a:lnTo>
                  <a:lnTo>
                    <a:pt x="1605635" y="1794181"/>
                  </a:lnTo>
                  <a:cubicBezTo>
                    <a:pt x="1643852" y="1764149"/>
                    <a:pt x="1688437" y="1742763"/>
                    <a:pt x="1736328" y="1729097"/>
                  </a:cubicBezTo>
                  <a:close/>
                  <a:moveTo>
                    <a:pt x="1801446" y="873772"/>
                  </a:moveTo>
                  <a:cubicBezTo>
                    <a:pt x="1122607" y="899096"/>
                    <a:pt x="577020" y="1443990"/>
                    <a:pt x="550657" y="2122563"/>
                  </a:cubicBezTo>
                  <a:lnTo>
                    <a:pt x="754935" y="2181804"/>
                  </a:lnTo>
                  <a:lnTo>
                    <a:pt x="551187" y="2240891"/>
                  </a:lnTo>
                  <a:cubicBezTo>
                    <a:pt x="582476" y="2925954"/>
                    <a:pt x="1143118" y="3472541"/>
                    <a:pt x="1833783" y="3482192"/>
                  </a:cubicBezTo>
                  <a:lnTo>
                    <a:pt x="1883029" y="3312376"/>
                  </a:lnTo>
                  <a:lnTo>
                    <a:pt x="1931451" y="3479348"/>
                  </a:lnTo>
                  <a:cubicBezTo>
                    <a:pt x="2602724" y="3441618"/>
                    <a:pt x="3137685" y="2895457"/>
                    <a:pt x="3157888" y="2219621"/>
                  </a:cubicBezTo>
                  <a:lnTo>
                    <a:pt x="2970483" y="2165273"/>
                  </a:lnTo>
                  <a:lnTo>
                    <a:pt x="3156785" y="2111246"/>
                  </a:lnTo>
                  <a:cubicBezTo>
                    <a:pt x="3124894" y="1437932"/>
                    <a:pt x="2581609" y="898954"/>
                    <a:pt x="1906553" y="873772"/>
                  </a:cubicBezTo>
                  <a:lnTo>
                    <a:pt x="1853999" y="1054992"/>
                  </a:lnTo>
                  <a:close/>
                  <a:moveTo>
                    <a:pt x="1842112" y="204015"/>
                  </a:moveTo>
                  <a:cubicBezTo>
                    <a:pt x="1750186" y="208331"/>
                    <a:pt x="1671595" y="261235"/>
                    <a:pt x="1631665" y="337724"/>
                  </a:cubicBezTo>
                  <a:cubicBezTo>
                    <a:pt x="1704451" y="327639"/>
                    <a:pt x="1778701" y="323150"/>
                    <a:pt x="1854000" y="323150"/>
                  </a:cubicBezTo>
                  <a:cubicBezTo>
                    <a:pt x="1929687" y="323150"/>
                    <a:pt x="2004315" y="327685"/>
                    <a:pt x="2077458" y="337895"/>
                  </a:cubicBezTo>
                  <a:cubicBezTo>
                    <a:pt x="2032849" y="253989"/>
                    <a:pt x="1942703" y="199292"/>
                    <a:pt x="1842112" y="204015"/>
                  </a:cubicBezTo>
                  <a:close/>
                  <a:moveTo>
                    <a:pt x="1832557" y="511"/>
                  </a:moveTo>
                  <a:cubicBezTo>
                    <a:pt x="2064724" y="-10390"/>
                    <a:pt x="2266043" y="154192"/>
                    <a:pt x="2302551" y="380077"/>
                  </a:cubicBezTo>
                  <a:cubicBezTo>
                    <a:pt x="3110034" y="578670"/>
                    <a:pt x="3708000" y="1308079"/>
                    <a:pt x="3708000" y="2177150"/>
                  </a:cubicBezTo>
                  <a:cubicBezTo>
                    <a:pt x="3708000" y="3201086"/>
                    <a:pt x="2877936" y="4031150"/>
                    <a:pt x="1854000" y="4031150"/>
                  </a:cubicBezTo>
                  <a:cubicBezTo>
                    <a:pt x="830064" y="4031150"/>
                    <a:pt x="0" y="3201086"/>
                    <a:pt x="0" y="2177150"/>
                  </a:cubicBezTo>
                  <a:cubicBezTo>
                    <a:pt x="0" y="1308490"/>
                    <a:pt x="597400" y="579361"/>
                    <a:pt x="1404307" y="380371"/>
                  </a:cubicBezTo>
                  <a:cubicBezTo>
                    <a:pt x="1438620" y="172028"/>
                    <a:pt x="1614858" y="10733"/>
                    <a:pt x="1832557" y="5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8" name="Rectangle 19">
              <a:extLst>
                <a:ext uri="{FF2B5EF4-FFF2-40B4-BE49-F238E27FC236}">
                  <a16:creationId xmlns:a16="http://schemas.microsoft.com/office/drawing/2014/main" id="{63604730-DA56-41DE-8A90-28593767B3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4012" y="3655115"/>
              <a:ext cx="236045" cy="303941"/>
            </a:xfrm>
            <a:custGeom>
              <a:avLst/>
              <a:gdLst/>
              <a:ahLst/>
              <a:cxnLst/>
              <a:rect l="l" t="t" r="r" b="b"/>
              <a:pathLst>
                <a:path w="3039346" h="3913585">
                  <a:moveTo>
                    <a:pt x="1527178" y="2618567"/>
                  </a:moveTo>
                  <a:cubicBezTo>
                    <a:pt x="1429201" y="2618567"/>
                    <a:pt x="1349775" y="2697993"/>
                    <a:pt x="1349775" y="2795971"/>
                  </a:cubicBezTo>
                  <a:cubicBezTo>
                    <a:pt x="1349775" y="2861110"/>
                    <a:pt x="1384883" y="2918050"/>
                    <a:pt x="1437574" y="2948279"/>
                  </a:cubicBezTo>
                  <a:lnTo>
                    <a:pt x="1275150" y="3311239"/>
                  </a:lnTo>
                  <a:lnTo>
                    <a:pt x="1779206" y="3311239"/>
                  </a:lnTo>
                  <a:lnTo>
                    <a:pt x="1616782" y="2948279"/>
                  </a:lnTo>
                  <a:cubicBezTo>
                    <a:pt x="1669475" y="2918050"/>
                    <a:pt x="1704582" y="2861110"/>
                    <a:pt x="1704582" y="2795971"/>
                  </a:cubicBezTo>
                  <a:cubicBezTo>
                    <a:pt x="1704582" y="2697993"/>
                    <a:pt x="1625156" y="2618567"/>
                    <a:pt x="1527178" y="2618567"/>
                  </a:cubicBezTo>
                  <a:close/>
                  <a:moveTo>
                    <a:pt x="1527178" y="0"/>
                  </a:moveTo>
                  <a:cubicBezTo>
                    <a:pt x="2026975" y="0"/>
                    <a:pt x="2435288" y="391686"/>
                    <a:pt x="2460697" y="884907"/>
                  </a:cubicBezTo>
                  <a:lnTo>
                    <a:pt x="2463282" y="884907"/>
                  </a:lnTo>
                  <a:lnTo>
                    <a:pt x="2463282" y="936104"/>
                  </a:lnTo>
                  <a:lnTo>
                    <a:pt x="2463282" y="1656184"/>
                  </a:lnTo>
                  <a:lnTo>
                    <a:pt x="2067282" y="1656184"/>
                  </a:lnTo>
                  <a:lnTo>
                    <a:pt x="2067282" y="1427425"/>
                  </a:lnTo>
                  <a:lnTo>
                    <a:pt x="2310132" y="1427584"/>
                  </a:lnTo>
                  <a:cubicBezTo>
                    <a:pt x="2310132" y="1320268"/>
                    <a:pt x="2206785" y="1230216"/>
                    <a:pt x="2067282" y="1206340"/>
                  </a:cubicBezTo>
                  <a:lnTo>
                    <a:pt x="2067282" y="936104"/>
                  </a:lnTo>
                  <a:lnTo>
                    <a:pt x="2066786" y="936104"/>
                  </a:lnTo>
                  <a:cubicBezTo>
                    <a:pt x="2066786" y="638087"/>
                    <a:pt x="1825195" y="396496"/>
                    <a:pt x="1527178" y="396496"/>
                  </a:cubicBezTo>
                  <a:cubicBezTo>
                    <a:pt x="1229161" y="396496"/>
                    <a:pt x="987570" y="638087"/>
                    <a:pt x="987570" y="936104"/>
                  </a:cubicBezTo>
                  <a:lnTo>
                    <a:pt x="987074" y="936104"/>
                  </a:lnTo>
                  <a:lnTo>
                    <a:pt x="987074" y="1872209"/>
                  </a:lnTo>
                  <a:lnTo>
                    <a:pt x="2699110" y="1872209"/>
                  </a:lnTo>
                  <a:cubicBezTo>
                    <a:pt x="2887017" y="1872209"/>
                    <a:pt x="3039346" y="2024538"/>
                    <a:pt x="3039346" y="2212445"/>
                  </a:cubicBezTo>
                  <a:lnTo>
                    <a:pt x="3039346" y="3573349"/>
                  </a:lnTo>
                  <a:cubicBezTo>
                    <a:pt x="3039346" y="3761256"/>
                    <a:pt x="2887017" y="3913585"/>
                    <a:pt x="2699110" y="3913585"/>
                  </a:cubicBezTo>
                  <a:lnTo>
                    <a:pt x="340236" y="3913585"/>
                  </a:lnTo>
                  <a:cubicBezTo>
                    <a:pt x="152329" y="3913585"/>
                    <a:pt x="0" y="3761256"/>
                    <a:pt x="0" y="3573349"/>
                  </a:cubicBezTo>
                  <a:lnTo>
                    <a:pt x="0" y="2212445"/>
                  </a:lnTo>
                  <a:cubicBezTo>
                    <a:pt x="0" y="2024538"/>
                    <a:pt x="152329" y="1872209"/>
                    <a:pt x="340236" y="1872209"/>
                  </a:cubicBezTo>
                  <a:lnTo>
                    <a:pt x="591074" y="1872209"/>
                  </a:lnTo>
                  <a:lnTo>
                    <a:pt x="591074" y="936104"/>
                  </a:lnTo>
                  <a:cubicBezTo>
                    <a:pt x="591074" y="419108"/>
                    <a:pt x="1010182" y="0"/>
                    <a:pt x="152717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02B7E8CF-C9C2-409C-92AD-20FE606DDD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4495" y="2599217"/>
              <a:ext cx="212610" cy="217878"/>
            </a:xfrm>
            <a:custGeom>
              <a:avLst/>
              <a:gdLst/>
              <a:ahLst/>
              <a:cxnLst/>
              <a:rect l="l" t="t" r="r" b="b"/>
              <a:pathLst>
                <a:path w="3888432" h="3984815">
                  <a:moveTo>
                    <a:pt x="1060704" y="2605404"/>
                  </a:moveTo>
                  <a:lnTo>
                    <a:pt x="1060704" y="3484562"/>
                  </a:lnTo>
                  <a:lnTo>
                    <a:pt x="520704" y="3484562"/>
                  </a:lnTo>
                  <a:lnTo>
                    <a:pt x="520704" y="2921369"/>
                  </a:lnTo>
                  <a:close/>
                  <a:moveTo>
                    <a:pt x="1767636" y="2191764"/>
                  </a:moveTo>
                  <a:lnTo>
                    <a:pt x="1767636" y="3484562"/>
                  </a:lnTo>
                  <a:lnTo>
                    <a:pt x="1227636" y="3484562"/>
                  </a:lnTo>
                  <a:lnTo>
                    <a:pt x="1227636" y="2507729"/>
                  </a:lnTo>
                  <a:close/>
                  <a:moveTo>
                    <a:pt x="727824" y="1898926"/>
                  </a:moveTo>
                  <a:cubicBezTo>
                    <a:pt x="778935" y="1901797"/>
                    <a:pt x="823008" y="1922133"/>
                    <a:pt x="848185" y="1959270"/>
                  </a:cubicBezTo>
                  <a:lnTo>
                    <a:pt x="709850" y="2046427"/>
                  </a:lnTo>
                  <a:cubicBezTo>
                    <a:pt x="695418" y="2025141"/>
                    <a:pt x="659325" y="2023114"/>
                    <a:pt x="628755" y="2041873"/>
                  </a:cubicBezTo>
                  <a:cubicBezTo>
                    <a:pt x="598186" y="2060633"/>
                    <a:pt x="584435" y="2093247"/>
                    <a:pt x="597859" y="2115152"/>
                  </a:cubicBezTo>
                  <a:cubicBezTo>
                    <a:pt x="611284" y="2137057"/>
                    <a:pt x="646923" y="2140159"/>
                    <a:pt x="677935" y="2122121"/>
                  </a:cubicBezTo>
                  <a:lnTo>
                    <a:pt x="677897" y="2122055"/>
                  </a:lnTo>
                  <a:cubicBezTo>
                    <a:pt x="786104" y="2059118"/>
                    <a:pt x="910457" y="2069940"/>
                    <a:pt x="957298" y="2146370"/>
                  </a:cubicBezTo>
                  <a:cubicBezTo>
                    <a:pt x="1004139" y="2222801"/>
                    <a:pt x="956160" y="2336598"/>
                    <a:pt x="849496" y="2402054"/>
                  </a:cubicBezTo>
                  <a:cubicBezTo>
                    <a:pt x="742833" y="2467510"/>
                    <a:pt x="616898" y="2460438"/>
                    <a:pt x="566543" y="2386164"/>
                  </a:cubicBezTo>
                  <a:lnTo>
                    <a:pt x="704879" y="2299007"/>
                  </a:lnTo>
                  <a:cubicBezTo>
                    <a:pt x="719311" y="2320294"/>
                    <a:pt x="755403" y="2322320"/>
                    <a:pt x="785973" y="2303561"/>
                  </a:cubicBezTo>
                  <a:cubicBezTo>
                    <a:pt x="816543" y="2284801"/>
                    <a:pt x="830294" y="2252187"/>
                    <a:pt x="816869" y="2230282"/>
                  </a:cubicBezTo>
                  <a:cubicBezTo>
                    <a:pt x="803444" y="2208377"/>
                    <a:pt x="767805" y="2205275"/>
                    <a:pt x="736793" y="2223313"/>
                  </a:cubicBezTo>
                  <a:lnTo>
                    <a:pt x="736831" y="2223379"/>
                  </a:lnTo>
                  <a:cubicBezTo>
                    <a:pt x="628624" y="2286317"/>
                    <a:pt x="504271" y="2275495"/>
                    <a:pt x="457430" y="2199064"/>
                  </a:cubicBezTo>
                  <a:cubicBezTo>
                    <a:pt x="410589" y="2122633"/>
                    <a:pt x="458569" y="2008836"/>
                    <a:pt x="565232" y="1943380"/>
                  </a:cubicBezTo>
                  <a:cubicBezTo>
                    <a:pt x="618564" y="1910652"/>
                    <a:pt x="676713" y="1896056"/>
                    <a:pt x="727824" y="1898926"/>
                  </a:cubicBezTo>
                  <a:close/>
                  <a:moveTo>
                    <a:pt x="2474568" y="1778124"/>
                  </a:moveTo>
                  <a:lnTo>
                    <a:pt x="2474568" y="3484562"/>
                  </a:lnTo>
                  <a:lnTo>
                    <a:pt x="1934568" y="3484562"/>
                  </a:lnTo>
                  <a:lnTo>
                    <a:pt x="1934568" y="2094088"/>
                  </a:lnTo>
                  <a:close/>
                  <a:moveTo>
                    <a:pt x="1224767" y="1559663"/>
                  </a:moveTo>
                  <a:lnTo>
                    <a:pt x="1357901" y="1788558"/>
                  </a:lnTo>
                  <a:lnTo>
                    <a:pt x="1360429" y="1792904"/>
                  </a:lnTo>
                  <a:lnTo>
                    <a:pt x="1360300" y="1792978"/>
                  </a:lnTo>
                  <a:cubicBezTo>
                    <a:pt x="1407585" y="1877153"/>
                    <a:pt x="1412196" y="1977076"/>
                    <a:pt x="1372257" y="2055997"/>
                  </a:cubicBezTo>
                  <a:cubicBezTo>
                    <a:pt x="1331625" y="2136287"/>
                    <a:pt x="1251098" y="2182566"/>
                    <a:pt x="1161171" y="2177306"/>
                  </a:cubicBezTo>
                  <a:cubicBezTo>
                    <a:pt x="1073551" y="2172181"/>
                    <a:pt x="990060" y="2118890"/>
                    <a:pt x="940792" y="2036981"/>
                  </a:cubicBezTo>
                  <a:lnTo>
                    <a:pt x="940643" y="2037067"/>
                  </a:lnTo>
                  <a:lnTo>
                    <a:pt x="804981" y="1803827"/>
                  </a:lnTo>
                  <a:lnTo>
                    <a:pt x="919468" y="1737237"/>
                  </a:lnTo>
                  <a:lnTo>
                    <a:pt x="1052024" y="1965138"/>
                  </a:lnTo>
                  <a:lnTo>
                    <a:pt x="1052135" y="1965075"/>
                  </a:lnTo>
                  <a:cubicBezTo>
                    <a:pt x="1074300" y="2003905"/>
                    <a:pt x="1113155" y="2029329"/>
                    <a:pt x="1153985" y="2031717"/>
                  </a:cubicBezTo>
                  <a:cubicBezTo>
                    <a:pt x="1194815" y="2034105"/>
                    <a:pt x="1231378" y="2013093"/>
                    <a:pt x="1249826" y="1976638"/>
                  </a:cubicBezTo>
                  <a:cubicBezTo>
                    <a:pt x="1268275" y="1940183"/>
                    <a:pt x="1265788" y="1893859"/>
                    <a:pt x="1243308" y="1855210"/>
                  </a:cubicBezTo>
                  <a:lnTo>
                    <a:pt x="1243414" y="1855148"/>
                  </a:lnTo>
                  <a:lnTo>
                    <a:pt x="1110280" y="1626253"/>
                  </a:lnTo>
                  <a:close/>
                  <a:moveTo>
                    <a:pt x="1640138" y="1367306"/>
                  </a:moveTo>
                  <a:cubicBezTo>
                    <a:pt x="1702502" y="1369961"/>
                    <a:pt x="1763949" y="1394172"/>
                    <a:pt x="1812541" y="1439430"/>
                  </a:cubicBezTo>
                  <a:lnTo>
                    <a:pt x="1703977" y="1555990"/>
                  </a:lnTo>
                  <a:cubicBezTo>
                    <a:pt x="1664170" y="1518915"/>
                    <a:pt x="1603302" y="1516323"/>
                    <a:pt x="1560488" y="1549881"/>
                  </a:cubicBezTo>
                  <a:cubicBezTo>
                    <a:pt x="1517674" y="1583438"/>
                    <a:pt x="1505649" y="1643162"/>
                    <a:pt x="1532141" y="1690673"/>
                  </a:cubicBezTo>
                  <a:cubicBezTo>
                    <a:pt x="1558633" y="1738185"/>
                    <a:pt x="1615761" y="1759350"/>
                    <a:pt x="1666814" y="1740568"/>
                  </a:cubicBezTo>
                  <a:cubicBezTo>
                    <a:pt x="1717867" y="1721786"/>
                    <a:pt x="1747658" y="1668643"/>
                    <a:pt x="1737042" y="1615291"/>
                  </a:cubicBezTo>
                  <a:lnTo>
                    <a:pt x="1893267" y="1584208"/>
                  </a:lnTo>
                  <a:cubicBezTo>
                    <a:pt x="1919183" y="1714462"/>
                    <a:pt x="1846451" y="1844204"/>
                    <a:pt x="1721811" y="1890058"/>
                  </a:cubicBezTo>
                  <a:cubicBezTo>
                    <a:pt x="1597171" y="1935912"/>
                    <a:pt x="1457698" y="1884239"/>
                    <a:pt x="1393021" y="1768245"/>
                  </a:cubicBezTo>
                  <a:cubicBezTo>
                    <a:pt x="1328344" y="1652252"/>
                    <a:pt x="1357701" y="1506440"/>
                    <a:pt x="1462228" y="1424513"/>
                  </a:cubicBezTo>
                  <a:cubicBezTo>
                    <a:pt x="1514491" y="1383550"/>
                    <a:pt x="1577773" y="1364650"/>
                    <a:pt x="1640138" y="1367306"/>
                  </a:cubicBezTo>
                  <a:close/>
                  <a:moveTo>
                    <a:pt x="3181500" y="1364483"/>
                  </a:moveTo>
                  <a:lnTo>
                    <a:pt x="3181500" y="3484562"/>
                  </a:lnTo>
                  <a:lnTo>
                    <a:pt x="2641500" y="3484562"/>
                  </a:lnTo>
                  <a:lnTo>
                    <a:pt x="2641500" y="1680448"/>
                  </a:lnTo>
                  <a:close/>
                  <a:moveTo>
                    <a:pt x="2141599" y="1075636"/>
                  </a:moveTo>
                  <a:cubicBezTo>
                    <a:pt x="2203963" y="1078291"/>
                    <a:pt x="2265410" y="1102502"/>
                    <a:pt x="2314002" y="1147760"/>
                  </a:cubicBezTo>
                  <a:lnTo>
                    <a:pt x="2205438" y="1264320"/>
                  </a:lnTo>
                  <a:cubicBezTo>
                    <a:pt x="2165631" y="1227245"/>
                    <a:pt x="2104763" y="1224653"/>
                    <a:pt x="2061949" y="1258211"/>
                  </a:cubicBezTo>
                  <a:cubicBezTo>
                    <a:pt x="2019135" y="1291768"/>
                    <a:pt x="2007110" y="1351492"/>
                    <a:pt x="2033602" y="1399003"/>
                  </a:cubicBezTo>
                  <a:cubicBezTo>
                    <a:pt x="2060094" y="1446515"/>
                    <a:pt x="2117222" y="1467680"/>
                    <a:pt x="2168275" y="1448898"/>
                  </a:cubicBezTo>
                  <a:cubicBezTo>
                    <a:pt x="2219328" y="1430116"/>
                    <a:pt x="2249119" y="1376973"/>
                    <a:pt x="2238503" y="1323621"/>
                  </a:cubicBezTo>
                  <a:lnTo>
                    <a:pt x="2394728" y="1292538"/>
                  </a:lnTo>
                  <a:cubicBezTo>
                    <a:pt x="2420644" y="1422792"/>
                    <a:pt x="2347912" y="1552534"/>
                    <a:pt x="2223272" y="1598388"/>
                  </a:cubicBezTo>
                  <a:cubicBezTo>
                    <a:pt x="2098632" y="1644242"/>
                    <a:pt x="1959159" y="1592569"/>
                    <a:pt x="1894482" y="1476575"/>
                  </a:cubicBezTo>
                  <a:cubicBezTo>
                    <a:pt x="1829805" y="1360582"/>
                    <a:pt x="1859162" y="1214770"/>
                    <a:pt x="1963689" y="1132843"/>
                  </a:cubicBezTo>
                  <a:cubicBezTo>
                    <a:pt x="2015952" y="1091880"/>
                    <a:pt x="2079234" y="1072980"/>
                    <a:pt x="2141599" y="1075636"/>
                  </a:cubicBezTo>
                  <a:close/>
                  <a:moveTo>
                    <a:pt x="3888432" y="950843"/>
                  </a:moveTo>
                  <a:lnTo>
                    <a:pt x="3888432" y="3484562"/>
                  </a:lnTo>
                  <a:lnTo>
                    <a:pt x="3348432" y="3484562"/>
                  </a:lnTo>
                  <a:lnTo>
                    <a:pt x="3348432" y="1266808"/>
                  </a:lnTo>
                  <a:close/>
                  <a:moveTo>
                    <a:pt x="2612541" y="752479"/>
                  </a:moveTo>
                  <a:lnTo>
                    <a:pt x="2676292" y="862085"/>
                  </a:lnTo>
                  <a:lnTo>
                    <a:pt x="2428666" y="1006115"/>
                  </a:lnTo>
                  <a:lnTo>
                    <a:pt x="2468686" y="1074919"/>
                  </a:lnTo>
                  <a:lnTo>
                    <a:pt x="2716312" y="930890"/>
                  </a:lnTo>
                  <a:lnTo>
                    <a:pt x="2780063" y="1040496"/>
                  </a:lnTo>
                  <a:lnTo>
                    <a:pt x="2532437" y="1184525"/>
                  </a:lnTo>
                  <a:lnTo>
                    <a:pt x="2572457" y="1253330"/>
                  </a:lnTo>
                  <a:lnTo>
                    <a:pt x="2820083" y="1109301"/>
                  </a:lnTo>
                  <a:lnTo>
                    <a:pt x="2883834" y="1218907"/>
                  </a:lnTo>
                  <a:lnTo>
                    <a:pt x="2534013" y="1422377"/>
                  </a:lnTo>
                  <a:lnTo>
                    <a:pt x="2470261" y="1312771"/>
                  </a:lnTo>
                  <a:lnTo>
                    <a:pt x="2470262" y="1312771"/>
                  </a:lnTo>
                  <a:lnTo>
                    <a:pt x="2430242" y="1243966"/>
                  </a:lnTo>
                  <a:lnTo>
                    <a:pt x="2366491" y="1134360"/>
                  </a:lnTo>
                  <a:lnTo>
                    <a:pt x="2366491" y="1134360"/>
                  </a:lnTo>
                  <a:lnTo>
                    <a:pt x="2326471" y="1065555"/>
                  </a:lnTo>
                  <a:lnTo>
                    <a:pt x="2262720" y="955949"/>
                  </a:lnTo>
                  <a:close/>
                  <a:moveTo>
                    <a:pt x="3001911" y="576226"/>
                  </a:moveTo>
                  <a:cubicBezTo>
                    <a:pt x="3053022" y="579097"/>
                    <a:pt x="3097095" y="599433"/>
                    <a:pt x="3122273" y="636570"/>
                  </a:cubicBezTo>
                  <a:lnTo>
                    <a:pt x="2983937" y="723727"/>
                  </a:lnTo>
                  <a:cubicBezTo>
                    <a:pt x="2969505" y="702441"/>
                    <a:pt x="2933412" y="700414"/>
                    <a:pt x="2902842" y="719173"/>
                  </a:cubicBezTo>
                  <a:cubicBezTo>
                    <a:pt x="2872273" y="737933"/>
                    <a:pt x="2858522" y="770547"/>
                    <a:pt x="2871946" y="792452"/>
                  </a:cubicBezTo>
                  <a:cubicBezTo>
                    <a:pt x="2885371" y="814357"/>
                    <a:pt x="2921011" y="817459"/>
                    <a:pt x="2952022" y="799421"/>
                  </a:cubicBezTo>
                  <a:lnTo>
                    <a:pt x="2951984" y="799355"/>
                  </a:lnTo>
                  <a:cubicBezTo>
                    <a:pt x="3060191" y="736418"/>
                    <a:pt x="3184544" y="747240"/>
                    <a:pt x="3231385" y="823670"/>
                  </a:cubicBezTo>
                  <a:cubicBezTo>
                    <a:pt x="3278226" y="900101"/>
                    <a:pt x="3230247" y="1013898"/>
                    <a:pt x="3123583" y="1079354"/>
                  </a:cubicBezTo>
                  <a:cubicBezTo>
                    <a:pt x="3016920" y="1144810"/>
                    <a:pt x="2890986" y="1137738"/>
                    <a:pt x="2840630" y="1063464"/>
                  </a:cubicBezTo>
                  <a:lnTo>
                    <a:pt x="2978966" y="976307"/>
                  </a:lnTo>
                  <a:cubicBezTo>
                    <a:pt x="2993398" y="997594"/>
                    <a:pt x="3029490" y="999620"/>
                    <a:pt x="3060060" y="980861"/>
                  </a:cubicBezTo>
                  <a:cubicBezTo>
                    <a:pt x="3090630" y="962101"/>
                    <a:pt x="3104381" y="929487"/>
                    <a:pt x="3090956" y="907582"/>
                  </a:cubicBezTo>
                  <a:cubicBezTo>
                    <a:pt x="3077531" y="885677"/>
                    <a:pt x="3041892" y="882575"/>
                    <a:pt x="3010880" y="900613"/>
                  </a:cubicBezTo>
                  <a:lnTo>
                    <a:pt x="3010918" y="900679"/>
                  </a:lnTo>
                  <a:cubicBezTo>
                    <a:pt x="2902711" y="963617"/>
                    <a:pt x="2778358" y="952795"/>
                    <a:pt x="2731517" y="876364"/>
                  </a:cubicBezTo>
                  <a:cubicBezTo>
                    <a:pt x="2684676" y="799933"/>
                    <a:pt x="2732656" y="686136"/>
                    <a:pt x="2839319" y="620680"/>
                  </a:cubicBezTo>
                  <a:cubicBezTo>
                    <a:pt x="2892651" y="587952"/>
                    <a:pt x="2950800" y="573356"/>
                    <a:pt x="3001911" y="576226"/>
                  </a:cubicBezTo>
                  <a:close/>
                  <a:moveTo>
                    <a:pt x="3433408" y="325251"/>
                  </a:moveTo>
                  <a:cubicBezTo>
                    <a:pt x="3484519" y="328122"/>
                    <a:pt x="3528592" y="348458"/>
                    <a:pt x="3553770" y="385595"/>
                  </a:cubicBezTo>
                  <a:lnTo>
                    <a:pt x="3415434" y="472752"/>
                  </a:lnTo>
                  <a:cubicBezTo>
                    <a:pt x="3401002" y="451466"/>
                    <a:pt x="3364909" y="449439"/>
                    <a:pt x="3334339" y="468198"/>
                  </a:cubicBezTo>
                  <a:cubicBezTo>
                    <a:pt x="3303770" y="486958"/>
                    <a:pt x="3290019" y="519572"/>
                    <a:pt x="3303443" y="541477"/>
                  </a:cubicBezTo>
                  <a:cubicBezTo>
                    <a:pt x="3316868" y="563382"/>
                    <a:pt x="3352508" y="566484"/>
                    <a:pt x="3383519" y="548446"/>
                  </a:cubicBezTo>
                  <a:lnTo>
                    <a:pt x="3383481" y="548380"/>
                  </a:lnTo>
                  <a:cubicBezTo>
                    <a:pt x="3491688" y="485443"/>
                    <a:pt x="3616041" y="496264"/>
                    <a:pt x="3662882" y="572695"/>
                  </a:cubicBezTo>
                  <a:cubicBezTo>
                    <a:pt x="3709723" y="649126"/>
                    <a:pt x="3661744" y="762923"/>
                    <a:pt x="3555080" y="828379"/>
                  </a:cubicBezTo>
                  <a:cubicBezTo>
                    <a:pt x="3448417" y="893835"/>
                    <a:pt x="3322483" y="886763"/>
                    <a:pt x="3272127" y="812489"/>
                  </a:cubicBezTo>
                  <a:lnTo>
                    <a:pt x="3410463" y="725332"/>
                  </a:lnTo>
                  <a:cubicBezTo>
                    <a:pt x="3424895" y="746619"/>
                    <a:pt x="3460987" y="748645"/>
                    <a:pt x="3491557" y="729886"/>
                  </a:cubicBezTo>
                  <a:cubicBezTo>
                    <a:pt x="3522127" y="711126"/>
                    <a:pt x="3535878" y="678512"/>
                    <a:pt x="3522453" y="656607"/>
                  </a:cubicBezTo>
                  <a:cubicBezTo>
                    <a:pt x="3509028" y="634702"/>
                    <a:pt x="3473389" y="631600"/>
                    <a:pt x="3442377" y="649638"/>
                  </a:cubicBezTo>
                  <a:lnTo>
                    <a:pt x="3442415" y="649704"/>
                  </a:lnTo>
                  <a:cubicBezTo>
                    <a:pt x="3334208" y="712642"/>
                    <a:pt x="3209855" y="701820"/>
                    <a:pt x="3163014" y="625389"/>
                  </a:cubicBezTo>
                  <a:cubicBezTo>
                    <a:pt x="3116173" y="548958"/>
                    <a:pt x="3164153" y="435161"/>
                    <a:pt x="3270816" y="369705"/>
                  </a:cubicBezTo>
                  <a:cubicBezTo>
                    <a:pt x="3324148" y="336977"/>
                    <a:pt x="3382297" y="322381"/>
                    <a:pt x="3433408" y="325251"/>
                  </a:cubicBez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0" name="Block Arc 21">
              <a:extLst>
                <a:ext uri="{FF2B5EF4-FFF2-40B4-BE49-F238E27FC236}">
                  <a16:creationId xmlns:a16="http://schemas.microsoft.com/office/drawing/2014/main" id="{533121A8-DE13-4273-9B08-65457C86C5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7613" y="4534329"/>
              <a:ext cx="179275" cy="245686"/>
            </a:xfrm>
            <a:custGeom>
              <a:avLst/>
              <a:gdLst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641823 w 1649823"/>
                <a:gd name="connsiteY16" fmla="*/ 1880682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3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26019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26019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26019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26019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8529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41714 w 1649823"/>
                <a:gd name="connsiteY16" fmla="*/ 1888529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41714 w 1649823"/>
                <a:gd name="connsiteY16" fmla="*/ 1888529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41714 w 1649823"/>
                <a:gd name="connsiteY16" fmla="*/ 1888529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85082 w 1649823"/>
                <a:gd name="connsiteY19" fmla="*/ 2260987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50449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85082 w 1649823"/>
                <a:gd name="connsiteY19" fmla="*/ 2260987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50449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85082 w 1649823"/>
                <a:gd name="connsiteY19" fmla="*/ 2260987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88799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85082 w 1649823"/>
                <a:gd name="connsiteY19" fmla="*/ 2260987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60987"/>
                <a:gd name="connsiteX1" fmla="*/ 1299369 w 1649823"/>
                <a:gd name="connsiteY1" fmla="*/ 94365 h 2260987"/>
                <a:gd name="connsiteX2" fmla="*/ 1649823 w 1649823"/>
                <a:gd name="connsiteY2" fmla="*/ 702944 h 2260987"/>
                <a:gd name="connsiteX3" fmla="*/ 1257111 w 1649823"/>
                <a:gd name="connsiteY3" fmla="*/ 702416 h 2260987"/>
                <a:gd name="connsiteX4" fmla="*/ 1102708 w 1649823"/>
                <a:gd name="connsiteY4" fmla="*/ 434288 h 2260987"/>
                <a:gd name="connsiteX5" fmla="*/ 793301 w 1649823"/>
                <a:gd name="connsiteY5" fmla="*/ 434080 h 2260987"/>
                <a:gd name="connsiteX6" fmla="*/ 639582 w 1649823"/>
                <a:gd name="connsiteY6" fmla="*/ 694124 h 2260987"/>
                <a:gd name="connsiteX7" fmla="*/ 641823 w 1649823"/>
                <a:gd name="connsiteY7" fmla="*/ 694124 h 2260987"/>
                <a:gd name="connsiteX8" fmla="*/ 641823 w 1649823"/>
                <a:gd name="connsiteY8" fmla="*/ 922486 h 2260987"/>
                <a:gd name="connsiteX9" fmla="*/ 1090531 w 1649823"/>
                <a:gd name="connsiteY9" fmla="*/ 922486 h 2260987"/>
                <a:gd name="connsiteX10" fmla="*/ 1090531 w 1649823"/>
                <a:gd name="connsiteY10" fmla="*/ 1210486 h 2260987"/>
                <a:gd name="connsiteX11" fmla="*/ 641823 w 1649823"/>
                <a:gd name="connsiteY11" fmla="*/ 1210486 h 2260987"/>
                <a:gd name="connsiteX12" fmla="*/ 641823 w 1649823"/>
                <a:gd name="connsiteY12" fmla="*/ 1308697 h 2260987"/>
                <a:gd name="connsiteX13" fmla="*/ 1080000 w 1649823"/>
                <a:gd name="connsiteY13" fmla="*/ 1308697 h 2260987"/>
                <a:gd name="connsiteX14" fmla="*/ 1080000 w 1649823"/>
                <a:gd name="connsiteY14" fmla="*/ 1596697 h 2260987"/>
                <a:gd name="connsiteX15" fmla="*/ 641823 w 1649823"/>
                <a:gd name="connsiteY15" fmla="*/ 1596697 h 2260987"/>
                <a:gd name="connsiteX16" fmla="*/ 488799 w 1649823"/>
                <a:gd name="connsiteY16" fmla="*/ 1884606 h 2260987"/>
                <a:gd name="connsiteX17" fmla="*/ 1534707 w 1649823"/>
                <a:gd name="connsiteY17" fmla="*/ 1880682 h 2260987"/>
                <a:gd name="connsiteX18" fmla="*/ 1550401 w 1649823"/>
                <a:gd name="connsiteY18" fmla="*/ 2257063 h 2260987"/>
                <a:gd name="connsiteX19" fmla="*/ 85082 w 1649823"/>
                <a:gd name="connsiteY19" fmla="*/ 2260987 h 2260987"/>
                <a:gd name="connsiteX20" fmla="*/ 10531 w 1649823"/>
                <a:gd name="connsiteY20" fmla="*/ 1880682 h 2260987"/>
                <a:gd name="connsiteX21" fmla="*/ 14323 w 1649823"/>
                <a:gd name="connsiteY21" fmla="*/ 1892454 h 2260987"/>
                <a:gd name="connsiteX22" fmla="*/ 245823 w 1649823"/>
                <a:gd name="connsiteY22" fmla="*/ 1596697 h 2260987"/>
                <a:gd name="connsiteX23" fmla="*/ 0 w 1649823"/>
                <a:gd name="connsiteY23" fmla="*/ 1596697 h 2260987"/>
                <a:gd name="connsiteX24" fmla="*/ 0 w 1649823"/>
                <a:gd name="connsiteY24" fmla="*/ 1308697 h 2260987"/>
                <a:gd name="connsiteX25" fmla="*/ 245823 w 1649823"/>
                <a:gd name="connsiteY25" fmla="*/ 1308697 h 2260987"/>
                <a:gd name="connsiteX26" fmla="*/ 245823 w 1649823"/>
                <a:gd name="connsiteY26" fmla="*/ 1210486 h 2260987"/>
                <a:gd name="connsiteX27" fmla="*/ 10531 w 1649823"/>
                <a:gd name="connsiteY27" fmla="*/ 1210486 h 2260987"/>
                <a:gd name="connsiteX28" fmla="*/ 10531 w 1649823"/>
                <a:gd name="connsiteY28" fmla="*/ 922486 h 2260987"/>
                <a:gd name="connsiteX29" fmla="*/ 245823 w 1649823"/>
                <a:gd name="connsiteY29" fmla="*/ 922486 h 2260987"/>
                <a:gd name="connsiteX30" fmla="*/ 245823 w 1649823"/>
                <a:gd name="connsiteY30" fmla="*/ 694124 h 2260987"/>
                <a:gd name="connsiteX31" fmla="*/ 246347 w 1649823"/>
                <a:gd name="connsiteY31" fmla="*/ 694124 h 2260987"/>
                <a:gd name="connsiteX32" fmla="*/ 597097 w 1649823"/>
                <a:gd name="connsiteY32" fmla="*/ 93893 h 2260987"/>
                <a:gd name="connsiteX33" fmla="*/ 948296 w 1649823"/>
                <a:gd name="connsiteY33" fmla="*/ 0 h 2260987"/>
                <a:gd name="connsiteX0" fmla="*/ 948296 w 1649823"/>
                <a:gd name="connsiteY0" fmla="*/ 0 h 2260987"/>
                <a:gd name="connsiteX1" fmla="*/ 1299369 w 1649823"/>
                <a:gd name="connsiteY1" fmla="*/ 94365 h 2260987"/>
                <a:gd name="connsiteX2" fmla="*/ 1649823 w 1649823"/>
                <a:gd name="connsiteY2" fmla="*/ 702944 h 2260987"/>
                <a:gd name="connsiteX3" fmla="*/ 1257111 w 1649823"/>
                <a:gd name="connsiteY3" fmla="*/ 702416 h 2260987"/>
                <a:gd name="connsiteX4" fmla="*/ 1102708 w 1649823"/>
                <a:gd name="connsiteY4" fmla="*/ 434288 h 2260987"/>
                <a:gd name="connsiteX5" fmla="*/ 793301 w 1649823"/>
                <a:gd name="connsiteY5" fmla="*/ 434080 h 2260987"/>
                <a:gd name="connsiteX6" fmla="*/ 639582 w 1649823"/>
                <a:gd name="connsiteY6" fmla="*/ 694124 h 2260987"/>
                <a:gd name="connsiteX7" fmla="*/ 641823 w 1649823"/>
                <a:gd name="connsiteY7" fmla="*/ 694124 h 2260987"/>
                <a:gd name="connsiteX8" fmla="*/ 641823 w 1649823"/>
                <a:gd name="connsiteY8" fmla="*/ 922486 h 2260987"/>
                <a:gd name="connsiteX9" fmla="*/ 1090531 w 1649823"/>
                <a:gd name="connsiteY9" fmla="*/ 922486 h 2260987"/>
                <a:gd name="connsiteX10" fmla="*/ 1090531 w 1649823"/>
                <a:gd name="connsiteY10" fmla="*/ 1210486 h 2260987"/>
                <a:gd name="connsiteX11" fmla="*/ 641823 w 1649823"/>
                <a:gd name="connsiteY11" fmla="*/ 1210486 h 2260987"/>
                <a:gd name="connsiteX12" fmla="*/ 641823 w 1649823"/>
                <a:gd name="connsiteY12" fmla="*/ 1308697 h 2260987"/>
                <a:gd name="connsiteX13" fmla="*/ 1080000 w 1649823"/>
                <a:gd name="connsiteY13" fmla="*/ 1308697 h 2260987"/>
                <a:gd name="connsiteX14" fmla="*/ 1080000 w 1649823"/>
                <a:gd name="connsiteY14" fmla="*/ 1596697 h 2260987"/>
                <a:gd name="connsiteX15" fmla="*/ 641823 w 1649823"/>
                <a:gd name="connsiteY15" fmla="*/ 1596697 h 2260987"/>
                <a:gd name="connsiteX16" fmla="*/ 488799 w 1649823"/>
                <a:gd name="connsiteY16" fmla="*/ 1884606 h 2260987"/>
                <a:gd name="connsiteX17" fmla="*/ 1534707 w 1649823"/>
                <a:gd name="connsiteY17" fmla="*/ 1880682 h 2260987"/>
                <a:gd name="connsiteX18" fmla="*/ 1538630 w 1649823"/>
                <a:gd name="connsiteY18" fmla="*/ 2253139 h 2260987"/>
                <a:gd name="connsiteX19" fmla="*/ 85082 w 1649823"/>
                <a:gd name="connsiteY19" fmla="*/ 2260987 h 2260987"/>
                <a:gd name="connsiteX20" fmla="*/ 10531 w 1649823"/>
                <a:gd name="connsiteY20" fmla="*/ 1880682 h 2260987"/>
                <a:gd name="connsiteX21" fmla="*/ 14323 w 1649823"/>
                <a:gd name="connsiteY21" fmla="*/ 1892454 h 2260987"/>
                <a:gd name="connsiteX22" fmla="*/ 245823 w 1649823"/>
                <a:gd name="connsiteY22" fmla="*/ 1596697 h 2260987"/>
                <a:gd name="connsiteX23" fmla="*/ 0 w 1649823"/>
                <a:gd name="connsiteY23" fmla="*/ 1596697 h 2260987"/>
                <a:gd name="connsiteX24" fmla="*/ 0 w 1649823"/>
                <a:gd name="connsiteY24" fmla="*/ 1308697 h 2260987"/>
                <a:gd name="connsiteX25" fmla="*/ 245823 w 1649823"/>
                <a:gd name="connsiteY25" fmla="*/ 1308697 h 2260987"/>
                <a:gd name="connsiteX26" fmla="*/ 245823 w 1649823"/>
                <a:gd name="connsiteY26" fmla="*/ 1210486 h 2260987"/>
                <a:gd name="connsiteX27" fmla="*/ 10531 w 1649823"/>
                <a:gd name="connsiteY27" fmla="*/ 1210486 h 2260987"/>
                <a:gd name="connsiteX28" fmla="*/ 10531 w 1649823"/>
                <a:gd name="connsiteY28" fmla="*/ 922486 h 2260987"/>
                <a:gd name="connsiteX29" fmla="*/ 245823 w 1649823"/>
                <a:gd name="connsiteY29" fmla="*/ 922486 h 2260987"/>
                <a:gd name="connsiteX30" fmla="*/ 245823 w 1649823"/>
                <a:gd name="connsiteY30" fmla="*/ 694124 h 2260987"/>
                <a:gd name="connsiteX31" fmla="*/ 246347 w 1649823"/>
                <a:gd name="connsiteY31" fmla="*/ 694124 h 2260987"/>
                <a:gd name="connsiteX32" fmla="*/ 597097 w 1649823"/>
                <a:gd name="connsiteY32" fmla="*/ 93893 h 2260987"/>
                <a:gd name="connsiteX33" fmla="*/ 948296 w 1649823"/>
                <a:gd name="connsiteY33" fmla="*/ 0 h 2260987"/>
                <a:gd name="connsiteX0" fmla="*/ 948296 w 1649823"/>
                <a:gd name="connsiteY0" fmla="*/ 0 h 2260987"/>
                <a:gd name="connsiteX1" fmla="*/ 1299369 w 1649823"/>
                <a:gd name="connsiteY1" fmla="*/ 94365 h 2260987"/>
                <a:gd name="connsiteX2" fmla="*/ 1649823 w 1649823"/>
                <a:gd name="connsiteY2" fmla="*/ 702944 h 2260987"/>
                <a:gd name="connsiteX3" fmla="*/ 1257111 w 1649823"/>
                <a:gd name="connsiteY3" fmla="*/ 702416 h 2260987"/>
                <a:gd name="connsiteX4" fmla="*/ 1102708 w 1649823"/>
                <a:gd name="connsiteY4" fmla="*/ 434288 h 2260987"/>
                <a:gd name="connsiteX5" fmla="*/ 793301 w 1649823"/>
                <a:gd name="connsiteY5" fmla="*/ 434080 h 2260987"/>
                <a:gd name="connsiteX6" fmla="*/ 639582 w 1649823"/>
                <a:gd name="connsiteY6" fmla="*/ 694124 h 2260987"/>
                <a:gd name="connsiteX7" fmla="*/ 641823 w 1649823"/>
                <a:gd name="connsiteY7" fmla="*/ 694124 h 2260987"/>
                <a:gd name="connsiteX8" fmla="*/ 641823 w 1649823"/>
                <a:gd name="connsiteY8" fmla="*/ 922486 h 2260987"/>
                <a:gd name="connsiteX9" fmla="*/ 1090531 w 1649823"/>
                <a:gd name="connsiteY9" fmla="*/ 922486 h 2260987"/>
                <a:gd name="connsiteX10" fmla="*/ 1090531 w 1649823"/>
                <a:gd name="connsiteY10" fmla="*/ 1210486 h 2260987"/>
                <a:gd name="connsiteX11" fmla="*/ 641823 w 1649823"/>
                <a:gd name="connsiteY11" fmla="*/ 1210486 h 2260987"/>
                <a:gd name="connsiteX12" fmla="*/ 641823 w 1649823"/>
                <a:gd name="connsiteY12" fmla="*/ 1308697 h 2260987"/>
                <a:gd name="connsiteX13" fmla="*/ 1080000 w 1649823"/>
                <a:gd name="connsiteY13" fmla="*/ 1308697 h 2260987"/>
                <a:gd name="connsiteX14" fmla="*/ 1080000 w 1649823"/>
                <a:gd name="connsiteY14" fmla="*/ 1596697 h 2260987"/>
                <a:gd name="connsiteX15" fmla="*/ 641823 w 1649823"/>
                <a:gd name="connsiteY15" fmla="*/ 1596697 h 2260987"/>
                <a:gd name="connsiteX16" fmla="*/ 488799 w 1649823"/>
                <a:gd name="connsiteY16" fmla="*/ 1884606 h 2260987"/>
                <a:gd name="connsiteX17" fmla="*/ 1534707 w 1649823"/>
                <a:gd name="connsiteY17" fmla="*/ 1880682 h 2260987"/>
                <a:gd name="connsiteX18" fmla="*/ 1538630 w 1649823"/>
                <a:gd name="connsiteY18" fmla="*/ 2253139 h 2260987"/>
                <a:gd name="connsiteX19" fmla="*/ 85082 w 1649823"/>
                <a:gd name="connsiteY19" fmla="*/ 2260987 h 2260987"/>
                <a:gd name="connsiteX20" fmla="*/ 10531 w 1649823"/>
                <a:gd name="connsiteY20" fmla="*/ 1880682 h 2260987"/>
                <a:gd name="connsiteX21" fmla="*/ 14323 w 1649823"/>
                <a:gd name="connsiteY21" fmla="*/ 1892454 h 2260987"/>
                <a:gd name="connsiteX22" fmla="*/ 245823 w 1649823"/>
                <a:gd name="connsiteY22" fmla="*/ 1596697 h 2260987"/>
                <a:gd name="connsiteX23" fmla="*/ 0 w 1649823"/>
                <a:gd name="connsiteY23" fmla="*/ 1596697 h 2260987"/>
                <a:gd name="connsiteX24" fmla="*/ 0 w 1649823"/>
                <a:gd name="connsiteY24" fmla="*/ 1308697 h 2260987"/>
                <a:gd name="connsiteX25" fmla="*/ 245823 w 1649823"/>
                <a:gd name="connsiteY25" fmla="*/ 1308697 h 2260987"/>
                <a:gd name="connsiteX26" fmla="*/ 245823 w 1649823"/>
                <a:gd name="connsiteY26" fmla="*/ 1210486 h 2260987"/>
                <a:gd name="connsiteX27" fmla="*/ 10531 w 1649823"/>
                <a:gd name="connsiteY27" fmla="*/ 1210486 h 2260987"/>
                <a:gd name="connsiteX28" fmla="*/ 10531 w 1649823"/>
                <a:gd name="connsiteY28" fmla="*/ 922486 h 2260987"/>
                <a:gd name="connsiteX29" fmla="*/ 245823 w 1649823"/>
                <a:gd name="connsiteY29" fmla="*/ 922486 h 2260987"/>
                <a:gd name="connsiteX30" fmla="*/ 245823 w 1649823"/>
                <a:gd name="connsiteY30" fmla="*/ 694124 h 2260987"/>
                <a:gd name="connsiteX31" fmla="*/ 246347 w 1649823"/>
                <a:gd name="connsiteY31" fmla="*/ 694124 h 2260987"/>
                <a:gd name="connsiteX32" fmla="*/ 597097 w 1649823"/>
                <a:gd name="connsiteY32" fmla="*/ 93893 h 2260987"/>
                <a:gd name="connsiteX33" fmla="*/ 948296 w 1649823"/>
                <a:gd name="connsiteY33" fmla="*/ 0 h 2260987"/>
                <a:gd name="connsiteX0" fmla="*/ 948296 w 1649823"/>
                <a:gd name="connsiteY0" fmla="*/ 0 h 2260987"/>
                <a:gd name="connsiteX1" fmla="*/ 1299369 w 1649823"/>
                <a:gd name="connsiteY1" fmla="*/ 94365 h 2260987"/>
                <a:gd name="connsiteX2" fmla="*/ 1649823 w 1649823"/>
                <a:gd name="connsiteY2" fmla="*/ 702944 h 2260987"/>
                <a:gd name="connsiteX3" fmla="*/ 1257111 w 1649823"/>
                <a:gd name="connsiteY3" fmla="*/ 702416 h 2260987"/>
                <a:gd name="connsiteX4" fmla="*/ 1102708 w 1649823"/>
                <a:gd name="connsiteY4" fmla="*/ 434288 h 2260987"/>
                <a:gd name="connsiteX5" fmla="*/ 793301 w 1649823"/>
                <a:gd name="connsiteY5" fmla="*/ 434080 h 2260987"/>
                <a:gd name="connsiteX6" fmla="*/ 639582 w 1649823"/>
                <a:gd name="connsiteY6" fmla="*/ 694124 h 2260987"/>
                <a:gd name="connsiteX7" fmla="*/ 641823 w 1649823"/>
                <a:gd name="connsiteY7" fmla="*/ 694124 h 2260987"/>
                <a:gd name="connsiteX8" fmla="*/ 641823 w 1649823"/>
                <a:gd name="connsiteY8" fmla="*/ 922486 h 2260987"/>
                <a:gd name="connsiteX9" fmla="*/ 1090531 w 1649823"/>
                <a:gd name="connsiteY9" fmla="*/ 922486 h 2260987"/>
                <a:gd name="connsiteX10" fmla="*/ 1090531 w 1649823"/>
                <a:gd name="connsiteY10" fmla="*/ 1210486 h 2260987"/>
                <a:gd name="connsiteX11" fmla="*/ 641823 w 1649823"/>
                <a:gd name="connsiteY11" fmla="*/ 1210486 h 2260987"/>
                <a:gd name="connsiteX12" fmla="*/ 641823 w 1649823"/>
                <a:gd name="connsiteY12" fmla="*/ 1308697 h 2260987"/>
                <a:gd name="connsiteX13" fmla="*/ 1080000 w 1649823"/>
                <a:gd name="connsiteY13" fmla="*/ 1308697 h 2260987"/>
                <a:gd name="connsiteX14" fmla="*/ 1080000 w 1649823"/>
                <a:gd name="connsiteY14" fmla="*/ 1596697 h 2260987"/>
                <a:gd name="connsiteX15" fmla="*/ 641823 w 1649823"/>
                <a:gd name="connsiteY15" fmla="*/ 1596697 h 2260987"/>
                <a:gd name="connsiteX16" fmla="*/ 488799 w 1649823"/>
                <a:gd name="connsiteY16" fmla="*/ 1884606 h 2260987"/>
                <a:gd name="connsiteX17" fmla="*/ 1534707 w 1649823"/>
                <a:gd name="connsiteY17" fmla="*/ 1880682 h 2260987"/>
                <a:gd name="connsiteX18" fmla="*/ 1538630 w 1649823"/>
                <a:gd name="connsiteY18" fmla="*/ 2253139 h 2260987"/>
                <a:gd name="connsiteX19" fmla="*/ 85082 w 1649823"/>
                <a:gd name="connsiteY19" fmla="*/ 2260987 h 2260987"/>
                <a:gd name="connsiteX20" fmla="*/ 10531 w 1649823"/>
                <a:gd name="connsiteY20" fmla="*/ 1880682 h 2260987"/>
                <a:gd name="connsiteX21" fmla="*/ 14323 w 1649823"/>
                <a:gd name="connsiteY21" fmla="*/ 1892454 h 2260987"/>
                <a:gd name="connsiteX22" fmla="*/ 245823 w 1649823"/>
                <a:gd name="connsiteY22" fmla="*/ 1596697 h 2260987"/>
                <a:gd name="connsiteX23" fmla="*/ 0 w 1649823"/>
                <a:gd name="connsiteY23" fmla="*/ 1596697 h 2260987"/>
                <a:gd name="connsiteX24" fmla="*/ 0 w 1649823"/>
                <a:gd name="connsiteY24" fmla="*/ 1308697 h 2260987"/>
                <a:gd name="connsiteX25" fmla="*/ 245823 w 1649823"/>
                <a:gd name="connsiteY25" fmla="*/ 1308697 h 2260987"/>
                <a:gd name="connsiteX26" fmla="*/ 245823 w 1649823"/>
                <a:gd name="connsiteY26" fmla="*/ 1210486 h 2260987"/>
                <a:gd name="connsiteX27" fmla="*/ 10531 w 1649823"/>
                <a:gd name="connsiteY27" fmla="*/ 1210486 h 2260987"/>
                <a:gd name="connsiteX28" fmla="*/ 10531 w 1649823"/>
                <a:gd name="connsiteY28" fmla="*/ 922486 h 2260987"/>
                <a:gd name="connsiteX29" fmla="*/ 245823 w 1649823"/>
                <a:gd name="connsiteY29" fmla="*/ 922486 h 2260987"/>
                <a:gd name="connsiteX30" fmla="*/ 245823 w 1649823"/>
                <a:gd name="connsiteY30" fmla="*/ 694124 h 2260987"/>
                <a:gd name="connsiteX31" fmla="*/ 246347 w 1649823"/>
                <a:gd name="connsiteY31" fmla="*/ 694124 h 2260987"/>
                <a:gd name="connsiteX32" fmla="*/ 597097 w 1649823"/>
                <a:gd name="connsiteY32" fmla="*/ 93893 h 2260987"/>
                <a:gd name="connsiteX33" fmla="*/ 948296 w 1649823"/>
                <a:gd name="connsiteY33" fmla="*/ 0 h 226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49823" h="2260987">
                  <a:moveTo>
                    <a:pt x="948296" y="0"/>
                  </a:moveTo>
                  <a:cubicBezTo>
                    <a:pt x="1069547" y="82"/>
                    <a:pt x="1190777" y="31540"/>
                    <a:pt x="1299369" y="94365"/>
                  </a:cubicBezTo>
                  <a:cubicBezTo>
                    <a:pt x="1516553" y="220016"/>
                    <a:pt x="1650161" y="452031"/>
                    <a:pt x="1649823" y="702944"/>
                  </a:cubicBezTo>
                  <a:lnTo>
                    <a:pt x="1257111" y="702416"/>
                  </a:lnTo>
                  <a:cubicBezTo>
                    <a:pt x="1257260" y="591869"/>
                    <a:pt x="1198395" y="489648"/>
                    <a:pt x="1102708" y="434288"/>
                  </a:cubicBezTo>
                  <a:cubicBezTo>
                    <a:pt x="1007021" y="378929"/>
                    <a:pt x="889062" y="378849"/>
                    <a:pt x="793301" y="434080"/>
                  </a:cubicBezTo>
                  <a:cubicBezTo>
                    <a:pt x="699825" y="487993"/>
                    <a:pt x="641374" y="586604"/>
                    <a:pt x="639582" y="694124"/>
                  </a:cubicBezTo>
                  <a:lnTo>
                    <a:pt x="641823" y="694124"/>
                  </a:lnTo>
                  <a:lnTo>
                    <a:pt x="641823" y="922486"/>
                  </a:lnTo>
                  <a:lnTo>
                    <a:pt x="1090531" y="922486"/>
                  </a:lnTo>
                  <a:lnTo>
                    <a:pt x="1090531" y="1210486"/>
                  </a:lnTo>
                  <a:lnTo>
                    <a:pt x="641823" y="1210486"/>
                  </a:lnTo>
                  <a:lnTo>
                    <a:pt x="641823" y="1308697"/>
                  </a:lnTo>
                  <a:lnTo>
                    <a:pt x="1080000" y="1308697"/>
                  </a:lnTo>
                  <a:lnTo>
                    <a:pt x="1080000" y="1596697"/>
                  </a:lnTo>
                  <a:lnTo>
                    <a:pt x="641823" y="1596697"/>
                  </a:lnTo>
                  <a:cubicBezTo>
                    <a:pt x="616973" y="1735828"/>
                    <a:pt x="568580" y="1816102"/>
                    <a:pt x="488799" y="1884606"/>
                  </a:cubicBezTo>
                  <a:lnTo>
                    <a:pt x="1534707" y="1880682"/>
                  </a:lnTo>
                  <a:cubicBezTo>
                    <a:pt x="1536015" y="2004834"/>
                    <a:pt x="1537322" y="2128987"/>
                    <a:pt x="1538630" y="2253139"/>
                  </a:cubicBezTo>
                  <a:lnTo>
                    <a:pt x="85082" y="2260987"/>
                  </a:lnTo>
                  <a:lnTo>
                    <a:pt x="10531" y="1880682"/>
                  </a:lnTo>
                  <a:lnTo>
                    <a:pt x="14323" y="1892454"/>
                  </a:lnTo>
                  <a:cubicBezTo>
                    <a:pt x="142499" y="1821335"/>
                    <a:pt x="231436" y="1758063"/>
                    <a:pt x="245823" y="1596697"/>
                  </a:cubicBezTo>
                  <a:lnTo>
                    <a:pt x="0" y="1596697"/>
                  </a:lnTo>
                  <a:lnTo>
                    <a:pt x="0" y="1308697"/>
                  </a:lnTo>
                  <a:lnTo>
                    <a:pt x="245823" y="1308697"/>
                  </a:lnTo>
                  <a:lnTo>
                    <a:pt x="245823" y="1210486"/>
                  </a:lnTo>
                  <a:lnTo>
                    <a:pt x="10531" y="1210486"/>
                  </a:lnTo>
                  <a:lnTo>
                    <a:pt x="10531" y="922486"/>
                  </a:lnTo>
                  <a:lnTo>
                    <a:pt x="245823" y="922486"/>
                  </a:lnTo>
                  <a:lnTo>
                    <a:pt x="245823" y="694124"/>
                  </a:lnTo>
                  <a:lnTo>
                    <a:pt x="246347" y="694124"/>
                  </a:lnTo>
                  <a:cubicBezTo>
                    <a:pt x="248640" y="446240"/>
                    <a:pt x="382021" y="217938"/>
                    <a:pt x="597097" y="93893"/>
                  </a:cubicBezTo>
                  <a:cubicBezTo>
                    <a:pt x="705773" y="31214"/>
                    <a:pt x="827045" y="-81"/>
                    <a:pt x="9482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4242B0E7-9845-453C-AFC0-2C72E6DB1A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193" y="3010092"/>
              <a:ext cx="201972" cy="245686"/>
            </a:xfrm>
            <a:custGeom>
              <a:avLst/>
              <a:gdLst/>
              <a:ahLst/>
              <a:cxnLst/>
              <a:rect l="l" t="t" r="r" b="b"/>
              <a:pathLst>
                <a:path w="3201962" h="3894964">
                  <a:moveTo>
                    <a:pt x="230584" y="0"/>
                  </a:moveTo>
                  <a:lnTo>
                    <a:pt x="393650" y="0"/>
                  </a:lnTo>
                  <a:lnTo>
                    <a:pt x="806648" y="0"/>
                  </a:lnTo>
                  <a:lnTo>
                    <a:pt x="3201962" y="0"/>
                  </a:lnTo>
                  <a:lnTo>
                    <a:pt x="3201962" y="649007"/>
                  </a:lnTo>
                  <a:lnTo>
                    <a:pt x="806648" y="649007"/>
                  </a:lnTo>
                  <a:lnTo>
                    <a:pt x="806648" y="1720444"/>
                  </a:lnTo>
                  <a:lnTo>
                    <a:pt x="3017140" y="1720444"/>
                  </a:lnTo>
                  <a:lnTo>
                    <a:pt x="3017140" y="2369451"/>
                  </a:lnTo>
                  <a:lnTo>
                    <a:pt x="806648" y="2369451"/>
                  </a:lnTo>
                  <a:lnTo>
                    <a:pt x="806648" y="2584541"/>
                  </a:lnTo>
                  <a:lnTo>
                    <a:pt x="2169844" y="2584541"/>
                  </a:lnTo>
                  <a:lnTo>
                    <a:pt x="2169844" y="3125069"/>
                  </a:lnTo>
                  <a:lnTo>
                    <a:pt x="806648" y="3125069"/>
                  </a:lnTo>
                  <a:lnTo>
                    <a:pt x="806648" y="3894964"/>
                  </a:lnTo>
                  <a:lnTo>
                    <a:pt x="230584" y="3894964"/>
                  </a:lnTo>
                  <a:lnTo>
                    <a:pt x="230584" y="3125069"/>
                  </a:lnTo>
                  <a:lnTo>
                    <a:pt x="0" y="3125069"/>
                  </a:lnTo>
                  <a:lnTo>
                    <a:pt x="0" y="2584541"/>
                  </a:lnTo>
                  <a:lnTo>
                    <a:pt x="230584" y="258454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2" name="Isosceles Triangle 33">
              <a:extLst>
                <a:ext uri="{FF2B5EF4-FFF2-40B4-BE49-F238E27FC236}">
                  <a16:creationId xmlns:a16="http://schemas.microsoft.com/office/drawing/2014/main" id="{AA09183A-3A4B-4DA7-94A8-0EB97A3C3D6E}"/>
                </a:ext>
              </a:extLst>
            </p:cNvPr>
            <p:cNvSpPr>
              <a:spLocks/>
            </p:cNvSpPr>
            <p:nvPr/>
          </p:nvSpPr>
          <p:spPr>
            <a:xfrm rot="10800000">
              <a:off x="3168890" y="2274975"/>
              <a:ext cx="245686" cy="245686"/>
            </a:xfrm>
            <a:custGeom>
              <a:avLst/>
              <a:gdLst/>
              <a:ahLst/>
              <a:cxnLst/>
              <a:rect l="l" t="t" r="r" b="b"/>
              <a:pathLst>
                <a:path w="3982665" h="3915008">
                  <a:moveTo>
                    <a:pt x="0" y="2664000"/>
                  </a:moveTo>
                  <a:lnTo>
                    <a:pt x="1911318" y="72000"/>
                  </a:lnTo>
                  <a:lnTo>
                    <a:pt x="1142725" y="2655962"/>
                  </a:lnTo>
                  <a:close/>
                  <a:moveTo>
                    <a:pt x="3982665" y="2664000"/>
                  </a:moveTo>
                  <a:lnTo>
                    <a:pt x="2839940" y="2655962"/>
                  </a:lnTo>
                  <a:lnTo>
                    <a:pt x="2071347" y="72000"/>
                  </a:lnTo>
                  <a:close/>
                  <a:moveTo>
                    <a:pt x="2621333" y="2664000"/>
                  </a:moveTo>
                  <a:lnTo>
                    <a:pt x="1361333" y="2664000"/>
                  </a:lnTo>
                  <a:lnTo>
                    <a:pt x="1991333" y="0"/>
                  </a:lnTo>
                  <a:close/>
                  <a:moveTo>
                    <a:pt x="1806654" y="3915007"/>
                  </a:moveTo>
                  <a:lnTo>
                    <a:pt x="726654" y="3915007"/>
                  </a:lnTo>
                  <a:lnTo>
                    <a:pt x="1266654" y="2835007"/>
                  </a:lnTo>
                  <a:close/>
                  <a:moveTo>
                    <a:pt x="555902" y="3915008"/>
                  </a:moveTo>
                  <a:lnTo>
                    <a:pt x="15902" y="2835008"/>
                  </a:lnTo>
                  <a:lnTo>
                    <a:pt x="1095902" y="2835008"/>
                  </a:lnTo>
                  <a:close/>
                  <a:moveTo>
                    <a:pt x="1977406" y="3915008"/>
                  </a:moveTo>
                  <a:lnTo>
                    <a:pt x="1437406" y="2835008"/>
                  </a:lnTo>
                  <a:lnTo>
                    <a:pt x="2517406" y="2835008"/>
                  </a:lnTo>
                  <a:close/>
                  <a:moveTo>
                    <a:pt x="3228158" y="3915008"/>
                  </a:moveTo>
                  <a:lnTo>
                    <a:pt x="2148158" y="3915008"/>
                  </a:lnTo>
                  <a:lnTo>
                    <a:pt x="2688158" y="2835008"/>
                  </a:lnTo>
                  <a:close/>
                  <a:moveTo>
                    <a:pt x="3398910" y="3915008"/>
                  </a:moveTo>
                  <a:lnTo>
                    <a:pt x="2858910" y="2835008"/>
                  </a:lnTo>
                  <a:lnTo>
                    <a:pt x="3938910" y="283500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3" name="Rounded Rectangle 5">
              <a:extLst>
                <a:ext uri="{FF2B5EF4-FFF2-40B4-BE49-F238E27FC236}">
                  <a16:creationId xmlns:a16="http://schemas.microsoft.com/office/drawing/2014/main" id="{F2CBD87D-F377-4C3D-B77B-B9F49B942554}"/>
                </a:ext>
              </a:extLst>
            </p:cNvPr>
            <p:cNvSpPr>
              <a:spLocks/>
            </p:cNvSpPr>
            <p:nvPr/>
          </p:nvSpPr>
          <p:spPr>
            <a:xfrm>
              <a:off x="2178507" y="3266787"/>
              <a:ext cx="245686" cy="245686"/>
            </a:xfrm>
            <a:custGeom>
              <a:avLst/>
              <a:gdLst/>
              <a:ahLst/>
              <a:cxnLst/>
              <a:rect l="l" t="t" r="r" b="b"/>
              <a:pathLst>
                <a:path w="3928707" h="3954781">
                  <a:moveTo>
                    <a:pt x="2773336" y="2238726"/>
                  </a:moveTo>
                  <a:cubicBezTo>
                    <a:pt x="2746826" y="2238726"/>
                    <a:pt x="2725335" y="2260217"/>
                    <a:pt x="2725335" y="2286727"/>
                  </a:cubicBezTo>
                  <a:lnTo>
                    <a:pt x="2725335" y="2478725"/>
                  </a:lnTo>
                  <a:cubicBezTo>
                    <a:pt x="2725335" y="2505235"/>
                    <a:pt x="2746826" y="2526726"/>
                    <a:pt x="2773336" y="2526726"/>
                  </a:cubicBezTo>
                  <a:lnTo>
                    <a:pt x="2965334" y="2526726"/>
                  </a:lnTo>
                  <a:cubicBezTo>
                    <a:pt x="2991844" y="2526726"/>
                    <a:pt x="3013335" y="2505235"/>
                    <a:pt x="3013335" y="2478725"/>
                  </a:cubicBezTo>
                  <a:lnTo>
                    <a:pt x="3013335" y="2286727"/>
                  </a:lnTo>
                  <a:cubicBezTo>
                    <a:pt x="3013335" y="2260217"/>
                    <a:pt x="2991844" y="2238726"/>
                    <a:pt x="2965334" y="2238726"/>
                  </a:cubicBezTo>
                  <a:close/>
                  <a:moveTo>
                    <a:pt x="2313922" y="2238726"/>
                  </a:moveTo>
                  <a:cubicBezTo>
                    <a:pt x="2287412" y="2238726"/>
                    <a:pt x="2265921" y="2260217"/>
                    <a:pt x="2265921" y="2286727"/>
                  </a:cubicBezTo>
                  <a:lnTo>
                    <a:pt x="2265921" y="2478725"/>
                  </a:lnTo>
                  <a:cubicBezTo>
                    <a:pt x="2265921" y="2505235"/>
                    <a:pt x="2287412" y="2526726"/>
                    <a:pt x="2313922" y="2526726"/>
                  </a:cubicBezTo>
                  <a:lnTo>
                    <a:pt x="2505920" y="2526726"/>
                  </a:lnTo>
                  <a:cubicBezTo>
                    <a:pt x="2532430" y="2526726"/>
                    <a:pt x="2553921" y="2505235"/>
                    <a:pt x="2553921" y="2478725"/>
                  </a:cubicBezTo>
                  <a:lnTo>
                    <a:pt x="2553921" y="2286727"/>
                  </a:lnTo>
                  <a:cubicBezTo>
                    <a:pt x="2553921" y="2260217"/>
                    <a:pt x="2532430" y="2238726"/>
                    <a:pt x="2505920" y="2238726"/>
                  </a:cubicBezTo>
                  <a:close/>
                  <a:moveTo>
                    <a:pt x="1854508" y="2238726"/>
                  </a:moveTo>
                  <a:cubicBezTo>
                    <a:pt x="1827998" y="2238726"/>
                    <a:pt x="1806507" y="2260217"/>
                    <a:pt x="1806507" y="2286727"/>
                  </a:cubicBezTo>
                  <a:lnTo>
                    <a:pt x="1806507" y="2478725"/>
                  </a:lnTo>
                  <a:cubicBezTo>
                    <a:pt x="1806507" y="2505235"/>
                    <a:pt x="1827998" y="2526726"/>
                    <a:pt x="1854508" y="2526726"/>
                  </a:cubicBezTo>
                  <a:lnTo>
                    <a:pt x="2046506" y="2526726"/>
                  </a:lnTo>
                  <a:cubicBezTo>
                    <a:pt x="2073016" y="2526726"/>
                    <a:pt x="2094507" y="2505235"/>
                    <a:pt x="2094507" y="2478725"/>
                  </a:cubicBezTo>
                  <a:lnTo>
                    <a:pt x="2094507" y="2286727"/>
                  </a:lnTo>
                  <a:cubicBezTo>
                    <a:pt x="2094507" y="2260217"/>
                    <a:pt x="2073016" y="2238726"/>
                    <a:pt x="2046506" y="2238726"/>
                  </a:cubicBezTo>
                  <a:close/>
                  <a:moveTo>
                    <a:pt x="879732" y="2133675"/>
                  </a:moveTo>
                  <a:cubicBezTo>
                    <a:pt x="767330" y="2133675"/>
                    <a:pt x="676210" y="2224795"/>
                    <a:pt x="676210" y="2337197"/>
                  </a:cubicBezTo>
                  <a:cubicBezTo>
                    <a:pt x="676210" y="2449599"/>
                    <a:pt x="767330" y="2540719"/>
                    <a:pt x="879732" y="2540719"/>
                  </a:cubicBezTo>
                  <a:cubicBezTo>
                    <a:pt x="956121" y="2540719"/>
                    <a:pt x="1022681" y="2498634"/>
                    <a:pt x="1054808" y="2434886"/>
                  </a:cubicBezTo>
                  <a:lnTo>
                    <a:pt x="1469273" y="2434887"/>
                  </a:lnTo>
                  <a:cubicBezTo>
                    <a:pt x="1529381" y="2434887"/>
                    <a:pt x="1578108" y="2386160"/>
                    <a:pt x="1578108" y="2326052"/>
                  </a:cubicBezTo>
                  <a:cubicBezTo>
                    <a:pt x="1578108" y="2265944"/>
                    <a:pt x="1529381" y="2217217"/>
                    <a:pt x="1469273" y="2217217"/>
                  </a:cubicBezTo>
                  <a:lnTo>
                    <a:pt x="1039779" y="2217217"/>
                  </a:lnTo>
                  <a:cubicBezTo>
                    <a:pt x="1005455" y="2165662"/>
                    <a:pt x="946329" y="2133675"/>
                    <a:pt x="879732" y="2133675"/>
                  </a:cubicBezTo>
                  <a:close/>
                  <a:moveTo>
                    <a:pt x="2773336" y="1699178"/>
                  </a:moveTo>
                  <a:cubicBezTo>
                    <a:pt x="2746826" y="1699178"/>
                    <a:pt x="2725335" y="1720669"/>
                    <a:pt x="2725335" y="1747179"/>
                  </a:cubicBezTo>
                  <a:lnTo>
                    <a:pt x="2725335" y="1939177"/>
                  </a:lnTo>
                  <a:cubicBezTo>
                    <a:pt x="2725335" y="1965687"/>
                    <a:pt x="2746826" y="1987178"/>
                    <a:pt x="2773336" y="1987178"/>
                  </a:cubicBezTo>
                  <a:lnTo>
                    <a:pt x="2965334" y="1987178"/>
                  </a:lnTo>
                  <a:cubicBezTo>
                    <a:pt x="2991844" y="1987178"/>
                    <a:pt x="3013335" y="1965687"/>
                    <a:pt x="3013335" y="1939177"/>
                  </a:cubicBezTo>
                  <a:lnTo>
                    <a:pt x="3013335" y="1747179"/>
                  </a:lnTo>
                  <a:cubicBezTo>
                    <a:pt x="3013335" y="1720669"/>
                    <a:pt x="2991844" y="1699178"/>
                    <a:pt x="2965334" y="1699178"/>
                  </a:cubicBezTo>
                  <a:close/>
                  <a:moveTo>
                    <a:pt x="2313922" y="1699178"/>
                  </a:moveTo>
                  <a:cubicBezTo>
                    <a:pt x="2287412" y="1699178"/>
                    <a:pt x="2265921" y="1720669"/>
                    <a:pt x="2265921" y="1747179"/>
                  </a:cubicBezTo>
                  <a:lnTo>
                    <a:pt x="2265921" y="1939177"/>
                  </a:lnTo>
                  <a:cubicBezTo>
                    <a:pt x="2265921" y="1965687"/>
                    <a:pt x="2287412" y="1987178"/>
                    <a:pt x="2313922" y="1987178"/>
                  </a:cubicBezTo>
                  <a:lnTo>
                    <a:pt x="2505920" y="1987178"/>
                  </a:lnTo>
                  <a:cubicBezTo>
                    <a:pt x="2532430" y="1987178"/>
                    <a:pt x="2553921" y="1965687"/>
                    <a:pt x="2553921" y="1939177"/>
                  </a:cubicBezTo>
                  <a:lnTo>
                    <a:pt x="2553921" y="1747179"/>
                  </a:lnTo>
                  <a:cubicBezTo>
                    <a:pt x="2553921" y="1720669"/>
                    <a:pt x="2532430" y="1699178"/>
                    <a:pt x="2505920" y="1699178"/>
                  </a:cubicBezTo>
                  <a:close/>
                  <a:moveTo>
                    <a:pt x="1854508" y="1699178"/>
                  </a:moveTo>
                  <a:cubicBezTo>
                    <a:pt x="1827998" y="1699178"/>
                    <a:pt x="1806507" y="1720669"/>
                    <a:pt x="1806507" y="1747179"/>
                  </a:cubicBezTo>
                  <a:lnTo>
                    <a:pt x="1806507" y="1939177"/>
                  </a:lnTo>
                  <a:cubicBezTo>
                    <a:pt x="1806507" y="1965687"/>
                    <a:pt x="1827998" y="1987178"/>
                    <a:pt x="1854508" y="1987178"/>
                  </a:cubicBezTo>
                  <a:lnTo>
                    <a:pt x="2046506" y="1987178"/>
                  </a:lnTo>
                  <a:cubicBezTo>
                    <a:pt x="2073016" y="1987178"/>
                    <a:pt x="2094507" y="1965687"/>
                    <a:pt x="2094507" y="1939177"/>
                  </a:cubicBezTo>
                  <a:lnTo>
                    <a:pt x="2094507" y="1747179"/>
                  </a:lnTo>
                  <a:cubicBezTo>
                    <a:pt x="2094507" y="1720669"/>
                    <a:pt x="2073016" y="1699178"/>
                    <a:pt x="2046506" y="1699178"/>
                  </a:cubicBezTo>
                  <a:close/>
                  <a:moveTo>
                    <a:pt x="1035948" y="1186216"/>
                  </a:moveTo>
                  <a:cubicBezTo>
                    <a:pt x="1165960" y="1186216"/>
                    <a:pt x="1271356" y="1291612"/>
                    <a:pt x="1271356" y="1421624"/>
                  </a:cubicBezTo>
                  <a:cubicBezTo>
                    <a:pt x="1271356" y="1551636"/>
                    <a:pt x="1165960" y="1657032"/>
                    <a:pt x="1035948" y="1657032"/>
                  </a:cubicBezTo>
                  <a:cubicBezTo>
                    <a:pt x="905936" y="1657032"/>
                    <a:pt x="800540" y="1551636"/>
                    <a:pt x="800540" y="1421624"/>
                  </a:cubicBezTo>
                  <a:cubicBezTo>
                    <a:pt x="800540" y="1291612"/>
                    <a:pt x="905936" y="1186216"/>
                    <a:pt x="1035948" y="1186216"/>
                  </a:cubicBezTo>
                  <a:close/>
                  <a:moveTo>
                    <a:pt x="2773336" y="1159631"/>
                  </a:moveTo>
                  <a:cubicBezTo>
                    <a:pt x="2746826" y="1159631"/>
                    <a:pt x="2725335" y="1181122"/>
                    <a:pt x="2725335" y="1207632"/>
                  </a:cubicBezTo>
                  <a:lnTo>
                    <a:pt x="2725335" y="1399630"/>
                  </a:lnTo>
                  <a:cubicBezTo>
                    <a:pt x="2725335" y="1426140"/>
                    <a:pt x="2746826" y="1447631"/>
                    <a:pt x="2773336" y="1447631"/>
                  </a:cubicBezTo>
                  <a:lnTo>
                    <a:pt x="2965334" y="1447631"/>
                  </a:lnTo>
                  <a:cubicBezTo>
                    <a:pt x="2991844" y="1447631"/>
                    <a:pt x="3013335" y="1426140"/>
                    <a:pt x="3013335" y="1399630"/>
                  </a:cubicBezTo>
                  <a:lnTo>
                    <a:pt x="3013335" y="1207632"/>
                  </a:lnTo>
                  <a:cubicBezTo>
                    <a:pt x="3013335" y="1181122"/>
                    <a:pt x="2991844" y="1159631"/>
                    <a:pt x="2965334" y="1159631"/>
                  </a:cubicBezTo>
                  <a:close/>
                  <a:moveTo>
                    <a:pt x="2313922" y="1159631"/>
                  </a:moveTo>
                  <a:cubicBezTo>
                    <a:pt x="2287412" y="1159631"/>
                    <a:pt x="2265921" y="1181122"/>
                    <a:pt x="2265921" y="1207632"/>
                  </a:cubicBezTo>
                  <a:lnTo>
                    <a:pt x="2265921" y="1399630"/>
                  </a:lnTo>
                  <a:cubicBezTo>
                    <a:pt x="2265921" y="1426140"/>
                    <a:pt x="2287412" y="1447631"/>
                    <a:pt x="2313922" y="1447631"/>
                  </a:cubicBezTo>
                  <a:lnTo>
                    <a:pt x="2505920" y="1447631"/>
                  </a:lnTo>
                  <a:cubicBezTo>
                    <a:pt x="2532430" y="1447631"/>
                    <a:pt x="2553921" y="1426140"/>
                    <a:pt x="2553921" y="1399630"/>
                  </a:cubicBezTo>
                  <a:lnTo>
                    <a:pt x="2553921" y="1207632"/>
                  </a:lnTo>
                  <a:cubicBezTo>
                    <a:pt x="2553921" y="1181122"/>
                    <a:pt x="2532430" y="1159631"/>
                    <a:pt x="2505920" y="1159631"/>
                  </a:cubicBezTo>
                  <a:close/>
                  <a:moveTo>
                    <a:pt x="1854508" y="1159631"/>
                  </a:moveTo>
                  <a:cubicBezTo>
                    <a:pt x="1827998" y="1159631"/>
                    <a:pt x="1806507" y="1181122"/>
                    <a:pt x="1806507" y="1207632"/>
                  </a:cubicBezTo>
                  <a:lnTo>
                    <a:pt x="1806507" y="1399630"/>
                  </a:lnTo>
                  <a:cubicBezTo>
                    <a:pt x="1806507" y="1426140"/>
                    <a:pt x="1827998" y="1447631"/>
                    <a:pt x="1854508" y="1447631"/>
                  </a:cubicBezTo>
                  <a:lnTo>
                    <a:pt x="2046506" y="1447631"/>
                  </a:lnTo>
                  <a:cubicBezTo>
                    <a:pt x="2073016" y="1447631"/>
                    <a:pt x="2094507" y="1426140"/>
                    <a:pt x="2094507" y="1399630"/>
                  </a:cubicBezTo>
                  <a:lnTo>
                    <a:pt x="2094507" y="1207632"/>
                  </a:lnTo>
                  <a:cubicBezTo>
                    <a:pt x="2094507" y="1181122"/>
                    <a:pt x="2073016" y="1159631"/>
                    <a:pt x="2046506" y="1159631"/>
                  </a:cubicBezTo>
                  <a:close/>
                  <a:moveTo>
                    <a:pt x="1035947" y="1097587"/>
                  </a:moveTo>
                  <a:cubicBezTo>
                    <a:pt x="856987" y="1097587"/>
                    <a:pt x="711911" y="1242663"/>
                    <a:pt x="711911" y="1421623"/>
                  </a:cubicBezTo>
                  <a:cubicBezTo>
                    <a:pt x="711911" y="1600583"/>
                    <a:pt x="856987" y="1745659"/>
                    <a:pt x="1035947" y="1745659"/>
                  </a:cubicBezTo>
                  <a:cubicBezTo>
                    <a:pt x="1214907" y="1745659"/>
                    <a:pt x="1359983" y="1600583"/>
                    <a:pt x="1359983" y="1421623"/>
                  </a:cubicBezTo>
                  <a:cubicBezTo>
                    <a:pt x="1359983" y="1242663"/>
                    <a:pt x="1214907" y="1097587"/>
                    <a:pt x="1035947" y="1097587"/>
                  </a:cubicBezTo>
                  <a:close/>
                  <a:moveTo>
                    <a:pt x="593124" y="376367"/>
                  </a:moveTo>
                  <a:lnTo>
                    <a:pt x="3225543" y="376367"/>
                  </a:lnTo>
                  <a:cubicBezTo>
                    <a:pt x="3328637" y="376367"/>
                    <a:pt x="3412211" y="459941"/>
                    <a:pt x="3412211" y="563035"/>
                  </a:cubicBezTo>
                  <a:lnTo>
                    <a:pt x="3412211" y="3074837"/>
                  </a:lnTo>
                  <a:cubicBezTo>
                    <a:pt x="3412211" y="3177931"/>
                    <a:pt x="3328637" y="3261505"/>
                    <a:pt x="3225543" y="3261505"/>
                  </a:cubicBezTo>
                  <a:lnTo>
                    <a:pt x="593124" y="3261505"/>
                  </a:lnTo>
                  <a:cubicBezTo>
                    <a:pt x="490030" y="3261505"/>
                    <a:pt x="406456" y="3177931"/>
                    <a:pt x="406456" y="3074837"/>
                  </a:cubicBezTo>
                  <a:lnTo>
                    <a:pt x="406456" y="563035"/>
                  </a:lnTo>
                  <a:cubicBezTo>
                    <a:pt x="406456" y="459941"/>
                    <a:pt x="490030" y="376367"/>
                    <a:pt x="593124" y="376367"/>
                  </a:cubicBezTo>
                  <a:close/>
                  <a:moveTo>
                    <a:pt x="466365" y="263607"/>
                  </a:moveTo>
                  <a:cubicBezTo>
                    <a:pt x="353740" y="263607"/>
                    <a:pt x="262440" y="354907"/>
                    <a:pt x="262440" y="467532"/>
                  </a:cubicBezTo>
                  <a:lnTo>
                    <a:pt x="262440" y="3211530"/>
                  </a:lnTo>
                  <a:cubicBezTo>
                    <a:pt x="262440" y="3324155"/>
                    <a:pt x="353740" y="3415455"/>
                    <a:pt x="466365" y="3415455"/>
                  </a:cubicBezTo>
                  <a:lnTo>
                    <a:pt x="3352302" y="3415455"/>
                  </a:lnTo>
                  <a:cubicBezTo>
                    <a:pt x="3464927" y="3415455"/>
                    <a:pt x="3556227" y="3324155"/>
                    <a:pt x="3556227" y="3211530"/>
                  </a:cubicBezTo>
                  <a:lnTo>
                    <a:pt x="3556227" y="2945906"/>
                  </a:lnTo>
                  <a:lnTo>
                    <a:pt x="3604113" y="2945906"/>
                  </a:lnTo>
                  <a:cubicBezTo>
                    <a:pt x="3647262" y="2945906"/>
                    <a:pt x="3682241" y="2910927"/>
                    <a:pt x="3682241" y="2867778"/>
                  </a:cubicBezTo>
                  <a:lnTo>
                    <a:pt x="3682241" y="2555278"/>
                  </a:lnTo>
                  <a:cubicBezTo>
                    <a:pt x="3682241" y="2512129"/>
                    <a:pt x="3647262" y="2477150"/>
                    <a:pt x="3604113" y="2477150"/>
                  </a:cubicBezTo>
                  <a:lnTo>
                    <a:pt x="3556227" y="2477150"/>
                  </a:lnTo>
                  <a:lnTo>
                    <a:pt x="3556227" y="1181006"/>
                  </a:lnTo>
                  <a:lnTo>
                    <a:pt x="3604113" y="1181006"/>
                  </a:lnTo>
                  <a:cubicBezTo>
                    <a:pt x="3647262" y="1181006"/>
                    <a:pt x="3682241" y="1146027"/>
                    <a:pt x="3682241" y="1102878"/>
                  </a:cubicBezTo>
                  <a:lnTo>
                    <a:pt x="3682241" y="790378"/>
                  </a:lnTo>
                  <a:cubicBezTo>
                    <a:pt x="3682241" y="747229"/>
                    <a:pt x="3647262" y="712250"/>
                    <a:pt x="3604113" y="712250"/>
                  </a:cubicBezTo>
                  <a:lnTo>
                    <a:pt x="3556227" y="712250"/>
                  </a:lnTo>
                  <a:lnTo>
                    <a:pt x="3556227" y="467532"/>
                  </a:lnTo>
                  <a:cubicBezTo>
                    <a:pt x="3556227" y="354907"/>
                    <a:pt x="3464927" y="263607"/>
                    <a:pt x="3352302" y="263607"/>
                  </a:cubicBezTo>
                  <a:close/>
                  <a:moveTo>
                    <a:pt x="235370" y="0"/>
                  </a:moveTo>
                  <a:lnTo>
                    <a:pt x="3693337" y="0"/>
                  </a:lnTo>
                  <a:cubicBezTo>
                    <a:pt x="3823328" y="0"/>
                    <a:pt x="3928707" y="105379"/>
                    <a:pt x="3928707" y="235370"/>
                  </a:cubicBezTo>
                  <a:lnTo>
                    <a:pt x="3928707" y="3402502"/>
                  </a:lnTo>
                  <a:cubicBezTo>
                    <a:pt x="3928707" y="3485210"/>
                    <a:pt x="3886047" y="3557954"/>
                    <a:pt x="3821334" y="3599629"/>
                  </a:cubicBezTo>
                  <a:lnTo>
                    <a:pt x="3732546" y="3954781"/>
                  </a:lnTo>
                  <a:lnTo>
                    <a:pt x="2998166" y="3954781"/>
                  </a:lnTo>
                  <a:lnTo>
                    <a:pt x="2918939" y="3637872"/>
                  </a:lnTo>
                  <a:lnTo>
                    <a:pt x="1025164" y="3637872"/>
                  </a:lnTo>
                  <a:lnTo>
                    <a:pt x="945937" y="3954781"/>
                  </a:lnTo>
                  <a:lnTo>
                    <a:pt x="211557" y="3954781"/>
                  </a:lnTo>
                  <a:lnTo>
                    <a:pt x="125186" y="3609298"/>
                  </a:lnTo>
                  <a:cubicBezTo>
                    <a:pt x="50483" y="3570656"/>
                    <a:pt x="0" y="3492475"/>
                    <a:pt x="0" y="3402502"/>
                  </a:cubicBezTo>
                  <a:lnTo>
                    <a:pt x="0" y="235370"/>
                  </a:lnTo>
                  <a:cubicBezTo>
                    <a:pt x="0" y="105379"/>
                    <a:pt x="105379" y="0"/>
                    <a:pt x="23537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4" name="Oval 22">
              <a:extLst>
                <a:ext uri="{FF2B5EF4-FFF2-40B4-BE49-F238E27FC236}">
                  <a16:creationId xmlns:a16="http://schemas.microsoft.com/office/drawing/2014/main" id="{6B409C67-DDCD-4571-A560-BC69DF42FDDF}"/>
                </a:ext>
              </a:extLst>
            </p:cNvPr>
            <p:cNvSpPr>
              <a:spLocks/>
            </p:cNvSpPr>
            <p:nvPr/>
          </p:nvSpPr>
          <p:spPr>
            <a:xfrm>
              <a:off x="4308029" y="2614731"/>
              <a:ext cx="245686" cy="245686"/>
            </a:xfrm>
            <a:custGeom>
              <a:avLst/>
              <a:gdLst/>
              <a:ahLst/>
              <a:cxnLst/>
              <a:rect l="l" t="t" r="r" b="b"/>
              <a:pathLst>
                <a:path w="3880153" h="3953697">
                  <a:moveTo>
                    <a:pt x="1455" y="3168352"/>
                  </a:moveTo>
                  <a:cubicBezTo>
                    <a:pt x="205207" y="3400679"/>
                    <a:pt x="634857" y="3494667"/>
                    <a:pt x="960501" y="3505633"/>
                  </a:cubicBezTo>
                  <a:cubicBezTo>
                    <a:pt x="1028690" y="3627447"/>
                    <a:pt x="1119686" y="3734676"/>
                    <a:pt x="1227538" y="3821974"/>
                  </a:cubicBezTo>
                  <a:cubicBezTo>
                    <a:pt x="1160267" y="3830083"/>
                    <a:pt x="1089308" y="3833153"/>
                    <a:pt x="1014889" y="3832102"/>
                  </a:cubicBezTo>
                  <a:cubicBezTo>
                    <a:pt x="621954" y="3837001"/>
                    <a:pt x="201774" y="3729237"/>
                    <a:pt x="6261" y="3480618"/>
                  </a:cubicBezTo>
                  <a:cubicBezTo>
                    <a:pt x="13084" y="3484795"/>
                    <a:pt x="14745" y="3457252"/>
                    <a:pt x="1455" y="3168352"/>
                  </a:cubicBezTo>
                  <a:close/>
                  <a:moveTo>
                    <a:pt x="3880153" y="3138359"/>
                  </a:moveTo>
                  <a:cubicBezTo>
                    <a:pt x="3866863" y="3427259"/>
                    <a:pt x="3868524" y="3454802"/>
                    <a:pt x="3875347" y="3450625"/>
                  </a:cubicBezTo>
                  <a:cubicBezTo>
                    <a:pt x="3706183" y="3641999"/>
                    <a:pt x="3368822" y="3808933"/>
                    <a:pt x="2885642" y="3802109"/>
                  </a:cubicBezTo>
                  <a:cubicBezTo>
                    <a:pt x="2813626" y="3803007"/>
                    <a:pt x="2740694" y="3800121"/>
                    <a:pt x="2668496" y="3792296"/>
                  </a:cubicBezTo>
                  <a:cubicBezTo>
                    <a:pt x="2770475" y="3703843"/>
                    <a:pt x="2855364" y="3596451"/>
                    <a:pt x="2918364" y="3475766"/>
                  </a:cubicBezTo>
                  <a:cubicBezTo>
                    <a:pt x="3244332" y="3465202"/>
                    <a:pt x="3675828" y="3371339"/>
                    <a:pt x="3880153" y="3138359"/>
                  </a:cubicBezTo>
                  <a:close/>
                  <a:moveTo>
                    <a:pt x="2029821" y="3074540"/>
                  </a:moveTo>
                  <a:cubicBezTo>
                    <a:pt x="2072358" y="3090570"/>
                    <a:pt x="2100256" y="3117016"/>
                    <a:pt x="2101178" y="3147049"/>
                  </a:cubicBezTo>
                  <a:cubicBezTo>
                    <a:pt x="2102135" y="3178198"/>
                    <a:pt x="2073853" y="3206004"/>
                    <a:pt x="2029821" y="3222855"/>
                  </a:cubicBezTo>
                  <a:close/>
                  <a:moveTo>
                    <a:pt x="1455" y="2758032"/>
                  </a:moveTo>
                  <a:cubicBezTo>
                    <a:pt x="177591" y="2958870"/>
                    <a:pt x="522539" y="3056328"/>
                    <a:pt x="823260" y="3085716"/>
                  </a:cubicBezTo>
                  <a:cubicBezTo>
                    <a:pt x="836237" y="3203756"/>
                    <a:pt x="868282" y="3316114"/>
                    <a:pt x="916781" y="3419465"/>
                  </a:cubicBezTo>
                  <a:cubicBezTo>
                    <a:pt x="553826" y="3407844"/>
                    <a:pt x="185565" y="3298305"/>
                    <a:pt x="6261" y="3070298"/>
                  </a:cubicBezTo>
                  <a:cubicBezTo>
                    <a:pt x="13084" y="3074475"/>
                    <a:pt x="14745" y="3046932"/>
                    <a:pt x="1455" y="2758032"/>
                  </a:cubicBezTo>
                  <a:close/>
                  <a:moveTo>
                    <a:pt x="3880153" y="2733869"/>
                  </a:moveTo>
                  <a:cubicBezTo>
                    <a:pt x="3866863" y="3022769"/>
                    <a:pt x="3868524" y="3050312"/>
                    <a:pt x="3875347" y="3046135"/>
                  </a:cubicBezTo>
                  <a:cubicBezTo>
                    <a:pt x="3714650" y="3227931"/>
                    <a:pt x="3402172" y="3387671"/>
                    <a:pt x="2957054" y="3395450"/>
                  </a:cubicBezTo>
                  <a:cubicBezTo>
                    <a:pt x="3001703" y="3291967"/>
                    <a:pt x="3030894" y="3180307"/>
                    <a:pt x="3041718" y="3063353"/>
                  </a:cubicBezTo>
                  <a:cubicBezTo>
                    <a:pt x="3346235" y="3035739"/>
                    <a:pt x="3700756" y="2938426"/>
                    <a:pt x="3880153" y="2733869"/>
                  </a:cubicBezTo>
                  <a:close/>
                  <a:moveTo>
                    <a:pt x="1820161" y="2670546"/>
                  </a:moveTo>
                  <a:lnTo>
                    <a:pt x="1820161" y="2807794"/>
                  </a:lnTo>
                  <a:cubicBezTo>
                    <a:pt x="1784534" y="2791726"/>
                    <a:pt x="1761919" y="2767633"/>
                    <a:pt x="1761090" y="2740643"/>
                  </a:cubicBezTo>
                  <a:cubicBezTo>
                    <a:pt x="1760228" y="2712584"/>
                    <a:pt x="1783091" y="2687237"/>
                    <a:pt x="1820161" y="2670546"/>
                  </a:cubicBezTo>
                  <a:close/>
                  <a:moveTo>
                    <a:pt x="1820161" y="2351698"/>
                  </a:moveTo>
                  <a:lnTo>
                    <a:pt x="1820161" y="2426781"/>
                  </a:lnTo>
                  <a:cubicBezTo>
                    <a:pt x="1541058" y="2454722"/>
                    <a:pt x="1332994" y="2587385"/>
                    <a:pt x="1337817" y="2744384"/>
                  </a:cubicBezTo>
                  <a:cubicBezTo>
                    <a:pt x="1342529" y="2897779"/>
                    <a:pt x="1548926" y="3024362"/>
                    <a:pt x="1820161" y="3051732"/>
                  </a:cubicBezTo>
                  <a:lnTo>
                    <a:pt x="1820161" y="3217389"/>
                  </a:lnTo>
                  <a:cubicBezTo>
                    <a:pt x="1786002" y="3201854"/>
                    <a:pt x="1763663" y="3178972"/>
                    <a:pt x="1761274" y="3153060"/>
                  </a:cubicBezTo>
                  <a:lnTo>
                    <a:pt x="1338460" y="3164281"/>
                  </a:lnTo>
                  <a:cubicBezTo>
                    <a:pt x="1352256" y="3313879"/>
                    <a:pt x="1556620" y="3434536"/>
                    <a:pt x="1820161" y="3461071"/>
                  </a:cubicBezTo>
                  <a:lnTo>
                    <a:pt x="1820161" y="3539697"/>
                  </a:lnTo>
                  <a:lnTo>
                    <a:pt x="2029821" y="3539697"/>
                  </a:lnTo>
                  <a:lnTo>
                    <a:pt x="2029821" y="3462128"/>
                  </a:lnTo>
                  <a:cubicBezTo>
                    <a:pt x="2315071" y="3436849"/>
                    <a:pt x="2529344" y="3302606"/>
                    <a:pt x="2524450" y="3143308"/>
                  </a:cubicBezTo>
                  <a:cubicBezTo>
                    <a:pt x="2519668" y="2987610"/>
                    <a:pt x="2307099" y="2859535"/>
                    <a:pt x="2029821" y="2834965"/>
                  </a:cubicBezTo>
                  <a:lnTo>
                    <a:pt x="2029821" y="2665297"/>
                  </a:lnTo>
                  <a:cubicBezTo>
                    <a:pt x="2070848" y="2680600"/>
                    <a:pt x="2098329" y="2705732"/>
                    <a:pt x="2100994" y="2734632"/>
                  </a:cubicBezTo>
                  <a:lnTo>
                    <a:pt x="2523807" y="2723411"/>
                  </a:lnTo>
                  <a:cubicBezTo>
                    <a:pt x="2509797" y="2571487"/>
                    <a:pt x="2299247" y="2449410"/>
                    <a:pt x="2029821" y="2425195"/>
                  </a:cubicBezTo>
                  <a:lnTo>
                    <a:pt x="2029821" y="2351698"/>
                  </a:lnTo>
                  <a:close/>
                  <a:moveTo>
                    <a:pt x="1455" y="2347712"/>
                  </a:moveTo>
                  <a:cubicBezTo>
                    <a:pt x="183117" y="2554851"/>
                    <a:pt x="544352" y="2652021"/>
                    <a:pt x="851373" y="2678440"/>
                  </a:cubicBezTo>
                  <a:cubicBezTo>
                    <a:pt x="827251" y="2766976"/>
                    <a:pt x="815133" y="2860130"/>
                    <a:pt x="815133" y="2956114"/>
                  </a:cubicBezTo>
                  <a:cubicBezTo>
                    <a:pt x="815133" y="2971896"/>
                    <a:pt x="815461" y="2987602"/>
                    <a:pt x="817509" y="3003166"/>
                  </a:cubicBezTo>
                  <a:cubicBezTo>
                    <a:pt x="488191" y="2976547"/>
                    <a:pt x="169203" y="2867179"/>
                    <a:pt x="6261" y="2659978"/>
                  </a:cubicBezTo>
                  <a:cubicBezTo>
                    <a:pt x="13084" y="2664155"/>
                    <a:pt x="14745" y="2636612"/>
                    <a:pt x="1455" y="2347712"/>
                  </a:cubicBezTo>
                  <a:close/>
                  <a:moveTo>
                    <a:pt x="3880153" y="2329379"/>
                  </a:moveTo>
                  <a:cubicBezTo>
                    <a:pt x="3866863" y="2618279"/>
                    <a:pt x="3868524" y="2645822"/>
                    <a:pt x="3875347" y="2641645"/>
                  </a:cubicBezTo>
                  <a:cubicBezTo>
                    <a:pt x="3725516" y="2811149"/>
                    <a:pt x="3443734" y="2961479"/>
                    <a:pt x="3045509" y="2988274"/>
                  </a:cubicBezTo>
                  <a:lnTo>
                    <a:pt x="3047133" y="2956114"/>
                  </a:lnTo>
                  <a:cubicBezTo>
                    <a:pt x="3047133" y="2854429"/>
                    <a:pt x="3033534" y="2755921"/>
                    <a:pt x="3006831" y="2662641"/>
                  </a:cubicBezTo>
                  <a:cubicBezTo>
                    <a:pt x="3318650" y="2638590"/>
                    <a:pt x="3693842" y="2541819"/>
                    <a:pt x="3880153" y="2329379"/>
                  </a:cubicBezTo>
                  <a:close/>
                  <a:moveTo>
                    <a:pt x="1931133" y="1937697"/>
                  </a:moveTo>
                  <a:cubicBezTo>
                    <a:pt x="2487898" y="1937697"/>
                    <a:pt x="2939245" y="2388994"/>
                    <a:pt x="2939245" y="2945697"/>
                  </a:cubicBezTo>
                  <a:cubicBezTo>
                    <a:pt x="2939245" y="3502400"/>
                    <a:pt x="2487898" y="3953697"/>
                    <a:pt x="1931133" y="3953697"/>
                  </a:cubicBezTo>
                  <a:cubicBezTo>
                    <a:pt x="1374368" y="3953697"/>
                    <a:pt x="923021" y="3502400"/>
                    <a:pt x="923021" y="2945697"/>
                  </a:cubicBezTo>
                  <a:cubicBezTo>
                    <a:pt x="923021" y="2388994"/>
                    <a:pt x="1374368" y="1937697"/>
                    <a:pt x="1931133" y="1937697"/>
                  </a:cubicBezTo>
                  <a:close/>
                  <a:moveTo>
                    <a:pt x="1455" y="1937392"/>
                  </a:moveTo>
                  <a:cubicBezTo>
                    <a:pt x="214734" y="2180582"/>
                    <a:pt x="675532" y="2272194"/>
                    <a:pt x="1005427" y="2276729"/>
                  </a:cubicBezTo>
                  <a:lnTo>
                    <a:pt x="1048467" y="2274995"/>
                  </a:lnTo>
                  <a:cubicBezTo>
                    <a:pt x="973036" y="2370730"/>
                    <a:pt x="913948" y="2479702"/>
                    <a:pt x="874973" y="2597837"/>
                  </a:cubicBezTo>
                  <a:cubicBezTo>
                    <a:pt x="525848" y="2578625"/>
                    <a:pt x="178686" y="2468917"/>
                    <a:pt x="6261" y="2249658"/>
                  </a:cubicBezTo>
                  <a:cubicBezTo>
                    <a:pt x="13084" y="2253835"/>
                    <a:pt x="14745" y="2226292"/>
                    <a:pt x="1455" y="1937392"/>
                  </a:cubicBezTo>
                  <a:close/>
                  <a:moveTo>
                    <a:pt x="3880153" y="1924889"/>
                  </a:moveTo>
                  <a:cubicBezTo>
                    <a:pt x="3866863" y="2213789"/>
                    <a:pt x="3868524" y="2241332"/>
                    <a:pt x="3875347" y="2237155"/>
                  </a:cubicBezTo>
                  <a:cubicBezTo>
                    <a:pt x="3717776" y="2415415"/>
                    <a:pt x="3414270" y="2572469"/>
                    <a:pt x="2982846" y="2585687"/>
                  </a:cubicBezTo>
                  <a:cubicBezTo>
                    <a:pt x="2942265" y="2466665"/>
                    <a:pt x="2881020" y="2357243"/>
                    <a:pt x="2803561" y="2261302"/>
                  </a:cubicBezTo>
                  <a:cubicBezTo>
                    <a:pt x="2828324" y="2263132"/>
                    <a:pt x="2852587" y="2263902"/>
                    <a:pt x="2876180" y="2264226"/>
                  </a:cubicBezTo>
                  <a:cubicBezTo>
                    <a:pt x="3206076" y="2259691"/>
                    <a:pt x="3666874" y="2168079"/>
                    <a:pt x="3880153" y="1924889"/>
                  </a:cubicBezTo>
                  <a:close/>
                  <a:moveTo>
                    <a:pt x="2970728" y="1742046"/>
                  </a:moveTo>
                  <a:cubicBezTo>
                    <a:pt x="3013265" y="1749515"/>
                    <a:pt x="3041163" y="1761838"/>
                    <a:pt x="3042085" y="1775832"/>
                  </a:cubicBezTo>
                  <a:cubicBezTo>
                    <a:pt x="3043042" y="1790346"/>
                    <a:pt x="3014760" y="1803303"/>
                    <a:pt x="2970728" y="1811155"/>
                  </a:cubicBezTo>
                  <a:close/>
                  <a:moveTo>
                    <a:pt x="2761068" y="1553800"/>
                  </a:moveTo>
                  <a:lnTo>
                    <a:pt x="2761068" y="1617752"/>
                  </a:lnTo>
                  <a:cubicBezTo>
                    <a:pt x="2725441" y="1610265"/>
                    <a:pt x="2702826" y="1599039"/>
                    <a:pt x="2701997" y="1586462"/>
                  </a:cubicBezTo>
                  <a:cubicBezTo>
                    <a:pt x="2701135" y="1573388"/>
                    <a:pt x="2723998" y="1561577"/>
                    <a:pt x="2761068" y="1553800"/>
                  </a:cubicBezTo>
                  <a:close/>
                  <a:moveTo>
                    <a:pt x="2761068" y="1405229"/>
                  </a:moveTo>
                  <a:lnTo>
                    <a:pt x="2761068" y="1440215"/>
                  </a:lnTo>
                  <a:cubicBezTo>
                    <a:pt x="2481965" y="1453234"/>
                    <a:pt x="2273901" y="1515050"/>
                    <a:pt x="2278724" y="1588206"/>
                  </a:cubicBezTo>
                  <a:cubicBezTo>
                    <a:pt x="2283436" y="1659682"/>
                    <a:pt x="2489833" y="1718665"/>
                    <a:pt x="2761068" y="1731418"/>
                  </a:cubicBezTo>
                  <a:lnTo>
                    <a:pt x="2761068" y="1808608"/>
                  </a:lnTo>
                  <a:cubicBezTo>
                    <a:pt x="2726909" y="1801369"/>
                    <a:pt x="2704570" y="1790707"/>
                    <a:pt x="2702181" y="1778633"/>
                  </a:cubicBezTo>
                  <a:lnTo>
                    <a:pt x="2279367" y="1783861"/>
                  </a:lnTo>
                  <a:cubicBezTo>
                    <a:pt x="2293163" y="1853568"/>
                    <a:pt x="2497527" y="1909790"/>
                    <a:pt x="2761068" y="1922154"/>
                  </a:cubicBezTo>
                  <a:lnTo>
                    <a:pt x="2761068" y="1958791"/>
                  </a:lnTo>
                  <a:lnTo>
                    <a:pt x="2970728" y="1958791"/>
                  </a:lnTo>
                  <a:lnTo>
                    <a:pt x="2970728" y="1922647"/>
                  </a:lnTo>
                  <a:cubicBezTo>
                    <a:pt x="3255978" y="1910868"/>
                    <a:pt x="3470251" y="1848316"/>
                    <a:pt x="3465357" y="1774089"/>
                  </a:cubicBezTo>
                  <a:cubicBezTo>
                    <a:pt x="3460575" y="1701540"/>
                    <a:pt x="3248006" y="1641862"/>
                    <a:pt x="2970728" y="1630413"/>
                  </a:cubicBezTo>
                  <a:lnTo>
                    <a:pt x="2970728" y="1551354"/>
                  </a:lnTo>
                  <a:cubicBezTo>
                    <a:pt x="3011755" y="1558485"/>
                    <a:pt x="3039236" y="1570195"/>
                    <a:pt x="3041901" y="1583662"/>
                  </a:cubicBezTo>
                  <a:lnTo>
                    <a:pt x="3464714" y="1578433"/>
                  </a:lnTo>
                  <a:cubicBezTo>
                    <a:pt x="3450704" y="1507642"/>
                    <a:pt x="3240154" y="1450759"/>
                    <a:pt x="2970728" y="1439476"/>
                  </a:cubicBezTo>
                  <a:lnTo>
                    <a:pt x="2970728" y="1405229"/>
                  </a:lnTo>
                  <a:close/>
                  <a:moveTo>
                    <a:pt x="2872041" y="1244391"/>
                  </a:moveTo>
                  <a:cubicBezTo>
                    <a:pt x="3428806" y="1244391"/>
                    <a:pt x="3880153" y="1453922"/>
                    <a:pt x="3880153" y="1712391"/>
                  </a:cubicBezTo>
                  <a:cubicBezTo>
                    <a:pt x="3880153" y="1970860"/>
                    <a:pt x="3428806" y="2180391"/>
                    <a:pt x="2872041" y="2180391"/>
                  </a:cubicBezTo>
                  <a:cubicBezTo>
                    <a:pt x="2823092" y="2180391"/>
                    <a:pt x="2774958" y="2178772"/>
                    <a:pt x="2727893" y="2175376"/>
                  </a:cubicBezTo>
                  <a:cubicBezTo>
                    <a:pt x="2525684" y="1968353"/>
                    <a:pt x="2243385" y="1840114"/>
                    <a:pt x="1931133" y="1840114"/>
                  </a:cubicBezTo>
                  <a:cubicBezTo>
                    <a:pt x="1612467" y="1840114"/>
                    <a:pt x="1324996" y="1973676"/>
                    <a:pt x="1122380" y="2188572"/>
                  </a:cubicBezTo>
                  <a:cubicBezTo>
                    <a:pt x="1087421" y="2190857"/>
                    <a:pt x="1051575" y="2191340"/>
                    <a:pt x="1014889" y="2190822"/>
                  </a:cubicBezTo>
                  <a:cubicBezTo>
                    <a:pt x="621954" y="2195721"/>
                    <a:pt x="201774" y="2087957"/>
                    <a:pt x="6261" y="1839338"/>
                  </a:cubicBezTo>
                  <a:cubicBezTo>
                    <a:pt x="13084" y="1843515"/>
                    <a:pt x="14745" y="1815972"/>
                    <a:pt x="1455" y="1527072"/>
                  </a:cubicBezTo>
                  <a:cubicBezTo>
                    <a:pt x="214734" y="1770262"/>
                    <a:pt x="675532" y="1861874"/>
                    <a:pt x="1005427" y="1866409"/>
                  </a:cubicBezTo>
                  <a:cubicBezTo>
                    <a:pt x="1278600" y="1862654"/>
                    <a:pt x="1641530" y="1799192"/>
                    <a:pt x="1878042" y="1637444"/>
                  </a:cubicBezTo>
                  <a:cubicBezTo>
                    <a:pt x="1954537" y="1414404"/>
                    <a:pt x="2370521" y="1244391"/>
                    <a:pt x="2872041" y="1244391"/>
                  </a:cubicBezTo>
                  <a:close/>
                  <a:moveTo>
                    <a:pt x="1455" y="1116752"/>
                  </a:moveTo>
                  <a:cubicBezTo>
                    <a:pt x="214734" y="1359942"/>
                    <a:pt x="675532" y="1451554"/>
                    <a:pt x="1005427" y="1456089"/>
                  </a:cubicBezTo>
                  <a:cubicBezTo>
                    <a:pt x="1335323" y="1451554"/>
                    <a:pt x="1796121" y="1359942"/>
                    <a:pt x="2009400" y="1116752"/>
                  </a:cubicBezTo>
                  <a:cubicBezTo>
                    <a:pt x="1996110" y="1405652"/>
                    <a:pt x="1997771" y="1433195"/>
                    <a:pt x="2004594" y="1429018"/>
                  </a:cubicBezTo>
                  <a:cubicBezTo>
                    <a:pt x="1835430" y="1620392"/>
                    <a:pt x="1498069" y="1787326"/>
                    <a:pt x="1014889" y="1780502"/>
                  </a:cubicBezTo>
                  <a:cubicBezTo>
                    <a:pt x="621954" y="1785401"/>
                    <a:pt x="201774" y="1677637"/>
                    <a:pt x="6261" y="1429018"/>
                  </a:cubicBezTo>
                  <a:cubicBezTo>
                    <a:pt x="13084" y="1433195"/>
                    <a:pt x="14745" y="1405652"/>
                    <a:pt x="1455" y="1116752"/>
                  </a:cubicBezTo>
                  <a:close/>
                  <a:moveTo>
                    <a:pt x="1455" y="706432"/>
                  </a:moveTo>
                  <a:cubicBezTo>
                    <a:pt x="214734" y="949622"/>
                    <a:pt x="675532" y="1041234"/>
                    <a:pt x="1005427" y="1045769"/>
                  </a:cubicBezTo>
                  <a:cubicBezTo>
                    <a:pt x="1335323" y="1041234"/>
                    <a:pt x="1796121" y="949622"/>
                    <a:pt x="2009400" y="706432"/>
                  </a:cubicBezTo>
                  <a:cubicBezTo>
                    <a:pt x="1996110" y="995332"/>
                    <a:pt x="1997771" y="1022875"/>
                    <a:pt x="2004594" y="1018698"/>
                  </a:cubicBezTo>
                  <a:cubicBezTo>
                    <a:pt x="1835430" y="1210072"/>
                    <a:pt x="1498069" y="1377006"/>
                    <a:pt x="1014889" y="1370182"/>
                  </a:cubicBezTo>
                  <a:cubicBezTo>
                    <a:pt x="621954" y="1375081"/>
                    <a:pt x="201774" y="1267317"/>
                    <a:pt x="6261" y="1018698"/>
                  </a:cubicBezTo>
                  <a:cubicBezTo>
                    <a:pt x="13084" y="1022875"/>
                    <a:pt x="14745" y="995332"/>
                    <a:pt x="1455" y="706432"/>
                  </a:cubicBezTo>
                  <a:close/>
                  <a:moveTo>
                    <a:pt x="1106799" y="489687"/>
                  </a:moveTo>
                  <a:cubicBezTo>
                    <a:pt x="1149336" y="497156"/>
                    <a:pt x="1177233" y="509479"/>
                    <a:pt x="1178156" y="523473"/>
                  </a:cubicBezTo>
                  <a:cubicBezTo>
                    <a:pt x="1179112" y="537987"/>
                    <a:pt x="1150831" y="550944"/>
                    <a:pt x="1106799" y="558796"/>
                  </a:cubicBezTo>
                  <a:close/>
                  <a:moveTo>
                    <a:pt x="897139" y="301441"/>
                  </a:moveTo>
                  <a:lnTo>
                    <a:pt x="897139" y="365393"/>
                  </a:lnTo>
                  <a:cubicBezTo>
                    <a:pt x="861512" y="357906"/>
                    <a:pt x="838897" y="346680"/>
                    <a:pt x="838068" y="334103"/>
                  </a:cubicBezTo>
                  <a:cubicBezTo>
                    <a:pt x="837206" y="321029"/>
                    <a:pt x="860069" y="309218"/>
                    <a:pt x="897139" y="301441"/>
                  </a:cubicBezTo>
                  <a:close/>
                  <a:moveTo>
                    <a:pt x="897139" y="152870"/>
                  </a:moveTo>
                  <a:lnTo>
                    <a:pt x="897139" y="187856"/>
                  </a:lnTo>
                  <a:cubicBezTo>
                    <a:pt x="618036" y="200875"/>
                    <a:pt x="409972" y="262691"/>
                    <a:pt x="414795" y="335847"/>
                  </a:cubicBezTo>
                  <a:cubicBezTo>
                    <a:pt x="419507" y="407323"/>
                    <a:pt x="625904" y="466306"/>
                    <a:pt x="897139" y="479059"/>
                  </a:cubicBezTo>
                  <a:lnTo>
                    <a:pt x="897139" y="556249"/>
                  </a:lnTo>
                  <a:cubicBezTo>
                    <a:pt x="862980" y="549010"/>
                    <a:pt x="840641" y="538348"/>
                    <a:pt x="838251" y="526274"/>
                  </a:cubicBezTo>
                  <a:lnTo>
                    <a:pt x="415438" y="531502"/>
                  </a:lnTo>
                  <a:cubicBezTo>
                    <a:pt x="429234" y="601209"/>
                    <a:pt x="633598" y="657431"/>
                    <a:pt x="897139" y="669795"/>
                  </a:cubicBezTo>
                  <a:lnTo>
                    <a:pt x="897139" y="706432"/>
                  </a:lnTo>
                  <a:lnTo>
                    <a:pt x="1106799" y="706432"/>
                  </a:lnTo>
                  <a:lnTo>
                    <a:pt x="1106799" y="670288"/>
                  </a:lnTo>
                  <a:cubicBezTo>
                    <a:pt x="1392049" y="658509"/>
                    <a:pt x="1606322" y="595956"/>
                    <a:pt x="1601428" y="521730"/>
                  </a:cubicBezTo>
                  <a:cubicBezTo>
                    <a:pt x="1596646" y="449181"/>
                    <a:pt x="1384077" y="389502"/>
                    <a:pt x="1106799" y="378054"/>
                  </a:cubicBezTo>
                  <a:lnTo>
                    <a:pt x="1106799" y="298995"/>
                  </a:lnTo>
                  <a:cubicBezTo>
                    <a:pt x="1147826" y="306126"/>
                    <a:pt x="1175307" y="317836"/>
                    <a:pt x="1177972" y="331303"/>
                  </a:cubicBezTo>
                  <a:lnTo>
                    <a:pt x="1600785" y="326074"/>
                  </a:lnTo>
                  <a:cubicBezTo>
                    <a:pt x="1586775" y="255283"/>
                    <a:pt x="1376225" y="198400"/>
                    <a:pt x="1106799" y="187117"/>
                  </a:cubicBezTo>
                  <a:lnTo>
                    <a:pt x="1106799" y="152870"/>
                  </a:lnTo>
                  <a:close/>
                  <a:moveTo>
                    <a:pt x="1008112" y="0"/>
                  </a:moveTo>
                  <a:cubicBezTo>
                    <a:pt x="1564877" y="0"/>
                    <a:pt x="2016224" y="209531"/>
                    <a:pt x="2016224" y="468000"/>
                  </a:cubicBezTo>
                  <a:cubicBezTo>
                    <a:pt x="2016224" y="726469"/>
                    <a:pt x="1564877" y="936000"/>
                    <a:pt x="1008112" y="936000"/>
                  </a:cubicBezTo>
                  <a:cubicBezTo>
                    <a:pt x="451347" y="936000"/>
                    <a:pt x="0" y="726469"/>
                    <a:pt x="0" y="468000"/>
                  </a:cubicBezTo>
                  <a:cubicBezTo>
                    <a:pt x="0" y="209531"/>
                    <a:pt x="451347" y="0"/>
                    <a:pt x="100811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5" name="Round Same Side Corner Rectangle 24">
              <a:extLst>
                <a:ext uri="{FF2B5EF4-FFF2-40B4-BE49-F238E27FC236}">
                  <a16:creationId xmlns:a16="http://schemas.microsoft.com/office/drawing/2014/main" id="{7C57F5BF-7032-45D4-B599-8259FF7F1DC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577254" y="3944472"/>
              <a:ext cx="245686" cy="231212"/>
            </a:xfrm>
            <a:custGeom>
              <a:avLst/>
              <a:gdLst/>
              <a:ahLst/>
              <a:cxnLst/>
              <a:rect l="l" t="t" r="r" b="b"/>
              <a:pathLst>
                <a:path w="4021059" h="3784144">
                  <a:moveTo>
                    <a:pt x="1438082" y="3038644"/>
                  </a:moveTo>
                  <a:cubicBezTo>
                    <a:pt x="1438082" y="2940622"/>
                    <a:pt x="1358620" y="2861160"/>
                    <a:pt x="1260598" y="2861160"/>
                  </a:cubicBezTo>
                  <a:cubicBezTo>
                    <a:pt x="1162576" y="2861160"/>
                    <a:pt x="1083114" y="2940622"/>
                    <a:pt x="1083114" y="3038644"/>
                  </a:cubicBezTo>
                  <a:cubicBezTo>
                    <a:pt x="1083114" y="3136666"/>
                    <a:pt x="1162576" y="3216128"/>
                    <a:pt x="1260598" y="3216128"/>
                  </a:cubicBezTo>
                  <a:cubicBezTo>
                    <a:pt x="1358620" y="3216128"/>
                    <a:pt x="1438082" y="3136666"/>
                    <a:pt x="1438082" y="3038644"/>
                  </a:cubicBezTo>
                  <a:close/>
                  <a:moveTo>
                    <a:pt x="1685789" y="2848634"/>
                  </a:moveTo>
                  <a:lnTo>
                    <a:pt x="1685789" y="3784144"/>
                  </a:lnTo>
                  <a:lnTo>
                    <a:pt x="835406" y="3784144"/>
                  </a:lnTo>
                  <a:lnTo>
                    <a:pt x="835406" y="2848634"/>
                  </a:lnTo>
                  <a:cubicBezTo>
                    <a:pt x="835406" y="2715464"/>
                    <a:pt x="943362" y="2607508"/>
                    <a:pt x="1076532" y="2607508"/>
                  </a:cubicBezTo>
                  <a:lnTo>
                    <a:pt x="1444663" y="2607508"/>
                  </a:lnTo>
                  <a:cubicBezTo>
                    <a:pt x="1577833" y="2607508"/>
                    <a:pt x="1685789" y="2715464"/>
                    <a:pt x="1685789" y="2848634"/>
                  </a:cubicBezTo>
                  <a:close/>
                  <a:moveTo>
                    <a:pt x="2681691" y="1560784"/>
                  </a:moveTo>
                  <a:lnTo>
                    <a:pt x="2520278" y="1399371"/>
                  </a:lnTo>
                  <a:lnTo>
                    <a:pt x="2520278" y="1722197"/>
                  </a:lnTo>
                  <a:close/>
                  <a:moveTo>
                    <a:pt x="2690551" y="2062563"/>
                  </a:moveTo>
                  <a:lnTo>
                    <a:pt x="2571773" y="2172028"/>
                  </a:lnTo>
                  <a:lnTo>
                    <a:pt x="2571565" y="2170767"/>
                  </a:lnTo>
                  <a:cubicBezTo>
                    <a:pt x="2565295" y="2133316"/>
                    <a:pt x="2579835" y="2102890"/>
                    <a:pt x="2605809" y="2080762"/>
                  </a:cubicBezTo>
                  <a:lnTo>
                    <a:pt x="2605085" y="2080039"/>
                  </a:lnTo>
                  <a:cubicBezTo>
                    <a:pt x="2629312" y="2061231"/>
                    <a:pt x="2660801" y="2054760"/>
                    <a:pt x="2690551" y="2062563"/>
                  </a:cubicBezTo>
                  <a:close/>
                  <a:moveTo>
                    <a:pt x="2805318" y="271915"/>
                  </a:moveTo>
                  <a:cubicBezTo>
                    <a:pt x="2805318" y="213510"/>
                    <a:pt x="2757972" y="166164"/>
                    <a:pt x="2699567" y="166165"/>
                  </a:cubicBezTo>
                  <a:lnTo>
                    <a:pt x="2605985" y="166164"/>
                  </a:lnTo>
                  <a:cubicBezTo>
                    <a:pt x="2569718" y="166164"/>
                    <a:pt x="2537715" y="184420"/>
                    <a:pt x="2520278" y="213348"/>
                  </a:cubicBezTo>
                  <a:lnTo>
                    <a:pt x="2520278" y="1144667"/>
                  </a:lnTo>
                  <a:lnTo>
                    <a:pt x="2805318" y="1429706"/>
                  </a:lnTo>
                  <a:close/>
                  <a:moveTo>
                    <a:pt x="2914414" y="2183230"/>
                  </a:moveTo>
                  <a:cubicBezTo>
                    <a:pt x="2916138" y="2161337"/>
                    <a:pt x="2914974" y="2139034"/>
                    <a:pt x="2910723" y="2116871"/>
                  </a:cubicBezTo>
                  <a:cubicBezTo>
                    <a:pt x="2904917" y="2086596"/>
                    <a:pt x="2893664" y="2058206"/>
                    <a:pt x="2877586" y="2033043"/>
                  </a:cubicBezTo>
                  <a:lnTo>
                    <a:pt x="2910320" y="2002876"/>
                  </a:lnTo>
                  <a:lnTo>
                    <a:pt x="2839132" y="1925632"/>
                  </a:lnTo>
                  <a:lnTo>
                    <a:pt x="2804911" y="1957169"/>
                  </a:lnTo>
                  <a:cubicBezTo>
                    <a:pt x="2786423" y="1944693"/>
                    <a:pt x="2766308" y="1928861"/>
                    <a:pt x="2744536" y="1921686"/>
                  </a:cubicBezTo>
                  <a:cubicBezTo>
                    <a:pt x="2663685" y="1894525"/>
                    <a:pt x="2593444" y="1900720"/>
                    <a:pt x="2520278" y="1962365"/>
                  </a:cubicBezTo>
                  <a:lnTo>
                    <a:pt x="2520278" y="2377609"/>
                  </a:lnTo>
                  <a:lnTo>
                    <a:pt x="2534679" y="2403844"/>
                  </a:lnTo>
                  <a:cubicBezTo>
                    <a:pt x="2535520" y="2412330"/>
                    <a:pt x="2535725" y="2419536"/>
                    <a:pt x="2535211" y="2425889"/>
                  </a:cubicBezTo>
                  <a:cubicBezTo>
                    <a:pt x="2534104" y="2439525"/>
                    <a:pt x="2529673" y="2449229"/>
                    <a:pt x="2520278" y="2458554"/>
                  </a:cubicBezTo>
                  <a:lnTo>
                    <a:pt x="2520278" y="2643589"/>
                  </a:lnTo>
                  <a:cubicBezTo>
                    <a:pt x="2555319" y="2634093"/>
                    <a:pt x="2587477" y="2615579"/>
                    <a:pt x="2615369" y="2590681"/>
                  </a:cubicBezTo>
                  <a:lnTo>
                    <a:pt x="2615836" y="2591152"/>
                  </a:lnTo>
                  <a:cubicBezTo>
                    <a:pt x="2616723" y="2590269"/>
                    <a:pt x="2617603" y="2589375"/>
                    <a:pt x="2618311" y="2588315"/>
                  </a:cubicBezTo>
                  <a:lnTo>
                    <a:pt x="2619475" y="2587378"/>
                  </a:lnTo>
                  <a:lnTo>
                    <a:pt x="2619297" y="2587184"/>
                  </a:lnTo>
                  <a:cubicBezTo>
                    <a:pt x="2669117" y="2535196"/>
                    <a:pt x="2699996" y="2462122"/>
                    <a:pt x="2687110" y="2392597"/>
                  </a:cubicBezTo>
                  <a:cubicBezTo>
                    <a:pt x="2678683" y="2347127"/>
                    <a:pt x="2659987" y="2307337"/>
                    <a:pt x="2625854" y="2265038"/>
                  </a:cubicBezTo>
                  <a:lnTo>
                    <a:pt x="2766406" y="2135507"/>
                  </a:lnTo>
                  <a:lnTo>
                    <a:pt x="2769253" y="2144002"/>
                  </a:lnTo>
                  <a:cubicBezTo>
                    <a:pt x="2776409" y="2181310"/>
                    <a:pt x="2762789" y="2219567"/>
                    <a:pt x="2733668" y="2243962"/>
                  </a:cubicBezTo>
                  <a:lnTo>
                    <a:pt x="2826169" y="2354385"/>
                  </a:lnTo>
                  <a:cubicBezTo>
                    <a:pt x="2878065" y="2310913"/>
                    <a:pt x="2909241" y="2248912"/>
                    <a:pt x="2914414" y="2183230"/>
                  </a:cubicBezTo>
                  <a:close/>
                  <a:moveTo>
                    <a:pt x="3235338" y="2774350"/>
                  </a:moveTo>
                  <a:cubicBezTo>
                    <a:pt x="3235338" y="2877325"/>
                    <a:pt x="3151861" y="2960802"/>
                    <a:pt x="3048886" y="2960802"/>
                  </a:cubicBezTo>
                  <a:cubicBezTo>
                    <a:pt x="2945911" y="2960803"/>
                    <a:pt x="2862434" y="2877325"/>
                    <a:pt x="2862434" y="2774350"/>
                  </a:cubicBezTo>
                  <a:cubicBezTo>
                    <a:pt x="2862434" y="2671376"/>
                    <a:pt x="2945911" y="2587898"/>
                    <a:pt x="3048886" y="2587898"/>
                  </a:cubicBezTo>
                  <a:cubicBezTo>
                    <a:pt x="3151861" y="2587898"/>
                    <a:pt x="3235338" y="2671376"/>
                    <a:pt x="3235338" y="2774350"/>
                  </a:cubicBezTo>
                  <a:close/>
                  <a:moveTo>
                    <a:pt x="3606651" y="2485745"/>
                  </a:moveTo>
                  <a:lnTo>
                    <a:pt x="3292699" y="2171793"/>
                  </a:lnTo>
                  <a:lnTo>
                    <a:pt x="2520278" y="2944214"/>
                  </a:lnTo>
                  <a:lnTo>
                    <a:pt x="2520278" y="3010525"/>
                  </a:lnTo>
                  <a:lnTo>
                    <a:pt x="2808865" y="3299112"/>
                  </a:lnTo>
                  <a:cubicBezTo>
                    <a:pt x="2860660" y="3255244"/>
                    <a:pt x="2927822" y="3229604"/>
                    <a:pt x="3000972" y="3229604"/>
                  </a:cubicBezTo>
                  <a:cubicBezTo>
                    <a:pt x="3062536" y="3229604"/>
                    <a:pt x="3119856" y="3247765"/>
                    <a:pt x="3167617" y="3279410"/>
                  </a:cubicBezTo>
                  <a:lnTo>
                    <a:pt x="3587562" y="2859467"/>
                  </a:lnTo>
                  <a:cubicBezTo>
                    <a:pt x="3545449" y="2800746"/>
                    <a:pt x="3525068" y="2726637"/>
                    <a:pt x="3534396" y="2649265"/>
                  </a:cubicBezTo>
                  <a:cubicBezTo>
                    <a:pt x="3541975" y="2586391"/>
                    <a:pt x="3568098" y="2530271"/>
                    <a:pt x="3606651" y="2485745"/>
                  </a:cubicBezTo>
                  <a:close/>
                  <a:moveTo>
                    <a:pt x="4021059" y="2645448"/>
                  </a:moveTo>
                  <a:lnTo>
                    <a:pt x="2951795" y="3714712"/>
                  </a:lnTo>
                  <a:lnTo>
                    <a:pt x="2509320" y="3272237"/>
                  </a:lnTo>
                  <a:cubicBezTo>
                    <a:pt x="2467852" y="3459824"/>
                    <a:pt x="2300387" y="3599829"/>
                    <a:pt x="2100223" y="3599828"/>
                  </a:cubicBezTo>
                  <a:lnTo>
                    <a:pt x="1854311" y="3599828"/>
                  </a:lnTo>
                  <a:lnTo>
                    <a:pt x="1854311" y="2814686"/>
                  </a:lnTo>
                  <a:cubicBezTo>
                    <a:pt x="1854311" y="2634262"/>
                    <a:pt x="1708049" y="2488000"/>
                    <a:pt x="1527625" y="2488000"/>
                  </a:cubicBezTo>
                  <a:lnTo>
                    <a:pt x="1028869" y="2488000"/>
                  </a:lnTo>
                  <a:cubicBezTo>
                    <a:pt x="848445" y="2488000"/>
                    <a:pt x="702182" y="2634263"/>
                    <a:pt x="702182" y="2814687"/>
                  </a:cubicBezTo>
                  <a:lnTo>
                    <a:pt x="702182" y="3599827"/>
                  </a:lnTo>
                  <a:lnTo>
                    <a:pt x="420055" y="3599828"/>
                  </a:lnTo>
                  <a:cubicBezTo>
                    <a:pt x="188065" y="3599829"/>
                    <a:pt x="-1" y="3411763"/>
                    <a:pt x="0" y="3179773"/>
                  </a:cubicBezTo>
                  <a:lnTo>
                    <a:pt x="0" y="0"/>
                  </a:lnTo>
                  <a:lnTo>
                    <a:pt x="2520277" y="0"/>
                  </a:lnTo>
                  <a:lnTo>
                    <a:pt x="2520278" y="1"/>
                  </a:lnTo>
                  <a:lnTo>
                    <a:pt x="2669855" y="1"/>
                  </a:lnTo>
                  <a:cubicBezTo>
                    <a:pt x="2828680" y="1"/>
                    <a:pt x="2957434" y="128755"/>
                    <a:pt x="2957434" y="287580"/>
                  </a:cubicBezTo>
                  <a:lnTo>
                    <a:pt x="2957433" y="1512336"/>
                  </a:lnTo>
                  <a:cubicBezTo>
                    <a:pt x="2957434" y="1533672"/>
                    <a:pt x="2955111" y="1554464"/>
                    <a:pt x="2949906" y="15742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6" name="Rectangle 50">
              <a:extLst>
                <a:ext uri="{FF2B5EF4-FFF2-40B4-BE49-F238E27FC236}">
                  <a16:creationId xmlns:a16="http://schemas.microsoft.com/office/drawing/2014/main" id="{C9DD217D-6905-4A25-8919-7E0018DF4C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8092" y="4129804"/>
              <a:ext cx="245686" cy="140720"/>
            </a:xfrm>
            <a:custGeom>
              <a:avLst/>
              <a:gdLst/>
              <a:ahLst/>
              <a:cxnLst/>
              <a:rect l="l" t="t" r="r" b="b"/>
              <a:pathLst>
                <a:path w="2797236" h="1602166">
                  <a:moveTo>
                    <a:pt x="676854" y="738042"/>
                  </a:moveTo>
                  <a:cubicBezTo>
                    <a:pt x="614942" y="702297"/>
                    <a:pt x="535774" y="723510"/>
                    <a:pt x="500029" y="785422"/>
                  </a:cubicBezTo>
                  <a:cubicBezTo>
                    <a:pt x="464284" y="847335"/>
                    <a:pt x="485497" y="926503"/>
                    <a:pt x="547409" y="962248"/>
                  </a:cubicBezTo>
                  <a:cubicBezTo>
                    <a:pt x="609321" y="997993"/>
                    <a:pt x="688490" y="976780"/>
                    <a:pt x="724235" y="914867"/>
                  </a:cubicBezTo>
                  <a:cubicBezTo>
                    <a:pt x="759980" y="852955"/>
                    <a:pt x="738766" y="773787"/>
                    <a:pt x="676854" y="738042"/>
                  </a:cubicBezTo>
                  <a:close/>
                  <a:moveTo>
                    <a:pt x="1505478" y="880583"/>
                  </a:moveTo>
                  <a:lnTo>
                    <a:pt x="1475082" y="873061"/>
                  </a:lnTo>
                  <a:lnTo>
                    <a:pt x="1475082" y="1008668"/>
                  </a:lnTo>
                  <a:cubicBezTo>
                    <a:pt x="1478425" y="1007382"/>
                    <a:pt x="1481683" y="1005827"/>
                    <a:pt x="1484860" y="1004059"/>
                  </a:cubicBezTo>
                  <a:cubicBezTo>
                    <a:pt x="1512039" y="988933"/>
                    <a:pt x="1529130" y="960585"/>
                    <a:pt x="1529788" y="929597"/>
                  </a:cubicBezTo>
                  <a:cubicBezTo>
                    <a:pt x="1530028" y="906726"/>
                    <a:pt x="1526034" y="896074"/>
                    <a:pt x="1505478" y="880583"/>
                  </a:cubicBezTo>
                  <a:close/>
                  <a:moveTo>
                    <a:pt x="1395816" y="619564"/>
                  </a:moveTo>
                  <a:cubicBezTo>
                    <a:pt x="1376272" y="632083"/>
                    <a:pt x="1363760" y="652864"/>
                    <a:pt x="1361807" y="675926"/>
                  </a:cubicBezTo>
                  <a:lnTo>
                    <a:pt x="1362578" y="675894"/>
                  </a:lnTo>
                  <a:cubicBezTo>
                    <a:pt x="1361574" y="701623"/>
                    <a:pt x="1371022" y="725250"/>
                    <a:pt x="1395009" y="740923"/>
                  </a:cubicBezTo>
                  <a:lnTo>
                    <a:pt x="1395816" y="741452"/>
                  </a:lnTo>
                  <a:close/>
                  <a:moveTo>
                    <a:pt x="1475082" y="467094"/>
                  </a:moveTo>
                  <a:lnTo>
                    <a:pt x="1475082" y="500684"/>
                  </a:lnTo>
                  <a:cubicBezTo>
                    <a:pt x="1497267" y="504631"/>
                    <a:pt x="1518774" y="512905"/>
                    <a:pt x="1538543" y="525166"/>
                  </a:cubicBezTo>
                  <a:cubicBezTo>
                    <a:pt x="1596427" y="561066"/>
                    <a:pt x="1630319" y="625508"/>
                    <a:pt x="1627098" y="693545"/>
                  </a:cubicBezTo>
                  <a:lnTo>
                    <a:pt x="1518521" y="688404"/>
                  </a:lnTo>
                  <a:cubicBezTo>
                    <a:pt x="1519877" y="659770"/>
                    <a:pt x="1505613" y="632649"/>
                    <a:pt x="1481252" y="617540"/>
                  </a:cubicBezTo>
                  <a:lnTo>
                    <a:pt x="1475082" y="614775"/>
                  </a:lnTo>
                  <a:lnTo>
                    <a:pt x="1475082" y="759007"/>
                  </a:lnTo>
                  <a:cubicBezTo>
                    <a:pt x="1516008" y="761698"/>
                    <a:pt x="1547648" y="771672"/>
                    <a:pt x="1577189" y="790249"/>
                  </a:cubicBezTo>
                  <a:cubicBezTo>
                    <a:pt x="1622357" y="818652"/>
                    <a:pt x="1647114" y="873156"/>
                    <a:pt x="1650484" y="927386"/>
                  </a:cubicBezTo>
                  <a:lnTo>
                    <a:pt x="1650683" y="927386"/>
                  </a:lnTo>
                  <a:lnTo>
                    <a:pt x="1650607" y="928511"/>
                  </a:lnTo>
                  <a:cubicBezTo>
                    <a:pt x="1650834" y="929446"/>
                    <a:pt x="1650880" y="930391"/>
                    <a:pt x="1650916" y="931336"/>
                  </a:cubicBezTo>
                  <a:lnTo>
                    <a:pt x="1650415" y="931353"/>
                  </a:lnTo>
                  <a:cubicBezTo>
                    <a:pt x="1649239" y="1005482"/>
                    <a:pt x="1608533" y="1073418"/>
                    <a:pt x="1543577" y="1109567"/>
                  </a:cubicBezTo>
                  <a:cubicBezTo>
                    <a:pt x="1521978" y="1121587"/>
                    <a:pt x="1498805" y="1129476"/>
                    <a:pt x="1475082" y="1132835"/>
                  </a:cubicBezTo>
                  <a:lnTo>
                    <a:pt x="1475082" y="1165545"/>
                  </a:lnTo>
                  <a:lnTo>
                    <a:pt x="1395816" y="1165545"/>
                  </a:lnTo>
                  <a:lnTo>
                    <a:pt x="1395816" y="1130194"/>
                  </a:lnTo>
                  <a:cubicBezTo>
                    <a:pt x="1373613" y="1125585"/>
                    <a:pt x="1352168" y="1116888"/>
                    <a:pt x="1332303" y="1104568"/>
                  </a:cubicBezTo>
                  <a:cubicBezTo>
                    <a:pt x="1268003" y="1064689"/>
                    <a:pt x="1230355" y="993103"/>
                    <a:pt x="1233933" y="917525"/>
                  </a:cubicBezTo>
                  <a:lnTo>
                    <a:pt x="1354544" y="923236"/>
                  </a:lnTo>
                  <a:cubicBezTo>
                    <a:pt x="1353040" y="954989"/>
                    <a:pt x="1368828" y="985067"/>
                    <a:pt x="1395816" y="1001849"/>
                  </a:cubicBezTo>
                  <a:lnTo>
                    <a:pt x="1395816" y="862479"/>
                  </a:lnTo>
                  <a:cubicBezTo>
                    <a:pt x="1368998" y="855832"/>
                    <a:pt x="1344002" y="843677"/>
                    <a:pt x="1322380" y="825533"/>
                  </a:cubicBezTo>
                  <a:cubicBezTo>
                    <a:pt x="1279142" y="789250"/>
                    <a:pt x="1253317" y="736644"/>
                    <a:pt x="1251176" y="680490"/>
                  </a:cubicBezTo>
                  <a:cubicBezTo>
                    <a:pt x="1251334" y="597461"/>
                    <a:pt x="1284345" y="551005"/>
                    <a:pt x="1345251" y="517567"/>
                  </a:cubicBezTo>
                  <a:cubicBezTo>
                    <a:pt x="1360367" y="509155"/>
                    <a:pt x="1379438" y="506089"/>
                    <a:pt x="1395816" y="502211"/>
                  </a:cubicBezTo>
                  <a:lnTo>
                    <a:pt x="1395816" y="467094"/>
                  </a:lnTo>
                  <a:close/>
                  <a:moveTo>
                    <a:pt x="1670907" y="420372"/>
                  </a:moveTo>
                  <a:cubicBezTo>
                    <a:pt x="1452232" y="294120"/>
                    <a:pt x="1172613" y="369043"/>
                    <a:pt x="1046361" y="587719"/>
                  </a:cubicBezTo>
                  <a:cubicBezTo>
                    <a:pt x="920108" y="806395"/>
                    <a:pt x="995032" y="1086013"/>
                    <a:pt x="1213707" y="1212266"/>
                  </a:cubicBezTo>
                  <a:cubicBezTo>
                    <a:pt x="1432383" y="1338518"/>
                    <a:pt x="1712002" y="1263595"/>
                    <a:pt x="1838254" y="1044919"/>
                  </a:cubicBezTo>
                  <a:cubicBezTo>
                    <a:pt x="1964507" y="826243"/>
                    <a:pt x="1889583" y="546625"/>
                    <a:pt x="1670907" y="420372"/>
                  </a:cubicBezTo>
                  <a:close/>
                  <a:moveTo>
                    <a:pt x="2337204" y="670392"/>
                  </a:moveTo>
                  <a:cubicBezTo>
                    <a:pt x="2275292" y="634647"/>
                    <a:pt x="2196124" y="655860"/>
                    <a:pt x="2160379" y="717772"/>
                  </a:cubicBezTo>
                  <a:cubicBezTo>
                    <a:pt x="2124634" y="779684"/>
                    <a:pt x="2145847" y="858852"/>
                    <a:pt x="2207759" y="894597"/>
                  </a:cubicBezTo>
                  <a:cubicBezTo>
                    <a:pt x="2269672" y="930342"/>
                    <a:pt x="2348840" y="909129"/>
                    <a:pt x="2384585" y="847217"/>
                  </a:cubicBezTo>
                  <a:cubicBezTo>
                    <a:pt x="2420330" y="785305"/>
                    <a:pt x="2399117" y="706137"/>
                    <a:pt x="2337204" y="670392"/>
                  </a:cubicBezTo>
                  <a:close/>
                  <a:moveTo>
                    <a:pt x="2384613" y="233313"/>
                  </a:moveTo>
                  <a:cubicBezTo>
                    <a:pt x="2428818" y="319090"/>
                    <a:pt x="2503845" y="385970"/>
                    <a:pt x="2595156" y="420224"/>
                  </a:cubicBezTo>
                  <a:lnTo>
                    <a:pt x="2595155" y="1152677"/>
                  </a:lnTo>
                  <a:cubicBezTo>
                    <a:pt x="2489919" y="1191773"/>
                    <a:pt x="2405690" y="1273809"/>
                    <a:pt x="2363285" y="1377636"/>
                  </a:cubicBezTo>
                  <a:lnTo>
                    <a:pt x="402182" y="1377636"/>
                  </a:lnTo>
                  <a:cubicBezTo>
                    <a:pt x="366180" y="1300676"/>
                    <a:pt x="305669" y="1237745"/>
                    <a:pt x="230221" y="1198942"/>
                  </a:cubicBezTo>
                  <a:lnTo>
                    <a:pt x="230221" y="415045"/>
                  </a:lnTo>
                  <a:cubicBezTo>
                    <a:pt x="307865" y="376272"/>
                    <a:pt x="370258" y="312122"/>
                    <a:pt x="407224" y="233313"/>
                  </a:cubicBezTo>
                  <a:close/>
                  <a:moveTo>
                    <a:pt x="2374194" y="127259"/>
                  </a:moveTo>
                  <a:lnTo>
                    <a:pt x="406569" y="127259"/>
                  </a:lnTo>
                  <a:cubicBezTo>
                    <a:pt x="368226" y="267341"/>
                    <a:pt x="255955" y="376146"/>
                    <a:pt x="114433" y="410154"/>
                  </a:cubicBezTo>
                  <a:lnTo>
                    <a:pt x="114433" y="1207711"/>
                  </a:lnTo>
                  <a:cubicBezTo>
                    <a:pt x="249220" y="1241659"/>
                    <a:pt x="356431" y="1343562"/>
                    <a:pt x="397550" y="1475019"/>
                  </a:cubicBezTo>
                  <a:lnTo>
                    <a:pt x="2364592" y="1475019"/>
                  </a:lnTo>
                  <a:cubicBezTo>
                    <a:pt x="2403043" y="1323089"/>
                    <a:pt x="2527516" y="1206120"/>
                    <a:pt x="2682804" y="1177407"/>
                  </a:cubicBezTo>
                  <a:lnTo>
                    <a:pt x="2682804" y="401000"/>
                  </a:lnTo>
                  <a:cubicBezTo>
                    <a:pt x="2536308" y="373254"/>
                    <a:pt x="2418049" y="266915"/>
                    <a:pt x="2374194" y="127259"/>
                  </a:cubicBezTo>
                  <a:close/>
                  <a:moveTo>
                    <a:pt x="2797236" y="112"/>
                  </a:moveTo>
                  <a:lnTo>
                    <a:pt x="2797236" y="1602166"/>
                  </a:lnTo>
                  <a:lnTo>
                    <a:pt x="419639" y="1602166"/>
                  </a:lnTo>
                  <a:lnTo>
                    <a:pt x="12661" y="1602166"/>
                  </a:lnTo>
                  <a:lnTo>
                    <a:pt x="0" y="1602166"/>
                  </a:lnTo>
                  <a:lnTo>
                    <a:pt x="0" y="112"/>
                  </a:lnTo>
                  <a:lnTo>
                    <a:pt x="2352082" y="112"/>
                  </a:lnTo>
                  <a:cubicBezTo>
                    <a:pt x="2352071" y="75"/>
                    <a:pt x="2352071" y="37"/>
                    <a:pt x="2352071" y="0"/>
                  </a:cubicBezTo>
                  <a:lnTo>
                    <a:pt x="2759048" y="0"/>
                  </a:lnTo>
                  <a:lnTo>
                    <a:pt x="2759047" y="1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7" name="Diagonal Stripe 18">
              <a:extLst>
                <a:ext uri="{FF2B5EF4-FFF2-40B4-BE49-F238E27FC236}">
                  <a16:creationId xmlns:a16="http://schemas.microsoft.com/office/drawing/2014/main" id="{C4623618-8532-449D-A6D4-C7C1E6C3E538}"/>
                </a:ext>
              </a:extLst>
            </p:cNvPr>
            <p:cNvSpPr>
              <a:spLocks noChangeAspect="1"/>
            </p:cNvSpPr>
            <p:nvPr/>
          </p:nvSpPr>
          <p:spPr>
            <a:xfrm rot="2848566">
              <a:off x="4532867" y="3755912"/>
              <a:ext cx="270657" cy="270254"/>
            </a:xfrm>
            <a:custGeom>
              <a:avLst/>
              <a:gdLst>
                <a:gd name="connsiteX0" fmla="*/ 2711097 w 4203112"/>
                <a:gd name="connsiteY0" fmla="*/ 2591096 h 4242998"/>
                <a:gd name="connsiteX1" fmla="*/ 2769667 w 4203112"/>
                <a:gd name="connsiteY1" fmla="*/ 2552217 h 4242998"/>
                <a:gd name="connsiteX2" fmla="*/ 2887654 w 4203112"/>
                <a:gd name="connsiteY2" fmla="*/ 2586370 h 4242998"/>
                <a:gd name="connsiteX3" fmla="*/ 2942683 w 4203112"/>
                <a:gd name="connsiteY3" fmla="*/ 2773697 h 4242998"/>
                <a:gd name="connsiteX4" fmla="*/ 2935472 w 4203112"/>
                <a:gd name="connsiteY4" fmla="*/ 2796870 h 4242998"/>
                <a:gd name="connsiteX5" fmla="*/ 2711097 w 4203112"/>
                <a:gd name="connsiteY5" fmla="*/ 2591096 h 4242998"/>
                <a:gd name="connsiteX6" fmla="*/ 2171384 w 4203112"/>
                <a:gd name="connsiteY6" fmla="*/ 2337588 h 4242998"/>
                <a:gd name="connsiteX7" fmla="*/ 2373058 w 4203112"/>
                <a:gd name="connsiteY7" fmla="*/ 2522544 h 4242998"/>
                <a:gd name="connsiteX8" fmla="*/ 2370959 w 4203112"/>
                <a:gd name="connsiteY8" fmla="*/ 2523075 h 4242998"/>
                <a:gd name="connsiteX9" fmla="*/ 2214151 w 4203112"/>
                <a:gd name="connsiteY9" fmla="*/ 2478059 h 4242998"/>
                <a:gd name="connsiteX10" fmla="*/ 2213034 w 4203112"/>
                <a:gd name="connsiteY10" fmla="*/ 2479384 h 4242998"/>
                <a:gd name="connsiteX11" fmla="*/ 2171384 w 4203112"/>
                <a:gd name="connsiteY11" fmla="*/ 2337588 h 4242998"/>
                <a:gd name="connsiteX12" fmla="*/ 1919108 w 4203112"/>
                <a:gd name="connsiteY12" fmla="*/ 2106226 h 4242998"/>
                <a:gd name="connsiteX13" fmla="*/ 1977212 w 4203112"/>
                <a:gd name="connsiteY13" fmla="*/ 2159513 h 4242998"/>
                <a:gd name="connsiteX14" fmla="*/ 1925891 w 4203112"/>
                <a:gd name="connsiteY14" fmla="*/ 2266478 h 4242998"/>
                <a:gd name="connsiteX15" fmla="*/ 2052710 w 4203112"/>
                <a:gd name="connsiteY15" fmla="*/ 2669358 h 4242998"/>
                <a:gd name="connsiteX16" fmla="*/ 2400744 w 4203112"/>
                <a:gd name="connsiteY16" fmla="*/ 2771636 h 4242998"/>
                <a:gd name="connsiteX17" fmla="*/ 2573309 w 4203112"/>
                <a:gd name="connsiteY17" fmla="*/ 2706193 h 4242998"/>
                <a:gd name="connsiteX18" fmla="*/ 2803909 w 4203112"/>
                <a:gd name="connsiteY18" fmla="*/ 2917676 h 4242998"/>
                <a:gd name="connsiteX19" fmla="*/ 2611209 w 4203112"/>
                <a:gd name="connsiteY19" fmla="*/ 2866675 h 4242998"/>
                <a:gd name="connsiteX20" fmla="*/ 2418743 w 4203112"/>
                <a:gd name="connsiteY20" fmla="*/ 3057571 h 4242998"/>
                <a:gd name="connsiteX21" fmla="*/ 2877490 w 4203112"/>
                <a:gd name="connsiteY21" fmla="*/ 3178631 h 4242998"/>
                <a:gd name="connsiteX22" fmla="*/ 3016268 w 4203112"/>
                <a:gd name="connsiteY22" fmla="*/ 3112430 h 4242998"/>
                <a:gd name="connsiteX23" fmla="*/ 3074759 w 4203112"/>
                <a:gd name="connsiteY23" fmla="*/ 3166072 h 4242998"/>
                <a:gd name="connsiteX24" fmla="*/ 3195039 w 4203112"/>
                <a:gd name="connsiteY24" fmla="*/ 3034919 h 4242998"/>
                <a:gd name="connsiteX25" fmla="*/ 3140917 w 4203112"/>
                <a:gd name="connsiteY25" fmla="*/ 2985283 h 4242998"/>
                <a:gd name="connsiteX26" fmla="*/ 3206354 w 4203112"/>
                <a:gd name="connsiteY26" fmla="*/ 2836645 h 4242998"/>
                <a:gd name="connsiteX27" fmla="*/ 3073603 w 4203112"/>
                <a:gd name="connsiteY27" fmla="*/ 2389446 h 4242998"/>
                <a:gd name="connsiteX28" fmla="*/ 3074334 w 4203112"/>
                <a:gd name="connsiteY28" fmla="*/ 2388590 h 4242998"/>
                <a:gd name="connsiteX29" fmla="*/ 3069192 w 4203112"/>
                <a:gd name="connsiteY29" fmla="*/ 2384816 h 4242998"/>
                <a:gd name="connsiteX30" fmla="*/ 3067445 w 4203112"/>
                <a:gd name="connsiteY30" fmla="*/ 2382983 h 4242998"/>
                <a:gd name="connsiteX31" fmla="*/ 3067143 w 4203112"/>
                <a:gd name="connsiteY31" fmla="*/ 2383312 h 4242998"/>
                <a:gd name="connsiteX32" fmla="*/ 2729016 w 4203112"/>
                <a:gd name="connsiteY32" fmla="*/ 2296491 h 4242998"/>
                <a:gd name="connsiteX33" fmla="*/ 2522385 w 4203112"/>
                <a:gd name="connsiteY33" fmla="*/ 2418029 h 4242998"/>
                <a:gd name="connsiteX34" fmla="*/ 2283741 w 4203112"/>
                <a:gd name="connsiteY34" fmla="*/ 2199168 h 4242998"/>
                <a:gd name="connsiteX35" fmla="*/ 2297678 w 4203112"/>
                <a:gd name="connsiteY35" fmla="*/ 2193154 h 4242998"/>
                <a:gd name="connsiteX36" fmla="*/ 2471482 w 4203112"/>
                <a:gd name="connsiteY36" fmla="*/ 2239020 h 4242998"/>
                <a:gd name="connsiteX37" fmla="*/ 2644745 w 4203112"/>
                <a:gd name="connsiteY37" fmla="*/ 2067171 h 4242998"/>
                <a:gd name="connsiteX38" fmla="*/ 2231772 w 4203112"/>
                <a:gd name="connsiteY38" fmla="*/ 1958190 h 4242998"/>
                <a:gd name="connsiteX39" fmla="*/ 2094967 w 4203112"/>
                <a:gd name="connsiteY39" fmla="*/ 2026044 h 4242998"/>
                <a:gd name="connsiteX40" fmla="*/ 2039388 w 4203112"/>
                <a:gd name="connsiteY40" fmla="*/ 1975073 h 4242998"/>
                <a:gd name="connsiteX41" fmla="*/ 1919108 w 4203112"/>
                <a:gd name="connsiteY41" fmla="*/ 2106226 h 4242998"/>
                <a:gd name="connsiteX42" fmla="*/ 1078927 w 4203112"/>
                <a:gd name="connsiteY42" fmla="*/ 2448738 h 4242998"/>
                <a:gd name="connsiteX43" fmla="*/ 2259074 w 4203112"/>
                <a:gd name="connsiteY43" fmla="*/ 1170963 h 4242998"/>
                <a:gd name="connsiteX44" fmla="*/ 3829901 w 4203112"/>
                <a:gd name="connsiteY44" fmla="*/ 1459901 h 4242998"/>
                <a:gd name="connsiteX45" fmla="*/ 3448965 w 4203112"/>
                <a:gd name="connsiteY45" fmla="*/ 3384214 h 4242998"/>
                <a:gd name="connsiteX46" fmla="*/ 1444117 w 4203112"/>
                <a:gd name="connsiteY46" fmla="*/ 3911639 h 4242998"/>
                <a:gd name="connsiteX47" fmla="*/ 1441457 w 4203112"/>
                <a:gd name="connsiteY47" fmla="*/ 3907642 h 4242998"/>
                <a:gd name="connsiteX48" fmla="*/ 1078927 w 4203112"/>
                <a:gd name="connsiteY48" fmla="*/ 2448738 h 4242998"/>
                <a:gd name="connsiteX49" fmla="*/ 844073 w 4203112"/>
                <a:gd name="connsiteY49" fmla="*/ 2182941 h 4242998"/>
                <a:gd name="connsiteX50" fmla="*/ 1947259 w 4203112"/>
                <a:gd name="connsiteY50" fmla="*/ 980032 h 4242998"/>
                <a:gd name="connsiteX51" fmla="*/ 2015087 w 4203112"/>
                <a:gd name="connsiteY51" fmla="*/ 977099 h 4242998"/>
                <a:gd name="connsiteX52" fmla="*/ 2156605 w 4203112"/>
                <a:gd name="connsiteY52" fmla="*/ 1106884 h 4242998"/>
                <a:gd name="connsiteX53" fmla="*/ 2159538 w 4203112"/>
                <a:gd name="connsiteY53" fmla="*/ 1174712 h 4242998"/>
                <a:gd name="connsiteX54" fmla="*/ 1056351 w 4203112"/>
                <a:gd name="connsiteY54" fmla="*/ 2377621 h 4242998"/>
                <a:gd name="connsiteX55" fmla="*/ 988524 w 4203112"/>
                <a:gd name="connsiteY55" fmla="*/ 2380554 h 4242998"/>
                <a:gd name="connsiteX56" fmla="*/ 847006 w 4203112"/>
                <a:gd name="connsiteY56" fmla="*/ 2250768 h 4242998"/>
                <a:gd name="connsiteX57" fmla="*/ 844073 w 4203112"/>
                <a:gd name="connsiteY57" fmla="*/ 2182941 h 4242998"/>
                <a:gd name="connsiteX58" fmla="*/ 608369 w 4203112"/>
                <a:gd name="connsiteY58" fmla="*/ 694413 h 4242998"/>
                <a:gd name="connsiteX59" fmla="*/ 1323969 w 4203112"/>
                <a:gd name="connsiteY59" fmla="*/ 580732 h 4242998"/>
                <a:gd name="connsiteX60" fmla="*/ 1407055 w 4203112"/>
                <a:gd name="connsiteY60" fmla="*/ 95866 h 4242998"/>
                <a:gd name="connsiteX61" fmla="*/ 1935243 w 4203112"/>
                <a:gd name="connsiteY61" fmla="*/ 122235 h 4242998"/>
                <a:gd name="connsiteX62" fmla="*/ 1869929 w 4203112"/>
                <a:gd name="connsiteY62" fmla="*/ 929632 h 4242998"/>
                <a:gd name="connsiteX63" fmla="*/ 830647 w 4203112"/>
                <a:gd name="connsiteY63" fmla="*/ 2091045 h 4242998"/>
                <a:gd name="connsiteX64" fmla="*/ 111882 w 4203112"/>
                <a:gd name="connsiteY64" fmla="*/ 2120016 h 4242998"/>
                <a:gd name="connsiteX65" fmla="*/ 509974 w 4203112"/>
                <a:gd name="connsiteY65" fmla="*/ 1414093 h 4242998"/>
                <a:gd name="connsiteX66" fmla="*/ 530788 w 4203112"/>
                <a:gd name="connsiteY66" fmla="*/ 798353 h 4242998"/>
                <a:gd name="connsiteX67" fmla="*/ 608369 w 4203112"/>
                <a:gd name="connsiteY67" fmla="*/ 694413 h 4242998"/>
                <a:gd name="connsiteX0" fmla="*/ 2711097 w 4203112"/>
                <a:gd name="connsiteY0" fmla="*/ 2521084 h 4172986"/>
                <a:gd name="connsiteX1" fmla="*/ 2769667 w 4203112"/>
                <a:gd name="connsiteY1" fmla="*/ 2482205 h 4172986"/>
                <a:gd name="connsiteX2" fmla="*/ 2887654 w 4203112"/>
                <a:gd name="connsiteY2" fmla="*/ 2516358 h 4172986"/>
                <a:gd name="connsiteX3" fmla="*/ 2942683 w 4203112"/>
                <a:gd name="connsiteY3" fmla="*/ 2703685 h 4172986"/>
                <a:gd name="connsiteX4" fmla="*/ 2935472 w 4203112"/>
                <a:gd name="connsiteY4" fmla="*/ 2726858 h 4172986"/>
                <a:gd name="connsiteX5" fmla="*/ 2711097 w 4203112"/>
                <a:gd name="connsiteY5" fmla="*/ 2521084 h 4172986"/>
                <a:gd name="connsiteX6" fmla="*/ 2171384 w 4203112"/>
                <a:gd name="connsiteY6" fmla="*/ 2267576 h 4172986"/>
                <a:gd name="connsiteX7" fmla="*/ 2373058 w 4203112"/>
                <a:gd name="connsiteY7" fmla="*/ 2452532 h 4172986"/>
                <a:gd name="connsiteX8" fmla="*/ 2370959 w 4203112"/>
                <a:gd name="connsiteY8" fmla="*/ 2453063 h 4172986"/>
                <a:gd name="connsiteX9" fmla="*/ 2214151 w 4203112"/>
                <a:gd name="connsiteY9" fmla="*/ 2408047 h 4172986"/>
                <a:gd name="connsiteX10" fmla="*/ 2213034 w 4203112"/>
                <a:gd name="connsiteY10" fmla="*/ 2409372 h 4172986"/>
                <a:gd name="connsiteX11" fmla="*/ 2171384 w 4203112"/>
                <a:gd name="connsiteY11" fmla="*/ 2267576 h 4172986"/>
                <a:gd name="connsiteX12" fmla="*/ 1919108 w 4203112"/>
                <a:gd name="connsiteY12" fmla="*/ 2036214 h 4172986"/>
                <a:gd name="connsiteX13" fmla="*/ 1977212 w 4203112"/>
                <a:gd name="connsiteY13" fmla="*/ 2089501 h 4172986"/>
                <a:gd name="connsiteX14" fmla="*/ 1925891 w 4203112"/>
                <a:gd name="connsiteY14" fmla="*/ 2196466 h 4172986"/>
                <a:gd name="connsiteX15" fmla="*/ 2052710 w 4203112"/>
                <a:gd name="connsiteY15" fmla="*/ 2599346 h 4172986"/>
                <a:gd name="connsiteX16" fmla="*/ 2400744 w 4203112"/>
                <a:gd name="connsiteY16" fmla="*/ 2701624 h 4172986"/>
                <a:gd name="connsiteX17" fmla="*/ 2573309 w 4203112"/>
                <a:gd name="connsiteY17" fmla="*/ 2636181 h 4172986"/>
                <a:gd name="connsiteX18" fmla="*/ 2803909 w 4203112"/>
                <a:gd name="connsiteY18" fmla="*/ 2847664 h 4172986"/>
                <a:gd name="connsiteX19" fmla="*/ 2611209 w 4203112"/>
                <a:gd name="connsiteY19" fmla="*/ 2796663 h 4172986"/>
                <a:gd name="connsiteX20" fmla="*/ 2418743 w 4203112"/>
                <a:gd name="connsiteY20" fmla="*/ 2987559 h 4172986"/>
                <a:gd name="connsiteX21" fmla="*/ 2877490 w 4203112"/>
                <a:gd name="connsiteY21" fmla="*/ 3108619 h 4172986"/>
                <a:gd name="connsiteX22" fmla="*/ 3016268 w 4203112"/>
                <a:gd name="connsiteY22" fmla="*/ 3042418 h 4172986"/>
                <a:gd name="connsiteX23" fmla="*/ 3074759 w 4203112"/>
                <a:gd name="connsiteY23" fmla="*/ 3096060 h 4172986"/>
                <a:gd name="connsiteX24" fmla="*/ 3195039 w 4203112"/>
                <a:gd name="connsiteY24" fmla="*/ 2964907 h 4172986"/>
                <a:gd name="connsiteX25" fmla="*/ 3140917 w 4203112"/>
                <a:gd name="connsiteY25" fmla="*/ 2915271 h 4172986"/>
                <a:gd name="connsiteX26" fmla="*/ 3206354 w 4203112"/>
                <a:gd name="connsiteY26" fmla="*/ 2766633 h 4172986"/>
                <a:gd name="connsiteX27" fmla="*/ 3073603 w 4203112"/>
                <a:gd name="connsiteY27" fmla="*/ 2319434 h 4172986"/>
                <a:gd name="connsiteX28" fmla="*/ 3074334 w 4203112"/>
                <a:gd name="connsiteY28" fmla="*/ 2318578 h 4172986"/>
                <a:gd name="connsiteX29" fmla="*/ 3069192 w 4203112"/>
                <a:gd name="connsiteY29" fmla="*/ 2314804 h 4172986"/>
                <a:gd name="connsiteX30" fmla="*/ 3067445 w 4203112"/>
                <a:gd name="connsiteY30" fmla="*/ 2312971 h 4172986"/>
                <a:gd name="connsiteX31" fmla="*/ 3067143 w 4203112"/>
                <a:gd name="connsiteY31" fmla="*/ 2313300 h 4172986"/>
                <a:gd name="connsiteX32" fmla="*/ 2729016 w 4203112"/>
                <a:gd name="connsiteY32" fmla="*/ 2226479 h 4172986"/>
                <a:gd name="connsiteX33" fmla="*/ 2522385 w 4203112"/>
                <a:gd name="connsiteY33" fmla="*/ 2348017 h 4172986"/>
                <a:gd name="connsiteX34" fmla="*/ 2283741 w 4203112"/>
                <a:gd name="connsiteY34" fmla="*/ 2129156 h 4172986"/>
                <a:gd name="connsiteX35" fmla="*/ 2297678 w 4203112"/>
                <a:gd name="connsiteY35" fmla="*/ 2123142 h 4172986"/>
                <a:gd name="connsiteX36" fmla="*/ 2471482 w 4203112"/>
                <a:gd name="connsiteY36" fmla="*/ 2169008 h 4172986"/>
                <a:gd name="connsiteX37" fmla="*/ 2644745 w 4203112"/>
                <a:gd name="connsiteY37" fmla="*/ 1997159 h 4172986"/>
                <a:gd name="connsiteX38" fmla="*/ 2231772 w 4203112"/>
                <a:gd name="connsiteY38" fmla="*/ 1888178 h 4172986"/>
                <a:gd name="connsiteX39" fmla="*/ 2094967 w 4203112"/>
                <a:gd name="connsiteY39" fmla="*/ 1956032 h 4172986"/>
                <a:gd name="connsiteX40" fmla="*/ 2039388 w 4203112"/>
                <a:gd name="connsiteY40" fmla="*/ 1905061 h 4172986"/>
                <a:gd name="connsiteX41" fmla="*/ 1919108 w 4203112"/>
                <a:gd name="connsiteY41" fmla="*/ 2036214 h 4172986"/>
                <a:gd name="connsiteX42" fmla="*/ 1078927 w 4203112"/>
                <a:gd name="connsiteY42" fmla="*/ 2378726 h 4172986"/>
                <a:gd name="connsiteX43" fmla="*/ 2259074 w 4203112"/>
                <a:gd name="connsiteY43" fmla="*/ 1100951 h 4172986"/>
                <a:gd name="connsiteX44" fmla="*/ 3829901 w 4203112"/>
                <a:gd name="connsiteY44" fmla="*/ 1389889 h 4172986"/>
                <a:gd name="connsiteX45" fmla="*/ 3448965 w 4203112"/>
                <a:gd name="connsiteY45" fmla="*/ 3314202 h 4172986"/>
                <a:gd name="connsiteX46" fmla="*/ 1444117 w 4203112"/>
                <a:gd name="connsiteY46" fmla="*/ 3841627 h 4172986"/>
                <a:gd name="connsiteX47" fmla="*/ 1441457 w 4203112"/>
                <a:gd name="connsiteY47" fmla="*/ 3837630 h 4172986"/>
                <a:gd name="connsiteX48" fmla="*/ 1078927 w 4203112"/>
                <a:gd name="connsiteY48" fmla="*/ 2378726 h 4172986"/>
                <a:gd name="connsiteX49" fmla="*/ 844073 w 4203112"/>
                <a:gd name="connsiteY49" fmla="*/ 2112929 h 4172986"/>
                <a:gd name="connsiteX50" fmla="*/ 1947259 w 4203112"/>
                <a:gd name="connsiteY50" fmla="*/ 910020 h 4172986"/>
                <a:gd name="connsiteX51" fmla="*/ 2015087 w 4203112"/>
                <a:gd name="connsiteY51" fmla="*/ 907087 h 4172986"/>
                <a:gd name="connsiteX52" fmla="*/ 2156605 w 4203112"/>
                <a:gd name="connsiteY52" fmla="*/ 1036872 h 4172986"/>
                <a:gd name="connsiteX53" fmla="*/ 2159538 w 4203112"/>
                <a:gd name="connsiteY53" fmla="*/ 1104700 h 4172986"/>
                <a:gd name="connsiteX54" fmla="*/ 1056351 w 4203112"/>
                <a:gd name="connsiteY54" fmla="*/ 2307609 h 4172986"/>
                <a:gd name="connsiteX55" fmla="*/ 988524 w 4203112"/>
                <a:gd name="connsiteY55" fmla="*/ 2310542 h 4172986"/>
                <a:gd name="connsiteX56" fmla="*/ 847006 w 4203112"/>
                <a:gd name="connsiteY56" fmla="*/ 2180756 h 4172986"/>
                <a:gd name="connsiteX57" fmla="*/ 844073 w 4203112"/>
                <a:gd name="connsiteY57" fmla="*/ 2112929 h 4172986"/>
                <a:gd name="connsiteX58" fmla="*/ 608369 w 4203112"/>
                <a:gd name="connsiteY58" fmla="*/ 624401 h 4172986"/>
                <a:gd name="connsiteX59" fmla="*/ 1323969 w 4203112"/>
                <a:gd name="connsiteY59" fmla="*/ 510720 h 4172986"/>
                <a:gd name="connsiteX60" fmla="*/ 1407055 w 4203112"/>
                <a:gd name="connsiteY60" fmla="*/ 25854 h 4172986"/>
                <a:gd name="connsiteX61" fmla="*/ 1845112 w 4203112"/>
                <a:gd name="connsiteY61" fmla="*/ 150503 h 4172986"/>
                <a:gd name="connsiteX62" fmla="*/ 1869929 w 4203112"/>
                <a:gd name="connsiteY62" fmla="*/ 859620 h 4172986"/>
                <a:gd name="connsiteX63" fmla="*/ 830647 w 4203112"/>
                <a:gd name="connsiteY63" fmla="*/ 2021033 h 4172986"/>
                <a:gd name="connsiteX64" fmla="*/ 111882 w 4203112"/>
                <a:gd name="connsiteY64" fmla="*/ 2050004 h 4172986"/>
                <a:gd name="connsiteX65" fmla="*/ 509974 w 4203112"/>
                <a:gd name="connsiteY65" fmla="*/ 1344081 h 4172986"/>
                <a:gd name="connsiteX66" fmla="*/ 530788 w 4203112"/>
                <a:gd name="connsiteY66" fmla="*/ 728341 h 4172986"/>
                <a:gd name="connsiteX67" fmla="*/ 608369 w 4203112"/>
                <a:gd name="connsiteY67" fmla="*/ 624401 h 4172986"/>
                <a:gd name="connsiteX0" fmla="*/ 2711097 w 4203112"/>
                <a:gd name="connsiteY0" fmla="*/ 2579505 h 4231407"/>
                <a:gd name="connsiteX1" fmla="*/ 2769667 w 4203112"/>
                <a:gd name="connsiteY1" fmla="*/ 2540626 h 4231407"/>
                <a:gd name="connsiteX2" fmla="*/ 2887654 w 4203112"/>
                <a:gd name="connsiteY2" fmla="*/ 2574779 h 4231407"/>
                <a:gd name="connsiteX3" fmla="*/ 2942683 w 4203112"/>
                <a:gd name="connsiteY3" fmla="*/ 2762106 h 4231407"/>
                <a:gd name="connsiteX4" fmla="*/ 2935472 w 4203112"/>
                <a:gd name="connsiteY4" fmla="*/ 2785279 h 4231407"/>
                <a:gd name="connsiteX5" fmla="*/ 2711097 w 4203112"/>
                <a:gd name="connsiteY5" fmla="*/ 2579505 h 4231407"/>
                <a:gd name="connsiteX6" fmla="*/ 2171384 w 4203112"/>
                <a:gd name="connsiteY6" fmla="*/ 2325997 h 4231407"/>
                <a:gd name="connsiteX7" fmla="*/ 2373058 w 4203112"/>
                <a:gd name="connsiteY7" fmla="*/ 2510953 h 4231407"/>
                <a:gd name="connsiteX8" fmla="*/ 2370959 w 4203112"/>
                <a:gd name="connsiteY8" fmla="*/ 2511484 h 4231407"/>
                <a:gd name="connsiteX9" fmla="*/ 2214151 w 4203112"/>
                <a:gd name="connsiteY9" fmla="*/ 2466468 h 4231407"/>
                <a:gd name="connsiteX10" fmla="*/ 2213034 w 4203112"/>
                <a:gd name="connsiteY10" fmla="*/ 2467793 h 4231407"/>
                <a:gd name="connsiteX11" fmla="*/ 2171384 w 4203112"/>
                <a:gd name="connsiteY11" fmla="*/ 2325997 h 4231407"/>
                <a:gd name="connsiteX12" fmla="*/ 1919108 w 4203112"/>
                <a:gd name="connsiteY12" fmla="*/ 2094635 h 4231407"/>
                <a:gd name="connsiteX13" fmla="*/ 1977212 w 4203112"/>
                <a:gd name="connsiteY13" fmla="*/ 2147922 h 4231407"/>
                <a:gd name="connsiteX14" fmla="*/ 1925891 w 4203112"/>
                <a:gd name="connsiteY14" fmla="*/ 2254887 h 4231407"/>
                <a:gd name="connsiteX15" fmla="*/ 2052710 w 4203112"/>
                <a:gd name="connsiteY15" fmla="*/ 2657767 h 4231407"/>
                <a:gd name="connsiteX16" fmla="*/ 2400744 w 4203112"/>
                <a:gd name="connsiteY16" fmla="*/ 2760045 h 4231407"/>
                <a:gd name="connsiteX17" fmla="*/ 2573309 w 4203112"/>
                <a:gd name="connsiteY17" fmla="*/ 2694602 h 4231407"/>
                <a:gd name="connsiteX18" fmla="*/ 2803909 w 4203112"/>
                <a:gd name="connsiteY18" fmla="*/ 2906085 h 4231407"/>
                <a:gd name="connsiteX19" fmla="*/ 2611209 w 4203112"/>
                <a:gd name="connsiteY19" fmla="*/ 2855084 h 4231407"/>
                <a:gd name="connsiteX20" fmla="*/ 2418743 w 4203112"/>
                <a:gd name="connsiteY20" fmla="*/ 3045980 h 4231407"/>
                <a:gd name="connsiteX21" fmla="*/ 2877490 w 4203112"/>
                <a:gd name="connsiteY21" fmla="*/ 3167040 h 4231407"/>
                <a:gd name="connsiteX22" fmla="*/ 3016268 w 4203112"/>
                <a:gd name="connsiteY22" fmla="*/ 3100839 h 4231407"/>
                <a:gd name="connsiteX23" fmla="*/ 3074759 w 4203112"/>
                <a:gd name="connsiteY23" fmla="*/ 3154481 h 4231407"/>
                <a:gd name="connsiteX24" fmla="*/ 3195039 w 4203112"/>
                <a:gd name="connsiteY24" fmla="*/ 3023328 h 4231407"/>
                <a:gd name="connsiteX25" fmla="*/ 3140917 w 4203112"/>
                <a:gd name="connsiteY25" fmla="*/ 2973692 h 4231407"/>
                <a:gd name="connsiteX26" fmla="*/ 3206354 w 4203112"/>
                <a:gd name="connsiteY26" fmla="*/ 2825054 h 4231407"/>
                <a:gd name="connsiteX27" fmla="*/ 3073603 w 4203112"/>
                <a:gd name="connsiteY27" fmla="*/ 2377855 h 4231407"/>
                <a:gd name="connsiteX28" fmla="*/ 3074334 w 4203112"/>
                <a:gd name="connsiteY28" fmla="*/ 2376999 h 4231407"/>
                <a:gd name="connsiteX29" fmla="*/ 3069192 w 4203112"/>
                <a:gd name="connsiteY29" fmla="*/ 2373225 h 4231407"/>
                <a:gd name="connsiteX30" fmla="*/ 3067445 w 4203112"/>
                <a:gd name="connsiteY30" fmla="*/ 2371392 h 4231407"/>
                <a:gd name="connsiteX31" fmla="*/ 3067143 w 4203112"/>
                <a:gd name="connsiteY31" fmla="*/ 2371721 h 4231407"/>
                <a:gd name="connsiteX32" fmla="*/ 2729016 w 4203112"/>
                <a:gd name="connsiteY32" fmla="*/ 2284900 h 4231407"/>
                <a:gd name="connsiteX33" fmla="*/ 2522385 w 4203112"/>
                <a:gd name="connsiteY33" fmla="*/ 2406438 h 4231407"/>
                <a:gd name="connsiteX34" fmla="*/ 2283741 w 4203112"/>
                <a:gd name="connsiteY34" fmla="*/ 2187577 h 4231407"/>
                <a:gd name="connsiteX35" fmla="*/ 2297678 w 4203112"/>
                <a:gd name="connsiteY35" fmla="*/ 2181563 h 4231407"/>
                <a:gd name="connsiteX36" fmla="*/ 2471482 w 4203112"/>
                <a:gd name="connsiteY36" fmla="*/ 2227429 h 4231407"/>
                <a:gd name="connsiteX37" fmla="*/ 2644745 w 4203112"/>
                <a:gd name="connsiteY37" fmla="*/ 2055580 h 4231407"/>
                <a:gd name="connsiteX38" fmla="*/ 2231772 w 4203112"/>
                <a:gd name="connsiteY38" fmla="*/ 1946599 h 4231407"/>
                <a:gd name="connsiteX39" fmla="*/ 2094967 w 4203112"/>
                <a:gd name="connsiteY39" fmla="*/ 2014453 h 4231407"/>
                <a:gd name="connsiteX40" fmla="*/ 2039388 w 4203112"/>
                <a:gd name="connsiteY40" fmla="*/ 1963482 h 4231407"/>
                <a:gd name="connsiteX41" fmla="*/ 1919108 w 4203112"/>
                <a:gd name="connsiteY41" fmla="*/ 2094635 h 4231407"/>
                <a:gd name="connsiteX42" fmla="*/ 1078927 w 4203112"/>
                <a:gd name="connsiteY42" fmla="*/ 2437147 h 4231407"/>
                <a:gd name="connsiteX43" fmla="*/ 2259074 w 4203112"/>
                <a:gd name="connsiteY43" fmla="*/ 1159372 h 4231407"/>
                <a:gd name="connsiteX44" fmla="*/ 3829901 w 4203112"/>
                <a:gd name="connsiteY44" fmla="*/ 1448310 h 4231407"/>
                <a:gd name="connsiteX45" fmla="*/ 3448965 w 4203112"/>
                <a:gd name="connsiteY45" fmla="*/ 3372623 h 4231407"/>
                <a:gd name="connsiteX46" fmla="*/ 1444117 w 4203112"/>
                <a:gd name="connsiteY46" fmla="*/ 3900048 h 4231407"/>
                <a:gd name="connsiteX47" fmla="*/ 1441457 w 4203112"/>
                <a:gd name="connsiteY47" fmla="*/ 3896051 h 4231407"/>
                <a:gd name="connsiteX48" fmla="*/ 1078927 w 4203112"/>
                <a:gd name="connsiteY48" fmla="*/ 2437147 h 4231407"/>
                <a:gd name="connsiteX49" fmla="*/ 844073 w 4203112"/>
                <a:gd name="connsiteY49" fmla="*/ 2171350 h 4231407"/>
                <a:gd name="connsiteX50" fmla="*/ 1947259 w 4203112"/>
                <a:gd name="connsiteY50" fmla="*/ 968441 h 4231407"/>
                <a:gd name="connsiteX51" fmla="*/ 2015087 w 4203112"/>
                <a:gd name="connsiteY51" fmla="*/ 965508 h 4231407"/>
                <a:gd name="connsiteX52" fmla="*/ 2156605 w 4203112"/>
                <a:gd name="connsiteY52" fmla="*/ 1095293 h 4231407"/>
                <a:gd name="connsiteX53" fmla="*/ 2159538 w 4203112"/>
                <a:gd name="connsiteY53" fmla="*/ 1163121 h 4231407"/>
                <a:gd name="connsiteX54" fmla="*/ 1056351 w 4203112"/>
                <a:gd name="connsiteY54" fmla="*/ 2366030 h 4231407"/>
                <a:gd name="connsiteX55" fmla="*/ 988524 w 4203112"/>
                <a:gd name="connsiteY55" fmla="*/ 2368963 h 4231407"/>
                <a:gd name="connsiteX56" fmla="*/ 847006 w 4203112"/>
                <a:gd name="connsiteY56" fmla="*/ 2239177 h 4231407"/>
                <a:gd name="connsiteX57" fmla="*/ 844073 w 4203112"/>
                <a:gd name="connsiteY57" fmla="*/ 2171350 h 4231407"/>
                <a:gd name="connsiteX58" fmla="*/ 608369 w 4203112"/>
                <a:gd name="connsiteY58" fmla="*/ 682822 h 4231407"/>
                <a:gd name="connsiteX59" fmla="*/ 1323969 w 4203112"/>
                <a:gd name="connsiteY59" fmla="*/ 569141 h 4231407"/>
                <a:gd name="connsiteX60" fmla="*/ 1407055 w 4203112"/>
                <a:gd name="connsiteY60" fmla="*/ 84275 h 4231407"/>
                <a:gd name="connsiteX61" fmla="*/ 1845112 w 4203112"/>
                <a:gd name="connsiteY61" fmla="*/ 208924 h 4231407"/>
                <a:gd name="connsiteX62" fmla="*/ 1869929 w 4203112"/>
                <a:gd name="connsiteY62" fmla="*/ 918041 h 4231407"/>
                <a:gd name="connsiteX63" fmla="*/ 830647 w 4203112"/>
                <a:gd name="connsiteY63" fmla="*/ 2079454 h 4231407"/>
                <a:gd name="connsiteX64" fmla="*/ 111882 w 4203112"/>
                <a:gd name="connsiteY64" fmla="*/ 2108425 h 4231407"/>
                <a:gd name="connsiteX65" fmla="*/ 509974 w 4203112"/>
                <a:gd name="connsiteY65" fmla="*/ 1402502 h 4231407"/>
                <a:gd name="connsiteX66" fmla="*/ 530788 w 4203112"/>
                <a:gd name="connsiteY66" fmla="*/ 786762 h 4231407"/>
                <a:gd name="connsiteX67" fmla="*/ 608369 w 4203112"/>
                <a:gd name="connsiteY67" fmla="*/ 682822 h 4231407"/>
                <a:gd name="connsiteX0" fmla="*/ 2711097 w 4203112"/>
                <a:gd name="connsiteY0" fmla="*/ 2591123 h 4243025"/>
                <a:gd name="connsiteX1" fmla="*/ 2769667 w 4203112"/>
                <a:gd name="connsiteY1" fmla="*/ 2552244 h 4243025"/>
                <a:gd name="connsiteX2" fmla="*/ 2887654 w 4203112"/>
                <a:gd name="connsiteY2" fmla="*/ 2586397 h 4243025"/>
                <a:gd name="connsiteX3" fmla="*/ 2942683 w 4203112"/>
                <a:gd name="connsiteY3" fmla="*/ 2773724 h 4243025"/>
                <a:gd name="connsiteX4" fmla="*/ 2935472 w 4203112"/>
                <a:gd name="connsiteY4" fmla="*/ 2796897 h 4243025"/>
                <a:gd name="connsiteX5" fmla="*/ 2711097 w 4203112"/>
                <a:gd name="connsiteY5" fmla="*/ 2591123 h 4243025"/>
                <a:gd name="connsiteX6" fmla="*/ 2171384 w 4203112"/>
                <a:gd name="connsiteY6" fmla="*/ 2337615 h 4243025"/>
                <a:gd name="connsiteX7" fmla="*/ 2373058 w 4203112"/>
                <a:gd name="connsiteY7" fmla="*/ 2522571 h 4243025"/>
                <a:gd name="connsiteX8" fmla="*/ 2370959 w 4203112"/>
                <a:gd name="connsiteY8" fmla="*/ 2523102 h 4243025"/>
                <a:gd name="connsiteX9" fmla="*/ 2214151 w 4203112"/>
                <a:gd name="connsiteY9" fmla="*/ 2478086 h 4243025"/>
                <a:gd name="connsiteX10" fmla="*/ 2213034 w 4203112"/>
                <a:gd name="connsiteY10" fmla="*/ 2479411 h 4243025"/>
                <a:gd name="connsiteX11" fmla="*/ 2171384 w 4203112"/>
                <a:gd name="connsiteY11" fmla="*/ 2337615 h 4243025"/>
                <a:gd name="connsiteX12" fmla="*/ 1919108 w 4203112"/>
                <a:gd name="connsiteY12" fmla="*/ 2106253 h 4243025"/>
                <a:gd name="connsiteX13" fmla="*/ 1977212 w 4203112"/>
                <a:gd name="connsiteY13" fmla="*/ 2159540 h 4243025"/>
                <a:gd name="connsiteX14" fmla="*/ 1925891 w 4203112"/>
                <a:gd name="connsiteY14" fmla="*/ 2266505 h 4243025"/>
                <a:gd name="connsiteX15" fmla="*/ 2052710 w 4203112"/>
                <a:gd name="connsiteY15" fmla="*/ 2669385 h 4243025"/>
                <a:gd name="connsiteX16" fmla="*/ 2400744 w 4203112"/>
                <a:gd name="connsiteY16" fmla="*/ 2771663 h 4243025"/>
                <a:gd name="connsiteX17" fmla="*/ 2573309 w 4203112"/>
                <a:gd name="connsiteY17" fmla="*/ 2706220 h 4243025"/>
                <a:gd name="connsiteX18" fmla="*/ 2803909 w 4203112"/>
                <a:gd name="connsiteY18" fmla="*/ 2917703 h 4243025"/>
                <a:gd name="connsiteX19" fmla="*/ 2611209 w 4203112"/>
                <a:gd name="connsiteY19" fmla="*/ 2866702 h 4243025"/>
                <a:gd name="connsiteX20" fmla="*/ 2418743 w 4203112"/>
                <a:gd name="connsiteY20" fmla="*/ 3057598 h 4243025"/>
                <a:gd name="connsiteX21" fmla="*/ 2877490 w 4203112"/>
                <a:gd name="connsiteY21" fmla="*/ 3178658 h 4243025"/>
                <a:gd name="connsiteX22" fmla="*/ 3016268 w 4203112"/>
                <a:gd name="connsiteY22" fmla="*/ 3112457 h 4243025"/>
                <a:gd name="connsiteX23" fmla="*/ 3074759 w 4203112"/>
                <a:gd name="connsiteY23" fmla="*/ 3166099 h 4243025"/>
                <a:gd name="connsiteX24" fmla="*/ 3195039 w 4203112"/>
                <a:gd name="connsiteY24" fmla="*/ 3034946 h 4243025"/>
                <a:gd name="connsiteX25" fmla="*/ 3140917 w 4203112"/>
                <a:gd name="connsiteY25" fmla="*/ 2985310 h 4243025"/>
                <a:gd name="connsiteX26" fmla="*/ 3206354 w 4203112"/>
                <a:gd name="connsiteY26" fmla="*/ 2836672 h 4243025"/>
                <a:gd name="connsiteX27" fmla="*/ 3073603 w 4203112"/>
                <a:gd name="connsiteY27" fmla="*/ 2389473 h 4243025"/>
                <a:gd name="connsiteX28" fmla="*/ 3074334 w 4203112"/>
                <a:gd name="connsiteY28" fmla="*/ 2388617 h 4243025"/>
                <a:gd name="connsiteX29" fmla="*/ 3069192 w 4203112"/>
                <a:gd name="connsiteY29" fmla="*/ 2384843 h 4243025"/>
                <a:gd name="connsiteX30" fmla="*/ 3067445 w 4203112"/>
                <a:gd name="connsiteY30" fmla="*/ 2383010 h 4243025"/>
                <a:gd name="connsiteX31" fmla="*/ 3067143 w 4203112"/>
                <a:gd name="connsiteY31" fmla="*/ 2383339 h 4243025"/>
                <a:gd name="connsiteX32" fmla="*/ 2729016 w 4203112"/>
                <a:gd name="connsiteY32" fmla="*/ 2296518 h 4243025"/>
                <a:gd name="connsiteX33" fmla="*/ 2522385 w 4203112"/>
                <a:gd name="connsiteY33" fmla="*/ 2418056 h 4243025"/>
                <a:gd name="connsiteX34" fmla="*/ 2283741 w 4203112"/>
                <a:gd name="connsiteY34" fmla="*/ 2199195 h 4243025"/>
                <a:gd name="connsiteX35" fmla="*/ 2297678 w 4203112"/>
                <a:gd name="connsiteY35" fmla="*/ 2193181 h 4243025"/>
                <a:gd name="connsiteX36" fmla="*/ 2471482 w 4203112"/>
                <a:gd name="connsiteY36" fmla="*/ 2239047 h 4243025"/>
                <a:gd name="connsiteX37" fmla="*/ 2644745 w 4203112"/>
                <a:gd name="connsiteY37" fmla="*/ 2067198 h 4243025"/>
                <a:gd name="connsiteX38" fmla="*/ 2231772 w 4203112"/>
                <a:gd name="connsiteY38" fmla="*/ 1958217 h 4243025"/>
                <a:gd name="connsiteX39" fmla="*/ 2094967 w 4203112"/>
                <a:gd name="connsiteY39" fmla="*/ 2026071 h 4243025"/>
                <a:gd name="connsiteX40" fmla="*/ 2039388 w 4203112"/>
                <a:gd name="connsiteY40" fmla="*/ 1975100 h 4243025"/>
                <a:gd name="connsiteX41" fmla="*/ 1919108 w 4203112"/>
                <a:gd name="connsiteY41" fmla="*/ 2106253 h 4243025"/>
                <a:gd name="connsiteX42" fmla="*/ 1078927 w 4203112"/>
                <a:gd name="connsiteY42" fmla="*/ 2448765 h 4243025"/>
                <a:gd name="connsiteX43" fmla="*/ 2259074 w 4203112"/>
                <a:gd name="connsiteY43" fmla="*/ 1170990 h 4243025"/>
                <a:gd name="connsiteX44" fmla="*/ 3829901 w 4203112"/>
                <a:gd name="connsiteY44" fmla="*/ 1459928 h 4243025"/>
                <a:gd name="connsiteX45" fmla="*/ 3448965 w 4203112"/>
                <a:gd name="connsiteY45" fmla="*/ 3384241 h 4243025"/>
                <a:gd name="connsiteX46" fmla="*/ 1444117 w 4203112"/>
                <a:gd name="connsiteY46" fmla="*/ 3911666 h 4243025"/>
                <a:gd name="connsiteX47" fmla="*/ 1441457 w 4203112"/>
                <a:gd name="connsiteY47" fmla="*/ 3907669 h 4243025"/>
                <a:gd name="connsiteX48" fmla="*/ 1078927 w 4203112"/>
                <a:gd name="connsiteY48" fmla="*/ 2448765 h 4243025"/>
                <a:gd name="connsiteX49" fmla="*/ 844073 w 4203112"/>
                <a:gd name="connsiteY49" fmla="*/ 2182968 h 4243025"/>
                <a:gd name="connsiteX50" fmla="*/ 1947259 w 4203112"/>
                <a:gd name="connsiteY50" fmla="*/ 980059 h 4243025"/>
                <a:gd name="connsiteX51" fmla="*/ 2015087 w 4203112"/>
                <a:gd name="connsiteY51" fmla="*/ 977126 h 4243025"/>
                <a:gd name="connsiteX52" fmla="*/ 2156605 w 4203112"/>
                <a:gd name="connsiteY52" fmla="*/ 1106911 h 4243025"/>
                <a:gd name="connsiteX53" fmla="*/ 2159538 w 4203112"/>
                <a:gd name="connsiteY53" fmla="*/ 1174739 h 4243025"/>
                <a:gd name="connsiteX54" fmla="*/ 1056351 w 4203112"/>
                <a:gd name="connsiteY54" fmla="*/ 2377648 h 4243025"/>
                <a:gd name="connsiteX55" fmla="*/ 988524 w 4203112"/>
                <a:gd name="connsiteY55" fmla="*/ 2380581 h 4243025"/>
                <a:gd name="connsiteX56" fmla="*/ 847006 w 4203112"/>
                <a:gd name="connsiteY56" fmla="*/ 2250795 h 4243025"/>
                <a:gd name="connsiteX57" fmla="*/ 844073 w 4203112"/>
                <a:gd name="connsiteY57" fmla="*/ 2182968 h 4243025"/>
                <a:gd name="connsiteX58" fmla="*/ 608369 w 4203112"/>
                <a:gd name="connsiteY58" fmla="*/ 694440 h 4243025"/>
                <a:gd name="connsiteX59" fmla="*/ 1323969 w 4203112"/>
                <a:gd name="connsiteY59" fmla="*/ 580759 h 4243025"/>
                <a:gd name="connsiteX60" fmla="*/ 1407055 w 4203112"/>
                <a:gd name="connsiteY60" fmla="*/ 95893 h 4243025"/>
                <a:gd name="connsiteX61" fmla="*/ 1845112 w 4203112"/>
                <a:gd name="connsiteY61" fmla="*/ 220542 h 4243025"/>
                <a:gd name="connsiteX62" fmla="*/ 1869929 w 4203112"/>
                <a:gd name="connsiteY62" fmla="*/ 929659 h 4243025"/>
                <a:gd name="connsiteX63" fmla="*/ 830647 w 4203112"/>
                <a:gd name="connsiteY63" fmla="*/ 2091072 h 4243025"/>
                <a:gd name="connsiteX64" fmla="*/ 111882 w 4203112"/>
                <a:gd name="connsiteY64" fmla="*/ 2120043 h 4243025"/>
                <a:gd name="connsiteX65" fmla="*/ 509974 w 4203112"/>
                <a:gd name="connsiteY65" fmla="*/ 1414120 h 4243025"/>
                <a:gd name="connsiteX66" fmla="*/ 530788 w 4203112"/>
                <a:gd name="connsiteY66" fmla="*/ 798380 h 4243025"/>
                <a:gd name="connsiteX67" fmla="*/ 608369 w 4203112"/>
                <a:gd name="connsiteY67" fmla="*/ 694440 h 4243025"/>
                <a:gd name="connsiteX0" fmla="*/ 2711097 w 4203112"/>
                <a:gd name="connsiteY0" fmla="*/ 2522365 h 4174267"/>
                <a:gd name="connsiteX1" fmla="*/ 2769667 w 4203112"/>
                <a:gd name="connsiteY1" fmla="*/ 2483486 h 4174267"/>
                <a:gd name="connsiteX2" fmla="*/ 2887654 w 4203112"/>
                <a:gd name="connsiteY2" fmla="*/ 2517639 h 4174267"/>
                <a:gd name="connsiteX3" fmla="*/ 2942683 w 4203112"/>
                <a:gd name="connsiteY3" fmla="*/ 2704966 h 4174267"/>
                <a:gd name="connsiteX4" fmla="*/ 2935472 w 4203112"/>
                <a:gd name="connsiteY4" fmla="*/ 2728139 h 4174267"/>
                <a:gd name="connsiteX5" fmla="*/ 2711097 w 4203112"/>
                <a:gd name="connsiteY5" fmla="*/ 2522365 h 4174267"/>
                <a:gd name="connsiteX6" fmla="*/ 2171384 w 4203112"/>
                <a:gd name="connsiteY6" fmla="*/ 2268857 h 4174267"/>
                <a:gd name="connsiteX7" fmla="*/ 2373058 w 4203112"/>
                <a:gd name="connsiteY7" fmla="*/ 2453813 h 4174267"/>
                <a:gd name="connsiteX8" fmla="*/ 2370959 w 4203112"/>
                <a:gd name="connsiteY8" fmla="*/ 2454344 h 4174267"/>
                <a:gd name="connsiteX9" fmla="*/ 2214151 w 4203112"/>
                <a:gd name="connsiteY9" fmla="*/ 2409328 h 4174267"/>
                <a:gd name="connsiteX10" fmla="*/ 2213034 w 4203112"/>
                <a:gd name="connsiteY10" fmla="*/ 2410653 h 4174267"/>
                <a:gd name="connsiteX11" fmla="*/ 2171384 w 4203112"/>
                <a:gd name="connsiteY11" fmla="*/ 2268857 h 4174267"/>
                <a:gd name="connsiteX12" fmla="*/ 1919108 w 4203112"/>
                <a:gd name="connsiteY12" fmla="*/ 2037495 h 4174267"/>
                <a:gd name="connsiteX13" fmla="*/ 1977212 w 4203112"/>
                <a:gd name="connsiteY13" fmla="*/ 2090782 h 4174267"/>
                <a:gd name="connsiteX14" fmla="*/ 1925891 w 4203112"/>
                <a:gd name="connsiteY14" fmla="*/ 2197747 h 4174267"/>
                <a:gd name="connsiteX15" fmla="*/ 2052710 w 4203112"/>
                <a:gd name="connsiteY15" fmla="*/ 2600627 h 4174267"/>
                <a:gd name="connsiteX16" fmla="*/ 2400744 w 4203112"/>
                <a:gd name="connsiteY16" fmla="*/ 2702905 h 4174267"/>
                <a:gd name="connsiteX17" fmla="*/ 2573309 w 4203112"/>
                <a:gd name="connsiteY17" fmla="*/ 2637462 h 4174267"/>
                <a:gd name="connsiteX18" fmla="*/ 2803909 w 4203112"/>
                <a:gd name="connsiteY18" fmla="*/ 2848945 h 4174267"/>
                <a:gd name="connsiteX19" fmla="*/ 2611209 w 4203112"/>
                <a:gd name="connsiteY19" fmla="*/ 2797944 h 4174267"/>
                <a:gd name="connsiteX20" fmla="*/ 2418743 w 4203112"/>
                <a:gd name="connsiteY20" fmla="*/ 2988840 h 4174267"/>
                <a:gd name="connsiteX21" fmla="*/ 2877490 w 4203112"/>
                <a:gd name="connsiteY21" fmla="*/ 3109900 h 4174267"/>
                <a:gd name="connsiteX22" fmla="*/ 3016268 w 4203112"/>
                <a:gd name="connsiteY22" fmla="*/ 3043699 h 4174267"/>
                <a:gd name="connsiteX23" fmla="*/ 3074759 w 4203112"/>
                <a:gd name="connsiteY23" fmla="*/ 3097341 h 4174267"/>
                <a:gd name="connsiteX24" fmla="*/ 3195039 w 4203112"/>
                <a:gd name="connsiteY24" fmla="*/ 2966188 h 4174267"/>
                <a:gd name="connsiteX25" fmla="*/ 3140917 w 4203112"/>
                <a:gd name="connsiteY25" fmla="*/ 2916552 h 4174267"/>
                <a:gd name="connsiteX26" fmla="*/ 3206354 w 4203112"/>
                <a:gd name="connsiteY26" fmla="*/ 2767914 h 4174267"/>
                <a:gd name="connsiteX27" fmla="*/ 3073603 w 4203112"/>
                <a:gd name="connsiteY27" fmla="*/ 2320715 h 4174267"/>
                <a:gd name="connsiteX28" fmla="*/ 3074334 w 4203112"/>
                <a:gd name="connsiteY28" fmla="*/ 2319859 h 4174267"/>
                <a:gd name="connsiteX29" fmla="*/ 3069192 w 4203112"/>
                <a:gd name="connsiteY29" fmla="*/ 2316085 h 4174267"/>
                <a:gd name="connsiteX30" fmla="*/ 3067445 w 4203112"/>
                <a:gd name="connsiteY30" fmla="*/ 2314252 h 4174267"/>
                <a:gd name="connsiteX31" fmla="*/ 3067143 w 4203112"/>
                <a:gd name="connsiteY31" fmla="*/ 2314581 h 4174267"/>
                <a:gd name="connsiteX32" fmla="*/ 2729016 w 4203112"/>
                <a:gd name="connsiteY32" fmla="*/ 2227760 h 4174267"/>
                <a:gd name="connsiteX33" fmla="*/ 2522385 w 4203112"/>
                <a:gd name="connsiteY33" fmla="*/ 2349298 h 4174267"/>
                <a:gd name="connsiteX34" fmla="*/ 2283741 w 4203112"/>
                <a:gd name="connsiteY34" fmla="*/ 2130437 h 4174267"/>
                <a:gd name="connsiteX35" fmla="*/ 2297678 w 4203112"/>
                <a:gd name="connsiteY35" fmla="*/ 2124423 h 4174267"/>
                <a:gd name="connsiteX36" fmla="*/ 2471482 w 4203112"/>
                <a:gd name="connsiteY36" fmla="*/ 2170289 h 4174267"/>
                <a:gd name="connsiteX37" fmla="*/ 2644745 w 4203112"/>
                <a:gd name="connsiteY37" fmla="*/ 1998440 h 4174267"/>
                <a:gd name="connsiteX38" fmla="*/ 2231772 w 4203112"/>
                <a:gd name="connsiteY38" fmla="*/ 1889459 h 4174267"/>
                <a:gd name="connsiteX39" fmla="*/ 2094967 w 4203112"/>
                <a:gd name="connsiteY39" fmla="*/ 1957313 h 4174267"/>
                <a:gd name="connsiteX40" fmla="*/ 2039388 w 4203112"/>
                <a:gd name="connsiteY40" fmla="*/ 1906342 h 4174267"/>
                <a:gd name="connsiteX41" fmla="*/ 1919108 w 4203112"/>
                <a:gd name="connsiteY41" fmla="*/ 2037495 h 4174267"/>
                <a:gd name="connsiteX42" fmla="*/ 1078927 w 4203112"/>
                <a:gd name="connsiteY42" fmla="*/ 2380007 h 4174267"/>
                <a:gd name="connsiteX43" fmla="*/ 2259074 w 4203112"/>
                <a:gd name="connsiteY43" fmla="*/ 1102232 h 4174267"/>
                <a:gd name="connsiteX44" fmla="*/ 3829901 w 4203112"/>
                <a:gd name="connsiteY44" fmla="*/ 1391170 h 4174267"/>
                <a:gd name="connsiteX45" fmla="*/ 3448965 w 4203112"/>
                <a:gd name="connsiteY45" fmla="*/ 3315483 h 4174267"/>
                <a:gd name="connsiteX46" fmla="*/ 1444117 w 4203112"/>
                <a:gd name="connsiteY46" fmla="*/ 3842908 h 4174267"/>
                <a:gd name="connsiteX47" fmla="*/ 1441457 w 4203112"/>
                <a:gd name="connsiteY47" fmla="*/ 3838911 h 4174267"/>
                <a:gd name="connsiteX48" fmla="*/ 1078927 w 4203112"/>
                <a:gd name="connsiteY48" fmla="*/ 2380007 h 4174267"/>
                <a:gd name="connsiteX49" fmla="*/ 844073 w 4203112"/>
                <a:gd name="connsiteY49" fmla="*/ 2114210 h 4174267"/>
                <a:gd name="connsiteX50" fmla="*/ 1947259 w 4203112"/>
                <a:gd name="connsiteY50" fmla="*/ 911301 h 4174267"/>
                <a:gd name="connsiteX51" fmla="*/ 2015087 w 4203112"/>
                <a:gd name="connsiteY51" fmla="*/ 908368 h 4174267"/>
                <a:gd name="connsiteX52" fmla="*/ 2156605 w 4203112"/>
                <a:gd name="connsiteY52" fmla="*/ 1038153 h 4174267"/>
                <a:gd name="connsiteX53" fmla="*/ 2159538 w 4203112"/>
                <a:gd name="connsiteY53" fmla="*/ 1105981 h 4174267"/>
                <a:gd name="connsiteX54" fmla="*/ 1056351 w 4203112"/>
                <a:gd name="connsiteY54" fmla="*/ 2308890 h 4174267"/>
                <a:gd name="connsiteX55" fmla="*/ 988524 w 4203112"/>
                <a:gd name="connsiteY55" fmla="*/ 2311823 h 4174267"/>
                <a:gd name="connsiteX56" fmla="*/ 847006 w 4203112"/>
                <a:gd name="connsiteY56" fmla="*/ 2182037 h 4174267"/>
                <a:gd name="connsiteX57" fmla="*/ 844073 w 4203112"/>
                <a:gd name="connsiteY57" fmla="*/ 2114210 h 4174267"/>
                <a:gd name="connsiteX58" fmla="*/ 608369 w 4203112"/>
                <a:gd name="connsiteY58" fmla="*/ 625682 h 4174267"/>
                <a:gd name="connsiteX59" fmla="*/ 1230346 w 4203112"/>
                <a:gd name="connsiteY59" fmla="*/ 529532 h 4174267"/>
                <a:gd name="connsiteX60" fmla="*/ 1407055 w 4203112"/>
                <a:gd name="connsiteY60" fmla="*/ 27135 h 4174267"/>
                <a:gd name="connsiteX61" fmla="*/ 1845112 w 4203112"/>
                <a:gd name="connsiteY61" fmla="*/ 151784 h 4174267"/>
                <a:gd name="connsiteX62" fmla="*/ 1869929 w 4203112"/>
                <a:gd name="connsiteY62" fmla="*/ 860901 h 4174267"/>
                <a:gd name="connsiteX63" fmla="*/ 830647 w 4203112"/>
                <a:gd name="connsiteY63" fmla="*/ 2022314 h 4174267"/>
                <a:gd name="connsiteX64" fmla="*/ 111882 w 4203112"/>
                <a:gd name="connsiteY64" fmla="*/ 2051285 h 4174267"/>
                <a:gd name="connsiteX65" fmla="*/ 509974 w 4203112"/>
                <a:gd name="connsiteY65" fmla="*/ 1345362 h 4174267"/>
                <a:gd name="connsiteX66" fmla="*/ 530788 w 4203112"/>
                <a:gd name="connsiteY66" fmla="*/ 729622 h 4174267"/>
                <a:gd name="connsiteX67" fmla="*/ 608369 w 4203112"/>
                <a:gd name="connsiteY67" fmla="*/ 625682 h 4174267"/>
                <a:gd name="connsiteX0" fmla="*/ 2711097 w 4203112"/>
                <a:gd name="connsiteY0" fmla="*/ 2541845 h 4193747"/>
                <a:gd name="connsiteX1" fmla="*/ 2769667 w 4203112"/>
                <a:gd name="connsiteY1" fmla="*/ 2502966 h 4193747"/>
                <a:gd name="connsiteX2" fmla="*/ 2887654 w 4203112"/>
                <a:gd name="connsiteY2" fmla="*/ 2537119 h 4193747"/>
                <a:gd name="connsiteX3" fmla="*/ 2942683 w 4203112"/>
                <a:gd name="connsiteY3" fmla="*/ 2724446 h 4193747"/>
                <a:gd name="connsiteX4" fmla="*/ 2935472 w 4203112"/>
                <a:gd name="connsiteY4" fmla="*/ 2747619 h 4193747"/>
                <a:gd name="connsiteX5" fmla="*/ 2711097 w 4203112"/>
                <a:gd name="connsiteY5" fmla="*/ 2541845 h 4193747"/>
                <a:gd name="connsiteX6" fmla="*/ 2171384 w 4203112"/>
                <a:gd name="connsiteY6" fmla="*/ 2288337 h 4193747"/>
                <a:gd name="connsiteX7" fmla="*/ 2373058 w 4203112"/>
                <a:gd name="connsiteY7" fmla="*/ 2473293 h 4193747"/>
                <a:gd name="connsiteX8" fmla="*/ 2370959 w 4203112"/>
                <a:gd name="connsiteY8" fmla="*/ 2473824 h 4193747"/>
                <a:gd name="connsiteX9" fmla="*/ 2214151 w 4203112"/>
                <a:gd name="connsiteY9" fmla="*/ 2428808 h 4193747"/>
                <a:gd name="connsiteX10" fmla="*/ 2213034 w 4203112"/>
                <a:gd name="connsiteY10" fmla="*/ 2430133 h 4193747"/>
                <a:gd name="connsiteX11" fmla="*/ 2171384 w 4203112"/>
                <a:gd name="connsiteY11" fmla="*/ 2288337 h 4193747"/>
                <a:gd name="connsiteX12" fmla="*/ 1919108 w 4203112"/>
                <a:gd name="connsiteY12" fmla="*/ 2056975 h 4193747"/>
                <a:gd name="connsiteX13" fmla="*/ 1977212 w 4203112"/>
                <a:gd name="connsiteY13" fmla="*/ 2110262 h 4193747"/>
                <a:gd name="connsiteX14" fmla="*/ 1925891 w 4203112"/>
                <a:gd name="connsiteY14" fmla="*/ 2217227 h 4193747"/>
                <a:gd name="connsiteX15" fmla="*/ 2052710 w 4203112"/>
                <a:gd name="connsiteY15" fmla="*/ 2620107 h 4193747"/>
                <a:gd name="connsiteX16" fmla="*/ 2400744 w 4203112"/>
                <a:gd name="connsiteY16" fmla="*/ 2722385 h 4193747"/>
                <a:gd name="connsiteX17" fmla="*/ 2573309 w 4203112"/>
                <a:gd name="connsiteY17" fmla="*/ 2656942 h 4193747"/>
                <a:gd name="connsiteX18" fmla="*/ 2803909 w 4203112"/>
                <a:gd name="connsiteY18" fmla="*/ 2868425 h 4193747"/>
                <a:gd name="connsiteX19" fmla="*/ 2611209 w 4203112"/>
                <a:gd name="connsiteY19" fmla="*/ 2817424 h 4193747"/>
                <a:gd name="connsiteX20" fmla="*/ 2418743 w 4203112"/>
                <a:gd name="connsiteY20" fmla="*/ 3008320 h 4193747"/>
                <a:gd name="connsiteX21" fmla="*/ 2877490 w 4203112"/>
                <a:gd name="connsiteY21" fmla="*/ 3129380 h 4193747"/>
                <a:gd name="connsiteX22" fmla="*/ 3016268 w 4203112"/>
                <a:gd name="connsiteY22" fmla="*/ 3063179 h 4193747"/>
                <a:gd name="connsiteX23" fmla="*/ 3074759 w 4203112"/>
                <a:gd name="connsiteY23" fmla="*/ 3116821 h 4193747"/>
                <a:gd name="connsiteX24" fmla="*/ 3195039 w 4203112"/>
                <a:gd name="connsiteY24" fmla="*/ 2985668 h 4193747"/>
                <a:gd name="connsiteX25" fmla="*/ 3140917 w 4203112"/>
                <a:gd name="connsiteY25" fmla="*/ 2936032 h 4193747"/>
                <a:gd name="connsiteX26" fmla="*/ 3206354 w 4203112"/>
                <a:gd name="connsiteY26" fmla="*/ 2787394 h 4193747"/>
                <a:gd name="connsiteX27" fmla="*/ 3073603 w 4203112"/>
                <a:gd name="connsiteY27" fmla="*/ 2340195 h 4193747"/>
                <a:gd name="connsiteX28" fmla="*/ 3074334 w 4203112"/>
                <a:gd name="connsiteY28" fmla="*/ 2339339 h 4193747"/>
                <a:gd name="connsiteX29" fmla="*/ 3069192 w 4203112"/>
                <a:gd name="connsiteY29" fmla="*/ 2335565 h 4193747"/>
                <a:gd name="connsiteX30" fmla="*/ 3067445 w 4203112"/>
                <a:gd name="connsiteY30" fmla="*/ 2333732 h 4193747"/>
                <a:gd name="connsiteX31" fmla="*/ 3067143 w 4203112"/>
                <a:gd name="connsiteY31" fmla="*/ 2334061 h 4193747"/>
                <a:gd name="connsiteX32" fmla="*/ 2729016 w 4203112"/>
                <a:gd name="connsiteY32" fmla="*/ 2247240 h 4193747"/>
                <a:gd name="connsiteX33" fmla="*/ 2522385 w 4203112"/>
                <a:gd name="connsiteY33" fmla="*/ 2368778 h 4193747"/>
                <a:gd name="connsiteX34" fmla="*/ 2283741 w 4203112"/>
                <a:gd name="connsiteY34" fmla="*/ 2149917 h 4193747"/>
                <a:gd name="connsiteX35" fmla="*/ 2297678 w 4203112"/>
                <a:gd name="connsiteY35" fmla="*/ 2143903 h 4193747"/>
                <a:gd name="connsiteX36" fmla="*/ 2471482 w 4203112"/>
                <a:gd name="connsiteY36" fmla="*/ 2189769 h 4193747"/>
                <a:gd name="connsiteX37" fmla="*/ 2644745 w 4203112"/>
                <a:gd name="connsiteY37" fmla="*/ 2017920 h 4193747"/>
                <a:gd name="connsiteX38" fmla="*/ 2231772 w 4203112"/>
                <a:gd name="connsiteY38" fmla="*/ 1908939 h 4193747"/>
                <a:gd name="connsiteX39" fmla="*/ 2094967 w 4203112"/>
                <a:gd name="connsiteY39" fmla="*/ 1976793 h 4193747"/>
                <a:gd name="connsiteX40" fmla="*/ 2039388 w 4203112"/>
                <a:gd name="connsiteY40" fmla="*/ 1925822 h 4193747"/>
                <a:gd name="connsiteX41" fmla="*/ 1919108 w 4203112"/>
                <a:gd name="connsiteY41" fmla="*/ 2056975 h 4193747"/>
                <a:gd name="connsiteX42" fmla="*/ 1078927 w 4203112"/>
                <a:gd name="connsiteY42" fmla="*/ 2399487 h 4193747"/>
                <a:gd name="connsiteX43" fmla="*/ 2259074 w 4203112"/>
                <a:gd name="connsiteY43" fmla="*/ 1121712 h 4193747"/>
                <a:gd name="connsiteX44" fmla="*/ 3829901 w 4203112"/>
                <a:gd name="connsiteY44" fmla="*/ 1410650 h 4193747"/>
                <a:gd name="connsiteX45" fmla="*/ 3448965 w 4203112"/>
                <a:gd name="connsiteY45" fmla="*/ 3334963 h 4193747"/>
                <a:gd name="connsiteX46" fmla="*/ 1444117 w 4203112"/>
                <a:gd name="connsiteY46" fmla="*/ 3862388 h 4193747"/>
                <a:gd name="connsiteX47" fmla="*/ 1441457 w 4203112"/>
                <a:gd name="connsiteY47" fmla="*/ 3858391 h 4193747"/>
                <a:gd name="connsiteX48" fmla="*/ 1078927 w 4203112"/>
                <a:gd name="connsiteY48" fmla="*/ 2399487 h 4193747"/>
                <a:gd name="connsiteX49" fmla="*/ 844073 w 4203112"/>
                <a:gd name="connsiteY49" fmla="*/ 2133690 h 4193747"/>
                <a:gd name="connsiteX50" fmla="*/ 1947259 w 4203112"/>
                <a:gd name="connsiteY50" fmla="*/ 930781 h 4193747"/>
                <a:gd name="connsiteX51" fmla="*/ 2015087 w 4203112"/>
                <a:gd name="connsiteY51" fmla="*/ 927848 h 4193747"/>
                <a:gd name="connsiteX52" fmla="*/ 2156605 w 4203112"/>
                <a:gd name="connsiteY52" fmla="*/ 1057633 h 4193747"/>
                <a:gd name="connsiteX53" fmla="*/ 2159538 w 4203112"/>
                <a:gd name="connsiteY53" fmla="*/ 1125461 h 4193747"/>
                <a:gd name="connsiteX54" fmla="*/ 1056351 w 4203112"/>
                <a:gd name="connsiteY54" fmla="*/ 2328370 h 4193747"/>
                <a:gd name="connsiteX55" fmla="*/ 988524 w 4203112"/>
                <a:gd name="connsiteY55" fmla="*/ 2331303 h 4193747"/>
                <a:gd name="connsiteX56" fmla="*/ 847006 w 4203112"/>
                <a:gd name="connsiteY56" fmla="*/ 2201517 h 4193747"/>
                <a:gd name="connsiteX57" fmla="*/ 844073 w 4203112"/>
                <a:gd name="connsiteY57" fmla="*/ 2133690 h 4193747"/>
                <a:gd name="connsiteX58" fmla="*/ 608369 w 4203112"/>
                <a:gd name="connsiteY58" fmla="*/ 645162 h 4193747"/>
                <a:gd name="connsiteX59" fmla="*/ 1230346 w 4203112"/>
                <a:gd name="connsiteY59" fmla="*/ 549012 h 4193747"/>
                <a:gd name="connsiteX60" fmla="*/ 1407055 w 4203112"/>
                <a:gd name="connsiteY60" fmla="*/ 46615 h 4193747"/>
                <a:gd name="connsiteX61" fmla="*/ 1845112 w 4203112"/>
                <a:gd name="connsiteY61" fmla="*/ 171264 h 4193747"/>
                <a:gd name="connsiteX62" fmla="*/ 1869929 w 4203112"/>
                <a:gd name="connsiteY62" fmla="*/ 880381 h 4193747"/>
                <a:gd name="connsiteX63" fmla="*/ 830647 w 4203112"/>
                <a:gd name="connsiteY63" fmla="*/ 2041794 h 4193747"/>
                <a:gd name="connsiteX64" fmla="*/ 111882 w 4203112"/>
                <a:gd name="connsiteY64" fmla="*/ 2070765 h 4193747"/>
                <a:gd name="connsiteX65" fmla="*/ 509974 w 4203112"/>
                <a:gd name="connsiteY65" fmla="*/ 1364842 h 4193747"/>
                <a:gd name="connsiteX66" fmla="*/ 530788 w 4203112"/>
                <a:gd name="connsiteY66" fmla="*/ 749102 h 4193747"/>
                <a:gd name="connsiteX67" fmla="*/ 608369 w 4203112"/>
                <a:gd name="connsiteY67" fmla="*/ 645162 h 4193747"/>
                <a:gd name="connsiteX0" fmla="*/ 2711097 w 4203112"/>
                <a:gd name="connsiteY0" fmla="*/ 2541845 h 4193747"/>
                <a:gd name="connsiteX1" fmla="*/ 2769667 w 4203112"/>
                <a:gd name="connsiteY1" fmla="*/ 2502966 h 4193747"/>
                <a:gd name="connsiteX2" fmla="*/ 2887654 w 4203112"/>
                <a:gd name="connsiteY2" fmla="*/ 2537119 h 4193747"/>
                <a:gd name="connsiteX3" fmla="*/ 2942683 w 4203112"/>
                <a:gd name="connsiteY3" fmla="*/ 2724446 h 4193747"/>
                <a:gd name="connsiteX4" fmla="*/ 2935472 w 4203112"/>
                <a:gd name="connsiteY4" fmla="*/ 2747619 h 4193747"/>
                <a:gd name="connsiteX5" fmla="*/ 2711097 w 4203112"/>
                <a:gd name="connsiteY5" fmla="*/ 2541845 h 4193747"/>
                <a:gd name="connsiteX6" fmla="*/ 2171384 w 4203112"/>
                <a:gd name="connsiteY6" fmla="*/ 2288337 h 4193747"/>
                <a:gd name="connsiteX7" fmla="*/ 2373058 w 4203112"/>
                <a:gd name="connsiteY7" fmla="*/ 2473293 h 4193747"/>
                <a:gd name="connsiteX8" fmla="*/ 2370959 w 4203112"/>
                <a:gd name="connsiteY8" fmla="*/ 2473824 h 4193747"/>
                <a:gd name="connsiteX9" fmla="*/ 2214151 w 4203112"/>
                <a:gd name="connsiteY9" fmla="*/ 2428808 h 4193747"/>
                <a:gd name="connsiteX10" fmla="*/ 2213034 w 4203112"/>
                <a:gd name="connsiteY10" fmla="*/ 2430133 h 4193747"/>
                <a:gd name="connsiteX11" fmla="*/ 2171384 w 4203112"/>
                <a:gd name="connsiteY11" fmla="*/ 2288337 h 4193747"/>
                <a:gd name="connsiteX12" fmla="*/ 1919108 w 4203112"/>
                <a:gd name="connsiteY12" fmla="*/ 2056975 h 4193747"/>
                <a:gd name="connsiteX13" fmla="*/ 1977212 w 4203112"/>
                <a:gd name="connsiteY13" fmla="*/ 2110262 h 4193747"/>
                <a:gd name="connsiteX14" fmla="*/ 1925891 w 4203112"/>
                <a:gd name="connsiteY14" fmla="*/ 2217227 h 4193747"/>
                <a:gd name="connsiteX15" fmla="*/ 2052710 w 4203112"/>
                <a:gd name="connsiteY15" fmla="*/ 2620107 h 4193747"/>
                <a:gd name="connsiteX16" fmla="*/ 2400744 w 4203112"/>
                <a:gd name="connsiteY16" fmla="*/ 2722385 h 4193747"/>
                <a:gd name="connsiteX17" fmla="*/ 2573309 w 4203112"/>
                <a:gd name="connsiteY17" fmla="*/ 2656942 h 4193747"/>
                <a:gd name="connsiteX18" fmla="*/ 2803909 w 4203112"/>
                <a:gd name="connsiteY18" fmla="*/ 2868425 h 4193747"/>
                <a:gd name="connsiteX19" fmla="*/ 2611209 w 4203112"/>
                <a:gd name="connsiteY19" fmla="*/ 2817424 h 4193747"/>
                <a:gd name="connsiteX20" fmla="*/ 2418743 w 4203112"/>
                <a:gd name="connsiteY20" fmla="*/ 3008320 h 4193747"/>
                <a:gd name="connsiteX21" fmla="*/ 2877490 w 4203112"/>
                <a:gd name="connsiteY21" fmla="*/ 3129380 h 4193747"/>
                <a:gd name="connsiteX22" fmla="*/ 3016268 w 4203112"/>
                <a:gd name="connsiteY22" fmla="*/ 3063179 h 4193747"/>
                <a:gd name="connsiteX23" fmla="*/ 3074759 w 4203112"/>
                <a:gd name="connsiteY23" fmla="*/ 3116821 h 4193747"/>
                <a:gd name="connsiteX24" fmla="*/ 3195039 w 4203112"/>
                <a:gd name="connsiteY24" fmla="*/ 2985668 h 4193747"/>
                <a:gd name="connsiteX25" fmla="*/ 3140917 w 4203112"/>
                <a:gd name="connsiteY25" fmla="*/ 2936032 h 4193747"/>
                <a:gd name="connsiteX26" fmla="*/ 3206354 w 4203112"/>
                <a:gd name="connsiteY26" fmla="*/ 2787394 h 4193747"/>
                <a:gd name="connsiteX27" fmla="*/ 3073603 w 4203112"/>
                <a:gd name="connsiteY27" fmla="*/ 2340195 h 4193747"/>
                <a:gd name="connsiteX28" fmla="*/ 3074334 w 4203112"/>
                <a:gd name="connsiteY28" fmla="*/ 2339339 h 4193747"/>
                <a:gd name="connsiteX29" fmla="*/ 3069192 w 4203112"/>
                <a:gd name="connsiteY29" fmla="*/ 2335565 h 4193747"/>
                <a:gd name="connsiteX30" fmla="*/ 3067445 w 4203112"/>
                <a:gd name="connsiteY30" fmla="*/ 2333732 h 4193747"/>
                <a:gd name="connsiteX31" fmla="*/ 3067143 w 4203112"/>
                <a:gd name="connsiteY31" fmla="*/ 2334061 h 4193747"/>
                <a:gd name="connsiteX32" fmla="*/ 2729016 w 4203112"/>
                <a:gd name="connsiteY32" fmla="*/ 2247240 h 4193747"/>
                <a:gd name="connsiteX33" fmla="*/ 2522385 w 4203112"/>
                <a:gd name="connsiteY33" fmla="*/ 2368778 h 4193747"/>
                <a:gd name="connsiteX34" fmla="*/ 2283741 w 4203112"/>
                <a:gd name="connsiteY34" fmla="*/ 2149917 h 4193747"/>
                <a:gd name="connsiteX35" fmla="*/ 2297678 w 4203112"/>
                <a:gd name="connsiteY35" fmla="*/ 2143903 h 4193747"/>
                <a:gd name="connsiteX36" fmla="*/ 2471482 w 4203112"/>
                <a:gd name="connsiteY36" fmla="*/ 2189769 h 4193747"/>
                <a:gd name="connsiteX37" fmla="*/ 2644745 w 4203112"/>
                <a:gd name="connsiteY37" fmla="*/ 2017920 h 4193747"/>
                <a:gd name="connsiteX38" fmla="*/ 2231772 w 4203112"/>
                <a:gd name="connsiteY38" fmla="*/ 1908939 h 4193747"/>
                <a:gd name="connsiteX39" fmla="*/ 2094967 w 4203112"/>
                <a:gd name="connsiteY39" fmla="*/ 1976793 h 4193747"/>
                <a:gd name="connsiteX40" fmla="*/ 2039388 w 4203112"/>
                <a:gd name="connsiteY40" fmla="*/ 1925822 h 4193747"/>
                <a:gd name="connsiteX41" fmla="*/ 1919108 w 4203112"/>
                <a:gd name="connsiteY41" fmla="*/ 2056975 h 4193747"/>
                <a:gd name="connsiteX42" fmla="*/ 1078927 w 4203112"/>
                <a:gd name="connsiteY42" fmla="*/ 2399487 h 4193747"/>
                <a:gd name="connsiteX43" fmla="*/ 2259074 w 4203112"/>
                <a:gd name="connsiteY43" fmla="*/ 1121712 h 4193747"/>
                <a:gd name="connsiteX44" fmla="*/ 3829901 w 4203112"/>
                <a:gd name="connsiteY44" fmla="*/ 1410650 h 4193747"/>
                <a:gd name="connsiteX45" fmla="*/ 3448965 w 4203112"/>
                <a:gd name="connsiteY45" fmla="*/ 3334963 h 4193747"/>
                <a:gd name="connsiteX46" fmla="*/ 1444117 w 4203112"/>
                <a:gd name="connsiteY46" fmla="*/ 3862388 h 4193747"/>
                <a:gd name="connsiteX47" fmla="*/ 1441457 w 4203112"/>
                <a:gd name="connsiteY47" fmla="*/ 3858391 h 4193747"/>
                <a:gd name="connsiteX48" fmla="*/ 1078927 w 4203112"/>
                <a:gd name="connsiteY48" fmla="*/ 2399487 h 4193747"/>
                <a:gd name="connsiteX49" fmla="*/ 844073 w 4203112"/>
                <a:gd name="connsiteY49" fmla="*/ 2133690 h 4193747"/>
                <a:gd name="connsiteX50" fmla="*/ 1947259 w 4203112"/>
                <a:gd name="connsiteY50" fmla="*/ 930781 h 4193747"/>
                <a:gd name="connsiteX51" fmla="*/ 2015087 w 4203112"/>
                <a:gd name="connsiteY51" fmla="*/ 927848 h 4193747"/>
                <a:gd name="connsiteX52" fmla="*/ 2156605 w 4203112"/>
                <a:gd name="connsiteY52" fmla="*/ 1057633 h 4193747"/>
                <a:gd name="connsiteX53" fmla="*/ 2159538 w 4203112"/>
                <a:gd name="connsiteY53" fmla="*/ 1125461 h 4193747"/>
                <a:gd name="connsiteX54" fmla="*/ 1056351 w 4203112"/>
                <a:gd name="connsiteY54" fmla="*/ 2328370 h 4193747"/>
                <a:gd name="connsiteX55" fmla="*/ 988524 w 4203112"/>
                <a:gd name="connsiteY55" fmla="*/ 2331303 h 4193747"/>
                <a:gd name="connsiteX56" fmla="*/ 847006 w 4203112"/>
                <a:gd name="connsiteY56" fmla="*/ 2201517 h 4193747"/>
                <a:gd name="connsiteX57" fmla="*/ 844073 w 4203112"/>
                <a:gd name="connsiteY57" fmla="*/ 2133690 h 4193747"/>
                <a:gd name="connsiteX58" fmla="*/ 608369 w 4203112"/>
                <a:gd name="connsiteY58" fmla="*/ 645162 h 4193747"/>
                <a:gd name="connsiteX59" fmla="*/ 1230346 w 4203112"/>
                <a:gd name="connsiteY59" fmla="*/ 549012 h 4193747"/>
                <a:gd name="connsiteX60" fmla="*/ 1407055 w 4203112"/>
                <a:gd name="connsiteY60" fmla="*/ 46615 h 4193747"/>
                <a:gd name="connsiteX61" fmla="*/ 1845112 w 4203112"/>
                <a:gd name="connsiteY61" fmla="*/ 171264 h 4193747"/>
                <a:gd name="connsiteX62" fmla="*/ 1869929 w 4203112"/>
                <a:gd name="connsiteY62" fmla="*/ 880381 h 4193747"/>
                <a:gd name="connsiteX63" fmla="*/ 830647 w 4203112"/>
                <a:gd name="connsiteY63" fmla="*/ 2041794 h 4193747"/>
                <a:gd name="connsiteX64" fmla="*/ 111882 w 4203112"/>
                <a:gd name="connsiteY64" fmla="*/ 2070765 h 4193747"/>
                <a:gd name="connsiteX65" fmla="*/ 509974 w 4203112"/>
                <a:gd name="connsiteY65" fmla="*/ 1364842 h 4193747"/>
                <a:gd name="connsiteX66" fmla="*/ 530788 w 4203112"/>
                <a:gd name="connsiteY66" fmla="*/ 749102 h 4193747"/>
                <a:gd name="connsiteX67" fmla="*/ 608369 w 4203112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07353 w 4183969"/>
                <a:gd name="connsiteY66" fmla="*/ 75378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02673 w 4183969"/>
                <a:gd name="connsiteY66" fmla="*/ 749490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743554 w 4235569"/>
                <a:gd name="connsiteY0" fmla="*/ 2541845 h 4193747"/>
                <a:gd name="connsiteX1" fmla="*/ 2802124 w 4235569"/>
                <a:gd name="connsiteY1" fmla="*/ 2502966 h 4193747"/>
                <a:gd name="connsiteX2" fmla="*/ 2920111 w 4235569"/>
                <a:gd name="connsiteY2" fmla="*/ 2537119 h 4193747"/>
                <a:gd name="connsiteX3" fmla="*/ 2975140 w 4235569"/>
                <a:gd name="connsiteY3" fmla="*/ 2724446 h 4193747"/>
                <a:gd name="connsiteX4" fmla="*/ 2967929 w 4235569"/>
                <a:gd name="connsiteY4" fmla="*/ 2747619 h 4193747"/>
                <a:gd name="connsiteX5" fmla="*/ 2743554 w 4235569"/>
                <a:gd name="connsiteY5" fmla="*/ 2541845 h 4193747"/>
                <a:gd name="connsiteX6" fmla="*/ 2203841 w 4235569"/>
                <a:gd name="connsiteY6" fmla="*/ 2288337 h 4193747"/>
                <a:gd name="connsiteX7" fmla="*/ 2405515 w 4235569"/>
                <a:gd name="connsiteY7" fmla="*/ 2473293 h 4193747"/>
                <a:gd name="connsiteX8" fmla="*/ 2403416 w 4235569"/>
                <a:gd name="connsiteY8" fmla="*/ 2473824 h 4193747"/>
                <a:gd name="connsiteX9" fmla="*/ 2246608 w 4235569"/>
                <a:gd name="connsiteY9" fmla="*/ 2428808 h 4193747"/>
                <a:gd name="connsiteX10" fmla="*/ 2245491 w 4235569"/>
                <a:gd name="connsiteY10" fmla="*/ 2430133 h 4193747"/>
                <a:gd name="connsiteX11" fmla="*/ 2203841 w 4235569"/>
                <a:gd name="connsiteY11" fmla="*/ 2288337 h 4193747"/>
                <a:gd name="connsiteX12" fmla="*/ 1951565 w 4235569"/>
                <a:gd name="connsiteY12" fmla="*/ 2056975 h 4193747"/>
                <a:gd name="connsiteX13" fmla="*/ 2009669 w 4235569"/>
                <a:gd name="connsiteY13" fmla="*/ 2110262 h 4193747"/>
                <a:gd name="connsiteX14" fmla="*/ 1958348 w 4235569"/>
                <a:gd name="connsiteY14" fmla="*/ 2217227 h 4193747"/>
                <a:gd name="connsiteX15" fmla="*/ 2085167 w 4235569"/>
                <a:gd name="connsiteY15" fmla="*/ 2620107 h 4193747"/>
                <a:gd name="connsiteX16" fmla="*/ 2433201 w 4235569"/>
                <a:gd name="connsiteY16" fmla="*/ 2722385 h 4193747"/>
                <a:gd name="connsiteX17" fmla="*/ 2605766 w 4235569"/>
                <a:gd name="connsiteY17" fmla="*/ 2656942 h 4193747"/>
                <a:gd name="connsiteX18" fmla="*/ 2836366 w 4235569"/>
                <a:gd name="connsiteY18" fmla="*/ 2868425 h 4193747"/>
                <a:gd name="connsiteX19" fmla="*/ 2643666 w 4235569"/>
                <a:gd name="connsiteY19" fmla="*/ 2817424 h 4193747"/>
                <a:gd name="connsiteX20" fmla="*/ 2451200 w 4235569"/>
                <a:gd name="connsiteY20" fmla="*/ 3008320 h 4193747"/>
                <a:gd name="connsiteX21" fmla="*/ 2909947 w 4235569"/>
                <a:gd name="connsiteY21" fmla="*/ 3129380 h 4193747"/>
                <a:gd name="connsiteX22" fmla="*/ 3048725 w 4235569"/>
                <a:gd name="connsiteY22" fmla="*/ 3063179 h 4193747"/>
                <a:gd name="connsiteX23" fmla="*/ 3107216 w 4235569"/>
                <a:gd name="connsiteY23" fmla="*/ 3116821 h 4193747"/>
                <a:gd name="connsiteX24" fmla="*/ 3227496 w 4235569"/>
                <a:gd name="connsiteY24" fmla="*/ 2985668 h 4193747"/>
                <a:gd name="connsiteX25" fmla="*/ 3173374 w 4235569"/>
                <a:gd name="connsiteY25" fmla="*/ 2936032 h 4193747"/>
                <a:gd name="connsiteX26" fmla="*/ 3238811 w 4235569"/>
                <a:gd name="connsiteY26" fmla="*/ 2787394 h 4193747"/>
                <a:gd name="connsiteX27" fmla="*/ 3106060 w 4235569"/>
                <a:gd name="connsiteY27" fmla="*/ 2340195 h 4193747"/>
                <a:gd name="connsiteX28" fmla="*/ 3106791 w 4235569"/>
                <a:gd name="connsiteY28" fmla="*/ 2339339 h 4193747"/>
                <a:gd name="connsiteX29" fmla="*/ 3101649 w 4235569"/>
                <a:gd name="connsiteY29" fmla="*/ 2335565 h 4193747"/>
                <a:gd name="connsiteX30" fmla="*/ 3099902 w 4235569"/>
                <a:gd name="connsiteY30" fmla="*/ 2333732 h 4193747"/>
                <a:gd name="connsiteX31" fmla="*/ 3099600 w 4235569"/>
                <a:gd name="connsiteY31" fmla="*/ 2334061 h 4193747"/>
                <a:gd name="connsiteX32" fmla="*/ 2761473 w 4235569"/>
                <a:gd name="connsiteY32" fmla="*/ 2247240 h 4193747"/>
                <a:gd name="connsiteX33" fmla="*/ 2554842 w 4235569"/>
                <a:gd name="connsiteY33" fmla="*/ 2368778 h 4193747"/>
                <a:gd name="connsiteX34" fmla="*/ 2316198 w 4235569"/>
                <a:gd name="connsiteY34" fmla="*/ 2149917 h 4193747"/>
                <a:gd name="connsiteX35" fmla="*/ 2330135 w 4235569"/>
                <a:gd name="connsiteY35" fmla="*/ 2143903 h 4193747"/>
                <a:gd name="connsiteX36" fmla="*/ 2503939 w 4235569"/>
                <a:gd name="connsiteY36" fmla="*/ 2189769 h 4193747"/>
                <a:gd name="connsiteX37" fmla="*/ 2677202 w 4235569"/>
                <a:gd name="connsiteY37" fmla="*/ 2017920 h 4193747"/>
                <a:gd name="connsiteX38" fmla="*/ 2264229 w 4235569"/>
                <a:gd name="connsiteY38" fmla="*/ 1908939 h 4193747"/>
                <a:gd name="connsiteX39" fmla="*/ 2127424 w 4235569"/>
                <a:gd name="connsiteY39" fmla="*/ 1976793 h 4193747"/>
                <a:gd name="connsiteX40" fmla="*/ 2071845 w 4235569"/>
                <a:gd name="connsiteY40" fmla="*/ 1925822 h 4193747"/>
                <a:gd name="connsiteX41" fmla="*/ 1951565 w 4235569"/>
                <a:gd name="connsiteY41" fmla="*/ 2056975 h 4193747"/>
                <a:gd name="connsiteX42" fmla="*/ 1111384 w 4235569"/>
                <a:gd name="connsiteY42" fmla="*/ 2399487 h 4193747"/>
                <a:gd name="connsiteX43" fmla="*/ 2291531 w 4235569"/>
                <a:gd name="connsiteY43" fmla="*/ 1121712 h 4193747"/>
                <a:gd name="connsiteX44" fmla="*/ 3862358 w 4235569"/>
                <a:gd name="connsiteY44" fmla="*/ 1410650 h 4193747"/>
                <a:gd name="connsiteX45" fmla="*/ 3481422 w 4235569"/>
                <a:gd name="connsiteY45" fmla="*/ 3334963 h 4193747"/>
                <a:gd name="connsiteX46" fmla="*/ 1476574 w 4235569"/>
                <a:gd name="connsiteY46" fmla="*/ 3862388 h 4193747"/>
                <a:gd name="connsiteX47" fmla="*/ 1473914 w 4235569"/>
                <a:gd name="connsiteY47" fmla="*/ 3858391 h 4193747"/>
                <a:gd name="connsiteX48" fmla="*/ 1111384 w 4235569"/>
                <a:gd name="connsiteY48" fmla="*/ 2399487 h 4193747"/>
                <a:gd name="connsiteX49" fmla="*/ 876530 w 4235569"/>
                <a:gd name="connsiteY49" fmla="*/ 2133690 h 4193747"/>
                <a:gd name="connsiteX50" fmla="*/ 1979716 w 4235569"/>
                <a:gd name="connsiteY50" fmla="*/ 930781 h 4193747"/>
                <a:gd name="connsiteX51" fmla="*/ 2047544 w 4235569"/>
                <a:gd name="connsiteY51" fmla="*/ 927848 h 4193747"/>
                <a:gd name="connsiteX52" fmla="*/ 2189062 w 4235569"/>
                <a:gd name="connsiteY52" fmla="*/ 1057633 h 4193747"/>
                <a:gd name="connsiteX53" fmla="*/ 2191995 w 4235569"/>
                <a:gd name="connsiteY53" fmla="*/ 1125461 h 4193747"/>
                <a:gd name="connsiteX54" fmla="*/ 1088808 w 4235569"/>
                <a:gd name="connsiteY54" fmla="*/ 2328370 h 4193747"/>
                <a:gd name="connsiteX55" fmla="*/ 1020981 w 4235569"/>
                <a:gd name="connsiteY55" fmla="*/ 2331303 h 4193747"/>
                <a:gd name="connsiteX56" fmla="*/ 879463 w 4235569"/>
                <a:gd name="connsiteY56" fmla="*/ 2201517 h 4193747"/>
                <a:gd name="connsiteX57" fmla="*/ 876530 w 4235569"/>
                <a:gd name="connsiteY57" fmla="*/ 2133690 h 4193747"/>
                <a:gd name="connsiteX58" fmla="*/ 640826 w 4235569"/>
                <a:gd name="connsiteY58" fmla="*/ 645162 h 4193747"/>
                <a:gd name="connsiteX59" fmla="*/ 1262803 w 4235569"/>
                <a:gd name="connsiteY59" fmla="*/ 549012 h 4193747"/>
                <a:gd name="connsiteX60" fmla="*/ 1439512 w 4235569"/>
                <a:gd name="connsiteY60" fmla="*/ 46615 h 4193747"/>
                <a:gd name="connsiteX61" fmla="*/ 1877569 w 4235569"/>
                <a:gd name="connsiteY61" fmla="*/ 171264 h 4193747"/>
                <a:gd name="connsiteX62" fmla="*/ 1902386 w 4235569"/>
                <a:gd name="connsiteY62" fmla="*/ 880381 h 4193747"/>
                <a:gd name="connsiteX63" fmla="*/ 863104 w 4235569"/>
                <a:gd name="connsiteY63" fmla="*/ 2041794 h 4193747"/>
                <a:gd name="connsiteX64" fmla="*/ 144339 w 4235569"/>
                <a:gd name="connsiteY64" fmla="*/ 2070765 h 4193747"/>
                <a:gd name="connsiteX65" fmla="*/ 451912 w 4235569"/>
                <a:gd name="connsiteY65" fmla="*/ 1454148 h 4193747"/>
                <a:gd name="connsiteX66" fmla="*/ 640826 w 4235569"/>
                <a:gd name="connsiteY66" fmla="*/ 645162 h 4193747"/>
                <a:gd name="connsiteX0" fmla="*/ 2743554 w 4235569"/>
                <a:gd name="connsiteY0" fmla="*/ 2541845 h 4193747"/>
                <a:gd name="connsiteX1" fmla="*/ 2802124 w 4235569"/>
                <a:gd name="connsiteY1" fmla="*/ 2502966 h 4193747"/>
                <a:gd name="connsiteX2" fmla="*/ 2920111 w 4235569"/>
                <a:gd name="connsiteY2" fmla="*/ 2537119 h 4193747"/>
                <a:gd name="connsiteX3" fmla="*/ 2975140 w 4235569"/>
                <a:gd name="connsiteY3" fmla="*/ 2724446 h 4193747"/>
                <a:gd name="connsiteX4" fmla="*/ 2967929 w 4235569"/>
                <a:gd name="connsiteY4" fmla="*/ 2747619 h 4193747"/>
                <a:gd name="connsiteX5" fmla="*/ 2743554 w 4235569"/>
                <a:gd name="connsiteY5" fmla="*/ 2541845 h 4193747"/>
                <a:gd name="connsiteX6" fmla="*/ 2203841 w 4235569"/>
                <a:gd name="connsiteY6" fmla="*/ 2288337 h 4193747"/>
                <a:gd name="connsiteX7" fmla="*/ 2405515 w 4235569"/>
                <a:gd name="connsiteY7" fmla="*/ 2473293 h 4193747"/>
                <a:gd name="connsiteX8" fmla="*/ 2403416 w 4235569"/>
                <a:gd name="connsiteY8" fmla="*/ 2473824 h 4193747"/>
                <a:gd name="connsiteX9" fmla="*/ 2246608 w 4235569"/>
                <a:gd name="connsiteY9" fmla="*/ 2428808 h 4193747"/>
                <a:gd name="connsiteX10" fmla="*/ 2245491 w 4235569"/>
                <a:gd name="connsiteY10" fmla="*/ 2430133 h 4193747"/>
                <a:gd name="connsiteX11" fmla="*/ 2203841 w 4235569"/>
                <a:gd name="connsiteY11" fmla="*/ 2288337 h 4193747"/>
                <a:gd name="connsiteX12" fmla="*/ 1951565 w 4235569"/>
                <a:gd name="connsiteY12" fmla="*/ 2056975 h 4193747"/>
                <a:gd name="connsiteX13" fmla="*/ 2009669 w 4235569"/>
                <a:gd name="connsiteY13" fmla="*/ 2110262 h 4193747"/>
                <a:gd name="connsiteX14" fmla="*/ 1958348 w 4235569"/>
                <a:gd name="connsiteY14" fmla="*/ 2217227 h 4193747"/>
                <a:gd name="connsiteX15" fmla="*/ 2085167 w 4235569"/>
                <a:gd name="connsiteY15" fmla="*/ 2620107 h 4193747"/>
                <a:gd name="connsiteX16" fmla="*/ 2433201 w 4235569"/>
                <a:gd name="connsiteY16" fmla="*/ 2722385 h 4193747"/>
                <a:gd name="connsiteX17" fmla="*/ 2605766 w 4235569"/>
                <a:gd name="connsiteY17" fmla="*/ 2656942 h 4193747"/>
                <a:gd name="connsiteX18" fmla="*/ 2836366 w 4235569"/>
                <a:gd name="connsiteY18" fmla="*/ 2868425 h 4193747"/>
                <a:gd name="connsiteX19" fmla="*/ 2643666 w 4235569"/>
                <a:gd name="connsiteY19" fmla="*/ 2817424 h 4193747"/>
                <a:gd name="connsiteX20" fmla="*/ 2451200 w 4235569"/>
                <a:gd name="connsiteY20" fmla="*/ 3008320 h 4193747"/>
                <a:gd name="connsiteX21" fmla="*/ 2909947 w 4235569"/>
                <a:gd name="connsiteY21" fmla="*/ 3129380 h 4193747"/>
                <a:gd name="connsiteX22" fmla="*/ 3048725 w 4235569"/>
                <a:gd name="connsiteY22" fmla="*/ 3063179 h 4193747"/>
                <a:gd name="connsiteX23" fmla="*/ 3107216 w 4235569"/>
                <a:gd name="connsiteY23" fmla="*/ 3116821 h 4193747"/>
                <a:gd name="connsiteX24" fmla="*/ 3227496 w 4235569"/>
                <a:gd name="connsiteY24" fmla="*/ 2985668 h 4193747"/>
                <a:gd name="connsiteX25" fmla="*/ 3173374 w 4235569"/>
                <a:gd name="connsiteY25" fmla="*/ 2936032 h 4193747"/>
                <a:gd name="connsiteX26" fmla="*/ 3238811 w 4235569"/>
                <a:gd name="connsiteY26" fmla="*/ 2787394 h 4193747"/>
                <a:gd name="connsiteX27" fmla="*/ 3106060 w 4235569"/>
                <a:gd name="connsiteY27" fmla="*/ 2340195 h 4193747"/>
                <a:gd name="connsiteX28" fmla="*/ 3106791 w 4235569"/>
                <a:gd name="connsiteY28" fmla="*/ 2339339 h 4193747"/>
                <a:gd name="connsiteX29" fmla="*/ 3101649 w 4235569"/>
                <a:gd name="connsiteY29" fmla="*/ 2335565 h 4193747"/>
                <a:gd name="connsiteX30" fmla="*/ 3099902 w 4235569"/>
                <a:gd name="connsiteY30" fmla="*/ 2333732 h 4193747"/>
                <a:gd name="connsiteX31" fmla="*/ 3099600 w 4235569"/>
                <a:gd name="connsiteY31" fmla="*/ 2334061 h 4193747"/>
                <a:gd name="connsiteX32" fmla="*/ 2761473 w 4235569"/>
                <a:gd name="connsiteY32" fmla="*/ 2247240 h 4193747"/>
                <a:gd name="connsiteX33" fmla="*/ 2554842 w 4235569"/>
                <a:gd name="connsiteY33" fmla="*/ 2368778 h 4193747"/>
                <a:gd name="connsiteX34" fmla="*/ 2316198 w 4235569"/>
                <a:gd name="connsiteY34" fmla="*/ 2149917 h 4193747"/>
                <a:gd name="connsiteX35" fmla="*/ 2330135 w 4235569"/>
                <a:gd name="connsiteY35" fmla="*/ 2143903 h 4193747"/>
                <a:gd name="connsiteX36" fmla="*/ 2503939 w 4235569"/>
                <a:gd name="connsiteY36" fmla="*/ 2189769 h 4193747"/>
                <a:gd name="connsiteX37" fmla="*/ 2677202 w 4235569"/>
                <a:gd name="connsiteY37" fmla="*/ 2017920 h 4193747"/>
                <a:gd name="connsiteX38" fmla="*/ 2264229 w 4235569"/>
                <a:gd name="connsiteY38" fmla="*/ 1908939 h 4193747"/>
                <a:gd name="connsiteX39" fmla="*/ 2127424 w 4235569"/>
                <a:gd name="connsiteY39" fmla="*/ 1976793 h 4193747"/>
                <a:gd name="connsiteX40" fmla="*/ 2071845 w 4235569"/>
                <a:gd name="connsiteY40" fmla="*/ 1925822 h 4193747"/>
                <a:gd name="connsiteX41" fmla="*/ 1951565 w 4235569"/>
                <a:gd name="connsiteY41" fmla="*/ 2056975 h 4193747"/>
                <a:gd name="connsiteX42" fmla="*/ 1111384 w 4235569"/>
                <a:gd name="connsiteY42" fmla="*/ 2399487 h 4193747"/>
                <a:gd name="connsiteX43" fmla="*/ 2291531 w 4235569"/>
                <a:gd name="connsiteY43" fmla="*/ 1121712 h 4193747"/>
                <a:gd name="connsiteX44" fmla="*/ 3862358 w 4235569"/>
                <a:gd name="connsiteY44" fmla="*/ 1410650 h 4193747"/>
                <a:gd name="connsiteX45" fmla="*/ 3481422 w 4235569"/>
                <a:gd name="connsiteY45" fmla="*/ 3334963 h 4193747"/>
                <a:gd name="connsiteX46" fmla="*/ 1476574 w 4235569"/>
                <a:gd name="connsiteY46" fmla="*/ 3862388 h 4193747"/>
                <a:gd name="connsiteX47" fmla="*/ 1473914 w 4235569"/>
                <a:gd name="connsiteY47" fmla="*/ 3858391 h 4193747"/>
                <a:gd name="connsiteX48" fmla="*/ 1111384 w 4235569"/>
                <a:gd name="connsiteY48" fmla="*/ 2399487 h 4193747"/>
                <a:gd name="connsiteX49" fmla="*/ 876530 w 4235569"/>
                <a:gd name="connsiteY49" fmla="*/ 2133690 h 4193747"/>
                <a:gd name="connsiteX50" fmla="*/ 1979716 w 4235569"/>
                <a:gd name="connsiteY50" fmla="*/ 930781 h 4193747"/>
                <a:gd name="connsiteX51" fmla="*/ 2047544 w 4235569"/>
                <a:gd name="connsiteY51" fmla="*/ 927848 h 4193747"/>
                <a:gd name="connsiteX52" fmla="*/ 2189062 w 4235569"/>
                <a:gd name="connsiteY52" fmla="*/ 1057633 h 4193747"/>
                <a:gd name="connsiteX53" fmla="*/ 2191995 w 4235569"/>
                <a:gd name="connsiteY53" fmla="*/ 1125461 h 4193747"/>
                <a:gd name="connsiteX54" fmla="*/ 1088808 w 4235569"/>
                <a:gd name="connsiteY54" fmla="*/ 2328370 h 4193747"/>
                <a:gd name="connsiteX55" fmla="*/ 1020981 w 4235569"/>
                <a:gd name="connsiteY55" fmla="*/ 2331303 h 4193747"/>
                <a:gd name="connsiteX56" fmla="*/ 879463 w 4235569"/>
                <a:gd name="connsiteY56" fmla="*/ 2201517 h 4193747"/>
                <a:gd name="connsiteX57" fmla="*/ 876530 w 4235569"/>
                <a:gd name="connsiteY57" fmla="*/ 2133690 h 4193747"/>
                <a:gd name="connsiteX58" fmla="*/ 640826 w 4235569"/>
                <a:gd name="connsiteY58" fmla="*/ 645162 h 4193747"/>
                <a:gd name="connsiteX59" fmla="*/ 1262803 w 4235569"/>
                <a:gd name="connsiteY59" fmla="*/ 549012 h 4193747"/>
                <a:gd name="connsiteX60" fmla="*/ 1439512 w 4235569"/>
                <a:gd name="connsiteY60" fmla="*/ 46615 h 4193747"/>
                <a:gd name="connsiteX61" fmla="*/ 1877569 w 4235569"/>
                <a:gd name="connsiteY61" fmla="*/ 171264 h 4193747"/>
                <a:gd name="connsiteX62" fmla="*/ 1902386 w 4235569"/>
                <a:gd name="connsiteY62" fmla="*/ 880381 h 4193747"/>
                <a:gd name="connsiteX63" fmla="*/ 863104 w 4235569"/>
                <a:gd name="connsiteY63" fmla="*/ 2041794 h 4193747"/>
                <a:gd name="connsiteX64" fmla="*/ 144339 w 4235569"/>
                <a:gd name="connsiteY64" fmla="*/ 2070765 h 4193747"/>
                <a:gd name="connsiteX65" fmla="*/ 451912 w 4235569"/>
                <a:gd name="connsiteY65" fmla="*/ 1454148 h 4193747"/>
                <a:gd name="connsiteX66" fmla="*/ 640826 w 4235569"/>
                <a:gd name="connsiteY66" fmla="*/ 645162 h 4193747"/>
                <a:gd name="connsiteX0" fmla="*/ 2685517 w 4177532"/>
                <a:gd name="connsiteY0" fmla="*/ 2541845 h 4193747"/>
                <a:gd name="connsiteX1" fmla="*/ 2744087 w 4177532"/>
                <a:gd name="connsiteY1" fmla="*/ 2502966 h 4193747"/>
                <a:gd name="connsiteX2" fmla="*/ 2862074 w 4177532"/>
                <a:gd name="connsiteY2" fmla="*/ 2537119 h 4193747"/>
                <a:gd name="connsiteX3" fmla="*/ 2917103 w 4177532"/>
                <a:gd name="connsiteY3" fmla="*/ 2724446 h 4193747"/>
                <a:gd name="connsiteX4" fmla="*/ 2909892 w 4177532"/>
                <a:gd name="connsiteY4" fmla="*/ 2747619 h 4193747"/>
                <a:gd name="connsiteX5" fmla="*/ 2685517 w 4177532"/>
                <a:gd name="connsiteY5" fmla="*/ 2541845 h 4193747"/>
                <a:gd name="connsiteX6" fmla="*/ 2145804 w 4177532"/>
                <a:gd name="connsiteY6" fmla="*/ 2288337 h 4193747"/>
                <a:gd name="connsiteX7" fmla="*/ 2347478 w 4177532"/>
                <a:gd name="connsiteY7" fmla="*/ 2473293 h 4193747"/>
                <a:gd name="connsiteX8" fmla="*/ 2345379 w 4177532"/>
                <a:gd name="connsiteY8" fmla="*/ 2473824 h 4193747"/>
                <a:gd name="connsiteX9" fmla="*/ 2188571 w 4177532"/>
                <a:gd name="connsiteY9" fmla="*/ 2428808 h 4193747"/>
                <a:gd name="connsiteX10" fmla="*/ 2187454 w 4177532"/>
                <a:gd name="connsiteY10" fmla="*/ 2430133 h 4193747"/>
                <a:gd name="connsiteX11" fmla="*/ 2145804 w 4177532"/>
                <a:gd name="connsiteY11" fmla="*/ 2288337 h 4193747"/>
                <a:gd name="connsiteX12" fmla="*/ 1893528 w 4177532"/>
                <a:gd name="connsiteY12" fmla="*/ 2056975 h 4193747"/>
                <a:gd name="connsiteX13" fmla="*/ 1951632 w 4177532"/>
                <a:gd name="connsiteY13" fmla="*/ 2110262 h 4193747"/>
                <a:gd name="connsiteX14" fmla="*/ 1900311 w 4177532"/>
                <a:gd name="connsiteY14" fmla="*/ 2217227 h 4193747"/>
                <a:gd name="connsiteX15" fmla="*/ 2027130 w 4177532"/>
                <a:gd name="connsiteY15" fmla="*/ 2620107 h 4193747"/>
                <a:gd name="connsiteX16" fmla="*/ 2375164 w 4177532"/>
                <a:gd name="connsiteY16" fmla="*/ 2722385 h 4193747"/>
                <a:gd name="connsiteX17" fmla="*/ 2547729 w 4177532"/>
                <a:gd name="connsiteY17" fmla="*/ 2656942 h 4193747"/>
                <a:gd name="connsiteX18" fmla="*/ 2778329 w 4177532"/>
                <a:gd name="connsiteY18" fmla="*/ 2868425 h 4193747"/>
                <a:gd name="connsiteX19" fmla="*/ 2585629 w 4177532"/>
                <a:gd name="connsiteY19" fmla="*/ 2817424 h 4193747"/>
                <a:gd name="connsiteX20" fmla="*/ 2393163 w 4177532"/>
                <a:gd name="connsiteY20" fmla="*/ 3008320 h 4193747"/>
                <a:gd name="connsiteX21" fmla="*/ 2851910 w 4177532"/>
                <a:gd name="connsiteY21" fmla="*/ 3129380 h 4193747"/>
                <a:gd name="connsiteX22" fmla="*/ 2990688 w 4177532"/>
                <a:gd name="connsiteY22" fmla="*/ 3063179 h 4193747"/>
                <a:gd name="connsiteX23" fmla="*/ 3049179 w 4177532"/>
                <a:gd name="connsiteY23" fmla="*/ 3116821 h 4193747"/>
                <a:gd name="connsiteX24" fmla="*/ 3169459 w 4177532"/>
                <a:gd name="connsiteY24" fmla="*/ 2985668 h 4193747"/>
                <a:gd name="connsiteX25" fmla="*/ 3115337 w 4177532"/>
                <a:gd name="connsiteY25" fmla="*/ 2936032 h 4193747"/>
                <a:gd name="connsiteX26" fmla="*/ 3180774 w 4177532"/>
                <a:gd name="connsiteY26" fmla="*/ 2787394 h 4193747"/>
                <a:gd name="connsiteX27" fmla="*/ 3048023 w 4177532"/>
                <a:gd name="connsiteY27" fmla="*/ 2340195 h 4193747"/>
                <a:gd name="connsiteX28" fmla="*/ 3048754 w 4177532"/>
                <a:gd name="connsiteY28" fmla="*/ 2339339 h 4193747"/>
                <a:gd name="connsiteX29" fmla="*/ 3043612 w 4177532"/>
                <a:gd name="connsiteY29" fmla="*/ 2335565 h 4193747"/>
                <a:gd name="connsiteX30" fmla="*/ 3041865 w 4177532"/>
                <a:gd name="connsiteY30" fmla="*/ 2333732 h 4193747"/>
                <a:gd name="connsiteX31" fmla="*/ 3041563 w 4177532"/>
                <a:gd name="connsiteY31" fmla="*/ 2334061 h 4193747"/>
                <a:gd name="connsiteX32" fmla="*/ 2703436 w 4177532"/>
                <a:gd name="connsiteY32" fmla="*/ 2247240 h 4193747"/>
                <a:gd name="connsiteX33" fmla="*/ 2496805 w 4177532"/>
                <a:gd name="connsiteY33" fmla="*/ 2368778 h 4193747"/>
                <a:gd name="connsiteX34" fmla="*/ 2258161 w 4177532"/>
                <a:gd name="connsiteY34" fmla="*/ 2149917 h 4193747"/>
                <a:gd name="connsiteX35" fmla="*/ 2272098 w 4177532"/>
                <a:gd name="connsiteY35" fmla="*/ 2143903 h 4193747"/>
                <a:gd name="connsiteX36" fmla="*/ 2445902 w 4177532"/>
                <a:gd name="connsiteY36" fmla="*/ 2189769 h 4193747"/>
                <a:gd name="connsiteX37" fmla="*/ 2619165 w 4177532"/>
                <a:gd name="connsiteY37" fmla="*/ 2017920 h 4193747"/>
                <a:gd name="connsiteX38" fmla="*/ 2206192 w 4177532"/>
                <a:gd name="connsiteY38" fmla="*/ 1908939 h 4193747"/>
                <a:gd name="connsiteX39" fmla="*/ 2069387 w 4177532"/>
                <a:gd name="connsiteY39" fmla="*/ 1976793 h 4193747"/>
                <a:gd name="connsiteX40" fmla="*/ 2013808 w 4177532"/>
                <a:gd name="connsiteY40" fmla="*/ 1925822 h 4193747"/>
                <a:gd name="connsiteX41" fmla="*/ 1893528 w 4177532"/>
                <a:gd name="connsiteY41" fmla="*/ 2056975 h 4193747"/>
                <a:gd name="connsiteX42" fmla="*/ 1053347 w 4177532"/>
                <a:gd name="connsiteY42" fmla="*/ 2399487 h 4193747"/>
                <a:gd name="connsiteX43" fmla="*/ 2233494 w 4177532"/>
                <a:gd name="connsiteY43" fmla="*/ 1121712 h 4193747"/>
                <a:gd name="connsiteX44" fmla="*/ 3804321 w 4177532"/>
                <a:gd name="connsiteY44" fmla="*/ 1410650 h 4193747"/>
                <a:gd name="connsiteX45" fmla="*/ 3423385 w 4177532"/>
                <a:gd name="connsiteY45" fmla="*/ 3334963 h 4193747"/>
                <a:gd name="connsiteX46" fmla="*/ 1418537 w 4177532"/>
                <a:gd name="connsiteY46" fmla="*/ 3862388 h 4193747"/>
                <a:gd name="connsiteX47" fmla="*/ 1415877 w 4177532"/>
                <a:gd name="connsiteY47" fmla="*/ 3858391 h 4193747"/>
                <a:gd name="connsiteX48" fmla="*/ 1053347 w 4177532"/>
                <a:gd name="connsiteY48" fmla="*/ 2399487 h 4193747"/>
                <a:gd name="connsiteX49" fmla="*/ 818493 w 4177532"/>
                <a:gd name="connsiteY49" fmla="*/ 2133690 h 4193747"/>
                <a:gd name="connsiteX50" fmla="*/ 1921679 w 4177532"/>
                <a:gd name="connsiteY50" fmla="*/ 930781 h 4193747"/>
                <a:gd name="connsiteX51" fmla="*/ 1989507 w 4177532"/>
                <a:gd name="connsiteY51" fmla="*/ 927848 h 4193747"/>
                <a:gd name="connsiteX52" fmla="*/ 2131025 w 4177532"/>
                <a:gd name="connsiteY52" fmla="*/ 1057633 h 4193747"/>
                <a:gd name="connsiteX53" fmla="*/ 2133958 w 4177532"/>
                <a:gd name="connsiteY53" fmla="*/ 1125461 h 4193747"/>
                <a:gd name="connsiteX54" fmla="*/ 1030771 w 4177532"/>
                <a:gd name="connsiteY54" fmla="*/ 2328370 h 4193747"/>
                <a:gd name="connsiteX55" fmla="*/ 962944 w 4177532"/>
                <a:gd name="connsiteY55" fmla="*/ 2331303 h 4193747"/>
                <a:gd name="connsiteX56" fmla="*/ 821426 w 4177532"/>
                <a:gd name="connsiteY56" fmla="*/ 2201517 h 4193747"/>
                <a:gd name="connsiteX57" fmla="*/ 818493 w 4177532"/>
                <a:gd name="connsiteY57" fmla="*/ 2133690 h 4193747"/>
                <a:gd name="connsiteX58" fmla="*/ 582789 w 4177532"/>
                <a:gd name="connsiteY58" fmla="*/ 645162 h 4193747"/>
                <a:gd name="connsiteX59" fmla="*/ 1204766 w 4177532"/>
                <a:gd name="connsiteY59" fmla="*/ 549012 h 4193747"/>
                <a:gd name="connsiteX60" fmla="*/ 1381475 w 4177532"/>
                <a:gd name="connsiteY60" fmla="*/ 46615 h 4193747"/>
                <a:gd name="connsiteX61" fmla="*/ 1819532 w 4177532"/>
                <a:gd name="connsiteY61" fmla="*/ 171264 h 4193747"/>
                <a:gd name="connsiteX62" fmla="*/ 1844349 w 4177532"/>
                <a:gd name="connsiteY62" fmla="*/ 880381 h 4193747"/>
                <a:gd name="connsiteX63" fmla="*/ 805067 w 4177532"/>
                <a:gd name="connsiteY63" fmla="*/ 2041794 h 4193747"/>
                <a:gd name="connsiteX64" fmla="*/ 86302 w 4177532"/>
                <a:gd name="connsiteY64" fmla="*/ 2070765 h 4193747"/>
                <a:gd name="connsiteX65" fmla="*/ 406751 w 4177532"/>
                <a:gd name="connsiteY65" fmla="*/ 1440109 h 4193747"/>
                <a:gd name="connsiteX66" fmla="*/ 582789 w 4177532"/>
                <a:gd name="connsiteY66" fmla="*/ 645162 h 4193747"/>
                <a:gd name="connsiteX0" fmla="*/ 2706143 w 4198158"/>
                <a:gd name="connsiteY0" fmla="*/ 2541845 h 4193747"/>
                <a:gd name="connsiteX1" fmla="*/ 2764713 w 4198158"/>
                <a:gd name="connsiteY1" fmla="*/ 2502966 h 4193747"/>
                <a:gd name="connsiteX2" fmla="*/ 2882700 w 4198158"/>
                <a:gd name="connsiteY2" fmla="*/ 2537119 h 4193747"/>
                <a:gd name="connsiteX3" fmla="*/ 2937729 w 4198158"/>
                <a:gd name="connsiteY3" fmla="*/ 2724446 h 4193747"/>
                <a:gd name="connsiteX4" fmla="*/ 2930518 w 4198158"/>
                <a:gd name="connsiteY4" fmla="*/ 2747619 h 4193747"/>
                <a:gd name="connsiteX5" fmla="*/ 2706143 w 4198158"/>
                <a:gd name="connsiteY5" fmla="*/ 2541845 h 4193747"/>
                <a:gd name="connsiteX6" fmla="*/ 2166430 w 4198158"/>
                <a:gd name="connsiteY6" fmla="*/ 2288337 h 4193747"/>
                <a:gd name="connsiteX7" fmla="*/ 2368104 w 4198158"/>
                <a:gd name="connsiteY7" fmla="*/ 2473293 h 4193747"/>
                <a:gd name="connsiteX8" fmla="*/ 2366005 w 4198158"/>
                <a:gd name="connsiteY8" fmla="*/ 2473824 h 4193747"/>
                <a:gd name="connsiteX9" fmla="*/ 2209197 w 4198158"/>
                <a:gd name="connsiteY9" fmla="*/ 2428808 h 4193747"/>
                <a:gd name="connsiteX10" fmla="*/ 2208080 w 4198158"/>
                <a:gd name="connsiteY10" fmla="*/ 2430133 h 4193747"/>
                <a:gd name="connsiteX11" fmla="*/ 2166430 w 4198158"/>
                <a:gd name="connsiteY11" fmla="*/ 2288337 h 4193747"/>
                <a:gd name="connsiteX12" fmla="*/ 1914154 w 4198158"/>
                <a:gd name="connsiteY12" fmla="*/ 2056975 h 4193747"/>
                <a:gd name="connsiteX13" fmla="*/ 1972258 w 4198158"/>
                <a:gd name="connsiteY13" fmla="*/ 2110262 h 4193747"/>
                <a:gd name="connsiteX14" fmla="*/ 1920937 w 4198158"/>
                <a:gd name="connsiteY14" fmla="*/ 2217227 h 4193747"/>
                <a:gd name="connsiteX15" fmla="*/ 2047756 w 4198158"/>
                <a:gd name="connsiteY15" fmla="*/ 2620107 h 4193747"/>
                <a:gd name="connsiteX16" fmla="*/ 2395790 w 4198158"/>
                <a:gd name="connsiteY16" fmla="*/ 2722385 h 4193747"/>
                <a:gd name="connsiteX17" fmla="*/ 2568355 w 4198158"/>
                <a:gd name="connsiteY17" fmla="*/ 2656942 h 4193747"/>
                <a:gd name="connsiteX18" fmla="*/ 2798955 w 4198158"/>
                <a:gd name="connsiteY18" fmla="*/ 2868425 h 4193747"/>
                <a:gd name="connsiteX19" fmla="*/ 2606255 w 4198158"/>
                <a:gd name="connsiteY19" fmla="*/ 2817424 h 4193747"/>
                <a:gd name="connsiteX20" fmla="*/ 2413789 w 4198158"/>
                <a:gd name="connsiteY20" fmla="*/ 3008320 h 4193747"/>
                <a:gd name="connsiteX21" fmla="*/ 2872536 w 4198158"/>
                <a:gd name="connsiteY21" fmla="*/ 3129380 h 4193747"/>
                <a:gd name="connsiteX22" fmla="*/ 3011314 w 4198158"/>
                <a:gd name="connsiteY22" fmla="*/ 3063179 h 4193747"/>
                <a:gd name="connsiteX23" fmla="*/ 3069805 w 4198158"/>
                <a:gd name="connsiteY23" fmla="*/ 3116821 h 4193747"/>
                <a:gd name="connsiteX24" fmla="*/ 3190085 w 4198158"/>
                <a:gd name="connsiteY24" fmla="*/ 2985668 h 4193747"/>
                <a:gd name="connsiteX25" fmla="*/ 3135963 w 4198158"/>
                <a:gd name="connsiteY25" fmla="*/ 2936032 h 4193747"/>
                <a:gd name="connsiteX26" fmla="*/ 3201400 w 4198158"/>
                <a:gd name="connsiteY26" fmla="*/ 2787394 h 4193747"/>
                <a:gd name="connsiteX27" fmla="*/ 3068649 w 4198158"/>
                <a:gd name="connsiteY27" fmla="*/ 2340195 h 4193747"/>
                <a:gd name="connsiteX28" fmla="*/ 3069380 w 4198158"/>
                <a:gd name="connsiteY28" fmla="*/ 2339339 h 4193747"/>
                <a:gd name="connsiteX29" fmla="*/ 3064238 w 4198158"/>
                <a:gd name="connsiteY29" fmla="*/ 2335565 h 4193747"/>
                <a:gd name="connsiteX30" fmla="*/ 3062491 w 4198158"/>
                <a:gd name="connsiteY30" fmla="*/ 2333732 h 4193747"/>
                <a:gd name="connsiteX31" fmla="*/ 3062189 w 4198158"/>
                <a:gd name="connsiteY31" fmla="*/ 2334061 h 4193747"/>
                <a:gd name="connsiteX32" fmla="*/ 2724062 w 4198158"/>
                <a:gd name="connsiteY32" fmla="*/ 2247240 h 4193747"/>
                <a:gd name="connsiteX33" fmla="*/ 2517431 w 4198158"/>
                <a:gd name="connsiteY33" fmla="*/ 2368778 h 4193747"/>
                <a:gd name="connsiteX34" fmla="*/ 2278787 w 4198158"/>
                <a:gd name="connsiteY34" fmla="*/ 2149917 h 4193747"/>
                <a:gd name="connsiteX35" fmla="*/ 2292724 w 4198158"/>
                <a:gd name="connsiteY35" fmla="*/ 2143903 h 4193747"/>
                <a:gd name="connsiteX36" fmla="*/ 2466528 w 4198158"/>
                <a:gd name="connsiteY36" fmla="*/ 2189769 h 4193747"/>
                <a:gd name="connsiteX37" fmla="*/ 2639791 w 4198158"/>
                <a:gd name="connsiteY37" fmla="*/ 2017920 h 4193747"/>
                <a:gd name="connsiteX38" fmla="*/ 2226818 w 4198158"/>
                <a:gd name="connsiteY38" fmla="*/ 1908939 h 4193747"/>
                <a:gd name="connsiteX39" fmla="*/ 2090013 w 4198158"/>
                <a:gd name="connsiteY39" fmla="*/ 1976793 h 4193747"/>
                <a:gd name="connsiteX40" fmla="*/ 2034434 w 4198158"/>
                <a:gd name="connsiteY40" fmla="*/ 1925822 h 4193747"/>
                <a:gd name="connsiteX41" fmla="*/ 1914154 w 4198158"/>
                <a:gd name="connsiteY41" fmla="*/ 2056975 h 4193747"/>
                <a:gd name="connsiteX42" fmla="*/ 1073973 w 4198158"/>
                <a:gd name="connsiteY42" fmla="*/ 2399487 h 4193747"/>
                <a:gd name="connsiteX43" fmla="*/ 2254120 w 4198158"/>
                <a:gd name="connsiteY43" fmla="*/ 1121712 h 4193747"/>
                <a:gd name="connsiteX44" fmla="*/ 3824947 w 4198158"/>
                <a:gd name="connsiteY44" fmla="*/ 1410650 h 4193747"/>
                <a:gd name="connsiteX45" fmla="*/ 3444011 w 4198158"/>
                <a:gd name="connsiteY45" fmla="*/ 3334963 h 4193747"/>
                <a:gd name="connsiteX46" fmla="*/ 1439163 w 4198158"/>
                <a:gd name="connsiteY46" fmla="*/ 3862388 h 4193747"/>
                <a:gd name="connsiteX47" fmla="*/ 1436503 w 4198158"/>
                <a:gd name="connsiteY47" fmla="*/ 3858391 h 4193747"/>
                <a:gd name="connsiteX48" fmla="*/ 1073973 w 4198158"/>
                <a:gd name="connsiteY48" fmla="*/ 2399487 h 4193747"/>
                <a:gd name="connsiteX49" fmla="*/ 839119 w 4198158"/>
                <a:gd name="connsiteY49" fmla="*/ 2133690 h 4193747"/>
                <a:gd name="connsiteX50" fmla="*/ 1942305 w 4198158"/>
                <a:gd name="connsiteY50" fmla="*/ 930781 h 4193747"/>
                <a:gd name="connsiteX51" fmla="*/ 2010133 w 4198158"/>
                <a:gd name="connsiteY51" fmla="*/ 927848 h 4193747"/>
                <a:gd name="connsiteX52" fmla="*/ 2151651 w 4198158"/>
                <a:gd name="connsiteY52" fmla="*/ 1057633 h 4193747"/>
                <a:gd name="connsiteX53" fmla="*/ 2154584 w 4198158"/>
                <a:gd name="connsiteY53" fmla="*/ 1125461 h 4193747"/>
                <a:gd name="connsiteX54" fmla="*/ 1051397 w 4198158"/>
                <a:gd name="connsiteY54" fmla="*/ 2328370 h 4193747"/>
                <a:gd name="connsiteX55" fmla="*/ 983570 w 4198158"/>
                <a:gd name="connsiteY55" fmla="*/ 2331303 h 4193747"/>
                <a:gd name="connsiteX56" fmla="*/ 842052 w 4198158"/>
                <a:gd name="connsiteY56" fmla="*/ 2201517 h 4193747"/>
                <a:gd name="connsiteX57" fmla="*/ 839119 w 4198158"/>
                <a:gd name="connsiteY57" fmla="*/ 2133690 h 4193747"/>
                <a:gd name="connsiteX58" fmla="*/ 603415 w 4198158"/>
                <a:gd name="connsiteY58" fmla="*/ 645162 h 4193747"/>
                <a:gd name="connsiteX59" fmla="*/ 1225392 w 4198158"/>
                <a:gd name="connsiteY59" fmla="*/ 549012 h 4193747"/>
                <a:gd name="connsiteX60" fmla="*/ 1402101 w 4198158"/>
                <a:gd name="connsiteY60" fmla="*/ 46615 h 4193747"/>
                <a:gd name="connsiteX61" fmla="*/ 1840158 w 4198158"/>
                <a:gd name="connsiteY61" fmla="*/ 171264 h 4193747"/>
                <a:gd name="connsiteX62" fmla="*/ 1864975 w 4198158"/>
                <a:gd name="connsiteY62" fmla="*/ 880381 h 4193747"/>
                <a:gd name="connsiteX63" fmla="*/ 825693 w 4198158"/>
                <a:gd name="connsiteY63" fmla="*/ 2041794 h 4193747"/>
                <a:gd name="connsiteX64" fmla="*/ 106928 w 4198158"/>
                <a:gd name="connsiteY64" fmla="*/ 2070765 h 4193747"/>
                <a:gd name="connsiteX65" fmla="*/ 427377 w 4198158"/>
                <a:gd name="connsiteY65" fmla="*/ 1440109 h 4193747"/>
                <a:gd name="connsiteX66" fmla="*/ 603415 w 4198158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498676 h 4150578"/>
                <a:gd name="connsiteX1" fmla="*/ 2785542 w 4218987"/>
                <a:gd name="connsiteY1" fmla="*/ 2459797 h 4150578"/>
                <a:gd name="connsiteX2" fmla="*/ 2903529 w 4218987"/>
                <a:gd name="connsiteY2" fmla="*/ 2493950 h 4150578"/>
                <a:gd name="connsiteX3" fmla="*/ 2958558 w 4218987"/>
                <a:gd name="connsiteY3" fmla="*/ 2681277 h 4150578"/>
                <a:gd name="connsiteX4" fmla="*/ 2951347 w 4218987"/>
                <a:gd name="connsiteY4" fmla="*/ 2704450 h 4150578"/>
                <a:gd name="connsiteX5" fmla="*/ 2726972 w 4218987"/>
                <a:gd name="connsiteY5" fmla="*/ 2498676 h 4150578"/>
                <a:gd name="connsiteX6" fmla="*/ 2187259 w 4218987"/>
                <a:gd name="connsiteY6" fmla="*/ 2245168 h 4150578"/>
                <a:gd name="connsiteX7" fmla="*/ 2388933 w 4218987"/>
                <a:gd name="connsiteY7" fmla="*/ 2430124 h 4150578"/>
                <a:gd name="connsiteX8" fmla="*/ 2386834 w 4218987"/>
                <a:gd name="connsiteY8" fmla="*/ 2430655 h 4150578"/>
                <a:gd name="connsiteX9" fmla="*/ 2230026 w 4218987"/>
                <a:gd name="connsiteY9" fmla="*/ 2385639 h 4150578"/>
                <a:gd name="connsiteX10" fmla="*/ 2228909 w 4218987"/>
                <a:gd name="connsiteY10" fmla="*/ 2386964 h 4150578"/>
                <a:gd name="connsiteX11" fmla="*/ 2187259 w 4218987"/>
                <a:gd name="connsiteY11" fmla="*/ 2245168 h 4150578"/>
                <a:gd name="connsiteX12" fmla="*/ 1934983 w 4218987"/>
                <a:gd name="connsiteY12" fmla="*/ 2013806 h 4150578"/>
                <a:gd name="connsiteX13" fmla="*/ 1993087 w 4218987"/>
                <a:gd name="connsiteY13" fmla="*/ 2067093 h 4150578"/>
                <a:gd name="connsiteX14" fmla="*/ 1941766 w 4218987"/>
                <a:gd name="connsiteY14" fmla="*/ 2174058 h 4150578"/>
                <a:gd name="connsiteX15" fmla="*/ 2068585 w 4218987"/>
                <a:gd name="connsiteY15" fmla="*/ 2576938 h 4150578"/>
                <a:gd name="connsiteX16" fmla="*/ 2416619 w 4218987"/>
                <a:gd name="connsiteY16" fmla="*/ 2679216 h 4150578"/>
                <a:gd name="connsiteX17" fmla="*/ 2589184 w 4218987"/>
                <a:gd name="connsiteY17" fmla="*/ 2613773 h 4150578"/>
                <a:gd name="connsiteX18" fmla="*/ 2819784 w 4218987"/>
                <a:gd name="connsiteY18" fmla="*/ 2825256 h 4150578"/>
                <a:gd name="connsiteX19" fmla="*/ 2627084 w 4218987"/>
                <a:gd name="connsiteY19" fmla="*/ 2774255 h 4150578"/>
                <a:gd name="connsiteX20" fmla="*/ 2434618 w 4218987"/>
                <a:gd name="connsiteY20" fmla="*/ 2965151 h 4150578"/>
                <a:gd name="connsiteX21" fmla="*/ 2893365 w 4218987"/>
                <a:gd name="connsiteY21" fmla="*/ 3086211 h 4150578"/>
                <a:gd name="connsiteX22" fmla="*/ 3032143 w 4218987"/>
                <a:gd name="connsiteY22" fmla="*/ 3020010 h 4150578"/>
                <a:gd name="connsiteX23" fmla="*/ 3090634 w 4218987"/>
                <a:gd name="connsiteY23" fmla="*/ 3073652 h 4150578"/>
                <a:gd name="connsiteX24" fmla="*/ 3210914 w 4218987"/>
                <a:gd name="connsiteY24" fmla="*/ 2942499 h 4150578"/>
                <a:gd name="connsiteX25" fmla="*/ 3156792 w 4218987"/>
                <a:gd name="connsiteY25" fmla="*/ 2892863 h 4150578"/>
                <a:gd name="connsiteX26" fmla="*/ 3222229 w 4218987"/>
                <a:gd name="connsiteY26" fmla="*/ 2744225 h 4150578"/>
                <a:gd name="connsiteX27" fmla="*/ 3089478 w 4218987"/>
                <a:gd name="connsiteY27" fmla="*/ 2297026 h 4150578"/>
                <a:gd name="connsiteX28" fmla="*/ 3090209 w 4218987"/>
                <a:gd name="connsiteY28" fmla="*/ 2296170 h 4150578"/>
                <a:gd name="connsiteX29" fmla="*/ 3085067 w 4218987"/>
                <a:gd name="connsiteY29" fmla="*/ 2292396 h 4150578"/>
                <a:gd name="connsiteX30" fmla="*/ 3083320 w 4218987"/>
                <a:gd name="connsiteY30" fmla="*/ 2290563 h 4150578"/>
                <a:gd name="connsiteX31" fmla="*/ 3083018 w 4218987"/>
                <a:gd name="connsiteY31" fmla="*/ 2290892 h 4150578"/>
                <a:gd name="connsiteX32" fmla="*/ 2744891 w 4218987"/>
                <a:gd name="connsiteY32" fmla="*/ 2204071 h 4150578"/>
                <a:gd name="connsiteX33" fmla="*/ 2538260 w 4218987"/>
                <a:gd name="connsiteY33" fmla="*/ 2325609 h 4150578"/>
                <a:gd name="connsiteX34" fmla="*/ 2299616 w 4218987"/>
                <a:gd name="connsiteY34" fmla="*/ 2106748 h 4150578"/>
                <a:gd name="connsiteX35" fmla="*/ 2313553 w 4218987"/>
                <a:gd name="connsiteY35" fmla="*/ 2100734 h 4150578"/>
                <a:gd name="connsiteX36" fmla="*/ 2487357 w 4218987"/>
                <a:gd name="connsiteY36" fmla="*/ 2146600 h 4150578"/>
                <a:gd name="connsiteX37" fmla="*/ 2660620 w 4218987"/>
                <a:gd name="connsiteY37" fmla="*/ 1974751 h 4150578"/>
                <a:gd name="connsiteX38" fmla="*/ 2247647 w 4218987"/>
                <a:gd name="connsiteY38" fmla="*/ 1865770 h 4150578"/>
                <a:gd name="connsiteX39" fmla="*/ 2110842 w 4218987"/>
                <a:gd name="connsiteY39" fmla="*/ 1933624 h 4150578"/>
                <a:gd name="connsiteX40" fmla="*/ 2055263 w 4218987"/>
                <a:gd name="connsiteY40" fmla="*/ 1882653 h 4150578"/>
                <a:gd name="connsiteX41" fmla="*/ 1934983 w 4218987"/>
                <a:gd name="connsiteY41" fmla="*/ 2013806 h 4150578"/>
                <a:gd name="connsiteX42" fmla="*/ 1094802 w 4218987"/>
                <a:gd name="connsiteY42" fmla="*/ 2356318 h 4150578"/>
                <a:gd name="connsiteX43" fmla="*/ 2274949 w 4218987"/>
                <a:gd name="connsiteY43" fmla="*/ 1078543 h 4150578"/>
                <a:gd name="connsiteX44" fmla="*/ 3845776 w 4218987"/>
                <a:gd name="connsiteY44" fmla="*/ 1367481 h 4150578"/>
                <a:gd name="connsiteX45" fmla="*/ 3464840 w 4218987"/>
                <a:gd name="connsiteY45" fmla="*/ 3291794 h 4150578"/>
                <a:gd name="connsiteX46" fmla="*/ 1459992 w 4218987"/>
                <a:gd name="connsiteY46" fmla="*/ 3819219 h 4150578"/>
                <a:gd name="connsiteX47" fmla="*/ 1457332 w 4218987"/>
                <a:gd name="connsiteY47" fmla="*/ 3815222 h 4150578"/>
                <a:gd name="connsiteX48" fmla="*/ 1094802 w 4218987"/>
                <a:gd name="connsiteY48" fmla="*/ 2356318 h 4150578"/>
                <a:gd name="connsiteX49" fmla="*/ 859948 w 4218987"/>
                <a:gd name="connsiteY49" fmla="*/ 2090521 h 4150578"/>
                <a:gd name="connsiteX50" fmla="*/ 1963134 w 4218987"/>
                <a:gd name="connsiteY50" fmla="*/ 887612 h 4150578"/>
                <a:gd name="connsiteX51" fmla="*/ 2030962 w 4218987"/>
                <a:gd name="connsiteY51" fmla="*/ 884679 h 4150578"/>
                <a:gd name="connsiteX52" fmla="*/ 2172480 w 4218987"/>
                <a:gd name="connsiteY52" fmla="*/ 1014464 h 4150578"/>
                <a:gd name="connsiteX53" fmla="*/ 2175413 w 4218987"/>
                <a:gd name="connsiteY53" fmla="*/ 1082292 h 4150578"/>
                <a:gd name="connsiteX54" fmla="*/ 1072226 w 4218987"/>
                <a:gd name="connsiteY54" fmla="*/ 2285201 h 4150578"/>
                <a:gd name="connsiteX55" fmla="*/ 1004399 w 4218987"/>
                <a:gd name="connsiteY55" fmla="*/ 2288134 h 4150578"/>
                <a:gd name="connsiteX56" fmla="*/ 862881 w 4218987"/>
                <a:gd name="connsiteY56" fmla="*/ 2158348 h 4150578"/>
                <a:gd name="connsiteX57" fmla="*/ 859948 w 4218987"/>
                <a:gd name="connsiteY57" fmla="*/ 2090521 h 4150578"/>
                <a:gd name="connsiteX58" fmla="*/ 624244 w 4218987"/>
                <a:gd name="connsiteY58" fmla="*/ 601993 h 4150578"/>
                <a:gd name="connsiteX59" fmla="*/ 1246221 w 4218987"/>
                <a:gd name="connsiteY59" fmla="*/ 505843 h 4150578"/>
                <a:gd name="connsiteX60" fmla="*/ 1422930 w 4218987"/>
                <a:gd name="connsiteY60" fmla="*/ 3446 h 4150578"/>
                <a:gd name="connsiteX61" fmla="*/ 1885804 w 4218987"/>
                <a:gd name="connsiteY61" fmla="*/ 837212 h 4150578"/>
                <a:gd name="connsiteX62" fmla="*/ 846522 w 4218987"/>
                <a:gd name="connsiteY62" fmla="*/ 1998625 h 4150578"/>
                <a:gd name="connsiteX63" fmla="*/ 127757 w 4218987"/>
                <a:gd name="connsiteY63" fmla="*/ 2027596 h 4150578"/>
                <a:gd name="connsiteX64" fmla="*/ 448206 w 4218987"/>
                <a:gd name="connsiteY64" fmla="*/ 1396940 h 4150578"/>
                <a:gd name="connsiteX65" fmla="*/ 624244 w 4218987"/>
                <a:gd name="connsiteY65" fmla="*/ 601993 h 4150578"/>
                <a:gd name="connsiteX0" fmla="*/ 2726972 w 4218987"/>
                <a:gd name="connsiteY0" fmla="*/ 2657094 h 4308996"/>
                <a:gd name="connsiteX1" fmla="*/ 2785542 w 4218987"/>
                <a:gd name="connsiteY1" fmla="*/ 2618215 h 4308996"/>
                <a:gd name="connsiteX2" fmla="*/ 2903529 w 4218987"/>
                <a:gd name="connsiteY2" fmla="*/ 2652368 h 4308996"/>
                <a:gd name="connsiteX3" fmla="*/ 2958558 w 4218987"/>
                <a:gd name="connsiteY3" fmla="*/ 2839695 h 4308996"/>
                <a:gd name="connsiteX4" fmla="*/ 2951347 w 4218987"/>
                <a:gd name="connsiteY4" fmla="*/ 2862868 h 4308996"/>
                <a:gd name="connsiteX5" fmla="*/ 2726972 w 4218987"/>
                <a:gd name="connsiteY5" fmla="*/ 2657094 h 4308996"/>
                <a:gd name="connsiteX6" fmla="*/ 2187259 w 4218987"/>
                <a:gd name="connsiteY6" fmla="*/ 2403586 h 4308996"/>
                <a:gd name="connsiteX7" fmla="*/ 2388933 w 4218987"/>
                <a:gd name="connsiteY7" fmla="*/ 2588542 h 4308996"/>
                <a:gd name="connsiteX8" fmla="*/ 2386834 w 4218987"/>
                <a:gd name="connsiteY8" fmla="*/ 2589073 h 4308996"/>
                <a:gd name="connsiteX9" fmla="*/ 2230026 w 4218987"/>
                <a:gd name="connsiteY9" fmla="*/ 2544057 h 4308996"/>
                <a:gd name="connsiteX10" fmla="*/ 2228909 w 4218987"/>
                <a:gd name="connsiteY10" fmla="*/ 2545382 h 4308996"/>
                <a:gd name="connsiteX11" fmla="*/ 2187259 w 4218987"/>
                <a:gd name="connsiteY11" fmla="*/ 2403586 h 4308996"/>
                <a:gd name="connsiteX12" fmla="*/ 1934983 w 4218987"/>
                <a:gd name="connsiteY12" fmla="*/ 2172224 h 4308996"/>
                <a:gd name="connsiteX13" fmla="*/ 1993087 w 4218987"/>
                <a:gd name="connsiteY13" fmla="*/ 2225511 h 4308996"/>
                <a:gd name="connsiteX14" fmla="*/ 1941766 w 4218987"/>
                <a:gd name="connsiteY14" fmla="*/ 2332476 h 4308996"/>
                <a:gd name="connsiteX15" fmla="*/ 2068585 w 4218987"/>
                <a:gd name="connsiteY15" fmla="*/ 2735356 h 4308996"/>
                <a:gd name="connsiteX16" fmla="*/ 2416619 w 4218987"/>
                <a:gd name="connsiteY16" fmla="*/ 2837634 h 4308996"/>
                <a:gd name="connsiteX17" fmla="*/ 2589184 w 4218987"/>
                <a:gd name="connsiteY17" fmla="*/ 2772191 h 4308996"/>
                <a:gd name="connsiteX18" fmla="*/ 2819784 w 4218987"/>
                <a:gd name="connsiteY18" fmla="*/ 2983674 h 4308996"/>
                <a:gd name="connsiteX19" fmla="*/ 2627084 w 4218987"/>
                <a:gd name="connsiteY19" fmla="*/ 2932673 h 4308996"/>
                <a:gd name="connsiteX20" fmla="*/ 2434618 w 4218987"/>
                <a:gd name="connsiteY20" fmla="*/ 3123569 h 4308996"/>
                <a:gd name="connsiteX21" fmla="*/ 2893365 w 4218987"/>
                <a:gd name="connsiteY21" fmla="*/ 3244629 h 4308996"/>
                <a:gd name="connsiteX22" fmla="*/ 3032143 w 4218987"/>
                <a:gd name="connsiteY22" fmla="*/ 3178428 h 4308996"/>
                <a:gd name="connsiteX23" fmla="*/ 3090634 w 4218987"/>
                <a:gd name="connsiteY23" fmla="*/ 3232070 h 4308996"/>
                <a:gd name="connsiteX24" fmla="*/ 3210914 w 4218987"/>
                <a:gd name="connsiteY24" fmla="*/ 3100917 h 4308996"/>
                <a:gd name="connsiteX25" fmla="*/ 3156792 w 4218987"/>
                <a:gd name="connsiteY25" fmla="*/ 3051281 h 4308996"/>
                <a:gd name="connsiteX26" fmla="*/ 3222229 w 4218987"/>
                <a:gd name="connsiteY26" fmla="*/ 2902643 h 4308996"/>
                <a:gd name="connsiteX27" fmla="*/ 3089478 w 4218987"/>
                <a:gd name="connsiteY27" fmla="*/ 2455444 h 4308996"/>
                <a:gd name="connsiteX28" fmla="*/ 3090209 w 4218987"/>
                <a:gd name="connsiteY28" fmla="*/ 2454588 h 4308996"/>
                <a:gd name="connsiteX29" fmla="*/ 3085067 w 4218987"/>
                <a:gd name="connsiteY29" fmla="*/ 2450814 h 4308996"/>
                <a:gd name="connsiteX30" fmla="*/ 3083320 w 4218987"/>
                <a:gd name="connsiteY30" fmla="*/ 2448981 h 4308996"/>
                <a:gd name="connsiteX31" fmla="*/ 3083018 w 4218987"/>
                <a:gd name="connsiteY31" fmla="*/ 2449310 h 4308996"/>
                <a:gd name="connsiteX32" fmla="*/ 2744891 w 4218987"/>
                <a:gd name="connsiteY32" fmla="*/ 2362489 h 4308996"/>
                <a:gd name="connsiteX33" fmla="*/ 2538260 w 4218987"/>
                <a:gd name="connsiteY33" fmla="*/ 2484027 h 4308996"/>
                <a:gd name="connsiteX34" fmla="*/ 2299616 w 4218987"/>
                <a:gd name="connsiteY34" fmla="*/ 2265166 h 4308996"/>
                <a:gd name="connsiteX35" fmla="*/ 2313553 w 4218987"/>
                <a:gd name="connsiteY35" fmla="*/ 2259152 h 4308996"/>
                <a:gd name="connsiteX36" fmla="*/ 2487357 w 4218987"/>
                <a:gd name="connsiteY36" fmla="*/ 2305018 h 4308996"/>
                <a:gd name="connsiteX37" fmla="*/ 2660620 w 4218987"/>
                <a:gd name="connsiteY37" fmla="*/ 2133169 h 4308996"/>
                <a:gd name="connsiteX38" fmla="*/ 2247647 w 4218987"/>
                <a:gd name="connsiteY38" fmla="*/ 2024188 h 4308996"/>
                <a:gd name="connsiteX39" fmla="*/ 2110842 w 4218987"/>
                <a:gd name="connsiteY39" fmla="*/ 2092042 h 4308996"/>
                <a:gd name="connsiteX40" fmla="*/ 2055263 w 4218987"/>
                <a:gd name="connsiteY40" fmla="*/ 2041071 h 4308996"/>
                <a:gd name="connsiteX41" fmla="*/ 1934983 w 4218987"/>
                <a:gd name="connsiteY41" fmla="*/ 2172224 h 4308996"/>
                <a:gd name="connsiteX42" fmla="*/ 1094802 w 4218987"/>
                <a:gd name="connsiteY42" fmla="*/ 2514736 h 4308996"/>
                <a:gd name="connsiteX43" fmla="*/ 2274949 w 4218987"/>
                <a:gd name="connsiteY43" fmla="*/ 1236961 h 4308996"/>
                <a:gd name="connsiteX44" fmla="*/ 3845776 w 4218987"/>
                <a:gd name="connsiteY44" fmla="*/ 1525899 h 4308996"/>
                <a:gd name="connsiteX45" fmla="*/ 3464840 w 4218987"/>
                <a:gd name="connsiteY45" fmla="*/ 3450212 h 4308996"/>
                <a:gd name="connsiteX46" fmla="*/ 1459992 w 4218987"/>
                <a:gd name="connsiteY46" fmla="*/ 3977637 h 4308996"/>
                <a:gd name="connsiteX47" fmla="*/ 1457332 w 4218987"/>
                <a:gd name="connsiteY47" fmla="*/ 3973640 h 4308996"/>
                <a:gd name="connsiteX48" fmla="*/ 1094802 w 4218987"/>
                <a:gd name="connsiteY48" fmla="*/ 2514736 h 4308996"/>
                <a:gd name="connsiteX49" fmla="*/ 859948 w 4218987"/>
                <a:gd name="connsiteY49" fmla="*/ 2248939 h 4308996"/>
                <a:gd name="connsiteX50" fmla="*/ 1963134 w 4218987"/>
                <a:gd name="connsiteY50" fmla="*/ 1046030 h 4308996"/>
                <a:gd name="connsiteX51" fmla="*/ 2030962 w 4218987"/>
                <a:gd name="connsiteY51" fmla="*/ 1043097 h 4308996"/>
                <a:gd name="connsiteX52" fmla="*/ 2172480 w 4218987"/>
                <a:gd name="connsiteY52" fmla="*/ 1172882 h 4308996"/>
                <a:gd name="connsiteX53" fmla="*/ 2175413 w 4218987"/>
                <a:gd name="connsiteY53" fmla="*/ 1240710 h 4308996"/>
                <a:gd name="connsiteX54" fmla="*/ 1072226 w 4218987"/>
                <a:gd name="connsiteY54" fmla="*/ 2443619 h 4308996"/>
                <a:gd name="connsiteX55" fmla="*/ 1004399 w 4218987"/>
                <a:gd name="connsiteY55" fmla="*/ 2446552 h 4308996"/>
                <a:gd name="connsiteX56" fmla="*/ 862881 w 4218987"/>
                <a:gd name="connsiteY56" fmla="*/ 2316766 h 4308996"/>
                <a:gd name="connsiteX57" fmla="*/ 859948 w 4218987"/>
                <a:gd name="connsiteY57" fmla="*/ 2248939 h 4308996"/>
                <a:gd name="connsiteX58" fmla="*/ 624244 w 4218987"/>
                <a:gd name="connsiteY58" fmla="*/ 760411 h 4308996"/>
                <a:gd name="connsiteX59" fmla="*/ 1246221 w 4218987"/>
                <a:gd name="connsiteY59" fmla="*/ 664261 h 4308996"/>
                <a:gd name="connsiteX60" fmla="*/ 1422930 w 4218987"/>
                <a:gd name="connsiteY60" fmla="*/ 161864 h 4308996"/>
                <a:gd name="connsiteX61" fmla="*/ 1885804 w 4218987"/>
                <a:gd name="connsiteY61" fmla="*/ 995630 h 4308996"/>
                <a:gd name="connsiteX62" fmla="*/ 846522 w 4218987"/>
                <a:gd name="connsiteY62" fmla="*/ 2157043 h 4308996"/>
                <a:gd name="connsiteX63" fmla="*/ 127757 w 4218987"/>
                <a:gd name="connsiteY63" fmla="*/ 2186014 h 4308996"/>
                <a:gd name="connsiteX64" fmla="*/ 448206 w 4218987"/>
                <a:gd name="connsiteY64" fmla="*/ 1555358 h 4308996"/>
                <a:gd name="connsiteX65" fmla="*/ 624244 w 4218987"/>
                <a:gd name="connsiteY65" fmla="*/ 760411 h 4308996"/>
                <a:gd name="connsiteX0" fmla="*/ 2726972 w 4218987"/>
                <a:gd name="connsiteY0" fmla="*/ 2714720 h 4366622"/>
                <a:gd name="connsiteX1" fmla="*/ 2785542 w 4218987"/>
                <a:gd name="connsiteY1" fmla="*/ 2675841 h 4366622"/>
                <a:gd name="connsiteX2" fmla="*/ 2903529 w 4218987"/>
                <a:gd name="connsiteY2" fmla="*/ 2709994 h 4366622"/>
                <a:gd name="connsiteX3" fmla="*/ 2958558 w 4218987"/>
                <a:gd name="connsiteY3" fmla="*/ 2897321 h 4366622"/>
                <a:gd name="connsiteX4" fmla="*/ 2951347 w 4218987"/>
                <a:gd name="connsiteY4" fmla="*/ 2920494 h 4366622"/>
                <a:gd name="connsiteX5" fmla="*/ 2726972 w 4218987"/>
                <a:gd name="connsiteY5" fmla="*/ 2714720 h 4366622"/>
                <a:gd name="connsiteX6" fmla="*/ 2187259 w 4218987"/>
                <a:gd name="connsiteY6" fmla="*/ 2461212 h 4366622"/>
                <a:gd name="connsiteX7" fmla="*/ 2388933 w 4218987"/>
                <a:gd name="connsiteY7" fmla="*/ 2646168 h 4366622"/>
                <a:gd name="connsiteX8" fmla="*/ 2386834 w 4218987"/>
                <a:gd name="connsiteY8" fmla="*/ 2646699 h 4366622"/>
                <a:gd name="connsiteX9" fmla="*/ 2230026 w 4218987"/>
                <a:gd name="connsiteY9" fmla="*/ 2601683 h 4366622"/>
                <a:gd name="connsiteX10" fmla="*/ 2228909 w 4218987"/>
                <a:gd name="connsiteY10" fmla="*/ 2603008 h 4366622"/>
                <a:gd name="connsiteX11" fmla="*/ 2187259 w 4218987"/>
                <a:gd name="connsiteY11" fmla="*/ 2461212 h 4366622"/>
                <a:gd name="connsiteX12" fmla="*/ 1934983 w 4218987"/>
                <a:gd name="connsiteY12" fmla="*/ 2229850 h 4366622"/>
                <a:gd name="connsiteX13" fmla="*/ 1993087 w 4218987"/>
                <a:gd name="connsiteY13" fmla="*/ 2283137 h 4366622"/>
                <a:gd name="connsiteX14" fmla="*/ 1941766 w 4218987"/>
                <a:gd name="connsiteY14" fmla="*/ 2390102 h 4366622"/>
                <a:gd name="connsiteX15" fmla="*/ 2068585 w 4218987"/>
                <a:gd name="connsiteY15" fmla="*/ 2792982 h 4366622"/>
                <a:gd name="connsiteX16" fmla="*/ 2416619 w 4218987"/>
                <a:gd name="connsiteY16" fmla="*/ 2895260 h 4366622"/>
                <a:gd name="connsiteX17" fmla="*/ 2589184 w 4218987"/>
                <a:gd name="connsiteY17" fmla="*/ 2829817 h 4366622"/>
                <a:gd name="connsiteX18" fmla="*/ 2819784 w 4218987"/>
                <a:gd name="connsiteY18" fmla="*/ 3041300 h 4366622"/>
                <a:gd name="connsiteX19" fmla="*/ 2627084 w 4218987"/>
                <a:gd name="connsiteY19" fmla="*/ 2990299 h 4366622"/>
                <a:gd name="connsiteX20" fmla="*/ 2434618 w 4218987"/>
                <a:gd name="connsiteY20" fmla="*/ 3181195 h 4366622"/>
                <a:gd name="connsiteX21" fmla="*/ 2893365 w 4218987"/>
                <a:gd name="connsiteY21" fmla="*/ 3302255 h 4366622"/>
                <a:gd name="connsiteX22" fmla="*/ 3032143 w 4218987"/>
                <a:gd name="connsiteY22" fmla="*/ 3236054 h 4366622"/>
                <a:gd name="connsiteX23" fmla="*/ 3090634 w 4218987"/>
                <a:gd name="connsiteY23" fmla="*/ 3289696 h 4366622"/>
                <a:gd name="connsiteX24" fmla="*/ 3210914 w 4218987"/>
                <a:gd name="connsiteY24" fmla="*/ 3158543 h 4366622"/>
                <a:gd name="connsiteX25" fmla="*/ 3156792 w 4218987"/>
                <a:gd name="connsiteY25" fmla="*/ 3108907 h 4366622"/>
                <a:gd name="connsiteX26" fmla="*/ 3222229 w 4218987"/>
                <a:gd name="connsiteY26" fmla="*/ 2960269 h 4366622"/>
                <a:gd name="connsiteX27" fmla="*/ 3089478 w 4218987"/>
                <a:gd name="connsiteY27" fmla="*/ 2513070 h 4366622"/>
                <a:gd name="connsiteX28" fmla="*/ 3090209 w 4218987"/>
                <a:gd name="connsiteY28" fmla="*/ 2512214 h 4366622"/>
                <a:gd name="connsiteX29" fmla="*/ 3085067 w 4218987"/>
                <a:gd name="connsiteY29" fmla="*/ 2508440 h 4366622"/>
                <a:gd name="connsiteX30" fmla="*/ 3083320 w 4218987"/>
                <a:gd name="connsiteY30" fmla="*/ 2506607 h 4366622"/>
                <a:gd name="connsiteX31" fmla="*/ 3083018 w 4218987"/>
                <a:gd name="connsiteY31" fmla="*/ 2506936 h 4366622"/>
                <a:gd name="connsiteX32" fmla="*/ 2744891 w 4218987"/>
                <a:gd name="connsiteY32" fmla="*/ 2420115 h 4366622"/>
                <a:gd name="connsiteX33" fmla="*/ 2538260 w 4218987"/>
                <a:gd name="connsiteY33" fmla="*/ 2541653 h 4366622"/>
                <a:gd name="connsiteX34" fmla="*/ 2299616 w 4218987"/>
                <a:gd name="connsiteY34" fmla="*/ 2322792 h 4366622"/>
                <a:gd name="connsiteX35" fmla="*/ 2313553 w 4218987"/>
                <a:gd name="connsiteY35" fmla="*/ 2316778 h 4366622"/>
                <a:gd name="connsiteX36" fmla="*/ 2487357 w 4218987"/>
                <a:gd name="connsiteY36" fmla="*/ 2362644 h 4366622"/>
                <a:gd name="connsiteX37" fmla="*/ 2660620 w 4218987"/>
                <a:gd name="connsiteY37" fmla="*/ 2190795 h 4366622"/>
                <a:gd name="connsiteX38" fmla="*/ 2247647 w 4218987"/>
                <a:gd name="connsiteY38" fmla="*/ 2081814 h 4366622"/>
                <a:gd name="connsiteX39" fmla="*/ 2110842 w 4218987"/>
                <a:gd name="connsiteY39" fmla="*/ 2149668 h 4366622"/>
                <a:gd name="connsiteX40" fmla="*/ 2055263 w 4218987"/>
                <a:gd name="connsiteY40" fmla="*/ 2098697 h 4366622"/>
                <a:gd name="connsiteX41" fmla="*/ 1934983 w 4218987"/>
                <a:gd name="connsiteY41" fmla="*/ 2229850 h 4366622"/>
                <a:gd name="connsiteX42" fmla="*/ 1094802 w 4218987"/>
                <a:gd name="connsiteY42" fmla="*/ 2572362 h 4366622"/>
                <a:gd name="connsiteX43" fmla="*/ 2274949 w 4218987"/>
                <a:gd name="connsiteY43" fmla="*/ 1294587 h 4366622"/>
                <a:gd name="connsiteX44" fmla="*/ 3845776 w 4218987"/>
                <a:gd name="connsiteY44" fmla="*/ 1583525 h 4366622"/>
                <a:gd name="connsiteX45" fmla="*/ 3464840 w 4218987"/>
                <a:gd name="connsiteY45" fmla="*/ 3507838 h 4366622"/>
                <a:gd name="connsiteX46" fmla="*/ 1459992 w 4218987"/>
                <a:gd name="connsiteY46" fmla="*/ 4035263 h 4366622"/>
                <a:gd name="connsiteX47" fmla="*/ 1457332 w 4218987"/>
                <a:gd name="connsiteY47" fmla="*/ 4031266 h 4366622"/>
                <a:gd name="connsiteX48" fmla="*/ 1094802 w 4218987"/>
                <a:gd name="connsiteY48" fmla="*/ 2572362 h 4366622"/>
                <a:gd name="connsiteX49" fmla="*/ 859948 w 4218987"/>
                <a:gd name="connsiteY49" fmla="*/ 2306565 h 4366622"/>
                <a:gd name="connsiteX50" fmla="*/ 1963134 w 4218987"/>
                <a:gd name="connsiteY50" fmla="*/ 1103656 h 4366622"/>
                <a:gd name="connsiteX51" fmla="*/ 2030962 w 4218987"/>
                <a:gd name="connsiteY51" fmla="*/ 1100723 h 4366622"/>
                <a:gd name="connsiteX52" fmla="*/ 2172480 w 4218987"/>
                <a:gd name="connsiteY52" fmla="*/ 1230508 h 4366622"/>
                <a:gd name="connsiteX53" fmla="*/ 2175413 w 4218987"/>
                <a:gd name="connsiteY53" fmla="*/ 1298336 h 4366622"/>
                <a:gd name="connsiteX54" fmla="*/ 1072226 w 4218987"/>
                <a:gd name="connsiteY54" fmla="*/ 2501245 h 4366622"/>
                <a:gd name="connsiteX55" fmla="*/ 1004399 w 4218987"/>
                <a:gd name="connsiteY55" fmla="*/ 2504178 h 4366622"/>
                <a:gd name="connsiteX56" fmla="*/ 862881 w 4218987"/>
                <a:gd name="connsiteY56" fmla="*/ 2374392 h 4366622"/>
                <a:gd name="connsiteX57" fmla="*/ 859948 w 4218987"/>
                <a:gd name="connsiteY57" fmla="*/ 2306565 h 4366622"/>
                <a:gd name="connsiteX58" fmla="*/ 624244 w 4218987"/>
                <a:gd name="connsiteY58" fmla="*/ 818037 h 4366622"/>
                <a:gd name="connsiteX59" fmla="*/ 1246221 w 4218987"/>
                <a:gd name="connsiteY59" fmla="*/ 721887 h 4366622"/>
                <a:gd name="connsiteX60" fmla="*/ 1422930 w 4218987"/>
                <a:gd name="connsiteY60" fmla="*/ 219490 h 4366622"/>
                <a:gd name="connsiteX61" fmla="*/ 1885804 w 4218987"/>
                <a:gd name="connsiteY61" fmla="*/ 1053256 h 4366622"/>
                <a:gd name="connsiteX62" fmla="*/ 846522 w 4218987"/>
                <a:gd name="connsiteY62" fmla="*/ 2214669 h 4366622"/>
                <a:gd name="connsiteX63" fmla="*/ 127757 w 4218987"/>
                <a:gd name="connsiteY63" fmla="*/ 2243640 h 4366622"/>
                <a:gd name="connsiteX64" fmla="*/ 448206 w 4218987"/>
                <a:gd name="connsiteY64" fmla="*/ 1612984 h 4366622"/>
                <a:gd name="connsiteX65" fmla="*/ 624244 w 4218987"/>
                <a:gd name="connsiteY65" fmla="*/ 818037 h 4366622"/>
                <a:gd name="connsiteX0" fmla="*/ 2726972 w 4218987"/>
                <a:gd name="connsiteY0" fmla="*/ 2679961 h 4331863"/>
                <a:gd name="connsiteX1" fmla="*/ 2785542 w 4218987"/>
                <a:gd name="connsiteY1" fmla="*/ 2641082 h 4331863"/>
                <a:gd name="connsiteX2" fmla="*/ 2903529 w 4218987"/>
                <a:gd name="connsiteY2" fmla="*/ 2675235 h 4331863"/>
                <a:gd name="connsiteX3" fmla="*/ 2958558 w 4218987"/>
                <a:gd name="connsiteY3" fmla="*/ 2862562 h 4331863"/>
                <a:gd name="connsiteX4" fmla="*/ 2951347 w 4218987"/>
                <a:gd name="connsiteY4" fmla="*/ 2885735 h 4331863"/>
                <a:gd name="connsiteX5" fmla="*/ 2726972 w 4218987"/>
                <a:gd name="connsiteY5" fmla="*/ 2679961 h 4331863"/>
                <a:gd name="connsiteX6" fmla="*/ 2187259 w 4218987"/>
                <a:gd name="connsiteY6" fmla="*/ 2426453 h 4331863"/>
                <a:gd name="connsiteX7" fmla="*/ 2388933 w 4218987"/>
                <a:gd name="connsiteY7" fmla="*/ 2611409 h 4331863"/>
                <a:gd name="connsiteX8" fmla="*/ 2386834 w 4218987"/>
                <a:gd name="connsiteY8" fmla="*/ 2611940 h 4331863"/>
                <a:gd name="connsiteX9" fmla="*/ 2230026 w 4218987"/>
                <a:gd name="connsiteY9" fmla="*/ 2566924 h 4331863"/>
                <a:gd name="connsiteX10" fmla="*/ 2228909 w 4218987"/>
                <a:gd name="connsiteY10" fmla="*/ 2568249 h 4331863"/>
                <a:gd name="connsiteX11" fmla="*/ 2187259 w 4218987"/>
                <a:gd name="connsiteY11" fmla="*/ 2426453 h 4331863"/>
                <a:gd name="connsiteX12" fmla="*/ 1934983 w 4218987"/>
                <a:gd name="connsiteY12" fmla="*/ 2195091 h 4331863"/>
                <a:gd name="connsiteX13" fmla="*/ 1993087 w 4218987"/>
                <a:gd name="connsiteY13" fmla="*/ 2248378 h 4331863"/>
                <a:gd name="connsiteX14" fmla="*/ 1941766 w 4218987"/>
                <a:gd name="connsiteY14" fmla="*/ 2355343 h 4331863"/>
                <a:gd name="connsiteX15" fmla="*/ 2068585 w 4218987"/>
                <a:gd name="connsiteY15" fmla="*/ 2758223 h 4331863"/>
                <a:gd name="connsiteX16" fmla="*/ 2416619 w 4218987"/>
                <a:gd name="connsiteY16" fmla="*/ 2860501 h 4331863"/>
                <a:gd name="connsiteX17" fmla="*/ 2589184 w 4218987"/>
                <a:gd name="connsiteY17" fmla="*/ 2795058 h 4331863"/>
                <a:gd name="connsiteX18" fmla="*/ 2819784 w 4218987"/>
                <a:gd name="connsiteY18" fmla="*/ 3006541 h 4331863"/>
                <a:gd name="connsiteX19" fmla="*/ 2627084 w 4218987"/>
                <a:gd name="connsiteY19" fmla="*/ 2955540 h 4331863"/>
                <a:gd name="connsiteX20" fmla="*/ 2434618 w 4218987"/>
                <a:gd name="connsiteY20" fmla="*/ 3146436 h 4331863"/>
                <a:gd name="connsiteX21" fmla="*/ 2893365 w 4218987"/>
                <a:gd name="connsiteY21" fmla="*/ 3267496 h 4331863"/>
                <a:gd name="connsiteX22" fmla="*/ 3032143 w 4218987"/>
                <a:gd name="connsiteY22" fmla="*/ 3201295 h 4331863"/>
                <a:gd name="connsiteX23" fmla="*/ 3090634 w 4218987"/>
                <a:gd name="connsiteY23" fmla="*/ 3254937 h 4331863"/>
                <a:gd name="connsiteX24" fmla="*/ 3210914 w 4218987"/>
                <a:gd name="connsiteY24" fmla="*/ 3123784 h 4331863"/>
                <a:gd name="connsiteX25" fmla="*/ 3156792 w 4218987"/>
                <a:gd name="connsiteY25" fmla="*/ 3074148 h 4331863"/>
                <a:gd name="connsiteX26" fmla="*/ 3222229 w 4218987"/>
                <a:gd name="connsiteY26" fmla="*/ 2925510 h 4331863"/>
                <a:gd name="connsiteX27" fmla="*/ 3089478 w 4218987"/>
                <a:gd name="connsiteY27" fmla="*/ 2478311 h 4331863"/>
                <a:gd name="connsiteX28" fmla="*/ 3090209 w 4218987"/>
                <a:gd name="connsiteY28" fmla="*/ 2477455 h 4331863"/>
                <a:gd name="connsiteX29" fmla="*/ 3085067 w 4218987"/>
                <a:gd name="connsiteY29" fmla="*/ 2473681 h 4331863"/>
                <a:gd name="connsiteX30" fmla="*/ 3083320 w 4218987"/>
                <a:gd name="connsiteY30" fmla="*/ 2471848 h 4331863"/>
                <a:gd name="connsiteX31" fmla="*/ 3083018 w 4218987"/>
                <a:gd name="connsiteY31" fmla="*/ 2472177 h 4331863"/>
                <a:gd name="connsiteX32" fmla="*/ 2744891 w 4218987"/>
                <a:gd name="connsiteY32" fmla="*/ 2385356 h 4331863"/>
                <a:gd name="connsiteX33" fmla="*/ 2538260 w 4218987"/>
                <a:gd name="connsiteY33" fmla="*/ 2506894 h 4331863"/>
                <a:gd name="connsiteX34" fmla="*/ 2299616 w 4218987"/>
                <a:gd name="connsiteY34" fmla="*/ 2288033 h 4331863"/>
                <a:gd name="connsiteX35" fmla="*/ 2313553 w 4218987"/>
                <a:gd name="connsiteY35" fmla="*/ 2282019 h 4331863"/>
                <a:gd name="connsiteX36" fmla="*/ 2487357 w 4218987"/>
                <a:gd name="connsiteY36" fmla="*/ 2327885 h 4331863"/>
                <a:gd name="connsiteX37" fmla="*/ 2660620 w 4218987"/>
                <a:gd name="connsiteY37" fmla="*/ 2156036 h 4331863"/>
                <a:gd name="connsiteX38" fmla="*/ 2247647 w 4218987"/>
                <a:gd name="connsiteY38" fmla="*/ 2047055 h 4331863"/>
                <a:gd name="connsiteX39" fmla="*/ 2110842 w 4218987"/>
                <a:gd name="connsiteY39" fmla="*/ 2114909 h 4331863"/>
                <a:gd name="connsiteX40" fmla="*/ 2055263 w 4218987"/>
                <a:gd name="connsiteY40" fmla="*/ 2063938 h 4331863"/>
                <a:gd name="connsiteX41" fmla="*/ 1934983 w 4218987"/>
                <a:gd name="connsiteY41" fmla="*/ 2195091 h 4331863"/>
                <a:gd name="connsiteX42" fmla="*/ 1094802 w 4218987"/>
                <a:gd name="connsiteY42" fmla="*/ 2537603 h 4331863"/>
                <a:gd name="connsiteX43" fmla="*/ 2274949 w 4218987"/>
                <a:gd name="connsiteY43" fmla="*/ 1259828 h 4331863"/>
                <a:gd name="connsiteX44" fmla="*/ 3845776 w 4218987"/>
                <a:gd name="connsiteY44" fmla="*/ 1548766 h 4331863"/>
                <a:gd name="connsiteX45" fmla="*/ 3464840 w 4218987"/>
                <a:gd name="connsiteY45" fmla="*/ 3473079 h 4331863"/>
                <a:gd name="connsiteX46" fmla="*/ 1459992 w 4218987"/>
                <a:gd name="connsiteY46" fmla="*/ 4000504 h 4331863"/>
                <a:gd name="connsiteX47" fmla="*/ 1457332 w 4218987"/>
                <a:gd name="connsiteY47" fmla="*/ 3996507 h 4331863"/>
                <a:gd name="connsiteX48" fmla="*/ 1094802 w 4218987"/>
                <a:gd name="connsiteY48" fmla="*/ 2537603 h 4331863"/>
                <a:gd name="connsiteX49" fmla="*/ 859948 w 4218987"/>
                <a:gd name="connsiteY49" fmla="*/ 2271806 h 4331863"/>
                <a:gd name="connsiteX50" fmla="*/ 1963134 w 4218987"/>
                <a:gd name="connsiteY50" fmla="*/ 1068897 h 4331863"/>
                <a:gd name="connsiteX51" fmla="*/ 2030962 w 4218987"/>
                <a:gd name="connsiteY51" fmla="*/ 1065964 h 4331863"/>
                <a:gd name="connsiteX52" fmla="*/ 2172480 w 4218987"/>
                <a:gd name="connsiteY52" fmla="*/ 1195749 h 4331863"/>
                <a:gd name="connsiteX53" fmla="*/ 2175413 w 4218987"/>
                <a:gd name="connsiteY53" fmla="*/ 1263577 h 4331863"/>
                <a:gd name="connsiteX54" fmla="*/ 1072226 w 4218987"/>
                <a:gd name="connsiteY54" fmla="*/ 2466486 h 4331863"/>
                <a:gd name="connsiteX55" fmla="*/ 1004399 w 4218987"/>
                <a:gd name="connsiteY55" fmla="*/ 2469419 h 4331863"/>
                <a:gd name="connsiteX56" fmla="*/ 862881 w 4218987"/>
                <a:gd name="connsiteY56" fmla="*/ 2339633 h 4331863"/>
                <a:gd name="connsiteX57" fmla="*/ 859948 w 4218987"/>
                <a:gd name="connsiteY57" fmla="*/ 2271806 h 4331863"/>
                <a:gd name="connsiteX58" fmla="*/ 624244 w 4218987"/>
                <a:gd name="connsiteY58" fmla="*/ 783278 h 4331863"/>
                <a:gd name="connsiteX59" fmla="*/ 1246221 w 4218987"/>
                <a:gd name="connsiteY59" fmla="*/ 687128 h 4331863"/>
                <a:gd name="connsiteX60" fmla="*/ 1422930 w 4218987"/>
                <a:gd name="connsiteY60" fmla="*/ 184731 h 4331863"/>
                <a:gd name="connsiteX61" fmla="*/ 1885804 w 4218987"/>
                <a:gd name="connsiteY61" fmla="*/ 1018497 h 4331863"/>
                <a:gd name="connsiteX62" fmla="*/ 846522 w 4218987"/>
                <a:gd name="connsiteY62" fmla="*/ 2179910 h 4331863"/>
                <a:gd name="connsiteX63" fmla="*/ 127757 w 4218987"/>
                <a:gd name="connsiteY63" fmla="*/ 2208881 h 4331863"/>
                <a:gd name="connsiteX64" fmla="*/ 448206 w 4218987"/>
                <a:gd name="connsiteY64" fmla="*/ 1578225 h 4331863"/>
                <a:gd name="connsiteX65" fmla="*/ 624244 w 4218987"/>
                <a:gd name="connsiteY65" fmla="*/ 783278 h 433186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24244 w 4218987"/>
                <a:gd name="connsiteY58" fmla="*/ 804258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24244 w 4218987"/>
                <a:gd name="connsiteY65" fmla="*/ 804258 h 435284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17213 w 4218987"/>
                <a:gd name="connsiteY58" fmla="*/ 849506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17213 w 4218987"/>
                <a:gd name="connsiteY65" fmla="*/ 849506 h 435284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17213 w 4218987"/>
                <a:gd name="connsiteY58" fmla="*/ 849506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17213 w 4218987"/>
                <a:gd name="connsiteY65" fmla="*/ 849506 h 4352843"/>
                <a:gd name="connsiteX0" fmla="*/ 2726972 w 4218987"/>
                <a:gd name="connsiteY0" fmla="*/ 2498006 h 4149908"/>
                <a:gd name="connsiteX1" fmla="*/ 2785542 w 4218987"/>
                <a:gd name="connsiteY1" fmla="*/ 2459127 h 4149908"/>
                <a:gd name="connsiteX2" fmla="*/ 2903529 w 4218987"/>
                <a:gd name="connsiteY2" fmla="*/ 2493280 h 4149908"/>
                <a:gd name="connsiteX3" fmla="*/ 2958558 w 4218987"/>
                <a:gd name="connsiteY3" fmla="*/ 2680607 h 4149908"/>
                <a:gd name="connsiteX4" fmla="*/ 2951347 w 4218987"/>
                <a:gd name="connsiteY4" fmla="*/ 2703780 h 4149908"/>
                <a:gd name="connsiteX5" fmla="*/ 2726972 w 4218987"/>
                <a:gd name="connsiteY5" fmla="*/ 2498006 h 4149908"/>
                <a:gd name="connsiteX6" fmla="*/ 2187259 w 4218987"/>
                <a:gd name="connsiteY6" fmla="*/ 2244498 h 4149908"/>
                <a:gd name="connsiteX7" fmla="*/ 2388933 w 4218987"/>
                <a:gd name="connsiteY7" fmla="*/ 2429454 h 4149908"/>
                <a:gd name="connsiteX8" fmla="*/ 2386834 w 4218987"/>
                <a:gd name="connsiteY8" fmla="*/ 2429985 h 4149908"/>
                <a:gd name="connsiteX9" fmla="*/ 2230026 w 4218987"/>
                <a:gd name="connsiteY9" fmla="*/ 2384969 h 4149908"/>
                <a:gd name="connsiteX10" fmla="*/ 2228909 w 4218987"/>
                <a:gd name="connsiteY10" fmla="*/ 2386294 h 4149908"/>
                <a:gd name="connsiteX11" fmla="*/ 2187259 w 4218987"/>
                <a:gd name="connsiteY11" fmla="*/ 2244498 h 4149908"/>
                <a:gd name="connsiteX12" fmla="*/ 1934983 w 4218987"/>
                <a:gd name="connsiteY12" fmla="*/ 2013136 h 4149908"/>
                <a:gd name="connsiteX13" fmla="*/ 1993087 w 4218987"/>
                <a:gd name="connsiteY13" fmla="*/ 2066423 h 4149908"/>
                <a:gd name="connsiteX14" fmla="*/ 1941766 w 4218987"/>
                <a:gd name="connsiteY14" fmla="*/ 2173388 h 4149908"/>
                <a:gd name="connsiteX15" fmla="*/ 2068585 w 4218987"/>
                <a:gd name="connsiteY15" fmla="*/ 2576268 h 4149908"/>
                <a:gd name="connsiteX16" fmla="*/ 2416619 w 4218987"/>
                <a:gd name="connsiteY16" fmla="*/ 2678546 h 4149908"/>
                <a:gd name="connsiteX17" fmla="*/ 2589184 w 4218987"/>
                <a:gd name="connsiteY17" fmla="*/ 2613103 h 4149908"/>
                <a:gd name="connsiteX18" fmla="*/ 2819784 w 4218987"/>
                <a:gd name="connsiteY18" fmla="*/ 2824586 h 4149908"/>
                <a:gd name="connsiteX19" fmla="*/ 2627084 w 4218987"/>
                <a:gd name="connsiteY19" fmla="*/ 2773585 h 4149908"/>
                <a:gd name="connsiteX20" fmla="*/ 2434618 w 4218987"/>
                <a:gd name="connsiteY20" fmla="*/ 2964481 h 4149908"/>
                <a:gd name="connsiteX21" fmla="*/ 2893365 w 4218987"/>
                <a:gd name="connsiteY21" fmla="*/ 3085541 h 4149908"/>
                <a:gd name="connsiteX22" fmla="*/ 3032143 w 4218987"/>
                <a:gd name="connsiteY22" fmla="*/ 3019340 h 4149908"/>
                <a:gd name="connsiteX23" fmla="*/ 3090634 w 4218987"/>
                <a:gd name="connsiteY23" fmla="*/ 3072982 h 4149908"/>
                <a:gd name="connsiteX24" fmla="*/ 3210914 w 4218987"/>
                <a:gd name="connsiteY24" fmla="*/ 2941829 h 4149908"/>
                <a:gd name="connsiteX25" fmla="*/ 3156792 w 4218987"/>
                <a:gd name="connsiteY25" fmla="*/ 2892193 h 4149908"/>
                <a:gd name="connsiteX26" fmla="*/ 3222229 w 4218987"/>
                <a:gd name="connsiteY26" fmla="*/ 2743555 h 4149908"/>
                <a:gd name="connsiteX27" fmla="*/ 3089478 w 4218987"/>
                <a:gd name="connsiteY27" fmla="*/ 2296356 h 4149908"/>
                <a:gd name="connsiteX28" fmla="*/ 3090209 w 4218987"/>
                <a:gd name="connsiteY28" fmla="*/ 2295500 h 4149908"/>
                <a:gd name="connsiteX29" fmla="*/ 3085067 w 4218987"/>
                <a:gd name="connsiteY29" fmla="*/ 2291726 h 4149908"/>
                <a:gd name="connsiteX30" fmla="*/ 3083320 w 4218987"/>
                <a:gd name="connsiteY30" fmla="*/ 2289893 h 4149908"/>
                <a:gd name="connsiteX31" fmla="*/ 3083018 w 4218987"/>
                <a:gd name="connsiteY31" fmla="*/ 2290222 h 4149908"/>
                <a:gd name="connsiteX32" fmla="*/ 2744891 w 4218987"/>
                <a:gd name="connsiteY32" fmla="*/ 2203401 h 4149908"/>
                <a:gd name="connsiteX33" fmla="*/ 2538260 w 4218987"/>
                <a:gd name="connsiteY33" fmla="*/ 2324939 h 4149908"/>
                <a:gd name="connsiteX34" fmla="*/ 2299616 w 4218987"/>
                <a:gd name="connsiteY34" fmla="*/ 2106078 h 4149908"/>
                <a:gd name="connsiteX35" fmla="*/ 2313553 w 4218987"/>
                <a:gd name="connsiteY35" fmla="*/ 2100064 h 4149908"/>
                <a:gd name="connsiteX36" fmla="*/ 2487357 w 4218987"/>
                <a:gd name="connsiteY36" fmla="*/ 2145930 h 4149908"/>
                <a:gd name="connsiteX37" fmla="*/ 2660620 w 4218987"/>
                <a:gd name="connsiteY37" fmla="*/ 1974081 h 4149908"/>
                <a:gd name="connsiteX38" fmla="*/ 2247647 w 4218987"/>
                <a:gd name="connsiteY38" fmla="*/ 1865100 h 4149908"/>
                <a:gd name="connsiteX39" fmla="*/ 2110842 w 4218987"/>
                <a:gd name="connsiteY39" fmla="*/ 1932954 h 4149908"/>
                <a:gd name="connsiteX40" fmla="*/ 2055263 w 4218987"/>
                <a:gd name="connsiteY40" fmla="*/ 1881983 h 4149908"/>
                <a:gd name="connsiteX41" fmla="*/ 1934983 w 4218987"/>
                <a:gd name="connsiteY41" fmla="*/ 2013136 h 4149908"/>
                <a:gd name="connsiteX42" fmla="*/ 1094802 w 4218987"/>
                <a:gd name="connsiteY42" fmla="*/ 2355648 h 4149908"/>
                <a:gd name="connsiteX43" fmla="*/ 2274949 w 4218987"/>
                <a:gd name="connsiteY43" fmla="*/ 1077873 h 4149908"/>
                <a:gd name="connsiteX44" fmla="*/ 3845776 w 4218987"/>
                <a:gd name="connsiteY44" fmla="*/ 1366811 h 4149908"/>
                <a:gd name="connsiteX45" fmla="*/ 3464840 w 4218987"/>
                <a:gd name="connsiteY45" fmla="*/ 3291124 h 4149908"/>
                <a:gd name="connsiteX46" fmla="*/ 1459992 w 4218987"/>
                <a:gd name="connsiteY46" fmla="*/ 3818549 h 4149908"/>
                <a:gd name="connsiteX47" fmla="*/ 1457332 w 4218987"/>
                <a:gd name="connsiteY47" fmla="*/ 3814552 h 4149908"/>
                <a:gd name="connsiteX48" fmla="*/ 1094802 w 4218987"/>
                <a:gd name="connsiteY48" fmla="*/ 2355648 h 4149908"/>
                <a:gd name="connsiteX49" fmla="*/ 859948 w 4218987"/>
                <a:gd name="connsiteY49" fmla="*/ 2089851 h 4149908"/>
                <a:gd name="connsiteX50" fmla="*/ 1963134 w 4218987"/>
                <a:gd name="connsiteY50" fmla="*/ 886942 h 4149908"/>
                <a:gd name="connsiteX51" fmla="*/ 2030962 w 4218987"/>
                <a:gd name="connsiteY51" fmla="*/ 884009 h 4149908"/>
                <a:gd name="connsiteX52" fmla="*/ 2172480 w 4218987"/>
                <a:gd name="connsiteY52" fmla="*/ 1013794 h 4149908"/>
                <a:gd name="connsiteX53" fmla="*/ 2175413 w 4218987"/>
                <a:gd name="connsiteY53" fmla="*/ 1081622 h 4149908"/>
                <a:gd name="connsiteX54" fmla="*/ 1072226 w 4218987"/>
                <a:gd name="connsiteY54" fmla="*/ 2284531 h 4149908"/>
                <a:gd name="connsiteX55" fmla="*/ 1004399 w 4218987"/>
                <a:gd name="connsiteY55" fmla="*/ 2287464 h 4149908"/>
                <a:gd name="connsiteX56" fmla="*/ 862881 w 4218987"/>
                <a:gd name="connsiteY56" fmla="*/ 2157678 h 4149908"/>
                <a:gd name="connsiteX57" fmla="*/ 859948 w 4218987"/>
                <a:gd name="connsiteY57" fmla="*/ 2089851 h 4149908"/>
                <a:gd name="connsiteX58" fmla="*/ 617213 w 4218987"/>
                <a:gd name="connsiteY58" fmla="*/ 646571 h 4149908"/>
                <a:gd name="connsiteX59" fmla="*/ 1193554 w 4218987"/>
                <a:gd name="connsiteY59" fmla="*/ 534417 h 4149908"/>
                <a:gd name="connsiteX60" fmla="*/ 1422930 w 4218987"/>
                <a:gd name="connsiteY60" fmla="*/ 2776 h 4149908"/>
                <a:gd name="connsiteX61" fmla="*/ 1885804 w 4218987"/>
                <a:gd name="connsiteY61" fmla="*/ 836542 h 4149908"/>
                <a:gd name="connsiteX62" fmla="*/ 846522 w 4218987"/>
                <a:gd name="connsiteY62" fmla="*/ 1997955 h 4149908"/>
                <a:gd name="connsiteX63" fmla="*/ 127757 w 4218987"/>
                <a:gd name="connsiteY63" fmla="*/ 2026926 h 4149908"/>
                <a:gd name="connsiteX64" fmla="*/ 448206 w 4218987"/>
                <a:gd name="connsiteY64" fmla="*/ 1396270 h 4149908"/>
                <a:gd name="connsiteX65" fmla="*/ 617213 w 4218987"/>
                <a:gd name="connsiteY65" fmla="*/ 646571 h 4149908"/>
                <a:gd name="connsiteX0" fmla="*/ 2726972 w 4218987"/>
                <a:gd name="connsiteY0" fmla="*/ 2558980 h 4210882"/>
                <a:gd name="connsiteX1" fmla="*/ 2785542 w 4218987"/>
                <a:gd name="connsiteY1" fmla="*/ 2520101 h 4210882"/>
                <a:gd name="connsiteX2" fmla="*/ 2903529 w 4218987"/>
                <a:gd name="connsiteY2" fmla="*/ 2554254 h 4210882"/>
                <a:gd name="connsiteX3" fmla="*/ 2958558 w 4218987"/>
                <a:gd name="connsiteY3" fmla="*/ 2741581 h 4210882"/>
                <a:gd name="connsiteX4" fmla="*/ 2951347 w 4218987"/>
                <a:gd name="connsiteY4" fmla="*/ 2764754 h 4210882"/>
                <a:gd name="connsiteX5" fmla="*/ 2726972 w 4218987"/>
                <a:gd name="connsiteY5" fmla="*/ 2558980 h 4210882"/>
                <a:gd name="connsiteX6" fmla="*/ 2187259 w 4218987"/>
                <a:gd name="connsiteY6" fmla="*/ 2305472 h 4210882"/>
                <a:gd name="connsiteX7" fmla="*/ 2388933 w 4218987"/>
                <a:gd name="connsiteY7" fmla="*/ 2490428 h 4210882"/>
                <a:gd name="connsiteX8" fmla="*/ 2386834 w 4218987"/>
                <a:gd name="connsiteY8" fmla="*/ 2490959 h 4210882"/>
                <a:gd name="connsiteX9" fmla="*/ 2230026 w 4218987"/>
                <a:gd name="connsiteY9" fmla="*/ 2445943 h 4210882"/>
                <a:gd name="connsiteX10" fmla="*/ 2228909 w 4218987"/>
                <a:gd name="connsiteY10" fmla="*/ 2447268 h 4210882"/>
                <a:gd name="connsiteX11" fmla="*/ 2187259 w 4218987"/>
                <a:gd name="connsiteY11" fmla="*/ 2305472 h 4210882"/>
                <a:gd name="connsiteX12" fmla="*/ 1934983 w 4218987"/>
                <a:gd name="connsiteY12" fmla="*/ 2074110 h 4210882"/>
                <a:gd name="connsiteX13" fmla="*/ 1993087 w 4218987"/>
                <a:gd name="connsiteY13" fmla="*/ 2127397 h 4210882"/>
                <a:gd name="connsiteX14" fmla="*/ 1941766 w 4218987"/>
                <a:gd name="connsiteY14" fmla="*/ 2234362 h 4210882"/>
                <a:gd name="connsiteX15" fmla="*/ 2068585 w 4218987"/>
                <a:gd name="connsiteY15" fmla="*/ 2637242 h 4210882"/>
                <a:gd name="connsiteX16" fmla="*/ 2416619 w 4218987"/>
                <a:gd name="connsiteY16" fmla="*/ 2739520 h 4210882"/>
                <a:gd name="connsiteX17" fmla="*/ 2589184 w 4218987"/>
                <a:gd name="connsiteY17" fmla="*/ 2674077 h 4210882"/>
                <a:gd name="connsiteX18" fmla="*/ 2819784 w 4218987"/>
                <a:gd name="connsiteY18" fmla="*/ 2885560 h 4210882"/>
                <a:gd name="connsiteX19" fmla="*/ 2627084 w 4218987"/>
                <a:gd name="connsiteY19" fmla="*/ 2834559 h 4210882"/>
                <a:gd name="connsiteX20" fmla="*/ 2434618 w 4218987"/>
                <a:gd name="connsiteY20" fmla="*/ 3025455 h 4210882"/>
                <a:gd name="connsiteX21" fmla="*/ 2893365 w 4218987"/>
                <a:gd name="connsiteY21" fmla="*/ 3146515 h 4210882"/>
                <a:gd name="connsiteX22" fmla="*/ 3032143 w 4218987"/>
                <a:gd name="connsiteY22" fmla="*/ 3080314 h 4210882"/>
                <a:gd name="connsiteX23" fmla="*/ 3090634 w 4218987"/>
                <a:gd name="connsiteY23" fmla="*/ 3133956 h 4210882"/>
                <a:gd name="connsiteX24" fmla="*/ 3210914 w 4218987"/>
                <a:gd name="connsiteY24" fmla="*/ 3002803 h 4210882"/>
                <a:gd name="connsiteX25" fmla="*/ 3156792 w 4218987"/>
                <a:gd name="connsiteY25" fmla="*/ 2953167 h 4210882"/>
                <a:gd name="connsiteX26" fmla="*/ 3222229 w 4218987"/>
                <a:gd name="connsiteY26" fmla="*/ 2804529 h 4210882"/>
                <a:gd name="connsiteX27" fmla="*/ 3089478 w 4218987"/>
                <a:gd name="connsiteY27" fmla="*/ 2357330 h 4210882"/>
                <a:gd name="connsiteX28" fmla="*/ 3090209 w 4218987"/>
                <a:gd name="connsiteY28" fmla="*/ 2356474 h 4210882"/>
                <a:gd name="connsiteX29" fmla="*/ 3085067 w 4218987"/>
                <a:gd name="connsiteY29" fmla="*/ 2352700 h 4210882"/>
                <a:gd name="connsiteX30" fmla="*/ 3083320 w 4218987"/>
                <a:gd name="connsiteY30" fmla="*/ 2350867 h 4210882"/>
                <a:gd name="connsiteX31" fmla="*/ 3083018 w 4218987"/>
                <a:gd name="connsiteY31" fmla="*/ 2351196 h 4210882"/>
                <a:gd name="connsiteX32" fmla="*/ 2744891 w 4218987"/>
                <a:gd name="connsiteY32" fmla="*/ 2264375 h 4210882"/>
                <a:gd name="connsiteX33" fmla="*/ 2538260 w 4218987"/>
                <a:gd name="connsiteY33" fmla="*/ 2385913 h 4210882"/>
                <a:gd name="connsiteX34" fmla="*/ 2299616 w 4218987"/>
                <a:gd name="connsiteY34" fmla="*/ 2167052 h 4210882"/>
                <a:gd name="connsiteX35" fmla="*/ 2313553 w 4218987"/>
                <a:gd name="connsiteY35" fmla="*/ 2161038 h 4210882"/>
                <a:gd name="connsiteX36" fmla="*/ 2487357 w 4218987"/>
                <a:gd name="connsiteY36" fmla="*/ 2206904 h 4210882"/>
                <a:gd name="connsiteX37" fmla="*/ 2660620 w 4218987"/>
                <a:gd name="connsiteY37" fmla="*/ 2035055 h 4210882"/>
                <a:gd name="connsiteX38" fmla="*/ 2247647 w 4218987"/>
                <a:gd name="connsiteY38" fmla="*/ 1926074 h 4210882"/>
                <a:gd name="connsiteX39" fmla="*/ 2110842 w 4218987"/>
                <a:gd name="connsiteY39" fmla="*/ 1993928 h 4210882"/>
                <a:gd name="connsiteX40" fmla="*/ 2055263 w 4218987"/>
                <a:gd name="connsiteY40" fmla="*/ 1942957 h 4210882"/>
                <a:gd name="connsiteX41" fmla="*/ 1934983 w 4218987"/>
                <a:gd name="connsiteY41" fmla="*/ 2074110 h 4210882"/>
                <a:gd name="connsiteX42" fmla="*/ 1094802 w 4218987"/>
                <a:gd name="connsiteY42" fmla="*/ 2416622 h 4210882"/>
                <a:gd name="connsiteX43" fmla="*/ 2274949 w 4218987"/>
                <a:gd name="connsiteY43" fmla="*/ 1138847 h 4210882"/>
                <a:gd name="connsiteX44" fmla="*/ 3845776 w 4218987"/>
                <a:gd name="connsiteY44" fmla="*/ 1427785 h 4210882"/>
                <a:gd name="connsiteX45" fmla="*/ 3464840 w 4218987"/>
                <a:gd name="connsiteY45" fmla="*/ 3352098 h 4210882"/>
                <a:gd name="connsiteX46" fmla="*/ 1459992 w 4218987"/>
                <a:gd name="connsiteY46" fmla="*/ 3879523 h 4210882"/>
                <a:gd name="connsiteX47" fmla="*/ 1457332 w 4218987"/>
                <a:gd name="connsiteY47" fmla="*/ 3875526 h 4210882"/>
                <a:gd name="connsiteX48" fmla="*/ 1094802 w 4218987"/>
                <a:gd name="connsiteY48" fmla="*/ 2416622 h 4210882"/>
                <a:gd name="connsiteX49" fmla="*/ 859948 w 4218987"/>
                <a:gd name="connsiteY49" fmla="*/ 2150825 h 4210882"/>
                <a:gd name="connsiteX50" fmla="*/ 1963134 w 4218987"/>
                <a:gd name="connsiteY50" fmla="*/ 947916 h 4210882"/>
                <a:gd name="connsiteX51" fmla="*/ 2030962 w 4218987"/>
                <a:gd name="connsiteY51" fmla="*/ 944983 h 4210882"/>
                <a:gd name="connsiteX52" fmla="*/ 2172480 w 4218987"/>
                <a:gd name="connsiteY52" fmla="*/ 1074768 h 4210882"/>
                <a:gd name="connsiteX53" fmla="*/ 2175413 w 4218987"/>
                <a:gd name="connsiteY53" fmla="*/ 1142596 h 4210882"/>
                <a:gd name="connsiteX54" fmla="*/ 1072226 w 4218987"/>
                <a:gd name="connsiteY54" fmla="*/ 2345505 h 4210882"/>
                <a:gd name="connsiteX55" fmla="*/ 1004399 w 4218987"/>
                <a:gd name="connsiteY55" fmla="*/ 2348438 h 4210882"/>
                <a:gd name="connsiteX56" fmla="*/ 862881 w 4218987"/>
                <a:gd name="connsiteY56" fmla="*/ 2218652 h 4210882"/>
                <a:gd name="connsiteX57" fmla="*/ 859948 w 4218987"/>
                <a:gd name="connsiteY57" fmla="*/ 2150825 h 4210882"/>
                <a:gd name="connsiteX58" fmla="*/ 617213 w 4218987"/>
                <a:gd name="connsiteY58" fmla="*/ 707545 h 4210882"/>
                <a:gd name="connsiteX59" fmla="*/ 1193554 w 4218987"/>
                <a:gd name="connsiteY59" fmla="*/ 595391 h 4210882"/>
                <a:gd name="connsiteX60" fmla="*/ 1591068 w 4218987"/>
                <a:gd name="connsiteY60" fmla="*/ 2547 h 4210882"/>
                <a:gd name="connsiteX61" fmla="*/ 1885804 w 4218987"/>
                <a:gd name="connsiteY61" fmla="*/ 897516 h 4210882"/>
                <a:gd name="connsiteX62" fmla="*/ 846522 w 4218987"/>
                <a:gd name="connsiteY62" fmla="*/ 2058929 h 4210882"/>
                <a:gd name="connsiteX63" fmla="*/ 127757 w 4218987"/>
                <a:gd name="connsiteY63" fmla="*/ 2087900 h 4210882"/>
                <a:gd name="connsiteX64" fmla="*/ 448206 w 4218987"/>
                <a:gd name="connsiteY64" fmla="*/ 1457244 h 4210882"/>
                <a:gd name="connsiteX65" fmla="*/ 617213 w 4218987"/>
                <a:gd name="connsiteY65" fmla="*/ 707545 h 4210882"/>
                <a:gd name="connsiteX0" fmla="*/ 2726972 w 4218987"/>
                <a:gd name="connsiteY0" fmla="*/ 2566931 h 4218833"/>
                <a:gd name="connsiteX1" fmla="*/ 2785542 w 4218987"/>
                <a:gd name="connsiteY1" fmla="*/ 2528052 h 4218833"/>
                <a:gd name="connsiteX2" fmla="*/ 2903529 w 4218987"/>
                <a:gd name="connsiteY2" fmla="*/ 2562205 h 4218833"/>
                <a:gd name="connsiteX3" fmla="*/ 2958558 w 4218987"/>
                <a:gd name="connsiteY3" fmla="*/ 2749532 h 4218833"/>
                <a:gd name="connsiteX4" fmla="*/ 2951347 w 4218987"/>
                <a:gd name="connsiteY4" fmla="*/ 2772705 h 4218833"/>
                <a:gd name="connsiteX5" fmla="*/ 2726972 w 4218987"/>
                <a:gd name="connsiteY5" fmla="*/ 2566931 h 4218833"/>
                <a:gd name="connsiteX6" fmla="*/ 2187259 w 4218987"/>
                <a:gd name="connsiteY6" fmla="*/ 2313423 h 4218833"/>
                <a:gd name="connsiteX7" fmla="*/ 2388933 w 4218987"/>
                <a:gd name="connsiteY7" fmla="*/ 2498379 h 4218833"/>
                <a:gd name="connsiteX8" fmla="*/ 2386834 w 4218987"/>
                <a:gd name="connsiteY8" fmla="*/ 2498910 h 4218833"/>
                <a:gd name="connsiteX9" fmla="*/ 2230026 w 4218987"/>
                <a:gd name="connsiteY9" fmla="*/ 2453894 h 4218833"/>
                <a:gd name="connsiteX10" fmla="*/ 2228909 w 4218987"/>
                <a:gd name="connsiteY10" fmla="*/ 2455219 h 4218833"/>
                <a:gd name="connsiteX11" fmla="*/ 2187259 w 4218987"/>
                <a:gd name="connsiteY11" fmla="*/ 2313423 h 4218833"/>
                <a:gd name="connsiteX12" fmla="*/ 1934983 w 4218987"/>
                <a:gd name="connsiteY12" fmla="*/ 2082061 h 4218833"/>
                <a:gd name="connsiteX13" fmla="*/ 1993087 w 4218987"/>
                <a:gd name="connsiteY13" fmla="*/ 2135348 h 4218833"/>
                <a:gd name="connsiteX14" fmla="*/ 1941766 w 4218987"/>
                <a:gd name="connsiteY14" fmla="*/ 2242313 h 4218833"/>
                <a:gd name="connsiteX15" fmla="*/ 2068585 w 4218987"/>
                <a:gd name="connsiteY15" fmla="*/ 2645193 h 4218833"/>
                <a:gd name="connsiteX16" fmla="*/ 2416619 w 4218987"/>
                <a:gd name="connsiteY16" fmla="*/ 2747471 h 4218833"/>
                <a:gd name="connsiteX17" fmla="*/ 2589184 w 4218987"/>
                <a:gd name="connsiteY17" fmla="*/ 2682028 h 4218833"/>
                <a:gd name="connsiteX18" fmla="*/ 2819784 w 4218987"/>
                <a:gd name="connsiteY18" fmla="*/ 2893511 h 4218833"/>
                <a:gd name="connsiteX19" fmla="*/ 2627084 w 4218987"/>
                <a:gd name="connsiteY19" fmla="*/ 2842510 h 4218833"/>
                <a:gd name="connsiteX20" fmla="*/ 2434618 w 4218987"/>
                <a:gd name="connsiteY20" fmla="*/ 3033406 h 4218833"/>
                <a:gd name="connsiteX21" fmla="*/ 2893365 w 4218987"/>
                <a:gd name="connsiteY21" fmla="*/ 3154466 h 4218833"/>
                <a:gd name="connsiteX22" fmla="*/ 3032143 w 4218987"/>
                <a:gd name="connsiteY22" fmla="*/ 3088265 h 4218833"/>
                <a:gd name="connsiteX23" fmla="*/ 3090634 w 4218987"/>
                <a:gd name="connsiteY23" fmla="*/ 3141907 h 4218833"/>
                <a:gd name="connsiteX24" fmla="*/ 3210914 w 4218987"/>
                <a:gd name="connsiteY24" fmla="*/ 3010754 h 4218833"/>
                <a:gd name="connsiteX25" fmla="*/ 3156792 w 4218987"/>
                <a:gd name="connsiteY25" fmla="*/ 2961118 h 4218833"/>
                <a:gd name="connsiteX26" fmla="*/ 3222229 w 4218987"/>
                <a:gd name="connsiteY26" fmla="*/ 2812480 h 4218833"/>
                <a:gd name="connsiteX27" fmla="*/ 3089478 w 4218987"/>
                <a:gd name="connsiteY27" fmla="*/ 2365281 h 4218833"/>
                <a:gd name="connsiteX28" fmla="*/ 3090209 w 4218987"/>
                <a:gd name="connsiteY28" fmla="*/ 2364425 h 4218833"/>
                <a:gd name="connsiteX29" fmla="*/ 3085067 w 4218987"/>
                <a:gd name="connsiteY29" fmla="*/ 2360651 h 4218833"/>
                <a:gd name="connsiteX30" fmla="*/ 3083320 w 4218987"/>
                <a:gd name="connsiteY30" fmla="*/ 2358818 h 4218833"/>
                <a:gd name="connsiteX31" fmla="*/ 3083018 w 4218987"/>
                <a:gd name="connsiteY31" fmla="*/ 2359147 h 4218833"/>
                <a:gd name="connsiteX32" fmla="*/ 2744891 w 4218987"/>
                <a:gd name="connsiteY32" fmla="*/ 2272326 h 4218833"/>
                <a:gd name="connsiteX33" fmla="*/ 2538260 w 4218987"/>
                <a:gd name="connsiteY33" fmla="*/ 2393864 h 4218833"/>
                <a:gd name="connsiteX34" fmla="*/ 2299616 w 4218987"/>
                <a:gd name="connsiteY34" fmla="*/ 2175003 h 4218833"/>
                <a:gd name="connsiteX35" fmla="*/ 2313553 w 4218987"/>
                <a:gd name="connsiteY35" fmla="*/ 2168989 h 4218833"/>
                <a:gd name="connsiteX36" fmla="*/ 2487357 w 4218987"/>
                <a:gd name="connsiteY36" fmla="*/ 2214855 h 4218833"/>
                <a:gd name="connsiteX37" fmla="*/ 2660620 w 4218987"/>
                <a:gd name="connsiteY37" fmla="*/ 2043006 h 4218833"/>
                <a:gd name="connsiteX38" fmla="*/ 2247647 w 4218987"/>
                <a:gd name="connsiteY38" fmla="*/ 1934025 h 4218833"/>
                <a:gd name="connsiteX39" fmla="*/ 2110842 w 4218987"/>
                <a:gd name="connsiteY39" fmla="*/ 2001879 h 4218833"/>
                <a:gd name="connsiteX40" fmla="*/ 2055263 w 4218987"/>
                <a:gd name="connsiteY40" fmla="*/ 1950908 h 4218833"/>
                <a:gd name="connsiteX41" fmla="*/ 1934983 w 4218987"/>
                <a:gd name="connsiteY41" fmla="*/ 2082061 h 4218833"/>
                <a:gd name="connsiteX42" fmla="*/ 1094802 w 4218987"/>
                <a:gd name="connsiteY42" fmla="*/ 2424573 h 4218833"/>
                <a:gd name="connsiteX43" fmla="*/ 2274949 w 4218987"/>
                <a:gd name="connsiteY43" fmla="*/ 1146798 h 4218833"/>
                <a:gd name="connsiteX44" fmla="*/ 3845776 w 4218987"/>
                <a:gd name="connsiteY44" fmla="*/ 1435736 h 4218833"/>
                <a:gd name="connsiteX45" fmla="*/ 3464840 w 4218987"/>
                <a:gd name="connsiteY45" fmla="*/ 3360049 h 4218833"/>
                <a:gd name="connsiteX46" fmla="*/ 1459992 w 4218987"/>
                <a:gd name="connsiteY46" fmla="*/ 3887474 h 4218833"/>
                <a:gd name="connsiteX47" fmla="*/ 1457332 w 4218987"/>
                <a:gd name="connsiteY47" fmla="*/ 3883477 h 4218833"/>
                <a:gd name="connsiteX48" fmla="*/ 1094802 w 4218987"/>
                <a:gd name="connsiteY48" fmla="*/ 2424573 h 4218833"/>
                <a:gd name="connsiteX49" fmla="*/ 859948 w 4218987"/>
                <a:gd name="connsiteY49" fmla="*/ 2158776 h 4218833"/>
                <a:gd name="connsiteX50" fmla="*/ 1963134 w 4218987"/>
                <a:gd name="connsiteY50" fmla="*/ 955867 h 4218833"/>
                <a:gd name="connsiteX51" fmla="*/ 2030962 w 4218987"/>
                <a:gd name="connsiteY51" fmla="*/ 952934 h 4218833"/>
                <a:gd name="connsiteX52" fmla="*/ 2172480 w 4218987"/>
                <a:gd name="connsiteY52" fmla="*/ 1082719 h 4218833"/>
                <a:gd name="connsiteX53" fmla="*/ 2175413 w 4218987"/>
                <a:gd name="connsiteY53" fmla="*/ 1150547 h 4218833"/>
                <a:gd name="connsiteX54" fmla="*/ 1072226 w 4218987"/>
                <a:gd name="connsiteY54" fmla="*/ 2353456 h 4218833"/>
                <a:gd name="connsiteX55" fmla="*/ 1004399 w 4218987"/>
                <a:gd name="connsiteY55" fmla="*/ 2356389 h 4218833"/>
                <a:gd name="connsiteX56" fmla="*/ 862881 w 4218987"/>
                <a:gd name="connsiteY56" fmla="*/ 2226603 h 4218833"/>
                <a:gd name="connsiteX57" fmla="*/ 859948 w 4218987"/>
                <a:gd name="connsiteY57" fmla="*/ 2158776 h 4218833"/>
                <a:gd name="connsiteX58" fmla="*/ 617213 w 4218987"/>
                <a:gd name="connsiteY58" fmla="*/ 715496 h 4218833"/>
                <a:gd name="connsiteX59" fmla="*/ 1193554 w 4218987"/>
                <a:gd name="connsiteY59" fmla="*/ 603342 h 4218833"/>
                <a:gd name="connsiteX60" fmla="*/ 1591068 w 4218987"/>
                <a:gd name="connsiteY60" fmla="*/ 10498 h 4218833"/>
                <a:gd name="connsiteX61" fmla="*/ 1885804 w 4218987"/>
                <a:gd name="connsiteY61" fmla="*/ 905467 h 4218833"/>
                <a:gd name="connsiteX62" fmla="*/ 846522 w 4218987"/>
                <a:gd name="connsiteY62" fmla="*/ 2066880 h 4218833"/>
                <a:gd name="connsiteX63" fmla="*/ 127757 w 4218987"/>
                <a:gd name="connsiteY63" fmla="*/ 2095851 h 4218833"/>
                <a:gd name="connsiteX64" fmla="*/ 448206 w 4218987"/>
                <a:gd name="connsiteY64" fmla="*/ 1465195 h 4218833"/>
                <a:gd name="connsiteX65" fmla="*/ 617213 w 4218987"/>
                <a:gd name="connsiteY65" fmla="*/ 715496 h 4218833"/>
                <a:gd name="connsiteX0" fmla="*/ 2726972 w 4218987"/>
                <a:gd name="connsiteY0" fmla="*/ 2560838 h 4212740"/>
                <a:gd name="connsiteX1" fmla="*/ 2785542 w 4218987"/>
                <a:gd name="connsiteY1" fmla="*/ 2521959 h 4212740"/>
                <a:gd name="connsiteX2" fmla="*/ 2903529 w 4218987"/>
                <a:gd name="connsiteY2" fmla="*/ 2556112 h 4212740"/>
                <a:gd name="connsiteX3" fmla="*/ 2958558 w 4218987"/>
                <a:gd name="connsiteY3" fmla="*/ 2743439 h 4212740"/>
                <a:gd name="connsiteX4" fmla="*/ 2951347 w 4218987"/>
                <a:gd name="connsiteY4" fmla="*/ 2766612 h 4212740"/>
                <a:gd name="connsiteX5" fmla="*/ 2726972 w 4218987"/>
                <a:gd name="connsiteY5" fmla="*/ 2560838 h 4212740"/>
                <a:gd name="connsiteX6" fmla="*/ 2187259 w 4218987"/>
                <a:gd name="connsiteY6" fmla="*/ 2307330 h 4212740"/>
                <a:gd name="connsiteX7" fmla="*/ 2388933 w 4218987"/>
                <a:gd name="connsiteY7" fmla="*/ 2492286 h 4212740"/>
                <a:gd name="connsiteX8" fmla="*/ 2386834 w 4218987"/>
                <a:gd name="connsiteY8" fmla="*/ 2492817 h 4212740"/>
                <a:gd name="connsiteX9" fmla="*/ 2230026 w 4218987"/>
                <a:gd name="connsiteY9" fmla="*/ 2447801 h 4212740"/>
                <a:gd name="connsiteX10" fmla="*/ 2228909 w 4218987"/>
                <a:gd name="connsiteY10" fmla="*/ 2449126 h 4212740"/>
                <a:gd name="connsiteX11" fmla="*/ 2187259 w 4218987"/>
                <a:gd name="connsiteY11" fmla="*/ 2307330 h 4212740"/>
                <a:gd name="connsiteX12" fmla="*/ 1934983 w 4218987"/>
                <a:gd name="connsiteY12" fmla="*/ 2075968 h 4212740"/>
                <a:gd name="connsiteX13" fmla="*/ 1993087 w 4218987"/>
                <a:gd name="connsiteY13" fmla="*/ 2129255 h 4212740"/>
                <a:gd name="connsiteX14" fmla="*/ 1941766 w 4218987"/>
                <a:gd name="connsiteY14" fmla="*/ 2236220 h 4212740"/>
                <a:gd name="connsiteX15" fmla="*/ 2068585 w 4218987"/>
                <a:gd name="connsiteY15" fmla="*/ 2639100 h 4212740"/>
                <a:gd name="connsiteX16" fmla="*/ 2416619 w 4218987"/>
                <a:gd name="connsiteY16" fmla="*/ 2741378 h 4212740"/>
                <a:gd name="connsiteX17" fmla="*/ 2589184 w 4218987"/>
                <a:gd name="connsiteY17" fmla="*/ 2675935 h 4212740"/>
                <a:gd name="connsiteX18" fmla="*/ 2819784 w 4218987"/>
                <a:gd name="connsiteY18" fmla="*/ 2887418 h 4212740"/>
                <a:gd name="connsiteX19" fmla="*/ 2627084 w 4218987"/>
                <a:gd name="connsiteY19" fmla="*/ 2836417 h 4212740"/>
                <a:gd name="connsiteX20" fmla="*/ 2434618 w 4218987"/>
                <a:gd name="connsiteY20" fmla="*/ 3027313 h 4212740"/>
                <a:gd name="connsiteX21" fmla="*/ 2893365 w 4218987"/>
                <a:gd name="connsiteY21" fmla="*/ 3148373 h 4212740"/>
                <a:gd name="connsiteX22" fmla="*/ 3032143 w 4218987"/>
                <a:gd name="connsiteY22" fmla="*/ 3082172 h 4212740"/>
                <a:gd name="connsiteX23" fmla="*/ 3090634 w 4218987"/>
                <a:gd name="connsiteY23" fmla="*/ 3135814 h 4212740"/>
                <a:gd name="connsiteX24" fmla="*/ 3210914 w 4218987"/>
                <a:gd name="connsiteY24" fmla="*/ 3004661 h 4212740"/>
                <a:gd name="connsiteX25" fmla="*/ 3156792 w 4218987"/>
                <a:gd name="connsiteY25" fmla="*/ 2955025 h 4212740"/>
                <a:gd name="connsiteX26" fmla="*/ 3222229 w 4218987"/>
                <a:gd name="connsiteY26" fmla="*/ 2806387 h 4212740"/>
                <a:gd name="connsiteX27" fmla="*/ 3089478 w 4218987"/>
                <a:gd name="connsiteY27" fmla="*/ 2359188 h 4212740"/>
                <a:gd name="connsiteX28" fmla="*/ 3090209 w 4218987"/>
                <a:gd name="connsiteY28" fmla="*/ 2358332 h 4212740"/>
                <a:gd name="connsiteX29" fmla="*/ 3085067 w 4218987"/>
                <a:gd name="connsiteY29" fmla="*/ 2354558 h 4212740"/>
                <a:gd name="connsiteX30" fmla="*/ 3083320 w 4218987"/>
                <a:gd name="connsiteY30" fmla="*/ 2352725 h 4212740"/>
                <a:gd name="connsiteX31" fmla="*/ 3083018 w 4218987"/>
                <a:gd name="connsiteY31" fmla="*/ 2353054 h 4212740"/>
                <a:gd name="connsiteX32" fmla="*/ 2744891 w 4218987"/>
                <a:gd name="connsiteY32" fmla="*/ 2266233 h 4212740"/>
                <a:gd name="connsiteX33" fmla="*/ 2538260 w 4218987"/>
                <a:gd name="connsiteY33" fmla="*/ 2387771 h 4212740"/>
                <a:gd name="connsiteX34" fmla="*/ 2299616 w 4218987"/>
                <a:gd name="connsiteY34" fmla="*/ 2168910 h 4212740"/>
                <a:gd name="connsiteX35" fmla="*/ 2313553 w 4218987"/>
                <a:gd name="connsiteY35" fmla="*/ 2162896 h 4212740"/>
                <a:gd name="connsiteX36" fmla="*/ 2487357 w 4218987"/>
                <a:gd name="connsiteY36" fmla="*/ 2208762 h 4212740"/>
                <a:gd name="connsiteX37" fmla="*/ 2660620 w 4218987"/>
                <a:gd name="connsiteY37" fmla="*/ 2036913 h 4212740"/>
                <a:gd name="connsiteX38" fmla="*/ 2247647 w 4218987"/>
                <a:gd name="connsiteY38" fmla="*/ 1927932 h 4212740"/>
                <a:gd name="connsiteX39" fmla="*/ 2110842 w 4218987"/>
                <a:gd name="connsiteY39" fmla="*/ 1995786 h 4212740"/>
                <a:gd name="connsiteX40" fmla="*/ 2055263 w 4218987"/>
                <a:gd name="connsiteY40" fmla="*/ 1944815 h 4212740"/>
                <a:gd name="connsiteX41" fmla="*/ 1934983 w 4218987"/>
                <a:gd name="connsiteY41" fmla="*/ 2075968 h 4212740"/>
                <a:gd name="connsiteX42" fmla="*/ 1094802 w 4218987"/>
                <a:gd name="connsiteY42" fmla="*/ 2418480 h 4212740"/>
                <a:gd name="connsiteX43" fmla="*/ 2274949 w 4218987"/>
                <a:gd name="connsiteY43" fmla="*/ 1140705 h 4212740"/>
                <a:gd name="connsiteX44" fmla="*/ 3845776 w 4218987"/>
                <a:gd name="connsiteY44" fmla="*/ 1429643 h 4212740"/>
                <a:gd name="connsiteX45" fmla="*/ 3464840 w 4218987"/>
                <a:gd name="connsiteY45" fmla="*/ 3353956 h 4212740"/>
                <a:gd name="connsiteX46" fmla="*/ 1459992 w 4218987"/>
                <a:gd name="connsiteY46" fmla="*/ 3881381 h 4212740"/>
                <a:gd name="connsiteX47" fmla="*/ 1457332 w 4218987"/>
                <a:gd name="connsiteY47" fmla="*/ 3877384 h 4212740"/>
                <a:gd name="connsiteX48" fmla="*/ 1094802 w 4218987"/>
                <a:gd name="connsiteY48" fmla="*/ 2418480 h 4212740"/>
                <a:gd name="connsiteX49" fmla="*/ 859948 w 4218987"/>
                <a:gd name="connsiteY49" fmla="*/ 2152683 h 4212740"/>
                <a:gd name="connsiteX50" fmla="*/ 1963134 w 4218987"/>
                <a:gd name="connsiteY50" fmla="*/ 949774 h 4212740"/>
                <a:gd name="connsiteX51" fmla="*/ 2030962 w 4218987"/>
                <a:gd name="connsiteY51" fmla="*/ 946841 h 4212740"/>
                <a:gd name="connsiteX52" fmla="*/ 2172480 w 4218987"/>
                <a:gd name="connsiteY52" fmla="*/ 1076626 h 4212740"/>
                <a:gd name="connsiteX53" fmla="*/ 2175413 w 4218987"/>
                <a:gd name="connsiteY53" fmla="*/ 1144454 h 4212740"/>
                <a:gd name="connsiteX54" fmla="*/ 1072226 w 4218987"/>
                <a:gd name="connsiteY54" fmla="*/ 2347363 h 4212740"/>
                <a:gd name="connsiteX55" fmla="*/ 1004399 w 4218987"/>
                <a:gd name="connsiteY55" fmla="*/ 2350296 h 4212740"/>
                <a:gd name="connsiteX56" fmla="*/ 862881 w 4218987"/>
                <a:gd name="connsiteY56" fmla="*/ 2220510 h 4212740"/>
                <a:gd name="connsiteX57" fmla="*/ 859948 w 4218987"/>
                <a:gd name="connsiteY57" fmla="*/ 2152683 h 4212740"/>
                <a:gd name="connsiteX58" fmla="*/ 617213 w 4218987"/>
                <a:gd name="connsiteY58" fmla="*/ 709403 h 4212740"/>
                <a:gd name="connsiteX59" fmla="*/ 1193554 w 4218987"/>
                <a:gd name="connsiteY59" fmla="*/ 597249 h 4212740"/>
                <a:gd name="connsiteX60" fmla="*/ 1591068 w 4218987"/>
                <a:gd name="connsiteY60" fmla="*/ 4405 h 4212740"/>
                <a:gd name="connsiteX61" fmla="*/ 1885804 w 4218987"/>
                <a:gd name="connsiteY61" fmla="*/ 899374 h 4212740"/>
                <a:gd name="connsiteX62" fmla="*/ 846522 w 4218987"/>
                <a:gd name="connsiteY62" fmla="*/ 2060787 h 4212740"/>
                <a:gd name="connsiteX63" fmla="*/ 127757 w 4218987"/>
                <a:gd name="connsiteY63" fmla="*/ 2089758 h 4212740"/>
                <a:gd name="connsiteX64" fmla="*/ 448206 w 4218987"/>
                <a:gd name="connsiteY64" fmla="*/ 1459102 h 4212740"/>
                <a:gd name="connsiteX65" fmla="*/ 617213 w 4218987"/>
                <a:gd name="connsiteY65" fmla="*/ 709403 h 421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218987" h="4212740">
                  <a:moveTo>
                    <a:pt x="2726972" y="2560838"/>
                  </a:moveTo>
                  <a:cubicBezTo>
                    <a:pt x="2742919" y="2545669"/>
                    <a:pt x="2761036" y="2532131"/>
                    <a:pt x="2785542" y="2521959"/>
                  </a:cubicBezTo>
                  <a:cubicBezTo>
                    <a:pt x="2842367" y="2511454"/>
                    <a:pt x="2866050" y="2521010"/>
                    <a:pt x="2903529" y="2556112"/>
                  </a:cubicBezTo>
                  <a:cubicBezTo>
                    <a:pt x="2953803" y="2604223"/>
                    <a:pt x="2974773" y="2675518"/>
                    <a:pt x="2958558" y="2743439"/>
                  </a:cubicBezTo>
                  <a:cubicBezTo>
                    <a:pt x="2956662" y="2751378"/>
                    <a:pt x="2954293" y="2759129"/>
                    <a:pt x="2951347" y="2766612"/>
                  </a:cubicBezTo>
                  <a:lnTo>
                    <a:pt x="2726972" y="2560838"/>
                  </a:lnTo>
                  <a:close/>
                  <a:moveTo>
                    <a:pt x="2187259" y="2307330"/>
                  </a:moveTo>
                  <a:lnTo>
                    <a:pt x="2388933" y="2492286"/>
                  </a:lnTo>
                  <a:lnTo>
                    <a:pt x="2386834" y="2492817"/>
                  </a:lnTo>
                  <a:cubicBezTo>
                    <a:pt x="2324502" y="2508724"/>
                    <a:pt x="2271072" y="2488504"/>
                    <a:pt x="2230026" y="2447801"/>
                  </a:cubicBezTo>
                  <a:lnTo>
                    <a:pt x="2228909" y="2449126"/>
                  </a:lnTo>
                  <a:cubicBezTo>
                    <a:pt x="2193714" y="2410899"/>
                    <a:pt x="2178315" y="2358663"/>
                    <a:pt x="2187259" y="2307330"/>
                  </a:cubicBezTo>
                  <a:close/>
                  <a:moveTo>
                    <a:pt x="1934983" y="2075968"/>
                  </a:moveTo>
                  <a:lnTo>
                    <a:pt x="1993087" y="2129255"/>
                  </a:lnTo>
                  <a:cubicBezTo>
                    <a:pt x="1974652" y="2162240"/>
                    <a:pt x="1950785" y="2198446"/>
                    <a:pt x="1941766" y="2236220"/>
                  </a:cubicBezTo>
                  <a:cubicBezTo>
                    <a:pt x="1904674" y="2387735"/>
                    <a:pt x="1931447" y="2512849"/>
                    <a:pt x="2068585" y="2639100"/>
                  </a:cubicBezTo>
                  <a:cubicBezTo>
                    <a:pt x="2164747" y="2720768"/>
                    <a:pt x="2290975" y="2757863"/>
                    <a:pt x="2416619" y="2741378"/>
                  </a:cubicBezTo>
                  <a:cubicBezTo>
                    <a:pt x="2479450" y="2733135"/>
                    <a:pt x="2537492" y="2710222"/>
                    <a:pt x="2589184" y="2675935"/>
                  </a:cubicBezTo>
                  <a:lnTo>
                    <a:pt x="2819784" y="2887418"/>
                  </a:lnTo>
                  <a:cubicBezTo>
                    <a:pt x="2751065" y="2906608"/>
                    <a:pt x="2677341" y="2887088"/>
                    <a:pt x="2627084" y="2836417"/>
                  </a:cubicBezTo>
                  <a:lnTo>
                    <a:pt x="2434618" y="3027313"/>
                  </a:lnTo>
                  <a:cubicBezTo>
                    <a:pt x="2554238" y="3147918"/>
                    <a:pt x="2729811" y="3194250"/>
                    <a:pt x="2893365" y="3148373"/>
                  </a:cubicBezTo>
                  <a:cubicBezTo>
                    <a:pt x="2943893" y="3134200"/>
                    <a:pt x="2990823" y="3111914"/>
                    <a:pt x="3032143" y="3082172"/>
                  </a:cubicBezTo>
                  <a:lnTo>
                    <a:pt x="3090634" y="3135814"/>
                  </a:lnTo>
                  <a:lnTo>
                    <a:pt x="3210914" y="3004661"/>
                  </a:lnTo>
                  <a:lnTo>
                    <a:pt x="3156792" y="2955025"/>
                  </a:lnTo>
                  <a:cubicBezTo>
                    <a:pt x="3187233" y="2910677"/>
                    <a:pt x="3209343" y="2860364"/>
                    <a:pt x="3222229" y="2806387"/>
                  </a:cubicBezTo>
                  <a:cubicBezTo>
                    <a:pt x="3260983" y="2644060"/>
                    <a:pt x="3210346" y="2473619"/>
                    <a:pt x="3089478" y="2359188"/>
                  </a:cubicBezTo>
                  <a:lnTo>
                    <a:pt x="3090209" y="2358332"/>
                  </a:lnTo>
                  <a:cubicBezTo>
                    <a:pt x="3088590" y="2356959"/>
                    <a:pt x="3086958" y="2355602"/>
                    <a:pt x="3085067" y="2354558"/>
                  </a:cubicBezTo>
                  <a:lnTo>
                    <a:pt x="3083320" y="2352725"/>
                  </a:lnTo>
                  <a:lnTo>
                    <a:pt x="3083018" y="2353054"/>
                  </a:lnTo>
                  <a:cubicBezTo>
                    <a:pt x="2988175" y="2276339"/>
                    <a:pt x="2860427" y="2234599"/>
                    <a:pt x="2744891" y="2266233"/>
                  </a:cubicBezTo>
                  <a:cubicBezTo>
                    <a:pt x="2669329" y="2286922"/>
                    <a:pt x="2604815" y="2324138"/>
                    <a:pt x="2538260" y="2387771"/>
                  </a:cubicBezTo>
                  <a:lnTo>
                    <a:pt x="2299616" y="2168910"/>
                  </a:lnTo>
                  <a:lnTo>
                    <a:pt x="2313553" y="2162896"/>
                  </a:lnTo>
                  <a:cubicBezTo>
                    <a:pt x="2375518" y="2145515"/>
                    <a:pt x="2442037" y="2163069"/>
                    <a:pt x="2487357" y="2208762"/>
                  </a:cubicBezTo>
                  <a:lnTo>
                    <a:pt x="2660620" y="2036913"/>
                  </a:lnTo>
                  <a:cubicBezTo>
                    <a:pt x="2552935" y="1928342"/>
                    <a:pt x="2394881" y="1886633"/>
                    <a:pt x="2247647" y="1927932"/>
                  </a:cubicBezTo>
                  <a:cubicBezTo>
                    <a:pt x="2197362" y="1942037"/>
                    <a:pt x="2151035" y="1965068"/>
                    <a:pt x="2110842" y="1995786"/>
                  </a:cubicBezTo>
                  <a:lnTo>
                    <a:pt x="2055263" y="1944815"/>
                  </a:lnTo>
                  <a:lnTo>
                    <a:pt x="1934983" y="2075968"/>
                  </a:lnTo>
                  <a:close/>
                  <a:moveTo>
                    <a:pt x="1094802" y="2418480"/>
                  </a:moveTo>
                  <a:lnTo>
                    <a:pt x="2274949" y="1140705"/>
                  </a:lnTo>
                  <a:cubicBezTo>
                    <a:pt x="3066920" y="1107715"/>
                    <a:pt x="3506098" y="1181630"/>
                    <a:pt x="3845776" y="1429643"/>
                  </a:cubicBezTo>
                  <a:cubicBezTo>
                    <a:pt x="4361123" y="1802856"/>
                    <a:pt x="4436743" y="2218686"/>
                    <a:pt x="3464840" y="3353956"/>
                  </a:cubicBezTo>
                  <a:cubicBezTo>
                    <a:pt x="2372477" y="4481621"/>
                    <a:pt x="1885659" y="4318774"/>
                    <a:pt x="1459992" y="3881381"/>
                  </a:cubicBezTo>
                  <a:lnTo>
                    <a:pt x="1457332" y="3877384"/>
                  </a:lnTo>
                  <a:cubicBezTo>
                    <a:pt x="1174687" y="3560083"/>
                    <a:pt x="1093021" y="3193236"/>
                    <a:pt x="1094802" y="2418480"/>
                  </a:cubicBezTo>
                  <a:close/>
                  <a:moveTo>
                    <a:pt x="859948" y="2152683"/>
                  </a:moveTo>
                  <a:lnTo>
                    <a:pt x="1963134" y="949774"/>
                  </a:lnTo>
                  <a:cubicBezTo>
                    <a:pt x="1981055" y="930234"/>
                    <a:pt x="2011422" y="928920"/>
                    <a:pt x="2030962" y="946841"/>
                  </a:cubicBezTo>
                  <a:lnTo>
                    <a:pt x="2172480" y="1076626"/>
                  </a:lnTo>
                  <a:cubicBezTo>
                    <a:pt x="2192020" y="1094546"/>
                    <a:pt x="2193333" y="1124914"/>
                    <a:pt x="2175413" y="1144454"/>
                  </a:cubicBezTo>
                  <a:lnTo>
                    <a:pt x="1072226" y="2347363"/>
                  </a:lnTo>
                  <a:cubicBezTo>
                    <a:pt x="1054306" y="2366903"/>
                    <a:pt x="1023939" y="2368216"/>
                    <a:pt x="1004399" y="2350296"/>
                  </a:cubicBezTo>
                  <a:lnTo>
                    <a:pt x="862881" y="2220510"/>
                  </a:lnTo>
                  <a:cubicBezTo>
                    <a:pt x="843341" y="2202590"/>
                    <a:pt x="842028" y="2172223"/>
                    <a:pt x="859948" y="2152683"/>
                  </a:cubicBezTo>
                  <a:close/>
                  <a:moveTo>
                    <a:pt x="617213" y="709403"/>
                  </a:moveTo>
                  <a:cubicBezTo>
                    <a:pt x="867493" y="482409"/>
                    <a:pt x="905041" y="540987"/>
                    <a:pt x="1193554" y="597249"/>
                  </a:cubicBezTo>
                  <a:cubicBezTo>
                    <a:pt x="1611640" y="667547"/>
                    <a:pt x="1434098" y="64942"/>
                    <a:pt x="1591068" y="4405"/>
                  </a:cubicBezTo>
                  <a:cubicBezTo>
                    <a:pt x="1728507" y="-48600"/>
                    <a:pt x="2045888" y="384303"/>
                    <a:pt x="1885804" y="899374"/>
                  </a:cubicBezTo>
                  <a:cubicBezTo>
                    <a:pt x="1524682" y="1293140"/>
                    <a:pt x="1207644" y="1667021"/>
                    <a:pt x="846522" y="2060787"/>
                  </a:cubicBezTo>
                  <a:cubicBezTo>
                    <a:pt x="455578" y="2242802"/>
                    <a:pt x="293609" y="2203716"/>
                    <a:pt x="127757" y="2089758"/>
                  </a:cubicBezTo>
                  <a:cubicBezTo>
                    <a:pt x="-38095" y="1975800"/>
                    <a:pt x="-136790" y="1614018"/>
                    <a:pt x="448206" y="1459102"/>
                  </a:cubicBezTo>
                  <a:cubicBezTo>
                    <a:pt x="669775" y="1417745"/>
                    <a:pt x="251827" y="1252233"/>
                    <a:pt x="617213" y="7094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58" name="Isosceles Triangle 22">
              <a:extLst>
                <a:ext uri="{FF2B5EF4-FFF2-40B4-BE49-F238E27FC236}">
                  <a16:creationId xmlns:a16="http://schemas.microsoft.com/office/drawing/2014/main" id="{1173A063-4A2B-4100-B47D-1EA47D1835C5}"/>
                </a:ext>
              </a:extLst>
            </p:cNvPr>
            <p:cNvSpPr>
              <a:spLocks noChangeAspect="1"/>
            </p:cNvSpPr>
            <p:nvPr/>
          </p:nvSpPr>
          <p:spPr>
            <a:xfrm rot="19800000">
              <a:off x="2189789" y="4237938"/>
              <a:ext cx="282586" cy="282539"/>
            </a:xfrm>
            <a:custGeom>
              <a:avLst/>
              <a:gdLst/>
              <a:ahLst/>
              <a:cxnLst/>
              <a:rect l="l" t="t" r="r" b="b"/>
              <a:pathLst>
                <a:path w="3948369" h="3947711">
                  <a:moveTo>
                    <a:pt x="1024184" y="1327019"/>
                  </a:moveTo>
                  <a:cubicBezTo>
                    <a:pt x="953964" y="1286477"/>
                    <a:pt x="864174" y="1310536"/>
                    <a:pt x="823632" y="1380756"/>
                  </a:cubicBezTo>
                  <a:cubicBezTo>
                    <a:pt x="783091" y="1450976"/>
                    <a:pt x="807150" y="1540767"/>
                    <a:pt x="877370" y="1581308"/>
                  </a:cubicBezTo>
                  <a:cubicBezTo>
                    <a:pt x="947590" y="1621850"/>
                    <a:pt x="1037380" y="1597790"/>
                    <a:pt x="1077922" y="1527570"/>
                  </a:cubicBezTo>
                  <a:cubicBezTo>
                    <a:pt x="1118463" y="1457350"/>
                    <a:pt x="1094404" y="1367560"/>
                    <a:pt x="1024184" y="1327019"/>
                  </a:cubicBezTo>
                  <a:close/>
                  <a:moveTo>
                    <a:pt x="3610643" y="2228121"/>
                  </a:moveTo>
                  <a:cubicBezTo>
                    <a:pt x="3600833" y="2220477"/>
                    <a:pt x="3589363" y="2214630"/>
                    <a:pt x="3576595" y="2211209"/>
                  </a:cubicBezTo>
                  <a:cubicBezTo>
                    <a:pt x="3525522" y="2197524"/>
                    <a:pt x="3473024" y="2227833"/>
                    <a:pt x="3459339" y="2278906"/>
                  </a:cubicBezTo>
                  <a:cubicBezTo>
                    <a:pt x="3445654" y="2329979"/>
                    <a:pt x="3475964" y="2382476"/>
                    <a:pt x="3527037" y="2396161"/>
                  </a:cubicBezTo>
                  <a:cubicBezTo>
                    <a:pt x="3578110" y="2409846"/>
                    <a:pt x="3630607" y="2379537"/>
                    <a:pt x="3644292" y="2328464"/>
                  </a:cubicBezTo>
                  <a:cubicBezTo>
                    <a:pt x="3654556" y="2290159"/>
                    <a:pt x="3640073" y="2251053"/>
                    <a:pt x="3610643" y="2228121"/>
                  </a:cubicBezTo>
                  <a:close/>
                  <a:moveTo>
                    <a:pt x="3948369" y="2177025"/>
                  </a:moveTo>
                  <a:lnTo>
                    <a:pt x="3902391" y="2247588"/>
                  </a:lnTo>
                  <a:cubicBezTo>
                    <a:pt x="3840166" y="2207044"/>
                    <a:pt x="3769677" y="2184131"/>
                    <a:pt x="3697935" y="2180296"/>
                  </a:cubicBezTo>
                  <a:cubicBezTo>
                    <a:pt x="3737123" y="2226403"/>
                    <a:pt x="3753617" y="2290363"/>
                    <a:pt x="3736768" y="2353243"/>
                  </a:cubicBezTo>
                  <a:cubicBezTo>
                    <a:pt x="3709398" y="2455390"/>
                    <a:pt x="3604404" y="2516008"/>
                    <a:pt x="3502258" y="2488638"/>
                  </a:cubicBezTo>
                  <a:cubicBezTo>
                    <a:pt x="3400111" y="2461268"/>
                    <a:pt x="3339493" y="2356274"/>
                    <a:pt x="3366863" y="2254127"/>
                  </a:cubicBezTo>
                  <a:cubicBezTo>
                    <a:pt x="3381032" y="2201247"/>
                    <a:pt x="3416004" y="2159497"/>
                    <a:pt x="3460818" y="2135698"/>
                  </a:cubicBezTo>
                  <a:cubicBezTo>
                    <a:pt x="3436032" y="2129730"/>
                    <a:pt x="3409996" y="2129302"/>
                    <a:pt x="3383900" y="2133133"/>
                  </a:cubicBezTo>
                  <a:cubicBezTo>
                    <a:pt x="3331988" y="2140756"/>
                    <a:pt x="3285146" y="2164460"/>
                    <a:pt x="3249703" y="2200200"/>
                  </a:cubicBezTo>
                  <a:cubicBezTo>
                    <a:pt x="3299772" y="2410806"/>
                    <a:pt x="3262997" y="2663063"/>
                    <a:pt x="3111944" y="2983361"/>
                  </a:cubicBezTo>
                  <a:cubicBezTo>
                    <a:pt x="2900481" y="3337269"/>
                    <a:pt x="2604169" y="3479398"/>
                    <a:pt x="2264290" y="3473876"/>
                  </a:cubicBezTo>
                  <a:lnTo>
                    <a:pt x="1854414" y="3947711"/>
                  </a:lnTo>
                  <a:lnTo>
                    <a:pt x="1615515" y="3809782"/>
                  </a:lnTo>
                  <a:lnTo>
                    <a:pt x="1764774" y="3379707"/>
                  </a:lnTo>
                  <a:cubicBezTo>
                    <a:pt x="1587770" y="3319643"/>
                    <a:pt x="1405350" y="3232972"/>
                    <a:pt x="1221865" y="3127037"/>
                  </a:cubicBezTo>
                  <a:cubicBezTo>
                    <a:pt x="1120271" y="3068382"/>
                    <a:pt x="1025311" y="3004264"/>
                    <a:pt x="938291" y="2935309"/>
                  </a:cubicBezTo>
                  <a:lnTo>
                    <a:pt x="509476" y="3157353"/>
                  </a:lnTo>
                  <a:lnTo>
                    <a:pt x="247593" y="2999226"/>
                  </a:lnTo>
                  <a:lnTo>
                    <a:pt x="599626" y="2603610"/>
                  </a:lnTo>
                  <a:cubicBezTo>
                    <a:pt x="384783" y="2338553"/>
                    <a:pt x="289709" y="2193107"/>
                    <a:pt x="174176" y="1843897"/>
                  </a:cubicBezTo>
                  <a:lnTo>
                    <a:pt x="0" y="1381252"/>
                  </a:lnTo>
                  <a:lnTo>
                    <a:pt x="107522" y="1111013"/>
                  </a:lnTo>
                  <a:cubicBezTo>
                    <a:pt x="159316" y="1021302"/>
                    <a:pt x="259400" y="1099908"/>
                    <a:pt x="349113" y="1151702"/>
                  </a:cubicBezTo>
                  <a:lnTo>
                    <a:pt x="486246" y="1217020"/>
                  </a:lnTo>
                  <a:cubicBezTo>
                    <a:pt x="628225" y="1148493"/>
                    <a:pt x="768311" y="1094036"/>
                    <a:pt x="908721" y="1057007"/>
                  </a:cubicBezTo>
                  <a:cubicBezTo>
                    <a:pt x="1011476" y="947354"/>
                    <a:pt x="1021990" y="857768"/>
                    <a:pt x="976491" y="611195"/>
                  </a:cubicBezTo>
                  <a:cubicBezTo>
                    <a:pt x="1335325" y="817429"/>
                    <a:pt x="1326102" y="899150"/>
                    <a:pt x="1389221" y="1007976"/>
                  </a:cubicBezTo>
                  <a:cubicBezTo>
                    <a:pt x="1615807" y="1002289"/>
                    <a:pt x="1836555" y="1044211"/>
                    <a:pt x="2066828" y="1133629"/>
                  </a:cubicBezTo>
                  <a:cubicBezTo>
                    <a:pt x="2047082" y="1203277"/>
                    <a:pt x="2048342" y="1275855"/>
                    <a:pt x="2067080" y="1343672"/>
                  </a:cubicBezTo>
                  <a:cubicBezTo>
                    <a:pt x="2009772" y="1325329"/>
                    <a:pt x="1950048" y="1312156"/>
                    <a:pt x="1888409" y="1302802"/>
                  </a:cubicBezTo>
                  <a:lnTo>
                    <a:pt x="1831983" y="1466454"/>
                  </a:lnTo>
                  <a:cubicBezTo>
                    <a:pt x="2171713" y="1545279"/>
                    <a:pt x="2334158" y="1639067"/>
                    <a:pt x="2533793" y="1871644"/>
                  </a:cubicBezTo>
                  <a:lnTo>
                    <a:pt x="2655130" y="1752801"/>
                  </a:lnTo>
                  <a:cubicBezTo>
                    <a:pt x="2623271" y="1710443"/>
                    <a:pt x="2589631" y="1671169"/>
                    <a:pt x="2553401" y="1635762"/>
                  </a:cubicBezTo>
                  <a:cubicBezTo>
                    <a:pt x="2626342" y="1620812"/>
                    <a:pt x="2694472" y="1585039"/>
                    <a:pt x="2748239" y="1530606"/>
                  </a:cubicBezTo>
                  <a:cubicBezTo>
                    <a:pt x="2959801" y="1699876"/>
                    <a:pt x="3152007" y="1908367"/>
                    <a:pt x="3223775" y="2111154"/>
                  </a:cubicBezTo>
                  <a:cubicBezTo>
                    <a:pt x="3265103" y="2076949"/>
                    <a:pt x="3316077" y="2055387"/>
                    <a:pt x="3371292" y="2047279"/>
                  </a:cubicBezTo>
                  <a:cubicBezTo>
                    <a:pt x="3454199" y="2035105"/>
                    <a:pt x="3536665" y="2054733"/>
                    <a:pt x="3603728" y="2099347"/>
                  </a:cubicBezTo>
                  <a:cubicBezTo>
                    <a:pt x="3679156" y="2088543"/>
                    <a:pt x="3756158" y="2095770"/>
                    <a:pt x="3828792" y="2119628"/>
                  </a:cubicBezTo>
                  <a:cubicBezTo>
                    <a:pt x="3870454" y="2133311"/>
                    <a:pt x="3910678" y="2152466"/>
                    <a:pt x="3948369" y="2177025"/>
                  </a:cubicBezTo>
                  <a:close/>
                  <a:moveTo>
                    <a:pt x="2661401" y="883270"/>
                  </a:moveTo>
                  <a:cubicBezTo>
                    <a:pt x="2838812" y="985699"/>
                    <a:pt x="2899598" y="1212554"/>
                    <a:pt x="2797170" y="1389966"/>
                  </a:cubicBezTo>
                  <a:cubicBezTo>
                    <a:pt x="2694741" y="1567377"/>
                    <a:pt x="2467885" y="1628163"/>
                    <a:pt x="2290474" y="1525735"/>
                  </a:cubicBezTo>
                  <a:cubicBezTo>
                    <a:pt x="2113063" y="1423306"/>
                    <a:pt x="2052277" y="1196450"/>
                    <a:pt x="2154705" y="1019039"/>
                  </a:cubicBezTo>
                  <a:cubicBezTo>
                    <a:pt x="2257134" y="841627"/>
                    <a:pt x="2483990" y="780842"/>
                    <a:pt x="2661401" y="883270"/>
                  </a:cubicBezTo>
                  <a:close/>
                  <a:moveTo>
                    <a:pt x="2494139" y="49756"/>
                  </a:moveTo>
                  <a:cubicBezTo>
                    <a:pt x="2671551" y="152184"/>
                    <a:pt x="2732337" y="379040"/>
                    <a:pt x="2629908" y="556451"/>
                  </a:cubicBezTo>
                  <a:cubicBezTo>
                    <a:pt x="2527480" y="733863"/>
                    <a:pt x="2300624" y="794648"/>
                    <a:pt x="2123212" y="692220"/>
                  </a:cubicBezTo>
                  <a:cubicBezTo>
                    <a:pt x="1945801" y="589791"/>
                    <a:pt x="1885015" y="362936"/>
                    <a:pt x="1987444" y="185524"/>
                  </a:cubicBezTo>
                  <a:cubicBezTo>
                    <a:pt x="2089872" y="8113"/>
                    <a:pt x="2316728" y="-52673"/>
                    <a:pt x="2494139" y="497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9" name="Freeform 63">
              <a:extLst>
                <a:ext uri="{FF2B5EF4-FFF2-40B4-BE49-F238E27FC236}">
                  <a16:creationId xmlns:a16="http://schemas.microsoft.com/office/drawing/2014/main" id="{AE0E6D62-C692-4D56-8FD0-06E005AE8DA3}"/>
                </a:ext>
              </a:extLst>
            </p:cNvPr>
            <p:cNvSpPr>
              <a:spLocks/>
            </p:cNvSpPr>
            <p:nvPr/>
          </p:nvSpPr>
          <p:spPr>
            <a:xfrm>
              <a:off x="3991822" y="3337733"/>
              <a:ext cx="289473" cy="289473"/>
            </a:xfrm>
            <a:custGeom>
              <a:avLst/>
              <a:gdLst/>
              <a:ahLst/>
              <a:cxnLst/>
              <a:rect l="l" t="t" r="r" b="b"/>
              <a:pathLst>
                <a:path w="2376266" h="2700265">
                  <a:moveTo>
                    <a:pt x="1656387" y="1972892"/>
                  </a:moveTo>
                  <a:cubicBezTo>
                    <a:pt x="1611887" y="1973356"/>
                    <a:pt x="1563385" y="2005080"/>
                    <a:pt x="1534629" y="2057337"/>
                  </a:cubicBezTo>
                  <a:cubicBezTo>
                    <a:pt x="1496288" y="2127013"/>
                    <a:pt x="1507568" y="2206808"/>
                    <a:pt x="1559826" y="2235565"/>
                  </a:cubicBezTo>
                  <a:cubicBezTo>
                    <a:pt x="1612084" y="2264320"/>
                    <a:pt x="1685527" y="2231149"/>
                    <a:pt x="1723869" y="2161473"/>
                  </a:cubicBezTo>
                  <a:cubicBezTo>
                    <a:pt x="1762211" y="2091796"/>
                    <a:pt x="1750931" y="2012000"/>
                    <a:pt x="1698673" y="1983245"/>
                  </a:cubicBezTo>
                  <a:cubicBezTo>
                    <a:pt x="1685608" y="1976055"/>
                    <a:pt x="1671220" y="1972736"/>
                    <a:pt x="1656387" y="1972892"/>
                  </a:cubicBezTo>
                  <a:close/>
                  <a:moveTo>
                    <a:pt x="312688" y="1634792"/>
                  </a:moveTo>
                  <a:cubicBezTo>
                    <a:pt x="281116" y="1626772"/>
                    <a:pt x="249981" y="1631172"/>
                    <a:pt x="226763" y="1649891"/>
                  </a:cubicBezTo>
                  <a:cubicBezTo>
                    <a:pt x="180329" y="1687329"/>
                    <a:pt x="183153" y="1767868"/>
                    <a:pt x="233071" y="1829780"/>
                  </a:cubicBezTo>
                  <a:cubicBezTo>
                    <a:pt x="282989" y="1891692"/>
                    <a:pt x="361097" y="1911533"/>
                    <a:pt x="407532" y="1874094"/>
                  </a:cubicBezTo>
                  <a:cubicBezTo>
                    <a:pt x="453966" y="1836657"/>
                    <a:pt x="451142" y="1756118"/>
                    <a:pt x="401224" y="1694205"/>
                  </a:cubicBezTo>
                  <a:cubicBezTo>
                    <a:pt x="376265" y="1663249"/>
                    <a:pt x="344258" y="1642811"/>
                    <a:pt x="312688" y="1634792"/>
                  </a:cubicBezTo>
                  <a:close/>
                  <a:moveTo>
                    <a:pt x="1869299" y="1519920"/>
                  </a:moveTo>
                  <a:cubicBezTo>
                    <a:pt x="1824865" y="1522388"/>
                    <a:pt x="1777842" y="1556264"/>
                    <a:pt x="1751468" y="1609764"/>
                  </a:cubicBezTo>
                  <a:cubicBezTo>
                    <a:pt x="1716305" y="1681096"/>
                    <a:pt x="1731168" y="1760303"/>
                    <a:pt x="1784668" y="1786676"/>
                  </a:cubicBezTo>
                  <a:cubicBezTo>
                    <a:pt x="1838168" y="1813049"/>
                    <a:pt x="1910044" y="1776602"/>
                    <a:pt x="1945208" y="1705269"/>
                  </a:cubicBezTo>
                  <a:cubicBezTo>
                    <a:pt x="1980371" y="1633937"/>
                    <a:pt x="1965508" y="1554730"/>
                    <a:pt x="1912008" y="1528357"/>
                  </a:cubicBezTo>
                  <a:cubicBezTo>
                    <a:pt x="1898633" y="1521764"/>
                    <a:pt x="1884109" y="1519097"/>
                    <a:pt x="1869299" y="1519920"/>
                  </a:cubicBezTo>
                  <a:close/>
                  <a:moveTo>
                    <a:pt x="741251" y="1329992"/>
                  </a:moveTo>
                  <a:cubicBezTo>
                    <a:pt x="709680" y="1321974"/>
                    <a:pt x="678544" y="1326372"/>
                    <a:pt x="655326" y="1345092"/>
                  </a:cubicBezTo>
                  <a:cubicBezTo>
                    <a:pt x="608892" y="1382530"/>
                    <a:pt x="611716" y="1463069"/>
                    <a:pt x="661634" y="1524981"/>
                  </a:cubicBezTo>
                  <a:cubicBezTo>
                    <a:pt x="711552" y="1586893"/>
                    <a:pt x="789660" y="1606734"/>
                    <a:pt x="836094" y="1569294"/>
                  </a:cubicBezTo>
                  <a:cubicBezTo>
                    <a:pt x="882529" y="1531856"/>
                    <a:pt x="879704" y="1451317"/>
                    <a:pt x="829787" y="1389406"/>
                  </a:cubicBezTo>
                  <a:cubicBezTo>
                    <a:pt x="804828" y="1358450"/>
                    <a:pt x="772822" y="1338012"/>
                    <a:pt x="741251" y="1329992"/>
                  </a:cubicBezTo>
                  <a:close/>
                  <a:moveTo>
                    <a:pt x="2079316" y="1065457"/>
                  </a:moveTo>
                  <a:cubicBezTo>
                    <a:pt x="2035146" y="1070876"/>
                    <a:pt x="1990481" y="1107807"/>
                    <a:pt x="1967725" y="1162943"/>
                  </a:cubicBezTo>
                  <a:cubicBezTo>
                    <a:pt x="1937386" y="1236457"/>
                    <a:pt x="1957487" y="1314499"/>
                    <a:pt x="2012623" y="1337253"/>
                  </a:cubicBezTo>
                  <a:cubicBezTo>
                    <a:pt x="2067759" y="1360009"/>
                    <a:pt x="2137051" y="1318860"/>
                    <a:pt x="2167391" y="1245345"/>
                  </a:cubicBezTo>
                  <a:cubicBezTo>
                    <a:pt x="2197730" y="1171831"/>
                    <a:pt x="2177629" y="1093789"/>
                    <a:pt x="2122493" y="1071035"/>
                  </a:cubicBezTo>
                  <a:cubicBezTo>
                    <a:pt x="2108709" y="1065345"/>
                    <a:pt x="2094040" y="1063650"/>
                    <a:pt x="2079316" y="1065457"/>
                  </a:cubicBezTo>
                  <a:close/>
                  <a:moveTo>
                    <a:pt x="0" y="654162"/>
                  </a:moveTo>
                  <a:lnTo>
                    <a:pt x="1082073" y="1244384"/>
                  </a:lnTo>
                  <a:lnTo>
                    <a:pt x="1121421" y="2700265"/>
                  </a:lnTo>
                  <a:lnTo>
                    <a:pt x="4918" y="1923139"/>
                  </a:lnTo>
                  <a:cubicBezTo>
                    <a:pt x="3279" y="1498508"/>
                    <a:pt x="1639" y="1073875"/>
                    <a:pt x="0" y="654162"/>
                  </a:cubicBezTo>
                  <a:close/>
                  <a:moveTo>
                    <a:pt x="2375644" y="688592"/>
                  </a:moveTo>
                  <a:lnTo>
                    <a:pt x="2360889" y="1967406"/>
                  </a:lnTo>
                  <a:lnTo>
                    <a:pt x="1293570" y="2700265"/>
                  </a:lnTo>
                  <a:lnTo>
                    <a:pt x="1249303" y="1239466"/>
                  </a:lnTo>
                  <a:close/>
                  <a:moveTo>
                    <a:pt x="1214923" y="371219"/>
                  </a:moveTo>
                  <a:cubicBezTo>
                    <a:pt x="1197013" y="368793"/>
                    <a:pt x="1177834" y="369067"/>
                    <a:pt x="1158247" y="372480"/>
                  </a:cubicBezTo>
                  <a:cubicBezTo>
                    <a:pt x="1079899" y="386133"/>
                    <a:pt x="1024686" y="444836"/>
                    <a:pt x="1034926" y="503598"/>
                  </a:cubicBezTo>
                  <a:cubicBezTo>
                    <a:pt x="1045165" y="562359"/>
                    <a:pt x="1116980" y="598927"/>
                    <a:pt x="1195328" y="585274"/>
                  </a:cubicBezTo>
                  <a:cubicBezTo>
                    <a:pt x="1273676" y="571621"/>
                    <a:pt x="1328889" y="512918"/>
                    <a:pt x="1318650" y="454156"/>
                  </a:cubicBezTo>
                  <a:cubicBezTo>
                    <a:pt x="1310970" y="410086"/>
                    <a:pt x="1268654" y="378499"/>
                    <a:pt x="1214923" y="371219"/>
                  </a:cubicBezTo>
                  <a:close/>
                  <a:moveTo>
                    <a:pt x="1185985" y="0"/>
                  </a:moveTo>
                  <a:lnTo>
                    <a:pt x="2376266" y="506608"/>
                  </a:lnTo>
                  <a:lnTo>
                    <a:pt x="1161392" y="1101748"/>
                  </a:lnTo>
                  <a:lnTo>
                    <a:pt x="10460" y="4918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0" name="Rectangle 15">
              <a:extLst>
                <a:ext uri="{FF2B5EF4-FFF2-40B4-BE49-F238E27FC236}">
                  <a16:creationId xmlns:a16="http://schemas.microsoft.com/office/drawing/2014/main" id="{DB7294A6-F904-46F1-8BE5-56EFF71DD779}"/>
                </a:ext>
              </a:extLst>
            </p:cNvPr>
            <p:cNvSpPr>
              <a:spLocks/>
            </p:cNvSpPr>
            <p:nvPr/>
          </p:nvSpPr>
          <p:spPr>
            <a:xfrm>
              <a:off x="1717992" y="3870863"/>
              <a:ext cx="289473" cy="289473"/>
            </a:xfrm>
            <a:custGeom>
              <a:avLst/>
              <a:gdLst/>
              <a:ahLst/>
              <a:cxnLst/>
              <a:rect l="l" t="t" r="r" b="b"/>
              <a:pathLst>
                <a:path w="4088964" h="4259405">
                  <a:moveTo>
                    <a:pt x="1480605" y="2231940"/>
                  </a:moveTo>
                  <a:lnTo>
                    <a:pt x="1199818" y="2044620"/>
                  </a:lnTo>
                  <a:lnTo>
                    <a:pt x="761621" y="2687221"/>
                  </a:lnTo>
                  <a:cubicBezTo>
                    <a:pt x="501536" y="2652619"/>
                    <a:pt x="265323" y="2467912"/>
                    <a:pt x="39127" y="2272940"/>
                  </a:cubicBezTo>
                  <a:cubicBezTo>
                    <a:pt x="-80639" y="2070133"/>
                    <a:pt x="269496" y="1743507"/>
                    <a:pt x="374515" y="1494038"/>
                  </a:cubicBezTo>
                  <a:lnTo>
                    <a:pt x="93728" y="1306717"/>
                  </a:lnTo>
                  <a:lnTo>
                    <a:pt x="1091841" y="1312633"/>
                  </a:lnTo>
                  <a:close/>
                  <a:moveTo>
                    <a:pt x="2759566" y="226796"/>
                  </a:moveTo>
                  <a:cubicBezTo>
                    <a:pt x="2331051" y="377379"/>
                    <a:pt x="2150002" y="492309"/>
                    <a:pt x="1991062" y="643648"/>
                  </a:cubicBezTo>
                  <a:lnTo>
                    <a:pt x="1463599" y="1446568"/>
                  </a:lnTo>
                  <a:lnTo>
                    <a:pt x="610317" y="909936"/>
                  </a:lnTo>
                  <a:cubicBezTo>
                    <a:pt x="810411" y="627556"/>
                    <a:pt x="1020899" y="239191"/>
                    <a:pt x="1244930" y="61882"/>
                  </a:cubicBezTo>
                  <a:cubicBezTo>
                    <a:pt x="1491876" y="-75367"/>
                    <a:pt x="1697752" y="31605"/>
                    <a:pt x="2759566" y="226796"/>
                  </a:cubicBezTo>
                  <a:close/>
                  <a:moveTo>
                    <a:pt x="1722488" y="3820535"/>
                  </a:moveTo>
                  <a:cubicBezTo>
                    <a:pt x="1376925" y="3801485"/>
                    <a:pt x="936112" y="3830060"/>
                    <a:pt x="666750" y="3734810"/>
                  </a:cubicBezTo>
                  <a:cubicBezTo>
                    <a:pt x="419100" y="3598835"/>
                    <a:pt x="400050" y="3367610"/>
                    <a:pt x="0" y="2364860"/>
                  </a:cubicBezTo>
                  <a:cubicBezTo>
                    <a:pt x="355600" y="2647435"/>
                    <a:pt x="549276" y="2739510"/>
                    <a:pt x="762000" y="2793485"/>
                  </a:cubicBezTo>
                  <a:lnTo>
                    <a:pt x="1722487" y="2812535"/>
                  </a:lnTo>
                  <a:close/>
                  <a:moveTo>
                    <a:pt x="3605396" y="869465"/>
                  </a:moveTo>
                  <a:lnTo>
                    <a:pt x="3069019" y="1711228"/>
                  </a:lnTo>
                  <a:lnTo>
                    <a:pt x="2083849" y="1550906"/>
                  </a:lnTo>
                  <a:lnTo>
                    <a:pt x="2391902" y="1412941"/>
                  </a:lnTo>
                  <a:lnTo>
                    <a:pt x="2081217" y="699900"/>
                  </a:lnTo>
                  <a:cubicBezTo>
                    <a:pt x="2248971" y="498156"/>
                    <a:pt x="2531081" y="396532"/>
                    <a:pt x="2816547" y="308854"/>
                  </a:cubicBezTo>
                  <a:cubicBezTo>
                    <a:pt x="3051986" y="315439"/>
                    <a:pt x="3142075" y="785719"/>
                    <a:pt x="3297344" y="1007430"/>
                  </a:cubicBezTo>
                  <a:close/>
                  <a:moveTo>
                    <a:pt x="3222215" y="3788662"/>
                  </a:moveTo>
                  <a:cubicBezTo>
                    <a:pt x="3089072" y="3954283"/>
                    <a:pt x="2662122" y="3869088"/>
                    <a:pt x="2413930" y="3921936"/>
                  </a:cubicBezTo>
                  <a:lnTo>
                    <a:pt x="2420658" y="4259405"/>
                  </a:lnTo>
                  <a:lnTo>
                    <a:pt x="1855155" y="3436926"/>
                  </a:lnTo>
                  <a:lnTo>
                    <a:pt x="2387428" y="2592563"/>
                  </a:lnTo>
                  <a:lnTo>
                    <a:pt x="2394156" y="2930032"/>
                  </a:lnTo>
                  <a:lnTo>
                    <a:pt x="3171906" y="2922431"/>
                  </a:lnTo>
                  <a:cubicBezTo>
                    <a:pt x="3292132" y="3155642"/>
                    <a:pt x="3275533" y="3455038"/>
                    <a:pt x="3244786" y="3752078"/>
                  </a:cubicBezTo>
                  <a:cubicBezTo>
                    <a:pt x="3238662" y="3765464"/>
                    <a:pt x="3231091" y="3777620"/>
                    <a:pt x="3222215" y="3788662"/>
                  </a:cubicBezTo>
                  <a:close/>
                  <a:moveTo>
                    <a:pt x="3948285" y="2834020"/>
                  </a:moveTo>
                  <a:cubicBezTo>
                    <a:pt x="3833022" y="3018741"/>
                    <a:pt x="3639730" y="3281008"/>
                    <a:pt x="3342579" y="3731662"/>
                  </a:cubicBezTo>
                  <a:cubicBezTo>
                    <a:pt x="3371271" y="3278367"/>
                    <a:pt x="3336159" y="3066813"/>
                    <a:pt x="3258895" y="2861397"/>
                  </a:cubicBezTo>
                  <a:lnTo>
                    <a:pt x="2725671" y="2062291"/>
                  </a:lnTo>
                  <a:lnTo>
                    <a:pt x="3552883" y="1486284"/>
                  </a:lnTo>
                  <a:cubicBezTo>
                    <a:pt x="3734716" y="1780754"/>
                    <a:pt x="4010062" y="2126176"/>
                    <a:pt x="4085819" y="2401657"/>
                  </a:cubicBezTo>
                  <a:cubicBezTo>
                    <a:pt x="4100783" y="2542124"/>
                    <a:pt x="4063549" y="2649298"/>
                    <a:pt x="3948285" y="283402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id="{0FEC4CBC-91DE-47FA-8622-4BFBB692B6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656" y="2290693"/>
              <a:ext cx="290029" cy="289473"/>
            </a:xfrm>
            <a:custGeom>
              <a:avLst/>
              <a:gdLst/>
              <a:ahLst/>
              <a:cxnLst/>
              <a:rect l="l" t="t" r="r" b="b"/>
              <a:pathLst>
                <a:path w="4020621" h="4012920">
                  <a:moveTo>
                    <a:pt x="780213" y="3724888"/>
                  </a:moveTo>
                  <a:lnTo>
                    <a:pt x="2868445" y="3724888"/>
                  </a:lnTo>
                  <a:lnTo>
                    <a:pt x="2868445" y="4012920"/>
                  </a:lnTo>
                  <a:lnTo>
                    <a:pt x="780213" y="4012920"/>
                  </a:lnTo>
                  <a:close/>
                  <a:moveTo>
                    <a:pt x="4020621" y="2152587"/>
                  </a:moveTo>
                  <a:lnTo>
                    <a:pt x="4020621" y="3448731"/>
                  </a:lnTo>
                  <a:lnTo>
                    <a:pt x="3903908" y="3386593"/>
                  </a:lnTo>
                  <a:lnTo>
                    <a:pt x="3903908" y="2214725"/>
                  </a:lnTo>
                  <a:close/>
                  <a:moveTo>
                    <a:pt x="1582587" y="1544569"/>
                  </a:moveTo>
                  <a:cubicBezTo>
                    <a:pt x="1525677" y="1652847"/>
                    <a:pt x="1434945" y="1739939"/>
                    <a:pt x="1324158" y="1792547"/>
                  </a:cubicBezTo>
                  <a:lnTo>
                    <a:pt x="1790243" y="1792547"/>
                  </a:lnTo>
                  <a:cubicBezTo>
                    <a:pt x="1708293" y="1721838"/>
                    <a:pt x="1638004" y="1638154"/>
                    <a:pt x="1582587" y="1544569"/>
                  </a:cubicBezTo>
                  <a:close/>
                  <a:moveTo>
                    <a:pt x="1238323" y="1312673"/>
                  </a:moveTo>
                  <a:cubicBezTo>
                    <a:pt x="1173622" y="1312673"/>
                    <a:pt x="1121172" y="1365123"/>
                    <a:pt x="1121172" y="1429824"/>
                  </a:cubicBezTo>
                  <a:cubicBezTo>
                    <a:pt x="1121172" y="1494525"/>
                    <a:pt x="1173622" y="1546975"/>
                    <a:pt x="1238323" y="1546975"/>
                  </a:cubicBezTo>
                  <a:cubicBezTo>
                    <a:pt x="1303024" y="1546975"/>
                    <a:pt x="1355474" y="1494525"/>
                    <a:pt x="1355474" y="1429824"/>
                  </a:cubicBezTo>
                  <a:cubicBezTo>
                    <a:pt x="1355474" y="1365123"/>
                    <a:pt x="1303024" y="1312673"/>
                    <a:pt x="1238323" y="1312673"/>
                  </a:cubicBezTo>
                  <a:close/>
                  <a:moveTo>
                    <a:pt x="870057" y="1312673"/>
                  </a:moveTo>
                  <a:cubicBezTo>
                    <a:pt x="805356" y="1312673"/>
                    <a:pt x="752906" y="1365123"/>
                    <a:pt x="752906" y="1429824"/>
                  </a:cubicBezTo>
                  <a:cubicBezTo>
                    <a:pt x="752906" y="1494525"/>
                    <a:pt x="805356" y="1546975"/>
                    <a:pt x="870057" y="1546975"/>
                  </a:cubicBezTo>
                  <a:cubicBezTo>
                    <a:pt x="934758" y="1546975"/>
                    <a:pt x="987208" y="1494525"/>
                    <a:pt x="987208" y="1429824"/>
                  </a:cubicBezTo>
                  <a:cubicBezTo>
                    <a:pt x="987208" y="1365123"/>
                    <a:pt x="934758" y="1312673"/>
                    <a:pt x="870057" y="1312673"/>
                  </a:cubicBezTo>
                  <a:close/>
                  <a:moveTo>
                    <a:pt x="2775838" y="1127627"/>
                  </a:moveTo>
                  <a:cubicBezTo>
                    <a:pt x="2666578" y="1127627"/>
                    <a:pt x="2578006" y="1216199"/>
                    <a:pt x="2578006" y="1325459"/>
                  </a:cubicBezTo>
                  <a:cubicBezTo>
                    <a:pt x="2578006" y="1434719"/>
                    <a:pt x="2666578" y="1523291"/>
                    <a:pt x="2775838" y="1523291"/>
                  </a:cubicBezTo>
                  <a:cubicBezTo>
                    <a:pt x="2885098" y="1523291"/>
                    <a:pt x="2973670" y="1434719"/>
                    <a:pt x="2973670" y="1325459"/>
                  </a:cubicBezTo>
                  <a:cubicBezTo>
                    <a:pt x="2973670" y="1216199"/>
                    <a:pt x="2885098" y="1127627"/>
                    <a:pt x="2775838" y="1127627"/>
                  </a:cubicBezTo>
                  <a:close/>
                  <a:moveTo>
                    <a:pt x="2153949" y="1127627"/>
                  </a:moveTo>
                  <a:cubicBezTo>
                    <a:pt x="2044689" y="1127627"/>
                    <a:pt x="1956117" y="1216199"/>
                    <a:pt x="1956117" y="1325459"/>
                  </a:cubicBezTo>
                  <a:cubicBezTo>
                    <a:pt x="1956117" y="1434719"/>
                    <a:pt x="2044689" y="1523291"/>
                    <a:pt x="2153949" y="1523291"/>
                  </a:cubicBezTo>
                  <a:cubicBezTo>
                    <a:pt x="2263209" y="1523291"/>
                    <a:pt x="2351781" y="1434719"/>
                    <a:pt x="2351781" y="1325459"/>
                  </a:cubicBezTo>
                  <a:cubicBezTo>
                    <a:pt x="2351781" y="1216199"/>
                    <a:pt x="2263209" y="1127627"/>
                    <a:pt x="2153949" y="1127627"/>
                  </a:cubicBezTo>
                  <a:close/>
                  <a:moveTo>
                    <a:pt x="1238323" y="956510"/>
                  </a:moveTo>
                  <a:cubicBezTo>
                    <a:pt x="1173622" y="956510"/>
                    <a:pt x="1121172" y="1008960"/>
                    <a:pt x="1121172" y="1073661"/>
                  </a:cubicBezTo>
                  <a:cubicBezTo>
                    <a:pt x="1121172" y="1138362"/>
                    <a:pt x="1173622" y="1190812"/>
                    <a:pt x="1238323" y="1190812"/>
                  </a:cubicBezTo>
                  <a:cubicBezTo>
                    <a:pt x="1303024" y="1190812"/>
                    <a:pt x="1355474" y="1138362"/>
                    <a:pt x="1355474" y="1073661"/>
                  </a:cubicBezTo>
                  <a:cubicBezTo>
                    <a:pt x="1355474" y="1008960"/>
                    <a:pt x="1303024" y="956510"/>
                    <a:pt x="1238323" y="956510"/>
                  </a:cubicBezTo>
                  <a:close/>
                  <a:moveTo>
                    <a:pt x="870057" y="956510"/>
                  </a:moveTo>
                  <a:cubicBezTo>
                    <a:pt x="805356" y="956510"/>
                    <a:pt x="752906" y="1008960"/>
                    <a:pt x="752906" y="1073661"/>
                  </a:cubicBezTo>
                  <a:cubicBezTo>
                    <a:pt x="752906" y="1138362"/>
                    <a:pt x="805356" y="1190812"/>
                    <a:pt x="870057" y="1190812"/>
                  </a:cubicBezTo>
                  <a:cubicBezTo>
                    <a:pt x="934758" y="1190812"/>
                    <a:pt x="987208" y="1138362"/>
                    <a:pt x="987208" y="1073661"/>
                  </a:cubicBezTo>
                  <a:cubicBezTo>
                    <a:pt x="987208" y="1008960"/>
                    <a:pt x="934758" y="956510"/>
                    <a:pt x="870057" y="956510"/>
                  </a:cubicBezTo>
                  <a:close/>
                  <a:moveTo>
                    <a:pt x="2775838" y="526176"/>
                  </a:moveTo>
                  <a:cubicBezTo>
                    <a:pt x="2666578" y="526176"/>
                    <a:pt x="2578006" y="614748"/>
                    <a:pt x="2578006" y="724008"/>
                  </a:cubicBezTo>
                  <a:cubicBezTo>
                    <a:pt x="2578006" y="833268"/>
                    <a:pt x="2666578" y="921840"/>
                    <a:pt x="2775838" y="921840"/>
                  </a:cubicBezTo>
                  <a:cubicBezTo>
                    <a:pt x="2885098" y="921840"/>
                    <a:pt x="2973670" y="833268"/>
                    <a:pt x="2973670" y="724008"/>
                  </a:cubicBezTo>
                  <a:cubicBezTo>
                    <a:pt x="2973670" y="614748"/>
                    <a:pt x="2885098" y="526176"/>
                    <a:pt x="2775838" y="526176"/>
                  </a:cubicBezTo>
                  <a:close/>
                  <a:moveTo>
                    <a:pt x="2153949" y="526176"/>
                  </a:moveTo>
                  <a:cubicBezTo>
                    <a:pt x="2044689" y="526176"/>
                    <a:pt x="1956117" y="614748"/>
                    <a:pt x="1956117" y="724008"/>
                  </a:cubicBezTo>
                  <a:cubicBezTo>
                    <a:pt x="1956117" y="833268"/>
                    <a:pt x="2044689" y="921840"/>
                    <a:pt x="2153949" y="921840"/>
                  </a:cubicBezTo>
                  <a:cubicBezTo>
                    <a:pt x="2263209" y="921840"/>
                    <a:pt x="2351781" y="833268"/>
                    <a:pt x="2351781" y="724008"/>
                  </a:cubicBezTo>
                  <a:cubicBezTo>
                    <a:pt x="2351781" y="614748"/>
                    <a:pt x="2263209" y="526176"/>
                    <a:pt x="2153949" y="526176"/>
                  </a:cubicBezTo>
                  <a:close/>
                  <a:moveTo>
                    <a:pt x="2464893" y="0"/>
                  </a:moveTo>
                  <a:cubicBezTo>
                    <a:pt x="3030837" y="0"/>
                    <a:pt x="3489626" y="458789"/>
                    <a:pt x="3489626" y="1024733"/>
                  </a:cubicBezTo>
                  <a:cubicBezTo>
                    <a:pt x="3489626" y="1442455"/>
                    <a:pt x="3239684" y="1801800"/>
                    <a:pt x="2880320" y="1959209"/>
                  </a:cubicBezTo>
                  <a:lnTo>
                    <a:pt x="2880320" y="2008571"/>
                  </a:lnTo>
                  <a:lnTo>
                    <a:pt x="3250857" y="2008571"/>
                  </a:lnTo>
                  <a:lnTo>
                    <a:pt x="3250857" y="2359970"/>
                  </a:lnTo>
                  <a:lnTo>
                    <a:pt x="3437294" y="2359970"/>
                  </a:lnTo>
                  <a:lnTo>
                    <a:pt x="3437294" y="2360694"/>
                  </a:lnTo>
                  <a:lnTo>
                    <a:pt x="3852060" y="2233461"/>
                  </a:lnTo>
                  <a:lnTo>
                    <a:pt x="3852060" y="3367858"/>
                  </a:lnTo>
                  <a:lnTo>
                    <a:pt x="3437294" y="3240624"/>
                  </a:lnTo>
                  <a:lnTo>
                    <a:pt x="3437294" y="3241349"/>
                  </a:lnTo>
                  <a:lnTo>
                    <a:pt x="3250857" y="3241349"/>
                  </a:lnTo>
                  <a:lnTo>
                    <a:pt x="3250857" y="3633063"/>
                  </a:lnTo>
                  <a:lnTo>
                    <a:pt x="298529" y="3633063"/>
                  </a:lnTo>
                  <a:lnTo>
                    <a:pt x="298529" y="2431730"/>
                  </a:lnTo>
                  <a:lnTo>
                    <a:pt x="0" y="2008571"/>
                  </a:lnTo>
                  <a:lnTo>
                    <a:pt x="298529" y="2008571"/>
                  </a:lnTo>
                  <a:lnTo>
                    <a:pt x="792088" y="2008571"/>
                  </a:lnTo>
                  <a:lnTo>
                    <a:pt x="792088" y="1796817"/>
                  </a:lnTo>
                  <a:cubicBezTo>
                    <a:pt x="587745" y="1700755"/>
                    <a:pt x="447370" y="1492642"/>
                    <a:pt x="447370" y="1251742"/>
                  </a:cubicBezTo>
                  <a:cubicBezTo>
                    <a:pt x="447370" y="916605"/>
                    <a:pt x="719053" y="644923"/>
                    <a:pt x="1054190" y="644923"/>
                  </a:cubicBezTo>
                  <a:cubicBezTo>
                    <a:pt x="1212753" y="644923"/>
                    <a:pt x="1357112" y="705740"/>
                    <a:pt x="1463939" y="806702"/>
                  </a:cubicBezTo>
                  <a:cubicBezTo>
                    <a:pt x="1563407" y="345444"/>
                    <a:pt x="1973809" y="0"/>
                    <a:pt x="246489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2" name="Oval 21">
              <a:extLst>
                <a:ext uri="{FF2B5EF4-FFF2-40B4-BE49-F238E27FC236}">
                  <a16:creationId xmlns:a16="http://schemas.microsoft.com/office/drawing/2014/main" id="{9D9FE602-77FA-4C6D-81A8-E647FC7B2A26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3681245" y="3600641"/>
              <a:ext cx="289473" cy="235141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3" name="Trapezoid 11">
              <a:extLst>
                <a:ext uri="{FF2B5EF4-FFF2-40B4-BE49-F238E27FC236}">
                  <a16:creationId xmlns:a16="http://schemas.microsoft.com/office/drawing/2014/main" id="{E70A2BD0-806C-471A-99EC-8D6A6E2D25D5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3736559" y="2687577"/>
              <a:ext cx="258913" cy="312147"/>
            </a:xfrm>
            <a:custGeom>
              <a:avLst/>
              <a:gdLst/>
              <a:ahLst/>
              <a:cxnLst/>
              <a:rect l="l" t="t" r="r" b="b"/>
              <a:pathLst>
                <a:path w="3370953" h="4064034">
                  <a:moveTo>
                    <a:pt x="307836" y="3226369"/>
                  </a:moveTo>
                  <a:lnTo>
                    <a:pt x="307836" y="2810144"/>
                  </a:lnTo>
                  <a:lnTo>
                    <a:pt x="1258549" y="2810144"/>
                  </a:lnTo>
                  <a:lnTo>
                    <a:pt x="1331954" y="2516524"/>
                  </a:lnTo>
                  <a:lnTo>
                    <a:pt x="1639161" y="2516524"/>
                  </a:lnTo>
                  <a:lnTo>
                    <a:pt x="1806826" y="1890788"/>
                  </a:lnTo>
                  <a:cubicBezTo>
                    <a:pt x="1709407" y="1836984"/>
                    <a:pt x="1651662" y="1730051"/>
                    <a:pt x="1660897" y="1618049"/>
                  </a:cubicBezTo>
                  <a:lnTo>
                    <a:pt x="497736" y="946498"/>
                  </a:lnTo>
                  <a:lnTo>
                    <a:pt x="415801" y="1252284"/>
                  </a:lnTo>
                  <a:cubicBezTo>
                    <a:pt x="388670" y="1353539"/>
                    <a:pt x="284592" y="1413628"/>
                    <a:pt x="183338" y="1386497"/>
                  </a:cubicBezTo>
                  <a:lnTo>
                    <a:pt x="0" y="1337372"/>
                  </a:lnTo>
                  <a:lnTo>
                    <a:pt x="358348" y="0"/>
                  </a:lnTo>
                  <a:lnTo>
                    <a:pt x="541685" y="49125"/>
                  </a:lnTo>
                  <a:cubicBezTo>
                    <a:pt x="642940" y="76256"/>
                    <a:pt x="703029" y="180334"/>
                    <a:pt x="675898" y="281588"/>
                  </a:cubicBezTo>
                  <a:lnTo>
                    <a:pt x="574914" y="658466"/>
                  </a:lnTo>
                  <a:lnTo>
                    <a:pt x="1826395" y="1381009"/>
                  </a:lnTo>
                  <a:cubicBezTo>
                    <a:pt x="1885142" y="1352063"/>
                    <a:pt x="1954182" y="1344264"/>
                    <a:pt x="2022379" y="1362537"/>
                  </a:cubicBezTo>
                  <a:cubicBezTo>
                    <a:pt x="2176035" y="1403709"/>
                    <a:pt x="2267221" y="1561647"/>
                    <a:pt x="2226049" y="1715303"/>
                  </a:cubicBezTo>
                  <a:cubicBezTo>
                    <a:pt x="2207347" y="1785100"/>
                    <a:pt x="2164552" y="1842007"/>
                    <a:pt x="2108323" y="1878457"/>
                  </a:cubicBezTo>
                  <a:lnTo>
                    <a:pt x="1937353" y="2516524"/>
                  </a:lnTo>
                  <a:lnTo>
                    <a:pt x="2236046" y="2516524"/>
                  </a:lnTo>
                  <a:lnTo>
                    <a:pt x="2309451" y="2810144"/>
                  </a:lnTo>
                  <a:lnTo>
                    <a:pt x="2828116" y="2810144"/>
                  </a:lnTo>
                  <a:lnTo>
                    <a:pt x="2828116" y="2930119"/>
                  </a:lnTo>
                  <a:lnTo>
                    <a:pt x="2945247" y="2930119"/>
                  </a:lnTo>
                  <a:lnTo>
                    <a:pt x="3109201" y="2856867"/>
                  </a:lnTo>
                  <a:cubicBezTo>
                    <a:pt x="3112004" y="2849082"/>
                    <a:pt x="3119624" y="2844415"/>
                    <a:pt x="3128335" y="2844415"/>
                  </a:cubicBezTo>
                  <a:lnTo>
                    <a:pt x="3223771" y="2844415"/>
                  </a:lnTo>
                  <a:cubicBezTo>
                    <a:pt x="3236949" y="2844415"/>
                    <a:pt x="3247631" y="2855097"/>
                    <a:pt x="3247631" y="2868275"/>
                  </a:cubicBezTo>
                  <a:lnTo>
                    <a:pt x="3247631" y="3606750"/>
                  </a:lnTo>
                  <a:cubicBezTo>
                    <a:pt x="3247631" y="3619928"/>
                    <a:pt x="3236949" y="3630610"/>
                    <a:pt x="3223771" y="3630610"/>
                  </a:cubicBezTo>
                  <a:lnTo>
                    <a:pt x="3128335" y="3630610"/>
                  </a:lnTo>
                  <a:cubicBezTo>
                    <a:pt x="3120852" y="3630610"/>
                    <a:pt x="3114174" y="3627166"/>
                    <a:pt x="3110472" y="3621230"/>
                  </a:cubicBezTo>
                  <a:lnTo>
                    <a:pt x="3110472" y="3624351"/>
                  </a:lnTo>
                  <a:lnTo>
                    <a:pt x="2954172" y="3554518"/>
                  </a:lnTo>
                  <a:lnTo>
                    <a:pt x="2954172" y="3558788"/>
                  </a:lnTo>
                  <a:lnTo>
                    <a:pt x="2828116" y="3558788"/>
                  </a:lnTo>
                  <a:lnTo>
                    <a:pt x="2828116" y="3630610"/>
                  </a:lnTo>
                  <a:lnTo>
                    <a:pt x="2038337" y="3226369"/>
                  </a:lnTo>
                  <a:close/>
                  <a:moveTo>
                    <a:pt x="77048" y="4064034"/>
                  </a:moveTo>
                  <a:lnTo>
                    <a:pt x="77048" y="3342578"/>
                  </a:lnTo>
                  <a:lnTo>
                    <a:pt x="2050947" y="3342578"/>
                  </a:lnTo>
                  <a:lnTo>
                    <a:pt x="3370953" y="4058524"/>
                  </a:lnTo>
                  <a:lnTo>
                    <a:pt x="3370953" y="406403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4" name="Round Same Side Corner Rectangle 2">
              <a:extLst>
                <a:ext uri="{FF2B5EF4-FFF2-40B4-BE49-F238E27FC236}">
                  <a16:creationId xmlns:a16="http://schemas.microsoft.com/office/drawing/2014/main" id="{9310E803-0006-4D6D-8080-19385A923A1D}"/>
                </a:ext>
              </a:extLst>
            </p:cNvPr>
            <p:cNvSpPr/>
            <p:nvPr/>
          </p:nvSpPr>
          <p:spPr>
            <a:xfrm rot="5400000" flipH="1">
              <a:off x="3974039" y="2209841"/>
              <a:ext cx="289473" cy="289473"/>
            </a:xfrm>
            <a:custGeom>
              <a:avLst/>
              <a:gdLst/>
              <a:ahLst/>
              <a:cxnLst/>
              <a:rect l="l" t="t" r="r" b="b"/>
              <a:pathLst>
                <a:path w="3287892" h="3786923">
                  <a:moveTo>
                    <a:pt x="2574092" y="3411971"/>
                  </a:moveTo>
                  <a:cubicBezTo>
                    <a:pt x="2577477" y="3551838"/>
                    <a:pt x="2489596" y="3681234"/>
                    <a:pt x="2347458" y="3745664"/>
                  </a:cubicBezTo>
                  <a:cubicBezTo>
                    <a:pt x="2228355" y="3799653"/>
                    <a:pt x="2086904" y="3800713"/>
                    <a:pt x="1966757" y="3748519"/>
                  </a:cubicBezTo>
                  <a:cubicBezTo>
                    <a:pt x="1823914" y="3686464"/>
                    <a:pt x="1733597" y="3559106"/>
                    <a:pt x="1733597" y="3419734"/>
                  </a:cubicBezTo>
                  <a:cubicBezTo>
                    <a:pt x="2013762" y="3417146"/>
                    <a:pt x="2293927" y="3414559"/>
                    <a:pt x="2574092" y="3411971"/>
                  </a:cubicBezTo>
                  <a:close/>
                  <a:moveTo>
                    <a:pt x="2574187" y="367189"/>
                  </a:moveTo>
                  <a:cubicBezTo>
                    <a:pt x="2294022" y="369777"/>
                    <a:pt x="2013857" y="372364"/>
                    <a:pt x="1733692" y="374952"/>
                  </a:cubicBezTo>
                  <a:cubicBezTo>
                    <a:pt x="1730307" y="235085"/>
                    <a:pt x="1818188" y="105689"/>
                    <a:pt x="1960326" y="41259"/>
                  </a:cubicBezTo>
                  <a:cubicBezTo>
                    <a:pt x="2079429" y="-12730"/>
                    <a:pt x="2220880" y="-13790"/>
                    <a:pt x="2341027" y="38404"/>
                  </a:cubicBezTo>
                  <a:cubicBezTo>
                    <a:pt x="2483870" y="100459"/>
                    <a:pt x="2574187" y="227817"/>
                    <a:pt x="2574187" y="367189"/>
                  </a:cubicBezTo>
                  <a:close/>
                  <a:moveTo>
                    <a:pt x="2688290" y="635445"/>
                  </a:moveTo>
                  <a:lnTo>
                    <a:pt x="2688290" y="1612884"/>
                  </a:lnTo>
                  <a:lnTo>
                    <a:pt x="1619492" y="1612884"/>
                  </a:lnTo>
                  <a:lnTo>
                    <a:pt x="1619492" y="1396859"/>
                  </a:lnTo>
                  <a:lnTo>
                    <a:pt x="201708" y="1396859"/>
                  </a:lnTo>
                  <a:cubicBezTo>
                    <a:pt x="90308" y="1396859"/>
                    <a:pt x="0" y="1306551"/>
                    <a:pt x="0" y="1195151"/>
                  </a:cubicBezTo>
                  <a:lnTo>
                    <a:pt x="0" y="907003"/>
                  </a:lnTo>
                  <a:cubicBezTo>
                    <a:pt x="0" y="795603"/>
                    <a:pt x="90308" y="705295"/>
                    <a:pt x="201708" y="705295"/>
                  </a:cubicBezTo>
                  <a:lnTo>
                    <a:pt x="1619492" y="705295"/>
                  </a:lnTo>
                  <a:lnTo>
                    <a:pt x="1619492" y="635445"/>
                  </a:lnTo>
                  <a:cubicBezTo>
                    <a:pt x="1619492" y="537063"/>
                    <a:pt x="1699247" y="457308"/>
                    <a:pt x="1797629" y="457308"/>
                  </a:cubicBezTo>
                  <a:lnTo>
                    <a:pt x="2510153" y="457308"/>
                  </a:lnTo>
                  <a:cubicBezTo>
                    <a:pt x="2608535" y="457308"/>
                    <a:pt x="2688290" y="537063"/>
                    <a:pt x="2688290" y="635445"/>
                  </a:cubicBezTo>
                  <a:close/>
                  <a:moveTo>
                    <a:pt x="3177333" y="2901044"/>
                  </a:moveTo>
                  <a:lnTo>
                    <a:pt x="1130451" y="2901044"/>
                  </a:lnTo>
                  <a:cubicBezTo>
                    <a:pt x="1350134" y="2526253"/>
                    <a:pt x="1481437" y="2165059"/>
                    <a:pt x="1605942" y="1684892"/>
                  </a:cubicBezTo>
                  <a:lnTo>
                    <a:pt x="2701842" y="1684892"/>
                  </a:lnTo>
                  <a:cubicBezTo>
                    <a:pt x="2809350" y="2117470"/>
                    <a:pt x="2933855" y="2516056"/>
                    <a:pt x="3177333" y="2901044"/>
                  </a:cubicBezTo>
                  <a:close/>
                  <a:moveTo>
                    <a:pt x="3287892" y="3137537"/>
                  </a:moveTo>
                  <a:lnTo>
                    <a:pt x="3287892" y="3248909"/>
                  </a:lnTo>
                  <a:cubicBezTo>
                    <a:pt x="3287892" y="3295849"/>
                    <a:pt x="3249839" y="3333902"/>
                    <a:pt x="3202899" y="3333902"/>
                  </a:cubicBezTo>
                  <a:lnTo>
                    <a:pt x="1104885" y="3333902"/>
                  </a:lnTo>
                  <a:cubicBezTo>
                    <a:pt x="1057945" y="3333902"/>
                    <a:pt x="1019892" y="3295849"/>
                    <a:pt x="1019892" y="3248909"/>
                  </a:cubicBezTo>
                  <a:lnTo>
                    <a:pt x="1019892" y="3137537"/>
                  </a:lnTo>
                  <a:cubicBezTo>
                    <a:pt x="1019892" y="3090597"/>
                    <a:pt x="1057945" y="3052544"/>
                    <a:pt x="1104885" y="3052544"/>
                  </a:cubicBezTo>
                  <a:lnTo>
                    <a:pt x="3202899" y="3052544"/>
                  </a:lnTo>
                  <a:cubicBezTo>
                    <a:pt x="3249839" y="3052544"/>
                    <a:pt x="3287892" y="3090597"/>
                    <a:pt x="3287892" y="313753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5" name="Trapezoid 6">
              <a:extLst>
                <a:ext uri="{FF2B5EF4-FFF2-40B4-BE49-F238E27FC236}">
                  <a16:creationId xmlns:a16="http://schemas.microsoft.com/office/drawing/2014/main" id="{6930D195-9836-4C0E-8784-A07665D795C5}"/>
                </a:ext>
              </a:extLst>
            </p:cNvPr>
            <p:cNvSpPr>
              <a:spLocks/>
            </p:cNvSpPr>
            <p:nvPr/>
          </p:nvSpPr>
          <p:spPr>
            <a:xfrm>
              <a:off x="2271895" y="2024672"/>
              <a:ext cx="289473" cy="289473"/>
            </a:xfrm>
            <a:custGeom>
              <a:avLst/>
              <a:gdLst/>
              <a:ahLst/>
              <a:cxnLst/>
              <a:rect l="l" t="t" r="r" b="b"/>
              <a:pathLst>
                <a:path w="2801488" h="2964099">
                  <a:moveTo>
                    <a:pt x="1393788" y="2251706"/>
                  </a:moveTo>
                  <a:cubicBezTo>
                    <a:pt x="1338380" y="2251706"/>
                    <a:pt x="1293463" y="2296623"/>
                    <a:pt x="1293463" y="2352031"/>
                  </a:cubicBezTo>
                  <a:cubicBezTo>
                    <a:pt x="1293463" y="2407439"/>
                    <a:pt x="1338380" y="2452356"/>
                    <a:pt x="1393788" y="2452356"/>
                  </a:cubicBezTo>
                  <a:cubicBezTo>
                    <a:pt x="1449196" y="2452356"/>
                    <a:pt x="1494113" y="2407439"/>
                    <a:pt x="1494113" y="2352031"/>
                  </a:cubicBezTo>
                  <a:cubicBezTo>
                    <a:pt x="1494113" y="2296623"/>
                    <a:pt x="1449196" y="2251706"/>
                    <a:pt x="1393788" y="2251706"/>
                  </a:cubicBezTo>
                  <a:close/>
                  <a:moveTo>
                    <a:pt x="2189420" y="1936547"/>
                  </a:moveTo>
                  <a:cubicBezTo>
                    <a:pt x="1959955" y="1936547"/>
                    <a:pt x="1773936" y="2122566"/>
                    <a:pt x="1773936" y="2352031"/>
                  </a:cubicBezTo>
                  <a:cubicBezTo>
                    <a:pt x="1773936" y="2581496"/>
                    <a:pt x="1959955" y="2767515"/>
                    <a:pt x="2189420" y="2767515"/>
                  </a:cubicBezTo>
                  <a:cubicBezTo>
                    <a:pt x="2418885" y="2767515"/>
                    <a:pt x="2604904" y="2581496"/>
                    <a:pt x="2604904" y="2352031"/>
                  </a:cubicBezTo>
                  <a:cubicBezTo>
                    <a:pt x="2604904" y="2122566"/>
                    <a:pt x="2418885" y="1936547"/>
                    <a:pt x="2189420" y="1936547"/>
                  </a:cubicBezTo>
                  <a:close/>
                  <a:moveTo>
                    <a:pt x="612068" y="1936547"/>
                  </a:moveTo>
                  <a:cubicBezTo>
                    <a:pt x="382603" y="1936547"/>
                    <a:pt x="196584" y="2122566"/>
                    <a:pt x="196584" y="2352031"/>
                  </a:cubicBezTo>
                  <a:cubicBezTo>
                    <a:pt x="196584" y="2581496"/>
                    <a:pt x="382603" y="2767515"/>
                    <a:pt x="612068" y="2767515"/>
                  </a:cubicBezTo>
                  <a:cubicBezTo>
                    <a:pt x="841533" y="2767515"/>
                    <a:pt x="1027552" y="2581496"/>
                    <a:pt x="1027552" y="2352031"/>
                  </a:cubicBezTo>
                  <a:cubicBezTo>
                    <a:pt x="1027552" y="2122566"/>
                    <a:pt x="841533" y="1936547"/>
                    <a:pt x="612068" y="1936547"/>
                  </a:cubicBezTo>
                  <a:close/>
                  <a:moveTo>
                    <a:pt x="845776" y="315"/>
                  </a:moveTo>
                  <a:cubicBezTo>
                    <a:pt x="1032101" y="7965"/>
                    <a:pt x="1181399" y="153129"/>
                    <a:pt x="1195696" y="335717"/>
                  </a:cubicBezTo>
                  <a:lnTo>
                    <a:pt x="1198885" y="335806"/>
                  </a:lnTo>
                  <a:lnTo>
                    <a:pt x="1198706" y="366401"/>
                  </a:lnTo>
                  <a:cubicBezTo>
                    <a:pt x="1198883" y="367005"/>
                    <a:pt x="1198884" y="367612"/>
                    <a:pt x="1198884" y="368218"/>
                  </a:cubicBezTo>
                  <a:lnTo>
                    <a:pt x="1198695" y="368210"/>
                  </a:lnTo>
                  <a:lnTo>
                    <a:pt x="1197421" y="585651"/>
                  </a:lnTo>
                  <a:cubicBezTo>
                    <a:pt x="1245519" y="531733"/>
                    <a:pt x="1316597" y="499778"/>
                    <a:pt x="1394104" y="502960"/>
                  </a:cubicBezTo>
                  <a:cubicBezTo>
                    <a:pt x="1472998" y="506199"/>
                    <a:pt x="1542269" y="545176"/>
                    <a:pt x="1585751" y="604519"/>
                  </a:cubicBezTo>
                  <a:cubicBezTo>
                    <a:pt x="1585226" y="514948"/>
                    <a:pt x="1584701" y="425377"/>
                    <a:pt x="1584176" y="335806"/>
                  </a:cubicBezTo>
                  <a:lnTo>
                    <a:pt x="1585829" y="335760"/>
                  </a:lnTo>
                  <a:cubicBezTo>
                    <a:pt x="1602915" y="140060"/>
                    <a:pt x="1770945" y="-7755"/>
                    <a:pt x="1967493" y="315"/>
                  </a:cubicBezTo>
                  <a:cubicBezTo>
                    <a:pt x="2146853" y="7679"/>
                    <a:pt x="2291902" y="142468"/>
                    <a:pt x="2315427" y="315465"/>
                  </a:cubicBezTo>
                  <a:lnTo>
                    <a:pt x="2320109" y="315335"/>
                  </a:lnTo>
                  <a:lnTo>
                    <a:pt x="2729306" y="2069418"/>
                  </a:lnTo>
                  <a:cubicBezTo>
                    <a:pt x="2776307" y="2152970"/>
                    <a:pt x="2801488" y="2249560"/>
                    <a:pt x="2801488" y="2352031"/>
                  </a:cubicBezTo>
                  <a:cubicBezTo>
                    <a:pt x="2801488" y="2690067"/>
                    <a:pt x="2527456" y="2964099"/>
                    <a:pt x="2189420" y="2964099"/>
                  </a:cubicBezTo>
                  <a:cubicBezTo>
                    <a:pt x="1922036" y="2964099"/>
                    <a:pt x="1694697" y="2792645"/>
                    <a:pt x="1613824" y="2552817"/>
                  </a:cubicBezTo>
                  <a:cubicBezTo>
                    <a:pt x="1559905" y="2613347"/>
                    <a:pt x="1481232" y="2650901"/>
                    <a:pt x="1393788" y="2650901"/>
                  </a:cubicBezTo>
                  <a:cubicBezTo>
                    <a:pt x="1311973" y="2650901"/>
                    <a:pt x="1237837" y="2618027"/>
                    <a:pt x="1183996" y="2564635"/>
                  </a:cubicBezTo>
                  <a:cubicBezTo>
                    <a:pt x="1099341" y="2798210"/>
                    <a:pt x="875077" y="2964099"/>
                    <a:pt x="612068" y="2964099"/>
                  </a:cubicBezTo>
                  <a:cubicBezTo>
                    <a:pt x="274032" y="2964099"/>
                    <a:pt x="0" y="2690067"/>
                    <a:pt x="0" y="2352031"/>
                  </a:cubicBezTo>
                  <a:cubicBezTo>
                    <a:pt x="0" y="2288533"/>
                    <a:pt x="9669" y="2227293"/>
                    <a:pt x="30466" y="2170591"/>
                  </a:cubicBezTo>
                  <a:lnTo>
                    <a:pt x="30153" y="2170591"/>
                  </a:lnTo>
                  <a:lnTo>
                    <a:pt x="462952" y="315335"/>
                  </a:lnTo>
                  <a:lnTo>
                    <a:pt x="467801" y="315470"/>
                  </a:lnTo>
                  <a:cubicBezTo>
                    <a:pt x="493068" y="129842"/>
                    <a:pt x="656149" y="-7470"/>
                    <a:pt x="845776" y="3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6" name="Rounded Rectangle 24">
              <a:extLst>
                <a:ext uri="{FF2B5EF4-FFF2-40B4-BE49-F238E27FC236}">
                  <a16:creationId xmlns:a16="http://schemas.microsoft.com/office/drawing/2014/main" id="{7D6FEAE9-427B-4A14-9B30-68677C6EF5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8070" y="3431136"/>
              <a:ext cx="289473" cy="223978"/>
            </a:xfrm>
            <a:custGeom>
              <a:avLst/>
              <a:gdLst/>
              <a:ahLst/>
              <a:cxnLst/>
              <a:rect l="l" t="t" r="r" b="b"/>
              <a:pathLst>
                <a:path w="3960000" h="3064028">
                  <a:moveTo>
                    <a:pt x="1955333" y="1285185"/>
                  </a:moveTo>
                  <a:cubicBezTo>
                    <a:pt x="2192176" y="1285185"/>
                    <a:pt x="2384176" y="1477185"/>
                    <a:pt x="2384176" y="1714028"/>
                  </a:cubicBezTo>
                  <a:cubicBezTo>
                    <a:pt x="2384176" y="1950871"/>
                    <a:pt x="2192176" y="2142871"/>
                    <a:pt x="1955333" y="2142871"/>
                  </a:cubicBezTo>
                  <a:cubicBezTo>
                    <a:pt x="1718490" y="2142871"/>
                    <a:pt x="1526490" y="1950871"/>
                    <a:pt x="1526490" y="1714028"/>
                  </a:cubicBezTo>
                  <a:cubicBezTo>
                    <a:pt x="1526490" y="1477185"/>
                    <a:pt x="1718490" y="1285185"/>
                    <a:pt x="1955333" y="1285185"/>
                  </a:cubicBezTo>
                  <a:close/>
                  <a:moveTo>
                    <a:pt x="1955333" y="1074136"/>
                  </a:moveTo>
                  <a:cubicBezTo>
                    <a:pt x="1601930" y="1074136"/>
                    <a:pt x="1315441" y="1360625"/>
                    <a:pt x="1315441" y="1714028"/>
                  </a:cubicBezTo>
                  <a:cubicBezTo>
                    <a:pt x="1315441" y="2067431"/>
                    <a:pt x="1601930" y="2353920"/>
                    <a:pt x="1955333" y="2353920"/>
                  </a:cubicBezTo>
                  <a:cubicBezTo>
                    <a:pt x="2308736" y="2353920"/>
                    <a:pt x="2595225" y="2067431"/>
                    <a:pt x="2595225" y="1714028"/>
                  </a:cubicBezTo>
                  <a:cubicBezTo>
                    <a:pt x="2595225" y="1360625"/>
                    <a:pt x="2308736" y="1074136"/>
                    <a:pt x="1955333" y="1074136"/>
                  </a:cubicBezTo>
                  <a:close/>
                  <a:moveTo>
                    <a:pt x="1955333" y="849503"/>
                  </a:moveTo>
                  <a:cubicBezTo>
                    <a:pt x="2432797" y="849503"/>
                    <a:pt x="2819858" y="1236564"/>
                    <a:pt x="2819858" y="1714028"/>
                  </a:cubicBezTo>
                  <a:cubicBezTo>
                    <a:pt x="2819858" y="2191492"/>
                    <a:pt x="2432797" y="2578553"/>
                    <a:pt x="1955333" y="2578553"/>
                  </a:cubicBezTo>
                  <a:cubicBezTo>
                    <a:pt x="1477869" y="2578553"/>
                    <a:pt x="1090808" y="2191492"/>
                    <a:pt x="1090808" y="1714028"/>
                  </a:cubicBezTo>
                  <a:cubicBezTo>
                    <a:pt x="1090808" y="1236564"/>
                    <a:pt x="1477869" y="849503"/>
                    <a:pt x="1955333" y="849503"/>
                  </a:cubicBezTo>
                  <a:close/>
                  <a:moveTo>
                    <a:pt x="3253503" y="756254"/>
                  </a:moveTo>
                  <a:cubicBezTo>
                    <a:pt x="3162525" y="756254"/>
                    <a:pt x="3088773" y="830006"/>
                    <a:pt x="3088773" y="920984"/>
                  </a:cubicBezTo>
                  <a:cubicBezTo>
                    <a:pt x="3088773" y="1011962"/>
                    <a:pt x="3162525" y="1085714"/>
                    <a:pt x="3253503" y="1085714"/>
                  </a:cubicBezTo>
                  <a:cubicBezTo>
                    <a:pt x="3344481" y="1085714"/>
                    <a:pt x="3418233" y="1011962"/>
                    <a:pt x="3418233" y="920984"/>
                  </a:cubicBezTo>
                  <a:cubicBezTo>
                    <a:pt x="3418233" y="830006"/>
                    <a:pt x="3344481" y="756254"/>
                    <a:pt x="3253503" y="756254"/>
                  </a:cubicBezTo>
                  <a:close/>
                  <a:moveTo>
                    <a:pt x="1955333" y="744677"/>
                  </a:moveTo>
                  <a:cubicBezTo>
                    <a:pt x="1419975" y="744677"/>
                    <a:pt x="985982" y="1178670"/>
                    <a:pt x="985982" y="1714028"/>
                  </a:cubicBezTo>
                  <a:cubicBezTo>
                    <a:pt x="985982" y="2249386"/>
                    <a:pt x="1419975" y="2683379"/>
                    <a:pt x="1955333" y="2683379"/>
                  </a:cubicBezTo>
                  <a:cubicBezTo>
                    <a:pt x="2490691" y="2683379"/>
                    <a:pt x="2924684" y="2249386"/>
                    <a:pt x="2924684" y="1714028"/>
                  </a:cubicBezTo>
                  <a:cubicBezTo>
                    <a:pt x="2924684" y="1178670"/>
                    <a:pt x="2490691" y="744677"/>
                    <a:pt x="1955333" y="744677"/>
                  </a:cubicBezTo>
                  <a:close/>
                  <a:moveTo>
                    <a:pt x="1333922" y="0"/>
                  </a:moveTo>
                  <a:lnTo>
                    <a:pt x="2626078" y="0"/>
                  </a:lnTo>
                  <a:lnTo>
                    <a:pt x="2717085" y="364028"/>
                  </a:lnTo>
                  <a:lnTo>
                    <a:pt x="3699990" y="364028"/>
                  </a:lnTo>
                  <a:cubicBezTo>
                    <a:pt x="3843590" y="364028"/>
                    <a:pt x="3960000" y="480438"/>
                    <a:pt x="3960000" y="624038"/>
                  </a:cubicBezTo>
                  <a:lnTo>
                    <a:pt x="3960000" y="2804018"/>
                  </a:lnTo>
                  <a:cubicBezTo>
                    <a:pt x="3960000" y="2947618"/>
                    <a:pt x="3843590" y="3064028"/>
                    <a:pt x="3699990" y="3064028"/>
                  </a:cubicBezTo>
                  <a:lnTo>
                    <a:pt x="260010" y="3064028"/>
                  </a:lnTo>
                  <a:cubicBezTo>
                    <a:pt x="116410" y="3064028"/>
                    <a:pt x="0" y="2947618"/>
                    <a:pt x="0" y="2804018"/>
                  </a:cubicBezTo>
                  <a:lnTo>
                    <a:pt x="0" y="624038"/>
                  </a:lnTo>
                  <a:cubicBezTo>
                    <a:pt x="0" y="480438"/>
                    <a:pt x="116410" y="364028"/>
                    <a:pt x="260010" y="364028"/>
                  </a:cubicBezTo>
                  <a:lnTo>
                    <a:pt x="443165" y="364028"/>
                  </a:lnTo>
                  <a:lnTo>
                    <a:pt x="443165" y="237982"/>
                  </a:lnTo>
                  <a:cubicBezTo>
                    <a:pt x="443165" y="195266"/>
                    <a:pt x="477794" y="160637"/>
                    <a:pt x="520510" y="160637"/>
                  </a:cubicBezTo>
                  <a:lnTo>
                    <a:pt x="1049896" y="160637"/>
                  </a:lnTo>
                  <a:cubicBezTo>
                    <a:pt x="1092612" y="160637"/>
                    <a:pt x="1127241" y="195266"/>
                    <a:pt x="1127241" y="237982"/>
                  </a:cubicBezTo>
                  <a:lnTo>
                    <a:pt x="1127241" y="364028"/>
                  </a:lnTo>
                  <a:lnTo>
                    <a:pt x="1242915" y="36402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7" name="Rounded Rectangle 1">
              <a:extLst>
                <a:ext uri="{FF2B5EF4-FFF2-40B4-BE49-F238E27FC236}">
                  <a16:creationId xmlns:a16="http://schemas.microsoft.com/office/drawing/2014/main" id="{1A9CE412-02AB-4F6C-B856-7429AF0A87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314" y="2792139"/>
              <a:ext cx="171534" cy="289473"/>
            </a:xfrm>
            <a:custGeom>
              <a:avLst/>
              <a:gdLst/>
              <a:ahLst/>
              <a:cxnLst/>
              <a:rect l="l" t="t" r="r" b="b"/>
              <a:pathLst>
                <a:path w="2337548" h="3944720">
                  <a:moveTo>
                    <a:pt x="2013548" y="1242075"/>
                  </a:moveTo>
                  <a:lnTo>
                    <a:pt x="2337548" y="1242075"/>
                  </a:lnTo>
                  <a:lnTo>
                    <a:pt x="2337548" y="1945866"/>
                  </a:lnTo>
                  <a:lnTo>
                    <a:pt x="2337548" y="1962155"/>
                  </a:lnTo>
                  <a:lnTo>
                    <a:pt x="2336798" y="1962155"/>
                  </a:lnTo>
                  <a:cubicBezTo>
                    <a:pt x="2330129" y="2597501"/>
                    <a:pt x="1898450" y="3121603"/>
                    <a:pt x="1336990" y="3208701"/>
                  </a:cubicBezTo>
                  <a:lnTo>
                    <a:pt x="1336990" y="3620720"/>
                  </a:lnTo>
                  <a:lnTo>
                    <a:pt x="1895070" y="3620720"/>
                  </a:lnTo>
                  <a:lnTo>
                    <a:pt x="1895070" y="3944720"/>
                  </a:lnTo>
                  <a:lnTo>
                    <a:pt x="454910" y="3944720"/>
                  </a:lnTo>
                  <a:lnTo>
                    <a:pt x="454910" y="3620720"/>
                  </a:lnTo>
                  <a:lnTo>
                    <a:pt x="1012990" y="3620720"/>
                  </a:lnTo>
                  <a:lnTo>
                    <a:pt x="1012990" y="3210585"/>
                  </a:lnTo>
                  <a:cubicBezTo>
                    <a:pt x="447376" y="3129632"/>
                    <a:pt x="8655" y="2604919"/>
                    <a:pt x="389" y="1964536"/>
                  </a:cubicBezTo>
                  <a:lnTo>
                    <a:pt x="0" y="1964536"/>
                  </a:lnTo>
                  <a:lnTo>
                    <a:pt x="0" y="1244456"/>
                  </a:lnTo>
                  <a:lnTo>
                    <a:pt x="324000" y="1244456"/>
                  </a:lnTo>
                  <a:lnTo>
                    <a:pt x="324000" y="1964536"/>
                  </a:lnTo>
                  <a:lnTo>
                    <a:pt x="323361" y="1964536"/>
                  </a:lnTo>
                  <a:cubicBezTo>
                    <a:pt x="331926" y="2486037"/>
                    <a:pt x="710705" y="2903701"/>
                    <a:pt x="1173940" y="2900510"/>
                  </a:cubicBezTo>
                  <a:cubicBezTo>
                    <a:pt x="1634302" y="2897337"/>
                    <a:pt x="2006933" y="2479634"/>
                    <a:pt x="2014006" y="1962155"/>
                  </a:cubicBezTo>
                  <a:lnTo>
                    <a:pt x="2013548" y="1962155"/>
                  </a:lnTo>
                  <a:close/>
                  <a:moveTo>
                    <a:pt x="1168773" y="0"/>
                  </a:moveTo>
                  <a:cubicBezTo>
                    <a:pt x="1546536" y="0"/>
                    <a:pt x="1852773" y="306237"/>
                    <a:pt x="1852773" y="684000"/>
                  </a:cubicBezTo>
                  <a:lnTo>
                    <a:pt x="1852773" y="1980000"/>
                  </a:lnTo>
                  <a:cubicBezTo>
                    <a:pt x="1852773" y="2357763"/>
                    <a:pt x="1546536" y="2664000"/>
                    <a:pt x="1168773" y="2664000"/>
                  </a:cubicBezTo>
                  <a:cubicBezTo>
                    <a:pt x="791010" y="2664000"/>
                    <a:pt x="484773" y="2357763"/>
                    <a:pt x="484773" y="1980000"/>
                  </a:cubicBezTo>
                  <a:lnTo>
                    <a:pt x="484773" y="684000"/>
                  </a:lnTo>
                  <a:cubicBezTo>
                    <a:pt x="484773" y="306237"/>
                    <a:pt x="791010" y="0"/>
                    <a:pt x="11687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68" name="Isosceles Triangle 2">
              <a:extLst>
                <a:ext uri="{FF2B5EF4-FFF2-40B4-BE49-F238E27FC236}">
                  <a16:creationId xmlns:a16="http://schemas.microsoft.com/office/drawing/2014/main" id="{AD07AD05-6FD8-4DD8-B9FA-4ACBF41BD0C1}"/>
                </a:ext>
              </a:extLst>
            </p:cNvPr>
            <p:cNvSpPr>
              <a:spLocks/>
            </p:cNvSpPr>
            <p:nvPr/>
          </p:nvSpPr>
          <p:spPr>
            <a:xfrm rot="2498363">
              <a:off x="4196157" y="3777811"/>
              <a:ext cx="289473" cy="289473"/>
            </a:xfrm>
            <a:custGeom>
              <a:avLst/>
              <a:gdLst/>
              <a:ahLst/>
              <a:cxnLst/>
              <a:rect l="l" t="t" r="r" b="b"/>
              <a:pathLst>
                <a:path w="3860438" h="3938940">
                  <a:moveTo>
                    <a:pt x="1862067" y="2433815"/>
                  </a:moveTo>
                  <a:lnTo>
                    <a:pt x="1970067" y="2433815"/>
                  </a:lnTo>
                  <a:lnTo>
                    <a:pt x="1970067" y="3362873"/>
                  </a:lnTo>
                  <a:lnTo>
                    <a:pt x="2004792" y="3362873"/>
                  </a:lnTo>
                  <a:lnTo>
                    <a:pt x="2004792" y="3650907"/>
                  </a:lnTo>
                  <a:cubicBezTo>
                    <a:pt x="2004792" y="3808349"/>
                    <a:pt x="1878374" y="3936619"/>
                    <a:pt x="1720949" y="3938909"/>
                  </a:cubicBezTo>
                  <a:cubicBezTo>
                    <a:pt x="1564029" y="3941192"/>
                    <a:pt x="1434265" y="3817458"/>
                    <a:pt x="1429045" y="3660794"/>
                  </a:cubicBezTo>
                  <a:lnTo>
                    <a:pt x="1428727" y="3660794"/>
                  </a:lnTo>
                  <a:lnTo>
                    <a:pt x="1428727" y="3588794"/>
                  </a:lnTo>
                  <a:cubicBezTo>
                    <a:pt x="1428727" y="3549029"/>
                    <a:pt x="1460962" y="3516794"/>
                    <a:pt x="1500727" y="3516794"/>
                  </a:cubicBezTo>
                  <a:lnTo>
                    <a:pt x="1536727" y="3516794"/>
                  </a:lnTo>
                  <a:cubicBezTo>
                    <a:pt x="1576492" y="3516794"/>
                    <a:pt x="1608727" y="3549029"/>
                    <a:pt x="1608727" y="3588794"/>
                  </a:cubicBezTo>
                  <a:lnTo>
                    <a:pt x="1608727" y="3654789"/>
                  </a:lnTo>
                  <a:cubicBezTo>
                    <a:pt x="1610687" y="3713589"/>
                    <a:pt x="1659418" y="3760001"/>
                    <a:pt x="1718334" y="3759144"/>
                  </a:cubicBezTo>
                  <a:cubicBezTo>
                    <a:pt x="1777498" y="3758284"/>
                    <a:pt x="1825008" y="3710077"/>
                    <a:pt x="1825008" y="3650907"/>
                  </a:cubicBezTo>
                  <a:lnTo>
                    <a:pt x="1824792" y="3650907"/>
                  </a:lnTo>
                  <a:lnTo>
                    <a:pt x="1824792" y="3362873"/>
                  </a:lnTo>
                  <a:lnTo>
                    <a:pt x="1862067" y="3362873"/>
                  </a:lnTo>
                  <a:close/>
                  <a:moveTo>
                    <a:pt x="1963773" y="341826"/>
                  </a:moveTo>
                  <a:cubicBezTo>
                    <a:pt x="2603866" y="1105515"/>
                    <a:pt x="2803203" y="1464631"/>
                    <a:pt x="2867684" y="2396069"/>
                  </a:cubicBezTo>
                  <a:cubicBezTo>
                    <a:pt x="2523234" y="2107144"/>
                    <a:pt x="2324834" y="2107144"/>
                    <a:pt x="1967684" y="2396069"/>
                  </a:cubicBezTo>
                  <a:cubicBezTo>
                    <a:pt x="1966380" y="1713514"/>
                    <a:pt x="1965077" y="1024381"/>
                    <a:pt x="1963773" y="341826"/>
                  </a:cubicBezTo>
                  <a:close/>
                  <a:moveTo>
                    <a:pt x="1882676" y="341826"/>
                  </a:moveTo>
                  <a:cubicBezTo>
                    <a:pt x="1881372" y="1024381"/>
                    <a:pt x="1880069" y="1713514"/>
                    <a:pt x="1878765" y="2396069"/>
                  </a:cubicBezTo>
                  <a:cubicBezTo>
                    <a:pt x="1521615" y="2107144"/>
                    <a:pt x="1323215" y="2107144"/>
                    <a:pt x="978765" y="2396069"/>
                  </a:cubicBezTo>
                  <a:cubicBezTo>
                    <a:pt x="1043246" y="1464631"/>
                    <a:pt x="1242583" y="1105515"/>
                    <a:pt x="1882676" y="341826"/>
                  </a:cubicBezTo>
                  <a:close/>
                  <a:moveTo>
                    <a:pt x="2058573" y="335248"/>
                  </a:moveTo>
                  <a:cubicBezTo>
                    <a:pt x="3026489" y="598978"/>
                    <a:pt x="3714825" y="1273857"/>
                    <a:pt x="3860438" y="2396070"/>
                  </a:cubicBezTo>
                  <a:cubicBezTo>
                    <a:pt x="3515988" y="2107145"/>
                    <a:pt x="3317588" y="2107145"/>
                    <a:pt x="2960438" y="2396070"/>
                  </a:cubicBezTo>
                  <a:cubicBezTo>
                    <a:pt x="2910892" y="1313327"/>
                    <a:pt x="2647549" y="1036442"/>
                    <a:pt x="2058573" y="335248"/>
                  </a:cubicBezTo>
                  <a:close/>
                  <a:moveTo>
                    <a:pt x="1801865" y="335248"/>
                  </a:moveTo>
                  <a:cubicBezTo>
                    <a:pt x="1212889" y="1036442"/>
                    <a:pt x="949546" y="1313327"/>
                    <a:pt x="900000" y="2396070"/>
                  </a:cubicBezTo>
                  <a:cubicBezTo>
                    <a:pt x="542850" y="2107145"/>
                    <a:pt x="344450" y="2107145"/>
                    <a:pt x="0" y="2396070"/>
                  </a:cubicBezTo>
                  <a:cubicBezTo>
                    <a:pt x="145613" y="1273857"/>
                    <a:pt x="833949" y="598978"/>
                    <a:pt x="1801865" y="335248"/>
                  </a:cubicBezTo>
                  <a:close/>
                  <a:moveTo>
                    <a:pt x="1902679" y="0"/>
                  </a:moveTo>
                  <a:lnTo>
                    <a:pt x="1929455" y="0"/>
                  </a:lnTo>
                  <a:lnTo>
                    <a:pt x="1970067" y="288000"/>
                  </a:lnTo>
                  <a:lnTo>
                    <a:pt x="1862067" y="288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9" name="Rectangle 50">
              <a:extLst>
                <a:ext uri="{FF2B5EF4-FFF2-40B4-BE49-F238E27FC236}">
                  <a16:creationId xmlns:a16="http://schemas.microsoft.com/office/drawing/2014/main" id="{E9583D20-660B-4F69-8C15-7399695B3D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4081" y="1839423"/>
              <a:ext cx="245686" cy="140720"/>
            </a:xfrm>
            <a:custGeom>
              <a:avLst/>
              <a:gdLst/>
              <a:ahLst/>
              <a:cxnLst/>
              <a:rect l="l" t="t" r="r" b="b"/>
              <a:pathLst>
                <a:path w="2797236" h="1602166">
                  <a:moveTo>
                    <a:pt x="676854" y="738042"/>
                  </a:moveTo>
                  <a:cubicBezTo>
                    <a:pt x="614942" y="702297"/>
                    <a:pt x="535774" y="723510"/>
                    <a:pt x="500029" y="785422"/>
                  </a:cubicBezTo>
                  <a:cubicBezTo>
                    <a:pt x="464284" y="847335"/>
                    <a:pt x="485497" y="926503"/>
                    <a:pt x="547409" y="962248"/>
                  </a:cubicBezTo>
                  <a:cubicBezTo>
                    <a:pt x="609321" y="997993"/>
                    <a:pt x="688490" y="976780"/>
                    <a:pt x="724235" y="914867"/>
                  </a:cubicBezTo>
                  <a:cubicBezTo>
                    <a:pt x="759980" y="852955"/>
                    <a:pt x="738766" y="773787"/>
                    <a:pt x="676854" y="738042"/>
                  </a:cubicBezTo>
                  <a:close/>
                  <a:moveTo>
                    <a:pt x="1505478" y="880583"/>
                  </a:moveTo>
                  <a:lnTo>
                    <a:pt x="1475082" y="873061"/>
                  </a:lnTo>
                  <a:lnTo>
                    <a:pt x="1475082" y="1008668"/>
                  </a:lnTo>
                  <a:cubicBezTo>
                    <a:pt x="1478425" y="1007382"/>
                    <a:pt x="1481683" y="1005827"/>
                    <a:pt x="1484860" y="1004059"/>
                  </a:cubicBezTo>
                  <a:cubicBezTo>
                    <a:pt x="1512039" y="988933"/>
                    <a:pt x="1529130" y="960585"/>
                    <a:pt x="1529788" y="929597"/>
                  </a:cubicBezTo>
                  <a:cubicBezTo>
                    <a:pt x="1530028" y="906726"/>
                    <a:pt x="1526034" y="896074"/>
                    <a:pt x="1505478" y="880583"/>
                  </a:cubicBezTo>
                  <a:close/>
                  <a:moveTo>
                    <a:pt x="1395816" y="619564"/>
                  </a:moveTo>
                  <a:cubicBezTo>
                    <a:pt x="1376272" y="632083"/>
                    <a:pt x="1363760" y="652864"/>
                    <a:pt x="1361807" y="675926"/>
                  </a:cubicBezTo>
                  <a:lnTo>
                    <a:pt x="1362578" y="675894"/>
                  </a:lnTo>
                  <a:cubicBezTo>
                    <a:pt x="1361574" y="701623"/>
                    <a:pt x="1371022" y="725250"/>
                    <a:pt x="1395009" y="740923"/>
                  </a:cubicBezTo>
                  <a:lnTo>
                    <a:pt x="1395816" y="741452"/>
                  </a:lnTo>
                  <a:close/>
                  <a:moveTo>
                    <a:pt x="1475082" y="467094"/>
                  </a:moveTo>
                  <a:lnTo>
                    <a:pt x="1475082" y="500684"/>
                  </a:lnTo>
                  <a:cubicBezTo>
                    <a:pt x="1497267" y="504631"/>
                    <a:pt x="1518774" y="512905"/>
                    <a:pt x="1538543" y="525166"/>
                  </a:cubicBezTo>
                  <a:cubicBezTo>
                    <a:pt x="1596427" y="561066"/>
                    <a:pt x="1630319" y="625508"/>
                    <a:pt x="1627098" y="693545"/>
                  </a:cubicBezTo>
                  <a:lnTo>
                    <a:pt x="1518521" y="688404"/>
                  </a:lnTo>
                  <a:cubicBezTo>
                    <a:pt x="1519877" y="659770"/>
                    <a:pt x="1505613" y="632649"/>
                    <a:pt x="1481252" y="617540"/>
                  </a:cubicBezTo>
                  <a:lnTo>
                    <a:pt x="1475082" y="614775"/>
                  </a:lnTo>
                  <a:lnTo>
                    <a:pt x="1475082" y="759007"/>
                  </a:lnTo>
                  <a:cubicBezTo>
                    <a:pt x="1516008" y="761698"/>
                    <a:pt x="1547648" y="771672"/>
                    <a:pt x="1577189" y="790249"/>
                  </a:cubicBezTo>
                  <a:cubicBezTo>
                    <a:pt x="1622357" y="818652"/>
                    <a:pt x="1647114" y="873156"/>
                    <a:pt x="1650484" y="927386"/>
                  </a:cubicBezTo>
                  <a:lnTo>
                    <a:pt x="1650683" y="927386"/>
                  </a:lnTo>
                  <a:lnTo>
                    <a:pt x="1650607" y="928511"/>
                  </a:lnTo>
                  <a:cubicBezTo>
                    <a:pt x="1650834" y="929446"/>
                    <a:pt x="1650880" y="930391"/>
                    <a:pt x="1650916" y="931336"/>
                  </a:cubicBezTo>
                  <a:lnTo>
                    <a:pt x="1650415" y="931353"/>
                  </a:lnTo>
                  <a:cubicBezTo>
                    <a:pt x="1649239" y="1005482"/>
                    <a:pt x="1608533" y="1073418"/>
                    <a:pt x="1543577" y="1109567"/>
                  </a:cubicBezTo>
                  <a:cubicBezTo>
                    <a:pt x="1521978" y="1121587"/>
                    <a:pt x="1498805" y="1129476"/>
                    <a:pt x="1475082" y="1132835"/>
                  </a:cubicBezTo>
                  <a:lnTo>
                    <a:pt x="1475082" y="1165545"/>
                  </a:lnTo>
                  <a:lnTo>
                    <a:pt x="1395816" y="1165545"/>
                  </a:lnTo>
                  <a:lnTo>
                    <a:pt x="1395816" y="1130194"/>
                  </a:lnTo>
                  <a:cubicBezTo>
                    <a:pt x="1373613" y="1125585"/>
                    <a:pt x="1352168" y="1116888"/>
                    <a:pt x="1332303" y="1104568"/>
                  </a:cubicBezTo>
                  <a:cubicBezTo>
                    <a:pt x="1268003" y="1064689"/>
                    <a:pt x="1230355" y="993103"/>
                    <a:pt x="1233933" y="917525"/>
                  </a:cubicBezTo>
                  <a:lnTo>
                    <a:pt x="1354544" y="923236"/>
                  </a:lnTo>
                  <a:cubicBezTo>
                    <a:pt x="1353040" y="954989"/>
                    <a:pt x="1368828" y="985067"/>
                    <a:pt x="1395816" y="1001849"/>
                  </a:cubicBezTo>
                  <a:lnTo>
                    <a:pt x="1395816" y="862479"/>
                  </a:lnTo>
                  <a:cubicBezTo>
                    <a:pt x="1368998" y="855832"/>
                    <a:pt x="1344002" y="843677"/>
                    <a:pt x="1322380" y="825533"/>
                  </a:cubicBezTo>
                  <a:cubicBezTo>
                    <a:pt x="1279142" y="789250"/>
                    <a:pt x="1253317" y="736644"/>
                    <a:pt x="1251176" y="680490"/>
                  </a:cubicBezTo>
                  <a:cubicBezTo>
                    <a:pt x="1251334" y="597461"/>
                    <a:pt x="1284345" y="551005"/>
                    <a:pt x="1345251" y="517567"/>
                  </a:cubicBezTo>
                  <a:cubicBezTo>
                    <a:pt x="1360367" y="509155"/>
                    <a:pt x="1379438" y="506089"/>
                    <a:pt x="1395816" y="502211"/>
                  </a:cubicBezTo>
                  <a:lnTo>
                    <a:pt x="1395816" y="467094"/>
                  </a:lnTo>
                  <a:close/>
                  <a:moveTo>
                    <a:pt x="1670907" y="420372"/>
                  </a:moveTo>
                  <a:cubicBezTo>
                    <a:pt x="1452232" y="294120"/>
                    <a:pt x="1172613" y="369043"/>
                    <a:pt x="1046361" y="587719"/>
                  </a:cubicBezTo>
                  <a:cubicBezTo>
                    <a:pt x="920108" y="806395"/>
                    <a:pt x="995032" y="1086013"/>
                    <a:pt x="1213707" y="1212266"/>
                  </a:cubicBezTo>
                  <a:cubicBezTo>
                    <a:pt x="1432383" y="1338518"/>
                    <a:pt x="1712002" y="1263595"/>
                    <a:pt x="1838254" y="1044919"/>
                  </a:cubicBezTo>
                  <a:cubicBezTo>
                    <a:pt x="1964507" y="826243"/>
                    <a:pt x="1889583" y="546625"/>
                    <a:pt x="1670907" y="420372"/>
                  </a:cubicBezTo>
                  <a:close/>
                  <a:moveTo>
                    <a:pt x="2337204" y="670392"/>
                  </a:moveTo>
                  <a:cubicBezTo>
                    <a:pt x="2275292" y="634647"/>
                    <a:pt x="2196124" y="655860"/>
                    <a:pt x="2160379" y="717772"/>
                  </a:cubicBezTo>
                  <a:cubicBezTo>
                    <a:pt x="2124634" y="779684"/>
                    <a:pt x="2145847" y="858852"/>
                    <a:pt x="2207759" y="894597"/>
                  </a:cubicBezTo>
                  <a:cubicBezTo>
                    <a:pt x="2269672" y="930342"/>
                    <a:pt x="2348840" y="909129"/>
                    <a:pt x="2384585" y="847217"/>
                  </a:cubicBezTo>
                  <a:cubicBezTo>
                    <a:pt x="2420330" y="785305"/>
                    <a:pt x="2399117" y="706137"/>
                    <a:pt x="2337204" y="670392"/>
                  </a:cubicBezTo>
                  <a:close/>
                  <a:moveTo>
                    <a:pt x="2384613" y="233313"/>
                  </a:moveTo>
                  <a:cubicBezTo>
                    <a:pt x="2428818" y="319090"/>
                    <a:pt x="2503845" y="385970"/>
                    <a:pt x="2595156" y="420224"/>
                  </a:cubicBezTo>
                  <a:lnTo>
                    <a:pt x="2595155" y="1152677"/>
                  </a:lnTo>
                  <a:cubicBezTo>
                    <a:pt x="2489919" y="1191773"/>
                    <a:pt x="2405690" y="1273809"/>
                    <a:pt x="2363285" y="1377636"/>
                  </a:cubicBezTo>
                  <a:lnTo>
                    <a:pt x="402182" y="1377636"/>
                  </a:lnTo>
                  <a:cubicBezTo>
                    <a:pt x="366180" y="1300676"/>
                    <a:pt x="305669" y="1237745"/>
                    <a:pt x="230221" y="1198942"/>
                  </a:cubicBezTo>
                  <a:lnTo>
                    <a:pt x="230221" y="415045"/>
                  </a:lnTo>
                  <a:cubicBezTo>
                    <a:pt x="307865" y="376272"/>
                    <a:pt x="370258" y="312122"/>
                    <a:pt x="407224" y="233313"/>
                  </a:cubicBezTo>
                  <a:close/>
                  <a:moveTo>
                    <a:pt x="2374194" y="127259"/>
                  </a:moveTo>
                  <a:lnTo>
                    <a:pt x="406569" y="127259"/>
                  </a:lnTo>
                  <a:cubicBezTo>
                    <a:pt x="368226" y="267341"/>
                    <a:pt x="255955" y="376146"/>
                    <a:pt x="114433" y="410154"/>
                  </a:cubicBezTo>
                  <a:lnTo>
                    <a:pt x="114433" y="1207711"/>
                  </a:lnTo>
                  <a:cubicBezTo>
                    <a:pt x="249220" y="1241659"/>
                    <a:pt x="356431" y="1343562"/>
                    <a:pt x="397550" y="1475019"/>
                  </a:cubicBezTo>
                  <a:lnTo>
                    <a:pt x="2364592" y="1475019"/>
                  </a:lnTo>
                  <a:cubicBezTo>
                    <a:pt x="2403043" y="1323089"/>
                    <a:pt x="2527516" y="1206120"/>
                    <a:pt x="2682804" y="1177407"/>
                  </a:cubicBezTo>
                  <a:lnTo>
                    <a:pt x="2682804" y="401000"/>
                  </a:lnTo>
                  <a:cubicBezTo>
                    <a:pt x="2536308" y="373254"/>
                    <a:pt x="2418049" y="266915"/>
                    <a:pt x="2374194" y="127259"/>
                  </a:cubicBezTo>
                  <a:close/>
                  <a:moveTo>
                    <a:pt x="2797236" y="112"/>
                  </a:moveTo>
                  <a:lnTo>
                    <a:pt x="2797236" y="1602166"/>
                  </a:lnTo>
                  <a:lnTo>
                    <a:pt x="419639" y="1602166"/>
                  </a:lnTo>
                  <a:lnTo>
                    <a:pt x="12661" y="1602166"/>
                  </a:lnTo>
                  <a:lnTo>
                    <a:pt x="0" y="1602166"/>
                  </a:lnTo>
                  <a:lnTo>
                    <a:pt x="0" y="112"/>
                  </a:lnTo>
                  <a:lnTo>
                    <a:pt x="2352082" y="112"/>
                  </a:lnTo>
                  <a:cubicBezTo>
                    <a:pt x="2352071" y="75"/>
                    <a:pt x="2352071" y="37"/>
                    <a:pt x="2352071" y="0"/>
                  </a:cubicBezTo>
                  <a:lnTo>
                    <a:pt x="2759048" y="0"/>
                  </a:lnTo>
                  <a:lnTo>
                    <a:pt x="2759047" y="1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0" name="Rectangle 15">
              <a:extLst>
                <a:ext uri="{FF2B5EF4-FFF2-40B4-BE49-F238E27FC236}">
                  <a16:creationId xmlns:a16="http://schemas.microsoft.com/office/drawing/2014/main" id="{7702FB51-95CF-4E4C-9EBD-7B7665752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5784" y="1957729"/>
              <a:ext cx="217116" cy="171188"/>
            </a:xfrm>
            <a:custGeom>
              <a:avLst/>
              <a:gdLst/>
              <a:ahLst/>
              <a:cxnLst/>
              <a:rect l="l" t="t" r="r" b="b"/>
              <a:pathLst>
                <a:path w="3744416" h="2952328">
                  <a:moveTo>
                    <a:pt x="184806" y="576064"/>
                  </a:moveTo>
                  <a:lnTo>
                    <a:pt x="895314" y="576064"/>
                  </a:lnTo>
                  <a:cubicBezTo>
                    <a:pt x="997380" y="576064"/>
                    <a:pt x="1080120" y="658804"/>
                    <a:pt x="1080120" y="760870"/>
                  </a:cubicBezTo>
                  <a:lnTo>
                    <a:pt x="1080120" y="792088"/>
                  </a:lnTo>
                  <a:lnTo>
                    <a:pt x="3312368" y="792088"/>
                  </a:lnTo>
                  <a:lnTo>
                    <a:pt x="3312368" y="2952328"/>
                  </a:lnTo>
                  <a:lnTo>
                    <a:pt x="0" y="2952328"/>
                  </a:lnTo>
                  <a:lnTo>
                    <a:pt x="0" y="1072569"/>
                  </a:lnTo>
                  <a:lnTo>
                    <a:pt x="0" y="792088"/>
                  </a:lnTo>
                  <a:lnTo>
                    <a:pt x="0" y="760870"/>
                  </a:lnTo>
                  <a:cubicBezTo>
                    <a:pt x="0" y="658804"/>
                    <a:pt x="82740" y="576064"/>
                    <a:pt x="184806" y="576064"/>
                  </a:cubicBezTo>
                  <a:close/>
                  <a:moveTo>
                    <a:pt x="616854" y="0"/>
                  </a:moveTo>
                  <a:lnTo>
                    <a:pt x="1327362" y="0"/>
                  </a:lnTo>
                  <a:cubicBezTo>
                    <a:pt x="1429428" y="0"/>
                    <a:pt x="1512168" y="82740"/>
                    <a:pt x="1512168" y="184806"/>
                  </a:cubicBezTo>
                  <a:lnTo>
                    <a:pt x="1512168" y="216024"/>
                  </a:lnTo>
                  <a:lnTo>
                    <a:pt x="3744416" y="216024"/>
                  </a:lnTo>
                  <a:lnTo>
                    <a:pt x="3744416" y="2376264"/>
                  </a:lnTo>
                  <a:lnTo>
                    <a:pt x="3464768" y="2376264"/>
                  </a:lnTo>
                  <a:lnTo>
                    <a:pt x="3464768" y="648072"/>
                  </a:lnTo>
                  <a:lnTo>
                    <a:pt x="1232520" y="648072"/>
                  </a:lnTo>
                  <a:lnTo>
                    <a:pt x="1232520" y="616854"/>
                  </a:lnTo>
                  <a:cubicBezTo>
                    <a:pt x="1232520" y="514788"/>
                    <a:pt x="1149780" y="432048"/>
                    <a:pt x="1047714" y="432048"/>
                  </a:cubicBezTo>
                  <a:lnTo>
                    <a:pt x="432048" y="432048"/>
                  </a:lnTo>
                  <a:lnTo>
                    <a:pt x="432048" y="216024"/>
                  </a:lnTo>
                  <a:lnTo>
                    <a:pt x="432048" y="184806"/>
                  </a:lnTo>
                  <a:cubicBezTo>
                    <a:pt x="432048" y="82740"/>
                    <a:pt x="514788" y="0"/>
                    <a:pt x="61685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1" name="Donut 21">
              <a:extLst>
                <a:ext uri="{FF2B5EF4-FFF2-40B4-BE49-F238E27FC236}">
                  <a16:creationId xmlns:a16="http://schemas.microsoft.com/office/drawing/2014/main" id="{2D29FB90-6B8F-43FF-923F-91C18A015FE7}"/>
                </a:ext>
              </a:extLst>
            </p:cNvPr>
            <p:cNvSpPr>
              <a:spLocks/>
            </p:cNvSpPr>
            <p:nvPr/>
          </p:nvSpPr>
          <p:spPr>
            <a:xfrm>
              <a:off x="4494273" y="4269014"/>
              <a:ext cx="173923" cy="173923"/>
            </a:xfrm>
            <a:custGeom>
              <a:avLst/>
              <a:gdLst/>
              <a:ahLst/>
              <a:cxnLst/>
              <a:rect l="l" t="t" r="r" b="b"/>
              <a:pathLst>
                <a:path w="3934148" h="3956624">
                  <a:moveTo>
                    <a:pt x="3047194" y="2259765"/>
                  </a:moveTo>
                  <a:cubicBezTo>
                    <a:pt x="2802268" y="2259765"/>
                    <a:pt x="2603717" y="2540344"/>
                    <a:pt x="2603717" y="2886456"/>
                  </a:cubicBezTo>
                  <a:cubicBezTo>
                    <a:pt x="2603717" y="3232568"/>
                    <a:pt x="2802268" y="3513147"/>
                    <a:pt x="3047194" y="3513147"/>
                  </a:cubicBezTo>
                  <a:cubicBezTo>
                    <a:pt x="3292120" y="3513147"/>
                    <a:pt x="3490671" y="3232568"/>
                    <a:pt x="3490671" y="2886456"/>
                  </a:cubicBezTo>
                  <a:cubicBezTo>
                    <a:pt x="3490671" y="2540344"/>
                    <a:pt x="3292120" y="2259765"/>
                    <a:pt x="3047194" y="2259765"/>
                  </a:cubicBezTo>
                  <a:close/>
                  <a:moveTo>
                    <a:pt x="3047194" y="1816288"/>
                  </a:moveTo>
                  <a:cubicBezTo>
                    <a:pt x="3537045" y="1816288"/>
                    <a:pt x="3934148" y="2295419"/>
                    <a:pt x="3934148" y="2886456"/>
                  </a:cubicBezTo>
                  <a:cubicBezTo>
                    <a:pt x="3934148" y="3477493"/>
                    <a:pt x="3537045" y="3956624"/>
                    <a:pt x="3047194" y="3956624"/>
                  </a:cubicBezTo>
                  <a:cubicBezTo>
                    <a:pt x="2557343" y="3956624"/>
                    <a:pt x="2160240" y="3477493"/>
                    <a:pt x="2160240" y="2886456"/>
                  </a:cubicBezTo>
                  <a:cubicBezTo>
                    <a:pt x="2160240" y="2295419"/>
                    <a:pt x="2557343" y="1816288"/>
                    <a:pt x="3047194" y="1816288"/>
                  </a:cubicBezTo>
                  <a:close/>
                  <a:moveTo>
                    <a:pt x="886954" y="443477"/>
                  </a:moveTo>
                  <a:cubicBezTo>
                    <a:pt x="642028" y="443477"/>
                    <a:pt x="443477" y="724056"/>
                    <a:pt x="443477" y="1070168"/>
                  </a:cubicBezTo>
                  <a:cubicBezTo>
                    <a:pt x="443477" y="1416280"/>
                    <a:pt x="642028" y="1696859"/>
                    <a:pt x="886954" y="1696859"/>
                  </a:cubicBezTo>
                  <a:cubicBezTo>
                    <a:pt x="1131880" y="1696859"/>
                    <a:pt x="1330431" y="1416280"/>
                    <a:pt x="1330431" y="1070168"/>
                  </a:cubicBezTo>
                  <a:cubicBezTo>
                    <a:pt x="1330431" y="724056"/>
                    <a:pt x="1131880" y="443477"/>
                    <a:pt x="886954" y="443477"/>
                  </a:cubicBezTo>
                  <a:close/>
                  <a:moveTo>
                    <a:pt x="2992326" y="5291"/>
                  </a:moveTo>
                  <a:lnTo>
                    <a:pt x="3531059" y="5291"/>
                  </a:lnTo>
                  <a:lnTo>
                    <a:pt x="896107" y="3919534"/>
                  </a:lnTo>
                  <a:lnTo>
                    <a:pt x="357374" y="3919534"/>
                  </a:lnTo>
                  <a:close/>
                  <a:moveTo>
                    <a:pt x="886954" y="0"/>
                  </a:moveTo>
                  <a:cubicBezTo>
                    <a:pt x="1376805" y="0"/>
                    <a:pt x="1773908" y="479131"/>
                    <a:pt x="1773908" y="1070168"/>
                  </a:cubicBezTo>
                  <a:cubicBezTo>
                    <a:pt x="1773908" y="1661205"/>
                    <a:pt x="1376805" y="2140336"/>
                    <a:pt x="886954" y="2140336"/>
                  </a:cubicBezTo>
                  <a:cubicBezTo>
                    <a:pt x="397103" y="2140336"/>
                    <a:pt x="0" y="1661205"/>
                    <a:pt x="0" y="1070168"/>
                  </a:cubicBezTo>
                  <a:cubicBezTo>
                    <a:pt x="0" y="479131"/>
                    <a:pt x="397103" y="0"/>
                    <a:pt x="88695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72" name="Rounded Rectangle 4">
              <a:extLst>
                <a:ext uri="{FF2B5EF4-FFF2-40B4-BE49-F238E27FC236}">
                  <a16:creationId xmlns:a16="http://schemas.microsoft.com/office/drawing/2014/main" id="{85A6EEE6-3DC7-4F3C-B129-AF2B5B136A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2375" y="2529237"/>
              <a:ext cx="208363" cy="286805"/>
            </a:xfrm>
            <a:custGeom>
              <a:avLst/>
              <a:gdLst/>
              <a:ahLst/>
              <a:cxnLst/>
              <a:rect l="l" t="t" r="r" b="b"/>
              <a:pathLst>
                <a:path w="2862291" h="3939861">
                  <a:moveTo>
                    <a:pt x="483172" y="3610747"/>
                  </a:moveTo>
                  <a:cubicBezTo>
                    <a:pt x="440599" y="3610747"/>
                    <a:pt x="406087" y="3645259"/>
                    <a:pt x="406087" y="3687832"/>
                  </a:cubicBezTo>
                  <a:cubicBezTo>
                    <a:pt x="406087" y="3730405"/>
                    <a:pt x="440599" y="3764917"/>
                    <a:pt x="483172" y="3764917"/>
                  </a:cubicBezTo>
                  <a:cubicBezTo>
                    <a:pt x="525745" y="3764917"/>
                    <a:pt x="560257" y="3730405"/>
                    <a:pt x="560257" y="3687832"/>
                  </a:cubicBezTo>
                  <a:cubicBezTo>
                    <a:pt x="560257" y="3645259"/>
                    <a:pt x="525745" y="3610747"/>
                    <a:pt x="483172" y="3610747"/>
                  </a:cubicBezTo>
                  <a:close/>
                  <a:moveTo>
                    <a:pt x="2052229" y="3610746"/>
                  </a:moveTo>
                  <a:cubicBezTo>
                    <a:pt x="2009656" y="3610746"/>
                    <a:pt x="1975144" y="3645258"/>
                    <a:pt x="1975144" y="3687831"/>
                  </a:cubicBezTo>
                  <a:cubicBezTo>
                    <a:pt x="1975144" y="3730404"/>
                    <a:pt x="2009656" y="3764916"/>
                    <a:pt x="2052229" y="3764916"/>
                  </a:cubicBezTo>
                  <a:cubicBezTo>
                    <a:pt x="2094802" y="3764916"/>
                    <a:pt x="2129314" y="3730404"/>
                    <a:pt x="2129314" y="3687831"/>
                  </a:cubicBezTo>
                  <a:cubicBezTo>
                    <a:pt x="2129314" y="3645258"/>
                    <a:pt x="2094802" y="3610746"/>
                    <a:pt x="2052229" y="3610746"/>
                  </a:cubicBezTo>
                  <a:close/>
                  <a:moveTo>
                    <a:pt x="1578923" y="1215908"/>
                  </a:moveTo>
                  <a:cubicBezTo>
                    <a:pt x="1549100" y="1215908"/>
                    <a:pt x="1524923" y="1240085"/>
                    <a:pt x="1524923" y="1269908"/>
                  </a:cubicBezTo>
                  <a:lnTo>
                    <a:pt x="1524923" y="2745908"/>
                  </a:lnTo>
                  <a:cubicBezTo>
                    <a:pt x="1524923" y="2775731"/>
                    <a:pt x="1549100" y="2799908"/>
                    <a:pt x="1578923" y="2799908"/>
                  </a:cubicBezTo>
                  <a:cubicBezTo>
                    <a:pt x="1608746" y="2799908"/>
                    <a:pt x="1632923" y="2775731"/>
                    <a:pt x="1632923" y="2745908"/>
                  </a:cubicBezTo>
                  <a:lnTo>
                    <a:pt x="1632923" y="1269908"/>
                  </a:lnTo>
                  <a:cubicBezTo>
                    <a:pt x="1632923" y="1240085"/>
                    <a:pt x="1608746" y="1215908"/>
                    <a:pt x="1578923" y="1215908"/>
                  </a:cubicBezTo>
                  <a:close/>
                  <a:moveTo>
                    <a:pt x="1318523" y="1215908"/>
                  </a:moveTo>
                  <a:cubicBezTo>
                    <a:pt x="1288700" y="1215908"/>
                    <a:pt x="1264523" y="1240085"/>
                    <a:pt x="1264523" y="1269908"/>
                  </a:cubicBezTo>
                  <a:lnTo>
                    <a:pt x="1264523" y="2745908"/>
                  </a:lnTo>
                  <a:cubicBezTo>
                    <a:pt x="1264523" y="2775731"/>
                    <a:pt x="1288700" y="2799908"/>
                    <a:pt x="1318523" y="2799908"/>
                  </a:cubicBezTo>
                  <a:cubicBezTo>
                    <a:pt x="1348346" y="2799908"/>
                    <a:pt x="1372523" y="2775731"/>
                    <a:pt x="1372523" y="2745908"/>
                  </a:cubicBezTo>
                  <a:lnTo>
                    <a:pt x="1372523" y="1269908"/>
                  </a:lnTo>
                  <a:cubicBezTo>
                    <a:pt x="1372523" y="1240085"/>
                    <a:pt x="1348346" y="1215908"/>
                    <a:pt x="1318523" y="1215908"/>
                  </a:cubicBezTo>
                  <a:close/>
                  <a:moveTo>
                    <a:pt x="1058123" y="1215908"/>
                  </a:moveTo>
                  <a:cubicBezTo>
                    <a:pt x="1028300" y="1215908"/>
                    <a:pt x="1004123" y="1240085"/>
                    <a:pt x="1004123" y="1269908"/>
                  </a:cubicBezTo>
                  <a:lnTo>
                    <a:pt x="1004123" y="2745908"/>
                  </a:lnTo>
                  <a:cubicBezTo>
                    <a:pt x="1004123" y="2775731"/>
                    <a:pt x="1028300" y="2799908"/>
                    <a:pt x="1058123" y="2799908"/>
                  </a:cubicBezTo>
                  <a:cubicBezTo>
                    <a:pt x="1087946" y="2799908"/>
                    <a:pt x="1112123" y="2775731"/>
                    <a:pt x="1112123" y="2745908"/>
                  </a:cubicBezTo>
                  <a:lnTo>
                    <a:pt x="1112123" y="1269908"/>
                  </a:lnTo>
                  <a:cubicBezTo>
                    <a:pt x="1112123" y="1240085"/>
                    <a:pt x="1087946" y="1215908"/>
                    <a:pt x="1058123" y="1215908"/>
                  </a:cubicBezTo>
                  <a:close/>
                  <a:moveTo>
                    <a:pt x="797723" y="1215908"/>
                  </a:moveTo>
                  <a:cubicBezTo>
                    <a:pt x="767900" y="1215908"/>
                    <a:pt x="743723" y="1240085"/>
                    <a:pt x="743723" y="1269908"/>
                  </a:cubicBezTo>
                  <a:lnTo>
                    <a:pt x="743723" y="2745908"/>
                  </a:lnTo>
                  <a:cubicBezTo>
                    <a:pt x="743723" y="2775731"/>
                    <a:pt x="767900" y="2799908"/>
                    <a:pt x="797723" y="2799908"/>
                  </a:cubicBezTo>
                  <a:cubicBezTo>
                    <a:pt x="827546" y="2799908"/>
                    <a:pt x="851723" y="2775731"/>
                    <a:pt x="851723" y="2745908"/>
                  </a:cubicBezTo>
                  <a:lnTo>
                    <a:pt x="851723" y="1269908"/>
                  </a:lnTo>
                  <a:cubicBezTo>
                    <a:pt x="851723" y="1240085"/>
                    <a:pt x="827546" y="1215908"/>
                    <a:pt x="797723" y="1215908"/>
                  </a:cubicBezTo>
                  <a:close/>
                  <a:moveTo>
                    <a:pt x="537323" y="1215908"/>
                  </a:moveTo>
                  <a:cubicBezTo>
                    <a:pt x="507500" y="1215908"/>
                    <a:pt x="483323" y="1240085"/>
                    <a:pt x="483323" y="1269908"/>
                  </a:cubicBezTo>
                  <a:lnTo>
                    <a:pt x="483323" y="2745908"/>
                  </a:lnTo>
                  <a:cubicBezTo>
                    <a:pt x="483323" y="2775731"/>
                    <a:pt x="507500" y="2799908"/>
                    <a:pt x="537323" y="2799908"/>
                  </a:cubicBezTo>
                  <a:cubicBezTo>
                    <a:pt x="567146" y="2799908"/>
                    <a:pt x="591323" y="2775731"/>
                    <a:pt x="591323" y="2745908"/>
                  </a:cubicBezTo>
                  <a:lnTo>
                    <a:pt x="591323" y="1269908"/>
                  </a:lnTo>
                  <a:cubicBezTo>
                    <a:pt x="591323" y="1240085"/>
                    <a:pt x="567146" y="1215908"/>
                    <a:pt x="537323" y="1215908"/>
                  </a:cubicBezTo>
                  <a:close/>
                  <a:moveTo>
                    <a:pt x="1071414" y="977717"/>
                  </a:moveTo>
                  <a:cubicBezTo>
                    <a:pt x="1014599" y="977717"/>
                    <a:pt x="965699" y="1011599"/>
                    <a:pt x="944338" y="1060494"/>
                  </a:cubicBezTo>
                  <a:lnTo>
                    <a:pt x="1198489" y="1060494"/>
                  </a:lnTo>
                  <a:cubicBezTo>
                    <a:pt x="1177129" y="1011599"/>
                    <a:pt x="1128228" y="977717"/>
                    <a:pt x="1071414" y="977717"/>
                  </a:cubicBezTo>
                  <a:close/>
                  <a:moveTo>
                    <a:pt x="872752" y="191454"/>
                  </a:moveTo>
                  <a:cubicBezTo>
                    <a:pt x="759529" y="233114"/>
                    <a:pt x="679221" y="342129"/>
                    <a:pt x="679221" y="469900"/>
                  </a:cubicBezTo>
                  <a:lnTo>
                    <a:pt x="679221" y="1060494"/>
                  </a:lnTo>
                  <a:lnTo>
                    <a:pt x="797638" y="1060494"/>
                  </a:lnTo>
                  <a:cubicBezTo>
                    <a:pt x="823919" y="933391"/>
                    <a:pt x="936512" y="837880"/>
                    <a:pt x="1071414" y="837880"/>
                  </a:cubicBezTo>
                  <a:cubicBezTo>
                    <a:pt x="1206315" y="837880"/>
                    <a:pt x="1318908" y="933391"/>
                    <a:pt x="1345190" y="1060494"/>
                  </a:cubicBezTo>
                  <a:lnTo>
                    <a:pt x="1458130" y="1060494"/>
                  </a:lnTo>
                  <a:lnTo>
                    <a:pt x="1458130" y="469900"/>
                  </a:lnTo>
                  <a:cubicBezTo>
                    <a:pt x="1458130" y="344471"/>
                    <a:pt x="1380739" y="237117"/>
                    <a:pt x="1270928" y="193418"/>
                  </a:cubicBezTo>
                  <a:cubicBezTo>
                    <a:pt x="1254126" y="208193"/>
                    <a:pt x="1231951" y="216024"/>
                    <a:pt x="1207947" y="216024"/>
                  </a:cubicBezTo>
                  <a:lnTo>
                    <a:pt x="938648" y="216024"/>
                  </a:lnTo>
                  <a:cubicBezTo>
                    <a:pt x="913362" y="216024"/>
                    <a:pt x="890106" y="207335"/>
                    <a:pt x="872752" y="191454"/>
                  </a:cubicBezTo>
                  <a:close/>
                  <a:moveTo>
                    <a:pt x="938648" y="0"/>
                  </a:moveTo>
                  <a:lnTo>
                    <a:pt x="1207947" y="0"/>
                  </a:lnTo>
                  <a:cubicBezTo>
                    <a:pt x="1249829" y="0"/>
                    <a:pt x="1286143" y="23838"/>
                    <a:pt x="1302947" y="59260"/>
                  </a:cubicBezTo>
                  <a:cubicBezTo>
                    <a:pt x="1459619" y="107029"/>
                    <a:pt x="1572731" y="253123"/>
                    <a:pt x="1572731" y="425635"/>
                  </a:cubicBezTo>
                  <a:lnTo>
                    <a:pt x="1572731" y="1062970"/>
                  </a:lnTo>
                  <a:cubicBezTo>
                    <a:pt x="1700463" y="1074093"/>
                    <a:pt x="1800202" y="1181663"/>
                    <a:pt x="1800202" y="1312527"/>
                  </a:cubicBezTo>
                  <a:lnTo>
                    <a:pt x="1800202" y="2703289"/>
                  </a:lnTo>
                  <a:cubicBezTo>
                    <a:pt x="1800202" y="2833087"/>
                    <a:pt x="1702083" y="2939968"/>
                    <a:pt x="1575831" y="2952534"/>
                  </a:cubicBezTo>
                  <a:lnTo>
                    <a:pt x="1539130" y="3099337"/>
                  </a:lnTo>
                  <a:lnTo>
                    <a:pt x="1377130" y="3099337"/>
                  </a:lnTo>
                  <a:lnTo>
                    <a:pt x="1341126" y="2955322"/>
                  </a:lnTo>
                  <a:lnTo>
                    <a:pt x="743221" y="2955322"/>
                  </a:lnTo>
                  <a:lnTo>
                    <a:pt x="707217" y="3099338"/>
                  </a:lnTo>
                  <a:lnTo>
                    <a:pt x="2063557" y="3099338"/>
                  </a:lnTo>
                  <a:lnTo>
                    <a:pt x="2063557" y="924090"/>
                  </a:lnTo>
                  <a:cubicBezTo>
                    <a:pt x="2063557" y="873822"/>
                    <a:pt x="2088497" y="829380"/>
                    <a:pt x="2128246" y="804684"/>
                  </a:cubicBezTo>
                  <a:cubicBezTo>
                    <a:pt x="2129584" y="799633"/>
                    <a:pt x="2132808" y="796081"/>
                    <a:pt x="2136234" y="792655"/>
                  </a:cubicBezTo>
                  <a:lnTo>
                    <a:pt x="2607705" y="321183"/>
                  </a:lnTo>
                  <a:cubicBezTo>
                    <a:pt x="2636744" y="292144"/>
                    <a:pt x="2674804" y="277625"/>
                    <a:pt x="2712864" y="277625"/>
                  </a:cubicBezTo>
                  <a:cubicBezTo>
                    <a:pt x="2750924" y="277625"/>
                    <a:pt x="2788985" y="292144"/>
                    <a:pt x="2818024" y="321183"/>
                  </a:cubicBezTo>
                  <a:lnTo>
                    <a:pt x="2862291" y="365451"/>
                  </a:lnTo>
                  <a:cubicBezTo>
                    <a:pt x="2920370" y="423529"/>
                    <a:pt x="2920370" y="517692"/>
                    <a:pt x="2862291" y="575770"/>
                  </a:cubicBezTo>
                  <a:lnTo>
                    <a:pt x="2423597" y="1014465"/>
                  </a:lnTo>
                  <a:lnTo>
                    <a:pt x="2423597" y="3310659"/>
                  </a:lnTo>
                  <a:cubicBezTo>
                    <a:pt x="2423597" y="3392794"/>
                    <a:pt x="2357014" y="3459377"/>
                    <a:pt x="2274879" y="3459377"/>
                  </a:cubicBezTo>
                  <a:lnTo>
                    <a:pt x="2247260" y="3459377"/>
                  </a:lnTo>
                  <a:lnTo>
                    <a:pt x="2157276" y="3459377"/>
                  </a:lnTo>
                  <a:cubicBezTo>
                    <a:pt x="2244145" y="3498679"/>
                    <a:pt x="2304259" y="3586235"/>
                    <a:pt x="2304259" y="3687831"/>
                  </a:cubicBezTo>
                  <a:cubicBezTo>
                    <a:pt x="2304259" y="3827023"/>
                    <a:pt x="2191422" y="3939860"/>
                    <a:pt x="2052230" y="3939860"/>
                  </a:cubicBezTo>
                  <a:cubicBezTo>
                    <a:pt x="1913038" y="3939860"/>
                    <a:pt x="1800201" y="3827023"/>
                    <a:pt x="1800201" y="3687831"/>
                  </a:cubicBezTo>
                  <a:cubicBezTo>
                    <a:pt x="1800201" y="3586235"/>
                    <a:pt x="1860315" y="3498679"/>
                    <a:pt x="1947184" y="3459377"/>
                  </a:cubicBezTo>
                  <a:lnTo>
                    <a:pt x="588218" y="3459378"/>
                  </a:lnTo>
                  <a:cubicBezTo>
                    <a:pt x="675087" y="3498679"/>
                    <a:pt x="735202" y="3586235"/>
                    <a:pt x="735202" y="3687832"/>
                  </a:cubicBezTo>
                  <a:cubicBezTo>
                    <a:pt x="735202" y="3827024"/>
                    <a:pt x="622365" y="3939861"/>
                    <a:pt x="483173" y="3939861"/>
                  </a:cubicBezTo>
                  <a:cubicBezTo>
                    <a:pt x="343981" y="3939861"/>
                    <a:pt x="231144" y="3827024"/>
                    <a:pt x="231144" y="3687832"/>
                  </a:cubicBezTo>
                  <a:cubicBezTo>
                    <a:pt x="231144" y="3586235"/>
                    <a:pt x="291259" y="3498679"/>
                    <a:pt x="378128" y="3459378"/>
                  </a:cubicBezTo>
                  <a:lnTo>
                    <a:pt x="148718" y="3459378"/>
                  </a:lnTo>
                  <a:cubicBezTo>
                    <a:pt x="66583" y="3459378"/>
                    <a:pt x="0" y="3392795"/>
                    <a:pt x="0" y="3310660"/>
                  </a:cubicBezTo>
                  <a:lnTo>
                    <a:pt x="0" y="3248056"/>
                  </a:lnTo>
                  <a:cubicBezTo>
                    <a:pt x="0" y="3165921"/>
                    <a:pt x="66583" y="3099338"/>
                    <a:pt x="148718" y="3099338"/>
                  </a:cubicBezTo>
                  <a:lnTo>
                    <a:pt x="544674" y="3099338"/>
                  </a:lnTo>
                  <a:lnTo>
                    <a:pt x="507859" y="2952075"/>
                  </a:lnTo>
                  <a:cubicBezTo>
                    <a:pt x="383796" y="2937382"/>
                    <a:pt x="288034" y="2831519"/>
                    <a:pt x="288034" y="2703289"/>
                  </a:cubicBezTo>
                  <a:lnTo>
                    <a:pt x="288034" y="1312527"/>
                  </a:lnTo>
                  <a:cubicBezTo>
                    <a:pt x="288034" y="1173333"/>
                    <a:pt x="400873" y="1060494"/>
                    <a:pt x="540067" y="1060494"/>
                  </a:cubicBezTo>
                  <a:lnTo>
                    <a:pt x="564619" y="1060494"/>
                  </a:lnTo>
                  <a:lnTo>
                    <a:pt x="564619" y="425635"/>
                  </a:lnTo>
                  <a:cubicBezTo>
                    <a:pt x="564619" y="248812"/>
                    <a:pt x="683454" y="99744"/>
                    <a:pt x="846095" y="55630"/>
                  </a:cubicBezTo>
                  <a:cubicBezTo>
                    <a:pt x="863191" y="22078"/>
                    <a:pt x="898341" y="0"/>
                    <a:pt x="93864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3" name="Rounded Rectangle 4">
              <a:extLst>
                <a:ext uri="{FF2B5EF4-FFF2-40B4-BE49-F238E27FC236}">
                  <a16:creationId xmlns:a16="http://schemas.microsoft.com/office/drawing/2014/main" id="{BED32EAB-3AB9-4DBF-966D-B3852014CA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0950" y="3280381"/>
              <a:ext cx="208363" cy="286805"/>
            </a:xfrm>
            <a:custGeom>
              <a:avLst/>
              <a:gdLst/>
              <a:ahLst/>
              <a:cxnLst/>
              <a:rect l="l" t="t" r="r" b="b"/>
              <a:pathLst>
                <a:path w="2862291" h="3939861">
                  <a:moveTo>
                    <a:pt x="483172" y="3610747"/>
                  </a:moveTo>
                  <a:cubicBezTo>
                    <a:pt x="440599" y="3610747"/>
                    <a:pt x="406087" y="3645259"/>
                    <a:pt x="406087" y="3687832"/>
                  </a:cubicBezTo>
                  <a:cubicBezTo>
                    <a:pt x="406087" y="3730405"/>
                    <a:pt x="440599" y="3764917"/>
                    <a:pt x="483172" y="3764917"/>
                  </a:cubicBezTo>
                  <a:cubicBezTo>
                    <a:pt x="525745" y="3764917"/>
                    <a:pt x="560257" y="3730405"/>
                    <a:pt x="560257" y="3687832"/>
                  </a:cubicBezTo>
                  <a:cubicBezTo>
                    <a:pt x="560257" y="3645259"/>
                    <a:pt x="525745" y="3610747"/>
                    <a:pt x="483172" y="3610747"/>
                  </a:cubicBezTo>
                  <a:close/>
                  <a:moveTo>
                    <a:pt x="2052229" y="3610746"/>
                  </a:moveTo>
                  <a:cubicBezTo>
                    <a:pt x="2009656" y="3610746"/>
                    <a:pt x="1975144" y="3645258"/>
                    <a:pt x="1975144" y="3687831"/>
                  </a:cubicBezTo>
                  <a:cubicBezTo>
                    <a:pt x="1975144" y="3730404"/>
                    <a:pt x="2009656" y="3764916"/>
                    <a:pt x="2052229" y="3764916"/>
                  </a:cubicBezTo>
                  <a:cubicBezTo>
                    <a:pt x="2094802" y="3764916"/>
                    <a:pt x="2129314" y="3730404"/>
                    <a:pt x="2129314" y="3687831"/>
                  </a:cubicBezTo>
                  <a:cubicBezTo>
                    <a:pt x="2129314" y="3645258"/>
                    <a:pt x="2094802" y="3610746"/>
                    <a:pt x="2052229" y="3610746"/>
                  </a:cubicBezTo>
                  <a:close/>
                  <a:moveTo>
                    <a:pt x="1578923" y="1215908"/>
                  </a:moveTo>
                  <a:cubicBezTo>
                    <a:pt x="1549100" y="1215908"/>
                    <a:pt x="1524923" y="1240085"/>
                    <a:pt x="1524923" y="1269908"/>
                  </a:cubicBezTo>
                  <a:lnTo>
                    <a:pt x="1524923" y="2745908"/>
                  </a:lnTo>
                  <a:cubicBezTo>
                    <a:pt x="1524923" y="2775731"/>
                    <a:pt x="1549100" y="2799908"/>
                    <a:pt x="1578923" y="2799908"/>
                  </a:cubicBezTo>
                  <a:cubicBezTo>
                    <a:pt x="1608746" y="2799908"/>
                    <a:pt x="1632923" y="2775731"/>
                    <a:pt x="1632923" y="2745908"/>
                  </a:cubicBezTo>
                  <a:lnTo>
                    <a:pt x="1632923" y="1269908"/>
                  </a:lnTo>
                  <a:cubicBezTo>
                    <a:pt x="1632923" y="1240085"/>
                    <a:pt x="1608746" y="1215908"/>
                    <a:pt x="1578923" y="1215908"/>
                  </a:cubicBezTo>
                  <a:close/>
                  <a:moveTo>
                    <a:pt x="1318523" y="1215908"/>
                  </a:moveTo>
                  <a:cubicBezTo>
                    <a:pt x="1288700" y="1215908"/>
                    <a:pt x="1264523" y="1240085"/>
                    <a:pt x="1264523" y="1269908"/>
                  </a:cubicBezTo>
                  <a:lnTo>
                    <a:pt x="1264523" y="2745908"/>
                  </a:lnTo>
                  <a:cubicBezTo>
                    <a:pt x="1264523" y="2775731"/>
                    <a:pt x="1288700" y="2799908"/>
                    <a:pt x="1318523" y="2799908"/>
                  </a:cubicBezTo>
                  <a:cubicBezTo>
                    <a:pt x="1348346" y="2799908"/>
                    <a:pt x="1372523" y="2775731"/>
                    <a:pt x="1372523" y="2745908"/>
                  </a:cubicBezTo>
                  <a:lnTo>
                    <a:pt x="1372523" y="1269908"/>
                  </a:lnTo>
                  <a:cubicBezTo>
                    <a:pt x="1372523" y="1240085"/>
                    <a:pt x="1348346" y="1215908"/>
                    <a:pt x="1318523" y="1215908"/>
                  </a:cubicBezTo>
                  <a:close/>
                  <a:moveTo>
                    <a:pt x="1058123" y="1215908"/>
                  </a:moveTo>
                  <a:cubicBezTo>
                    <a:pt x="1028300" y="1215908"/>
                    <a:pt x="1004123" y="1240085"/>
                    <a:pt x="1004123" y="1269908"/>
                  </a:cubicBezTo>
                  <a:lnTo>
                    <a:pt x="1004123" y="2745908"/>
                  </a:lnTo>
                  <a:cubicBezTo>
                    <a:pt x="1004123" y="2775731"/>
                    <a:pt x="1028300" y="2799908"/>
                    <a:pt x="1058123" y="2799908"/>
                  </a:cubicBezTo>
                  <a:cubicBezTo>
                    <a:pt x="1087946" y="2799908"/>
                    <a:pt x="1112123" y="2775731"/>
                    <a:pt x="1112123" y="2745908"/>
                  </a:cubicBezTo>
                  <a:lnTo>
                    <a:pt x="1112123" y="1269908"/>
                  </a:lnTo>
                  <a:cubicBezTo>
                    <a:pt x="1112123" y="1240085"/>
                    <a:pt x="1087946" y="1215908"/>
                    <a:pt x="1058123" y="1215908"/>
                  </a:cubicBezTo>
                  <a:close/>
                  <a:moveTo>
                    <a:pt x="797723" y="1215908"/>
                  </a:moveTo>
                  <a:cubicBezTo>
                    <a:pt x="767900" y="1215908"/>
                    <a:pt x="743723" y="1240085"/>
                    <a:pt x="743723" y="1269908"/>
                  </a:cubicBezTo>
                  <a:lnTo>
                    <a:pt x="743723" y="2745908"/>
                  </a:lnTo>
                  <a:cubicBezTo>
                    <a:pt x="743723" y="2775731"/>
                    <a:pt x="767900" y="2799908"/>
                    <a:pt x="797723" y="2799908"/>
                  </a:cubicBezTo>
                  <a:cubicBezTo>
                    <a:pt x="827546" y="2799908"/>
                    <a:pt x="851723" y="2775731"/>
                    <a:pt x="851723" y="2745908"/>
                  </a:cubicBezTo>
                  <a:lnTo>
                    <a:pt x="851723" y="1269908"/>
                  </a:lnTo>
                  <a:cubicBezTo>
                    <a:pt x="851723" y="1240085"/>
                    <a:pt x="827546" y="1215908"/>
                    <a:pt x="797723" y="1215908"/>
                  </a:cubicBezTo>
                  <a:close/>
                  <a:moveTo>
                    <a:pt x="537323" y="1215908"/>
                  </a:moveTo>
                  <a:cubicBezTo>
                    <a:pt x="507500" y="1215908"/>
                    <a:pt x="483323" y="1240085"/>
                    <a:pt x="483323" y="1269908"/>
                  </a:cubicBezTo>
                  <a:lnTo>
                    <a:pt x="483323" y="2745908"/>
                  </a:lnTo>
                  <a:cubicBezTo>
                    <a:pt x="483323" y="2775731"/>
                    <a:pt x="507500" y="2799908"/>
                    <a:pt x="537323" y="2799908"/>
                  </a:cubicBezTo>
                  <a:cubicBezTo>
                    <a:pt x="567146" y="2799908"/>
                    <a:pt x="591323" y="2775731"/>
                    <a:pt x="591323" y="2745908"/>
                  </a:cubicBezTo>
                  <a:lnTo>
                    <a:pt x="591323" y="1269908"/>
                  </a:lnTo>
                  <a:cubicBezTo>
                    <a:pt x="591323" y="1240085"/>
                    <a:pt x="567146" y="1215908"/>
                    <a:pt x="537323" y="1215908"/>
                  </a:cubicBezTo>
                  <a:close/>
                  <a:moveTo>
                    <a:pt x="1071414" y="977717"/>
                  </a:moveTo>
                  <a:cubicBezTo>
                    <a:pt x="1014599" y="977717"/>
                    <a:pt x="965699" y="1011599"/>
                    <a:pt x="944338" y="1060494"/>
                  </a:cubicBezTo>
                  <a:lnTo>
                    <a:pt x="1198489" y="1060494"/>
                  </a:lnTo>
                  <a:cubicBezTo>
                    <a:pt x="1177129" y="1011599"/>
                    <a:pt x="1128228" y="977717"/>
                    <a:pt x="1071414" y="977717"/>
                  </a:cubicBezTo>
                  <a:close/>
                  <a:moveTo>
                    <a:pt x="872752" y="191454"/>
                  </a:moveTo>
                  <a:cubicBezTo>
                    <a:pt x="759529" y="233114"/>
                    <a:pt x="679221" y="342129"/>
                    <a:pt x="679221" y="469900"/>
                  </a:cubicBezTo>
                  <a:lnTo>
                    <a:pt x="679221" y="1060494"/>
                  </a:lnTo>
                  <a:lnTo>
                    <a:pt x="797638" y="1060494"/>
                  </a:lnTo>
                  <a:cubicBezTo>
                    <a:pt x="823919" y="933391"/>
                    <a:pt x="936512" y="837880"/>
                    <a:pt x="1071414" y="837880"/>
                  </a:cubicBezTo>
                  <a:cubicBezTo>
                    <a:pt x="1206315" y="837880"/>
                    <a:pt x="1318908" y="933391"/>
                    <a:pt x="1345190" y="1060494"/>
                  </a:cubicBezTo>
                  <a:lnTo>
                    <a:pt x="1458130" y="1060494"/>
                  </a:lnTo>
                  <a:lnTo>
                    <a:pt x="1458130" y="469900"/>
                  </a:lnTo>
                  <a:cubicBezTo>
                    <a:pt x="1458130" y="344471"/>
                    <a:pt x="1380739" y="237117"/>
                    <a:pt x="1270928" y="193418"/>
                  </a:cubicBezTo>
                  <a:cubicBezTo>
                    <a:pt x="1254126" y="208193"/>
                    <a:pt x="1231951" y="216024"/>
                    <a:pt x="1207947" y="216024"/>
                  </a:cubicBezTo>
                  <a:lnTo>
                    <a:pt x="938648" y="216024"/>
                  </a:lnTo>
                  <a:cubicBezTo>
                    <a:pt x="913362" y="216024"/>
                    <a:pt x="890106" y="207335"/>
                    <a:pt x="872752" y="191454"/>
                  </a:cubicBezTo>
                  <a:close/>
                  <a:moveTo>
                    <a:pt x="938648" y="0"/>
                  </a:moveTo>
                  <a:lnTo>
                    <a:pt x="1207947" y="0"/>
                  </a:lnTo>
                  <a:cubicBezTo>
                    <a:pt x="1249829" y="0"/>
                    <a:pt x="1286143" y="23838"/>
                    <a:pt x="1302947" y="59260"/>
                  </a:cubicBezTo>
                  <a:cubicBezTo>
                    <a:pt x="1459619" y="107029"/>
                    <a:pt x="1572731" y="253123"/>
                    <a:pt x="1572731" y="425635"/>
                  </a:cubicBezTo>
                  <a:lnTo>
                    <a:pt x="1572731" y="1062970"/>
                  </a:lnTo>
                  <a:cubicBezTo>
                    <a:pt x="1700463" y="1074093"/>
                    <a:pt x="1800202" y="1181663"/>
                    <a:pt x="1800202" y="1312527"/>
                  </a:cubicBezTo>
                  <a:lnTo>
                    <a:pt x="1800202" y="2703289"/>
                  </a:lnTo>
                  <a:cubicBezTo>
                    <a:pt x="1800202" y="2833087"/>
                    <a:pt x="1702083" y="2939968"/>
                    <a:pt x="1575831" y="2952534"/>
                  </a:cubicBezTo>
                  <a:lnTo>
                    <a:pt x="1539130" y="3099337"/>
                  </a:lnTo>
                  <a:lnTo>
                    <a:pt x="1377130" y="3099337"/>
                  </a:lnTo>
                  <a:lnTo>
                    <a:pt x="1341126" y="2955322"/>
                  </a:lnTo>
                  <a:lnTo>
                    <a:pt x="743221" y="2955322"/>
                  </a:lnTo>
                  <a:lnTo>
                    <a:pt x="707217" y="3099338"/>
                  </a:lnTo>
                  <a:lnTo>
                    <a:pt x="2063557" y="3099338"/>
                  </a:lnTo>
                  <a:lnTo>
                    <a:pt x="2063557" y="924090"/>
                  </a:lnTo>
                  <a:cubicBezTo>
                    <a:pt x="2063557" y="873822"/>
                    <a:pt x="2088497" y="829380"/>
                    <a:pt x="2128246" y="804684"/>
                  </a:cubicBezTo>
                  <a:cubicBezTo>
                    <a:pt x="2129584" y="799633"/>
                    <a:pt x="2132808" y="796081"/>
                    <a:pt x="2136234" y="792655"/>
                  </a:cubicBezTo>
                  <a:lnTo>
                    <a:pt x="2607705" y="321183"/>
                  </a:lnTo>
                  <a:cubicBezTo>
                    <a:pt x="2636744" y="292144"/>
                    <a:pt x="2674804" y="277625"/>
                    <a:pt x="2712864" y="277625"/>
                  </a:cubicBezTo>
                  <a:cubicBezTo>
                    <a:pt x="2750924" y="277625"/>
                    <a:pt x="2788985" y="292144"/>
                    <a:pt x="2818024" y="321183"/>
                  </a:cubicBezTo>
                  <a:lnTo>
                    <a:pt x="2862291" y="365451"/>
                  </a:lnTo>
                  <a:cubicBezTo>
                    <a:pt x="2920370" y="423529"/>
                    <a:pt x="2920370" y="517692"/>
                    <a:pt x="2862291" y="575770"/>
                  </a:cubicBezTo>
                  <a:lnTo>
                    <a:pt x="2423597" y="1014465"/>
                  </a:lnTo>
                  <a:lnTo>
                    <a:pt x="2423597" y="3310659"/>
                  </a:lnTo>
                  <a:cubicBezTo>
                    <a:pt x="2423597" y="3392794"/>
                    <a:pt x="2357014" y="3459377"/>
                    <a:pt x="2274879" y="3459377"/>
                  </a:cubicBezTo>
                  <a:lnTo>
                    <a:pt x="2247260" y="3459377"/>
                  </a:lnTo>
                  <a:lnTo>
                    <a:pt x="2157276" y="3459377"/>
                  </a:lnTo>
                  <a:cubicBezTo>
                    <a:pt x="2244145" y="3498679"/>
                    <a:pt x="2304259" y="3586235"/>
                    <a:pt x="2304259" y="3687831"/>
                  </a:cubicBezTo>
                  <a:cubicBezTo>
                    <a:pt x="2304259" y="3827023"/>
                    <a:pt x="2191422" y="3939860"/>
                    <a:pt x="2052230" y="3939860"/>
                  </a:cubicBezTo>
                  <a:cubicBezTo>
                    <a:pt x="1913038" y="3939860"/>
                    <a:pt x="1800201" y="3827023"/>
                    <a:pt x="1800201" y="3687831"/>
                  </a:cubicBezTo>
                  <a:cubicBezTo>
                    <a:pt x="1800201" y="3586235"/>
                    <a:pt x="1860315" y="3498679"/>
                    <a:pt x="1947184" y="3459377"/>
                  </a:cubicBezTo>
                  <a:lnTo>
                    <a:pt x="588218" y="3459378"/>
                  </a:lnTo>
                  <a:cubicBezTo>
                    <a:pt x="675087" y="3498679"/>
                    <a:pt x="735202" y="3586235"/>
                    <a:pt x="735202" y="3687832"/>
                  </a:cubicBezTo>
                  <a:cubicBezTo>
                    <a:pt x="735202" y="3827024"/>
                    <a:pt x="622365" y="3939861"/>
                    <a:pt x="483173" y="3939861"/>
                  </a:cubicBezTo>
                  <a:cubicBezTo>
                    <a:pt x="343981" y="3939861"/>
                    <a:pt x="231144" y="3827024"/>
                    <a:pt x="231144" y="3687832"/>
                  </a:cubicBezTo>
                  <a:cubicBezTo>
                    <a:pt x="231144" y="3586235"/>
                    <a:pt x="291259" y="3498679"/>
                    <a:pt x="378128" y="3459378"/>
                  </a:cubicBezTo>
                  <a:lnTo>
                    <a:pt x="148718" y="3459378"/>
                  </a:lnTo>
                  <a:cubicBezTo>
                    <a:pt x="66583" y="3459378"/>
                    <a:pt x="0" y="3392795"/>
                    <a:pt x="0" y="3310660"/>
                  </a:cubicBezTo>
                  <a:lnTo>
                    <a:pt x="0" y="3248056"/>
                  </a:lnTo>
                  <a:cubicBezTo>
                    <a:pt x="0" y="3165921"/>
                    <a:pt x="66583" y="3099338"/>
                    <a:pt x="148718" y="3099338"/>
                  </a:cubicBezTo>
                  <a:lnTo>
                    <a:pt x="544674" y="3099338"/>
                  </a:lnTo>
                  <a:lnTo>
                    <a:pt x="507859" y="2952075"/>
                  </a:lnTo>
                  <a:cubicBezTo>
                    <a:pt x="383796" y="2937382"/>
                    <a:pt x="288034" y="2831519"/>
                    <a:pt x="288034" y="2703289"/>
                  </a:cubicBezTo>
                  <a:lnTo>
                    <a:pt x="288034" y="1312527"/>
                  </a:lnTo>
                  <a:cubicBezTo>
                    <a:pt x="288034" y="1173333"/>
                    <a:pt x="400873" y="1060494"/>
                    <a:pt x="540067" y="1060494"/>
                  </a:cubicBezTo>
                  <a:lnTo>
                    <a:pt x="564619" y="1060494"/>
                  </a:lnTo>
                  <a:lnTo>
                    <a:pt x="564619" y="425635"/>
                  </a:lnTo>
                  <a:cubicBezTo>
                    <a:pt x="564619" y="248812"/>
                    <a:pt x="683454" y="99744"/>
                    <a:pt x="846095" y="55630"/>
                  </a:cubicBezTo>
                  <a:cubicBezTo>
                    <a:pt x="863191" y="22078"/>
                    <a:pt x="898341" y="0"/>
                    <a:pt x="93864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4" name="Rounded Rectangle 4">
              <a:extLst>
                <a:ext uri="{FF2B5EF4-FFF2-40B4-BE49-F238E27FC236}">
                  <a16:creationId xmlns:a16="http://schemas.microsoft.com/office/drawing/2014/main" id="{F5303E7A-105A-4AA8-9A2E-55A53F2C13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7424" y="4603054"/>
              <a:ext cx="208363" cy="286805"/>
            </a:xfrm>
            <a:custGeom>
              <a:avLst/>
              <a:gdLst/>
              <a:ahLst/>
              <a:cxnLst/>
              <a:rect l="l" t="t" r="r" b="b"/>
              <a:pathLst>
                <a:path w="2862291" h="3939861">
                  <a:moveTo>
                    <a:pt x="483172" y="3610747"/>
                  </a:moveTo>
                  <a:cubicBezTo>
                    <a:pt x="440599" y="3610747"/>
                    <a:pt x="406087" y="3645259"/>
                    <a:pt x="406087" y="3687832"/>
                  </a:cubicBezTo>
                  <a:cubicBezTo>
                    <a:pt x="406087" y="3730405"/>
                    <a:pt x="440599" y="3764917"/>
                    <a:pt x="483172" y="3764917"/>
                  </a:cubicBezTo>
                  <a:cubicBezTo>
                    <a:pt x="525745" y="3764917"/>
                    <a:pt x="560257" y="3730405"/>
                    <a:pt x="560257" y="3687832"/>
                  </a:cubicBezTo>
                  <a:cubicBezTo>
                    <a:pt x="560257" y="3645259"/>
                    <a:pt x="525745" y="3610747"/>
                    <a:pt x="483172" y="3610747"/>
                  </a:cubicBezTo>
                  <a:close/>
                  <a:moveTo>
                    <a:pt x="2052229" y="3610746"/>
                  </a:moveTo>
                  <a:cubicBezTo>
                    <a:pt x="2009656" y="3610746"/>
                    <a:pt x="1975144" y="3645258"/>
                    <a:pt x="1975144" y="3687831"/>
                  </a:cubicBezTo>
                  <a:cubicBezTo>
                    <a:pt x="1975144" y="3730404"/>
                    <a:pt x="2009656" y="3764916"/>
                    <a:pt x="2052229" y="3764916"/>
                  </a:cubicBezTo>
                  <a:cubicBezTo>
                    <a:pt x="2094802" y="3764916"/>
                    <a:pt x="2129314" y="3730404"/>
                    <a:pt x="2129314" y="3687831"/>
                  </a:cubicBezTo>
                  <a:cubicBezTo>
                    <a:pt x="2129314" y="3645258"/>
                    <a:pt x="2094802" y="3610746"/>
                    <a:pt x="2052229" y="3610746"/>
                  </a:cubicBezTo>
                  <a:close/>
                  <a:moveTo>
                    <a:pt x="1578923" y="1215908"/>
                  </a:moveTo>
                  <a:cubicBezTo>
                    <a:pt x="1549100" y="1215908"/>
                    <a:pt x="1524923" y="1240085"/>
                    <a:pt x="1524923" y="1269908"/>
                  </a:cubicBezTo>
                  <a:lnTo>
                    <a:pt x="1524923" y="2745908"/>
                  </a:lnTo>
                  <a:cubicBezTo>
                    <a:pt x="1524923" y="2775731"/>
                    <a:pt x="1549100" y="2799908"/>
                    <a:pt x="1578923" y="2799908"/>
                  </a:cubicBezTo>
                  <a:cubicBezTo>
                    <a:pt x="1608746" y="2799908"/>
                    <a:pt x="1632923" y="2775731"/>
                    <a:pt x="1632923" y="2745908"/>
                  </a:cubicBezTo>
                  <a:lnTo>
                    <a:pt x="1632923" y="1269908"/>
                  </a:lnTo>
                  <a:cubicBezTo>
                    <a:pt x="1632923" y="1240085"/>
                    <a:pt x="1608746" y="1215908"/>
                    <a:pt x="1578923" y="1215908"/>
                  </a:cubicBezTo>
                  <a:close/>
                  <a:moveTo>
                    <a:pt x="1318523" y="1215908"/>
                  </a:moveTo>
                  <a:cubicBezTo>
                    <a:pt x="1288700" y="1215908"/>
                    <a:pt x="1264523" y="1240085"/>
                    <a:pt x="1264523" y="1269908"/>
                  </a:cubicBezTo>
                  <a:lnTo>
                    <a:pt x="1264523" y="2745908"/>
                  </a:lnTo>
                  <a:cubicBezTo>
                    <a:pt x="1264523" y="2775731"/>
                    <a:pt x="1288700" y="2799908"/>
                    <a:pt x="1318523" y="2799908"/>
                  </a:cubicBezTo>
                  <a:cubicBezTo>
                    <a:pt x="1348346" y="2799908"/>
                    <a:pt x="1372523" y="2775731"/>
                    <a:pt x="1372523" y="2745908"/>
                  </a:cubicBezTo>
                  <a:lnTo>
                    <a:pt x="1372523" y="1269908"/>
                  </a:lnTo>
                  <a:cubicBezTo>
                    <a:pt x="1372523" y="1240085"/>
                    <a:pt x="1348346" y="1215908"/>
                    <a:pt x="1318523" y="1215908"/>
                  </a:cubicBezTo>
                  <a:close/>
                  <a:moveTo>
                    <a:pt x="1058123" y="1215908"/>
                  </a:moveTo>
                  <a:cubicBezTo>
                    <a:pt x="1028300" y="1215908"/>
                    <a:pt x="1004123" y="1240085"/>
                    <a:pt x="1004123" y="1269908"/>
                  </a:cubicBezTo>
                  <a:lnTo>
                    <a:pt x="1004123" y="2745908"/>
                  </a:lnTo>
                  <a:cubicBezTo>
                    <a:pt x="1004123" y="2775731"/>
                    <a:pt x="1028300" y="2799908"/>
                    <a:pt x="1058123" y="2799908"/>
                  </a:cubicBezTo>
                  <a:cubicBezTo>
                    <a:pt x="1087946" y="2799908"/>
                    <a:pt x="1112123" y="2775731"/>
                    <a:pt x="1112123" y="2745908"/>
                  </a:cubicBezTo>
                  <a:lnTo>
                    <a:pt x="1112123" y="1269908"/>
                  </a:lnTo>
                  <a:cubicBezTo>
                    <a:pt x="1112123" y="1240085"/>
                    <a:pt x="1087946" y="1215908"/>
                    <a:pt x="1058123" y="1215908"/>
                  </a:cubicBezTo>
                  <a:close/>
                  <a:moveTo>
                    <a:pt x="797723" y="1215908"/>
                  </a:moveTo>
                  <a:cubicBezTo>
                    <a:pt x="767900" y="1215908"/>
                    <a:pt x="743723" y="1240085"/>
                    <a:pt x="743723" y="1269908"/>
                  </a:cubicBezTo>
                  <a:lnTo>
                    <a:pt x="743723" y="2745908"/>
                  </a:lnTo>
                  <a:cubicBezTo>
                    <a:pt x="743723" y="2775731"/>
                    <a:pt x="767900" y="2799908"/>
                    <a:pt x="797723" y="2799908"/>
                  </a:cubicBezTo>
                  <a:cubicBezTo>
                    <a:pt x="827546" y="2799908"/>
                    <a:pt x="851723" y="2775731"/>
                    <a:pt x="851723" y="2745908"/>
                  </a:cubicBezTo>
                  <a:lnTo>
                    <a:pt x="851723" y="1269908"/>
                  </a:lnTo>
                  <a:cubicBezTo>
                    <a:pt x="851723" y="1240085"/>
                    <a:pt x="827546" y="1215908"/>
                    <a:pt x="797723" y="1215908"/>
                  </a:cubicBezTo>
                  <a:close/>
                  <a:moveTo>
                    <a:pt x="537323" y="1215908"/>
                  </a:moveTo>
                  <a:cubicBezTo>
                    <a:pt x="507500" y="1215908"/>
                    <a:pt x="483323" y="1240085"/>
                    <a:pt x="483323" y="1269908"/>
                  </a:cubicBezTo>
                  <a:lnTo>
                    <a:pt x="483323" y="2745908"/>
                  </a:lnTo>
                  <a:cubicBezTo>
                    <a:pt x="483323" y="2775731"/>
                    <a:pt x="507500" y="2799908"/>
                    <a:pt x="537323" y="2799908"/>
                  </a:cubicBezTo>
                  <a:cubicBezTo>
                    <a:pt x="567146" y="2799908"/>
                    <a:pt x="591323" y="2775731"/>
                    <a:pt x="591323" y="2745908"/>
                  </a:cubicBezTo>
                  <a:lnTo>
                    <a:pt x="591323" y="1269908"/>
                  </a:lnTo>
                  <a:cubicBezTo>
                    <a:pt x="591323" y="1240085"/>
                    <a:pt x="567146" y="1215908"/>
                    <a:pt x="537323" y="1215908"/>
                  </a:cubicBezTo>
                  <a:close/>
                  <a:moveTo>
                    <a:pt x="1071414" y="977717"/>
                  </a:moveTo>
                  <a:cubicBezTo>
                    <a:pt x="1014599" y="977717"/>
                    <a:pt x="965699" y="1011599"/>
                    <a:pt x="944338" y="1060494"/>
                  </a:cubicBezTo>
                  <a:lnTo>
                    <a:pt x="1198489" y="1060494"/>
                  </a:lnTo>
                  <a:cubicBezTo>
                    <a:pt x="1177129" y="1011599"/>
                    <a:pt x="1128228" y="977717"/>
                    <a:pt x="1071414" y="977717"/>
                  </a:cubicBezTo>
                  <a:close/>
                  <a:moveTo>
                    <a:pt x="872752" y="191454"/>
                  </a:moveTo>
                  <a:cubicBezTo>
                    <a:pt x="759529" y="233114"/>
                    <a:pt x="679221" y="342129"/>
                    <a:pt x="679221" y="469900"/>
                  </a:cubicBezTo>
                  <a:lnTo>
                    <a:pt x="679221" y="1060494"/>
                  </a:lnTo>
                  <a:lnTo>
                    <a:pt x="797638" y="1060494"/>
                  </a:lnTo>
                  <a:cubicBezTo>
                    <a:pt x="823919" y="933391"/>
                    <a:pt x="936512" y="837880"/>
                    <a:pt x="1071414" y="837880"/>
                  </a:cubicBezTo>
                  <a:cubicBezTo>
                    <a:pt x="1206315" y="837880"/>
                    <a:pt x="1318908" y="933391"/>
                    <a:pt x="1345190" y="1060494"/>
                  </a:cubicBezTo>
                  <a:lnTo>
                    <a:pt x="1458130" y="1060494"/>
                  </a:lnTo>
                  <a:lnTo>
                    <a:pt x="1458130" y="469900"/>
                  </a:lnTo>
                  <a:cubicBezTo>
                    <a:pt x="1458130" y="344471"/>
                    <a:pt x="1380739" y="237117"/>
                    <a:pt x="1270928" y="193418"/>
                  </a:cubicBezTo>
                  <a:cubicBezTo>
                    <a:pt x="1254126" y="208193"/>
                    <a:pt x="1231951" y="216024"/>
                    <a:pt x="1207947" y="216024"/>
                  </a:cubicBezTo>
                  <a:lnTo>
                    <a:pt x="938648" y="216024"/>
                  </a:lnTo>
                  <a:cubicBezTo>
                    <a:pt x="913362" y="216024"/>
                    <a:pt x="890106" y="207335"/>
                    <a:pt x="872752" y="191454"/>
                  </a:cubicBezTo>
                  <a:close/>
                  <a:moveTo>
                    <a:pt x="938648" y="0"/>
                  </a:moveTo>
                  <a:lnTo>
                    <a:pt x="1207947" y="0"/>
                  </a:lnTo>
                  <a:cubicBezTo>
                    <a:pt x="1249829" y="0"/>
                    <a:pt x="1286143" y="23838"/>
                    <a:pt x="1302947" y="59260"/>
                  </a:cubicBezTo>
                  <a:cubicBezTo>
                    <a:pt x="1459619" y="107029"/>
                    <a:pt x="1572731" y="253123"/>
                    <a:pt x="1572731" y="425635"/>
                  </a:cubicBezTo>
                  <a:lnTo>
                    <a:pt x="1572731" y="1062970"/>
                  </a:lnTo>
                  <a:cubicBezTo>
                    <a:pt x="1700463" y="1074093"/>
                    <a:pt x="1800202" y="1181663"/>
                    <a:pt x="1800202" y="1312527"/>
                  </a:cubicBezTo>
                  <a:lnTo>
                    <a:pt x="1800202" y="2703289"/>
                  </a:lnTo>
                  <a:cubicBezTo>
                    <a:pt x="1800202" y="2833087"/>
                    <a:pt x="1702083" y="2939968"/>
                    <a:pt x="1575831" y="2952534"/>
                  </a:cubicBezTo>
                  <a:lnTo>
                    <a:pt x="1539130" y="3099337"/>
                  </a:lnTo>
                  <a:lnTo>
                    <a:pt x="1377130" y="3099337"/>
                  </a:lnTo>
                  <a:lnTo>
                    <a:pt x="1341126" y="2955322"/>
                  </a:lnTo>
                  <a:lnTo>
                    <a:pt x="743221" y="2955322"/>
                  </a:lnTo>
                  <a:lnTo>
                    <a:pt x="707217" y="3099338"/>
                  </a:lnTo>
                  <a:lnTo>
                    <a:pt x="2063557" y="3099338"/>
                  </a:lnTo>
                  <a:lnTo>
                    <a:pt x="2063557" y="924090"/>
                  </a:lnTo>
                  <a:cubicBezTo>
                    <a:pt x="2063557" y="873822"/>
                    <a:pt x="2088497" y="829380"/>
                    <a:pt x="2128246" y="804684"/>
                  </a:cubicBezTo>
                  <a:cubicBezTo>
                    <a:pt x="2129584" y="799633"/>
                    <a:pt x="2132808" y="796081"/>
                    <a:pt x="2136234" y="792655"/>
                  </a:cubicBezTo>
                  <a:lnTo>
                    <a:pt x="2607705" y="321183"/>
                  </a:lnTo>
                  <a:cubicBezTo>
                    <a:pt x="2636744" y="292144"/>
                    <a:pt x="2674804" y="277625"/>
                    <a:pt x="2712864" y="277625"/>
                  </a:cubicBezTo>
                  <a:cubicBezTo>
                    <a:pt x="2750924" y="277625"/>
                    <a:pt x="2788985" y="292144"/>
                    <a:pt x="2818024" y="321183"/>
                  </a:cubicBezTo>
                  <a:lnTo>
                    <a:pt x="2862291" y="365451"/>
                  </a:lnTo>
                  <a:cubicBezTo>
                    <a:pt x="2920370" y="423529"/>
                    <a:pt x="2920370" y="517692"/>
                    <a:pt x="2862291" y="575770"/>
                  </a:cubicBezTo>
                  <a:lnTo>
                    <a:pt x="2423597" y="1014465"/>
                  </a:lnTo>
                  <a:lnTo>
                    <a:pt x="2423597" y="3310659"/>
                  </a:lnTo>
                  <a:cubicBezTo>
                    <a:pt x="2423597" y="3392794"/>
                    <a:pt x="2357014" y="3459377"/>
                    <a:pt x="2274879" y="3459377"/>
                  </a:cubicBezTo>
                  <a:lnTo>
                    <a:pt x="2247260" y="3459377"/>
                  </a:lnTo>
                  <a:lnTo>
                    <a:pt x="2157276" y="3459377"/>
                  </a:lnTo>
                  <a:cubicBezTo>
                    <a:pt x="2244145" y="3498679"/>
                    <a:pt x="2304259" y="3586235"/>
                    <a:pt x="2304259" y="3687831"/>
                  </a:cubicBezTo>
                  <a:cubicBezTo>
                    <a:pt x="2304259" y="3827023"/>
                    <a:pt x="2191422" y="3939860"/>
                    <a:pt x="2052230" y="3939860"/>
                  </a:cubicBezTo>
                  <a:cubicBezTo>
                    <a:pt x="1913038" y="3939860"/>
                    <a:pt x="1800201" y="3827023"/>
                    <a:pt x="1800201" y="3687831"/>
                  </a:cubicBezTo>
                  <a:cubicBezTo>
                    <a:pt x="1800201" y="3586235"/>
                    <a:pt x="1860315" y="3498679"/>
                    <a:pt x="1947184" y="3459377"/>
                  </a:cubicBezTo>
                  <a:lnTo>
                    <a:pt x="588218" y="3459378"/>
                  </a:lnTo>
                  <a:cubicBezTo>
                    <a:pt x="675087" y="3498679"/>
                    <a:pt x="735202" y="3586235"/>
                    <a:pt x="735202" y="3687832"/>
                  </a:cubicBezTo>
                  <a:cubicBezTo>
                    <a:pt x="735202" y="3827024"/>
                    <a:pt x="622365" y="3939861"/>
                    <a:pt x="483173" y="3939861"/>
                  </a:cubicBezTo>
                  <a:cubicBezTo>
                    <a:pt x="343981" y="3939861"/>
                    <a:pt x="231144" y="3827024"/>
                    <a:pt x="231144" y="3687832"/>
                  </a:cubicBezTo>
                  <a:cubicBezTo>
                    <a:pt x="231144" y="3586235"/>
                    <a:pt x="291259" y="3498679"/>
                    <a:pt x="378128" y="3459378"/>
                  </a:cubicBezTo>
                  <a:lnTo>
                    <a:pt x="148718" y="3459378"/>
                  </a:lnTo>
                  <a:cubicBezTo>
                    <a:pt x="66583" y="3459378"/>
                    <a:pt x="0" y="3392795"/>
                    <a:pt x="0" y="3310660"/>
                  </a:cubicBezTo>
                  <a:lnTo>
                    <a:pt x="0" y="3248056"/>
                  </a:lnTo>
                  <a:cubicBezTo>
                    <a:pt x="0" y="3165921"/>
                    <a:pt x="66583" y="3099338"/>
                    <a:pt x="148718" y="3099338"/>
                  </a:cubicBezTo>
                  <a:lnTo>
                    <a:pt x="544674" y="3099338"/>
                  </a:lnTo>
                  <a:lnTo>
                    <a:pt x="507859" y="2952075"/>
                  </a:lnTo>
                  <a:cubicBezTo>
                    <a:pt x="383796" y="2937382"/>
                    <a:pt x="288034" y="2831519"/>
                    <a:pt x="288034" y="2703289"/>
                  </a:cubicBezTo>
                  <a:lnTo>
                    <a:pt x="288034" y="1312527"/>
                  </a:lnTo>
                  <a:cubicBezTo>
                    <a:pt x="288034" y="1173333"/>
                    <a:pt x="400873" y="1060494"/>
                    <a:pt x="540067" y="1060494"/>
                  </a:cubicBezTo>
                  <a:lnTo>
                    <a:pt x="564619" y="1060494"/>
                  </a:lnTo>
                  <a:lnTo>
                    <a:pt x="564619" y="425635"/>
                  </a:lnTo>
                  <a:cubicBezTo>
                    <a:pt x="564619" y="248812"/>
                    <a:pt x="683454" y="99744"/>
                    <a:pt x="846095" y="55630"/>
                  </a:cubicBezTo>
                  <a:cubicBezTo>
                    <a:pt x="863191" y="22078"/>
                    <a:pt x="898341" y="0"/>
                    <a:pt x="93864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5" name="Rounded Rectangle 4">
              <a:extLst>
                <a:ext uri="{FF2B5EF4-FFF2-40B4-BE49-F238E27FC236}">
                  <a16:creationId xmlns:a16="http://schemas.microsoft.com/office/drawing/2014/main" id="{9EF3293D-13AE-4040-BC2E-B1C111969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8739" y="4835404"/>
              <a:ext cx="208363" cy="286805"/>
            </a:xfrm>
            <a:custGeom>
              <a:avLst/>
              <a:gdLst/>
              <a:ahLst/>
              <a:cxnLst/>
              <a:rect l="l" t="t" r="r" b="b"/>
              <a:pathLst>
                <a:path w="2862291" h="3939861">
                  <a:moveTo>
                    <a:pt x="483172" y="3610747"/>
                  </a:moveTo>
                  <a:cubicBezTo>
                    <a:pt x="440599" y="3610747"/>
                    <a:pt x="406087" y="3645259"/>
                    <a:pt x="406087" y="3687832"/>
                  </a:cubicBezTo>
                  <a:cubicBezTo>
                    <a:pt x="406087" y="3730405"/>
                    <a:pt x="440599" y="3764917"/>
                    <a:pt x="483172" y="3764917"/>
                  </a:cubicBezTo>
                  <a:cubicBezTo>
                    <a:pt x="525745" y="3764917"/>
                    <a:pt x="560257" y="3730405"/>
                    <a:pt x="560257" y="3687832"/>
                  </a:cubicBezTo>
                  <a:cubicBezTo>
                    <a:pt x="560257" y="3645259"/>
                    <a:pt x="525745" y="3610747"/>
                    <a:pt x="483172" y="3610747"/>
                  </a:cubicBezTo>
                  <a:close/>
                  <a:moveTo>
                    <a:pt x="2052229" y="3610746"/>
                  </a:moveTo>
                  <a:cubicBezTo>
                    <a:pt x="2009656" y="3610746"/>
                    <a:pt x="1975144" y="3645258"/>
                    <a:pt x="1975144" y="3687831"/>
                  </a:cubicBezTo>
                  <a:cubicBezTo>
                    <a:pt x="1975144" y="3730404"/>
                    <a:pt x="2009656" y="3764916"/>
                    <a:pt x="2052229" y="3764916"/>
                  </a:cubicBezTo>
                  <a:cubicBezTo>
                    <a:pt x="2094802" y="3764916"/>
                    <a:pt x="2129314" y="3730404"/>
                    <a:pt x="2129314" y="3687831"/>
                  </a:cubicBezTo>
                  <a:cubicBezTo>
                    <a:pt x="2129314" y="3645258"/>
                    <a:pt x="2094802" y="3610746"/>
                    <a:pt x="2052229" y="3610746"/>
                  </a:cubicBezTo>
                  <a:close/>
                  <a:moveTo>
                    <a:pt x="1578923" y="1215908"/>
                  </a:moveTo>
                  <a:cubicBezTo>
                    <a:pt x="1549100" y="1215908"/>
                    <a:pt x="1524923" y="1240085"/>
                    <a:pt x="1524923" y="1269908"/>
                  </a:cubicBezTo>
                  <a:lnTo>
                    <a:pt x="1524923" y="2745908"/>
                  </a:lnTo>
                  <a:cubicBezTo>
                    <a:pt x="1524923" y="2775731"/>
                    <a:pt x="1549100" y="2799908"/>
                    <a:pt x="1578923" y="2799908"/>
                  </a:cubicBezTo>
                  <a:cubicBezTo>
                    <a:pt x="1608746" y="2799908"/>
                    <a:pt x="1632923" y="2775731"/>
                    <a:pt x="1632923" y="2745908"/>
                  </a:cubicBezTo>
                  <a:lnTo>
                    <a:pt x="1632923" y="1269908"/>
                  </a:lnTo>
                  <a:cubicBezTo>
                    <a:pt x="1632923" y="1240085"/>
                    <a:pt x="1608746" y="1215908"/>
                    <a:pt x="1578923" y="1215908"/>
                  </a:cubicBezTo>
                  <a:close/>
                  <a:moveTo>
                    <a:pt x="1318523" y="1215908"/>
                  </a:moveTo>
                  <a:cubicBezTo>
                    <a:pt x="1288700" y="1215908"/>
                    <a:pt x="1264523" y="1240085"/>
                    <a:pt x="1264523" y="1269908"/>
                  </a:cubicBezTo>
                  <a:lnTo>
                    <a:pt x="1264523" y="2745908"/>
                  </a:lnTo>
                  <a:cubicBezTo>
                    <a:pt x="1264523" y="2775731"/>
                    <a:pt x="1288700" y="2799908"/>
                    <a:pt x="1318523" y="2799908"/>
                  </a:cubicBezTo>
                  <a:cubicBezTo>
                    <a:pt x="1348346" y="2799908"/>
                    <a:pt x="1372523" y="2775731"/>
                    <a:pt x="1372523" y="2745908"/>
                  </a:cubicBezTo>
                  <a:lnTo>
                    <a:pt x="1372523" y="1269908"/>
                  </a:lnTo>
                  <a:cubicBezTo>
                    <a:pt x="1372523" y="1240085"/>
                    <a:pt x="1348346" y="1215908"/>
                    <a:pt x="1318523" y="1215908"/>
                  </a:cubicBezTo>
                  <a:close/>
                  <a:moveTo>
                    <a:pt x="1058123" y="1215908"/>
                  </a:moveTo>
                  <a:cubicBezTo>
                    <a:pt x="1028300" y="1215908"/>
                    <a:pt x="1004123" y="1240085"/>
                    <a:pt x="1004123" y="1269908"/>
                  </a:cubicBezTo>
                  <a:lnTo>
                    <a:pt x="1004123" y="2745908"/>
                  </a:lnTo>
                  <a:cubicBezTo>
                    <a:pt x="1004123" y="2775731"/>
                    <a:pt x="1028300" y="2799908"/>
                    <a:pt x="1058123" y="2799908"/>
                  </a:cubicBezTo>
                  <a:cubicBezTo>
                    <a:pt x="1087946" y="2799908"/>
                    <a:pt x="1112123" y="2775731"/>
                    <a:pt x="1112123" y="2745908"/>
                  </a:cubicBezTo>
                  <a:lnTo>
                    <a:pt x="1112123" y="1269908"/>
                  </a:lnTo>
                  <a:cubicBezTo>
                    <a:pt x="1112123" y="1240085"/>
                    <a:pt x="1087946" y="1215908"/>
                    <a:pt x="1058123" y="1215908"/>
                  </a:cubicBezTo>
                  <a:close/>
                  <a:moveTo>
                    <a:pt x="797723" y="1215908"/>
                  </a:moveTo>
                  <a:cubicBezTo>
                    <a:pt x="767900" y="1215908"/>
                    <a:pt x="743723" y="1240085"/>
                    <a:pt x="743723" y="1269908"/>
                  </a:cubicBezTo>
                  <a:lnTo>
                    <a:pt x="743723" y="2745908"/>
                  </a:lnTo>
                  <a:cubicBezTo>
                    <a:pt x="743723" y="2775731"/>
                    <a:pt x="767900" y="2799908"/>
                    <a:pt x="797723" y="2799908"/>
                  </a:cubicBezTo>
                  <a:cubicBezTo>
                    <a:pt x="827546" y="2799908"/>
                    <a:pt x="851723" y="2775731"/>
                    <a:pt x="851723" y="2745908"/>
                  </a:cubicBezTo>
                  <a:lnTo>
                    <a:pt x="851723" y="1269908"/>
                  </a:lnTo>
                  <a:cubicBezTo>
                    <a:pt x="851723" y="1240085"/>
                    <a:pt x="827546" y="1215908"/>
                    <a:pt x="797723" y="1215908"/>
                  </a:cubicBezTo>
                  <a:close/>
                  <a:moveTo>
                    <a:pt x="537323" y="1215908"/>
                  </a:moveTo>
                  <a:cubicBezTo>
                    <a:pt x="507500" y="1215908"/>
                    <a:pt x="483323" y="1240085"/>
                    <a:pt x="483323" y="1269908"/>
                  </a:cubicBezTo>
                  <a:lnTo>
                    <a:pt x="483323" y="2745908"/>
                  </a:lnTo>
                  <a:cubicBezTo>
                    <a:pt x="483323" y="2775731"/>
                    <a:pt x="507500" y="2799908"/>
                    <a:pt x="537323" y="2799908"/>
                  </a:cubicBezTo>
                  <a:cubicBezTo>
                    <a:pt x="567146" y="2799908"/>
                    <a:pt x="591323" y="2775731"/>
                    <a:pt x="591323" y="2745908"/>
                  </a:cubicBezTo>
                  <a:lnTo>
                    <a:pt x="591323" y="1269908"/>
                  </a:lnTo>
                  <a:cubicBezTo>
                    <a:pt x="591323" y="1240085"/>
                    <a:pt x="567146" y="1215908"/>
                    <a:pt x="537323" y="1215908"/>
                  </a:cubicBezTo>
                  <a:close/>
                  <a:moveTo>
                    <a:pt x="1071414" y="977717"/>
                  </a:moveTo>
                  <a:cubicBezTo>
                    <a:pt x="1014599" y="977717"/>
                    <a:pt x="965699" y="1011599"/>
                    <a:pt x="944338" y="1060494"/>
                  </a:cubicBezTo>
                  <a:lnTo>
                    <a:pt x="1198489" y="1060494"/>
                  </a:lnTo>
                  <a:cubicBezTo>
                    <a:pt x="1177129" y="1011599"/>
                    <a:pt x="1128228" y="977717"/>
                    <a:pt x="1071414" y="977717"/>
                  </a:cubicBezTo>
                  <a:close/>
                  <a:moveTo>
                    <a:pt x="872752" y="191454"/>
                  </a:moveTo>
                  <a:cubicBezTo>
                    <a:pt x="759529" y="233114"/>
                    <a:pt x="679221" y="342129"/>
                    <a:pt x="679221" y="469900"/>
                  </a:cubicBezTo>
                  <a:lnTo>
                    <a:pt x="679221" y="1060494"/>
                  </a:lnTo>
                  <a:lnTo>
                    <a:pt x="797638" y="1060494"/>
                  </a:lnTo>
                  <a:cubicBezTo>
                    <a:pt x="823919" y="933391"/>
                    <a:pt x="936512" y="837880"/>
                    <a:pt x="1071414" y="837880"/>
                  </a:cubicBezTo>
                  <a:cubicBezTo>
                    <a:pt x="1206315" y="837880"/>
                    <a:pt x="1318908" y="933391"/>
                    <a:pt x="1345190" y="1060494"/>
                  </a:cubicBezTo>
                  <a:lnTo>
                    <a:pt x="1458130" y="1060494"/>
                  </a:lnTo>
                  <a:lnTo>
                    <a:pt x="1458130" y="469900"/>
                  </a:lnTo>
                  <a:cubicBezTo>
                    <a:pt x="1458130" y="344471"/>
                    <a:pt x="1380739" y="237117"/>
                    <a:pt x="1270928" y="193418"/>
                  </a:cubicBezTo>
                  <a:cubicBezTo>
                    <a:pt x="1254126" y="208193"/>
                    <a:pt x="1231951" y="216024"/>
                    <a:pt x="1207947" y="216024"/>
                  </a:cubicBezTo>
                  <a:lnTo>
                    <a:pt x="938648" y="216024"/>
                  </a:lnTo>
                  <a:cubicBezTo>
                    <a:pt x="913362" y="216024"/>
                    <a:pt x="890106" y="207335"/>
                    <a:pt x="872752" y="191454"/>
                  </a:cubicBezTo>
                  <a:close/>
                  <a:moveTo>
                    <a:pt x="938648" y="0"/>
                  </a:moveTo>
                  <a:lnTo>
                    <a:pt x="1207947" y="0"/>
                  </a:lnTo>
                  <a:cubicBezTo>
                    <a:pt x="1249829" y="0"/>
                    <a:pt x="1286143" y="23838"/>
                    <a:pt x="1302947" y="59260"/>
                  </a:cubicBezTo>
                  <a:cubicBezTo>
                    <a:pt x="1459619" y="107029"/>
                    <a:pt x="1572731" y="253123"/>
                    <a:pt x="1572731" y="425635"/>
                  </a:cubicBezTo>
                  <a:lnTo>
                    <a:pt x="1572731" y="1062970"/>
                  </a:lnTo>
                  <a:cubicBezTo>
                    <a:pt x="1700463" y="1074093"/>
                    <a:pt x="1800202" y="1181663"/>
                    <a:pt x="1800202" y="1312527"/>
                  </a:cubicBezTo>
                  <a:lnTo>
                    <a:pt x="1800202" y="2703289"/>
                  </a:lnTo>
                  <a:cubicBezTo>
                    <a:pt x="1800202" y="2833087"/>
                    <a:pt x="1702083" y="2939968"/>
                    <a:pt x="1575831" y="2952534"/>
                  </a:cubicBezTo>
                  <a:lnTo>
                    <a:pt x="1539130" y="3099337"/>
                  </a:lnTo>
                  <a:lnTo>
                    <a:pt x="1377130" y="3099337"/>
                  </a:lnTo>
                  <a:lnTo>
                    <a:pt x="1341126" y="2955322"/>
                  </a:lnTo>
                  <a:lnTo>
                    <a:pt x="743221" y="2955322"/>
                  </a:lnTo>
                  <a:lnTo>
                    <a:pt x="707217" y="3099338"/>
                  </a:lnTo>
                  <a:lnTo>
                    <a:pt x="2063557" y="3099338"/>
                  </a:lnTo>
                  <a:lnTo>
                    <a:pt x="2063557" y="924090"/>
                  </a:lnTo>
                  <a:cubicBezTo>
                    <a:pt x="2063557" y="873822"/>
                    <a:pt x="2088497" y="829380"/>
                    <a:pt x="2128246" y="804684"/>
                  </a:cubicBezTo>
                  <a:cubicBezTo>
                    <a:pt x="2129584" y="799633"/>
                    <a:pt x="2132808" y="796081"/>
                    <a:pt x="2136234" y="792655"/>
                  </a:cubicBezTo>
                  <a:lnTo>
                    <a:pt x="2607705" y="321183"/>
                  </a:lnTo>
                  <a:cubicBezTo>
                    <a:pt x="2636744" y="292144"/>
                    <a:pt x="2674804" y="277625"/>
                    <a:pt x="2712864" y="277625"/>
                  </a:cubicBezTo>
                  <a:cubicBezTo>
                    <a:pt x="2750924" y="277625"/>
                    <a:pt x="2788985" y="292144"/>
                    <a:pt x="2818024" y="321183"/>
                  </a:cubicBezTo>
                  <a:lnTo>
                    <a:pt x="2862291" y="365451"/>
                  </a:lnTo>
                  <a:cubicBezTo>
                    <a:pt x="2920370" y="423529"/>
                    <a:pt x="2920370" y="517692"/>
                    <a:pt x="2862291" y="575770"/>
                  </a:cubicBezTo>
                  <a:lnTo>
                    <a:pt x="2423597" y="1014465"/>
                  </a:lnTo>
                  <a:lnTo>
                    <a:pt x="2423597" y="3310659"/>
                  </a:lnTo>
                  <a:cubicBezTo>
                    <a:pt x="2423597" y="3392794"/>
                    <a:pt x="2357014" y="3459377"/>
                    <a:pt x="2274879" y="3459377"/>
                  </a:cubicBezTo>
                  <a:lnTo>
                    <a:pt x="2247260" y="3459377"/>
                  </a:lnTo>
                  <a:lnTo>
                    <a:pt x="2157276" y="3459377"/>
                  </a:lnTo>
                  <a:cubicBezTo>
                    <a:pt x="2244145" y="3498679"/>
                    <a:pt x="2304259" y="3586235"/>
                    <a:pt x="2304259" y="3687831"/>
                  </a:cubicBezTo>
                  <a:cubicBezTo>
                    <a:pt x="2304259" y="3827023"/>
                    <a:pt x="2191422" y="3939860"/>
                    <a:pt x="2052230" y="3939860"/>
                  </a:cubicBezTo>
                  <a:cubicBezTo>
                    <a:pt x="1913038" y="3939860"/>
                    <a:pt x="1800201" y="3827023"/>
                    <a:pt x="1800201" y="3687831"/>
                  </a:cubicBezTo>
                  <a:cubicBezTo>
                    <a:pt x="1800201" y="3586235"/>
                    <a:pt x="1860315" y="3498679"/>
                    <a:pt x="1947184" y="3459377"/>
                  </a:cubicBezTo>
                  <a:lnTo>
                    <a:pt x="588218" y="3459378"/>
                  </a:lnTo>
                  <a:cubicBezTo>
                    <a:pt x="675087" y="3498679"/>
                    <a:pt x="735202" y="3586235"/>
                    <a:pt x="735202" y="3687832"/>
                  </a:cubicBezTo>
                  <a:cubicBezTo>
                    <a:pt x="735202" y="3827024"/>
                    <a:pt x="622365" y="3939861"/>
                    <a:pt x="483173" y="3939861"/>
                  </a:cubicBezTo>
                  <a:cubicBezTo>
                    <a:pt x="343981" y="3939861"/>
                    <a:pt x="231144" y="3827024"/>
                    <a:pt x="231144" y="3687832"/>
                  </a:cubicBezTo>
                  <a:cubicBezTo>
                    <a:pt x="231144" y="3586235"/>
                    <a:pt x="291259" y="3498679"/>
                    <a:pt x="378128" y="3459378"/>
                  </a:cubicBezTo>
                  <a:lnTo>
                    <a:pt x="148718" y="3459378"/>
                  </a:lnTo>
                  <a:cubicBezTo>
                    <a:pt x="66583" y="3459378"/>
                    <a:pt x="0" y="3392795"/>
                    <a:pt x="0" y="3310660"/>
                  </a:cubicBezTo>
                  <a:lnTo>
                    <a:pt x="0" y="3248056"/>
                  </a:lnTo>
                  <a:cubicBezTo>
                    <a:pt x="0" y="3165921"/>
                    <a:pt x="66583" y="3099338"/>
                    <a:pt x="148718" y="3099338"/>
                  </a:cubicBezTo>
                  <a:lnTo>
                    <a:pt x="544674" y="3099338"/>
                  </a:lnTo>
                  <a:lnTo>
                    <a:pt x="507859" y="2952075"/>
                  </a:lnTo>
                  <a:cubicBezTo>
                    <a:pt x="383796" y="2937382"/>
                    <a:pt x="288034" y="2831519"/>
                    <a:pt x="288034" y="2703289"/>
                  </a:cubicBezTo>
                  <a:lnTo>
                    <a:pt x="288034" y="1312527"/>
                  </a:lnTo>
                  <a:cubicBezTo>
                    <a:pt x="288034" y="1173333"/>
                    <a:pt x="400873" y="1060494"/>
                    <a:pt x="540067" y="1060494"/>
                  </a:cubicBezTo>
                  <a:lnTo>
                    <a:pt x="564619" y="1060494"/>
                  </a:lnTo>
                  <a:lnTo>
                    <a:pt x="564619" y="425635"/>
                  </a:lnTo>
                  <a:cubicBezTo>
                    <a:pt x="564619" y="248812"/>
                    <a:pt x="683454" y="99744"/>
                    <a:pt x="846095" y="55630"/>
                  </a:cubicBezTo>
                  <a:cubicBezTo>
                    <a:pt x="863191" y="22078"/>
                    <a:pt x="898341" y="0"/>
                    <a:pt x="93864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1299181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376726B-FD2D-42D3-8E70-480183A1A068}"/>
              </a:ext>
            </a:extLst>
          </p:cNvPr>
          <p:cNvSpPr/>
          <p:nvPr/>
        </p:nvSpPr>
        <p:spPr>
          <a:xfrm>
            <a:off x="4193454" y="3050390"/>
            <a:ext cx="1658427" cy="1658427"/>
          </a:xfrm>
          <a:prstGeom prst="ellipse">
            <a:avLst/>
          </a:prstGeom>
          <a:noFill/>
          <a:ln w="698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33D1EF-AAB4-4BCB-B7AA-52DA559FF81C}"/>
              </a:ext>
            </a:extLst>
          </p:cNvPr>
          <p:cNvSpPr/>
          <p:nvPr/>
        </p:nvSpPr>
        <p:spPr>
          <a:xfrm>
            <a:off x="6231331" y="2985394"/>
            <a:ext cx="1658427" cy="1658427"/>
          </a:xfrm>
          <a:prstGeom prst="ellipse">
            <a:avLst/>
          </a:prstGeom>
          <a:noFill/>
          <a:ln w="698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A8A8D6AE-E56C-40CA-80C2-D3F6410186E3}"/>
              </a:ext>
            </a:extLst>
          </p:cNvPr>
          <p:cNvSpPr/>
          <p:nvPr/>
        </p:nvSpPr>
        <p:spPr>
          <a:xfrm rot="10800000">
            <a:off x="5987685" y="2730496"/>
            <a:ext cx="2146665" cy="2146665"/>
          </a:xfrm>
          <a:prstGeom prst="blockArc">
            <a:avLst>
              <a:gd name="adj1" fmla="val 10800000"/>
              <a:gd name="adj2" fmla="val 21566081"/>
              <a:gd name="adj3" fmla="val 50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CD0BE7-76AE-4B50-95FE-31EE64163756}"/>
              </a:ext>
            </a:extLst>
          </p:cNvPr>
          <p:cNvCxnSpPr/>
          <p:nvPr/>
        </p:nvCxnSpPr>
        <p:spPr>
          <a:xfrm rot="10800000" flipH="1">
            <a:off x="8059093" y="3841927"/>
            <a:ext cx="468000" cy="0"/>
          </a:xfrm>
          <a:prstGeom prst="line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D551A8-38E2-48CB-B1B7-FC84199469EB}"/>
              </a:ext>
            </a:extLst>
          </p:cNvPr>
          <p:cNvCxnSpPr>
            <a:cxnSpLocks/>
          </p:cNvCxnSpPr>
          <p:nvPr/>
        </p:nvCxnSpPr>
        <p:spPr>
          <a:xfrm>
            <a:off x="7409892" y="4770300"/>
            <a:ext cx="185166" cy="430406"/>
          </a:xfrm>
          <a:prstGeom prst="line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3750AE-B5A9-43E1-89C5-EDBFAF1AD02C}"/>
              </a:ext>
            </a:extLst>
          </p:cNvPr>
          <p:cNvCxnSpPr>
            <a:cxnSpLocks/>
          </p:cNvCxnSpPr>
          <p:nvPr/>
        </p:nvCxnSpPr>
        <p:spPr>
          <a:xfrm flipH="1">
            <a:off x="6146554" y="4643820"/>
            <a:ext cx="290800" cy="393188"/>
          </a:xfrm>
          <a:prstGeom prst="line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B441F8B6-CD63-4163-AD6E-B4FD2374C6FE}"/>
              </a:ext>
            </a:extLst>
          </p:cNvPr>
          <p:cNvGrpSpPr/>
          <p:nvPr/>
        </p:nvGrpSpPr>
        <p:grpSpPr>
          <a:xfrm>
            <a:off x="735820" y="3403986"/>
            <a:ext cx="1989414" cy="863315"/>
            <a:chOff x="993672" y="3698889"/>
            <a:chExt cx="1998939" cy="8633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3B9B15-FEC0-4E87-A6B6-B7535D0FEFD7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9D5CD9-DE9E-4E5B-A5F6-EDF01A53726B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8AFE85-367A-4A4B-8E41-C1DA464FDC55}"/>
              </a:ext>
            </a:extLst>
          </p:cNvPr>
          <p:cNvGrpSpPr/>
          <p:nvPr/>
        </p:nvGrpSpPr>
        <p:grpSpPr>
          <a:xfrm>
            <a:off x="1801180" y="1731610"/>
            <a:ext cx="1989414" cy="863315"/>
            <a:chOff x="993672" y="3698889"/>
            <a:chExt cx="1998939" cy="86331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2D707E-55C7-4441-B347-8F411C21DC31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E4F0FE-1B40-472D-B53E-0FB632529159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69A543-7D9C-49DA-9C45-C5A9991F999A}"/>
              </a:ext>
            </a:extLst>
          </p:cNvPr>
          <p:cNvGrpSpPr/>
          <p:nvPr/>
        </p:nvGrpSpPr>
        <p:grpSpPr>
          <a:xfrm>
            <a:off x="6564804" y="1867772"/>
            <a:ext cx="1989414" cy="863315"/>
            <a:chOff x="993672" y="3698889"/>
            <a:chExt cx="1998939" cy="86331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C9D056-945D-4E3D-BA98-E924BCAAC53C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B5927B-9100-4FF3-8528-DF9F7441EA35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94DCD0-AF1C-4965-BBB6-B3841D9A45E6}"/>
              </a:ext>
            </a:extLst>
          </p:cNvPr>
          <p:cNvGrpSpPr/>
          <p:nvPr/>
        </p:nvGrpSpPr>
        <p:grpSpPr>
          <a:xfrm>
            <a:off x="9345648" y="3403986"/>
            <a:ext cx="1989414" cy="863315"/>
            <a:chOff x="993672" y="3698889"/>
            <a:chExt cx="1998939" cy="86331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761905-4C14-43DD-AC91-9C6076F14936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E5ABEB-9416-4122-A3C0-740AE884297E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592904-7846-4A44-B0DE-79831EC2ECAC}"/>
              </a:ext>
            </a:extLst>
          </p:cNvPr>
          <p:cNvGrpSpPr/>
          <p:nvPr/>
        </p:nvGrpSpPr>
        <p:grpSpPr>
          <a:xfrm>
            <a:off x="8265500" y="5083694"/>
            <a:ext cx="1989414" cy="863315"/>
            <a:chOff x="993672" y="3698889"/>
            <a:chExt cx="1998939" cy="86331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3FC902-CD7F-461C-B32D-4237E6326243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3366D5-5831-4B04-827D-206FB0B2B4F1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65E0F58-50C8-48A7-86E9-7BD351B68BF8}"/>
              </a:ext>
            </a:extLst>
          </p:cNvPr>
          <p:cNvGrpSpPr/>
          <p:nvPr/>
        </p:nvGrpSpPr>
        <p:grpSpPr>
          <a:xfrm>
            <a:off x="3533700" y="4949332"/>
            <a:ext cx="1989414" cy="863315"/>
            <a:chOff x="993672" y="3698889"/>
            <a:chExt cx="1998939" cy="86331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4D584F-7ED4-479E-B82F-E70096DD7B93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683032-0DDD-4D95-82EC-600531F1AAD2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71E52CC5-3925-4B25-BD9C-85B57B2219CA}"/>
              </a:ext>
            </a:extLst>
          </p:cNvPr>
          <p:cNvSpPr/>
          <p:nvPr/>
        </p:nvSpPr>
        <p:spPr>
          <a:xfrm>
            <a:off x="8527093" y="3483180"/>
            <a:ext cx="720000" cy="720000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25123CA-41DB-4B02-8FC1-BB2FD7F44CC9}"/>
              </a:ext>
            </a:extLst>
          </p:cNvPr>
          <p:cNvSpPr/>
          <p:nvPr/>
        </p:nvSpPr>
        <p:spPr>
          <a:xfrm>
            <a:off x="7405675" y="5160783"/>
            <a:ext cx="720000" cy="720000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CBBA53-3C47-4AD8-AC8A-FA000313C458}"/>
              </a:ext>
            </a:extLst>
          </p:cNvPr>
          <p:cNvSpPr/>
          <p:nvPr/>
        </p:nvSpPr>
        <p:spPr>
          <a:xfrm>
            <a:off x="5620234" y="5020988"/>
            <a:ext cx="720000" cy="720000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30" name="그룹 8">
            <a:extLst>
              <a:ext uri="{FF2B5EF4-FFF2-40B4-BE49-F238E27FC236}">
                <a16:creationId xmlns:a16="http://schemas.microsoft.com/office/drawing/2014/main" id="{B277B1D6-FC94-4DAA-B64A-B4E037FA2A77}"/>
              </a:ext>
            </a:extLst>
          </p:cNvPr>
          <p:cNvGrpSpPr/>
          <p:nvPr/>
        </p:nvGrpSpPr>
        <p:grpSpPr>
          <a:xfrm>
            <a:off x="2825067" y="1803266"/>
            <a:ext cx="3630932" cy="3132329"/>
            <a:chOff x="2825067" y="1916099"/>
            <a:chExt cx="3630932" cy="3132329"/>
          </a:xfrm>
          <a:noFill/>
        </p:grpSpPr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3C99DE93-4838-42CE-B568-EECDFF083900}"/>
                </a:ext>
              </a:extLst>
            </p:cNvPr>
            <p:cNvSpPr/>
            <p:nvPr/>
          </p:nvSpPr>
          <p:spPr>
            <a:xfrm>
              <a:off x="3949335" y="2901763"/>
              <a:ext cx="2146665" cy="2146665"/>
            </a:xfrm>
            <a:prstGeom prst="blockArc">
              <a:avLst>
                <a:gd name="adj1" fmla="val 10800000"/>
                <a:gd name="adj2" fmla="val 21566081"/>
                <a:gd name="adj3" fmla="val 50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4FD7B86-7AE7-41B2-A8FA-8DA4A76F1754}"/>
                </a:ext>
              </a:extLst>
            </p:cNvPr>
            <p:cNvCxnSpPr/>
            <p:nvPr/>
          </p:nvCxnSpPr>
          <p:spPr>
            <a:xfrm flipH="1">
              <a:off x="3556594" y="3936996"/>
              <a:ext cx="468000" cy="0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4A59FF5-8B13-44AF-9BEC-433C4F45F7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47548" y="2598807"/>
              <a:ext cx="149392" cy="418083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25A425-9581-4DC9-AFA2-B007DD4669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5689" y="2725009"/>
              <a:ext cx="288000" cy="432000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EFA1E9E-1142-43F5-B98F-CD184EAA1C4F}"/>
                </a:ext>
              </a:extLst>
            </p:cNvPr>
            <p:cNvSpPr/>
            <p:nvPr/>
          </p:nvSpPr>
          <p:spPr>
            <a:xfrm>
              <a:off x="2825067" y="3556662"/>
              <a:ext cx="720000" cy="720000"/>
            </a:xfrm>
            <a:prstGeom prst="ellipse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17AA62-2314-4EC8-BE80-A51E3C8ACBC5}"/>
                </a:ext>
              </a:extLst>
            </p:cNvPr>
            <p:cNvSpPr/>
            <p:nvPr/>
          </p:nvSpPr>
          <p:spPr>
            <a:xfrm>
              <a:off x="3949335" y="1916099"/>
              <a:ext cx="720000" cy="720000"/>
            </a:xfrm>
            <a:prstGeom prst="ellipse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4E5DA22-3F02-4390-9A98-69D065207FE8}"/>
                </a:ext>
              </a:extLst>
            </p:cNvPr>
            <p:cNvSpPr/>
            <p:nvPr/>
          </p:nvSpPr>
          <p:spPr>
            <a:xfrm>
              <a:off x="5735999" y="2052993"/>
              <a:ext cx="720000" cy="720000"/>
            </a:xfrm>
            <a:prstGeom prst="ellipse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38" name="Rectangle 9">
            <a:extLst>
              <a:ext uri="{FF2B5EF4-FFF2-40B4-BE49-F238E27FC236}">
                <a16:creationId xmlns:a16="http://schemas.microsoft.com/office/drawing/2014/main" id="{1FFCF98E-579F-4358-99AD-5F91577BC3F6}"/>
              </a:ext>
            </a:extLst>
          </p:cNvPr>
          <p:cNvSpPr/>
          <p:nvPr/>
        </p:nvSpPr>
        <p:spPr>
          <a:xfrm>
            <a:off x="4781415" y="3595469"/>
            <a:ext cx="519741" cy="518897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Rectangle 130">
            <a:extLst>
              <a:ext uri="{FF2B5EF4-FFF2-40B4-BE49-F238E27FC236}">
                <a16:creationId xmlns:a16="http://schemas.microsoft.com/office/drawing/2014/main" id="{BF917E04-50FF-40F9-8A9B-F135C14266C3}"/>
              </a:ext>
            </a:extLst>
          </p:cNvPr>
          <p:cNvSpPr/>
          <p:nvPr/>
        </p:nvSpPr>
        <p:spPr>
          <a:xfrm>
            <a:off x="6800228" y="3567557"/>
            <a:ext cx="516551" cy="518896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Parallelogram 15">
            <a:extLst>
              <a:ext uri="{FF2B5EF4-FFF2-40B4-BE49-F238E27FC236}">
                <a16:creationId xmlns:a16="http://schemas.microsoft.com/office/drawing/2014/main" id="{FD17D609-9EA7-4296-AE7C-C7B74F1CB287}"/>
              </a:ext>
            </a:extLst>
          </p:cNvPr>
          <p:cNvSpPr/>
          <p:nvPr/>
        </p:nvSpPr>
        <p:spPr>
          <a:xfrm flipH="1">
            <a:off x="3002708" y="3614800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AC074029-92E2-4BAE-8E23-95C42889DE7B}"/>
              </a:ext>
            </a:extLst>
          </p:cNvPr>
          <p:cNvSpPr/>
          <p:nvPr/>
        </p:nvSpPr>
        <p:spPr>
          <a:xfrm>
            <a:off x="5802298" y="5242728"/>
            <a:ext cx="355874" cy="297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Round Same Side Corner Rectangle 36">
            <a:extLst>
              <a:ext uri="{FF2B5EF4-FFF2-40B4-BE49-F238E27FC236}">
                <a16:creationId xmlns:a16="http://schemas.microsoft.com/office/drawing/2014/main" id="{B66C80B1-94D0-40C6-8D4D-0112F809EB83}"/>
              </a:ext>
            </a:extLst>
          </p:cNvPr>
          <p:cNvSpPr>
            <a:spLocks noChangeAspect="1"/>
          </p:cNvSpPr>
          <p:nvPr/>
        </p:nvSpPr>
        <p:spPr>
          <a:xfrm>
            <a:off x="5903690" y="2155420"/>
            <a:ext cx="368639" cy="29145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Oval 21">
            <a:extLst>
              <a:ext uri="{FF2B5EF4-FFF2-40B4-BE49-F238E27FC236}">
                <a16:creationId xmlns:a16="http://schemas.microsoft.com/office/drawing/2014/main" id="{732D860F-D420-4D2B-8D52-C8B8A20AB037}"/>
              </a:ext>
            </a:extLst>
          </p:cNvPr>
          <p:cNvSpPr>
            <a:spLocks noChangeAspect="1"/>
          </p:cNvSpPr>
          <p:nvPr/>
        </p:nvSpPr>
        <p:spPr>
          <a:xfrm>
            <a:off x="4142061" y="1993676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15002FD4-B8CF-4512-8A17-68D0D9CCB4F3}"/>
              </a:ext>
            </a:extLst>
          </p:cNvPr>
          <p:cNvSpPr/>
          <p:nvPr/>
        </p:nvSpPr>
        <p:spPr>
          <a:xfrm>
            <a:off x="8732346" y="3695417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Oval 21">
            <a:extLst>
              <a:ext uri="{FF2B5EF4-FFF2-40B4-BE49-F238E27FC236}">
                <a16:creationId xmlns:a16="http://schemas.microsoft.com/office/drawing/2014/main" id="{65071F86-9472-4E50-A9F7-149BC3D3E7BF}"/>
              </a:ext>
            </a:extLst>
          </p:cNvPr>
          <p:cNvSpPr>
            <a:spLocks noChangeAspect="1"/>
          </p:cNvSpPr>
          <p:nvPr/>
        </p:nvSpPr>
        <p:spPr>
          <a:xfrm>
            <a:off x="7588337" y="534620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7FE2232-1F27-48C6-84CA-1D577F25BF0B}"/>
              </a:ext>
            </a:extLst>
          </p:cNvPr>
          <p:cNvSpPr/>
          <p:nvPr/>
        </p:nvSpPr>
        <p:spPr>
          <a:xfrm>
            <a:off x="0" y="0"/>
            <a:ext cx="8448675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705BB4-F1D2-4EF2-9DFA-BF814344B068}"/>
              </a:ext>
            </a:extLst>
          </p:cNvPr>
          <p:cNvSpPr txBox="1"/>
          <p:nvPr/>
        </p:nvSpPr>
        <p:spPr>
          <a:xfrm>
            <a:off x="9001124" y="1388150"/>
            <a:ext cx="2771775" cy="276998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We </a:t>
            </a:r>
            <a:r>
              <a:rPr lang="en-US" altLang="ko-KR" sz="3600" dirty="0">
                <a:solidFill>
                  <a:schemeClr val="accent2"/>
                </a:solidFill>
                <a:latin typeface="+mj-lt"/>
              </a:rPr>
              <a:t>Create</a:t>
            </a:r>
          </a:p>
          <a:p>
            <a:pPr algn="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Quality </a:t>
            </a:r>
            <a:r>
              <a:rPr lang="en-US" altLang="ko-KR" sz="3600" dirty="0">
                <a:solidFill>
                  <a:schemeClr val="accent2"/>
                </a:solidFill>
                <a:latin typeface="+mj-lt"/>
              </a:rPr>
              <a:t>Professional</a:t>
            </a:r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PPT Presentation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F070DC-9741-4029-A089-EF69E4D15A96}"/>
              </a:ext>
            </a:extLst>
          </p:cNvPr>
          <p:cNvSpPr/>
          <p:nvPr/>
        </p:nvSpPr>
        <p:spPr>
          <a:xfrm rot="10800000">
            <a:off x="6137768" y="4894907"/>
            <a:ext cx="1148868" cy="105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B658C1-6D76-48C7-99A5-6D105C5662A7}"/>
              </a:ext>
            </a:extLst>
          </p:cNvPr>
          <p:cNvGrpSpPr/>
          <p:nvPr/>
        </p:nvGrpSpPr>
        <p:grpSpPr>
          <a:xfrm>
            <a:off x="693327" y="929490"/>
            <a:ext cx="3337579" cy="4999021"/>
            <a:chOff x="693327" y="943954"/>
            <a:chExt cx="3337579" cy="499902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82F912F-CB6E-4DBB-B300-7D5554B8DE8D}"/>
                </a:ext>
              </a:extLst>
            </p:cNvPr>
            <p:cNvSpPr/>
            <p:nvPr/>
          </p:nvSpPr>
          <p:spPr>
            <a:xfrm>
              <a:off x="693327" y="943954"/>
              <a:ext cx="892929" cy="702329"/>
            </a:xfrm>
            <a:custGeom>
              <a:avLst/>
              <a:gdLst/>
              <a:ahLst/>
              <a:cxnLst/>
              <a:rect l="l" t="t" r="r" b="b"/>
              <a:pathLst>
                <a:path w="460177" h="361950">
                  <a:moveTo>
                    <a:pt x="427435" y="0"/>
                  </a:moveTo>
                  <a:lnTo>
                    <a:pt x="460177" y="69056"/>
                  </a:lnTo>
                  <a:cubicBezTo>
                    <a:pt x="426839" y="80169"/>
                    <a:pt x="402928" y="95647"/>
                    <a:pt x="388442" y="115491"/>
                  </a:cubicBezTo>
                  <a:cubicBezTo>
                    <a:pt x="373956" y="135335"/>
                    <a:pt x="366316" y="161727"/>
                    <a:pt x="365522" y="194667"/>
                  </a:cubicBezTo>
                  <a:lnTo>
                    <a:pt x="446485" y="194667"/>
                  </a:lnTo>
                  <a:lnTo>
                    <a:pt x="446485" y="361950"/>
                  </a:lnTo>
                  <a:lnTo>
                    <a:pt x="279202" y="361950"/>
                  </a:lnTo>
                  <a:lnTo>
                    <a:pt x="279202" y="242292"/>
                  </a:lnTo>
                  <a:cubicBezTo>
                    <a:pt x="279202" y="193477"/>
                    <a:pt x="283468" y="155178"/>
                    <a:pt x="292001" y="127397"/>
                  </a:cubicBezTo>
                  <a:cubicBezTo>
                    <a:pt x="300534" y="99616"/>
                    <a:pt x="316409" y="74613"/>
                    <a:pt x="339626" y="52388"/>
                  </a:cubicBezTo>
                  <a:cubicBezTo>
                    <a:pt x="362843" y="30163"/>
                    <a:pt x="392113" y="12700"/>
                    <a:pt x="427435" y="0"/>
                  </a:cubicBezTo>
                  <a:close/>
                  <a:moveTo>
                    <a:pt x="148233" y="0"/>
                  </a:moveTo>
                  <a:lnTo>
                    <a:pt x="180975" y="69056"/>
                  </a:lnTo>
                  <a:cubicBezTo>
                    <a:pt x="147638" y="80169"/>
                    <a:pt x="123726" y="95647"/>
                    <a:pt x="109240" y="115491"/>
                  </a:cubicBezTo>
                  <a:cubicBezTo>
                    <a:pt x="94754" y="135335"/>
                    <a:pt x="87114" y="161727"/>
                    <a:pt x="86321" y="194667"/>
                  </a:cubicBezTo>
                  <a:lnTo>
                    <a:pt x="167283" y="194667"/>
                  </a:lnTo>
                  <a:lnTo>
                    <a:pt x="167283" y="361950"/>
                  </a:lnTo>
                  <a:lnTo>
                    <a:pt x="0" y="361950"/>
                  </a:lnTo>
                  <a:lnTo>
                    <a:pt x="0" y="242292"/>
                  </a:lnTo>
                  <a:cubicBezTo>
                    <a:pt x="0" y="193874"/>
                    <a:pt x="4267" y="155674"/>
                    <a:pt x="12800" y="127695"/>
                  </a:cubicBezTo>
                  <a:cubicBezTo>
                    <a:pt x="21332" y="99715"/>
                    <a:pt x="37108" y="74613"/>
                    <a:pt x="60127" y="52388"/>
                  </a:cubicBezTo>
                  <a:cubicBezTo>
                    <a:pt x="83146" y="30163"/>
                    <a:pt x="112514" y="12700"/>
                    <a:pt x="1482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851EC-7D47-405D-BDA6-D60DE472765C}"/>
                </a:ext>
              </a:extLst>
            </p:cNvPr>
            <p:cNvSpPr/>
            <p:nvPr/>
          </p:nvSpPr>
          <p:spPr>
            <a:xfrm rot="10800000">
              <a:off x="3137977" y="5240646"/>
              <a:ext cx="892929" cy="702329"/>
            </a:xfrm>
            <a:custGeom>
              <a:avLst/>
              <a:gdLst/>
              <a:ahLst/>
              <a:cxnLst/>
              <a:rect l="l" t="t" r="r" b="b"/>
              <a:pathLst>
                <a:path w="460177" h="361950">
                  <a:moveTo>
                    <a:pt x="427435" y="0"/>
                  </a:moveTo>
                  <a:lnTo>
                    <a:pt x="460177" y="69056"/>
                  </a:lnTo>
                  <a:cubicBezTo>
                    <a:pt x="426839" y="80169"/>
                    <a:pt x="402928" y="95647"/>
                    <a:pt x="388442" y="115491"/>
                  </a:cubicBezTo>
                  <a:cubicBezTo>
                    <a:pt x="373956" y="135335"/>
                    <a:pt x="366316" y="161727"/>
                    <a:pt x="365522" y="194667"/>
                  </a:cubicBezTo>
                  <a:lnTo>
                    <a:pt x="446485" y="194667"/>
                  </a:lnTo>
                  <a:lnTo>
                    <a:pt x="446485" y="361950"/>
                  </a:lnTo>
                  <a:lnTo>
                    <a:pt x="279202" y="361950"/>
                  </a:lnTo>
                  <a:lnTo>
                    <a:pt x="279202" y="242292"/>
                  </a:lnTo>
                  <a:cubicBezTo>
                    <a:pt x="279202" y="193477"/>
                    <a:pt x="283468" y="155178"/>
                    <a:pt x="292001" y="127397"/>
                  </a:cubicBezTo>
                  <a:cubicBezTo>
                    <a:pt x="300534" y="99616"/>
                    <a:pt x="316409" y="74613"/>
                    <a:pt x="339626" y="52388"/>
                  </a:cubicBezTo>
                  <a:cubicBezTo>
                    <a:pt x="362843" y="30163"/>
                    <a:pt x="392113" y="12700"/>
                    <a:pt x="427435" y="0"/>
                  </a:cubicBezTo>
                  <a:close/>
                  <a:moveTo>
                    <a:pt x="148233" y="0"/>
                  </a:moveTo>
                  <a:lnTo>
                    <a:pt x="180975" y="69056"/>
                  </a:lnTo>
                  <a:cubicBezTo>
                    <a:pt x="147638" y="80169"/>
                    <a:pt x="123726" y="95647"/>
                    <a:pt x="109240" y="115491"/>
                  </a:cubicBezTo>
                  <a:cubicBezTo>
                    <a:pt x="94754" y="135335"/>
                    <a:pt x="87114" y="161727"/>
                    <a:pt x="86321" y="194667"/>
                  </a:cubicBezTo>
                  <a:lnTo>
                    <a:pt x="167283" y="194667"/>
                  </a:lnTo>
                  <a:lnTo>
                    <a:pt x="167283" y="361950"/>
                  </a:lnTo>
                  <a:lnTo>
                    <a:pt x="0" y="361950"/>
                  </a:lnTo>
                  <a:lnTo>
                    <a:pt x="0" y="242292"/>
                  </a:lnTo>
                  <a:cubicBezTo>
                    <a:pt x="0" y="193874"/>
                    <a:pt x="4267" y="155674"/>
                    <a:pt x="12800" y="127695"/>
                  </a:cubicBezTo>
                  <a:cubicBezTo>
                    <a:pt x="21332" y="99715"/>
                    <a:pt x="37108" y="74613"/>
                    <a:pt x="60127" y="52388"/>
                  </a:cubicBezTo>
                  <a:cubicBezTo>
                    <a:pt x="83146" y="30163"/>
                    <a:pt x="112514" y="12700"/>
                    <a:pt x="1482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4BABEF-D7A8-4527-AD2E-F9F09D3E995D}"/>
                </a:ext>
              </a:extLst>
            </p:cNvPr>
            <p:cNvSpPr txBox="1"/>
            <p:nvPr/>
          </p:nvSpPr>
          <p:spPr>
            <a:xfrm>
              <a:off x="1144554" y="1723366"/>
              <a:ext cx="2536858" cy="375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  </a:r>
            </a:p>
            <a:p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503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1">
            <a:extLst>
              <a:ext uri="{FF2B5EF4-FFF2-40B4-BE49-F238E27FC236}">
                <a16:creationId xmlns:a16="http://schemas.microsoft.com/office/drawing/2014/main" id="{55397BDF-E8F1-41AE-91C6-B4024C17C907}"/>
              </a:ext>
            </a:extLst>
          </p:cNvPr>
          <p:cNvGrpSpPr/>
          <p:nvPr/>
        </p:nvGrpSpPr>
        <p:grpSpPr>
          <a:xfrm>
            <a:off x="4770820" y="1145900"/>
            <a:ext cx="2650360" cy="5567253"/>
            <a:chOff x="4973077" y="1550506"/>
            <a:chExt cx="2207747" cy="463751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DD846BD-0CC4-4EA0-B18A-610CF6C3FD8A}"/>
                </a:ext>
              </a:extLst>
            </p:cNvPr>
            <p:cNvGrpSpPr/>
            <p:nvPr/>
          </p:nvGrpSpPr>
          <p:grpSpPr>
            <a:xfrm>
              <a:off x="4973077" y="1550506"/>
              <a:ext cx="2001951" cy="2536649"/>
              <a:chOff x="3204849" y="1054371"/>
              <a:chExt cx="2511078" cy="3181758"/>
            </a:xfrm>
            <a:solidFill>
              <a:schemeClr val="accent2"/>
            </a:solidFill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282D373-0F72-4B9C-AF02-FE3242A5FB40}"/>
                  </a:ext>
                </a:extLst>
              </p:cNvPr>
              <p:cNvGrpSpPr/>
              <p:nvPr/>
            </p:nvGrpSpPr>
            <p:grpSpPr>
              <a:xfrm rot="17100000">
                <a:off x="3204847" y="2532274"/>
                <a:ext cx="1703857" cy="1703854"/>
                <a:chOff x="1626727" y="2060848"/>
                <a:chExt cx="1483889" cy="1483887"/>
              </a:xfrm>
              <a:grpFill/>
            </p:grpSpPr>
            <p:sp>
              <p:nvSpPr>
                <p:cNvPr id="34" name="Block Arc 33">
                  <a:extLst>
                    <a:ext uri="{FF2B5EF4-FFF2-40B4-BE49-F238E27FC236}">
                      <a16:creationId xmlns:a16="http://schemas.microsoft.com/office/drawing/2014/main" id="{06CAEF0C-3C6B-4AFA-9BE9-8772E5C44DB7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4029105"/>
                    <a:gd name="adj2" fmla="val 18057594"/>
                    <a:gd name="adj3" fmla="val 917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Block Arc 34">
                  <a:extLst>
                    <a:ext uri="{FF2B5EF4-FFF2-40B4-BE49-F238E27FC236}">
                      <a16:creationId xmlns:a16="http://schemas.microsoft.com/office/drawing/2014/main" id="{3896214F-7FB0-46A2-821E-9F65FAF10FBB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8220756"/>
                    <a:gd name="adj2" fmla="val 7283"/>
                    <a:gd name="adj3" fmla="val 94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Block Arc 35">
                  <a:extLst>
                    <a:ext uri="{FF2B5EF4-FFF2-40B4-BE49-F238E27FC236}">
                      <a16:creationId xmlns:a16="http://schemas.microsoft.com/office/drawing/2014/main" id="{0975E0A4-9F4C-4A38-AB90-7817FBC15469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0800000"/>
                    <a:gd name="adj2" fmla="val 13829634"/>
                    <a:gd name="adj3" fmla="val 856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Block Arc 36">
                  <a:extLst>
                    <a:ext uri="{FF2B5EF4-FFF2-40B4-BE49-F238E27FC236}">
                      <a16:creationId xmlns:a16="http://schemas.microsoft.com/office/drawing/2014/main" id="{FD33BEA7-86C9-4564-B2E3-35A284B45113}"/>
                    </a:ext>
                  </a:extLst>
                </p:cNvPr>
                <p:cNvSpPr/>
                <p:nvPr/>
              </p:nvSpPr>
              <p:spPr>
                <a:xfrm flipH="1" flipV="1">
                  <a:off x="1626727" y="2060848"/>
                  <a:ext cx="1483887" cy="1483887"/>
                </a:xfrm>
                <a:prstGeom prst="blockArc">
                  <a:avLst>
                    <a:gd name="adj1" fmla="val 18220756"/>
                    <a:gd name="adj2" fmla="val 21425901"/>
                    <a:gd name="adj3" fmla="val 828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D59B18D-25B8-4976-9305-A4B94351E9CE}"/>
                  </a:ext>
                </a:extLst>
              </p:cNvPr>
              <p:cNvGrpSpPr/>
              <p:nvPr/>
            </p:nvGrpSpPr>
            <p:grpSpPr>
              <a:xfrm>
                <a:off x="3634774" y="1054371"/>
                <a:ext cx="2081153" cy="1703854"/>
                <a:chOff x="3809021" y="802105"/>
                <a:chExt cx="1812481" cy="1483887"/>
              </a:xfrm>
              <a:grpFill/>
            </p:grpSpPr>
            <p:sp>
              <p:nvSpPr>
                <p:cNvPr id="31" name="Block Arc 30">
                  <a:extLst>
                    <a:ext uri="{FF2B5EF4-FFF2-40B4-BE49-F238E27FC236}">
                      <a16:creationId xmlns:a16="http://schemas.microsoft.com/office/drawing/2014/main" id="{A1DC6395-D796-449E-A42C-518CDDAC6862}"/>
                    </a:ext>
                  </a:extLst>
                </p:cNvPr>
                <p:cNvSpPr/>
                <p:nvPr/>
              </p:nvSpPr>
              <p:spPr>
                <a:xfrm rot="6300000">
                  <a:off x="3809021" y="802105"/>
                  <a:ext cx="1483887" cy="1483887"/>
                </a:xfrm>
                <a:prstGeom prst="blockArc">
                  <a:avLst>
                    <a:gd name="adj1" fmla="val 18220756"/>
                    <a:gd name="adj2" fmla="val 1985"/>
                    <a:gd name="adj3" fmla="val 97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544B80C-45A3-4F6A-9B15-65C2745EBCFB}"/>
                    </a:ext>
                  </a:extLst>
                </p:cNvPr>
                <p:cNvSpPr/>
                <p:nvPr/>
              </p:nvSpPr>
              <p:spPr>
                <a:xfrm rot="2937747">
                  <a:off x="5085546" y="1709905"/>
                  <a:ext cx="150312" cy="39052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FD262D6B-20A1-434B-A618-56E7E0C2C7BB}"/>
                    </a:ext>
                  </a:extLst>
                </p:cNvPr>
                <p:cNvSpPr/>
                <p:nvPr/>
              </p:nvSpPr>
              <p:spPr>
                <a:xfrm rot="3000000">
                  <a:off x="5280871" y="1494471"/>
                  <a:ext cx="365863" cy="31539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64A8969-4FCA-40A0-8829-94DCC5BA7F95}"/>
                </a:ext>
              </a:extLst>
            </p:cNvPr>
            <p:cNvGrpSpPr/>
            <p:nvPr/>
          </p:nvGrpSpPr>
          <p:grpSpPr>
            <a:xfrm rot="10800000">
              <a:off x="5178873" y="3651373"/>
              <a:ext cx="2001951" cy="2536649"/>
              <a:chOff x="3204849" y="1054371"/>
              <a:chExt cx="2511078" cy="3181758"/>
            </a:xfrm>
            <a:solidFill>
              <a:schemeClr val="accent1"/>
            </a:solidFill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41907FD-7509-4D3B-94DE-1003D8F486E0}"/>
                  </a:ext>
                </a:extLst>
              </p:cNvPr>
              <p:cNvGrpSpPr/>
              <p:nvPr/>
            </p:nvGrpSpPr>
            <p:grpSpPr>
              <a:xfrm rot="17100000">
                <a:off x="3204847" y="2532274"/>
                <a:ext cx="1703857" cy="1703854"/>
                <a:chOff x="1626727" y="2060848"/>
                <a:chExt cx="1483889" cy="1483887"/>
              </a:xfrm>
              <a:grpFill/>
            </p:grpSpPr>
            <p:sp>
              <p:nvSpPr>
                <p:cNvPr id="25" name="Block Arc 24">
                  <a:extLst>
                    <a:ext uri="{FF2B5EF4-FFF2-40B4-BE49-F238E27FC236}">
                      <a16:creationId xmlns:a16="http://schemas.microsoft.com/office/drawing/2014/main" id="{AD4F36C2-8A19-41D6-816C-2E6B04205072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4029105"/>
                    <a:gd name="adj2" fmla="val 18057594"/>
                    <a:gd name="adj3" fmla="val 917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Block Arc 25">
                  <a:extLst>
                    <a:ext uri="{FF2B5EF4-FFF2-40B4-BE49-F238E27FC236}">
                      <a16:creationId xmlns:a16="http://schemas.microsoft.com/office/drawing/2014/main" id="{71D1887D-C88D-4DE3-A10E-56A33E68E8AE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8220756"/>
                    <a:gd name="adj2" fmla="val 7283"/>
                    <a:gd name="adj3" fmla="val 94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Block Arc 26">
                  <a:extLst>
                    <a:ext uri="{FF2B5EF4-FFF2-40B4-BE49-F238E27FC236}">
                      <a16:creationId xmlns:a16="http://schemas.microsoft.com/office/drawing/2014/main" id="{BB824D35-B6A0-413D-B0F8-4EBA7C43687A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0800000"/>
                    <a:gd name="adj2" fmla="val 13829634"/>
                    <a:gd name="adj3" fmla="val 856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Block Arc 27">
                  <a:extLst>
                    <a:ext uri="{FF2B5EF4-FFF2-40B4-BE49-F238E27FC236}">
                      <a16:creationId xmlns:a16="http://schemas.microsoft.com/office/drawing/2014/main" id="{F9FD4B0E-079D-4CCE-A02D-94AB4027C594}"/>
                    </a:ext>
                  </a:extLst>
                </p:cNvPr>
                <p:cNvSpPr/>
                <p:nvPr/>
              </p:nvSpPr>
              <p:spPr>
                <a:xfrm flipH="1" flipV="1">
                  <a:off x="1626727" y="2060848"/>
                  <a:ext cx="1483887" cy="1483887"/>
                </a:xfrm>
                <a:prstGeom prst="blockArc">
                  <a:avLst>
                    <a:gd name="adj1" fmla="val 18220756"/>
                    <a:gd name="adj2" fmla="val 21425901"/>
                    <a:gd name="adj3" fmla="val 82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51B697D-012D-4404-AFE7-57C29F74AFE8}"/>
                  </a:ext>
                </a:extLst>
              </p:cNvPr>
              <p:cNvGrpSpPr/>
              <p:nvPr/>
            </p:nvGrpSpPr>
            <p:grpSpPr>
              <a:xfrm>
                <a:off x="3634774" y="1054371"/>
                <a:ext cx="2081153" cy="1703854"/>
                <a:chOff x="3809021" y="802105"/>
                <a:chExt cx="1812481" cy="1483887"/>
              </a:xfrm>
              <a:grpFill/>
            </p:grpSpPr>
            <p:sp>
              <p:nvSpPr>
                <p:cNvPr id="22" name="Block Arc 21">
                  <a:extLst>
                    <a:ext uri="{FF2B5EF4-FFF2-40B4-BE49-F238E27FC236}">
                      <a16:creationId xmlns:a16="http://schemas.microsoft.com/office/drawing/2014/main" id="{F555B1EF-F6DC-4FCF-88B1-35CD424A4F62}"/>
                    </a:ext>
                  </a:extLst>
                </p:cNvPr>
                <p:cNvSpPr/>
                <p:nvPr/>
              </p:nvSpPr>
              <p:spPr>
                <a:xfrm rot="6300000">
                  <a:off x="3809021" y="802105"/>
                  <a:ext cx="1483887" cy="1483887"/>
                </a:xfrm>
                <a:prstGeom prst="blockArc">
                  <a:avLst>
                    <a:gd name="adj1" fmla="val 18220756"/>
                    <a:gd name="adj2" fmla="val 1985"/>
                    <a:gd name="adj3" fmla="val 9746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83CC2BD-B7BB-48EE-A2E0-EBFCE86BC94C}"/>
                    </a:ext>
                  </a:extLst>
                </p:cNvPr>
                <p:cNvSpPr/>
                <p:nvPr/>
              </p:nvSpPr>
              <p:spPr>
                <a:xfrm rot="2937747">
                  <a:off x="5085546" y="1709905"/>
                  <a:ext cx="150312" cy="3905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DD00B829-0A53-4B8C-96E8-E54383D34E72}"/>
                    </a:ext>
                  </a:extLst>
                </p:cNvPr>
                <p:cNvSpPr/>
                <p:nvPr/>
              </p:nvSpPr>
              <p:spPr>
                <a:xfrm rot="3000000">
                  <a:off x="5280871" y="1494471"/>
                  <a:ext cx="365863" cy="31539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7966E1-EA4D-4777-8E0C-5FF51D6DFA54}"/>
              </a:ext>
            </a:extLst>
          </p:cNvPr>
          <p:cNvGrpSpPr/>
          <p:nvPr/>
        </p:nvGrpSpPr>
        <p:grpSpPr>
          <a:xfrm>
            <a:off x="7723467" y="5136441"/>
            <a:ext cx="3539044" cy="923330"/>
            <a:chOff x="3017859" y="4283314"/>
            <a:chExt cx="1249476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8A7A06-C23E-4813-A4B0-D2CDF679D85F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342D6A-C964-4B09-990B-ED672328D812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313130E-E2AE-4A6C-AFC8-9F78E6EC7096}"/>
              </a:ext>
            </a:extLst>
          </p:cNvPr>
          <p:cNvGrpSpPr/>
          <p:nvPr/>
        </p:nvGrpSpPr>
        <p:grpSpPr>
          <a:xfrm>
            <a:off x="823866" y="1761642"/>
            <a:ext cx="3574061" cy="923330"/>
            <a:chOff x="3122317" y="4283314"/>
            <a:chExt cx="1145017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DB41B9-79D2-4EED-BA41-A44F677F0FEC}"/>
                </a:ext>
              </a:extLst>
            </p:cNvPr>
            <p:cNvSpPr txBox="1"/>
            <p:nvPr/>
          </p:nvSpPr>
          <p:spPr>
            <a:xfrm>
              <a:off x="3122317" y="4560313"/>
              <a:ext cx="1145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0B2DEB-2760-4BA8-8C00-55B4FA6E0638}"/>
                </a:ext>
              </a:extLst>
            </p:cNvPr>
            <p:cNvSpPr txBox="1"/>
            <p:nvPr/>
          </p:nvSpPr>
          <p:spPr>
            <a:xfrm>
              <a:off x="3122317" y="4283314"/>
              <a:ext cx="114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102F3C-0E30-4BFD-BCEA-58C5B336D96C}"/>
              </a:ext>
            </a:extLst>
          </p:cNvPr>
          <p:cNvGrpSpPr/>
          <p:nvPr/>
        </p:nvGrpSpPr>
        <p:grpSpPr>
          <a:xfrm>
            <a:off x="7723467" y="2911632"/>
            <a:ext cx="3539044" cy="923330"/>
            <a:chOff x="3017859" y="4283314"/>
            <a:chExt cx="1249476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C33609-BC6D-46CD-BCEA-97AB6ACCA6E6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089F0F-DBE5-45F9-B8A8-4F534AC5FE1D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E65254-D8DF-4E4E-A1A9-D3CF91F3E82A}"/>
              </a:ext>
            </a:extLst>
          </p:cNvPr>
          <p:cNvGrpSpPr/>
          <p:nvPr/>
        </p:nvGrpSpPr>
        <p:grpSpPr>
          <a:xfrm>
            <a:off x="823866" y="4017604"/>
            <a:ext cx="3574061" cy="923330"/>
            <a:chOff x="3122317" y="4283314"/>
            <a:chExt cx="1145017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2CD37D-6596-4065-A671-3DA4129EF1CD}"/>
                </a:ext>
              </a:extLst>
            </p:cNvPr>
            <p:cNvSpPr txBox="1"/>
            <p:nvPr/>
          </p:nvSpPr>
          <p:spPr>
            <a:xfrm>
              <a:off x="3122317" y="4560313"/>
              <a:ext cx="1145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FAC383-131B-48BE-8F7A-7DA79A652F5A}"/>
                </a:ext>
              </a:extLst>
            </p:cNvPr>
            <p:cNvSpPr txBox="1"/>
            <p:nvPr/>
          </p:nvSpPr>
          <p:spPr>
            <a:xfrm>
              <a:off x="3122317" y="4283314"/>
              <a:ext cx="114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Rectangle 16">
            <a:extLst>
              <a:ext uri="{FF2B5EF4-FFF2-40B4-BE49-F238E27FC236}">
                <a16:creationId xmlns:a16="http://schemas.microsoft.com/office/drawing/2014/main" id="{D8A1731E-59F0-4223-93C2-5BB64341032E}"/>
              </a:ext>
            </a:extLst>
          </p:cNvPr>
          <p:cNvSpPr/>
          <p:nvPr/>
        </p:nvSpPr>
        <p:spPr>
          <a:xfrm rot="2700000">
            <a:off x="5405634" y="3062132"/>
            <a:ext cx="338011" cy="60599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CDE9A596-8776-4A6E-BBBD-82E61A6E182E}"/>
              </a:ext>
            </a:extLst>
          </p:cNvPr>
          <p:cNvSpPr/>
          <p:nvPr/>
        </p:nvSpPr>
        <p:spPr>
          <a:xfrm>
            <a:off x="6458338" y="4284971"/>
            <a:ext cx="418780" cy="39201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976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4E1AFB2-4C33-49F0-B2DA-68B669D98A33}"/>
              </a:ext>
            </a:extLst>
          </p:cNvPr>
          <p:cNvSpPr/>
          <p:nvPr/>
        </p:nvSpPr>
        <p:spPr>
          <a:xfrm>
            <a:off x="5547938" y="1854513"/>
            <a:ext cx="656456" cy="656456"/>
          </a:xfrm>
          <a:prstGeom prst="ellips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5FA97C-128B-4D4C-A2D4-82F290995E7B}"/>
              </a:ext>
            </a:extLst>
          </p:cNvPr>
          <p:cNvSpPr/>
          <p:nvPr/>
        </p:nvSpPr>
        <p:spPr>
          <a:xfrm>
            <a:off x="5547938" y="3020175"/>
            <a:ext cx="656456" cy="656456"/>
          </a:xfrm>
          <a:prstGeom prst="ellips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FE406A-0301-4D04-93A5-113D49E84378}"/>
              </a:ext>
            </a:extLst>
          </p:cNvPr>
          <p:cNvSpPr/>
          <p:nvPr/>
        </p:nvSpPr>
        <p:spPr>
          <a:xfrm>
            <a:off x="5547938" y="4185838"/>
            <a:ext cx="656456" cy="656456"/>
          </a:xfrm>
          <a:prstGeom prst="ellips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A577F3-49DF-420A-943C-C7E8EAEF5891}"/>
              </a:ext>
            </a:extLst>
          </p:cNvPr>
          <p:cNvSpPr/>
          <p:nvPr/>
        </p:nvSpPr>
        <p:spPr>
          <a:xfrm>
            <a:off x="5547938" y="5351500"/>
            <a:ext cx="656456" cy="656456"/>
          </a:xfrm>
          <a:prstGeom prst="ellips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F005F3-2EE1-48A9-8286-2F54B5E076C8}"/>
              </a:ext>
            </a:extLst>
          </p:cNvPr>
          <p:cNvGrpSpPr/>
          <p:nvPr/>
        </p:nvGrpSpPr>
        <p:grpSpPr>
          <a:xfrm>
            <a:off x="6303276" y="1771476"/>
            <a:ext cx="4002645" cy="868695"/>
            <a:chOff x="910640" y="2975794"/>
            <a:chExt cx="1527408" cy="217275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7221D3-F585-4F13-8027-F626652C4954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1B0824-D3F2-4E6A-9B8F-7C06E48AAA14}"/>
                </a:ext>
              </a:extLst>
            </p:cNvPr>
            <p:cNvSpPr txBox="1"/>
            <p:nvPr/>
          </p:nvSpPr>
          <p:spPr>
            <a:xfrm>
              <a:off x="910640" y="3531964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444422C-87EA-4A71-B092-93BF46C393DB}"/>
              </a:ext>
            </a:extLst>
          </p:cNvPr>
          <p:cNvSpPr txBox="1"/>
          <p:nvPr/>
        </p:nvSpPr>
        <p:spPr>
          <a:xfrm>
            <a:off x="10305919" y="1798021"/>
            <a:ext cx="108012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99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88A752-05D3-4ADF-91B1-A495AC780029}"/>
              </a:ext>
            </a:extLst>
          </p:cNvPr>
          <p:cNvGrpSpPr/>
          <p:nvPr/>
        </p:nvGrpSpPr>
        <p:grpSpPr>
          <a:xfrm>
            <a:off x="6303276" y="2937137"/>
            <a:ext cx="4002645" cy="868694"/>
            <a:chOff x="910640" y="2975794"/>
            <a:chExt cx="1527408" cy="217274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8489BC-5821-4821-890C-953093E3A396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A9DB77-1476-40D9-B755-F03B6466D2D8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765C3A1-A481-420C-965D-DE1D298A37A9}"/>
              </a:ext>
            </a:extLst>
          </p:cNvPr>
          <p:cNvSpPr txBox="1"/>
          <p:nvPr/>
        </p:nvSpPr>
        <p:spPr>
          <a:xfrm>
            <a:off x="10305919" y="2963682"/>
            <a:ext cx="108012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85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3A54FF-7BCA-457F-9723-26F8B407C7C8}"/>
              </a:ext>
            </a:extLst>
          </p:cNvPr>
          <p:cNvGrpSpPr/>
          <p:nvPr/>
        </p:nvGrpSpPr>
        <p:grpSpPr>
          <a:xfrm>
            <a:off x="6303276" y="4102799"/>
            <a:ext cx="4002645" cy="868694"/>
            <a:chOff x="910640" y="2975794"/>
            <a:chExt cx="1527408" cy="217274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68430B-F895-4C0B-A9DD-B659DDD802A6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32F6D9-5C3D-48AA-8169-06011F3E8F95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A72F2D3-6987-4BC3-B71B-3DC2CB4D4A3B}"/>
              </a:ext>
            </a:extLst>
          </p:cNvPr>
          <p:cNvSpPr txBox="1"/>
          <p:nvPr/>
        </p:nvSpPr>
        <p:spPr>
          <a:xfrm>
            <a:off x="10305919" y="4129344"/>
            <a:ext cx="108012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67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3ABAA4-4E3D-4E5E-981F-236F85723EC4}"/>
              </a:ext>
            </a:extLst>
          </p:cNvPr>
          <p:cNvGrpSpPr/>
          <p:nvPr/>
        </p:nvGrpSpPr>
        <p:grpSpPr>
          <a:xfrm>
            <a:off x="6303276" y="5268460"/>
            <a:ext cx="4002645" cy="868694"/>
            <a:chOff x="910640" y="2975794"/>
            <a:chExt cx="1527408" cy="217274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D612848-7CD4-4D63-A096-E28CBA3377E1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FFFB60-D604-4210-A683-DBEC1189DE1A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90A3CE7-007C-4BE7-A00C-AE51903618C9}"/>
              </a:ext>
            </a:extLst>
          </p:cNvPr>
          <p:cNvSpPr txBox="1"/>
          <p:nvPr/>
        </p:nvSpPr>
        <p:spPr>
          <a:xfrm>
            <a:off x="10305919" y="5295006"/>
            <a:ext cx="108012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43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Oval 21">
            <a:extLst>
              <a:ext uri="{FF2B5EF4-FFF2-40B4-BE49-F238E27FC236}">
                <a16:creationId xmlns:a16="http://schemas.microsoft.com/office/drawing/2014/main" id="{455514FE-8FA1-443D-A94F-0BE2C08189AB}"/>
              </a:ext>
            </a:extLst>
          </p:cNvPr>
          <p:cNvSpPr>
            <a:spLocks noChangeAspect="1"/>
          </p:cNvSpPr>
          <p:nvPr/>
        </p:nvSpPr>
        <p:spPr>
          <a:xfrm rot="20700000">
            <a:off x="5682372" y="4354758"/>
            <a:ext cx="387594" cy="31484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6" name="Freeform 95">
            <a:extLst>
              <a:ext uri="{FF2B5EF4-FFF2-40B4-BE49-F238E27FC236}">
                <a16:creationId xmlns:a16="http://schemas.microsoft.com/office/drawing/2014/main" id="{8E381975-4497-4F54-977C-EDD0C12AE075}"/>
              </a:ext>
            </a:extLst>
          </p:cNvPr>
          <p:cNvSpPr>
            <a:spLocks/>
          </p:cNvSpPr>
          <p:nvPr/>
        </p:nvSpPr>
        <p:spPr>
          <a:xfrm>
            <a:off x="5706882" y="2013456"/>
            <a:ext cx="338573" cy="338573"/>
          </a:xfrm>
          <a:custGeom>
            <a:avLst/>
            <a:gdLst/>
            <a:ahLst/>
            <a:cxnLst/>
            <a:rect l="l" t="t" r="r" b="b"/>
            <a:pathLst>
              <a:path w="2376266" h="2700265">
                <a:moveTo>
                  <a:pt x="1656387" y="1972892"/>
                </a:moveTo>
                <a:cubicBezTo>
                  <a:pt x="1611887" y="1973356"/>
                  <a:pt x="1563385" y="2005080"/>
                  <a:pt x="1534629" y="2057337"/>
                </a:cubicBezTo>
                <a:cubicBezTo>
                  <a:pt x="1496288" y="2127013"/>
                  <a:pt x="1507568" y="2206808"/>
                  <a:pt x="1559826" y="2235565"/>
                </a:cubicBezTo>
                <a:cubicBezTo>
                  <a:pt x="1612084" y="2264320"/>
                  <a:pt x="1685527" y="2231149"/>
                  <a:pt x="1723869" y="2161473"/>
                </a:cubicBezTo>
                <a:cubicBezTo>
                  <a:pt x="1762211" y="2091796"/>
                  <a:pt x="1750931" y="2012000"/>
                  <a:pt x="1698673" y="1983245"/>
                </a:cubicBezTo>
                <a:cubicBezTo>
                  <a:pt x="1685608" y="1976055"/>
                  <a:pt x="1671220" y="1972736"/>
                  <a:pt x="1656387" y="1972892"/>
                </a:cubicBezTo>
                <a:close/>
                <a:moveTo>
                  <a:pt x="312688" y="1634792"/>
                </a:moveTo>
                <a:cubicBezTo>
                  <a:pt x="281116" y="1626772"/>
                  <a:pt x="249981" y="1631172"/>
                  <a:pt x="226763" y="1649891"/>
                </a:cubicBezTo>
                <a:cubicBezTo>
                  <a:pt x="180329" y="1687329"/>
                  <a:pt x="183153" y="1767868"/>
                  <a:pt x="233071" y="1829780"/>
                </a:cubicBezTo>
                <a:cubicBezTo>
                  <a:pt x="282989" y="1891692"/>
                  <a:pt x="361097" y="1911533"/>
                  <a:pt x="407532" y="1874094"/>
                </a:cubicBezTo>
                <a:cubicBezTo>
                  <a:pt x="453966" y="1836657"/>
                  <a:pt x="451142" y="1756118"/>
                  <a:pt x="401224" y="1694205"/>
                </a:cubicBezTo>
                <a:cubicBezTo>
                  <a:pt x="376265" y="1663249"/>
                  <a:pt x="344258" y="1642811"/>
                  <a:pt x="312688" y="1634792"/>
                </a:cubicBezTo>
                <a:close/>
                <a:moveTo>
                  <a:pt x="1869299" y="1519920"/>
                </a:moveTo>
                <a:cubicBezTo>
                  <a:pt x="1824865" y="1522388"/>
                  <a:pt x="1777842" y="1556264"/>
                  <a:pt x="1751468" y="1609764"/>
                </a:cubicBezTo>
                <a:cubicBezTo>
                  <a:pt x="1716305" y="1681096"/>
                  <a:pt x="1731168" y="1760303"/>
                  <a:pt x="1784668" y="1786676"/>
                </a:cubicBezTo>
                <a:cubicBezTo>
                  <a:pt x="1838168" y="1813049"/>
                  <a:pt x="1910044" y="1776602"/>
                  <a:pt x="1945208" y="1705269"/>
                </a:cubicBezTo>
                <a:cubicBezTo>
                  <a:pt x="1980371" y="1633937"/>
                  <a:pt x="1965508" y="1554730"/>
                  <a:pt x="1912008" y="1528357"/>
                </a:cubicBezTo>
                <a:cubicBezTo>
                  <a:pt x="1898633" y="1521764"/>
                  <a:pt x="1884109" y="1519097"/>
                  <a:pt x="1869299" y="1519920"/>
                </a:cubicBezTo>
                <a:close/>
                <a:moveTo>
                  <a:pt x="741251" y="1329992"/>
                </a:moveTo>
                <a:cubicBezTo>
                  <a:pt x="709680" y="1321974"/>
                  <a:pt x="678544" y="1326372"/>
                  <a:pt x="655326" y="1345092"/>
                </a:cubicBezTo>
                <a:cubicBezTo>
                  <a:pt x="608892" y="1382530"/>
                  <a:pt x="611716" y="1463069"/>
                  <a:pt x="661634" y="1524981"/>
                </a:cubicBezTo>
                <a:cubicBezTo>
                  <a:pt x="711552" y="1586893"/>
                  <a:pt x="789660" y="1606734"/>
                  <a:pt x="836094" y="1569294"/>
                </a:cubicBezTo>
                <a:cubicBezTo>
                  <a:pt x="882529" y="1531856"/>
                  <a:pt x="879704" y="1451317"/>
                  <a:pt x="829787" y="1389406"/>
                </a:cubicBezTo>
                <a:cubicBezTo>
                  <a:pt x="804828" y="1358450"/>
                  <a:pt x="772822" y="1338012"/>
                  <a:pt x="741251" y="1329992"/>
                </a:cubicBezTo>
                <a:close/>
                <a:moveTo>
                  <a:pt x="2079316" y="1065457"/>
                </a:moveTo>
                <a:cubicBezTo>
                  <a:pt x="2035146" y="1070876"/>
                  <a:pt x="1990481" y="1107807"/>
                  <a:pt x="1967725" y="1162943"/>
                </a:cubicBezTo>
                <a:cubicBezTo>
                  <a:pt x="1937386" y="1236457"/>
                  <a:pt x="1957487" y="1314499"/>
                  <a:pt x="2012623" y="1337253"/>
                </a:cubicBezTo>
                <a:cubicBezTo>
                  <a:pt x="2067759" y="1360009"/>
                  <a:pt x="2137051" y="1318860"/>
                  <a:pt x="2167391" y="1245345"/>
                </a:cubicBezTo>
                <a:cubicBezTo>
                  <a:pt x="2197730" y="1171831"/>
                  <a:pt x="2177629" y="1093789"/>
                  <a:pt x="2122493" y="1071035"/>
                </a:cubicBezTo>
                <a:cubicBezTo>
                  <a:pt x="2108709" y="1065345"/>
                  <a:pt x="2094040" y="1063650"/>
                  <a:pt x="2079316" y="1065457"/>
                </a:cubicBezTo>
                <a:close/>
                <a:moveTo>
                  <a:pt x="0" y="654162"/>
                </a:moveTo>
                <a:lnTo>
                  <a:pt x="1082073" y="1244384"/>
                </a:lnTo>
                <a:lnTo>
                  <a:pt x="1121421" y="2700265"/>
                </a:lnTo>
                <a:lnTo>
                  <a:pt x="4918" y="1923139"/>
                </a:lnTo>
                <a:cubicBezTo>
                  <a:pt x="3279" y="1498508"/>
                  <a:pt x="1639" y="1073875"/>
                  <a:pt x="0" y="654162"/>
                </a:cubicBezTo>
                <a:close/>
                <a:moveTo>
                  <a:pt x="2375644" y="688592"/>
                </a:moveTo>
                <a:lnTo>
                  <a:pt x="2360889" y="1967406"/>
                </a:lnTo>
                <a:lnTo>
                  <a:pt x="1293570" y="2700265"/>
                </a:lnTo>
                <a:lnTo>
                  <a:pt x="1249303" y="1239466"/>
                </a:lnTo>
                <a:close/>
                <a:moveTo>
                  <a:pt x="1214923" y="371219"/>
                </a:moveTo>
                <a:cubicBezTo>
                  <a:pt x="1197013" y="368793"/>
                  <a:pt x="1177834" y="369067"/>
                  <a:pt x="1158247" y="372480"/>
                </a:cubicBezTo>
                <a:cubicBezTo>
                  <a:pt x="1079899" y="386133"/>
                  <a:pt x="1024686" y="444836"/>
                  <a:pt x="1034926" y="503598"/>
                </a:cubicBezTo>
                <a:cubicBezTo>
                  <a:pt x="1045165" y="562359"/>
                  <a:pt x="1116980" y="598927"/>
                  <a:pt x="1195328" y="585274"/>
                </a:cubicBezTo>
                <a:cubicBezTo>
                  <a:pt x="1273676" y="571621"/>
                  <a:pt x="1328889" y="512918"/>
                  <a:pt x="1318650" y="454156"/>
                </a:cubicBezTo>
                <a:cubicBezTo>
                  <a:pt x="1310970" y="410086"/>
                  <a:pt x="1268654" y="378499"/>
                  <a:pt x="1214923" y="371219"/>
                </a:cubicBezTo>
                <a:close/>
                <a:moveTo>
                  <a:pt x="1185985" y="0"/>
                </a:moveTo>
                <a:lnTo>
                  <a:pt x="2376266" y="506608"/>
                </a:lnTo>
                <a:lnTo>
                  <a:pt x="1161392" y="1101748"/>
                </a:lnTo>
                <a:lnTo>
                  <a:pt x="10460" y="4918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7" name="Isosceles Triangle 20">
            <a:extLst>
              <a:ext uri="{FF2B5EF4-FFF2-40B4-BE49-F238E27FC236}">
                <a16:creationId xmlns:a16="http://schemas.microsoft.com/office/drawing/2014/main" id="{2B32FCB4-B023-4E2B-8994-39962BD08BC0}"/>
              </a:ext>
            </a:extLst>
          </p:cNvPr>
          <p:cNvSpPr>
            <a:spLocks noChangeAspect="1"/>
          </p:cNvSpPr>
          <p:nvPr/>
        </p:nvSpPr>
        <p:spPr>
          <a:xfrm rot="8201235">
            <a:off x="5714685" y="5501680"/>
            <a:ext cx="322962" cy="356093"/>
          </a:xfrm>
          <a:custGeom>
            <a:avLst/>
            <a:gdLst/>
            <a:ahLst/>
            <a:cxnLst/>
            <a:rect l="l" t="t" r="r" b="b"/>
            <a:pathLst>
              <a:path w="4285801" h="4725490">
                <a:moveTo>
                  <a:pt x="1428251" y="4622752"/>
                </a:moveTo>
                <a:cubicBezTo>
                  <a:pt x="1313180" y="4505074"/>
                  <a:pt x="1240588" y="4345285"/>
                  <a:pt x="1235771" y="4167715"/>
                </a:cubicBezTo>
                <a:cubicBezTo>
                  <a:pt x="1227835" y="3875156"/>
                  <a:pt x="1406218" y="3620819"/>
                  <a:pt x="1664050" y="3520754"/>
                </a:cubicBezTo>
                <a:lnTo>
                  <a:pt x="1635892" y="2482688"/>
                </a:lnTo>
                <a:lnTo>
                  <a:pt x="1044642" y="2469039"/>
                </a:lnTo>
                <a:lnTo>
                  <a:pt x="1044642" y="2667331"/>
                </a:lnTo>
                <a:cubicBezTo>
                  <a:pt x="1044642" y="2727000"/>
                  <a:pt x="996271" y="2775371"/>
                  <a:pt x="936601" y="2775372"/>
                </a:cubicBezTo>
                <a:lnTo>
                  <a:pt x="657382" y="2775371"/>
                </a:lnTo>
                <a:cubicBezTo>
                  <a:pt x="637755" y="2823613"/>
                  <a:pt x="630101" y="2874237"/>
                  <a:pt x="622448" y="2945800"/>
                </a:cubicBezTo>
                <a:lnTo>
                  <a:pt x="252030" y="2945800"/>
                </a:lnTo>
                <a:cubicBezTo>
                  <a:pt x="256275" y="2883407"/>
                  <a:pt x="252593" y="2828938"/>
                  <a:pt x="235967" y="2775370"/>
                </a:cubicBezTo>
                <a:lnTo>
                  <a:pt x="7267" y="2775370"/>
                </a:lnTo>
                <a:cubicBezTo>
                  <a:pt x="1003" y="2679903"/>
                  <a:pt x="-1109" y="2594661"/>
                  <a:pt x="535" y="2514852"/>
                </a:cubicBezTo>
                <a:cubicBezTo>
                  <a:pt x="5466" y="2275424"/>
                  <a:pt x="44187" y="2084887"/>
                  <a:pt x="105917" y="1813823"/>
                </a:cubicBezTo>
                <a:cubicBezTo>
                  <a:pt x="258635" y="1288584"/>
                  <a:pt x="488046" y="911620"/>
                  <a:pt x="870837" y="570445"/>
                </a:cubicBezTo>
                <a:cubicBezTo>
                  <a:pt x="674179" y="1284154"/>
                  <a:pt x="622718" y="1497188"/>
                  <a:pt x="741752" y="1669956"/>
                </a:cubicBezTo>
                <a:cubicBezTo>
                  <a:pt x="882751" y="1699943"/>
                  <a:pt x="788174" y="1674807"/>
                  <a:pt x="936601" y="1710419"/>
                </a:cubicBezTo>
                <a:cubicBezTo>
                  <a:pt x="1001384" y="1730870"/>
                  <a:pt x="1044642" y="1758791"/>
                  <a:pt x="1044642" y="1818460"/>
                </a:cubicBezTo>
                <a:lnTo>
                  <a:pt x="1044642" y="1970448"/>
                </a:lnTo>
                <a:lnTo>
                  <a:pt x="1621635" y="1957128"/>
                </a:lnTo>
                <a:lnTo>
                  <a:pt x="1601569" y="1217379"/>
                </a:lnTo>
                <a:cubicBezTo>
                  <a:pt x="1338692" y="1131438"/>
                  <a:pt x="1146783" y="887145"/>
                  <a:pt x="1138847" y="594588"/>
                </a:cubicBezTo>
                <a:cubicBezTo>
                  <a:pt x="1132425" y="357828"/>
                  <a:pt x="1248029" y="146099"/>
                  <a:pt x="1428910" y="20243"/>
                </a:cubicBezTo>
                <a:lnTo>
                  <a:pt x="1447318" y="698863"/>
                </a:lnTo>
                <a:lnTo>
                  <a:pt x="2193594" y="678620"/>
                </a:lnTo>
                <a:lnTo>
                  <a:pt x="2175185" y="0"/>
                </a:lnTo>
                <a:cubicBezTo>
                  <a:pt x="2362624" y="115865"/>
                  <a:pt x="2489536" y="321015"/>
                  <a:pt x="2495958" y="557775"/>
                </a:cubicBezTo>
                <a:cubicBezTo>
                  <a:pt x="2503894" y="850332"/>
                  <a:pt x="2325511" y="1104670"/>
                  <a:pt x="2067679" y="1204735"/>
                </a:cubicBezTo>
                <a:lnTo>
                  <a:pt x="2087796" y="1946367"/>
                </a:lnTo>
                <a:lnTo>
                  <a:pt x="4285801" y="1895627"/>
                </a:lnTo>
                <a:lnTo>
                  <a:pt x="4285801" y="2543859"/>
                </a:lnTo>
                <a:lnTo>
                  <a:pt x="2102637" y="2493462"/>
                </a:lnTo>
                <a:lnTo>
                  <a:pt x="2130160" y="3508110"/>
                </a:lnTo>
                <a:cubicBezTo>
                  <a:pt x="2393037" y="3594051"/>
                  <a:pt x="2584946" y="3838344"/>
                  <a:pt x="2592882" y="4130902"/>
                </a:cubicBezTo>
                <a:cubicBezTo>
                  <a:pt x="2599304" y="4367662"/>
                  <a:pt x="2483700" y="4579391"/>
                  <a:pt x="2302820" y="4705247"/>
                </a:cubicBezTo>
                <a:lnTo>
                  <a:pt x="2284411" y="4026626"/>
                </a:lnTo>
                <a:lnTo>
                  <a:pt x="1538135" y="4046869"/>
                </a:lnTo>
                <a:lnTo>
                  <a:pt x="1556544" y="4725490"/>
                </a:lnTo>
                <a:cubicBezTo>
                  <a:pt x="1509684" y="4696524"/>
                  <a:pt x="1466607" y="4661977"/>
                  <a:pt x="1428251" y="4622752"/>
                </a:cubicBezTo>
                <a:close/>
                <a:moveTo>
                  <a:pt x="44807" y="3562389"/>
                </a:moveTo>
                <a:cubicBezTo>
                  <a:pt x="25255" y="3542837"/>
                  <a:pt x="13162" y="3515827"/>
                  <a:pt x="13162" y="3485992"/>
                </a:cubicBezTo>
                <a:lnTo>
                  <a:pt x="13162" y="3053842"/>
                </a:lnTo>
                <a:cubicBezTo>
                  <a:pt x="13162" y="2994173"/>
                  <a:pt x="61534" y="2945801"/>
                  <a:pt x="121203" y="2945801"/>
                </a:cubicBezTo>
                <a:lnTo>
                  <a:pt x="757287" y="2945801"/>
                </a:lnTo>
                <a:cubicBezTo>
                  <a:pt x="816956" y="2945801"/>
                  <a:pt x="865328" y="2994173"/>
                  <a:pt x="865328" y="3053842"/>
                </a:cubicBezTo>
                <a:lnTo>
                  <a:pt x="865328" y="3485992"/>
                </a:lnTo>
                <a:cubicBezTo>
                  <a:pt x="865328" y="3545662"/>
                  <a:pt x="816956" y="3594033"/>
                  <a:pt x="757287" y="3594033"/>
                </a:cubicBezTo>
                <a:lnTo>
                  <a:pt x="121203" y="3594033"/>
                </a:lnTo>
                <a:cubicBezTo>
                  <a:pt x="91368" y="3594033"/>
                  <a:pt x="64358" y="3581940"/>
                  <a:pt x="44807" y="35623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8" name="Rounded Rectangle 1">
            <a:extLst>
              <a:ext uri="{FF2B5EF4-FFF2-40B4-BE49-F238E27FC236}">
                <a16:creationId xmlns:a16="http://schemas.microsoft.com/office/drawing/2014/main" id="{54E0086C-7A0D-4413-8FDF-B5AABF60880B}"/>
              </a:ext>
            </a:extLst>
          </p:cNvPr>
          <p:cNvSpPr>
            <a:spLocks noChangeAspect="1"/>
          </p:cNvSpPr>
          <p:nvPr/>
        </p:nvSpPr>
        <p:spPr>
          <a:xfrm>
            <a:off x="5775852" y="3184108"/>
            <a:ext cx="200630" cy="338573"/>
          </a:xfrm>
          <a:custGeom>
            <a:avLst/>
            <a:gdLst/>
            <a:ahLst/>
            <a:cxnLst/>
            <a:rect l="l" t="t" r="r" b="b"/>
            <a:pathLst>
              <a:path w="2337548" h="3944720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26C52BF-8D47-4673-9925-84913F7783D1}"/>
              </a:ext>
            </a:extLst>
          </p:cNvPr>
          <p:cNvGrpSpPr/>
          <p:nvPr/>
        </p:nvGrpSpPr>
        <p:grpSpPr>
          <a:xfrm>
            <a:off x="749612" y="1671228"/>
            <a:ext cx="4419329" cy="4465926"/>
            <a:chOff x="4418825" y="1666106"/>
            <a:chExt cx="3343265" cy="3378518"/>
          </a:xfrm>
        </p:grpSpPr>
        <p:sp>
          <p:nvSpPr>
            <p:cNvPr id="50" name="자유형: 도형 19">
              <a:extLst>
                <a:ext uri="{FF2B5EF4-FFF2-40B4-BE49-F238E27FC236}">
                  <a16:creationId xmlns:a16="http://schemas.microsoft.com/office/drawing/2014/main" id="{6B973BB3-3366-4895-9D4E-B6BC38B71D6F}"/>
                </a:ext>
              </a:extLst>
            </p:cNvPr>
            <p:cNvSpPr/>
            <p:nvPr/>
          </p:nvSpPr>
          <p:spPr>
            <a:xfrm rot="18805991">
              <a:off x="4401199" y="1683732"/>
              <a:ext cx="3378518" cy="3343265"/>
            </a:xfrm>
            <a:custGeom>
              <a:avLst/>
              <a:gdLst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910377 w 3378518"/>
                <a:gd name="connsiteY6" fmla="*/ 1787884 h 3343265"/>
                <a:gd name="connsiteX7" fmla="*/ 909725 w 3378518"/>
                <a:gd name="connsiteY7" fmla="*/ 1788361 h 3343265"/>
                <a:gd name="connsiteX8" fmla="*/ 905259 w 3378518"/>
                <a:gd name="connsiteY8" fmla="*/ 1785216 h 3343265"/>
                <a:gd name="connsiteX9" fmla="*/ 1540529 w 3378518"/>
                <a:gd name="connsiteY9" fmla="*/ 2416784 h 3343265"/>
                <a:gd name="connsiteX10" fmla="*/ 1544133 w 3378518"/>
                <a:gd name="connsiteY10" fmla="*/ 2425125 h 3343265"/>
                <a:gd name="connsiteX11" fmla="*/ 1537828 w 3378518"/>
                <a:gd name="connsiteY11" fmla="*/ 2422532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1582868 w 3378518"/>
                <a:gd name="connsiteY3" fmla="*/ 2514775 h 3343265"/>
                <a:gd name="connsiteX4" fmla="*/ 890036 w 3378518"/>
                <a:gd name="connsiteY4" fmla="*/ 1777279 h 3343265"/>
                <a:gd name="connsiteX5" fmla="*/ 867690 w 3378518"/>
                <a:gd name="connsiteY5" fmla="*/ 1772294 h 3343265"/>
                <a:gd name="connsiteX6" fmla="*/ 874046 w 3378518"/>
                <a:gd name="connsiteY6" fmla="*/ 1768943 h 3343265"/>
                <a:gd name="connsiteX7" fmla="*/ 890036 w 3378518"/>
                <a:gd name="connsiteY7" fmla="*/ 1777279 h 3343265"/>
                <a:gd name="connsiteX8" fmla="*/ 910377 w 3378518"/>
                <a:gd name="connsiteY8" fmla="*/ 1787884 h 3343265"/>
                <a:gd name="connsiteX9" fmla="*/ 909725 w 3378518"/>
                <a:gd name="connsiteY9" fmla="*/ 1788361 h 3343265"/>
                <a:gd name="connsiteX10" fmla="*/ 905259 w 3378518"/>
                <a:gd name="connsiteY10" fmla="*/ 1785216 h 3343265"/>
                <a:gd name="connsiteX11" fmla="*/ 910377 w 3378518"/>
                <a:gd name="connsiteY11" fmla="*/ 1787884 h 3343265"/>
                <a:gd name="connsiteX12" fmla="*/ 1540529 w 3378518"/>
                <a:gd name="connsiteY12" fmla="*/ 2416784 h 3343265"/>
                <a:gd name="connsiteX13" fmla="*/ 1544133 w 3378518"/>
                <a:gd name="connsiteY13" fmla="*/ 2425125 h 3343265"/>
                <a:gd name="connsiteX14" fmla="*/ 1537828 w 3378518"/>
                <a:gd name="connsiteY14" fmla="*/ 2422532 h 3343265"/>
                <a:gd name="connsiteX15" fmla="*/ 1540529 w 3378518"/>
                <a:gd name="connsiteY15" fmla="*/ 2416784 h 3343265"/>
                <a:gd name="connsiteX16" fmla="*/ 2052499 w 3378518"/>
                <a:gd name="connsiteY16" fmla="*/ 409197 h 3343265"/>
                <a:gd name="connsiteX17" fmla="*/ 1721848 w 3378518"/>
                <a:gd name="connsiteY17" fmla="*/ 978193 h 3343265"/>
                <a:gd name="connsiteX18" fmla="*/ 1718264 w 3378518"/>
                <a:gd name="connsiteY18" fmla="*/ 1549318 h 3343265"/>
                <a:gd name="connsiteX19" fmla="*/ 1553358 w 3378518"/>
                <a:gd name="connsiteY19" fmla="*/ 1712169 h 3343265"/>
                <a:gd name="connsiteX20" fmla="*/ 982233 w 3378518"/>
                <a:gd name="connsiteY20" fmla="*/ 1708585 h 3343265"/>
                <a:gd name="connsiteX21" fmla="*/ 438132 w 3378518"/>
                <a:gd name="connsiteY21" fmla="*/ 1996240 h 3343265"/>
                <a:gd name="connsiteX22" fmla="*/ 1327831 w 3378518"/>
                <a:gd name="connsiteY22" fmla="*/ 2935982 h 3343265"/>
                <a:gd name="connsiteX23" fmla="*/ 1644360 w 3378518"/>
                <a:gd name="connsiteY23" fmla="*/ 2379076 h 3343265"/>
                <a:gd name="connsiteX24" fmla="*/ 1647944 w 3378518"/>
                <a:gd name="connsiteY24" fmla="*/ 1807951 h 3343265"/>
                <a:gd name="connsiteX25" fmla="*/ 1812850 w 3378518"/>
                <a:gd name="connsiteY25" fmla="*/ 1645100 h 3343265"/>
                <a:gd name="connsiteX26" fmla="*/ 2383975 w 3378518"/>
                <a:gd name="connsiteY26" fmla="*/ 1648684 h 3343265"/>
                <a:gd name="connsiteX27" fmla="*/ 2775160 w 3378518"/>
                <a:gd name="connsiteY27" fmla="*/ 1524061 h 3343265"/>
                <a:gd name="connsiteX28" fmla="*/ 2793741 w 3378518"/>
                <a:gd name="connsiteY28" fmla="*/ 1508778 h 3343265"/>
                <a:gd name="connsiteX29" fmla="*/ 2816322 w 3378518"/>
                <a:gd name="connsiteY29" fmla="*/ 1508471 h 3343265"/>
                <a:gd name="connsiteX30" fmla="*/ 2806599 w 3378518"/>
                <a:gd name="connsiteY30" fmla="*/ 1498202 h 3343265"/>
                <a:gd name="connsiteX31" fmla="*/ 2837773 w 3378518"/>
                <a:gd name="connsiteY31" fmla="*/ 1472561 h 3343265"/>
                <a:gd name="connsiteX32" fmla="*/ 2941609 w 3378518"/>
                <a:gd name="connsiteY32" fmla="*/ 1348315 h 3343265"/>
                <a:gd name="connsiteX33" fmla="*/ 2052499 w 3378518"/>
                <a:gd name="connsiteY33" fmla="*/ 409197 h 3343265"/>
                <a:gd name="connsiteX34" fmla="*/ 2174049 w 3378518"/>
                <a:gd name="connsiteY34" fmla="*/ 52146 h 3343265"/>
                <a:gd name="connsiteX35" fmla="*/ 3332823 w 3378518"/>
                <a:gd name="connsiteY35" fmla="*/ 1276097 h 3343265"/>
                <a:gd name="connsiteX36" fmla="*/ 3326372 w 3378518"/>
                <a:gd name="connsiteY36" fmla="*/ 1512000 h 3343265"/>
                <a:gd name="connsiteX37" fmla="*/ 3090468 w 3378518"/>
                <a:gd name="connsiteY37" fmla="*/ 1505547 h 3343265"/>
                <a:gd name="connsiteX38" fmla="*/ 3073378 w 3378518"/>
                <a:gd name="connsiteY38" fmla="*/ 1487496 h 3343265"/>
                <a:gd name="connsiteX39" fmla="*/ 2382792 w 3378518"/>
                <a:gd name="connsiteY39" fmla="*/ 1837062 h 3343265"/>
                <a:gd name="connsiteX40" fmla="*/ 1832752 w 3378518"/>
                <a:gd name="connsiteY40" fmla="*/ 1833609 h 3343265"/>
                <a:gd name="connsiteX41" fmla="*/ 1832752 w 3378518"/>
                <a:gd name="connsiteY41" fmla="*/ 2374892 h 3343265"/>
                <a:gd name="connsiteX42" fmla="*/ 1457702 w 3378518"/>
                <a:gd name="connsiteY42" fmla="*/ 3079064 h 3343265"/>
                <a:gd name="connsiteX43" fmla="*/ 1440373 w 3378518"/>
                <a:gd name="connsiteY43" fmla="*/ 3297572 h 3343265"/>
                <a:gd name="connsiteX44" fmla="*/ 1204469 w 3378518"/>
                <a:gd name="connsiteY44" fmla="*/ 3291119 h 3343265"/>
                <a:gd name="connsiteX45" fmla="*/ 45693 w 3378518"/>
                <a:gd name="connsiteY45" fmla="*/ 2067168 h 3343265"/>
                <a:gd name="connsiteX46" fmla="*/ 52146 w 3378518"/>
                <a:gd name="connsiteY46" fmla="*/ 1831267 h 3343265"/>
                <a:gd name="connsiteX47" fmla="*/ 288050 w 3378518"/>
                <a:gd name="connsiteY47" fmla="*/ 1837718 h 3343265"/>
                <a:gd name="connsiteX48" fmla="*/ 305161 w 3378518"/>
                <a:gd name="connsiteY48" fmla="*/ 1855791 h 3343265"/>
                <a:gd name="connsiteX49" fmla="*/ 978047 w 3378518"/>
                <a:gd name="connsiteY49" fmla="*/ 1520187 h 3343265"/>
                <a:gd name="connsiteX50" fmla="*/ 1530057 w 3378518"/>
                <a:gd name="connsiteY50" fmla="*/ 1520187 h 3343265"/>
                <a:gd name="connsiteX51" fmla="*/ 1533467 w 3378518"/>
                <a:gd name="connsiteY51" fmla="*/ 977008 h 3343265"/>
                <a:gd name="connsiteX52" fmla="*/ 1923558 w 3378518"/>
                <a:gd name="connsiteY52" fmla="*/ 268587 h 3343265"/>
                <a:gd name="connsiteX53" fmla="*/ 1938145 w 3378518"/>
                <a:gd name="connsiteY53" fmla="*/ 45695 h 3343265"/>
                <a:gd name="connsiteX54" fmla="*/ 2174049 w 3378518"/>
                <a:gd name="connsiteY54" fmla="*/ 52146 h 3343265"/>
                <a:gd name="connsiteX0" fmla="*/ 1571007 w 3378518"/>
                <a:gd name="connsiteY0" fmla="*/ 2543617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890036 w 3378518"/>
                <a:gd name="connsiteY6" fmla="*/ 1777279 h 3343265"/>
                <a:gd name="connsiteX7" fmla="*/ 910377 w 3378518"/>
                <a:gd name="connsiteY7" fmla="*/ 1787884 h 3343265"/>
                <a:gd name="connsiteX8" fmla="*/ 909725 w 3378518"/>
                <a:gd name="connsiteY8" fmla="*/ 1788361 h 3343265"/>
                <a:gd name="connsiteX9" fmla="*/ 905259 w 3378518"/>
                <a:gd name="connsiteY9" fmla="*/ 1785216 h 3343265"/>
                <a:gd name="connsiteX10" fmla="*/ 910377 w 3378518"/>
                <a:gd name="connsiteY10" fmla="*/ 1787884 h 3343265"/>
                <a:gd name="connsiteX11" fmla="*/ 1540529 w 3378518"/>
                <a:gd name="connsiteY11" fmla="*/ 2416784 h 3343265"/>
                <a:gd name="connsiteX12" fmla="*/ 1544133 w 3378518"/>
                <a:gd name="connsiteY12" fmla="*/ 2425125 h 3343265"/>
                <a:gd name="connsiteX13" fmla="*/ 1537828 w 3378518"/>
                <a:gd name="connsiteY13" fmla="*/ 2422532 h 3343265"/>
                <a:gd name="connsiteX14" fmla="*/ 1540529 w 3378518"/>
                <a:gd name="connsiteY14" fmla="*/ 2416784 h 3343265"/>
                <a:gd name="connsiteX15" fmla="*/ 2052499 w 3378518"/>
                <a:gd name="connsiteY15" fmla="*/ 409197 h 3343265"/>
                <a:gd name="connsiteX16" fmla="*/ 1721848 w 3378518"/>
                <a:gd name="connsiteY16" fmla="*/ 978193 h 3343265"/>
                <a:gd name="connsiteX17" fmla="*/ 1718264 w 3378518"/>
                <a:gd name="connsiteY17" fmla="*/ 1549318 h 3343265"/>
                <a:gd name="connsiteX18" fmla="*/ 1553358 w 3378518"/>
                <a:gd name="connsiteY18" fmla="*/ 1712169 h 3343265"/>
                <a:gd name="connsiteX19" fmla="*/ 982233 w 3378518"/>
                <a:gd name="connsiteY19" fmla="*/ 1708585 h 3343265"/>
                <a:gd name="connsiteX20" fmla="*/ 438132 w 3378518"/>
                <a:gd name="connsiteY20" fmla="*/ 1996240 h 3343265"/>
                <a:gd name="connsiteX21" fmla="*/ 1327831 w 3378518"/>
                <a:gd name="connsiteY21" fmla="*/ 2935982 h 3343265"/>
                <a:gd name="connsiteX22" fmla="*/ 1644360 w 3378518"/>
                <a:gd name="connsiteY22" fmla="*/ 2379076 h 3343265"/>
                <a:gd name="connsiteX23" fmla="*/ 1647944 w 3378518"/>
                <a:gd name="connsiteY23" fmla="*/ 1807951 h 3343265"/>
                <a:gd name="connsiteX24" fmla="*/ 1812850 w 3378518"/>
                <a:gd name="connsiteY24" fmla="*/ 1645100 h 3343265"/>
                <a:gd name="connsiteX25" fmla="*/ 2383975 w 3378518"/>
                <a:gd name="connsiteY25" fmla="*/ 1648684 h 3343265"/>
                <a:gd name="connsiteX26" fmla="*/ 2775160 w 3378518"/>
                <a:gd name="connsiteY26" fmla="*/ 1524061 h 3343265"/>
                <a:gd name="connsiteX27" fmla="*/ 2793741 w 3378518"/>
                <a:gd name="connsiteY27" fmla="*/ 1508778 h 3343265"/>
                <a:gd name="connsiteX28" fmla="*/ 2816322 w 3378518"/>
                <a:gd name="connsiteY28" fmla="*/ 1508471 h 3343265"/>
                <a:gd name="connsiteX29" fmla="*/ 2806599 w 3378518"/>
                <a:gd name="connsiteY29" fmla="*/ 1498202 h 3343265"/>
                <a:gd name="connsiteX30" fmla="*/ 2837773 w 3378518"/>
                <a:gd name="connsiteY30" fmla="*/ 1472561 h 3343265"/>
                <a:gd name="connsiteX31" fmla="*/ 2941609 w 3378518"/>
                <a:gd name="connsiteY31" fmla="*/ 1348315 h 3343265"/>
                <a:gd name="connsiteX32" fmla="*/ 2052499 w 3378518"/>
                <a:gd name="connsiteY32" fmla="*/ 409197 h 3343265"/>
                <a:gd name="connsiteX33" fmla="*/ 2174049 w 3378518"/>
                <a:gd name="connsiteY33" fmla="*/ 52146 h 3343265"/>
                <a:gd name="connsiteX34" fmla="*/ 3332823 w 3378518"/>
                <a:gd name="connsiteY34" fmla="*/ 1276097 h 3343265"/>
                <a:gd name="connsiteX35" fmla="*/ 3326372 w 3378518"/>
                <a:gd name="connsiteY35" fmla="*/ 1512000 h 3343265"/>
                <a:gd name="connsiteX36" fmla="*/ 3090468 w 3378518"/>
                <a:gd name="connsiteY36" fmla="*/ 1505547 h 3343265"/>
                <a:gd name="connsiteX37" fmla="*/ 3073378 w 3378518"/>
                <a:gd name="connsiteY37" fmla="*/ 1487496 h 3343265"/>
                <a:gd name="connsiteX38" fmla="*/ 2382792 w 3378518"/>
                <a:gd name="connsiteY38" fmla="*/ 1837062 h 3343265"/>
                <a:gd name="connsiteX39" fmla="*/ 1832752 w 3378518"/>
                <a:gd name="connsiteY39" fmla="*/ 1833609 h 3343265"/>
                <a:gd name="connsiteX40" fmla="*/ 1832752 w 3378518"/>
                <a:gd name="connsiteY40" fmla="*/ 2374892 h 3343265"/>
                <a:gd name="connsiteX41" fmla="*/ 1457702 w 3378518"/>
                <a:gd name="connsiteY41" fmla="*/ 3079064 h 3343265"/>
                <a:gd name="connsiteX42" fmla="*/ 1440373 w 3378518"/>
                <a:gd name="connsiteY42" fmla="*/ 3297572 h 3343265"/>
                <a:gd name="connsiteX43" fmla="*/ 1204469 w 3378518"/>
                <a:gd name="connsiteY43" fmla="*/ 3291119 h 3343265"/>
                <a:gd name="connsiteX44" fmla="*/ 45693 w 3378518"/>
                <a:gd name="connsiteY44" fmla="*/ 2067168 h 3343265"/>
                <a:gd name="connsiteX45" fmla="*/ 52146 w 3378518"/>
                <a:gd name="connsiteY45" fmla="*/ 1831267 h 3343265"/>
                <a:gd name="connsiteX46" fmla="*/ 288050 w 3378518"/>
                <a:gd name="connsiteY46" fmla="*/ 1837718 h 3343265"/>
                <a:gd name="connsiteX47" fmla="*/ 305161 w 3378518"/>
                <a:gd name="connsiteY47" fmla="*/ 1855791 h 3343265"/>
                <a:gd name="connsiteX48" fmla="*/ 978047 w 3378518"/>
                <a:gd name="connsiteY48" fmla="*/ 1520187 h 3343265"/>
                <a:gd name="connsiteX49" fmla="*/ 1530057 w 3378518"/>
                <a:gd name="connsiteY49" fmla="*/ 1520187 h 3343265"/>
                <a:gd name="connsiteX50" fmla="*/ 1533467 w 3378518"/>
                <a:gd name="connsiteY50" fmla="*/ 977008 h 3343265"/>
                <a:gd name="connsiteX51" fmla="*/ 1923558 w 3378518"/>
                <a:gd name="connsiteY51" fmla="*/ 268587 h 3343265"/>
                <a:gd name="connsiteX52" fmla="*/ 1938145 w 3378518"/>
                <a:gd name="connsiteY52" fmla="*/ 45695 h 3343265"/>
                <a:gd name="connsiteX53" fmla="*/ 2174049 w 3378518"/>
                <a:gd name="connsiteY53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40529 w 3378518"/>
                <a:gd name="connsiteY8" fmla="*/ 2416784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1540529 w 3378518"/>
                <a:gd name="connsiteY11" fmla="*/ 2416784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052499 w 3378518"/>
                <a:gd name="connsiteY29" fmla="*/ 409197 h 3343265"/>
                <a:gd name="connsiteX30" fmla="*/ 2174049 w 3378518"/>
                <a:gd name="connsiteY30" fmla="*/ 52146 h 3343265"/>
                <a:gd name="connsiteX31" fmla="*/ 3332823 w 3378518"/>
                <a:gd name="connsiteY31" fmla="*/ 1276097 h 3343265"/>
                <a:gd name="connsiteX32" fmla="*/ 3326372 w 3378518"/>
                <a:gd name="connsiteY32" fmla="*/ 1512000 h 3343265"/>
                <a:gd name="connsiteX33" fmla="*/ 3090468 w 3378518"/>
                <a:gd name="connsiteY33" fmla="*/ 1505547 h 3343265"/>
                <a:gd name="connsiteX34" fmla="*/ 3073378 w 3378518"/>
                <a:gd name="connsiteY34" fmla="*/ 1487496 h 3343265"/>
                <a:gd name="connsiteX35" fmla="*/ 2382792 w 3378518"/>
                <a:gd name="connsiteY35" fmla="*/ 1837062 h 3343265"/>
                <a:gd name="connsiteX36" fmla="*/ 1832752 w 3378518"/>
                <a:gd name="connsiteY36" fmla="*/ 1833609 h 3343265"/>
                <a:gd name="connsiteX37" fmla="*/ 1832752 w 3378518"/>
                <a:gd name="connsiteY37" fmla="*/ 2374892 h 3343265"/>
                <a:gd name="connsiteX38" fmla="*/ 1457702 w 3378518"/>
                <a:gd name="connsiteY38" fmla="*/ 3079064 h 3343265"/>
                <a:gd name="connsiteX39" fmla="*/ 1440373 w 3378518"/>
                <a:gd name="connsiteY39" fmla="*/ 3297572 h 3343265"/>
                <a:gd name="connsiteX40" fmla="*/ 1204469 w 3378518"/>
                <a:gd name="connsiteY40" fmla="*/ 3291119 h 3343265"/>
                <a:gd name="connsiteX41" fmla="*/ 45693 w 3378518"/>
                <a:gd name="connsiteY41" fmla="*/ 2067168 h 3343265"/>
                <a:gd name="connsiteX42" fmla="*/ 52146 w 3378518"/>
                <a:gd name="connsiteY42" fmla="*/ 1831267 h 3343265"/>
                <a:gd name="connsiteX43" fmla="*/ 288050 w 3378518"/>
                <a:gd name="connsiteY43" fmla="*/ 1837718 h 3343265"/>
                <a:gd name="connsiteX44" fmla="*/ 305161 w 3378518"/>
                <a:gd name="connsiteY44" fmla="*/ 1855791 h 3343265"/>
                <a:gd name="connsiteX45" fmla="*/ 978047 w 3378518"/>
                <a:gd name="connsiteY45" fmla="*/ 1520187 h 3343265"/>
                <a:gd name="connsiteX46" fmla="*/ 1530057 w 3378518"/>
                <a:gd name="connsiteY46" fmla="*/ 1520187 h 3343265"/>
                <a:gd name="connsiteX47" fmla="*/ 1533467 w 3378518"/>
                <a:gd name="connsiteY47" fmla="*/ 977008 h 3343265"/>
                <a:gd name="connsiteX48" fmla="*/ 1923558 w 3378518"/>
                <a:gd name="connsiteY48" fmla="*/ 268587 h 3343265"/>
                <a:gd name="connsiteX49" fmla="*/ 1938145 w 3378518"/>
                <a:gd name="connsiteY49" fmla="*/ 45695 h 3343265"/>
                <a:gd name="connsiteX50" fmla="*/ 2174049 w 3378518"/>
                <a:gd name="connsiteY50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37828 w 3378518"/>
                <a:gd name="connsiteY8" fmla="*/ 2422532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2052499 w 3378518"/>
                <a:gd name="connsiteY11" fmla="*/ 409197 h 3343265"/>
                <a:gd name="connsiteX12" fmla="*/ 1721848 w 3378518"/>
                <a:gd name="connsiteY12" fmla="*/ 978193 h 3343265"/>
                <a:gd name="connsiteX13" fmla="*/ 1718264 w 3378518"/>
                <a:gd name="connsiteY13" fmla="*/ 1549318 h 3343265"/>
                <a:gd name="connsiteX14" fmla="*/ 1553358 w 3378518"/>
                <a:gd name="connsiteY14" fmla="*/ 1712169 h 3343265"/>
                <a:gd name="connsiteX15" fmla="*/ 982233 w 3378518"/>
                <a:gd name="connsiteY15" fmla="*/ 1708585 h 3343265"/>
                <a:gd name="connsiteX16" fmla="*/ 438132 w 3378518"/>
                <a:gd name="connsiteY16" fmla="*/ 1996240 h 3343265"/>
                <a:gd name="connsiteX17" fmla="*/ 1327831 w 3378518"/>
                <a:gd name="connsiteY17" fmla="*/ 2935982 h 3343265"/>
                <a:gd name="connsiteX18" fmla="*/ 1644360 w 3378518"/>
                <a:gd name="connsiteY18" fmla="*/ 2379076 h 3343265"/>
                <a:gd name="connsiteX19" fmla="*/ 1647944 w 3378518"/>
                <a:gd name="connsiteY19" fmla="*/ 1807951 h 3343265"/>
                <a:gd name="connsiteX20" fmla="*/ 1812850 w 3378518"/>
                <a:gd name="connsiteY20" fmla="*/ 1645100 h 3343265"/>
                <a:gd name="connsiteX21" fmla="*/ 2383975 w 3378518"/>
                <a:gd name="connsiteY21" fmla="*/ 1648684 h 3343265"/>
                <a:gd name="connsiteX22" fmla="*/ 2775160 w 3378518"/>
                <a:gd name="connsiteY22" fmla="*/ 1524061 h 3343265"/>
                <a:gd name="connsiteX23" fmla="*/ 2793741 w 3378518"/>
                <a:gd name="connsiteY23" fmla="*/ 1508778 h 3343265"/>
                <a:gd name="connsiteX24" fmla="*/ 2816322 w 3378518"/>
                <a:gd name="connsiteY24" fmla="*/ 1508471 h 3343265"/>
                <a:gd name="connsiteX25" fmla="*/ 2806599 w 3378518"/>
                <a:gd name="connsiteY25" fmla="*/ 1498202 h 3343265"/>
                <a:gd name="connsiteX26" fmla="*/ 2837773 w 3378518"/>
                <a:gd name="connsiteY26" fmla="*/ 1472561 h 3343265"/>
                <a:gd name="connsiteX27" fmla="*/ 2941609 w 3378518"/>
                <a:gd name="connsiteY27" fmla="*/ 1348315 h 3343265"/>
                <a:gd name="connsiteX28" fmla="*/ 2052499 w 3378518"/>
                <a:gd name="connsiteY28" fmla="*/ 409197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2052499 w 3378518"/>
                <a:gd name="connsiteY8" fmla="*/ 409197 h 3343265"/>
                <a:gd name="connsiteX9" fmla="*/ 1721848 w 3378518"/>
                <a:gd name="connsiteY9" fmla="*/ 978193 h 3343265"/>
                <a:gd name="connsiteX10" fmla="*/ 1718264 w 3378518"/>
                <a:gd name="connsiteY10" fmla="*/ 1549318 h 3343265"/>
                <a:gd name="connsiteX11" fmla="*/ 1553358 w 3378518"/>
                <a:gd name="connsiteY11" fmla="*/ 1712169 h 3343265"/>
                <a:gd name="connsiteX12" fmla="*/ 982233 w 3378518"/>
                <a:gd name="connsiteY12" fmla="*/ 1708585 h 3343265"/>
                <a:gd name="connsiteX13" fmla="*/ 438132 w 3378518"/>
                <a:gd name="connsiteY13" fmla="*/ 1996240 h 3343265"/>
                <a:gd name="connsiteX14" fmla="*/ 1327831 w 3378518"/>
                <a:gd name="connsiteY14" fmla="*/ 2935982 h 3343265"/>
                <a:gd name="connsiteX15" fmla="*/ 1644360 w 3378518"/>
                <a:gd name="connsiteY15" fmla="*/ 2379076 h 3343265"/>
                <a:gd name="connsiteX16" fmla="*/ 1647944 w 3378518"/>
                <a:gd name="connsiteY16" fmla="*/ 1807951 h 3343265"/>
                <a:gd name="connsiteX17" fmla="*/ 1812850 w 3378518"/>
                <a:gd name="connsiteY17" fmla="*/ 1645100 h 3343265"/>
                <a:gd name="connsiteX18" fmla="*/ 2383975 w 3378518"/>
                <a:gd name="connsiteY18" fmla="*/ 1648684 h 3343265"/>
                <a:gd name="connsiteX19" fmla="*/ 2775160 w 3378518"/>
                <a:gd name="connsiteY19" fmla="*/ 1524061 h 3343265"/>
                <a:gd name="connsiteX20" fmla="*/ 2793741 w 3378518"/>
                <a:gd name="connsiteY20" fmla="*/ 1508778 h 3343265"/>
                <a:gd name="connsiteX21" fmla="*/ 2816322 w 3378518"/>
                <a:gd name="connsiteY21" fmla="*/ 1508471 h 3343265"/>
                <a:gd name="connsiteX22" fmla="*/ 2806599 w 3378518"/>
                <a:gd name="connsiteY22" fmla="*/ 1498202 h 3343265"/>
                <a:gd name="connsiteX23" fmla="*/ 2837773 w 3378518"/>
                <a:gd name="connsiteY23" fmla="*/ 1472561 h 3343265"/>
                <a:gd name="connsiteX24" fmla="*/ 2941609 w 3378518"/>
                <a:gd name="connsiteY24" fmla="*/ 1348315 h 3343265"/>
                <a:gd name="connsiteX25" fmla="*/ 2052499 w 3378518"/>
                <a:gd name="connsiteY25" fmla="*/ 409197 h 3343265"/>
                <a:gd name="connsiteX26" fmla="*/ 2174049 w 3378518"/>
                <a:gd name="connsiteY26" fmla="*/ 52146 h 3343265"/>
                <a:gd name="connsiteX27" fmla="*/ 3332823 w 3378518"/>
                <a:gd name="connsiteY27" fmla="*/ 1276097 h 3343265"/>
                <a:gd name="connsiteX28" fmla="*/ 3326372 w 3378518"/>
                <a:gd name="connsiteY28" fmla="*/ 1512000 h 3343265"/>
                <a:gd name="connsiteX29" fmla="*/ 3090468 w 3378518"/>
                <a:gd name="connsiteY29" fmla="*/ 1505547 h 3343265"/>
                <a:gd name="connsiteX30" fmla="*/ 3073378 w 3378518"/>
                <a:gd name="connsiteY30" fmla="*/ 1487496 h 3343265"/>
                <a:gd name="connsiteX31" fmla="*/ 2382792 w 3378518"/>
                <a:gd name="connsiteY31" fmla="*/ 1837062 h 3343265"/>
                <a:gd name="connsiteX32" fmla="*/ 1832752 w 3378518"/>
                <a:gd name="connsiteY32" fmla="*/ 1833609 h 3343265"/>
                <a:gd name="connsiteX33" fmla="*/ 1832752 w 3378518"/>
                <a:gd name="connsiteY33" fmla="*/ 2374892 h 3343265"/>
                <a:gd name="connsiteX34" fmla="*/ 1457702 w 3378518"/>
                <a:gd name="connsiteY34" fmla="*/ 3079064 h 3343265"/>
                <a:gd name="connsiteX35" fmla="*/ 1440373 w 3378518"/>
                <a:gd name="connsiteY35" fmla="*/ 3297572 h 3343265"/>
                <a:gd name="connsiteX36" fmla="*/ 1204469 w 3378518"/>
                <a:gd name="connsiteY36" fmla="*/ 3291119 h 3343265"/>
                <a:gd name="connsiteX37" fmla="*/ 45693 w 3378518"/>
                <a:gd name="connsiteY37" fmla="*/ 2067168 h 3343265"/>
                <a:gd name="connsiteX38" fmla="*/ 52146 w 3378518"/>
                <a:gd name="connsiteY38" fmla="*/ 1831267 h 3343265"/>
                <a:gd name="connsiteX39" fmla="*/ 288050 w 3378518"/>
                <a:gd name="connsiteY39" fmla="*/ 1837718 h 3343265"/>
                <a:gd name="connsiteX40" fmla="*/ 305161 w 3378518"/>
                <a:gd name="connsiteY40" fmla="*/ 1855791 h 3343265"/>
                <a:gd name="connsiteX41" fmla="*/ 978047 w 3378518"/>
                <a:gd name="connsiteY41" fmla="*/ 1520187 h 3343265"/>
                <a:gd name="connsiteX42" fmla="*/ 1530057 w 3378518"/>
                <a:gd name="connsiteY42" fmla="*/ 1520187 h 3343265"/>
                <a:gd name="connsiteX43" fmla="*/ 1533467 w 3378518"/>
                <a:gd name="connsiteY43" fmla="*/ 977008 h 3343265"/>
                <a:gd name="connsiteX44" fmla="*/ 1923558 w 3378518"/>
                <a:gd name="connsiteY44" fmla="*/ 268587 h 3343265"/>
                <a:gd name="connsiteX45" fmla="*/ 1938145 w 3378518"/>
                <a:gd name="connsiteY45" fmla="*/ 45695 h 3343265"/>
                <a:gd name="connsiteX46" fmla="*/ 2174049 w 3378518"/>
                <a:gd name="connsiteY46" fmla="*/ 52146 h 334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78518" h="3343265">
                  <a:moveTo>
                    <a:pt x="890036" y="1777279"/>
                  </a:moveTo>
                  <a:lnTo>
                    <a:pt x="867690" y="1772294"/>
                  </a:lnTo>
                  <a:lnTo>
                    <a:pt x="874046" y="1768943"/>
                  </a:lnTo>
                  <a:lnTo>
                    <a:pt x="890036" y="1777279"/>
                  </a:lnTo>
                  <a:close/>
                  <a:moveTo>
                    <a:pt x="910377" y="1787884"/>
                  </a:moveTo>
                  <a:lnTo>
                    <a:pt x="909725" y="1788361"/>
                  </a:lnTo>
                  <a:lnTo>
                    <a:pt x="905259" y="1785216"/>
                  </a:lnTo>
                  <a:lnTo>
                    <a:pt x="910377" y="1787884"/>
                  </a:lnTo>
                  <a:close/>
                  <a:moveTo>
                    <a:pt x="2052499" y="409197"/>
                  </a:moveTo>
                  <a:cubicBezTo>
                    <a:pt x="1855567" y="522139"/>
                    <a:pt x="1723377" y="734475"/>
                    <a:pt x="1721848" y="978193"/>
                  </a:cubicBezTo>
                  <a:cubicBezTo>
                    <a:pt x="1720653" y="1168568"/>
                    <a:pt x="1719459" y="1358943"/>
                    <a:pt x="1718264" y="1549318"/>
                  </a:cubicBezTo>
                  <a:lnTo>
                    <a:pt x="1553358" y="1712169"/>
                  </a:lnTo>
                  <a:lnTo>
                    <a:pt x="982233" y="1708585"/>
                  </a:lnTo>
                  <a:cubicBezTo>
                    <a:pt x="755048" y="1707160"/>
                    <a:pt x="553704" y="1819601"/>
                    <a:pt x="438132" y="1996240"/>
                  </a:cubicBezTo>
                  <a:lnTo>
                    <a:pt x="1327831" y="2935982"/>
                  </a:lnTo>
                  <a:cubicBezTo>
                    <a:pt x="1517741" y="2823547"/>
                    <a:pt x="1642874" y="2616160"/>
                    <a:pt x="1644360" y="2379076"/>
                  </a:cubicBezTo>
                  <a:cubicBezTo>
                    <a:pt x="1645555" y="2188701"/>
                    <a:pt x="1646749" y="1998326"/>
                    <a:pt x="1647944" y="1807951"/>
                  </a:cubicBezTo>
                  <a:lnTo>
                    <a:pt x="1812850" y="1645100"/>
                  </a:lnTo>
                  <a:lnTo>
                    <a:pt x="2383975" y="1648684"/>
                  </a:lnTo>
                  <a:cubicBezTo>
                    <a:pt x="2530062" y="1649601"/>
                    <a:pt x="2665464" y="1603436"/>
                    <a:pt x="2775160" y="1524061"/>
                  </a:cubicBezTo>
                  <a:lnTo>
                    <a:pt x="2793741" y="1508778"/>
                  </a:lnTo>
                  <a:lnTo>
                    <a:pt x="2816322" y="1508471"/>
                  </a:lnTo>
                  <a:lnTo>
                    <a:pt x="2806599" y="1498202"/>
                  </a:lnTo>
                  <a:lnTo>
                    <a:pt x="2837773" y="1472561"/>
                  </a:lnTo>
                  <a:cubicBezTo>
                    <a:pt x="2877299" y="1435719"/>
                    <a:pt x="2912231" y="1394008"/>
                    <a:pt x="2941609" y="1348315"/>
                  </a:cubicBezTo>
                  <a:lnTo>
                    <a:pt x="2052499" y="409197"/>
                  </a:lnTo>
                  <a:close/>
                  <a:moveTo>
                    <a:pt x="2174049" y="52146"/>
                  </a:moveTo>
                  <a:lnTo>
                    <a:pt x="3332823" y="1276097"/>
                  </a:lnTo>
                  <a:cubicBezTo>
                    <a:pt x="3396186" y="1343023"/>
                    <a:pt x="3393298" y="1448638"/>
                    <a:pt x="3326372" y="1512000"/>
                  </a:cubicBezTo>
                  <a:cubicBezTo>
                    <a:pt x="3259446" y="1575361"/>
                    <a:pt x="3153829" y="1572473"/>
                    <a:pt x="3090468" y="1505547"/>
                  </a:cubicBezTo>
                  <a:lnTo>
                    <a:pt x="3073378" y="1487496"/>
                  </a:lnTo>
                  <a:cubicBezTo>
                    <a:pt x="2919662" y="1701713"/>
                    <a:pt x="2666991" y="1838843"/>
                    <a:pt x="2382792" y="1837062"/>
                  </a:cubicBezTo>
                  <a:lnTo>
                    <a:pt x="1832752" y="1833609"/>
                  </a:lnTo>
                  <a:lnTo>
                    <a:pt x="1832752" y="2374892"/>
                  </a:lnTo>
                  <a:cubicBezTo>
                    <a:pt x="1832752" y="2668478"/>
                    <a:pt x="1684730" y="2927490"/>
                    <a:pt x="1457702" y="3079064"/>
                  </a:cubicBezTo>
                  <a:cubicBezTo>
                    <a:pt x="1509390" y="3144226"/>
                    <a:pt x="1502268" y="3238971"/>
                    <a:pt x="1440373" y="3297572"/>
                  </a:cubicBezTo>
                  <a:cubicBezTo>
                    <a:pt x="1373447" y="3360933"/>
                    <a:pt x="1267830" y="3358045"/>
                    <a:pt x="1204469" y="3291119"/>
                  </a:cubicBezTo>
                  <a:lnTo>
                    <a:pt x="45693" y="2067168"/>
                  </a:lnTo>
                  <a:cubicBezTo>
                    <a:pt x="-17668" y="2000245"/>
                    <a:pt x="-14779" y="1894627"/>
                    <a:pt x="52146" y="1831267"/>
                  </a:cubicBezTo>
                  <a:cubicBezTo>
                    <a:pt x="119072" y="1767904"/>
                    <a:pt x="224687" y="1770794"/>
                    <a:pt x="288050" y="1837718"/>
                  </a:cubicBezTo>
                  <a:lnTo>
                    <a:pt x="305161" y="1855791"/>
                  </a:lnTo>
                  <a:cubicBezTo>
                    <a:pt x="457589" y="1650481"/>
                    <a:pt x="702601" y="1520187"/>
                    <a:pt x="978047" y="1520187"/>
                  </a:cubicBezTo>
                  <a:lnTo>
                    <a:pt x="1530057" y="1520187"/>
                  </a:lnTo>
                  <a:cubicBezTo>
                    <a:pt x="1531194" y="1339127"/>
                    <a:pt x="1532330" y="1158068"/>
                    <a:pt x="1533467" y="977008"/>
                  </a:cubicBezTo>
                  <a:cubicBezTo>
                    <a:pt x="1535338" y="678827"/>
                    <a:pt x="1689679" y="417271"/>
                    <a:pt x="1923558" y="268587"/>
                  </a:cubicBezTo>
                  <a:cubicBezTo>
                    <a:pt x="1868853" y="203019"/>
                    <a:pt x="1874955" y="105520"/>
                    <a:pt x="1938145" y="45695"/>
                  </a:cubicBezTo>
                  <a:cubicBezTo>
                    <a:pt x="2005071" y="-17668"/>
                    <a:pt x="2110688" y="-14780"/>
                    <a:pt x="2174049" y="521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그룹 60">
              <a:extLst>
                <a:ext uri="{FF2B5EF4-FFF2-40B4-BE49-F238E27FC236}">
                  <a16:creationId xmlns:a16="http://schemas.microsoft.com/office/drawing/2014/main" id="{0A4D8A91-5DBE-4918-B7C6-C567124148C5}"/>
                </a:ext>
              </a:extLst>
            </p:cNvPr>
            <p:cNvGrpSpPr/>
            <p:nvPr/>
          </p:nvGrpSpPr>
          <p:grpSpPr>
            <a:xfrm>
              <a:off x="5536852" y="2753578"/>
              <a:ext cx="1089476" cy="1686250"/>
              <a:chOff x="5558699" y="2598826"/>
              <a:chExt cx="1089476" cy="1686250"/>
            </a:xfrm>
          </p:grpSpPr>
          <p:sp>
            <p:nvSpPr>
              <p:cNvPr id="61" name="직사각형 59">
                <a:extLst>
                  <a:ext uri="{FF2B5EF4-FFF2-40B4-BE49-F238E27FC236}">
                    <a16:creationId xmlns:a16="http://schemas.microsoft.com/office/drawing/2014/main" id="{D1228BC4-8500-4DA9-9B6B-DE785A2FD45D}"/>
                  </a:ext>
                </a:extLst>
              </p:cNvPr>
              <p:cNvSpPr/>
              <p:nvPr/>
            </p:nvSpPr>
            <p:spPr>
              <a:xfrm>
                <a:off x="6088868" y="3022230"/>
                <a:ext cx="34821" cy="7479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2" name="그룹 49">
                <a:extLst>
                  <a:ext uri="{FF2B5EF4-FFF2-40B4-BE49-F238E27FC236}">
                    <a16:creationId xmlns:a16="http://schemas.microsoft.com/office/drawing/2014/main" id="{64F29C3C-DF1A-4EE4-9F07-C2E658DE58DD}"/>
                  </a:ext>
                </a:extLst>
              </p:cNvPr>
              <p:cNvGrpSpPr/>
              <p:nvPr/>
            </p:nvGrpSpPr>
            <p:grpSpPr>
              <a:xfrm>
                <a:off x="5617507" y="3979880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83" name="타원 50">
                  <a:extLst>
                    <a:ext uri="{FF2B5EF4-FFF2-40B4-BE49-F238E27FC236}">
                      <a16:creationId xmlns:a16="http://schemas.microsoft.com/office/drawing/2014/main" id="{81B88B92-A37E-4498-8076-5209FD437211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타원 51">
                  <a:extLst>
                    <a:ext uri="{FF2B5EF4-FFF2-40B4-BE49-F238E27FC236}">
                      <a16:creationId xmlns:a16="http://schemas.microsoft.com/office/drawing/2014/main" id="{F720B20B-8707-458E-AFA7-B4F0E201A43F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Block Arc 11">
                  <a:extLst>
                    <a:ext uri="{FF2B5EF4-FFF2-40B4-BE49-F238E27FC236}">
                      <a16:creationId xmlns:a16="http://schemas.microsoft.com/office/drawing/2014/main" id="{92E63B2A-768B-4D41-AFDD-CB29674EE746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3" name="그룹 21">
                <a:extLst>
                  <a:ext uri="{FF2B5EF4-FFF2-40B4-BE49-F238E27FC236}">
                    <a16:creationId xmlns:a16="http://schemas.microsoft.com/office/drawing/2014/main" id="{C25D354B-31F7-4DC7-BC74-794E672EFEBD}"/>
                  </a:ext>
                </a:extLst>
              </p:cNvPr>
              <p:cNvGrpSpPr/>
              <p:nvPr/>
            </p:nvGrpSpPr>
            <p:grpSpPr>
              <a:xfrm>
                <a:off x="5811672" y="36289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80" name="타원 22">
                  <a:extLst>
                    <a:ext uri="{FF2B5EF4-FFF2-40B4-BE49-F238E27FC236}">
                      <a16:creationId xmlns:a16="http://schemas.microsoft.com/office/drawing/2014/main" id="{1F3097C5-C165-4BFD-A8EB-A583F694AA63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23">
                  <a:extLst>
                    <a:ext uri="{FF2B5EF4-FFF2-40B4-BE49-F238E27FC236}">
                      <a16:creationId xmlns:a16="http://schemas.microsoft.com/office/drawing/2014/main" id="{E4983996-1D6D-48FE-8739-1C552CCEA045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Block Arc 11">
                  <a:extLst>
                    <a:ext uri="{FF2B5EF4-FFF2-40B4-BE49-F238E27FC236}">
                      <a16:creationId xmlns:a16="http://schemas.microsoft.com/office/drawing/2014/main" id="{6791899E-6A70-43F9-AB5D-BA4A4883093F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4" name="그룹 25">
                <a:extLst>
                  <a:ext uri="{FF2B5EF4-FFF2-40B4-BE49-F238E27FC236}">
                    <a16:creationId xmlns:a16="http://schemas.microsoft.com/office/drawing/2014/main" id="{583004F8-7BAC-4B0C-837C-326E988D90E8}"/>
                  </a:ext>
                </a:extLst>
              </p:cNvPr>
              <p:cNvGrpSpPr/>
              <p:nvPr/>
            </p:nvGrpSpPr>
            <p:grpSpPr>
              <a:xfrm>
                <a:off x="6050354" y="3733355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77" name="타원 26">
                  <a:extLst>
                    <a:ext uri="{FF2B5EF4-FFF2-40B4-BE49-F238E27FC236}">
                      <a16:creationId xmlns:a16="http://schemas.microsoft.com/office/drawing/2014/main" id="{B0D0347E-CD25-4C9B-869A-4D6302068393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타원 27">
                  <a:extLst>
                    <a:ext uri="{FF2B5EF4-FFF2-40B4-BE49-F238E27FC236}">
                      <a16:creationId xmlns:a16="http://schemas.microsoft.com/office/drawing/2014/main" id="{725537FE-2A27-44EB-908F-AE67B6E8C499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Block Arc 11">
                  <a:extLst>
                    <a:ext uri="{FF2B5EF4-FFF2-40B4-BE49-F238E27FC236}">
                      <a16:creationId xmlns:a16="http://schemas.microsoft.com/office/drawing/2014/main" id="{03BED4E2-7FB0-487A-A687-17C606309625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5" name="그룹 29">
                <a:extLst>
                  <a:ext uri="{FF2B5EF4-FFF2-40B4-BE49-F238E27FC236}">
                    <a16:creationId xmlns:a16="http://schemas.microsoft.com/office/drawing/2014/main" id="{574F168B-79D2-4542-8506-40D2157D47FD}"/>
                  </a:ext>
                </a:extLst>
              </p:cNvPr>
              <p:cNvGrpSpPr/>
              <p:nvPr/>
            </p:nvGrpSpPr>
            <p:grpSpPr>
              <a:xfrm>
                <a:off x="5804852" y="38992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74" name="타원 30">
                  <a:extLst>
                    <a:ext uri="{FF2B5EF4-FFF2-40B4-BE49-F238E27FC236}">
                      <a16:creationId xmlns:a16="http://schemas.microsoft.com/office/drawing/2014/main" id="{388FECD8-7C5B-402A-AECF-BCF5F523EA65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타원 31">
                  <a:extLst>
                    <a:ext uri="{FF2B5EF4-FFF2-40B4-BE49-F238E27FC236}">
                      <a16:creationId xmlns:a16="http://schemas.microsoft.com/office/drawing/2014/main" id="{4FDDC626-2371-4E61-995E-DE5680FCD0C0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Block Arc 11">
                  <a:extLst>
                    <a:ext uri="{FF2B5EF4-FFF2-40B4-BE49-F238E27FC236}">
                      <a16:creationId xmlns:a16="http://schemas.microsoft.com/office/drawing/2014/main" id="{4B4D935D-5AC5-43C0-B89F-8ADE557ABBD3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6" name="그룹 33">
                <a:extLst>
                  <a:ext uri="{FF2B5EF4-FFF2-40B4-BE49-F238E27FC236}">
                    <a16:creationId xmlns:a16="http://schemas.microsoft.com/office/drawing/2014/main" id="{0162E462-720B-42F2-838D-5B9F192EF970}"/>
                  </a:ext>
                </a:extLst>
              </p:cNvPr>
              <p:cNvGrpSpPr/>
              <p:nvPr/>
            </p:nvGrpSpPr>
            <p:grpSpPr>
              <a:xfrm>
                <a:off x="5558699" y="3770159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71" name="타원 34">
                  <a:extLst>
                    <a:ext uri="{FF2B5EF4-FFF2-40B4-BE49-F238E27FC236}">
                      <a16:creationId xmlns:a16="http://schemas.microsoft.com/office/drawing/2014/main" id="{A8D7B542-BD42-4935-8E22-99243CE95B22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타원 35">
                  <a:extLst>
                    <a:ext uri="{FF2B5EF4-FFF2-40B4-BE49-F238E27FC236}">
                      <a16:creationId xmlns:a16="http://schemas.microsoft.com/office/drawing/2014/main" id="{6161A9AB-19D4-4D6B-A36B-2609963B3DCA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Block Arc 11">
                  <a:extLst>
                    <a:ext uri="{FF2B5EF4-FFF2-40B4-BE49-F238E27FC236}">
                      <a16:creationId xmlns:a16="http://schemas.microsoft.com/office/drawing/2014/main" id="{ACC5CD3F-16FC-4172-B837-4152CD1ACDD2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7" name="그룹 37">
                <a:extLst>
                  <a:ext uri="{FF2B5EF4-FFF2-40B4-BE49-F238E27FC236}">
                    <a16:creationId xmlns:a16="http://schemas.microsoft.com/office/drawing/2014/main" id="{2FEC02A9-9862-482E-973F-C81C60BD10E7}"/>
                  </a:ext>
                </a:extLst>
              </p:cNvPr>
              <p:cNvGrpSpPr/>
              <p:nvPr/>
            </p:nvGrpSpPr>
            <p:grpSpPr>
              <a:xfrm>
                <a:off x="6065408" y="396454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68" name="타원 38">
                  <a:extLst>
                    <a:ext uri="{FF2B5EF4-FFF2-40B4-BE49-F238E27FC236}">
                      <a16:creationId xmlns:a16="http://schemas.microsoft.com/office/drawing/2014/main" id="{237E8D2D-C8A1-456F-AB2D-42172E3113D1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타원 39">
                  <a:extLst>
                    <a:ext uri="{FF2B5EF4-FFF2-40B4-BE49-F238E27FC236}">
                      <a16:creationId xmlns:a16="http://schemas.microsoft.com/office/drawing/2014/main" id="{A2F3D070-CE5F-4413-BC72-8404812ACB6D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Block Arc 11">
                  <a:extLst>
                    <a:ext uri="{FF2B5EF4-FFF2-40B4-BE49-F238E27FC236}">
                      <a16:creationId xmlns:a16="http://schemas.microsoft.com/office/drawing/2014/main" id="{560578DA-0086-4E5B-BCEA-264CCAC6CD20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그룹 41">
                <a:extLst>
                  <a:ext uri="{FF2B5EF4-FFF2-40B4-BE49-F238E27FC236}">
                    <a16:creationId xmlns:a16="http://schemas.microsoft.com/office/drawing/2014/main" id="{501AA8BE-B7F9-4112-B808-8D63FCC0CE3F}"/>
                  </a:ext>
                </a:extLst>
              </p:cNvPr>
              <p:cNvGrpSpPr/>
              <p:nvPr/>
            </p:nvGrpSpPr>
            <p:grpSpPr>
              <a:xfrm>
                <a:off x="6342979" y="3957518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65" name="타원 42">
                  <a:extLst>
                    <a:ext uri="{FF2B5EF4-FFF2-40B4-BE49-F238E27FC236}">
                      <a16:creationId xmlns:a16="http://schemas.microsoft.com/office/drawing/2014/main" id="{86770301-1DDD-4347-8770-82AB8C401D4F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타원 43">
                  <a:extLst>
                    <a:ext uri="{FF2B5EF4-FFF2-40B4-BE49-F238E27FC236}">
                      <a16:creationId xmlns:a16="http://schemas.microsoft.com/office/drawing/2014/main" id="{12E60ECA-6A1B-44A9-A510-9E4536515015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Block Arc 11">
                  <a:extLst>
                    <a:ext uri="{FF2B5EF4-FFF2-40B4-BE49-F238E27FC236}">
                      <a16:creationId xmlns:a16="http://schemas.microsoft.com/office/drawing/2014/main" id="{2C9B42A3-3DF4-4C45-9145-F4B47D413176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9" name="그룹 45">
                <a:extLst>
                  <a:ext uri="{FF2B5EF4-FFF2-40B4-BE49-F238E27FC236}">
                    <a16:creationId xmlns:a16="http://schemas.microsoft.com/office/drawing/2014/main" id="{87C6DC12-7164-41F8-9D6F-0DB7354AB504}"/>
                  </a:ext>
                </a:extLst>
              </p:cNvPr>
              <p:cNvGrpSpPr/>
              <p:nvPr/>
            </p:nvGrpSpPr>
            <p:grpSpPr>
              <a:xfrm>
                <a:off x="6322640" y="372199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62" name="타원 46">
                  <a:extLst>
                    <a:ext uri="{FF2B5EF4-FFF2-40B4-BE49-F238E27FC236}">
                      <a16:creationId xmlns:a16="http://schemas.microsoft.com/office/drawing/2014/main" id="{6CF13A83-2697-443F-A258-DB3DC3619900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타원 47">
                  <a:extLst>
                    <a:ext uri="{FF2B5EF4-FFF2-40B4-BE49-F238E27FC236}">
                      <a16:creationId xmlns:a16="http://schemas.microsoft.com/office/drawing/2014/main" id="{687D0898-9EC0-412A-B81F-CB482266FFBB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Block Arc 11">
                  <a:extLst>
                    <a:ext uri="{FF2B5EF4-FFF2-40B4-BE49-F238E27FC236}">
                      <a16:creationId xmlns:a16="http://schemas.microsoft.com/office/drawing/2014/main" id="{26F39A0D-83A3-4BB9-A315-C1F6E8978374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0" name="이등변 삼각형 58">
                <a:extLst>
                  <a:ext uri="{FF2B5EF4-FFF2-40B4-BE49-F238E27FC236}">
                    <a16:creationId xmlns:a16="http://schemas.microsoft.com/office/drawing/2014/main" id="{C94A12DD-2884-4158-92D0-AAF8DA475B4C}"/>
                  </a:ext>
                </a:extLst>
              </p:cNvPr>
              <p:cNvSpPr/>
              <p:nvPr/>
            </p:nvSpPr>
            <p:spPr>
              <a:xfrm rot="10800000">
                <a:off x="5637159" y="2598826"/>
                <a:ext cx="945777" cy="489015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978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6812667" y="3428604"/>
            <a:ext cx="440457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6809763" y="4300327"/>
            <a:ext cx="447808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C1ED63-BE10-4C68-922D-3FB911831CDC}"/>
              </a:ext>
            </a:extLst>
          </p:cNvPr>
          <p:cNvCxnSpPr>
            <a:cxnSpLocks/>
          </p:cNvCxnSpPr>
          <p:nvPr/>
        </p:nvCxnSpPr>
        <p:spPr>
          <a:xfrm flipV="1">
            <a:off x="6832816" y="4264115"/>
            <a:ext cx="4384428" cy="1"/>
          </a:xfrm>
          <a:prstGeom prst="line">
            <a:avLst/>
          </a:prstGeom>
          <a:ln w="254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093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942999" y="838015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2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475BEE-6325-441B-8B2A-5BB7F38C366B}"/>
              </a:ext>
            </a:extLst>
          </p:cNvPr>
          <p:cNvSpPr txBox="1"/>
          <p:nvPr/>
        </p:nvSpPr>
        <p:spPr>
          <a:xfrm>
            <a:off x="953627" y="3285819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942997" y="2524997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4310E-FF96-4BC3-9BD0-C856081FB5E4}"/>
              </a:ext>
            </a:extLst>
          </p:cNvPr>
          <p:cNvSpPr txBox="1"/>
          <p:nvPr/>
        </p:nvSpPr>
        <p:spPr>
          <a:xfrm>
            <a:off x="942998" y="3952276"/>
            <a:ext cx="34480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CC50B-EAB3-4C36-A92E-8B92D81444A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</p:spTree>
    <p:extLst>
      <p:ext uri="{BB962C8B-B14F-4D97-AF65-F5344CB8AC3E}">
        <p14:creationId xmlns:p14="http://schemas.microsoft.com/office/powerpoint/2010/main" val="2799171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21F47-34DF-4975-80BE-3B79A7AA2243}"/>
              </a:ext>
            </a:extLst>
          </p:cNvPr>
          <p:cNvSpPr txBox="1"/>
          <p:nvPr/>
        </p:nvSpPr>
        <p:spPr>
          <a:xfrm>
            <a:off x="6589261" y="1821240"/>
            <a:ext cx="44130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ALLPPT </a:t>
            </a:r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5C38B3-A47C-4B87-A769-D61E41F9993F}"/>
              </a:ext>
            </a:extLst>
          </p:cNvPr>
          <p:cNvGrpSpPr/>
          <p:nvPr/>
        </p:nvGrpSpPr>
        <p:grpSpPr>
          <a:xfrm>
            <a:off x="1492072" y="2214933"/>
            <a:ext cx="589085" cy="589085"/>
            <a:chOff x="1582614" y="2839915"/>
            <a:chExt cx="589085" cy="58908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7DD79C-08B0-4931-9F00-21E4022CD62B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AD48B-6522-4D81-A31D-62E917C8295E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5EB0DF-2E1C-4F40-B71B-2A8B336F463B}"/>
              </a:ext>
            </a:extLst>
          </p:cNvPr>
          <p:cNvGrpSpPr/>
          <p:nvPr/>
        </p:nvGrpSpPr>
        <p:grpSpPr>
          <a:xfrm rot="5400000">
            <a:off x="4345195" y="2214933"/>
            <a:ext cx="589085" cy="589085"/>
            <a:chOff x="1582614" y="2839915"/>
            <a:chExt cx="589085" cy="5890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61B65D-34B5-4DB8-A452-380B3B3A80EF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19BA74-92E3-4EDF-9DEB-7502296E78B6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82472E-A986-4116-A6AD-1C1DDE648C3F}"/>
              </a:ext>
            </a:extLst>
          </p:cNvPr>
          <p:cNvGrpSpPr/>
          <p:nvPr/>
        </p:nvGrpSpPr>
        <p:grpSpPr>
          <a:xfrm flipV="1">
            <a:off x="1492072" y="5063600"/>
            <a:ext cx="589085" cy="589085"/>
            <a:chOff x="1582614" y="2839915"/>
            <a:chExt cx="589085" cy="589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54019A-AAA0-4F2A-87B2-E58C06D37647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0A5BDB-1B71-4191-A97D-802B120E2989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5DFAD2-F510-44C1-AF26-DD5A2DDB44E7}"/>
              </a:ext>
            </a:extLst>
          </p:cNvPr>
          <p:cNvGrpSpPr/>
          <p:nvPr/>
        </p:nvGrpSpPr>
        <p:grpSpPr>
          <a:xfrm rot="16200000" flipV="1">
            <a:off x="4345195" y="5063600"/>
            <a:ext cx="589085" cy="589085"/>
            <a:chOff x="1582614" y="2839915"/>
            <a:chExt cx="589085" cy="58908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9DDFCB-7DAD-4518-B00A-1DAA4C689750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6495B20-71C7-41C2-ADE2-7A367F4E32F2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D33E8F6-AF3B-4EBB-A963-CEC87EC5A8EF}"/>
              </a:ext>
            </a:extLst>
          </p:cNvPr>
          <p:cNvSpPr txBox="1"/>
          <p:nvPr/>
        </p:nvSpPr>
        <p:spPr>
          <a:xfrm>
            <a:off x="6589260" y="3556716"/>
            <a:ext cx="441301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19" name="Block Arc 10">
            <a:extLst>
              <a:ext uri="{FF2B5EF4-FFF2-40B4-BE49-F238E27FC236}">
                <a16:creationId xmlns:a16="http://schemas.microsoft.com/office/drawing/2014/main" id="{9AD742D3-2C4F-4AEC-863B-AF3A6387243D}"/>
              </a:ext>
            </a:extLst>
          </p:cNvPr>
          <p:cNvSpPr/>
          <p:nvPr/>
        </p:nvSpPr>
        <p:spPr>
          <a:xfrm>
            <a:off x="1625248" y="2987781"/>
            <a:ext cx="3148178" cy="2132404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2C6842D4-2F66-463D-9853-0DE27DB527F6}"/>
              </a:ext>
            </a:extLst>
          </p:cNvPr>
          <p:cNvSpPr>
            <a:spLocks/>
          </p:cNvSpPr>
          <p:nvPr/>
        </p:nvSpPr>
        <p:spPr>
          <a:xfrm>
            <a:off x="2923036" y="3429000"/>
            <a:ext cx="941449" cy="941449"/>
          </a:xfrm>
          <a:custGeom>
            <a:avLst/>
            <a:gdLst/>
            <a:ahLst/>
            <a:cxnLst/>
            <a:rect l="l" t="t" r="r" b="b"/>
            <a:pathLst>
              <a:path w="3880153" h="3953697">
                <a:moveTo>
                  <a:pt x="1455" y="3168352"/>
                </a:moveTo>
                <a:cubicBezTo>
                  <a:pt x="205207" y="3400679"/>
                  <a:pt x="634857" y="3494667"/>
                  <a:pt x="960501" y="3505633"/>
                </a:cubicBezTo>
                <a:cubicBezTo>
                  <a:pt x="1028690" y="3627447"/>
                  <a:pt x="1119686" y="3734676"/>
                  <a:pt x="1227538" y="3821974"/>
                </a:cubicBezTo>
                <a:cubicBezTo>
                  <a:pt x="1160267" y="3830083"/>
                  <a:pt x="1089308" y="3833153"/>
                  <a:pt x="1014889" y="3832102"/>
                </a:cubicBezTo>
                <a:cubicBezTo>
                  <a:pt x="621954" y="3837001"/>
                  <a:pt x="201774" y="3729237"/>
                  <a:pt x="6261" y="3480618"/>
                </a:cubicBezTo>
                <a:cubicBezTo>
                  <a:pt x="13084" y="3484795"/>
                  <a:pt x="14745" y="3457252"/>
                  <a:pt x="1455" y="3168352"/>
                </a:cubicBezTo>
                <a:close/>
                <a:moveTo>
                  <a:pt x="3880153" y="3138359"/>
                </a:moveTo>
                <a:cubicBezTo>
                  <a:pt x="3866863" y="3427259"/>
                  <a:pt x="3868524" y="3454802"/>
                  <a:pt x="3875347" y="3450625"/>
                </a:cubicBezTo>
                <a:cubicBezTo>
                  <a:pt x="3706183" y="3641999"/>
                  <a:pt x="3368822" y="3808933"/>
                  <a:pt x="2885642" y="3802109"/>
                </a:cubicBezTo>
                <a:cubicBezTo>
                  <a:pt x="2813626" y="3803007"/>
                  <a:pt x="2740694" y="3800121"/>
                  <a:pt x="2668496" y="3792296"/>
                </a:cubicBezTo>
                <a:cubicBezTo>
                  <a:pt x="2770475" y="3703843"/>
                  <a:pt x="2855364" y="3596451"/>
                  <a:pt x="2918364" y="3475766"/>
                </a:cubicBezTo>
                <a:cubicBezTo>
                  <a:pt x="3244332" y="3465202"/>
                  <a:pt x="3675828" y="3371339"/>
                  <a:pt x="3880153" y="3138359"/>
                </a:cubicBezTo>
                <a:close/>
                <a:moveTo>
                  <a:pt x="2029821" y="3074540"/>
                </a:moveTo>
                <a:cubicBezTo>
                  <a:pt x="2072358" y="3090570"/>
                  <a:pt x="2100256" y="3117016"/>
                  <a:pt x="2101178" y="3147049"/>
                </a:cubicBezTo>
                <a:cubicBezTo>
                  <a:pt x="2102135" y="3178198"/>
                  <a:pt x="2073853" y="3206004"/>
                  <a:pt x="2029821" y="3222855"/>
                </a:cubicBezTo>
                <a:close/>
                <a:moveTo>
                  <a:pt x="1455" y="2758032"/>
                </a:moveTo>
                <a:cubicBezTo>
                  <a:pt x="177591" y="2958870"/>
                  <a:pt x="522539" y="3056328"/>
                  <a:pt x="823260" y="3085716"/>
                </a:cubicBezTo>
                <a:cubicBezTo>
                  <a:pt x="836237" y="3203756"/>
                  <a:pt x="868282" y="3316114"/>
                  <a:pt x="916781" y="3419465"/>
                </a:cubicBezTo>
                <a:cubicBezTo>
                  <a:pt x="553826" y="3407844"/>
                  <a:pt x="185565" y="3298305"/>
                  <a:pt x="6261" y="3070298"/>
                </a:cubicBezTo>
                <a:cubicBezTo>
                  <a:pt x="13084" y="3074475"/>
                  <a:pt x="14745" y="3046932"/>
                  <a:pt x="1455" y="2758032"/>
                </a:cubicBezTo>
                <a:close/>
                <a:moveTo>
                  <a:pt x="3880153" y="2733869"/>
                </a:moveTo>
                <a:cubicBezTo>
                  <a:pt x="3866863" y="3022769"/>
                  <a:pt x="3868524" y="3050312"/>
                  <a:pt x="3875347" y="3046135"/>
                </a:cubicBezTo>
                <a:cubicBezTo>
                  <a:pt x="3714650" y="3227931"/>
                  <a:pt x="3402172" y="3387671"/>
                  <a:pt x="2957054" y="3395450"/>
                </a:cubicBezTo>
                <a:cubicBezTo>
                  <a:pt x="3001703" y="3291967"/>
                  <a:pt x="3030894" y="3180307"/>
                  <a:pt x="3041718" y="3063353"/>
                </a:cubicBezTo>
                <a:cubicBezTo>
                  <a:pt x="3346235" y="3035739"/>
                  <a:pt x="3700756" y="2938426"/>
                  <a:pt x="3880153" y="2733869"/>
                </a:cubicBezTo>
                <a:close/>
                <a:moveTo>
                  <a:pt x="1820161" y="2670546"/>
                </a:moveTo>
                <a:lnTo>
                  <a:pt x="1820161" y="2807794"/>
                </a:lnTo>
                <a:cubicBezTo>
                  <a:pt x="1784534" y="2791726"/>
                  <a:pt x="1761919" y="2767633"/>
                  <a:pt x="1761090" y="2740643"/>
                </a:cubicBezTo>
                <a:cubicBezTo>
                  <a:pt x="1760228" y="2712584"/>
                  <a:pt x="1783091" y="2687237"/>
                  <a:pt x="1820161" y="2670546"/>
                </a:cubicBezTo>
                <a:close/>
                <a:moveTo>
                  <a:pt x="1820161" y="2351698"/>
                </a:moveTo>
                <a:lnTo>
                  <a:pt x="1820161" y="2426781"/>
                </a:lnTo>
                <a:cubicBezTo>
                  <a:pt x="1541058" y="2454722"/>
                  <a:pt x="1332994" y="2587385"/>
                  <a:pt x="1337817" y="2744384"/>
                </a:cubicBezTo>
                <a:cubicBezTo>
                  <a:pt x="1342529" y="2897779"/>
                  <a:pt x="1548926" y="3024362"/>
                  <a:pt x="1820161" y="3051732"/>
                </a:cubicBezTo>
                <a:lnTo>
                  <a:pt x="1820161" y="3217389"/>
                </a:lnTo>
                <a:cubicBezTo>
                  <a:pt x="1786002" y="3201854"/>
                  <a:pt x="1763663" y="3178972"/>
                  <a:pt x="1761274" y="3153060"/>
                </a:cubicBezTo>
                <a:lnTo>
                  <a:pt x="1338460" y="3164281"/>
                </a:lnTo>
                <a:cubicBezTo>
                  <a:pt x="1352256" y="3313879"/>
                  <a:pt x="1556620" y="3434536"/>
                  <a:pt x="1820161" y="3461071"/>
                </a:cubicBezTo>
                <a:lnTo>
                  <a:pt x="1820161" y="3539697"/>
                </a:lnTo>
                <a:lnTo>
                  <a:pt x="2029821" y="3539697"/>
                </a:lnTo>
                <a:lnTo>
                  <a:pt x="2029821" y="3462128"/>
                </a:lnTo>
                <a:cubicBezTo>
                  <a:pt x="2315071" y="3436849"/>
                  <a:pt x="2529344" y="3302606"/>
                  <a:pt x="2524450" y="3143308"/>
                </a:cubicBezTo>
                <a:cubicBezTo>
                  <a:pt x="2519668" y="2987610"/>
                  <a:pt x="2307099" y="2859535"/>
                  <a:pt x="2029821" y="2834965"/>
                </a:cubicBezTo>
                <a:lnTo>
                  <a:pt x="2029821" y="2665297"/>
                </a:lnTo>
                <a:cubicBezTo>
                  <a:pt x="2070848" y="2680600"/>
                  <a:pt x="2098329" y="2705732"/>
                  <a:pt x="2100994" y="2734632"/>
                </a:cubicBezTo>
                <a:lnTo>
                  <a:pt x="2523807" y="2723411"/>
                </a:lnTo>
                <a:cubicBezTo>
                  <a:pt x="2509797" y="2571487"/>
                  <a:pt x="2299247" y="2449410"/>
                  <a:pt x="2029821" y="2425195"/>
                </a:cubicBezTo>
                <a:lnTo>
                  <a:pt x="2029821" y="2351698"/>
                </a:lnTo>
                <a:close/>
                <a:moveTo>
                  <a:pt x="1455" y="2347712"/>
                </a:moveTo>
                <a:cubicBezTo>
                  <a:pt x="183117" y="2554851"/>
                  <a:pt x="544352" y="2652021"/>
                  <a:pt x="851373" y="2678440"/>
                </a:cubicBezTo>
                <a:cubicBezTo>
                  <a:pt x="827251" y="2766976"/>
                  <a:pt x="815133" y="2860130"/>
                  <a:pt x="815133" y="2956114"/>
                </a:cubicBezTo>
                <a:cubicBezTo>
                  <a:pt x="815133" y="2971896"/>
                  <a:pt x="815461" y="2987602"/>
                  <a:pt x="817509" y="3003166"/>
                </a:cubicBezTo>
                <a:cubicBezTo>
                  <a:pt x="488191" y="2976547"/>
                  <a:pt x="169203" y="2867179"/>
                  <a:pt x="6261" y="2659978"/>
                </a:cubicBezTo>
                <a:cubicBezTo>
                  <a:pt x="13084" y="2664155"/>
                  <a:pt x="14745" y="2636612"/>
                  <a:pt x="1455" y="2347712"/>
                </a:cubicBezTo>
                <a:close/>
                <a:moveTo>
                  <a:pt x="3880153" y="2329379"/>
                </a:moveTo>
                <a:cubicBezTo>
                  <a:pt x="3866863" y="2618279"/>
                  <a:pt x="3868524" y="2645822"/>
                  <a:pt x="3875347" y="2641645"/>
                </a:cubicBezTo>
                <a:cubicBezTo>
                  <a:pt x="3725516" y="2811149"/>
                  <a:pt x="3443734" y="2961479"/>
                  <a:pt x="3045509" y="2988274"/>
                </a:cubicBezTo>
                <a:lnTo>
                  <a:pt x="3047133" y="2956114"/>
                </a:lnTo>
                <a:cubicBezTo>
                  <a:pt x="3047133" y="2854429"/>
                  <a:pt x="3033534" y="2755921"/>
                  <a:pt x="3006831" y="2662641"/>
                </a:cubicBezTo>
                <a:cubicBezTo>
                  <a:pt x="3318650" y="2638590"/>
                  <a:pt x="3693842" y="2541819"/>
                  <a:pt x="3880153" y="2329379"/>
                </a:cubicBezTo>
                <a:close/>
                <a:moveTo>
                  <a:pt x="1931133" y="1937697"/>
                </a:moveTo>
                <a:cubicBezTo>
                  <a:pt x="2487898" y="1937697"/>
                  <a:pt x="2939245" y="2388994"/>
                  <a:pt x="2939245" y="2945697"/>
                </a:cubicBezTo>
                <a:cubicBezTo>
                  <a:pt x="2939245" y="3502400"/>
                  <a:pt x="2487898" y="3953697"/>
                  <a:pt x="1931133" y="3953697"/>
                </a:cubicBezTo>
                <a:cubicBezTo>
                  <a:pt x="1374368" y="3953697"/>
                  <a:pt x="923021" y="3502400"/>
                  <a:pt x="923021" y="2945697"/>
                </a:cubicBezTo>
                <a:cubicBezTo>
                  <a:pt x="923021" y="2388994"/>
                  <a:pt x="1374368" y="1937697"/>
                  <a:pt x="1931133" y="1937697"/>
                </a:cubicBezTo>
                <a:close/>
                <a:moveTo>
                  <a:pt x="1455" y="1937392"/>
                </a:moveTo>
                <a:cubicBezTo>
                  <a:pt x="214734" y="2180582"/>
                  <a:pt x="675532" y="2272194"/>
                  <a:pt x="1005427" y="2276729"/>
                </a:cubicBezTo>
                <a:lnTo>
                  <a:pt x="1048467" y="2274995"/>
                </a:lnTo>
                <a:cubicBezTo>
                  <a:pt x="973036" y="2370730"/>
                  <a:pt x="913948" y="2479702"/>
                  <a:pt x="874973" y="2597837"/>
                </a:cubicBezTo>
                <a:cubicBezTo>
                  <a:pt x="525848" y="2578625"/>
                  <a:pt x="178686" y="2468917"/>
                  <a:pt x="6261" y="2249658"/>
                </a:cubicBezTo>
                <a:cubicBezTo>
                  <a:pt x="13084" y="2253835"/>
                  <a:pt x="14745" y="2226292"/>
                  <a:pt x="1455" y="1937392"/>
                </a:cubicBezTo>
                <a:close/>
                <a:moveTo>
                  <a:pt x="3880153" y="1924889"/>
                </a:moveTo>
                <a:cubicBezTo>
                  <a:pt x="3866863" y="2213789"/>
                  <a:pt x="3868524" y="2241332"/>
                  <a:pt x="3875347" y="2237155"/>
                </a:cubicBezTo>
                <a:cubicBezTo>
                  <a:pt x="3717776" y="2415415"/>
                  <a:pt x="3414270" y="2572469"/>
                  <a:pt x="2982846" y="2585687"/>
                </a:cubicBezTo>
                <a:cubicBezTo>
                  <a:pt x="2942265" y="2466665"/>
                  <a:pt x="2881020" y="2357243"/>
                  <a:pt x="2803561" y="2261302"/>
                </a:cubicBezTo>
                <a:cubicBezTo>
                  <a:pt x="2828324" y="2263132"/>
                  <a:pt x="2852587" y="2263902"/>
                  <a:pt x="2876180" y="2264226"/>
                </a:cubicBezTo>
                <a:cubicBezTo>
                  <a:pt x="3206076" y="2259691"/>
                  <a:pt x="3666874" y="2168079"/>
                  <a:pt x="3880153" y="1924889"/>
                </a:cubicBezTo>
                <a:close/>
                <a:moveTo>
                  <a:pt x="2970728" y="1742046"/>
                </a:moveTo>
                <a:cubicBezTo>
                  <a:pt x="3013265" y="1749515"/>
                  <a:pt x="3041163" y="1761838"/>
                  <a:pt x="3042085" y="1775832"/>
                </a:cubicBezTo>
                <a:cubicBezTo>
                  <a:pt x="3043042" y="1790346"/>
                  <a:pt x="3014760" y="1803303"/>
                  <a:pt x="2970728" y="1811155"/>
                </a:cubicBezTo>
                <a:close/>
                <a:moveTo>
                  <a:pt x="2761068" y="1553800"/>
                </a:moveTo>
                <a:lnTo>
                  <a:pt x="2761068" y="1617752"/>
                </a:lnTo>
                <a:cubicBezTo>
                  <a:pt x="2725441" y="1610265"/>
                  <a:pt x="2702826" y="1599039"/>
                  <a:pt x="2701997" y="1586462"/>
                </a:cubicBezTo>
                <a:cubicBezTo>
                  <a:pt x="2701135" y="1573388"/>
                  <a:pt x="2723998" y="1561577"/>
                  <a:pt x="2761068" y="1553800"/>
                </a:cubicBezTo>
                <a:close/>
                <a:moveTo>
                  <a:pt x="2761068" y="1405229"/>
                </a:moveTo>
                <a:lnTo>
                  <a:pt x="2761068" y="1440215"/>
                </a:lnTo>
                <a:cubicBezTo>
                  <a:pt x="2481965" y="1453234"/>
                  <a:pt x="2273901" y="1515050"/>
                  <a:pt x="2278724" y="1588206"/>
                </a:cubicBezTo>
                <a:cubicBezTo>
                  <a:pt x="2283436" y="1659682"/>
                  <a:pt x="2489833" y="1718665"/>
                  <a:pt x="2761068" y="1731418"/>
                </a:cubicBezTo>
                <a:lnTo>
                  <a:pt x="2761068" y="1808608"/>
                </a:lnTo>
                <a:cubicBezTo>
                  <a:pt x="2726909" y="1801369"/>
                  <a:pt x="2704570" y="1790707"/>
                  <a:pt x="2702181" y="1778633"/>
                </a:cubicBezTo>
                <a:lnTo>
                  <a:pt x="2279367" y="1783861"/>
                </a:lnTo>
                <a:cubicBezTo>
                  <a:pt x="2293163" y="1853568"/>
                  <a:pt x="2497527" y="1909790"/>
                  <a:pt x="2761068" y="1922154"/>
                </a:cubicBezTo>
                <a:lnTo>
                  <a:pt x="2761068" y="1958791"/>
                </a:lnTo>
                <a:lnTo>
                  <a:pt x="2970728" y="1958791"/>
                </a:lnTo>
                <a:lnTo>
                  <a:pt x="2970728" y="1922647"/>
                </a:lnTo>
                <a:cubicBezTo>
                  <a:pt x="3255978" y="1910868"/>
                  <a:pt x="3470251" y="1848316"/>
                  <a:pt x="3465357" y="1774089"/>
                </a:cubicBezTo>
                <a:cubicBezTo>
                  <a:pt x="3460575" y="1701540"/>
                  <a:pt x="3248006" y="1641862"/>
                  <a:pt x="2970728" y="1630413"/>
                </a:cubicBezTo>
                <a:lnTo>
                  <a:pt x="2970728" y="1551354"/>
                </a:lnTo>
                <a:cubicBezTo>
                  <a:pt x="3011755" y="1558485"/>
                  <a:pt x="3039236" y="1570195"/>
                  <a:pt x="3041901" y="1583662"/>
                </a:cubicBezTo>
                <a:lnTo>
                  <a:pt x="3464714" y="1578433"/>
                </a:lnTo>
                <a:cubicBezTo>
                  <a:pt x="3450704" y="1507642"/>
                  <a:pt x="3240154" y="1450759"/>
                  <a:pt x="2970728" y="1439476"/>
                </a:cubicBezTo>
                <a:lnTo>
                  <a:pt x="2970728" y="1405229"/>
                </a:lnTo>
                <a:close/>
                <a:moveTo>
                  <a:pt x="2872041" y="1244391"/>
                </a:moveTo>
                <a:cubicBezTo>
                  <a:pt x="3428806" y="1244391"/>
                  <a:pt x="3880153" y="1453922"/>
                  <a:pt x="3880153" y="1712391"/>
                </a:cubicBezTo>
                <a:cubicBezTo>
                  <a:pt x="3880153" y="1970860"/>
                  <a:pt x="3428806" y="2180391"/>
                  <a:pt x="2872041" y="2180391"/>
                </a:cubicBezTo>
                <a:cubicBezTo>
                  <a:pt x="2823092" y="2180391"/>
                  <a:pt x="2774958" y="2178772"/>
                  <a:pt x="2727893" y="2175376"/>
                </a:cubicBezTo>
                <a:cubicBezTo>
                  <a:pt x="2525684" y="1968353"/>
                  <a:pt x="2243385" y="1840114"/>
                  <a:pt x="1931133" y="1840114"/>
                </a:cubicBezTo>
                <a:cubicBezTo>
                  <a:pt x="1612467" y="1840114"/>
                  <a:pt x="1324996" y="1973676"/>
                  <a:pt x="1122380" y="2188572"/>
                </a:cubicBezTo>
                <a:cubicBezTo>
                  <a:pt x="1087421" y="2190857"/>
                  <a:pt x="1051575" y="2191340"/>
                  <a:pt x="1014889" y="2190822"/>
                </a:cubicBezTo>
                <a:cubicBezTo>
                  <a:pt x="621954" y="2195721"/>
                  <a:pt x="201774" y="2087957"/>
                  <a:pt x="6261" y="1839338"/>
                </a:cubicBezTo>
                <a:cubicBezTo>
                  <a:pt x="13084" y="1843515"/>
                  <a:pt x="14745" y="1815972"/>
                  <a:pt x="1455" y="1527072"/>
                </a:cubicBezTo>
                <a:cubicBezTo>
                  <a:pt x="214734" y="1770262"/>
                  <a:pt x="675532" y="1861874"/>
                  <a:pt x="1005427" y="1866409"/>
                </a:cubicBezTo>
                <a:cubicBezTo>
                  <a:pt x="1278600" y="1862654"/>
                  <a:pt x="1641530" y="1799192"/>
                  <a:pt x="1878042" y="1637444"/>
                </a:cubicBezTo>
                <a:cubicBezTo>
                  <a:pt x="1954537" y="1414404"/>
                  <a:pt x="2370521" y="1244391"/>
                  <a:pt x="2872041" y="1244391"/>
                </a:cubicBezTo>
                <a:close/>
                <a:moveTo>
                  <a:pt x="1455" y="1116752"/>
                </a:moveTo>
                <a:cubicBezTo>
                  <a:pt x="214734" y="1359942"/>
                  <a:pt x="675532" y="1451554"/>
                  <a:pt x="1005427" y="1456089"/>
                </a:cubicBezTo>
                <a:cubicBezTo>
                  <a:pt x="1335323" y="1451554"/>
                  <a:pt x="1796121" y="1359942"/>
                  <a:pt x="2009400" y="1116752"/>
                </a:cubicBezTo>
                <a:cubicBezTo>
                  <a:pt x="1996110" y="1405652"/>
                  <a:pt x="1997771" y="1433195"/>
                  <a:pt x="2004594" y="1429018"/>
                </a:cubicBezTo>
                <a:cubicBezTo>
                  <a:pt x="1835430" y="1620392"/>
                  <a:pt x="1498069" y="1787326"/>
                  <a:pt x="1014889" y="1780502"/>
                </a:cubicBezTo>
                <a:cubicBezTo>
                  <a:pt x="621954" y="1785401"/>
                  <a:pt x="201774" y="1677637"/>
                  <a:pt x="6261" y="1429018"/>
                </a:cubicBezTo>
                <a:cubicBezTo>
                  <a:pt x="13084" y="1433195"/>
                  <a:pt x="14745" y="1405652"/>
                  <a:pt x="1455" y="1116752"/>
                </a:cubicBezTo>
                <a:close/>
                <a:moveTo>
                  <a:pt x="1455" y="706432"/>
                </a:moveTo>
                <a:cubicBezTo>
                  <a:pt x="214734" y="949622"/>
                  <a:pt x="675532" y="1041234"/>
                  <a:pt x="1005427" y="1045769"/>
                </a:cubicBezTo>
                <a:cubicBezTo>
                  <a:pt x="1335323" y="1041234"/>
                  <a:pt x="1796121" y="949622"/>
                  <a:pt x="2009400" y="706432"/>
                </a:cubicBezTo>
                <a:cubicBezTo>
                  <a:pt x="1996110" y="995332"/>
                  <a:pt x="1997771" y="1022875"/>
                  <a:pt x="2004594" y="1018698"/>
                </a:cubicBezTo>
                <a:cubicBezTo>
                  <a:pt x="1835430" y="1210072"/>
                  <a:pt x="1498069" y="1377006"/>
                  <a:pt x="1014889" y="1370182"/>
                </a:cubicBezTo>
                <a:cubicBezTo>
                  <a:pt x="621954" y="1375081"/>
                  <a:pt x="201774" y="1267317"/>
                  <a:pt x="6261" y="1018698"/>
                </a:cubicBezTo>
                <a:cubicBezTo>
                  <a:pt x="13084" y="1022875"/>
                  <a:pt x="14745" y="995332"/>
                  <a:pt x="1455" y="706432"/>
                </a:cubicBezTo>
                <a:close/>
                <a:moveTo>
                  <a:pt x="1106799" y="489687"/>
                </a:moveTo>
                <a:cubicBezTo>
                  <a:pt x="1149336" y="497156"/>
                  <a:pt x="1177233" y="509479"/>
                  <a:pt x="1178156" y="523473"/>
                </a:cubicBezTo>
                <a:cubicBezTo>
                  <a:pt x="1179112" y="537987"/>
                  <a:pt x="1150831" y="550944"/>
                  <a:pt x="1106799" y="558796"/>
                </a:cubicBezTo>
                <a:close/>
                <a:moveTo>
                  <a:pt x="897139" y="301441"/>
                </a:moveTo>
                <a:lnTo>
                  <a:pt x="897139" y="365393"/>
                </a:lnTo>
                <a:cubicBezTo>
                  <a:pt x="861512" y="357906"/>
                  <a:pt x="838897" y="346680"/>
                  <a:pt x="838068" y="334103"/>
                </a:cubicBezTo>
                <a:cubicBezTo>
                  <a:pt x="837206" y="321029"/>
                  <a:pt x="860069" y="309218"/>
                  <a:pt x="897139" y="301441"/>
                </a:cubicBezTo>
                <a:close/>
                <a:moveTo>
                  <a:pt x="897139" y="152870"/>
                </a:moveTo>
                <a:lnTo>
                  <a:pt x="897139" y="187856"/>
                </a:lnTo>
                <a:cubicBezTo>
                  <a:pt x="618036" y="200875"/>
                  <a:pt x="409972" y="262691"/>
                  <a:pt x="414795" y="335847"/>
                </a:cubicBezTo>
                <a:cubicBezTo>
                  <a:pt x="419507" y="407323"/>
                  <a:pt x="625904" y="466306"/>
                  <a:pt x="897139" y="479059"/>
                </a:cubicBezTo>
                <a:lnTo>
                  <a:pt x="897139" y="556249"/>
                </a:lnTo>
                <a:cubicBezTo>
                  <a:pt x="862980" y="549010"/>
                  <a:pt x="840641" y="538348"/>
                  <a:pt x="838251" y="526274"/>
                </a:cubicBezTo>
                <a:lnTo>
                  <a:pt x="415438" y="531502"/>
                </a:lnTo>
                <a:cubicBezTo>
                  <a:pt x="429234" y="601209"/>
                  <a:pt x="633598" y="657431"/>
                  <a:pt x="897139" y="669795"/>
                </a:cubicBezTo>
                <a:lnTo>
                  <a:pt x="897139" y="706432"/>
                </a:lnTo>
                <a:lnTo>
                  <a:pt x="1106799" y="706432"/>
                </a:lnTo>
                <a:lnTo>
                  <a:pt x="1106799" y="670288"/>
                </a:lnTo>
                <a:cubicBezTo>
                  <a:pt x="1392049" y="658509"/>
                  <a:pt x="1606322" y="595956"/>
                  <a:pt x="1601428" y="521730"/>
                </a:cubicBezTo>
                <a:cubicBezTo>
                  <a:pt x="1596646" y="449181"/>
                  <a:pt x="1384077" y="389502"/>
                  <a:pt x="1106799" y="378054"/>
                </a:cubicBezTo>
                <a:lnTo>
                  <a:pt x="1106799" y="298995"/>
                </a:lnTo>
                <a:cubicBezTo>
                  <a:pt x="1147826" y="306126"/>
                  <a:pt x="1175307" y="317836"/>
                  <a:pt x="1177972" y="331303"/>
                </a:cubicBezTo>
                <a:lnTo>
                  <a:pt x="1600785" y="326074"/>
                </a:lnTo>
                <a:cubicBezTo>
                  <a:pt x="1586775" y="255283"/>
                  <a:pt x="1376225" y="198400"/>
                  <a:pt x="1106799" y="187117"/>
                </a:cubicBezTo>
                <a:lnTo>
                  <a:pt x="1106799" y="152870"/>
                </a:lnTo>
                <a:close/>
                <a:moveTo>
                  <a:pt x="1008112" y="0"/>
                </a:moveTo>
                <a:cubicBezTo>
                  <a:pt x="1564877" y="0"/>
                  <a:pt x="2016224" y="209531"/>
                  <a:pt x="2016224" y="468000"/>
                </a:cubicBezTo>
                <a:cubicBezTo>
                  <a:pt x="2016224" y="726469"/>
                  <a:pt x="1564877" y="936000"/>
                  <a:pt x="1008112" y="936000"/>
                </a:cubicBezTo>
                <a:cubicBezTo>
                  <a:pt x="451347" y="936000"/>
                  <a:pt x="0" y="726469"/>
                  <a:pt x="0" y="468000"/>
                </a:cubicBezTo>
                <a:cubicBezTo>
                  <a:pt x="0" y="209531"/>
                  <a:pt x="451347" y="0"/>
                  <a:pt x="10081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432588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7">
            <a:extLst>
              <a:ext uri="{FF2B5EF4-FFF2-40B4-BE49-F238E27FC236}">
                <a16:creationId xmlns:a16="http://schemas.microsoft.com/office/drawing/2014/main" id="{525FAF03-37B2-426A-AE0E-54DBB8F7AF85}"/>
              </a:ext>
            </a:extLst>
          </p:cNvPr>
          <p:cNvSpPr/>
          <p:nvPr/>
        </p:nvSpPr>
        <p:spPr>
          <a:xfrm>
            <a:off x="5671038" y="1987299"/>
            <a:ext cx="5363308" cy="2858708"/>
          </a:xfrm>
          <a:custGeom>
            <a:avLst/>
            <a:gdLst>
              <a:gd name="connsiteX0" fmla="*/ 0 w 3571875"/>
              <a:gd name="connsiteY0" fmla="*/ 1962150 h 2362200"/>
              <a:gd name="connsiteX1" fmla="*/ 142875 w 3571875"/>
              <a:gd name="connsiteY1" fmla="*/ 1809750 h 2362200"/>
              <a:gd name="connsiteX2" fmla="*/ 342900 w 3571875"/>
              <a:gd name="connsiteY2" fmla="*/ 2000250 h 2362200"/>
              <a:gd name="connsiteX3" fmla="*/ 704850 w 3571875"/>
              <a:gd name="connsiteY3" fmla="*/ 1190625 h 2362200"/>
              <a:gd name="connsiteX4" fmla="*/ 1200150 w 3571875"/>
              <a:gd name="connsiteY4" fmla="*/ 2362200 h 2362200"/>
              <a:gd name="connsiteX5" fmla="*/ 1466850 w 3571875"/>
              <a:gd name="connsiteY5" fmla="*/ 1790700 h 2362200"/>
              <a:gd name="connsiteX6" fmla="*/ 1581150 w 3571875"/>
              <a:gd name="connsiteY6" fmla="*/ 1885950 h 2362200"/>
              <a:gd name="connsiteX7" fmla="*/ 1885950 w 3571875"/>
              <a:gd name="connsiteY7" fmla="*/ 1076325 h 2362200"/>
              <a:gd name="connsiteX8" fmla="*/ 2114550 w 3571875"/>
              <a:gd name="connsiteY8" fmla="*/ 1314450 h 2362200"/>
              <a:gd name="connsiteX9" fmla="*/ 2724150 w 3571875"/>
              <a:gd name="connsiteY9" fmla="*/ 0 h 2362200"/>
              <a:gd name="connsiteX10" fmla="*/ 3028950 w 3571875"/>
              <a:gd name="connsiteY10" fmla="*/ 695325 h 2362200"/>
              <a:gd name="connsiteX11" fmla="*/ 3200400 w 3571875"/>
              <a:gd name="connsiteY11" fmla="*/ 352425 h 2362200"/>
              <a:gd name="connsiteX12" fmla="*/ 3571875 w 3571875"/>
              <a:gd name="connsiteY12" fmla="*/ 1171575 h 2362200"/>
              <a:gd name="connsiteX13" fmla="*/ 3571875 w 3571875"/>
              <a:gd name="connsiteY13" fmla="*/ 116205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71875" h="2362200">
                <a:moveTo>
                  <a:pt x="0" y="1962150"/>
                </a:moveTo>
                <a:lnTo>
                  <a:pt x="142875" y="1809750"/>
                </a:lnTo>
                <a:lnTo>
                  <a:pt x="342900" y="2000250"/>
                </a:lnTo>
                <a:lnTo>
                  <a:pt x="704850" y="1190625"/>
                </a:lnTo>
                <a:lnTo>
                  <a:pt x="1200150" y="2362200"/>
                </a:lnTo>
                <a:lnTo>
                  <a:pt x="1466850" y="1790700"/>
                </a:lnTo>
                <a:lnTo>
                  <a:pt x="1581150" y="1885950"/>
                </a:lnTo>
                <a:lnTo>
                  <a:pt x="1885950" y="1076325"/>
                </a:lnTo>
                <a:lnTo>
                  <a:pt x="2114550" y="1314450"/>
                </a:lnTo>
                <a:lnTo>
                  <a:pt x="2724150" y="0"/>
                </a:lnTo>
                <a:lnTo>
                  <a:pt x="3028950" y="695325"/>
                </a:lnTo>
                <a:lnTo>
                  <a:pt x="3200400" y="352425"/>
                </a:lnTo>
                <a:lnTo>
                  <a:pt x="3571875" y="1171575"/>
                </a:lnTo>
                <a:lnTo>
                  <a:pt x="3571875" y="1162050"/>
                </a:lnTo>
              </a:path>
            </a:pathLst>
          </a:cu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26EB2B-A937-48CE-A27E-E3078394BFD5}"/>
              </a:ext>
            </a:extLst>
          </p:cNvPr>
          <p:cNvGrpSpPr/>
          <p:nvPr/>
        </p:nvGrpSpPr>
        <p:grpSpPr>
          <a:xfrm>
            <a:off x="5661506" y="2451578"/>
            <a:ext cx="1004649" cy="867519"/>
            <a:chOff x="4050791" y="2204864"/>
            <a:chExt cx="921259" cy="79551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C98964F-58F5-4831-A5EA-2E9409BFDFBF}"/>
                </a:ext>
              </a:extLst>
            </p:cNvPr>
            <p:cNvSpPr/>
            <p:nvPr/>
          </p:nvSpPr>
          <p:spPr>
            <a:xfrm>
              <a:off x="4050791" y="2204864"/>
              <a:ext cx="610369" cy="610369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9E3AB34-A2A2-4D3D-854C-A82BA05A76DC}"/>
                </a:ext>
              </a:extLst>
            </p:cNvPr>
            <p:cNvCxnSpPr>
              <a:stCxn id="5" idx="5"/>
            </p:cNvCxnSpPr>
            <p:nvPr/>
          </p:nvCxnSpPr>
          <p:spPr>
            <a:xfrm>
              <a:off x="4571774" y="2725847"/>
              <a:ext cx="400276" cy="274528"/>
            </a:xfrm>
            <a:prstGeom prst="line">
              <a:avLst/>
            </a:prstGeom>
            <a:ln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616A4A4-7CF3-4638-9815-622C84DA1CB6}"/>
              </a:ext>
            </a:extLst>
          </p:cNvPr>
          <p:cNvGrpSpPr/>
          <p:nvPr/>
        </p:nvGrpSpPr>
        <p:grpSpPr>
          <a:xfrm>
            <a:off x="7570048" y="4254096"/>
            <a:ext cx="1137334" cy="665619"/>
            <a:chOff x="3618228" y="2138246"/>
            <a:chExt cx="1042931" cy="61036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1F4634D-3A40-4886-B5BF-6739B28128AB}"/>
                </a:ext>
              </a:extLst>
            </p:cNvPr>
            <p:cNvSpPr/>
            <p:nvPr/>
          </p:nvSpPr>
          <p:spPr>
            <a:xfrm>
              <a:off x="4050790" y="2138246"/>
              <a:ext cx="610369" cy="61036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636231C-9304-40C4-A399-332036DB670F}"/>
                </a:ext>
              </a:extLst>
            </p:cNvPr>
            <p:cNvCxnSpPr>
              <a:stCxn id="8" idx="3"/>
            </p:cNvCxnSpPr>
            <p:nvPr/>
          </p:nvCxnSpPr>
          <p:spPr>
            <a:xfrm flipH="1">
              <a:off x="3618228" y="2659228"/>
              <a:ext cx="521948" cy="11837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61A4A3-4487-45D2-9589-9E2E2014FEBC}"/>
              </a:ext>
            </a:extLst>
          </p:cNvPr>
          <p:cNvGrpSpPr/>
          <p:nvPr/>
        </p:nvGrpSpPr>
        <p:grpSpPr>
          <a:xfrm>
            <a:off x="8283732" y="1810224"/>
            <a:ext cx="1395646" cy="665619"/>
            <a:chOff x="4050791" y="2380418"/>
            <a:chExt cx="1279801" cy="61036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BBBCD5F-54C8-4D98-B435-2848919D1F2B}"/>
                </a:ext>
              </a:extLst>
            </p:cNvPr>
            <p:cNvSpPr/>
            <p:nvPr/>
          </p:nvSpPr>
          <p:spPr>
            <a:xfrm>
              <a:off x="4050791" y="2380418"/>
              <a:ext cx="610369" cy="610369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938B6F3-7A54-437A-BDAC-50482C918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4709" y="2528891"/>
              <a:ext cx="705883" cy="155922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3B4BB4-08D4-44B9-91F9-C2E4F6539A15}"/>
              </a:ext>
            </a:extLst>
          </p:cNvPr>
          <p:cNvGrpSpPr/>
          <p:nvPr/>
        </p:nvGrpSpPr>
        <p:grpSpPr>
          <a:xfrm>
            <a:off x="8931912" y="3671244"/>
            <a:ext cx="1426369" cy="975013"/>
            <a:chOff x="3191531" y="1885163"/>
            <a:chExt cx="1307974" cy="8940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4ABF70-B39F-47EE-99DB-609AD26FEA92}"/>
                </a:ext>
              </a:extLst>
            </p:cNvPr>
            <p:cNvSpPr/>
            <p:nvPr/>
          </p:nvSpPr>
          <p:spPr>
            <a:xfrm>
              <a:off x="3889136" y="2168875"/>
              <a:ext cx="610369" cy="610369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29282EF-1C7D-4C5A-B8A6-C3C3B9BF0499}"/>
                </a:ext>
              </a:extLst>
            </p:cNvPr>
            <p:cNvCxnSpPr>
              <a:stCxn id="14" idx="1"/>
            </p:cNvCxnSpPr>
            <p:nvPr/>
          </p:nvCxnSpPr>
          <p:spPr>
            <a:xfrm flipH="1" flipV="1">
              <a:off x="3191531" y="1885163"/>
              <a:ext cx="786992" cy="373098"/>
            </a:xfrm>
            <a:prstGeom prst="line">
              <a:avLst/>
            </a:prstGeom>
            <a:ln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B64BF06-9E16-4559-ABE2-71A9524DE2C8}"/>
              </a:ext>
            </a:extLst>
          </p:cNvPr>
          <p:cNvGrpSpPr/>
          <p:nvPr/>
        </p:nvGrpSpPr>
        <p:grpSpPr>
          <a:xfrm>
            <a:off x="955280" y="2218007"/>
            <a:ext cx="4309656" cy="2440721"/>
            <a:chOff x="827584" y="1916832"/>
            <a:chExt cx="4309656" cy="24407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B1E967D-027B-4ADF-82E4-80332AD17C49}"/>
                </a:ext>
              </a:extLst>
            </p:cNvPr>
            <p:cNvGrpSpPr/>
            <p:nvPr/>
          </p:nvGrpSpPr>
          <p:grpSpPr>
            <a:xfrm>
              <a:off x="827584" y="1916832"/>
              <a:ext cx="4309656" cy="646331"/>
              <a:chOff x="7020272" y="1700460"/>
              <a:chExt cx="4309656" cy="646331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00F9D7-C38B-4F65-9E97-DEC923E2A6B9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F24D071-11F3-47AF-BA76-08DB783D0748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40258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Calibri" pitchFamily="34" charset="0"/>
                  </a:rPr>
                  <a:t>Option A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bg1"/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F769035-77BF-439F-898B-3BC1DF567B6C}"/>
                </a:ext>
              </a:extLst>
            </p:cNvPr>
            <p:cNvGrpSpPr/>
            <p:nvPr/>
          </p:nvGrpSpPr>
          <p:grpSpPr>
            <a:xfrm>
              <a:off x="827584" y="2514962"/>
              <a:ext cx="4309656" cy="646331"/>
              <a:chOff x="7020272" y="1700460"/>
              <a:chExt cx="4309656" cy="64633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6AEE20-2125-471C-AEBD-6A37DF31F7BD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A0186E-6739-4D3C-A4F5-080119567D89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40258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Calibri" pitchFamily="34" charset="0"/>
                  </a:rPr>
                  <a:t>Option B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bg1"/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084B80E-92FF-4136-B24E-21AE24916AD5}"/>
                </a:ext>
              </a:extLst>
            </p:cNvPr>
            <p:cNvGrpSpPr/>
            <p:nvPr/>
          </p:nvGrpSpPr>
          <p:grpSpPr>
            <a:xfrm>
              <a:off x="827584" y="3113092"/>
              <a:ext cx="4309656" cy="646331"/>
              <a:chOff x="7020272" y="1700460"/>
              <a:chExt cx="4309656" cy="64633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E48B482-E271-4590-98CC-A61CFF84FF1E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4A0353-9434-421C-968A-EE756049B025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40258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Calibri" pitchFamily="34" charset="0"/>
                  </a:rPr>
                  <a:t>Option C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bg1"/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9087BAB-0F63-402D-AFE6-963768572422}"/>
                </a:ext>
              </a:extLst>
            </p:cNvPr>
            <p:cNvGrpSpPr/>
            <p:nvPr/>
          </p:nvGrpSpPr>
          <p:grpSpPr>
            <a:xfrm>
              <a:off x="827584" y="3711222"/>
              <a:ext cx="4309656" cy="646331"/>
              <a:chOff x="7020272" y="1700460"/>
              <a:chExt cx="4309656" cy="64633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A07F7E2-B3A6-41A0-BF8D-D08008229682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B39759-7322-4145-AF05-91579F84182A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40258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Calibri" pitchFamily="34" charset="0"/>
                  </a:rPr>
                  <a:t>Option D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bg1"/>
                  </a:solidFill>
                  <a:cs typeface="Calibri" pitchFamily="34" charset="0"/>
                </a:endParaRPr>
              </a:p>
            </p:txBody>
          </p:sp>
        </p:grp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17516D-9390-41F0-9DA4-1B760CE2F8AA}"/>
              </a:ext>
            </a:extLst>
          </p:cNvPr>
          <p:cNvCxnSpPr>
            <a:cxnSpLocks/>
          </p:cNvCxnSpPr>
          <p:nvPr/>
        </p:nvCxnSpPr>
        <p:spPr>
          <a:xfrm>
            <a:off x="905608" y="5125966"/>
            <a:ext cx="1034854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E4D71F1-35A0-488B-99D2-B6CC789EE9F2}"/>
              </a:ext>
            </a:extLst>
          </p:cNvPr>
          <p:cNvSpPr txBox="1"/>
          <p:nvPr/>
        </p:nvSpPr>
        <p:spPr>
          <a:xfrm>
            <a:off x="1377718" y="5385813"/>
            <a:ext cx="158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hope and I believe that this Template will your Time. </a:t>
            </a:r>
            <a:endParaRPr lang="ko-KR" altLang="en-US" sz="1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A8321B-044D-4930-9B2F-1FF63164F0B6}"/>
              </a:ext>
            </a:extLst>
          </p:cNvPr>
          <p:cNvSpPr txBox="1"/>
          <p:nvPr/>
        </p:nvSpPr>
        <p:spPr>
          <a:xfrm>
            <a:off x="7052080" y="5385813"/>
            <a:ext cx="158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hope and I believe that this Template will your Time.</a:t>
            </a:r>
            <a:endParaRPr lang="ko-KR" altLang="en-US" sz="1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6A0BE8-BECD-4CDF-A04C-5F46864A212C}"/>
              </a:ext>
            </a:extLst>
          </p:cNvPr>
          <p:cNvSpPr txBox="1"/>
          <p:nvPr/>
        </p:nvSpPr>
        <p:spPr>
          <a:xfrm>
            <a:off x="4234994" y="5385813"/>
            <a:ext cx="158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hope and I believe that this Template will your Time. </a:t>
            </a:r>
            <a:endParaRPr lang="ko-KR" altLang="en-US" sz="1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483D19-8ACC-4DFC-97B0-B3DCD799FC4C}"/>
              </a:ext>
            </a:extLst>
          </p:cNvPr>
          <p:cNvSpPr txBox="1"/>
          <p:nvPr/>
        </p:nvSpPr>
        <p:spPr>
          <a:xfrm>
            <a:off x="9743771" y="5385813"/>
            <a:ext cx="158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hope and I believe that this Template will your Time.</a:t>
            </a:r>
            <a:endParaRPr lang="ko-KR" altLang="en-US" sz="1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450335-5D84-4AAF-9770-B82EB086988B}"/>
              </a:ext>
            </a:extLst>
          </p:cNvPr>
          <p:cNvSpPr txBox="1"/>
          <p:nvPr/>
        </p:nvSpPr>
        <p:spPr>
          <a:xfrm>
            <a:off x="5880430" y="2588733"/>
            <a:ext cx="24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DE6ED7-E7A1-4F7E-8DA6-B6CE65B181AC}"/>
              </a:ext>
            </a:extLst>
          </p:cNvPr>
          <p:cNvSpPr txBox="1"/>
          <p:nvPr/>
        </p:nvSpPr>
        <p:spPr>
          <a:xfrm>
            <a:off x="8260688" y="4391251"/>
            <a:ext cx="24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B7548C-B277-40AA-9795-972730AC59D2}"/>
              </a:ext>
            </a:extLst>
          </p:cNvPr>
          <p:cNvSpPr txBox="1"/>
          <p:nvPr/>
        </p:nvSpPr>
        <p:spPr>
          <a:xfrm>
            <a:off x="9911588" y="4117793"/>
            <a:ext cx="24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784135-1C89-4CA8-87DD-28AEC50710B1}"/>
              </a:ext>
            </a:extLst>
          </p:cNvPr>
          <p:cNvSpPr txBox="1"/>
          <p:nvPr/>
        </p:nvSpPr>
        <p:spPr>
          <a:xfrm>
            <a:off x="8520702" y="1951658"/>
            <a:ext cx="191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Parallelogram 15">
            <a:extLst>
              <a:ext uri="{FF2B5EF4-FFF2-40B4-BE49-F238E27FC236}">
                <a16:creationId xmlns:a16="http://schemas.microsoft.com/office/drawing/2014/main" id="{FFB09727-4A7C-476C-9AA5-8ABD0BA01A01}"/>
              </a:ext>
            </a:extLst>
          </p:cNvPr>
          <p:cNvSpPr/>
          <p:nvPr/>
        </p:nvSpPr>
        <p:spPr>
          <a:xfrm flipH="1">
            <a:off x="3660730" y="5528094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5">
            <a:extLst>
              <a:ext uri="{FF2B5EF4-FFF2-40B4-BE49-F238E27FC236}">
                <a16:creationId xmlns:a16="http://schemas.microsoft.com/office/drawing/2014/main" id="{C7D25569-2789-41BF-861E-EF5FA69B207F}"/>
              </a:ext>
            </a:extLst>
          </p:cNvPr>
          <p:cNvSpPr/>
          <p:nvPr/>
        </p:nvSpPr>
        <p:spPr>
          <a:xfrm flipH="1">
            <a:off x="6447900" y="554742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Donut 24">
            <a:extLst>
              <a:ext uri="{FF2B5EF4-FFF2-40B4-BE49-F238E27FC236}">
                <a16:creationId xmlns:a16="http://schemas.microsoft.com/office/drawing/2014/main" id="{F12A01ED-1747-4E5B-BDDE-D6AF88E0F3EB}"/>
              </a:ext>
            </a:extLst>
          </p:cNvPr>
          <p:cNvSpPr/>
          <p:nvPr/>
        </p:nvSpPr>
        <p:spPr>
          <a:xfrm>
            <a:off x="9163417" y="5509760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자유형 151">
            <a:extLst>
              <a:ext uri="{FF2B5EF4-FFF2-40B4-BE49-F238E27FC236}">
                <a16:creationId xmlns:a16="http://schemas.microsoft.com/office/drawing/2014/main" id="{0AA2E6AC-B25D-4486-A23A-7EE52BAD9328}"/>
              </a:ext>
            </a:extLst>
          </p:cNvPr>
          <p:cNvSpPr/>
          <p:nvPr/>
        </p:nvSpPr>
        <p:spPr>
          <a:xfrm>
            <a:off x="874024" y="5515283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9C1DB-AC8E-45F5-84B7-720E6731F0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0A3384-2265-4345-93F4-58972ED685D2}"/>
              </a:ext>
            </a:extLst>
          </p:cNvPr>
          <p:cNvSpPr txBox="1"/>
          <p:nvPr/>
        </p:nvSpPr>
        <p:spPr>
          <a:xfrm>
            <a:off x="5207415" y="2839265"/>
            <a:ext cx="2300802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Clean Text </a:t>
            </a:r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Slide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E1466F-DAB7-4583-A2C3-4F8E76821081}"/>
              </a:ext>
            </a:extLst>
          </p:cNvPr>
          <p:cNvSpPr/>
          <p:nvPr/>
        </p:nvSpPr>
        <p:spPr>
          <a:xfrm>
            <a:off x="7600351" y="438548"/>
            <a:ext cx="3740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2"/>
                </a:solidFill>
              </a:rPr>
              <a:t>PORTFOLIO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71E87C-25AB-4911-9B20-36554C254435}"/>
              </a:ext>
            </a:extLst>
          </p:cNvPr>
          <p:cNvSpPr/>
          <p:nvPr/>
        </p:nvSpPr>
        <p:spPr>
          <a:xfrm>
            <a:off x="7600348" y="1058966"/>
            <a:ext cx="3740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2"/>
                </a:solidFill>
              </a:rPr>
              <a:t>PRESENTATION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9AD4F1-94BF-4454-8F51-891A83E92874}"/>
              </a:ext>
            </a:extLst>
          </p:cNvPr>
          <p:cNvGrpSpPr/>
          <p:nvPr/>
        </p:nvGrpSpPr>
        <p:grpSpPr>
          <a:xfrm>
            <a:off x="8567854" y="2479225"/>
            <a:ext cx="2772653" cy="3037696"/>
            <a:chOff x="4120557" y="1916832"/>
            <a:chExt cx="4123853" cy="3037696"/>
          </a:xfrm>
        </p:grpSpPr>
        <p:sp>
          <p:nvSpPr>
            <p:cNvPr id="15" name="Text Placeholder 10">
              <a:extLst>
                <a:ext uri="{FF2B5EF4-FFF2-40B4-BE49-F238E27FC236}">
                  <a16:creationId xmlns:a16="http://schemas.microsoft.com/office/drawing/2014/main" id="{9A97CC1B-AEAE-4F45-B2AC-43CC4BDD4FB9}"/>
                </a:ext>
              </a:extLst>
            </p:cNvPr>
            <p:cNvSpPr txBox="1">
              <a:spLocks/>
            </p:cNvSpPr>
            <p:nvPr/>
          </p:nvSpPr>
          <p:spPr>
            <a:xfrm>
              <a:off x="4120558" y="1916832"/>
              <a:ext cx="4123852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88E264-784D-4DCD-B1B2-AA230CD6ABAA}"/>
                </a:ext>
              </a:extLst>
            </p:cNvPr>
            <p:cNvSpPr txBox="1"/>
            <p:nvPr/>
          </p:nvSpPr>
          <p:spPr>
            <a:xfrm>
              <a:off x="4120557" y="2276872"/>
              <a:ext cx="41238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Get a modern PowerPoint  Presentation that is beautifully designed. Easy to change colors, photos and Text.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780131E-CD7E-4ED0-8286-C5EDDCC18AB1}"/>
              </a:ext>
            </a:extLst>
          </p:cNvPr>
          <p:cNvSpPr txBox="1"/>
          <p:nvPr/>
        </p:nvSpPr>
        <p:spPr>
          <a:xfrm>
            <a:off x="1444743" y="6079402"/>
            <a:ext cx="2990263" cy="492443"/>
          </a:xfrm>
          <a:prstGeom prst="rect">
            <a:avLst/>
          </a:prstGeom>
          <a:solidFill>
            <a:schemeClr val="accent2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/>
                </a:solidFill>
              </a:rPr>
              <a:t>Portfolio Design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F9799982-85D5-41E8-AF8C-8D7B6586D08E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-8546" y="3842148"/>
            <a:ext cx="3612383" cy="10303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3127598E-2EDC-409A-8322-4AF88DCD31E3}"/>
              </a:ext>
            </a:extLst>
          </p:cNvPr>
          <p:cNvCxnSpPr>
            <a:cxnSpLocks/>
            <a:stCxn id="8" idx="5"/>
            <a:endCxn id="9" idx="2"/>
          </p:cNvCxnSpPr>
          <p:nvPr/>
        </p:nvCxnSpPr>
        <p:spPr>
          <a:xfrm>
            <a:off x="3719621" y="3842148"/>
            <a:ext cx="1834827" cy="4355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3">
            <a:extLst>
              <a:ext uri="{FF2B5EF4-FFF2-40B4-BE49-F238E27FC236}">
                <a16:creationId xmlns:a16="http://schemas.microsoft.com/office/drawing/2014/main" id="{97F135EB-7CCA-4FC1-A3F4-9A2642FAB0FE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5694211" y="2415407"/>
            <a:ext cx="1918721" cy="180439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5">
            <a:extLst>
              <a:ext uri="{FF2B5EF4-FFF2-40B4-BE49-F238E27FC236}">
                <a16:creationId xmlns:a16="http://schemas.microsoft.com/office/drawing/2014/main" id="{15C77296-5E73-45F5-ADF0-5A61F176EF31}"/>
              </a:ext>
            </a:extLst>
          </p:cNvPr>
          <p:cNvCxnSpPr>
            <a:cxnSpLocks/>
            <a:stCxn id="10" idx="6"/>
            <a:endCxn id="11" idx="1"/>
          </p:cNvCxnSpPr>
          <p:nvPr/>
        </p:nvCxnSpPr>
        <p:spPr>
          <a:xfrm>
            <a:off x="7752695" y="2357515"/>
            <a:ext cx="1816809" cy="7340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6">
            <a:extLst>
              <a:ext uri="{FF2B5EF4-FFF2-40B4-BE49-F238E27FC236}">
                <a16:creationId xmlns:a16="http://schemas.microsoft.com/office/drawing/2014/main" id="{EBD4CC13-FF51-4C11-BD84-9C3D7351312B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9685288" y="1498736"/>
            <a:ext cx="2506712" cy="15928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18">
            <a:extLst>
              <a:ext uri="{FF2B5EF4-FFF2-40B4-BE49-F238E27FC236}">
                <a16:creationId xmlns:a16="http://schemas.microsoft.com/office/drawing/2014/main" id="{54C03AA6-91F9-47DB-B4FD-1514670097B0}"/>
              </a:ext>
            </a:extLst>
          </p:cNvPr>
          <p:cNvSpPr/>
          <p:nvPr/>
        </p:nvSpPr>
        <p:spPr>
          <a:xfrm>
            <a:off x="3579858" y="3702385"/>
            <a:ext cx="163742" cy="16374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Oval 19">
            <a:extLst>
              <a:ext uri="{FF2B5EF4-FFF2-40B4-BE49-F238E27FC236}">
                <a16:creationId xmlns:a16="http://schemas.microsoft.com/office/drawing/2014/main" id="{87B22889-6CBB-47F7-B345-42C689E6085C}"/>
              </a:ext>
            </a:extLst>
          </p:cNvPr>
          <p:cNvSpPr/>
          <p:nvPr/>
        </p:nvSpPr>
        <p:spPr>
          <a:xfrm>
            <a:off x="5554448" y="4195825"/>
            <a:ext cx="163742" cy="16374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F2F35F2C-EF80-4A16-A68B-9D3627BE7B67}"/>
              </a:ext>
            </a:extLst>
          </p:cNvPr>
          <p:cNvSpPr/>
          <p:nvPr/>
        </p:nvSpPr>
        <p:spPr>
          <a:xfrm>
            <a:off x="7588953" y="2275644"/>
            <a:ext cx="163742" cy="16374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C7251EAB-B887-4806-A158-0C166067F716}"/>
              </a:ext>
            </a:extLst>
          </p:cNvPr>
          <p:cNvSpPr/>
          <p:nvPr/>
        </p:nvSpPr>
        <p:spPr>
          <a:xfrm>
            <a:off x="9545525" y="3067580"/>
            <a:ext cx="163742" cy="16374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CEA3F-CDDD-4EB4-959E-1E66C97EBBF5}"/>
              </a:ext>
            </a:extLst>
          </p:cNvPr>
          <p:cNvSpPr txBox="1"/>
          <p:nvPr/>
        </p:nvSpPr>
        <p:spPr>
          <a:xfrm>
            <a:off x="3298022" y="3009464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7FA3FA-A841-4D9C-8A87-C3DE4EC0288E}"/>
              </a:ext>
            </a:extLst>
          </p:cNvPr>
          <p:cNvSpPr txBox="1"/>
          <p:nvPr/>
        </p:nvSpPr>
        <p:spPr>
          <a:xfrm>
            <a:off x="5145582" y="3347441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6A9C7-BD65-450D-AEE1-F6A767C4BB8C}"/>
              </a:ext>
            </a:extLst>
          </p:cNvPr>
          <p:cNvSpPr txBox="1"/>
          <p:nvPr/>
        </p:nvSpPr>
        <p:spPr>
          <a:xfrm>
            <a:off x="7769348" y="166802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A91513-4171-42EB-BF2E-58641B9740AF}"/>
              </a:ext>
            </a:extLst>
          </p:cNvPr>
          <p:cNvSpPr txBox="1"/>
          <p:nvPr/>
        </p:nvSpPr>
        <p:spPr>
          <a:xfrm>
            <a:off x="8730045" y="3134114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6" name="Group 30">
            <a:extLst>
              <a:ext uri="{FF2B5EF4-FFF2-40B4-BE49-F238E27FC236}">
                <a16:creationId xmlns:a16="http://schemas.microsoft.com/office/drawing/2014/main" id="{9CA28327-DA0D-4EFF-850F-72407113BB3C}"/>
              </a:ext>
            </a:extLst>
          </p:cNvPr>
          <p:cNvGrpSpPr/>
          <p:nvPr/>
        </p:nvGrpSpPr>
        <p:grpSpPr>
          <a:xfrm>
            <a:off x="1506529" y="2709839"/>
            <a:ext cx="1731699" cy="929990"/>
            <a:chOff x="993672" y="3632214"/>
            <a:chExt cx="1989414" cy="92999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09FCE5-A69F-4473-B595-4ECEAF77AB81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C15964-9A4C-4DD8-9F57-C7454EBE839D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33">
            <a:extLst>
              <a:ext uri="{FF2B5EF4-FFF2-40B4-BE49-F238E27FC236}">
                <a16:creationId xmlns:a16="http://schemas.microsoft.com/office/drawing/2014/main" id="{E6B05856-ADEC-45D9-914E-50041B3AC6B3}"/>
              </a:ext>
            </a:extLst>
          </p:cNvPr>
          <p:cNvGrpSpPr/>
          <p:nvPr/>
        </p:nvGrpSpPr>
        <p:grpSpPr>
          <a:xfrm>
            <a:off x="4651986" y="2235296"/>
            <a:ext cx="1731699" cy="929990"/>
            <a:chOff x="993672" y="3632214"/>
            <a:chExt cx="1989414" cy="92999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EE2287-18A6-4A9C-9B17-001D3B04A18A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9634B2-C8B1-4E63-A993-1327AAB08699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36">
            <a:extLst>
              <a:ext uri="{FF2B5EF4-FFF2-40B4-BE49-F238E27FC236}">
                <a16:creationId xmlns:a16="http://schemas.microsoft.com/office/drawing/2014/main" id="{19E028D3-0F56-4E8F-BD7A-FD958111D9D3}"/>
              </a:ext>
            </a:extLst>
          </p:cNvPr>
          <p:cNvGrpSpPr/>
          <p:nvPr/>
        </p:nvGrpSpPr>
        <p:grpSpPr>
          <a:xfrm>
            <a:off x="8570143" y="1495419"/>
            <a:ext cx="1731699" cy="929990"/>
            <a:chOff x="993672" y="3632214"/>
            <a:chExt cx="1989414" cy="92999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6439A7-C1BD-4BC0-B972-85696FCCC04B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4EA38A-11FA-42B0-BBE9-BD88CE6EC917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39">
            <a:extLst>
              <a:ext uri="{FF2B5EF4-FFF2-40B4-BE49-F238E27FC236}">
                <a16:creationId xmlns:a16="http://schemas.microsoft.com/office/drawing/2014/main" id="{B82E193B-F982-487D-9149-C7E68071D25C}"/>
              </a:ext>
            </a:extLst>
          </p:cNvPr>
          <p:cNvGrpSpPr/>
          <p:nvPr/>
        </p:nvGrpSpPr>
        <p:grpSpPr>
          <a:xfrm>
            <a:off x="6854551" y="2856171"/>
            <a:ext cx="1731699" cy="929990"/>
            <a:chOff x="993672" y="3632214"/>
            <a:chExt cx="1989414" cy="92999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97D409-1BC3-40D7-84DC-0A1333DF17DC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250E5B-D168-4D83-A350-028D2DAECD41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Freeform 18">
            <a:extLst>
              <a:ext uri="{FF2B5EF4-FFF2-40B4-BE49-F238E27FC236}">
                <a16:creationId xmlns:a16="http://schemas.microsoft.com/office/drawing/2014/main" id="{C941A9FE-D1DC-45AC-B3C5-DE74D4A8A8BD}"/>
              </a:ext>
            </a:extLst>
          </p:cNvPr>
          <p:cNvSpPr>
            <a:spLocks/>
          </p:cNvSpPr>
          <p:nvPr/>
        </p:nvSpPr>
        <p:spPr bwMode="auto">
          <a:xfrm>
            <a:off x="9166831" y="4213109"/>
            <a:ext cx="1176446" cy="2357700"/>
          </a:xfrm>
          <a:custGeom>
            <a:avLst/>
            <a:gdLst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51521 w 1912672"/>
              <a:gd name="connsiteY198" fmla="*/ 2937864 h 3833160"/>
              <a:gd name="connsiteX199" fmla="*/ 1180266 w 1912672"/>
              <a:gd name="connsiteY199" fmla="*/ 2953171 h 3833160"/>
              <a:gd name="connsiteX200" fmla="*/ 1207679 w 1912672"/>
              <a:gd name="connsiteY200" fmla="*/ 2969405 h 3833160"/>
              <a:gd name="connsiteX201" fmla="*/ 1234848 w 1912672"/>
              <a:gd name="connsiteY201" fmla="*/ 2985127 h 3833160"/>
              <a:gd name="connsiteX202" fmla="*/ 1258166 w 1912672"/>
              <a:gd name="connsiteY202" fmla="*/ 3001068 h 3833160"/>
              <a:gd name="connsiteX203" fmla="*/ 1307538 w 1912672"/>
              <a:gd name="connsiteY203" fmla="*/ 3040740 h 3833160"/>
              <a:gd name="connsiteX204" fmla="*/ 1351565 w 1912672"/>
              <a:gd name="connsiteY204" fmla="*/ 3082914 h 3833160"/>
              <a:gd name="connsiteX205" fmla="*/ 1389568 w 1912672"/>
              <a:gd name="connsiteY205" fmla="*/ 3124303 h 3833160"/>
              <a:gd name="connsiteX206" fmla="*/ 1424031 w 1912672"/>
              <a:gd name="connsiteY206" fmla="*/ 3165885 h 3833160"/>
              <a:gd name="connsiteX207" fmla="*/ 1455679 w 1912672"/>
              <a:gd name="connsiteY207" fmla="*/ 3207993 h 3833160"/>
              <a:gd name="connsiteX208" fmla="*/ 1485527 w 1912672"/>
              <a:gd name="connsiteY208" fmla="*/ 3248526 h 3833160"/>
              <a:gd name="connsiteX209" fmla="*/ 1512168 w 1912672"/>
              <a:gd name="connsiteY209" fmla="*/ 3287746 h 3833160"/>
              <a:gd name="connsiteX210" fmla="*/ 1499563 w 1912672"/>
              <a:gd name="connsiteY210" fmla="*/ 3294670 h 3833160"/>
              <a:gd name="connsiteX211" fmla="*/ 1456733 w 1912672"/>
              <a:gd name="connsiteY211" fmla="*/ 3246355 h 3833160"/>
              <a:gd name="connsiteX212" fmla="*/ 1412405 w 1912672"/>
              <a:gd name="connsiteY212" fmla="*/ 3200323 h 3833160"/>
              <a:gd name="connsiteX213" fmla="*/ 1366622 w 1912672"/>
              <a:gd name="connsiteY213" fmla="*/ 3157506 h 3833160"/>
              <a:gd name="connsiteX214" fmla="*/ 1319006 w 1912672"/>
              <a:gd name="connsiteY214" fmla="*/ 3118477 h 3833160"/>
              <a:gd name="connsiteX215" fmla="*/ 1268398 w 1912672"/>
              <a:gd name="connsiteY215" fmla="*/ 3084012 h 3833160"/>
              <a:gd name="connsiteX216" fmla="*/ 1215820 w 1912672"/>
              <a:gd name="connsiteY216" fmla="*/ 3053212 h 3833160"/>
              <a:gd name="connsiteX217" fmla="*/ 1162136 w 1912672"/>
              <a:gd name="connsiteY217" fmla="*/ 3026534 h 3833160"/>
              <a:gd name="connsiteX218" fmla="*/ 1105505 w 1912672"/>
              <a:gd name="connsiteY218" fmla="*/ 3006561 h 3833160"/>
              <a:gd name="connsiteX219" fmla="*/ 1031784 w 1912672"/>
              <a:gd name="connsiteY219" fmla="*/ 2981193 h 3833160"/>
              <a:gd name="connsiteX220" fmla="*/ 1052936 w 1912672"/>
              <a:gd name="connsiteY220" fmla="*/ 3127318 h 3833160"/>
              <a:gd name="connsiteX221" fmla="*/ 1055550 w 1912672"/>
              <a:gd name="connsiteY221" fmla="*/ 3272471 h 3833160"/>
              <a:gd name="connsiteX222" fmla="*/ 1106379 w 1912672"/>
              <a:gd name="connsiteY222" fmla="*/ 3308927 h 3833160"/>
              <a:gd name="connsiteX223" fmla="*/ 1151347 w 1912672"/>
              <a:gd name="connsiteY223" fmla="*/ 3348334 h 3833160"/>
              <a:gd name="connsiteX224" fmla="*/ 1187691 w 1912672"/>
              <a:gd name="connsiteY224" fmla="*/ 3388268 h 3833160"/>
              <a:gd name="connsiteX225" fmla="*/ 1216725 w 1912672"/>
              <a:gd name="connsiteY225" fmla="*/ 3430484 h 3833160"/>
              <a:gd name="connsiteX226" fmla="*/ 1238582 w 1912672"/>
              <a:gd name="connsiteY226" fmla="*/ 3473897 h 3833160"/>
              <a:gd name="connsiteX227" fmla="*/ 1252456 w 1912672"/>
              <a:gd name="connsiteY227" fmla="*/ 3516304 h 3833160"/>
              <a:gd name="connsiteX228" fmla="*/ 1258768 w 1912672"/>
              <a:gd name="connsiteY228" fmla="*/ 3559273 h 3833160"/>
              <a:gd name="connsiteX229" fmla="*/ 1256926 w 1912672"/>
              <a:gd name="connsiteY229" fmla="*/ 3601386 h 3833160"/>
              <a:gd name="connsiteX230" fmla="*/ 1247774 w 1912672"/>
              <a:gd name="connsiteY230" fmla="*/ 3640689 h 3833160"/>
              <a:gd name="connsiteX231" fmla="*/ 1240808 w 1912672"/>
              <a:gd name="connsiteY231" fmla="*/ 3642671 h 3833160"/>
              <a:gd name="connsiteX232" fmla="*/ 1237950 w 1912672"/>
              <a:gd name="connsiteY232" fmla="*/ 3632080 h 3833160"/>
              <a:gd name="connsiteX233" fmla="*/ 1246452 w 1912672"/>
              <a:gd name="connsiteY233" fmla="*/ 3608381 h 3833160"/>
              <a:gd name="connsiteX234" fmla="*/ 1246889 w 1912672"/>
              <a:gd name="connsiteY234" fmla="*/ 3581808 h 3833160"/>
              <a:gd name="connsiteX235" fmla="*/ 1243694 w 1912672"/>
              <a:gd name="connsiteY235" fmla="*/ 3552354 h 3833160"/>
              <a:gd name="connsiteX236" fmla="*/ 1233485 w 1912672"/>
              <a:gd name="connsiteY236" fmla="*/ 3522742 h 3833160"/>
              <a:gd name="connsiteX237" fmla="*/ 1218246 w 1912672"/>
              <a:gd name="connsiteY237" fmla="*/ 3491717 h 3833160"/>
              <a:gd name="connsiteX238" fmla="*/ 1199371 w 1912672"/>
              <a:gd name="connsiteY238" fmla="*/ 3461697 h 3833160"/>
              <a:gd name="connsiteX239" fmla="*/ 1175758 w 1912672"/>
              <a:gd name="connsiteY239" fmla="*/ 3432919 h 3833160"/>
              <a:gd name="connsiteX240" fmla="*/ 1147962 w 1912672"/>
              <a:gd name="connsiteY240" fmla="*/ 3405866 h 3833160"/>
              <a:gd name="connsiteX241" fmla="*/ 1119222 w 1912672"/>
              <a:gd name="connsiteY241" fmla="*/ 3381579 h 3833160"/>
              <a:gd name="connsiteX242" fmla="*/ 1101535 w 1912672"/>
              <a:gd name="connsiteY242" fmla="*/ 3369675 h 3833160"/>
              <a:gd name="connsiteX243" fmla="*/ 1087698 w 1912672"/>
              <a:gd name="connsiteY243" fmla="*/ 3357550 h 3833160"/>
              <a:gd name="connsiteX244" fmla="*/ 1073608 w 1912672"/>
              <a:gd name="connsiteY244" fmla="*/ 3348798 h 3833160"/>
              <a:gd name="connsiteX245" fmla="*/ 1059423 w 1912672"/>
              <a:gd name="connsiteY245" fmla="*/ 3340859 h 3833160"/>
              <a:gd name="connsiteX246" fmla="*/ 1043960 w 1912672"/>
              <a:gd name="connsiteY246" fmla="*/ 3337192 h 3833160"/>
              <a:gd name="connsiteX247" fmla="*/ 1025322 w 1912672"/>
              <a:gd name="connsiteY247" fmla="*/ 3402025 h 3833160"/>
              <a:gd name="connsiteX248" fmla="*/ 1003697 w 1912672"/>
              <a:gd name="connsiteY248" fmla="*/ 3462443 h 3833160"/>
              <a:gd name="connsiteX249" fmla="*/ 978914 w 1912672"/>
              <a:gd name="connsiteY249" fmla="*/ 3523689 h 3833160"/>
              <a:gd name="connsiteX250" fmla="*/ 949550 w 1912672"/>
              <a:gd name="connsiteY250" fmla="*/ 3583615 h 3833160"/>
              <a:gd name="connsiteX251" fmla="*/ 915669 w 1912672"/>
              <a:gd name="connsiteY251" fmla="*/ 3646771 h 3833160"/>
              <a:gd name="connsiteX252" fmla="*/ 876441 w 1912672"/>
              <a:gd name="connsiteY252" fmla="*/ 3712430 h 3833160"/>
              <a:gd name="connsiteX253" fmla="*/ 867986 w 1912672"/>
              <a:gd name="connsiteY253" fmla="*/ 3722991 h 3833160"/>
              <a:gd name="connsiteX254" fmla="*/ 858368 w 1912672"/>
              <a:gd name="connsiteY254" fmla="*/ 3739422 h 3833160"/>
              <a:gd name="connsiteX255" fmla="*/ 845551 w 1912672"/>
              <a:gd name="connsiteY255" fmla="*/ 3755745 h 3833160"/>
              <a:gd name="connsiteX256" fmla="*/ 833671 w 1912672"/>
              <a:gd name="connsiteY256" fmla="*/ 3773189 h 3833160"/>
              <a:gd name="connsiteX257" fmla="*/ 819871 w 1912672"/>
              <a:gd name="connsiteY257" fmla="*/ 3791345 h 3833160"/>
              <a:gd name="connsiteX258" fmla="*/ 805085 w 1912672"/>
              <a:gd name="connsiteY258" fmla="*/ 3806242 h 3833160"/>
              <a:gd name="connsiteX259" fmla="*/ 790388 w 1912672"/>
              <a:gd name="connsiteY259" fmla="*/ 3819121 h 3833160"/>
              <a:gd name="connsiteX260" fmla="*/ 775016 w 1912672"/>
              <a:gd name="connsiteY260" fmla="*/ 3828711 h 3833160"/>
              <a:gd name="connsiteX261" fmla="*/ 761637 w 1912672"/>
              <a:gd name="connsiteY261" fmla="*/ 3833160 h 3833160"/>
              <a:gd name="connsiteX262" fmla="*/ 758567 w 1912672"/>
              <a:gd name="connsiteY262" fmla="*/ 3826878 h 3833160"/>
              <a:gd name="connsiteX263" fmla="*/ 805952 w 1912672"/>
              <a:gd name="connsiteY263" fmla="*/ 3777351 h 3833160"/>
              <a:gd name="connsiteX264" fmla="*/ 847525 w 1912672"/>
              <a:gd name="connsiteY264" fmla="*/ 3722733 h 3833160"/>
              <a:gd name="connsiteX265" fmla="*/ 882815 w 1912672"/>
              <a:gd name="connsiteY265" fmla="*/ 3664405 h 3833160"/>
              <a:gd name="connsiteX266" fmla="*/ 910683 w 1912672"/>
              <a:gd name="connsiteY266" fmla="*/ 3606761 h 3833160"/>
              <a:gd name="connsiteX267" fmla="*/ 933675 w 1912672"/>
              <a:gd name="connsiteY267" fmla="*/ 3550236 h 3833160"/>
              <a:gd name="connsiteX268" fmla="*/ 943120 w 1912672"/>
              <a:gd name="connsiteY268" fmla="*/ 3508495 h 3833160"/>
              <a:gd name="connsiteX269" fmla="*/ 946497 w 1912672"/>
              <a:gd name="connsiteY269" fmla="*/ 3509658 h 3833160"/>
              <a:gd name="connsiteX270" fmla="*/ 947522 w 1912672"/>
              <a:gd name="connsiteY270" fmla="*/ 3508759 h 3833160"/>
              <a:gd name="connsiteX271" fmla="*/ 947302 w 1912672"/>
              <a:gd name="connsiteY271" fmla="*/ 3506770 h 3833160"/>
              <a:gd name="connsiteX272" fmla="*/ 946709 w 1912672"/>
              <a:gd name="connsiteY272" fmla="*/ 3505350 h 3833160"/>
              <a:gd name="connsiteX273" fmla="*/ 945381 w 1912672"/>
              <a:gd name="connsiteY273" fmla="*/ 3502390 h 3833160"/>
              <a:gd name="connsiteX274" fmla="*/ 946879 w 1912672"/>
              <a:gd name="connsiteY274" fmla="*/ 3500109 h 3833160"/>
              <a:gd name="connsiteX275" fmla="*/ 946796 w 1912672"/>
              <a:gd name="connsiteY275" fmla="*/ 3498240 h 3833160"/>
              <a:gd name="connsiteX276" fmla="*/ 947228 w 1912672"/>
              <a:gd name="connsiteY276" fmla="*/ 3495922 h 3833160"/>
              <a:gd name="connsiteX277" fmla="*/ 946202 w 1912672"/>
              <a:gd name="connsiteY277" fmla="*/ 3496821 h 3833160"/>
              <a:gd name="connsiteX278" fmla="*/ 946796 w 1912672"/>
              <a:gd name="connsiteY278" fmla="*/ 3498240 h 3833160"/>
              <a:gd name="connsiteX279" fmla="*/ 943120 w 1912672"/>
              <a:gd name="connsiteY279" fmla="*/ 3508495 h 3833160"/>
              <a:gd name="connsiteX280" fmla="*/ 920055 w 1912672"/>
              <a:gd name="connsiteY280" fmla="*/ 3504456 h 3833160"/>
              <a:gd name="connsiteX281" fmla="*/ 891050 w 1912672"/>
              <a:gd name="connsiteY281" fmla="*/ 3506594 h 3833160"/>
              <a:gd name="connsiteX282" fmla="*/ 860172 w 1912672"/>
              <a:gd name="connsiteY282" fmla="*/ 3511582 h 3833160"/>
              <a:gd name="connsiteX283" fmla="*/ 826163 w 1912672"/>
              <a:gd name="connsiteY283" fmla="*/ 3521016 h 3833160"/>
              <a:gd name="connsiteX284" fmla="*/ 790835 w 1912672"/>
              <a:gd name="connsiteY284" fmla="*/ 3533785 h 3833160"/>
              <a:gd name="connsiteX285" fmla="*/ 755037 w 1912672"/>
              <a:gd name="connsiteY285" fmla="*/ 3547939 h 3833160"/>
              <a:gd name="connsiteX286" fmla="*/ 720010 w 1912672"/>
              <a:gd name="connsiteY286" fmla="*/ 3564567 h 3833160"/>
              <a:gd name="connsiteX287" fmla="*/ 686563 w 1912672"/>
              <a:gd name="connsiteY287" fmla="*/ 3580781 h 3833160"/>
              <a:gd name="connsiteX288" fmla="*/ 655247 w 1912672"/>
              <a:gd name="connsiteY288" fmla="*/ 3597068 h 3833160"/>
              <a:gd name="connsiteX289" fmla="*/ 687635 w 1912672"/>
              <a:gd name="connsiteY289" fmla="*/ 3566747 h 3833160"/>
              <a:gd name="connsiteX290" fmla="*/ 719332 w 1912672"/>
              <a:gd name="connsiteY290" fmla="*/ 3540910 h 3833160"/>
              <a:gd name="connsiteX291" fmla="*/ 753129 w 1912672"/>
              <a:gd name="connsiteY291" fmla="*/ 3520510 h 3833160"/>
              <a:gd name="connsiteX292" fmla="*/ 789139 w 1912672"/>
              <a:gd name="connsiteY292" fmla="*/ 3502048 h 3833160"/>
              <a:gd name="connsiteX293" fmla="*/ 826517 w 1912672"/>
              <a:gd name="connsiteY293" fmla="*/ 3487482 h 3833160"/>
              <a:gd name="connsiteX294" fmla="*/ 868462 w 1912672"/>
              <a:gd name="connsiteY294" fmla="*/ 3476916 h 3833160"/>
              <a:gd name="connsiteX295" fmla="*/ 962011 w 1912672"/>
              <a:gd name="connsiteY295" fmla="*/ 3455565 h 3833160"/>
              <a:gd name="connsiteX296" fmla="*/ 973820 w 1912672"/>
              <a:gd name="connsiteY296" fmla="*/ 3382651 h 3833160"/>
              <a:gd name="connsiteX297" fmla="*/ 979476 w 1912672"/>
              <a:gd name="connsiteY297" fmla="*/ 3310035 h 3833160"/>
              <a:gd name="connsiteX298" fmla="*/ 978970 w 1912672"/>
              <a:gd name="connsiteY298" fmla="*/ 3236513 h 3833160"/>
              <a:gd name="connsiteX299" fmla="*/ 972281 w 1912672"/>
              <a:gd name="connsiteY299" fmla="*/ 3163562 h 3833160"/>
              <a:gd name="connsiteX300" fmla="*/ 909718 w 1912672"/>
              <a:gd name="connsiteY300" fmla="*/ 2935624 h 3833160"/>
              <a:gd name="connsiteX301" fmla="*/ 900871 w 1912672"/>
              <a:gd name="connsiteY301" fmla="*/ 2934162 h 3833160"/>
              <a:gd name="connsiteX302" fmla="*/ 870406 w 1912672"/>
              <a:gd name="connsiteY302" fmla="*/ 2984139 h 3833160"/>
              <a:gd name="connsiteX303" fmla="*/ 833789 w 1912672"/>
              <a:gd name="connsiteY303" fmla="*/ 3034414 h 3833160"/>
              <a:gd name="connsiteX304" fmla="*/ 791581 w 1912672"/>
              <a:gd name="connsiteY304" fmla="*/ 3086679 h 3833160"/>
              <a:gd name="connsiteX305" fmla="*/ 743642 w 1912672"/>
              <a:gd name="connsiteY305" fmla="*/ 3135720 h 3833160"/>
              <a:gd name="connsiteX306" fmla="*/ 692759 w 1912672"/>
              <a:gd name="connsiteY306" fmla="*/ 3186373 h 3833160"/>
              <a:gd name="connsiteX307" fmla="*/ 637219 w 1912672"/>
              <a:gd name="connsiteY307" fmla="*/ 3235043 h 3833160"/>
              <a:gd name="connsiteX308" fmla="*/ 578815 w 1912672"/>
              <a:gd name="connsiteY308" fmla="*/ 3282100 h 3833160"/>
              <a:gd name="connsiteX309" fmla="*/ 518156 w 1912672"/>
              <a:gd name="connsiteY309" fmla="*/ 3326282 h 3833160"/>
              <a:gd name="connsiteX310" fmla="*/ 455177 w 1912672"/>
              <a:gd name="connsiteY310" fmla="*/ 3368134 h 3833160"/>
              <a:gd name="connsiteX311" fmla="*/ 393663 w 1912672"/>
              <a:gd name="connsiteY311" fmla="*/ 3407974 h 3833160"/>
              <a:gd name="connsiteX312" fmla="*/ 330228 w 1912672"/>
              <a:gd name="connsiteY312" fmla="*/ 3443435 h 3833160"/>
              <a:gd name="connsiteX313" fmla="*/ 267517 w 1912672"/>
              <a:gd name="connsiteY313" fmla="*/ 3474139 h 3833160"/>
              <a:gd name="connsiteX314" fmla="*/ 206814 w 1912672"/>
              <a:gd name="connsiteY314" fmla="*/ 3502111 h 3833160"/>
              <a:gd name="connsiteX315" fmla="*/ 148203 w 1912672"/>
              <a:gd name="connsiteY315" fmla="*/ 3524128 h 3833160"/>
              <a:gd name="connsiteX316" fmla="*/ 92246 w 1912672"/>
              <a:gd name="connsiteY316" fmla="*/ 3541882 h 3833160"/>
              <a:gd name="connsiteX317" fmla="*/ 37645 w 1912672"/>
              <a:gd name="connsiteY317" fmla="*/ 3552139 h 3833160"/>
              <a:gd name="connsiteX318" fmla="*/ 48200 w 1912672"/>
              <a:gd name="connsiteY318" fmla="*/ 3547012 h 3833160"/>
              <a:gd name="connsiteX319" fmla="*/ 54777 w 1912672"/>
              <a:gd name="connsiteY319" fmla="*/ 3543191 h 3833160"/>
              <a:gd name="connsiteX320" fmla="*/ 59610 w 1912672"/>
              <a:gd name="connsiteY320" fmla="*/ 3541137 h 3833160"/>
              <a:gd name="connsiteX321" fmla="*/ 61660 w 1912672"/>
              <a:gd name="connsiteY321" fmla="*/ 3539340 h 3833160"/>
              <a:gd name="connsiteX322" fmla="*/ 61441 w 1912672"/>
              <a:gd name="connsiteY322" fmla="*/ 3537351 h 3833160"/>
              <a:gd name="connsiteX323" fmla="*/ 62467 w 1912672"/>
              <a:gd name="connsiteY323" fmla="*/ 3536452 h 3833160"/>
              <a:gd name="connsiteX324" fmla="*/ 61359 w 1912672"/>
              <a:gd name="connsiteY324" fmla="*/ 3535481 h 3833160"/>
              <a:gd name="connsiteX325" fmla="*/ 62897 w 1912672"/>
              <a:gd name="connsiteY325" fmla="*/ 3534134 h 3833160"/>
              <a:gd name="connsiteX326" fmla="*/ 67081 w 1912672"/>
              <a:gd name="connsiteY326" fmla="*/ 3532408 h 3833160"/>
              <a:gd name="connsiteX327" fmla="*/ 72939 w 1912672"/>
              <a:gd name="connsiteY327" fmla="*/ 3529456 h 3833160"/>
              <a:gd name="connsiteX328" fmla="*/ 81778 w 1912672"/>
              <a:gd name="connsiteY328" fmla="*/ 3524622 h 3833160"/>
              <a:gd name="connsiteX329" fmla="*/ 95320 w 1912672"/>
              <a:gd name="connsiteY329" fmla="*/ 3518818 h 3833160"/>
              <a:gd name="connsiteX330" fmla="*/ 114932 w 1912672"/>
              <a:gd name="connsiteY330" fmla="*/ 3510846 h 3833160"/>
              <a:gd name="connsiteX331" fmla="*/ 137312 w 1912672"/>
              <a:gd name="connsiteY331" fmla="*/ 3500207 h 3833160"/>
              <a:gd name="connsiteX332" fmla="*/ 167862 w 1912672"/>
              <a:gd name="connsiteY332" fmla="*/ 3487744 h 3833160"/>
              <a:gd name="connsiteX333" fmla="*/ 204549 w 1912672"/>
              <a:gd name="connsiteY333" fmla="*/ 3472571 h 3833160"/>
              <a:gd name="connsiteX334" fmla="*/ 258382 w 1912672"/>
              <a:gd name="connsiteY334" fmla="*/ 3445767 h 3833160"/>
              <a:gd name="connsiteX335" fmla="*/ 311693 w 1912672"/>
              <a:gd name="connsiteY335" fmla="*/ 3413115 h 3833160"/>
              <a:gd name="connsiteX336" fmla="*/ 364540 w 1912672"/>
              <a:gd name="connsiteY336" fmla="*/ 3377961 h 3833160"/>
              <a:gd name="connsiteX337" fmla="*/ 422506 w 1912672"/>
              <a:gd name="connsiteY337" fmla="*/ 3342200 h 3833160"/>
              <a:gd name="connsiteX338" fmla="*/ 434347 w 1912672"/>
              <a:gd name="connsiteY338" fmla="*/ 3334006 h 3833160"/>
              <a:gd name="connsiteX339" fmla="*/ 451900 w 1912672"/>
              <a:gd name="connsiteY339" fmla="*/ 3321534 h 3833160"/>
              <a:gd name="connsiteX340" fmla="*/ 469893 w 1912672"/>
              <a:gd name="connsiteY340" fmla="*/ 3307950 h 3833160"/>
              <a:gd name="connsiteX341" fmla="*/ 489284 w 1912672"/>
              <a:gd name="connsiteY341" fmla="*/ 3292897 h 3833160"/>
              <a:gd name="connsiteX342" fmla="*/ 508083 w 1912672"/>
              <a:gd name="connsiteY342" fmla="*/ 3276424 h 3833160"/>
              <a:gd name="connsiteX343" fmla="*/ 522649 w 1912672"/>
              <a:gd name="connsiteY343" fmla="*/ 3259537 h 3833160"/>
              <a:gd name="connsiteX344" fmla="*/ 534440 w 1912672"/>
              <a:gd name="connsiteY344" fmla="*/ 3244112 h 3833160"/>
              <a:gd name="connsiteX345" fmla="*/ 539574 w 1912672"/>
              <a:gd name="connsiteY345" fmla="*/ 3230640 h 3833160"/>
              <a:gd name="connsiteX346" fmla="*/ 509849 w 1912672"/>
              <a:gd name="connsiteY346" fmla="*/ 3208187 h 3833160"/>
              <a:gd name="connsiteX347" fmla="*/ 474526 w 1912672"/>
              <a:gd name="connsiteY347" fmla="*/ 3191609 h 3833160"/>
              <a:gd name="connsiteX348" fmla="*/ 435493 w 1912672"/>
              <a:gd name="connsiteY348" fmla="*/ 3180466 h 3833160"/>
              <a:gd name="connsiteX349" fmla="*/ 390471 w 1912672"/>
              <a:gd name="connsiteY349" fmla="*/ 3173359 h 3833160"/>
              <a:gd name="connsiteX350" fmla="*/ 344894 w 1912672"/>
              <a:gd name="connsiteY350" fmla="*/ 3170859 h 3833160"/>
              <a:gd name="connsiteX351" fmla="*/ 295258 w 1912672"/>
              <a:gd name="connsiteY351" fmla="*/ 3172887 h 3833160"/>
              <a:gd name="connsiteX352" fmla="*/ 245329 w 1912672"/>
              <a:gd name="connsiteY352" fmla="*/ 3177354 h 3833160"/>
              <a:gd name="connsiteX353" fmla="*/ 195694 w 1912672"/>
              <a:gd name="connsiteY353" fmla="*/ 3184474 h 3833160"/>
              <a:gd name="connsiteX354" fmla="*/ 144902 w 1912672"/>
              <a:gd name="connsiteY354" fmla="*/ 3193577 h 3833160"/>
              <a:gd name="connsiteX355" fmla="*/ 95992 w 1912672"/>
              <a:gd name="connsiteY355" fmla="*/ 3206125 h 3833160"/>
              <a:gd name="connsiteX356" fmla="*/ 49213 w 1912672"/>
              <a:gd name="connsiteY356" fmla="*/ 3218744 h 3833160"/>
              <a:gd name="connsiteX357" fmla="*/ 6365 w 1912672"/>
              <a:gd name="connsiteY357" fmla="*/ 3233010 h 3833160"/>
              <a:gd name="connsiteX358" fmla="*/ 0 w 1912672"/>
              <a:gd name="connsiteY358" fmla="*/ 3227433 h 3833160"/>
              <a:gd name="connsiteX359" fmla="*/ 3076 w 1912672"/>
              <a:gd name="connsiteY359" fmla="*/ 3224737 h 3833160"/>
              <a:gd name="connsiteX360" fmla="*/ 43018 w 1912672"/>
              <a:gd name="connsiteY360" fmla="*/ 3207924 h 3833160"/>
              <a:gd name="connsiteX361" fmla="*/ 85231 w 1912672"/>
              <a:gd name="connsiteY361" fmla="*/ 3191304 h 3833160"/>
              <a:gd name="connsiteX362" fmla="*/ 127386 w 1912672"/>
              <a:gd name="connsiteY362" fmla="*/ 3176431 h 3833160"/>
              <a:gd name="connsiteX363" fmla="*/ 168655 w 1912672"/>
              <a:gd name="connsiteY363" fmla="*/ 3162578 h 3833160"/>
              <a:gd name="connsiteX364" fmla="*/ 209793 w 1912672"/>
              <a:gd name="connsiteY364" fmla="*/ 3149808 h 3833160"/>
              <a:gd name="connsiteX365" fmla="*/ 250713 w 1912672"/>
              <a:gd name="connsiteY365" fmla="*/ 3140141 h 3833160"/>
              <a:gd name="connsiteX366" fmla="*/ 291298 w 1912672"/>
              <a:gd name="connsiteY366" fmla="*/ 3131978 h 3833160"/>
              <a:gd name="connsiteX367" fmla="*/ 333154 w 1912672"/>
              <a:gd name="connsiteY367" fmla="*/ 3128523 h 3833160"/>
              <a:gd name="connsiteX368" fmla="*/ 375359 w 1912672"/>
              <a:gd name="connsiteY368" fmla="*/ 3125974 h 3833160"/>
              <a:gd name="connsiteX369" fmla="*/ 416751 w 1912672"/>
              <a:gd name="connsiteY369" fmla="*/ 3130200 h 3833160"/>
              <a:gd name="connsiteX370" fmla="*/ 459928 w 1912672"/>
              <a:gd name="connsiteY370" fmla="*/ 3138683 h 3833160"/>
              <a:gd name="connsiteX371" fmla="*/ 504268 w 1912672"/>
              <a:gd name="connsiteY371" fmla="*/ 3151481 h 3833160"/>
              <a:gd name="connsiteX372" fmla="*/ 546509 w 1912672"/>
              <a:gd name="connsiteY372" fmla="*/ 3169029 h 3833160"/>
              <a:gd name="connsiteX373" fmla="*/ 591005 w 1912672"/>
              <a:gd name="connsiteY373" fmla="*/ 3194544 h 3833160"/>
              <a:gd name="connsiteX374" fmla="*/ 643386 w 1912672"/>
              <a:gd name="connsiteY374" fmla="*/ 3146702 h 3833160"/>
              <a:gd name="connsiteX375" fmla="*/ 689192 w 1912672"/>
              <a:gd name="connsiteY375" fmla="*/ 3097589 h 3833160"/>
              <a:gd name="connsiteX376" fmla="*/ 728837 w 1912672"/>
              <a:gd name="connsiteY376" fmla="*/ 3047570 h 3833160"/>
              <a:gd name="connsiteX377" fmla="*/ 763151 w 1912672"/>
              <a:gd name="connsiteY377" fmla="*/ 2997373 h 3833160"/>
              <a:gd name="connsiteX378" fmla="*/ 792509 w 1912672"/>
              <a:gd name="connsiteY378" fmla="*/ 2946426 h 3833160"/>
              <a:gd name="connsiteX379" fmla="*/ 818742 w 1912672"/>
              <a:gd name="connsiteY379" fmla="*/ 2896035 h 3833160"/>
              <a:gd name="connsiteX380" fmla="*/ 840539 w 1912672"/>
              <a:gd name="connsiteY380" fmla="*/ 2845651 h 3833160"/>
              <a:gd name="connsiteX381" fmla="*/ 868659 w 1912672"/>
              <a:gd name="connsiteY381" fmla="*/ 2777611 h 3833160"/>
              <a:gd name="connsiteX382" fmla="*/ 886079 w 1912672"/>
              <a:gd name="connsiteY382" fmla="*/ 2678806 h 3833160"/>
              <a:gd name="connsiteX383" fmla="*/ 894665 w 1912672"/>
              <a:gd name="connsiteY383" fmla="*/ 2574247 h 3833160"/>
              <a:gd name="connsiteX384" fmla="*/ 910157 w 1912672"/>
              <a:gd name="connsiteY384" fmla="*/ 2532162 h 3833160"/>
              <a:gd name="connsiteX385" fmla="*/ 923410 w 1912672"/>
              <a:gd name="connsiteY385" fmla="*/ 2485372 h 3833160"/>
              <a:gd name="connsiteX386" fmla="*/ 935916 w 1912672"/>
              <a:gd name="connsiteY386" fmla="*/ 2433353 h 3833160"/>
              <a:gd name="connsiteX387" fmla="*/ 947488 w 1912672"/>
              <a:gd name="connsiteY387" fmla="*/ 2377937 h 3833160"/>
              <a:gd name="connsiteX388" fmla="*/ 956821 w 1912672"/>
              <a:gd name="connsiteY388" fmla="*/ 2318077 h 3833160"/>
              <a:gd name="connsiteX389" fmla="*/ 963914 w 1912672"/>
              <a:gd name="connsiteY389" fmla="*/ 2257171 h 3833160"/>
              <a:gd name="connsiteX390" fmla="*/ 970820 w 1912672"/>
              <a:gd name="connsiteY390" fmla="*/ 2193390 h 3833160"/>
              <a:gd name="connsiteX391" fmla="*/ 975486 w 1912672"/>
              <a:gd name="connsiteY391" fmla="*/ 2128825 h 3833160"/>
              <a:gd name="connsiteX392" fmla="*/ 979406 w 1912672"/>
              <a:gd name="connsiteY392" fmla="*/ 2061646 h 3833160"/>
              <a:gd name="connsiteX393" fmla="*/ 979406 w 1912672"/>
              <a:gd name="connsiteY393" fmla="*/ 1995512 h 3833160"/>
              <a:gd name="connsiteX394" fmla="*/ 979406 w 1912672"/>
              <a:gd name="connsiteY394" fmla="*/ 1930162 h 3833160"/>
              <a:gd name="connsiteX395" fmla="*/ 975486 w 1912672"/>
              <a:gd name="connsiteY395" fmla="*/ 1864552 h 3833160"/>
              <a:gd name="connsiteX396" fmla="*/ 970073 w 1912672"/>
              <a:gd name="connsiteY396" fmla="*/ 1801555 h 3833160"/>
              <a:gd name="connsiteX397" fmla="*/ 963167 w 1912672"/>
              <a:gd name="connsiteY397" fmla="*/ 1740126 h 3833160"/>
              <a:gd name="connsiteX398" fmla="*/ 952901 w 1912672"/>
              <a:gd name="connsiteY398" fmla="*/ 1680789 h 3833160"/>
              <a:gd name="connsiteX399" fmla="*/ 938902 w 1912672"/>
              <a:gd name="connsiteY399" fmla="*/ 1625634 h 3833160"/>
              <a:gd name="connsiteX400" fmla="*/ 923410 w 1912672"/>
              <a:gd name="connsiteY400" fmla="*/ 1573354 h 3833160"/>
              <a:gd name="connsiteX401" fmla="*/ 904744 w 1912672"/>
              <a:gd name="connsiteY401" fmla="*/ 1526564 h 3833160"/>
              <a:gd name="connsiteX402" fmla="*/ 883839 w 1912672"/>
              <a:gd name="connsiteY402" fmla="*/ 1485263 h 3833160"/>
              <a:gd name="connsiteX403" fmla="*/ 859574 w 1912672"/>
              <a:gd name="connsiteY403" fmla="*/ 1448667 h 3833160"/>
              <a:gd name="connsiteX404" fmla="*/ 832510 w 1912672"/>
              <a:gd name="connsiteY404" fmla="*/ 1419129 h 3833160"/>
              <a:gd name="connsiteX405" fmla="*/ 801338 w 1912672"/>
              <a:gd name="connsiteY405" fmla="*/ 1396649 h 3833160"/>
              <a:gd name="connsiteX406" fmla="*/ 774834 w 1912672"/>
              <a:gd name="connsiteY406" fmla="*/ 1383318 h 3833160"/>
              <a:gd name="connsiteX407" fmla="*/ 745342 w 1912672"/>
              <a:gd name="connsiteY407" fmla="*/ 1377829 h 3833160"/>
              <a:gd name="connsiteX408" fmla="*/ 714918 w 1912672"/>
              <a:gd name="connsiteY408" fmla="*/ 1377829 h 3833160"/>
              <a:gd name="connsiteX409" fmla="*/ 683187 w 1912672"/>
              <a:gd name="connsiteY409" fmla="*/ 1381750 h 3833160"/>
              <a:gd name="connsiteX410" fmla="*/ 652016 w 1912672"/>
              <a:gd name="connsiteY410" fmla="*/ 1388023 h 3833160"/>
              <a:gd name="connsiteX411" fmla="*/ 620845 w 1912672"/>
              <a:gd name="connsiteY411" fmla="*/ 1396649 h 3833160"/>
              <a:gd name="connsiteX412" fmla="*/ 589860 w 1912672"/>
              <a:gd name="connsiteY412" fmla="*/ 1403446 h 3833160"/>
              <a:gd name="connsiteX413" fmla="*/ 559436 w 1912672"/>
              <a:gd name="connsiteY413" fmla="*/ 1410503 h 3833160"/>
              <a:gd name="connsiteX414" fmla="*/ 531438 w 1912672"/>
              <a:gd name="connsiteY414" fmla="*/ 1414424 h 3833160"/>
              <a:gd name="connsiteX415" fmla="*/ 467602 w 1912672"/>
              <a:gd name="connsiteY415" fmla="*/ 1417561 h 3833160"/>
              <a:gd name="connsiteX416" fmla="*/ 405447 w 1912672"/>
              <a:gd name="connsiteY416" fmla="*/ 1414424 h 3833160"/>
              <a:gd name="connsiteX417" fmla="*/ 347958 w 1912672"/>
              <a:gd name="connsiteY417" fmla="*/ 1407367 h 3833160"/>
              <a:gd name="connsiteX418" fmla="*/ 292708 w 1912672"/>
              <a:gd name="connsiteY418" fmla="*/ 1397433 h 3833160"/>
              <a:gd name="connsiteX419" fmla="*/ 238952 w 1912672"/>
              <a:gd name="connsiteY419" fmla="*/ 1384886 h 3833160"/>
              <a:gd name="connsiteX420" fmla="*/ 187622 w 1912672"/>
              <a:gd name="connsiteY420" fmla="*/ 1372339 h 3833160"/>
              <a:gd name="connsiteX421" fmla="*/ 139466 w 1912672"/>
              <a:gd name="connsiteY421" fmla="*/ 1358485 h 3833160"/>
              <a:gd name="connsiteX422" fmla="*/ 142639 w 1912672"/>
              <a:gd name="connsiteY422" fmla="*/ 1342801 h 3833160"/>
              <a:gd name="connsiteX423" fmla="*/ 208714 w 1912672"/>
              <a:gd name="connsiteY423" fmla="*/ 1352212 h 3833160"/>
              <a:gd name="connsiteX424" fmla="*/ 274043 w 1912672"/>
              <a:gd name="connsiteY424" fmla="*/ 1358485 h 3833160"/>
              <a:gd name="connsiteX425" fmla="*/ 337878 w 1912672"/>
              <a:gd name="connsiteY425" fmla="*/ 1360838 h 3833160"/>
              <a:gd name="connsiteX426" fmla="*/ 400034 w 1912672"/>
              <a:gd name="connsiteY426" fmla="*/ 1358485 h 3833160"/>
              <a:gd name="connsiteX427" fmla="*/ 460696 w 1912672"/>
              <a:gd name="connsiteY427" fmla="*/ 1349859 h 3833160"/>
              <a:gd name="connsiteX428" fmla="*/ 519865 w 1912672"/>
              <a:gd name="connsiteY428" fmla="*/ 1336528 h 3833160"/>
              <a:gd name="connsiteX429" fmla="*/ 576608 w 1912672"/>
              <a:gd name="connsiteY429" fmla="*/ 1318753 h 3833160"/>
              <a:gd name="connsiteX430" fmla="*/ 630177 w 1912672"/>
              <a:gd name="connsiteY430" fmla="*/ 1292874 h 3833160"/>
              <a:gd name="connsiteX431" fmla="*/ 699426 w 1912672"/>
              <a:gd name="connsiteY431" fmla="*/ 1258631 h 3833160"/>
              <a:gd name="connsiteX432" fmla="*/ 572688 w 1912672"/>
              <a:gd name="connsiteY432" fmla="*/ 1147276 h 3833160"/>
              <a:gd name="connsiteX433" fmla="*/ 459203 w 1912672"/>
              <a:gd name="connsiteY433" fmla="*/ 1022589 h 3833160"/>
              <a:gd name="connsiteX434" fmla="*/ 396861 w 1912672"/>
              <a:gd name="connsiteY434" fmla="*/ 1029647 h 3833160"/>
              <a:gd name="connsiteX435" fmla="*/ 336198 w 1912672"/>
              <a:gd name="connsiteY435" fmla="*/ 1029647 h 3833160"/>
              <a:gd name="connsiteX436" fmla="*/ 280949 w 1912672"/>
              <a:gd name="connsiteY436" fmla="*/ 1022589 h 3833160"/>
              <a:gd name="connsiteX437" fmla="*/ 228873 w 1912672"/>
              <a:gd name="connsiteY437" fmla="*/ 1007951 h 3833160"/>
              <a:gd name="connsiteX438" fmla="*/ 180716 w 1912672"/>
              <a:gd name="connsiteY438" fmla="*/ 986777 h 3833160"/>
              <a:gd name="connsiteX439" fmla="*/ 138719 w 1912672"/>
              <a:gd name="connsiteY439" fmla="*/ 960376 h 3833160"/>
              <a:gd name="connsiteX440" fmla="*/ 101389 w 1912672"/>
              <a:gd name="connsiteY440" fmla="*/ 927701 h 3833160"/>
              <a:gd name="connsiteX441" fmla="*/ 70218 w 1912672"/>
              <a:gd name="connsiteY441" fmla="*/ 889537 h 3833160"/>
              <a:gd name="connsiteX442" fmla="*/ 46139 w 1912672"/>
              <a:gd name="connsiteY442" fmla="*/ 848236 h 3833160"/>
              <a:gd name="connsiteX443" fmla="*/ 49312 w 1912672"/>
              <a:gd name="connsiteY443" fmla="*/ 841179 h 3833160"/>
              <a:gd name="connsiteX444" fmla="*/ 59392 w 1912672"/>
              <a:gd name="connsiteY444" fmla="*/ 848236 h 3833160"/>
              <a:gd name="connsiteX445" fmla="*/ 71897 w 1912672"/>
              <a:gd name="connsiteY445" fmla="*/ 875422 h 3833160"/>
              <a:gd name="connsiteX446" fmla="*/ 92056 w 1912672"/>
              <a:gd name="connsiteY446" fmla="*/ 898948 h 3833160"/>
              <a:gd name="connsiteX447" fmla="*/ 116881 w 1912672"/>
              <a:gd name="connsiteY447" fmla="*/ 922212 h 3833160"/>
              <a:gd name="connsiteX448" fmla="*/ 146559 w 1912672"/>
              <a:gd name="connsiteY448" fmla="*/ 940248 h 3833160"/>
              <a:gd name="connsiteX449" fmla="*/ 180716 w 1912672"/>
              <a:gd name="connsiteY449" fmla="*/ 955671 h 3833160"/>
              <a:gd name="connsiteX450" fmla="*/ 216554 w 1912672"/>
              <a:gd name="connsiteY450" fmla="*/ 967434 h 3833160"/>
              <a:gd name="connsiteX451" fmla="*/ 254631 w 1912672"/>
              <a:gd name="connsiteY451" fmla="*/ 974492 h 3833160"/>
              <a:gd name="connsiteX452" fmla="*/ 294201 w 1912672"/>
              <a:gd name="connsiteY452" fmla="*/ 976844 h 3833160"/>
              <a:gd name="connsiteX453" fmla="*/ 332279 w 1912672"/>
              <a:gd name="connsiteY453" fmla="*/ 976060 h 3833160"/>
              <a:gd name="connsiteX454" fmla="*/ 353371 w 1912672"/>
              <a:gd name="connsiteY454" fmla="*/ 972923 h 3833160"/>
              <a:gd name="connsiteX455" fmla="*/ 372036 w 1912672"/>
              <a:gd name="connsiteY455" fmla="*/ 972923 h 3833160"/>
              <a:gd name="connsiteX456" fmla="*/ 388275 w 1912672"/>
              <a:gd name="connsiteY456" fmla="*/ 969786 h 3833160"/>
              <a:gd name="connsiteX457" fmla="*/ 403954 w 1912672"/>
              <a:gd name="connsiteY457" fmla="*/ 965865 h 3833160"/>
              <a:gd name="connsiteX458" fmla="*/ 417206 w 1912672"/>
              <a:gd name="connsiteY458" fmla="*/ 957239 h 3833160"/>
              <a:gd name="connsiteX459" fmla="*/ 379875 w 1912672"/>
              <a:gd name="connsiteY459" fmla="*/ 886400 h 3833160"/>
              <a:gd name="connsiteX460" fmla="*/ 347958 w 1912672"/>
              <a:gd name="connsiteY460" fmla="*/ 817130 h 3833160"/>
              <a:gd name="connsiteX461" fmla="*/ 317533 w 1912672"/>
              <a:gd name="connsiteY461" fmla="*/ 744723 h 3833160"/>
              <a:gd name="connsiteX462" fmla="*/ 291215 w 1912672"/>
              <a:gd name="connsiteY462" fmla="*/ 669963 h 3833160"/>
              <a:gd name="connsiteX463" fmla="*/ 265457 w 1912672"/>
              <a:gd name="connsiteY463" fmla="*/ 588930 h 3833160"/>
              <a:gd name="connsiteX464" fmla="*/ 241379 w 1912672"/>
              <a:gd name="connsiteY464" fmla="*/ 501623 h 3833160"/>
              <a:gd name="connsiteX465" fmla="*/ 238952 w 1912672"/>
              <a:gd name="connsiteY465" fmla="*/ 485939 h 3833160"/>
              <a:gd name="connsiteX466" fmla="*/ 232793 w 1912672"/>
              <a:gd name="connsiteY466" fmla="*/ 464243 h 3833160"/>
              <a:gd name="connsiteX467" fmla="*/ 228873 w 1912672"/>
              <a:gd name="connsiteY467" fmla="*/ 440194 h 3833160"/>
              <a:gd name="connsiteX468" fmla="*/ 223460 w 1912672"/>
              <a:gd name="connsiteY468" fmla="*/ 415884 h 3833160"/>
              <a:gd name="connsiteX469" fmla="*/ 218794 w 1912672"/>
              <a:gd name="connsiteY469" fmla="*/ 389483 h 3833160"/>
              <a:gd name="connsiteX470" fmla="*/ 217300 w 1912672"/>
              <a:gd name="connsiteY470" fmla="*/ 365173 h 3833160"/>
              <a:gd name="connsiteX471" fmla="*/ 217300 w 1912672"/>
              <a:gd name="connsiteY471" fmla="*/ 342693 h 3833160"/>
              <a:gd name="connsiteX472" fmla="*/ 220287 w 1912672"/>
              <a:gd name="connsiteY472" fmla="*/ 322565 h 3833160"/>
              <a:gd name="connsiteX473" fmla="*/ 225886 w 1912672"/>
              <a:gd name="connsiteY473" fmla="*/ 308450 h 3833160"/>
              <a:gd name="connsiteX474" fmla="*/ 232793 w 1912672"/>
              <a:gd name="connsiteY474" fmla="*/ 311586 h 3833160"/>
              <a:gd name="connsiteX475" fmla="*/ 238952 w 1912672"/>
              <a:gd name="connsiteY475" fmla="*/ 391051 h 3833160"/>
              <a:gd name="connsiteX476" fmla="*/ 252951 w 1912672"/>
              <a:gd name="connsiteY476" fmla="*/ 470516 h 3833160"/>
              <a:gd name="connsiteX477" fmla="*/ 274043 w 1912672"/>
              <a:gd name="connsiteY477" fmla="*/ 548413 h 3833160"/>
              <a:gd name="connsiteX478" fmla="*/ 299614 w 1912672"/>
              <a:gd name="connsiteY478" fmla="*/ 620036 h 3833160"/>
              <a:gd name="connsiteX479" fmla="*/ 327612 w 1912672"/>
              <a:gd name="connsiteY479" fmla="*/ 686954 h 3833160"/>
              <a:gd name="connsiteX480" fmla="*/ 353371 w 1912672"/>
              <a:gd name="connsiteY480" fmla="*/ 730607 h 3833160"/>
              <a:gd name="connsiteX481" fmla="*/ 350197 w 1912672"/>
              <a:gd name="connsiteY481" fmla="*/ 732176 h 3833160"/>
              <a:gd name="connsiteX482" fmla="*/ 350197 w 1912672"/>
              <a:gd name="connsiteY482" fmla="*/ 733744 h 3833160"/>
              <a:gd name="connsiteX483" fmla="*/ 351877 w 1912672"/>
              <a:gd name="connsiteY483" fmla="*/ 735313 h 3833160"/>
              <a:gd name="connsiteX484" fmla="*/ 353371 w 1912672"/>
              <a:gd name="connsiteY484" fmla="*/ 736097 h 3833160"/>
              <a:gd name="connsiteX485" fmla="*/ 356544 w 1912672"/>
              <a:gd name="connsiteY485" fmla="*/ 737665 h 3833160"/>
              <a:gd name="connsiteX486" fmla="*/ 357290 w 1912672"/>
              <a:gd name="connsiteY486" fmla="*/ 740802 h 3833160"/>
              <a:gd name="connsiteX487" fmla="*/ 358784 w 1912672"/>
              <a:gd name="connsiteY487" fmla="*/ 742370 h 3833160"/>
              <a:gd name="connsiteX488" fmla="*/ 360277 w 1912672"/>
              <a:gd name="connsiteY488" fmla="*/ 744723 h 3833160"/>
              <a:gd name="connsiteX489" fmla="*/ 360277 w 1912672"/>
              <a:gd name="connsiteY489" fmla="*/ 743154 h 3833160"/>
              <a:gd name="connsiteX490" fmla="*/ 358784 w 1912672"/>
              <a:gd name="connsiteY490" fmla="*/ 742370 h 3833160"/>
              <a:gd name="connsiteX491" fmla="*/ 353371 w 1912672"/>
              <a:gd name="connsiteY491" fmla="*/ 730607 h 3833160"/>
              <a:gd name="connsiteX492" fmla="*/ 372036 w 1912672"/>
              <a:gd name="connsiteY492" fmla="*/ 716492 h 3833160"/>
              <a:gd name="connsiteX493" fmla="*/ 389955 w 1912672"/>
              <a:gd name="connsiteY493" fmla="*/ 692443 h 3833160"/>
              <a:gd name="connsiteX494" fmla="*/ 406940 w 1912672"/>
              <a:gd name="connsiteY494" fmla="*/ 664474 h 3833160"/>
              <a:gd name="connsiteX495" fmla="*/ 422619 w 1912672"/>
              <a:gd name="connsiteY495" fmla="*/ 630231 h 3833160"/>
              <a:gd name="connsiteX496" fmla="*/ 436618 w 1912672"/>
              <a:gd name="connsiteY496" fmla="*/ 592066 h 3833160"/>
              <a:gd name="connsiteX497" fmla="*/ 449870 w 1912672"/>
              <a:gd name="connsiteY497" fmla="*/ 552334 h 3833160"/>
              <a:gd name="connsiteX498" fmla="*/ 460696 w 1912672"/>
              <a:gd name="connsiteY498" fmla="*/ 511033 h 3833160"/>
              <a:gd name="connsiteX499" fmla="*/ 470776 w 1912672"/>
              <a:gd name="connsiteY499" fmla="*/ 471301 h 3833160"/>
              <a:gd name="connsiteX500" fmla="*/ 479362 w 1912672"/>
              <a:gd name="connsiteY500" fmla="*/ 433136 h 3833160"/>
              <a:gd name="connsiteX501" fmla="*/ 480855 w 1912672"/>
              <a:gd name="connsiteY501" fmla="*/ 484370 h 3833160"/>
              <a:gd name="connsiteX502" fmla="*/ 479362 w 1912672"/>
              <a:gd name="connsiteY502" fmla="*/ 531161 h 3833160"/>
              <a:gd name="connsiteX503" fmla="*/ 472269 w 1912672"/>
              <a:gd name="connsiteY503" fmla="*/ 574814 h 3833160"/>
              <a:gd name="connsiteX504" fmla="*/ 462189 w 1912672"/>
              <a:gd name="connsiteY504" fmla="*/ 618468 h 3833160"/>
              <a:gd name="connsiteX505" fmla="*/ 448190 w 1912672"/>
              <a:gd name="connsiteY505" fmla="*/ 659769 h 3833160"/>
              <a:gd name="connsiteX506" fmla="*/ 428032 w 1912672"/>
              <a:gd name="connsiteY506" fmla="*/ 701069 h 3833160"/>
              <a:gd name="connsiteX507" fmla="*/ 381369 w 1912672"/>
              <a:gd name="connsiteY507" fmla="*/ 791252 h 3833160"/>
              <a:gd name="connsiteX508" fmla="*/ 429525 w 1912672"/>
              <a:gd name="connsiteY508" fmla="*/ 863920 h 3833160"/>
              <a:gd name="connsiteX509" fmla="*/ 481601 w 1912672"/>
              <a:gd name="connsiteY509" fmla="*/ 931622 h 3833160"/>
              <a:gd name="connsiteX510" fmla="*/ 538531 w 1912672"/>
              <a:gd name="connsiteY510" fmla="*/ 995403 h 3833160"/>
              <a:gd name="connsiteX511" fmla="*/ 599193 w 1912672"/>
              <a:gd name="connsiteY511" fmla="*/ 1053957 h 3833160"/>
              <a:gd name="connsiteX512" fmla="*/ 816831 w 1912672"/>
              <a:gd name="connsiteY512" fmla="*/ 1205045 h 3833160"/>
              <a:gd name="connsiteX513" fmla="*/ 823924 w 1912672"/>
              <a:gd name="connsiteY513" fmla="*/ 1199555 h 3833160"/>
              <a:gd name="connsiteX514" fmla="*/ 806005 w 1912672"/>
              <a:gd name="connsiteY514" fmla="*/ 1132637 h 3833160"/>
              <a:gd name="connsiteX515" fmla="*/ 792006 w 1912672"/>
              <a:gd name="connsiteY515" fmla="*/ 1060753 h 3833160"/>
              <a:gd name="connsiteX516" fmla="*/ 780247 w 1912672"/>
              <a:gd name="connsiteY516" fmla="*/ 982856 h 3833160"/>
              <a:gd name="connsiteX517" fmla="*/ 774834 w 1912672"/>
              <a:gd name="connsiteY517" fmla="*/ 903391 h 3833160"/>
              <a:gd name="connsiteX518" fmla="*/ 770167 w 1912672"/>
              <a:gd name="connsiteY518" fmla="*/ 820267 h 3833160"/>
              <a:gd name="connsiteX519" fmla="*/ 770167 w 1912672"/>
              <a:gd name="connsiteY519" fmla="*/ 735313 h 3833160"/>
              <a:gd name="connsiteX520" fmla="*/ 773340 w 1912672"/>
              <a:gd name="connsiteY520" fmla="*/ 649574 h 3833160"/>
              <a:gd name="connsiteX521" fmla="*/ 780247 w 1912672"/>
              <a:gd name="connsiteY521" fmla="*/ 564620 h 3833160"/>
              <a:gd name="connsiteX522" fmla="*/ 790513 w 1912672"/>
              <a:gd name="connsiteY522" fmla="*/ 479927 h 3833160"/>
              <a:gd name="connsiteX523" fmla="*/ 801338 w 1912672"/>
              <a:gd name="connsiteY523" fmla="*/ 398109 h 3833160"/>
              <a:gd name="connsiteX524" fmla="*/ 816831 w 1912672"/>
              <a:gd name="connsiteY524" fmla="*/ 318644 h 3833160"/>
              <a:gd name="connsiteX525" fmla="*/ 835496 w 1912672"/>
              <a:gd name="connsiteY525" fmla="*/ 243884 h 3833160"/>
              <a:gd name="connsiteX526" fmla="*/ 854908 w 1912672"/>
              <a:gd name="connsiteY526" fmla="*/ 173046 h 3833160"/>
              <a:gd name="connsiteX527" fmla="*/ 877493 w 1912672"/>
              <a:gd name="connsiteY527" fmla="*/ 109003 h 3833160"/>
              <a:gd name="connsiteX528" fmla="*/ 901571 w 1912672"/>
              <a:gd name="connsiteY528" fmla="*/ 50711 h 3833160"/>
              <a:gd name="connsiteX529" fmla="*/ 930503 w 1912672"/>
              <a:gd name="connsiteY529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31784 w 1912672"/>
              <a:gd name="connsiteY218" fmla="*/ 2981193 h 3833160"/>
              <a:gd name="connsiteX219" fmla="*/ 1052936 w 1912672"/>
              <a:gd name="connsiteY219" fmla="*/ 3127318 h 3833160"/>
              <a:gd name="connsiteX220" fmla="*/ 1055550 w 1912672"/>
              <a:gd name="connsiteY220" fmla="*/ 3272471 h 3833160"/>
              <a:gd name="connsiteX221" fmla="*/ 1106379 w 1912672"/>
              <a:gd name="connsiteY221" fmla="*/ 3308927 h 3833160"/>
              <a:gd name="connsiteX222" fmla="*/ 1151347 w 1912672"/>
              <a:gd name="connsiteY222" fmla="*/ 3348334 h 3833160"/>
              <a:gd name="connsiteX223" fmla="*/ 1187691 w 1912672"/>
              <a:gd name="connsiteY223" fmla="*/ 3388268 h 3833160"/>
              <a:gd name="connsiteX224" fmla="*/ 1216725 w 1912672"/>
              <a:gd name="connsiteY224" fmla="*/ 3430484 h 3833160"/>
              <a:gd name="connsiteX225" fmla="*/ 1238582 w 1912672"/>
              <a:gd name="connsiteY225" fmla="*/ 3473897 h 3833160"/>
              <a:gd name="connsiteX226" fmla="*/ 1252456 w 1912672"/>
              <a:gd name="connsiteY226" fmla="*/ 3516304 h 3833160"/>
              <a:gd name="connsiteX227" fmla="*/ 1258768 w 1912672"/>
              <a:gd name="connsiteY227" fmla="*/ 3559273 h 3833160"/>
              <a:gd name="connsiteX228" fmla="*/ 1256926 w 1912672"/>
              <a:gd name="connsiteY228" fmla="*/ 3601386 h 3833160"/>
              <a:gd name="connsiteX229" fmla="*/ 1247774 w 1912672"/>
              <a:gd name="connsiteY229" fmla="*/ 3640689 h 3833160"/>
              <a:gd name="connsiteX230" fmla="*/ 1240808 w 1912672"/>
              <a:gd name="connsiteY230" fmla="*/ 3642671 h 3833160"/>
              <a:gd name="connsiteX231" fmla="*/ 1237950 w 1912672"/>
              <a:gd name="connsiteY231" fmla="*/ 3632080 h 3833160"/>
              <a:gd name="connsiteX232" fmla="*/ 1246452 w 1912672"/>
              <a:gd name="connsiteY232" fmla="*/ 3608381 h 3833160"/>
              <a:gd name="connsiteX233" fmla="*/ 1246889 w 1912672"/>
              <a:gd name="connsiteY233" fmla="*/ 3581808 h 3833160"/>
              <a:gd name="connsiteX234" fmla="*/ 1243694 w 1912672"/>
              <a:gd name="connsiteY234" fmla="*/ 3552354 h 3833160"/>
              <a:gd name="connsiteX235" fmla="*/ 1233485 w 1912672"/>
              <a:gd name="connsiteY235" fmla="*/ 3522742 h 3833160"/>
              <a:gd name="connsiteX236" fmla="*/ 1218246 w 1912672"/>
              <a:gd name="connsiteY236" fmla="*/ 3491717 h 3833160"/>
              <a:gd name="connsiteX237" fmla="*/ 1199371 w 1912672"/>
              <a:gd name="connsiteY237" fmla="*/ 3461697 h 3833160"/>
              <a:gd name="connsiteX238" fmla="*/ 1175758 w 1912672"/>
              <a:gd name="connsiteY238" fmla="*/ 3432919 h 3833160"/>
              <a:gd name="connsiteX239" fmla="*/ 1147962 w 1912672"/>
              <a:gd name="connsiteY239" fmla="*/ 3405866 h 3833160"/>
              <a:gd name="connsiteX240" fmla="*/ 1119222 w 1912672"/>
              <a:gd name="connsiteY240" fmla="*/ 3381579 h 3833160"/>
              <a:gd name="connsiteX241" fmla="*/ 1101535 w 1912672"/>
              <a:gd name="connsiteY241" fmla="*/ 3369675 h 3833160"/>
              <a:gd name="connsiteX242" fmla="*/ 1087698 w 1912672"/>
              <a:gd name="connsiteY242" fmla="*/ 3357550 h 3833160"/>
              <a:gd name="connsiteX243" fmla="*/ 1073608 w 1912672"/>
              <a:gd name="connsiteY243" fmla="*/ 3348798 h 3833160"/>
              <a:gd name="connsiteX244" fmla="*/ 1059423 w 1912672"/>
              <a:gd name="connsiteY244" fmla="*/ 3340859 h 3833160"/>
              <a:gd name="connsiteX245" fmla="*/ 1043960 w 1912672"/>
              <a:gd name="connsiteY245" fmla="*/ 3337192 h 3833160"/>
              <a:gd name="connsiteX246" fmla="*/ 1025322 w 1912672"/>
              <a:gd name="connsiteY246" fmla="*/ 3402025 h 3833160"/>
              <a:gd name="connsiteX247" fmla="*/ 1003697 w 1912672"/>
              <a:gd name="connsiteY247" fmla="*/ 3462443 h 3833160"/>
              <a:gd name="connsiteX248" fmla="*/ 978914 w 1912672"/>
              <a:gd name="connsiteY248" fmla="*/ 3523689 h 3833160"/>
              <a:gd name="connsiteX249" fmla="*/ 949550 w 1912672"/>
              <a:gd name="connsiteY249" fmla="*/ 3583615 h 3833160"/>
              <a:gd name="connsiteX250" fmla="*/ 915669 w 1912672"/>
              <a:gd name="connsiteY250" fmla="*/ 3646771 h 3833160"/>
              <a:gd name="connsiteX251" fmla="*/ 876441 w 1912672"/>
              <a:gd name="connsiteY251" fmla="*/ 3712430 h 3833160"/>
              <a:gd name="connsiteX252" fmla="*/ 867986 w 1912672"/>
              <a:gd name="connsiteY252" fmla="*/ 3722991 h 3833160"/>
              <a:gd name="connsiteX253" fmla="*/ 858368 w 1912672"/>
              <a:gd name="connsiteY253" fmla="*/ 3739422 h 3833160"/>
              <a:gd name="connsiteX254" fmla="*/ 845551 w 1912672"/>
              <a:gd name="connsiteY254" fmla="*/ 3755745 h 3833160"/>
              <a:gd name="connsiteX255" fmla="*/ 833671 w 1912672"/>
              <a:gd name="connsiteY255" fmla="*/ 3773189 h 3833160"/>
              <a:gd name="connsiteX256" fmla="*/ 819871 w 1912672"/>
              <a:gd name="connsiteY256" fmla="*/ 3791345 h 3833160"/>
              <a:gd name="connsiteX257" fmla="*/ 805085 w 1912672"/>
              <a:gd name="connsiteY257" fmla="*/ 3806242 h 3833160"/>
              <a:gd name="connsiteX258" fmla="*/ 790388 w 1912672"/>
              <a:gd name="connsiteY258" fmla="*/ 3819121 h 3833160"/>
              <a:gd name="connsiteX259" fmla="*/ 775016 w 1912672"/>
              <a:gd name="connsiteY259" fmla="*/ 3828711 h 3833160"/>
              <a:gd name="connsiteX260" fmla="*/ 761637 w 1912672"/>
              <a:gd name="connsiteY260" fmla="*/ 3833160 h 3833160"/>
              <a:gd name="connsiteX261" fmla="*/ 758567 w 1912672"/>
              <a:gd name="connsiteY261" fmla="*/ 3826878 h 3833160"/>
              <a:gd name="connsiteX262" fmla="*/ 805952 w 1912672"/>
              <a:gd name="connsiteY262" fmla="*/ 3777351 h 3833160"/>
              <a:gd name="connsiteX263" fmla="*/ 847525 w 1912672"/>
              <a:gd name="connsiteY263" fmla="*/ 3722733 h 3833160"/>
              <a:gd name="connsiteX264" fmla="*/ 882815 w 1912672"/>
              <a:gd name="connsiteY264" fmla="*/ 3664405 h 3833160"/>
              <a:gd name="connsiteX265" fmla="*/ 910683 w 1912672"/>
              <a:gd name="connsiteY265" fmla="*/ 3606761 h 3833160"/>
              <a:gd name="connsiteX266" fmla="*/ 933675 w 1912672"/>
              <a:gd name="connsiteY266" fmla="*/ 3550236 h 3833160"/>
              <a:gd name="connsiteX267" fmla="*/ 943120 w 1912672"/>
              <a:gd name="connsiteY267" fmla="*/ 3508495 h 3833160"/>
              <a:gd name="connsiteX268" fmla="*/ 946497 w 1912672"/>
              <a:gd name="connsiteY268" fmla="*/ 3509658 h 3833160"/>
              <a:gd name="connsiteX269" fmla="*/ 947522 w 1912672"/>
              <a:gd name="connsiteY269" fmla="*/ 3508759 h 3833160"/>
              <a:gd name="connsiteX270" fmla="*/ 947302 w 1912672"/>
              <a:gd name="connsiteY270" fmla="*/ 3506770 h 3833160"/>
              <a:gd name="connsiteX271" fmla="*/ 946709 w 1912672"/>
              <a:gd name="connsiteY271" fmla="*/ 3505350 h 3833160"/>
              <a:gd name="connsiteX272" fmla="*/ 945381 w 1912672"/>
              <a:gd name="connsiteY272" fmla="*/ 3502390 h 3833160"/>
              <a:gd name="connsiteX273" fmla="*/ 946879 w 1912672"/>
              <a:gd name="connsiteY273" fmla="*/ 3500109 h 3833160"/>
              <a:gd name="connsiteX274" fmla="*/ 946796 w 1912672"/>
              <a:gd name="connsiteY274" fmla="*/ 3498240 h 3833160"/>
              <a:gd name="connsiteX275" fmla="*/ 947228 w 1912672"/>
              <a:gd name="connsiteY275" fmla="*/ 3495922 h 3833160"/>
              <a:gd name="connsiteX276" fmla="*/ 946202 w 1912672"/>
              <a:gd name="connsiteY276" fmla="*/ 3496821 h 3833160"/>
              <a:gd name="connsiteX277" fmla="*/ 946796 w 1912672"/>
              <a:gd name="connsiteY277" fmla="*/ 3498240 h 3833160"/>
              <a:gd name="connsiteX278" fmla="*/ 943120 w 1912672"/>
              <a:gd name="connsiteY278" fmla="*/ 3508495 h 3833160"/>
              <a:gd name="connsiteX279" fmla="*/ 920055 w 1912672"/>
              <a:gd name="connsiteY279" fmla="*/ 3504456 h 3833160"/>
              <a:gd name="connsiteX280" fmla="*/ 891050 w 1912672"/>
              <a:gd name="connsiteY280" fmla="*/ 3506594 h 3833160"/>
              <a:gd name="connsiteX281" fmla="*/ 860172 w 1912672"/>
              <a:gd name="connsiteY281" fmla="*/ 3511582 h 3833160"/>
              <a:gd name="connsiteX282" fmla="*/ 826163 w 1912672"/>
              <a:gd name="connsiteY282" fmla="*/ 3521016 h 3833160"/>
              <a:gd name="connsiteX283" fmla="*/ 790835 w 1912672"/>
              <a:gd name="connsiteY283" fmla="*/ 3533785 h 3833160"/>
              <a:gd name="connsiteX284" fmla="*/ 755037 w 1912672"/>
              <a:gd name="connsiteY284" fmla="*/ 3547939 h 3833160"/>
              <a:gd name="connsiteX285" fmla="*/ 720010 w 1912672"/>
              <a:gd name="connsiteY285" fmla="*/ 3564567 h 3833160"/>
              <a:gd name="connsiteX286" fmla="*/ 686563 w 1912672"/>
              <a:gd name="connsiteY286" fmla="*/ 3580781 h 3833160"/>
              <a:gd name="connsiteX287" fmla="*/ 655247 w 1912672"/>
              <a:gd name="connsiteY287" fmla="*/ 3597068 h 3833160"/>
              <a:gd name="connsiteX288" fmla="*/ 687635 w 1912672"/>
              <a:gd name="connsiteY288" fmla="*/ 3566747 h 3833160"/>
              <a:gd name="connsiteX289" fmla="*/ 719332 w 1912672"/>
              <a:gd name="connsiteY289" fmla="*/ 3540910 h 3833160"/>
              <a:gd name="connsiteX290" fmla="*/ 753129 w 1912672"/>
              <a:gd name="connsiteY290" fmla="*/ 3520510 h 3833160"/>
              <a:gd name="connsiteX291" fmla="*/ 789139 w 1912672"/>
              <a:gd name="connsiteY291" fmla="*/ 3502048 h 3833160"/>
              <a:gd name="connsiteX292" fmla="*/ 826517 w 1912672"/>
              <a:gd name="connsiteY292" fmla="*/ 3487482 h 3833160"/>
              <a:gd name="connsiteX293" fmla="*/ 868462 w 1912672"/>
              <a:gd name="connsiteY293" fmla="*/ 3476916 h 3833160"/>
              <a:gd name="connsiteX294" fmla="*/ 962011 w 1912672"/>
              <a:gd name="connsiteY294" fmla="*/ 3455565 h 3833160"/>
              <a:gd name="connsiteX295" fmla="*/ 973820 w 1912672"/>
              <a:gd name="connsiteY295" fmla="*/ 3382651 h 3833160"/>
              <a:gd name="connsiteX296" fmla="*/ 979476 w 1912672"/>
              <a:gd name="connsiteY296" fmla="*/ 3310035 h 3833160"/>
              <a:gd name="connsiteX297" fmla="*/ 978970 w 1912672"/>
              <a:gd name="connsiteY297" fmla="*/ 3236513 h 3833160"/>
              <a:gd name="connsiteX298" fmla="*/ 972281 w 1912672"/>
              <a:gd name="connsiteY298" fmla="*/ 3163562 h 3833160"/>
              <a:gd name="connsiteX299" fmla="*/ 909718 w 1912672"/>
              <a:gd name="connsiteY299" fmla="*/ 2935624 h 3833160"/>
              <a:gd name="connsiteX300" fmla="*/ 900871 w 1912672"/>
              <a:gd name="connsiteY300" fmla="*/ 2934162 h 3833160"/>
              <a:gd name="connsiteX301" fmla="*/ 870406 w 1912672"/>
              <a:gd name="connsiteY301" fmla="*/ 2984139 h 3833160"/>
              <a:gd name="connsiteX302" fmla="*/ 833789 w 1912672"/>
              <a:gd name="connsiteY302" fmla="*/ 3034414 h 3833160"/>
              <a:gd name="connsiteX303" fmla="*/ 791581 w 1912672"/>
              <a:gd name="connsiteY303" fmla="*/ 3086679 h 3833160"/>
              <a:gd name="connsiteX304" fmla="*/ 743642 w 1912672"/>
              <a:gd name="connsiteY304" fmla="*/ 3135720 h 3833160"/>
              <a:gd name="connsiteX305" fmla="*/ 692759 w 1912672"/>
              <a:gd name="connsiteY305" fmla="*/ 3186373 h 3833160"/>
              <a:gd name="connsiteX306" fmla="*/ 637219 w 1912672"/>
              <a:gd name="connsiteY306" fmla="*/ 3235043 h 3833160"/>
              <a:gd name="connsiteX307" fmla="*/ 578815 w 1912672"/>
              <a:gd name="connsiteY307" fmla="*/ 3282100 h 3833160"/>
              <a:gd name="connsiteX308" fmla="*/ 518156 w 1912672"/>
              <a:gd name="connsiteY308" fmla="*/ 3326282 h 3833160"/>
              <a:gd name="connsiteX309" fmla="*/ 455177 w 1912672"/>
              <a:gd name="connsiteY309" fmla="*/ 3368134 h 3833160"/>
              <a:gd name="connsiteX310" fmla="*/ 393663 w 1912672"/>
              <a:gd name="connsiteY310" fmla="*/ 3407974 h 3833160"/>
              <a:gd name="connsiteX311" fmla="*/ 330228 w 1912672"/>
              <a:gd name="connsiteY311" fmla="*/ 3443435 h 3833160"/>
              <a:gd name="connsiteX312" fmla="*/ 267517 w 1912672"/>
              <a:gd name="connsiteY312" fmla="*/ 3474139 h 3833160"/>
              <a:gd name="connsiteX313" fmla="*/ 206814 w 1912672"/>
              <a:gd name="connsiteY313" fmla="*/ 3502111 h 3833160"/>
              <a:gd name="connsiteX314" fmla="*/ 148203 w 1912672"/>
              <a:gd name="connsiteY314" fmla="*/ 3524128 h 3833160"/>
              <a:gd name="connsiteX315" fmla="*/ 92246 w 1912672"/>
              <a:gd name="connsiteY315" fmla="*/ 3541882 h 3833160"/>
              <a:gd name="connsiteX316" fmla="*/ 37645 w 1912672"/>
              <a:gd name="connsiteY316" fmla="*/ 3552139 h 3833160"/>
              <a:gd name="connsiteX317" fmla="*/ 48200 w 1912672"/>
              <a:gd name="connsiteY317" fmla="*/ 3547012 h 3833160"/>
              <a:gd name="connsiteX318" fmla="*/ 54777 w 1912672"/>
              <a:gd name="connsiteY318" fmla="*/ 3543191 h 3833160"/>
              <a:gd name="connsiteX319" fmla="*/ 59610 w 1912672"/>
              <a:gd name="connsiteY319" fmla="*/ 3541137 h 3833160"/>
              <a:gd name="connsiteX320" fmla="*/ 61660 w 1912672"/>
              <a:gd name="connsiteY320" fmla="*/ 3539340 h 3833160"/>
              <a:gd name="connsiteX321" fmla="*/ 61441 w 1912672"/>
              <a:gd name="connsiteY321" fmla="*/ 3537351 h 3833160"/>
              <a:gd name="connsiteX322" fmla="*/ 62467 w 1912672"/>
              <a:gd name="connsiteY322" fmla="*/ 3536452 h 3833160"/>
              <a:gd name="connsiteX323" fmla="*/ 61359 w 1912672"/>
              <a:gd name="connsiteY323" fmla="*/ 3535481 h 3833160"/>
              <a:gd name="connsiteX324" fmla="*/ 62897 w 1912672"/>
              <a:gd name="connsiteY324" fmla="*/ 3534134 h 3833160"/>
              <a:gd name="connsiteX325" fmla="*/ 67081 w 1912672"/>
              <a:gd name="connsiteY325" fmla="*/ 3532408 h 3833160"/>
              <a:gd name="connsiteX326" fmla="*/ 72939 w 1912672"/>
              <a:gd name="connsiteY326" fmla="*/ 3529456 h 3833160"/>
              <a:gd name="connsiteX327" fmla="*/ 81778 w 1912672"/>
              <a:gd name="connsiteY327" fmla="*/ 3524622 h 3833160"/>
              <a:gd name="connsiteX328" fmla="*/ 95320 w 1912672"/>
              <a:gd name="connsiteY328" fmla="*/ 3518818 h 3833160"/>
              <a:gd name="connsiteX329" fmla="*/ 114932 w 1912672"/>
              <a:gd name="connsiteY329" fmla="*/ 3510846 h 3833160"/>
              <a:gd name="connsiteX330" fmla="*/ 137312 w 1912672"/>
              <a:gd name="connsiteY330" fmla="*/ 3500207 h 3833160"/>
              <a:gd name="connsiteX331" fmla="*/ 167862 w 1912672"/>
              <a:gd name="connsiteY331" fmla="*/ 3487744 h 3833160"/>
              <a:gd name="connsiteX332" fmla="*/ 204549 w 1912672"/>
              <a:gd name="connsiteY332" fmla="*/ 3472571 h 3833160"/>
              <a:gd name="connsiteX333" fmla="*/ 258382 w 1912672"/>
              <a:gd name="connsiteY333" fmla="*/ 3445767 h 3833160"/>
              <a:gd name="connsiteX334" fmla="*/ 311693 w 1912672"/>
              <a:gd name="connsiteY334" fmla="*/ 3413115 h 3833160"/>
              <a:gd name="connsiteX335" fmla="*/ 364540 w 1912672"/>
              <a:gd name="connsiteY335" fmla="*/ 3377961 h 3833160"/>
              <a:gd name="connsiteX336" fmla="*/ 422506 w 1912672"/>
              <a:gd name="connsiteY336" fmla="*/ 3342200 h 3833160"/>
              <a:gd name="connsiteX337" fmla="*/ 434347 w 1912672"/>
              <a:gd name="connsiteY337" fmla="*/ 3334006 h 3833160"/>
              <a:gd name="connsiteX338" fmla="*/ 451900 w 1912672"/>
              <a:gd name="connsiteY338" fmla="*/ 3321534 h 3833160"/>
              <a:gd name="connsiteX339" fmla="*/ 469893 w 1912672"/>
              <a:gd name="connsiteY339" fmla="*/ 3307950 h 3833160"/>
              <a:gd name="connsiteX340" fmla="*/ 489284 w 1912672"/>
              <a:gd name="connsiteY340" fmla="*/ 3292897 h 3833160"/>
              <a:gd name="connsiteX341" fmla="*/ 508083 w 1912672"/>
              <a:gd name="connsiteY341" fmla="*/ 3276424 h 3833160"/>
              <a:gd name="connsiteX342" fmla="*/ 522649 w 1912672"/>
              <a:gd name="connsiteY342" fmla="*/ 3259537 h 3833160"/>
              <a:gd name="connsiteX343" fmla="*/ 534440 w 1912672"/>
              <a:gd name="connsiteY343" fmla="*/ 3244112 h 3833160"/>
              <a:gd name="connsiteX344" fmla="*/ 539574 w 1912672"/>
              <a:gd name="connsiteY344" fmla="*/ 3230640 h 3833160"/>
              <a:gd name="connsiteX345" fmla="*/ 509849 w 1912672"/>
              <a:gd name="connsiteY345" fmla="*/ 3208187 h 3833160"/>
              <a:gd name="connsiteX346" fmla="*/ 474526 w 1912672"/>
              <a:gd name="connsiteY346" fmla="*/ 3191609 h 3833160"/>
              <a:gd name="connsiteX347" fmla="*/ 435493 w 1912672"/>
              <a:gd name="connsiteY347" fmla="*/ 3180466 h 3833160"/>
              <a:gd name="connsiteX348" fmla="*/ 390471 w 1912672"/>
              <a:gd name="connsiteY348" fmla="*/ 3173359 h 3833160"/>
              <a:gd name="connsiteX349" fmla="*/ 344894 w 1912672"/>
              <a:gd name="connsiteY349" fmla="*/ 3170859 h 3833160"/>
              <a:gd name="connsiteX350" fmla="*/ 295258 w 1912672"/>
              <a:gd name="connsiteY350" fmla="*/ 3172887 h 3833160"/>
              <a:gd name="connsiteX351" fmla="*/ 245329 w 1912672"/>
              <a:gd name="connsiteY351" fmla="*/ 3177354 h 3833160"/>
              <a:gd name="connsiteX352" fmla="*/ 195694 w 1912672"/>
              <a:gd name="connsiteY352" fmla="*/ 3184474 h 3833160"/>
              <a:gd name="connsiteX353" fmla="*/ 144902 w 1912672"/>
              <a:gd name="connsiteY353" fmla="*/ 3193577 h 3833160"/>
              <a:gd name="connsiteX354" fmla="*/ 95992 w 1912672"/>
              <a:gd name="connsiteY354" fmla="*/ 3206125 h 3833160"/>
              <a:gd name="connsiteX355" fmla="*/ 49213 w 1912672"/>
              <a:gd name="connsiteY355" fmla="*/ 3218744 h 3833160"/>
              <a:gd name="connsiteX356" fmla="*/ 6365 w 1912672"/>
              <a:gd name="connsiteY356" fmla="*/ 3233010 h 3833160"/>
              <a:gd name="connsiteX357" fmla="*/ 0 w 1912672"/>
              <a:gd name="connsiteY357" fmla="*/ 3227433 h 3833160"/>
              <a:gd name="connsiteX358" fmla="*/ 3076 w 1912672"/>
              <a:gd name="connsiteY358" fmla="*/ 3224737 h 3833160"/>
              <a:gd name="connsiteX359" fmla="*/ 43018 w 1912672"/>
              <a:gd name="connsiteY359" fmla="*/ 3207924 h 3833160"/>
              <a:gd name="connsiteX360" fmla="*/ 85231 w 1912672"/>
              <a:gd name="connsiteY360" fmla="*/ 3191304 h 3833160"/>
              <a:gd name="connsiteX361" fmla="*/ 127386 w 1912672"/>
              <a:gd name="connsiteY361" fmla="*/ 3176431 h 3833160"/>
              <a:gd name="connsiteX362" fmla="*/ 168655 w 1912672"/>
              <a:gd name="connsiteY362" fmla="*/ 3162578 h 3833160"/>
              <a:gd name="connsiteX363" fmla="*/ 209793 w 1912672"/>
              <a:gd name="connsiteY363" fmla="*/ 3149808 h 3833160"/>
              <a:gd name="connsiteX364" fmla="*/ 250713 w 1912672"/>
              <a:gd name="connsiteY364" fmla="*/ 3140141 h 3833160"/>
              <a:gd name="connsiteX365" fmla="*/ 291298 w 1912672"/>
              <a:gd name="connsiteY365" fmla="*/ 3131978 h 3833160"/>
              <a:gd name="connsiteX366" fmla="*/ 333154 w 1912672"/>
              <a:gd name="connsiteY366" fmla="*/ 3128523 h 3833160"/>
              <a:gd name="connsiteX367" fmla="*/ 375359 w 1912672"/>
              <a:gd name="connsiteY367" fmla="*/ 3125974 h 3833160"/>
              <a:gd name="connsiteX368" fmla="*/ 416751 w 1912672"/>
              <a:gd name="connsiteY368" fmla="*/ 3130200 h 3833160"/>
              <a:gd name="connsiteX369" fmla="*/ 459928 w 1912672"/>
              <a:gd name="connsiteY369" fmla="*/ 3138683 h 3833160"/>
              <a:gd name="connsiteX370" fmla="*/ 504268 w 1912672"/>
              <a:gd name="connsiteY370" fmla="*/ 3151481 h 3833160"/>
              <a:gd name="connsiteX371" fmla="*/ 546509 w 1912672"/>
              <a:gd name="connsiteY371" fmla="*/ 3169029 h 3833160"/>
              <a:gd name="connsiteX372" fmla="*/ 591005 w 1912672"/>
              <a:gd name="connsiteY372" fmla="*/ 3194544 h 3833160"/>
              <a:gd name="connsiteX373" fmla="*/ 643386 w 1912672"/>
              <a:gd name="connsiteY373" fmla="*/ 3146702 h 3833160"/>
              <a:gd name="connsiteX374" fmla="*/ 689192 w 1912672"/>
              <a:gd name="connsiteY374" fmla="*/ 3097589 h 3833160"/>
              <a:gd name="connsiteX375" fmla="*/ 728837 w 1912672"/>
              <a:gd name="connsiteY375" fmla="*/ 3047570 h 3833160"/>
              <a:gd name="connsiteX376" fmla="*/ 763151 w 1912672"/>
              <a:gd name="connsiteY376" fmla="*/ 2997373 h 3833160"/>
              <a:gd name="connsiteX377" fmla="*/ 792509 w 1912672"/>
              <a:gd name="connsiteY377" fmla="*/ 2946426 h 3833160"/>
              <a:gd name="connsiteX378" fmla="*/ 818742 w 1912672"/>
              <a:gd name="connsiteY378" fmla="*/ 2896035 h 3833160"/>
              <a:gd name="connsiteX379" fmla="*/ 840539 w 1912672"/>
              <a:gd name="connsiteY379" fmla="*/ 2845651 h 3833160"/>
              <a:gd name="connsiteX380" fmla="*/ 868659 w 1912672"/>
              <a:gd name="connsiteY380" fmla="*/ 2777611 h 3833160"/>
              <a:gd name="connsiteX381" fmla="*/ 886079 w 1912672"/>
              <a:gd name="connsiteY381" fmla="*/ 2678806 h 3833160"/>
              <a:gd name="connsiteX382" fmla="*/ 894665 w 1912672"/>
              <a:gd name="connsiteY382" fmla="*/ 2574247 h 3833160"/>
              <a:gd name="connsiteX383" fmla="*/ 910157 w 1912672"/>
              <a:gd name="connsiteY383" fmla="*/ 2532162 h 3833160"/>
              <a:gd name="connsiteX384" fmla="*/ 923410 w 1912672"/>
              <a:gd name="connsiteY384" fmla="*/ 2485372 h 3833160"/>
              <a:gd name="connsiteX385" fmla="*/ 935916 w 1912672"/>
              <a:gd name="connsiteY385" fmla="*/ 2433353 h 3833160"/>
              <a:gd name="connsiteX386" fmla="*/ 947488 w 1912672"/>
              <a:gd name="connsiteY386" fmla="*/ 2377937 h 3833160"/>
              <a:gd name="connsiteX387" fmla="*/ 956821 w 1912672"/>
              <a:gd name="connsiteY387" fmla="*/ 2318077 h 3833160"/>
              <a:gd name="connsiteX388" fmla="*/ 963914 w 1912672"/>
              <a:gd name="connsiteY388" fmla="*/ 2257171 h 3833160"/>
              <a:gd name="connsiteX389" fmla="*/ 970820 w 1912672"/>
              <a:gd name="connsiteY389" fmla="*/ 2193390 h 3833160"/>
              <a:gd name="connsiteX390" fmla="*/ 975486 w 1912672"/>
              <a:gd name="connsiteY390" fmla="*/ 2128825 h 3833160"/>
              <a:gd name="connsiteX391" fmla="*/ 979406 w 1912672"/>
              <a:gd name="connsiteY391" fmla="*/ 2061646 h 3833160"/>
              <a:gd name="connsiteX392" fmla="*/ 979406 w 1912672"/>
              <a:gd name="connsiteY392" fmla="*/ 1995512 h 3833160"/>
              <a:gd name="connsiteX393" fmla="*/ 979406 w 1912672"/>
              <a:gd name="connsiteY393" fmla="*/ 1930162 h 3833160"/>
              <a:gd name="connsiteX394" fmla="*/ 975486 w 1912672"/>
              <a:gd name="connsiteY394" fmla="*/ 1864552 h 3833160"/>
              <a:gd name="connsiteX395" fmla="*/ 970073 w 1912672"/>
              <a:gd name="connsiteY395" fmla="*/ 1801555 h 3833160"/>
              <a:gd name="connsiteX396" fmla="*/ 963167 w 1912672"/>
              <a:gd name="connsiteY396" fmla="*/ 1740126 h 3833160"/>
              <a:gd name="connsiteX397" fmla="*/ 952901 w 1912672"/>
              <a:gd name="connsiteY397" fmla="*/ 1680789 h 3833160"/>
              <a:gd name="connsiteX398" fmla="*/ 938902 w 1912672"/>
              <a:gd name="connsiteY398" fmla="*/ 1625634 h 3833160"/>
              <a:gd name="connsiteX399" fmla="*/ 923410 w 1912672"/>
              <a:gd name="connsiteY399" fmla="*/ 1573354 h 3833160"/>
              <a:gd name="connsiteX400" fmla="*/ 904744 w 1912672"/>
              <a:gd name="connsiteY400" fmla="*/ 1526564 h 3833160"/>
              <a:gd name="connsiteX401" fmla="*/ 883839 w 1912672"/>
              <a:gd name="connsiteY401" fmla="*/ 1485263 h 3833160"/>
              <a:gd name="connsiteX402" fmla="*/ 859574 w 1912672"/>
              <a:gd name="connsiteY402" fmla="*/ 1448667 h 3833160"/>
              <a:gd name="connsiteX403" fmla="*/ 832510 w 1912672"/>
              <a:gd name="connsiteY403" fmla="*/ 1419129 h 3833160"/>
              <a:gd name="connsiteX404" fmla="*/ 801338 w 1912672"/>
              <a:gd name="connsiteY404" fmla="*/ 1396649 h 3833160"/>
              <a:gd name="connsiteX405" fmla="*/ 774834 w 1912672"/>
              <a:gd name="connsiteY405" fmla="*/ 1383318 h 3833160"/>
              <a:gd name="connsiteX406" fmla="*/ 745342 w 1912672"/>
              <a:gd name="connsiteY406" fmla="*/ 1377829 h 3833160"/>
              <a:gd name="connsiteX407" fmla="*/ 714918 w 1912672"/>
              <a:gd name="connsiteY407" fmla="*/ 1377829 h 3833160"/>
              <a:gd name="connsiteX408" fmla="*/ 683187 w 1912672"/>
              <a:gd name="connsiteY408" fmla="*/ 1381750 h 3833160"/>
              <a:gd name="connsiteX409" fmla="*/ 652016 w 1912672"/>
              <a:gd name="connsiteY409" fmla="*/ 1388023 h 3833160"/>
              <a:gd name="connsiteX410" fmla="*/ 620845 w 1912672"/>
              <a:gd name="connsiteY410" fmla="*/ 1396649 h 3833160"/>
              <a:gd name="connsiteX411" fmla="*/ 589860 w 1912672"/>
              <a:gd name="connsiteY411" fmla="*/ 1403446 h 3833160"/>
              <a:gd name="connsiteX412" fmla="*/ 559436 w 1912672"/>
              <a:gd name="connsiteY412" fmla="*/ 1410503 h 3833160"/>
              <a:gd name="connsiteX413" fmla="*/ 531438 w 1912672"/>
              <a:gd name="connsiteY413" fmla="*/ 1414424 h 3833160"/>
              <a:gd name="connsiteX414" fmla="*/ 467602 w 1912672"/>
              <a:gd name="connsiteY414" fmla="*/ 1417561 h 3833160"/>
              <a:gd name="connsiteX415" fmla="*/ 405447 w 1912672"/>
              <a:gd name="connsiteY415" fmla="*/ 1414424 h 3833160"/>
              <a:gd name="connsiteX416" fmla="*/ 347958 w 1912672"/>
              <a:gd name="connsiteY416" fmla="*/ 1407367 h 3833160"/>
              <a:gd name="connsiteX417" fmla="*/ 292708 w 1912672"/>
              <a:gd name="connsiteY417" fmla="*/ 1397433 h 3833160"/>
              <a:gd name="connsiteX418" fmla="*/ 238952 w 1912672"/>
              <a:gd name="connsiteY418" fmla="*/ 1384886 h 3833160"/>
              <a:gd name="connsiteX419" fmla="*/ 187622 w 1912672"/>
              <a:gd name="connsiteY419" fmla="*/ 1372339 h 3833160"/>
              <a:gd name="connsiteX420" fmla="*/ 139466 w 1912672"/>
              <a:gd name="connsiteY420" fmla="*/ 1358485 h 3833160"/>
              <a:gd name="connsiteX421" fmla="*/ 142639 w 1912672"/>
              <a:gd name="connsiteY421" fmla="*/ 1342801 h 3833160"/>
              <a:gd name="connsiteX422" fmla="*/ 208714 w 1912672"/>
              <a:gd name="connsiteY422" fmla="*/ 1352212 h 3833160"/>
              <a:gd name="connsiteX423" fmla="*/ 274043 w 1912672"/>
              <a:gd name="connsiteY423" fmla="*/ 1358485 h 3833160"/>
              <a:gd name="connsiteX424" fmla="*/ 337878 w 1912672"/>
              <a:gd name="connsiteY424" fmla="*/ 1360838 h 3833160"/>
              <a:gd name="connsiteX425" fmla="*/ 400034 w 1912672"/>
              <a:gd name="connsiteY425" fmla="*/ 1358485 h 3833160"/>
              <a:gd name="connsiteX426" fmla="*/ 460696 w 1912672"/>
              <a:gd name="connsiteY426" fmla="*/ 1349859 h 3833160"/>
              <a:gd name="connsiteX427" fmla="*/ 519865 w 1912672"/>
              <a:gd name="connsiteY427" fmla="*/ 1336528 h 3833160"/>
              <a:gd name="connsiteX428" fmla="*/ 576608 w 1912672"/>
              <a:gd name="connsiteY428" fmla="*/ 1318753 h 3833160"/>
              <a:gd name="connsiteX429" fmla="*/ 630177 w 1912672"/>
              <a:gd name="connsiteY429" fmla="*/ 1292874 h 3833160"/>
              <a:gd name="connsiteX430" fmla="*/ 699426 w 1912672"/>
              <a:gd name="connsiteY430" fmla="*/ 1258631 h 3833160"/>
              <a:gd name="connsiteX431" fmla="*/ 572688 w 1912672"/>
              <a:gd name="connsiteY431" fmla="*/ 1147276 h 3833160"/>
              <a:gd name="connsiteX432" fmla="*/ 459203 w 1912672"/>
              <a:gd name="connsiteY432" fmla="*/ 1022589 h 3833160"/>
              <a:gd name="connsiteX433" fmla="*/ 396861 w 1912672"/>
              <a:gd name="connsiteY433" fmla="*/ 1029647 h 3833160"/>
              <a:gd name="connsiteX434" fmla="*/ 336198 w 1912672"/>
              <a:gd name="connsiteY434" fmla="*/ 1029647 h 3833160"/>
              <a:gd name="connsiteX435" fmla="*/ 280949 w 1912672"/>
              <a:gd name="connsiteY435" fmla="*/ 1022589 h 3833160"/>
              <a:gd name="connsiteX436" fmla="*/ 228873 w 1912672"/>
              <a:gd name="connsiteY436" fmla="*/ 1007951 h 3833160"/>
              <a:gd name="connsiteX437" fmla="*/ 180716 w 1912672"/>
              <a:gd name="connsiteY437" fmla="*/ 986777 h 3833160"/>
              <a:gd name="connsiteX438" fmla="*/ 138719 w 1912672"/>
              <a:gd name="connsiteY438" fmla="*/ 960376 h 3833160"/>
              <a:gd name="connsiteX439" fmla="*/ 101389 w 1912672"/>
              <a:gd name="connsiteY439" fmla="*/ 927701 h 3833160"/>
              <a:gd name="connsiteX440" fmla="*/ 70218 w 1912672"/>
              <a:gd name="connsiteY440" fmla="*/ 889537 h 3833160"/>
              <a:gd name="connsiteX441" fmla="*/ 46139 w 1912672"/>
              <a:gd name="connsiteY441" fmla="*/ 848236 h 3833160"/>
              <a:gd name="connsiteX442" fmla="*/ 49312 w 1912672"/>
              <a:gd name="connsiteY442" fmla="*/ 841179 h 3833160"/>
              <a:gd name="connsiteX443" fmla="*/ 59392 w 1912672"/>
              <a:gd name="connsiteY443" fmla="*/ 848236 h 3833160"/>
              <a:gd name="connsiteX444" fmla="*/ 71897 w 1912672"/>
              <a:gd name="connsiteY444" fmla="*/ 875422 h 3833160"/>
              <a:gd name="connsiteX445" fmla="*/ 92056 w 1912672"/>
              <a:gd name="connsiteY445" fmla="*/ 898948 h 3833160"/>
              <a:gd name="connsiteX446" fmla="*/ 116881 w 1912672"/>
              <a:gd name="connsiteY446" fmla="*/ 922212 h 3833160"/>
              <a:gd name="connsiteX447" fmla="*/ 146559 w 1912672"/>
              <a:gd name="connsiteY447" fmla="*/ 940248 h 3833160"/>
              <a:gd name="connsiteX448" fmla="*/ 180716 w 1912672"/>
              <a:gd name="connsiteY448" fmla="*/ 955671 h 3833160"/>
              <a:gd name="connsiteX449" fmla="*/ 216554 w 1912672"/>
              <a:gd name="connsiteY449" fmla="*/ 967434 h 3833160"/>
              <a:gd name="connsiteX450" fmla="*/ 254631 w 1912672"/>
              <a:gd name="connsiteY450" fmla="*/ 974492 h 3833160"/>
              <a:gd name="connsiteX451" fmla="*/ 294201 w 1912672"/>
              <a:gd name="connsiteY451" fmla="*/ 976844 h 3833160"/>
              <a:gd name="connsiteX452" fmla="*/ 332279 w 1912672"/>
              <a:gd name="connsiteY452" fmla="*/ 976060 h 3833160"/>
              <a:gd name="connsiteX453" fmla="*/ 353371 w 1912672"/>
              <a:gd name="connsiteY453" fmla="*/ 972923 h 3833160"/>
              <a:gd name="connsiteX454" fmla="*/ 372036 w 1912672"/>
              <a:gd name="connsiteY454" fmla="*/ 972923 h 3833160"/>
              <a:gd name="connsiteX455" fmla="*/ 388275 w 1912672"/>
              <a:gd name="connsiteY455" fmla="*/ 969786 h 3833160"/>
              <a:gd name="connsiteX456" fmla="*/ 403954 w 1912672"/>
              <a:gd name="connsiteY456" fmla="*/ 965865 h 3833160"/>
              <a:gd name="connsiteX457" fmla="*/ 417206 w 1912672"/>
              <a:gd name="connsiteY457" fmla="*/ 957239 h 3833160"/>
              <a:gd name="connsiteX458" fmla="*/ 379875 w 1912672"/>
              <a:gd name="connsiteY458" fmla="*/ 886400 h 3833160"/>
              <a:gd name="connsiteX459" fmla="*/ 347958 w 1912672"/>
              <a:gd name="connsiteY459" fmla="*/ 817130 h 3833160"/>
              <a:gd name="connsiteX460" fmla="*/ 317533 w 1912672"/>
              <a:gd name="connsiteY460" fmla="*/ 744723 h 3833160"/>
              <a:gd name="connsiteX461" fmla="*/ 291215 w 1912672"/>
              <a:gd name="connsiteY461" fmla="*/ 669963 h 3833160"/>
              <a:gd name="connsiteX462" fmla="*/ 265457 w 1912672"/>
              <a:gd name="connsiteY462" fmla="*/ 588930 h 3833160"/>
              <a:gd name="connsiteX463" fmla="*/ 241379 w 1912672"/>
              <a:gd name="connsiteY463" fmla="*/ 501623 h 3833160"/>
              <a:gd name="connsiteX464" fmla="*/ 238952 w 1912672"/>
              <a:gd name="connsiteY464" fmla="*/ 485939 h 3833160"/>
              <a:gd name="connsiteX465" fmla="*/ 232793 w 1912672"/>
              <a:gd name="connsiteY465" fmla="*/ 464243 h 3833160"/>
              <a:gd name="connsiteX466" fmla="*/ 228873 w 1912672"/>
              <a:gd name="connsiteY466" fmla="*/ 440194 h 3833160"/>
              <a:gd name="connsiteX467" fmla="*/ 223460 w 1912672"/>
              <a:gd name="connsiteY467" fmla="*/ 415884 h 3833160"/>
              <a:gd name="connsiteX468" fmla="*/ 218794 w 1912672"/>
              <a:gd name="connsiteY468" fmla="*/ 389483 h 3833160"/>
              <a:gd name="connsiteX469" fmla="*/ 217300 w 1912672"/>
              <a:gd name="connsiteY469" fmla="*/ 365173 h 3833160"/>
              <a:gd name="connsiteX470" fmla="*/ 217300 w 1912672"/>
              <a:gd name="connsiteY470" fmla="*/ 342693 h 3833160"/>
              <a:gd name="connsiteX471" fmla="*/ 220287 w 1912672"/>
              <a:gd name="connsiteY471" fmla="*/ 322565 h 3833160"/>
              <a:gd name="connsiteX472" fmla="*/ 225886 w 1912672"/>
              <a:gd name="connsiteY472" fmla="*/ 308450 h 3833160"/>
              <a:gd name="connsiteX473" fmla="*/ 232793 w 1912672"/>
              <a:gd name="connsiteY473" fmla="*/ 311586 h 3833160"/>
              <a:gd name="connsiteX474" fmla="*/ 238952 w 1912672"/>
              <a:gd name="connsiteY474" fmla="*/ 391051 h 3833160"/>
              <a:gd name="connsiteX475" fmla="*/ 252951 w 1912672"/>
              <a:gd name="connsiteY475" fmla="*/ 470516 h 3833160"/>
              <a:gd name="connsiteX476" fmla="*/ 274043 w 1912672"/>
              <a:gd name="connsiteY476" fmla="*/ 548413 h 3833160"/>
              <a:gd name="connsiteX477" fmla="*/ 299614 w 1912672"/>
              <a:gd name="connsiteY477" fmla="*/ 620036 h 3833160"/>
              <a:gd name="connsiteX478" fmla="*/ 327612 w 1912672"/>
              <a:gd name="connsiteY478" fmla="*/ 686954 h 3833160"/>
              <a:gd name="connsiteX479" fmla="*/ 353371 w 1912672"/>
              <a:gd name="connsiteY479" fmla="*/ 730607 h 3833160"/>
              <a:gd name="connsiteX480" fmla="*/ 350197 w 1912672"/>
              <a:gd name="connsiteY480" fmla="*/ 732176 h 3833160"/>
              <a:gd name="connsiteX481" fmla="*/ 350197 w 1912672"/>
              <a:gd name="connsiteY481" fmla="*/ 733744 h 3833160"/>
              <a:gd name="connsiteX482" fmla="*/ 351877 w 1912672"/>
              <a:gd name="connsiteY482" fmla="*/ 735313 h 3833160"/>
              <a:gd name="connsiteX483" fmla="*/ 353371 w 1912672"/>
              <a:gd name="connsiteY483" fmla="*/ 736097 h 3833160"/>
              <a:gd name="connsiteX484" fmla="*/ 356544 w 1912672"/>
              <a:gd name="connsiteY484" fmla="*/ 737665 h 3833160"/>
              <a:gd name="connsiteX485" fmla="*/ 357290 w 1912672"/>
              <a:gd name="connsiteY485" fmla="*/ 740802 h 3833160"/>
              <a:gd name="connsiteX486" fmla="*/ 358784 w 1912672"/>
              <a:gd name="connsiteY486" fmla="*/ 742370 h 3833160"/>
              <a:gd name="connsiteX487" fmla="*/ 360277 w 1912672"/>
              <a:gd name="connsiteY487" fmla="*/ 744723 h 3833160"/>
              <a:gd name="connsiteX488" fmla="*/ 360277 w 1912672"/>
              <a:gd name="connsiteY488" fmla="*/ 743154 h 3833160"/>
              <a:gd name="connsiteX489" fmla="*/ 358784 w 1912672"/>
              <a:gd name="connsiteY489" fmla="*/ 742370 h 3833160"/>
              <a:gd name="connsiteX490" fmla="*/ 353371 w 1912672"/>
              <a:gd name="connsiteY490" fmla="*/ 730607 h 3833160"/>
              <a:gd name="connsiteX491" fmla="*/ 372036 w 1912672"/>
              <a:gd name="connsiteY491" fmla="*/ 716492 h 3833160"/>
              <a:gd name="connsiteX492" fmla="*/ 389955 w 1912672"/>
              <a:gd name="connsiteY492" fmla="*/ 692443 h 3833160"/>
              <a:gd name="connsiteX493" fmla="*/ 406940 w 1912672"/>
              <a:gd name="connsiteY493" fmla="*/ 664474 h 3833160"/>
              <a:gd name="connsiteX494" fmla="*/ 422619 w 1912672"/>
              <a:gd name="connsiteY494" fmla="*/ 630231 h 3833160"/>
              <a:gd name="connsiteX495" fmla="*/ 436618 w 1912672"/>
              <a:gd name="connsiteY495" fmla="*/ 592066 h 3833160"/>
              <a:gd name="connsiteX496" fmla="*/ 449870 w 1912672"/>
              <a:gd name="connsiteY496" fmla="*/ 552334 h 3833160"/>
              <a:gd name="connsiteX497" fmla="*/ 460696 w 1912672"/>
              <a:gd name="connsiteY497" fmla="*/ 511033 h 3833160"/>
              <a:gd name="connsiteX498" fmla="*/ 470776 w 1912672"/>
              <a:gd name="connsiteY498" fmla="*/ 471301 h 3833160"/>
              <a:gd name="connsiteX499" fmla="*/ 479362 w 1912672"/>
              <a:gd name="connsiteY499" fmla="*/ 433136 h 3833160"/>
              <a:gd name="connsiteX500" fmla="*/ 480855 w 1912672"/>
              <a:gd name="connsiteY500" fmla="*/ 484370 h 3833160"/>
              <a:gd name="connsiteX501" fmla="*/ 479362 w 1912672"/>
              <a:gd name="connsiteY501" fmla="*/ 531161 h 3833160"/>
              <a:gd name="connsiteX502" fmla="*/ 472269 w 1912672"/>
              <a:gd name="connsiteY502" fmla="*/ 574814 h 3833160"/>
              <a:gd name="connsiteX503" fmla="*/ 462189 w 1912672"/>
              <a:gd name="connsiteY503" fmla="*/ 618468 h 3833160"/>
              <a:gd name="connsiteX504" fmla="*/ 448190 w 1912672"/>
              <a:gd name="connsiteY504" fmla="*/ 659769 h 3833160"/>
              <a:gd name="connsiteX505" fmla="*/ 428032 w 1912672"/>
              <a:gd name="connsiteY505" fmla="*/ 701069 h 3833160"/>
              <a:gd name="connsiteX506" fmla="*/ 381369 w 1912672"/>
              <a:gd name="connsiteY506" fmla="*/ 791252 h 3833160"/>
              <a:gd name="connsiteX507" fmla="*/ 429525 w 1912672"/>
              <a:gd name="connsiteY507" fmla="*/ 863920 h 3833160"/>
              <a:gd name="connsiteX508" fmla="*/ 481601 w 1912672"/>
              <a:gd name="connsiteY508" fmla="*/ 931622 h 3833160"/>
              <a:gd name="connsiteX509" fmla="*/ 538531 w 1912672"/>
              <a:gd name="connsiteY509" fmla="*/ 995403 h 3833160"/>
              <a:gd name="connsiteX510" fmla="*/ 599193 w 1912672"/>
              <a:gd name="connsiteY510" fmla="*/ 1053957 h 3833160"/>
              <a:gd name="connsiteX511" fmla="*/ 816831 w 1912672"/>
              <a:gd name="connsiteY511" fmla="*/ 1205045 h 3833160"/>
              <a:gd name="connsiteX512" fmla="*/ 823924 w 1912672"/>
              <a:gd name="connsiteY512" fmla="*/ 1199555 h 3833160"/>
              <a:gd name="connsiteX513" fmla="*/ 806005 w 1912672"/>
              <a:gd name="connsiteY513" fmla="*/ 1132637 h 3833160"/>
              <a:gd name="connsiteX514" fmla="*/ 792006 w 1912672"/>
              <a:gd name="connsiteY514" fmla="*/ 1060753 h 3833160"/>
              <a:gd name="connsiteX515" fmla="*/ 780247 w 1912672"/>
              <a:gd name="connsiteY515" fmla="*/ 982856 h 3833160"/>
              <a:gd name="connsiteX516" fmla="*/ 774834 w 1912672"/>
              <a:gd name="connsiteY516" fmla="*/ 903391 h 3833160"/>
              <a:gd name="connsiteX517" fmla="*/ 770167 w 1912672"/>
              <a:gd name="connsiteY517" fmla="*/ 820267 h 3833160"/>
              <a:gd name="connsiteX518" fmla="*/ 770167 w 1912672"/>
              <a:gd name="connsiteY518" fmla="*/ 735313 h 3833160"/>
              <a:gd name="connsiteX519" fmla="*/ 773340 w 1912672"/>
              <a:gd name="connsiteY519" fmla="*/ 649574 h 3833160"/>
              <a:gd name="connsiteX520" fmla="*/ 780247 w 1912672"/>
              <a:gd name="connsiteY520" fmla="*/ 564620 h 3833160"/>
              <a:gd name="connsiteX521" fmla="*/ 790513 w 1912672"/>
              <a:gd name="connsiteY521" fmla="*/ 479927 h 3833160"/>
              <a:gd name="connsiteX522" fmla="*/ 801338 w 1912672"/>
              <a:gd name="connsiteY522" fmla="*/ 398109 h 3833160"/>
              <a:gd name="connsiteX523" fmla="*/ 816831 w 1912672"/>
              <a:gd name="connsiteY523" fmla="*/ 318644 h 3833160"/>
              <a:gd name="connsiteX524" fmla="*/ 835496 w 1912672"/>
              <a:gd name="connsiteY524" fmla="*/ 243884 h 3833160"/>
              <a:gd name="connsiteX525" fmla="*/ 854908 w 1912672"/>
              <a:gd name="connsiteY525" fmla="*/ 173046 h 3833160"/>
              <a:gd name="connsiteX526" fmla="*/ 877493 w 1912672"/>
              <a:gd name="connsiteY526" fmla="*/ 109003 h 3833160"/>
              <a:gd name="connsiteX527" fmla="*/ 901571 w 1912672"/>
              <a:gd name="connsiteY527" fmla="*/ 50711 h 3833160"/>
              <a:gd name="connsiteX528" fmla="*/ 930503 w 1912672"/>
              <a:gd name="connsiteY528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31784 w 1912672"/>
              <a:gd name="connsiteY218" fmla="*/ 2981193 h 3833160"/>
              <a:gd name="connsiteX219" fmla="*/ 1052936 w 1912672"/>
              <a:gd name="connsiteY219" fmla="*/ 3127318 h 3833160"/>
              <a:gd name="connsiteX220" fmla="*/ 1055550 w 1912672"/>
              <a:gd name="connsiteY220" fmla="*/ 3272471 h 3833160"/>
              <a:gd name="connsiteX221" fmla="*/ 1106379 w 1912672"/>
              <a:gd name="connsiteY221" fmla="*/ 3308927 h 3833160"/>
              <a:gd name="connsiteX222" fmla="*/ 1151347 w 1912672"/>
              <a:gd name="connsiteY222" fmla="*/ 3348334 h 3833160"/>
              <a:gd name="connsiteX223" fmla="*/ 1187691 w 1912672"/>
              <a:gd name="connsiteY223" fmla="*/ 3388268 h 3833160"/>
              <a:gd name="connsiteX224" fmla="*/ 1216725 w 1912672"/>
              <a:gd name="connsiteY224" fmla="*/ 3430484 h 3833160"/>
              <a:gd name="connsiteX225" fmla="*/ 1238582 w 1912672"/>
              <a:gd name="connsiteY225" fmla="*/ 3473897 h 3833160"/>
              <a:gd name="connsiteX226" fmla="*/ 1252456 w 1912672"/>
              <a:gd name="connsiteY226" fmla="*/ 3516304 h 3833160"/>
              <a:gd name="connsiteX227" fmla="*/ 1258768 w 1912672"/>
              <a:gd name="connsiteY227" fmla="*/ 3559273 h 3833160"/>
              <a:gd name="connsiteX228" fmla="*/ 1256926 w 1912672"/>
              <a:gd name="connsiteY228" fmla="*/ 3601386 h 3833160"/>
              <a:gd name="connsiteX229" fmla="*/ 1247774 w 1912672"/>
              <a:gd name="connsiteY229" fmla="*/ 3640689 h 3833160"/>
              <a:gd name="connsiteX230" fmla="*/ 1240808 w 1912672"/>
              <a:gd name="connsiteY230" fmla="*/ 3642671 h 3833160"/>
              <a:gd name="connsiteX231" fmla="*/ 1237950 w 1912672"/>
              <a:gd name="connsiteY231" fmla="*/ 3632080 h 3833160"/>
              <a:gd name="connsiteX232" fmla="*/ 1246452 w 1912672"/>
              <a:gd name="connsiteY232" fmla="*/ 3608381 h 3833160"/>
              <a:gd name="connsiteX233" fmla="*/ 1246889 w 1912672"/>
              <a:gd name="connsiteY233" fmla="*/ 3581808 h 3833160"/>
              <a:gd name="connsiteX234" fmla="*/ 1243694 w 1912672"/>
              <a:gd name="connsiteY234" fmla="*/ 3552354 h 3833160"/>
              <a:gd name="connsiteX235" fmla="*/ 1233485 w 1912672"/>
              <a:gd name="connsiteY235" fmla="*/ 3522742 h 3833160"/>
              <a:gd name="connsiteX236" fmla="*/ 1218246 w 1912672"/>
              <a:gd name="connsiteY236" fmla="*/ 3491717 h 3833160"/>
              <a:gd name="connsiteX237" fmla="*/ 1199371 w 1912672"/>
              <a:gd name="connsiteY237" fmla="*/ 3461697 h 3833160"/>
              <a:gd name="connsiteX238" fmla="*/ 1175758 w 1912672"/>
              <a:gd name="connsiteY238" fmla="*/ 3432919 h 3833160"/>
              <a:gd name="connsiteX239" fmla="*/ 1147962 w 1912672"/>
              <a:gd name="connsiteY239" fmla="*/ 3405866 h 3833160"/>
              <a:gd name="connsiteX240" fmla="*/ 1119222 w 1912672"/>
              <a:gd name="connsiteY240" fmla="*/ 3381579 h 3833160"/>
              <a:gd name="connsiteX241" fmla="*/ 1101535 w 1912672"/>
              <a:gd name="connsiteY241" fmla="*/ 3369675 h 3833160"/>
              <a:gd name="connsiteX242" fmla="*/ 1087698 w 1912672"/>
              <a:gd name="connsiteY242" fmla="*/ 3357550 h 3833160"/>
              <a:gd name="connsiteX243" fmla="*/ 1073608 w 1912672"/>
              <a:gd name="connsiteY243" fmla="*/ 3348798 h 3833160"/>
              <a:gd name="connsiteX244" fmla="*/ 1059423 w 1912672"/>
              <a:gd name="connsiteY244" fmla="*/ 3340859 h 3833160"/>
              <a:gd name="connsiteX245" fmla="*/ 1043960 w 1912672"/>
              <a:gd name="connsiteY245" fmla="*/ 3337192 h 3833160"/>
              <a:gd name="connsiteX246" fmla="*/ 1025322 w 1912672"/>
              <a:gd name="connsiteY246" fmla="*/ 3402025 h 3833160"/>
              <a:gd name="connsiteX247" fmla="*/ 1003697 w 1912672"/>
              <a:gd name="connsiteY247" fmla="*/ 3462443 h 3833160"/>
              <a:gd name="connsiteX248" fmla="*/ 978914 w 1912672"/>
              <a:gd name="connsiteY248" fmla="*/ 3523689 h 3833160"/>
              <a:gd name="connsiteX249" fmla="*/ 949550 w 1912672"/>
              <a:gd name="connsiteY249" fmla="*/ 3583615 h 3833160"/>
              <a:gd name="connsiteX250" fmla="*/ 915669 w 1912672"/>
              <a:gd name="connsiteY250" fmla="*/ 3646771 h 3833160"/>
              <a:gd name="connsiteX251" fmla="*/ 876441 w 1912672"/>
              <a:gd name="connsiteY251" fmla="*/ 3712430 h 3833160"/>
              <a:gd name="connsiteX252" fmla="*/ 867986 w 1912672"/>
              <a:gd name="connsiteY252" fmla="*/ 3722991 h 3833160"/>
              <a:gd name="connsiteX253" fmla="*/ 858368 w 1912672"/>
              <a:gd name="connsiteY253" fmla="*/ 3739422 h 3833160"/>
              <a:gd name="connsiteX254" fmla="*/ 845551 w 1912672"/>
              <a:gd name="connsiteY254" fmla="*/ 3755745 h 3833160"/>
              <a:gd name="connsiteX255" fmla="*/ 833671 w 1912672"/>
              <a:gd name="connsiteY255" fmla="*/ 3773189 h 3833160"/>
              <a:gd name="connsiteX256" fmla="*/ 819871 w 1912672"/>
              <a:gd name="connsiteY256" fmla="*/ 3791345 h 3833160"/>
              <a:gd name="connsiteX257" fmla="*/ 805085 w 1912672"/>
              <a:gd name="connsiteY257" fmla="*/ 3806242 h 3833160"/>
              <a:gd name="connsiteX258" fmla="*/ 790388 w 1912672"/>
              <a:gd name="connsiteY258" fmla="*/ 3819121 h 3833160"/>
              <a:gd name="connsiteX259" fmla="*/ 775016 w 1912672"/>
              <a:gd name="connsiteY259" fmla="*/ 3828711 h 3833160"/>
              <a:gd name="connsiteX260" fmla="*/ 761637 w 1912672"/>
              <a:gd name="connsiteY260" fmla="*/ 3833160 h 3833160"/>
              <a:gd name="connsiteX261" fmla="*/ 758567 w 1912672"/>
              <a:gd name="connsiteY261" fmla="*/ 3826878 h 3833160"/>
              <a:gd name="connsiteX262" fmla="*/ 805952 w 1912672"/>
              <a:gd name="connsiteY262" fmla="*/ 3777351 h 3833160"/>
              <a:gd name="connsiteX263" fmla="*/ 847525 w 1912672"/>
              <a:gd name="connsiteY263" fmla="*/ 3722733 h 3833160"/>
              <a:gd name="connsiteX264" fmla="*/ 882815 w 1912672"/>
              <a:gd name="connsiteY264" fmla="*/ 3664405 h 3833160"/>
              <a:gd name="connsiteX265" fmla="*/ 910683 w 1912672"/>
              <a:gd name="connsiteY265" fmla="*/ 3606761 h 3833160"/>
              <a:gd name="connsiteX266" fmla="*/ 933675 w 1912672"/>
              <a:gd name="connsiteY266" fmla="*/ 3550236 h 3833160"/>
              <a:gd name="connsiteX267" fmla="*/ 943120 w 1912672"/>
              <a:gd name="connsiteY267" fmla="*/ 3508495 h 3833160"/>
              <a:gd name="connsiteX268" fmla="*/ 946497 w 1912672"/>
              <a:gd name="connsiteY268" fmla="*/ 3509658 h 3833160"/>
              <a:gd name="connsiteX269" fmla="*/ 947522 w 1912672"/>
              <a:gd name="connsiteY269" fmla="*/ 3508759 h 3833160"/>
              <a:gd name="connsiteX270" fmla="*/ 947302 w 1912672"/>
              <a:gd name="connsiteY270" fmla="*/ 3506770 h 3833160"/>
              <a:gd name="connsiteX271" fmla="*/ 946709 w 1912672"/>
              <a:gd name="connsiteY271" fmla="*/ 3505350 h 3833160"/>
              <a:gd name="connsiteX272" fmla="*/ 945381 w 1912672"/>
              <a:gd name="connsiteY272" fmla="*/ 3502390 h 3833160"/>
              <a:gd name="connsiteX273" fmla="*/ 946879 w 1912672"/>
              <a:gd name="connsiteY273" fmla="*/ 3500109 h 3833160"/>
              <a:gd name="connsiteX274" fmla="*/ 946796 w 1912672"/>
              <a:gd name="connsiteY274" fmla="*/ 3498240 h 3833160"/>
              <a:gd name="connsiteX275" fmla="*/ 947228 w 1912672"/>
              <a:gd name="connsiteY275" fmla="*/ 3495922 h 3833160"/>
              <a:gd name="connsiteX276" fmla="*/ 946202 w 1912672"/>
              <a:gd name="connsiteY276" fmla="*/ 3496821 h 3833160"/>
              <a:gd name="connsiteX277" fmla="*/ 946796 w 1912672"/>
              <a:gd name="connsiteY277" fmla="*/ 3498240 h 3833160"/>
              <a:gd name="connsiteX278" fmla="*/ 943120 w 1912672"/>
              <a:gd name="connsiteY278" fmla="*/ 3508495 h 3833160"/>
              <a:gd name="connsiteX279" fmla="*/ 920055 w 1912672"/>
              <a:gd name="connsiteY279" fmla="*/ 3504456 h 3833160"/>
              <a:gd name="connsiteX280" fmla="*/ 891050 w 1912672"/>
              <a:gd name="connsiteY280" fmla="*/ 3506594 h 3833160"/>
              <a:gd name="connsiteX281" fmla="*/ 860172 w 1912672"/>
              <a:gd name="connsiteY281" fmla="*/ 3511582 h 3833160"/>
              <a:gd name="connsiteX282" fmla="*/ 826163 w 1912672"/>
              <a:gd name="connsiteY282" fmla="*/ 3521016 h 3833160"/>
              <a:gd name="connsiteX283" fmla="*/ 790835 w 1912672"/>
              <a:gd name="connsiteY283" fmla="*/ 3533785 h 3833160"/>
              <a:gd name="connsiteX284" fmla="*/ 755037 w 1912672"/>
              <a:gd name="connsiteY284" fmla="*/ 3547939 h 3833160"/>
              <a:gd name="connsiteX285" fmla="*/ 720010 w 1912672"/>
              <a:gd name="connsiteY285" fmla="*/ 3564567 h 3833160"/>
              <a:gd name="connsiteX286" fmla="*/ 686563 w 1912672"/>
              <a:gd name="connsiteY286" fmla="*/ 3580781 h 3833160"/>
              <a:gd name="connsiteX287" fmla="*/ 655247 w 1912672"/>
              <a:gd name="connsiteY287" fmla="*/ 3597068 h 3833160"/>
              <a:gd name="connsiteX288" fmla="*/ 687635 w 1912672"/>
              <a:gd name="connsiteY288" fmla="*/ 3566747 h 3833160"/>
              <a:gd name="connsiteX289" fmla="*/ 719332 w 1912672"/>
              <a:gd name="connsiteY289" fmla="*/ 3540910 h 3833160"/>
              <a:gd name="connsiteX290" fmla="*/ 753129 w 1912672"/>
              <a:gd name="connsiteY290" fmla="*/ 3520510 h 3833160"/>
              <a:gd name="connsiteX291" fmla="*/ 789139 w 1912672"/>
              <a:gd name="connsiteY291" fmla="*/ 3502048 h 3833160"/>
              <a:gd name="connsiteX292" fmla="*/ 826517 w 1912672"/>
              <a:gd name="connsiteY292" fmla="*/ 3487482 h 3833160"/>
              <a:gd name="connsiteX293" fmla="*/ 868462 w 1912672"/>
              <a:gd name="connsiteY293" fmla="*/ 3476916 h 3833160"/>
              <a:gd name="connsiteX294" fmla="*/ 962011 w 1912672"/>
              <a:gd name="connsiteY294" fmla="*/ 3455565 h 3833160"/>
              <a:gd name="connsiteX295" fmla="*/ 973820 w 1912672"/>
              <a:gd name="connsiteY295" fmla="*/ 3382651 h 3833160"/>
              <a:gd name="connsiteX296" fmla="*/ 979476 w 1912672"/>
              <a:gd name="connsiteY296" fmla="*/ 3310035 h 3833160"/>
              <a:gd name="connsiteX297" fmla="*/ 978970 w 1912672"/>
              <a:gd name="connsiteY297" fmla="*/ 3236513 h 3833160"/>
              <a:gd name="connsiteX298" fmla="*/ 972281 w 1912672"/>
              <a:gd name="connsiteY298" fmla="*/ 3163562 h 3833160"/>
              <a:gd name="connsiteX299" fmla="*/ 909718 w 1912672"/>
              <a:gd name="connsiteY299" fmla="*/ 2935624 h 3833160"/>
              <a:gd name="connsiteX300" fmla="*/ 900871 w 1912672"/>
              <a:gd name="connsiteY300" fmla="*/ 2934162 h 3833160"/>
              <a:gd name="connsiteX301" fmla="*/ 870406 w 1912672"/>
              <a:gd name="connsiteY301" fmla="*/ 2984139 h 3833160"/>
              <a:gd name="connsiteX302" fmla="*/ 833789 w 1912672"/>
              <a:gd name="connsiteY302" fmla="*/ 3034414 h 3833160"/>
              <a:gd name="connsiteX303" fmla="*/ 791581 w 1912672"/>
              <a:gd name="connsiteY303" fmla="*/ 3086679 h 3833160"/>
              <a:gd name="connsiteX304" fmla="*/ 743642 w 1912672"/>
              <a:gd name="connsiteY304" fmla="*/ 3135720 h 3833160"/>
              <a:gd name="connsiteX305" fmla="*/ 692759 w 1912672"/>
              <a:gd name="connsiteY305" fmla="*/ 3186373 h 3833160"/>
              <a:gd name="connsiteX306" fmla="*/ 637219 w 1912672"/>
              <a:gd name="connsiteY306" fmla="*/ 3235043 h 3833160"/>
              <a:gd name="connsiteX307" fmla="*/ 578815 w 1912672"/>
              <a:gd name="connsiteY307" fmla="*/ 3282100 h 3833160"/>
              <a:gd name="connsiteX308" fmla="*/ 518156 w 1912672"/>
              <a:gd name="connsiteY308" fmla="*/ 3326282 h 3833160"/>
              <a:gd name="connsiteX309" fmla="*/ 455177 w 1912672"/>
              <a:gd name="connsiteY309" fmla="*/ 3368134 h 3833160"/>
              <a:gd name="connsiteX310" fmla="*/ 393663 w 1912672"/>
              <a:gd name="connsiteY310" fmla="*/ 3407974 h 3833160"/>
              <a:gd name="connsiteX311" fmla="*/ 330228 w 1912672"/>
              <a:gd name="connsiteY311" fmla="*/ 3443435 h 3833160"/>
              <a:gd name="connsiteX312" fmla="*/ 267517 w 1912672"/>
              <a:gd name="connsiteY312" fmla="*/ 3474139 h 3833160"/>
              <a:gd name="connsiteX313" fmla="*/ 206814 w 1912672"/>
              <a:gd name="connsiteY313" fmla="*/ 3502111 h 3833160"/>
              <a:gd name="connsiteX314" fmla="*/ 148203 w 1912672"/>
              <a:gd name="connsiteY314" fmla="*/ 3524128 h 3833160"/>
              <a:gd name="connsiteX315" fmla="*/ 92246 w 1912672"/>
              <a:gd name="connsiteY315" fmla="*/ 3541882 h 3833160"/>
              <a:gd name="connsiteX316" fmla="*/ 37645 w 1912672"/>
              <a:gd name="connsiteY316" fmla="*/ 3552139 h 3833160"/>
              <a:gd name="connsiteX317" fmla="*/ 48200 w 1912672"/>
              <a:gd name="connsiteY317" fmla="*/ 3547012 h 3833160"/>
              <a:gd name="connsiteX318" fmla="*/ 54777 w 1912672"/>
              <a:gd name="connsiteY318" fmla="*/ 3543191 h 3833160"/>
              <a:gd name="connsiteX319" fmla="*/ 59610 w 1912672"/>
              <a:gd name="connsiteY319" fmla="*/ 3541137 h 3833160"/>
              <a:gd name="connsiteX320" fmla="*/ 61660 w 1912672"/>
              <a:gd name="connsiteY320" fmla="*/ 3539340 h 3833160"/>
              <a:gd name="connsiteX321" fmla="*/ 61441 w 1912672"/>
              <a:gd name="connsiteY321" fmla="*/ 3537351 h 3833160"/>
              <a:gd name="connsiteX322" fmla="*/ 62467 w 1912672"/>
              <a:gd name="connsiteY322" fmla="*/ 3536452 h 3833160"/>
              <a:gd name="connsiteX323" fmla="*/ 61359 w 1912672"/>
              <a:gd name="connsiteY323" fmla="*/ 3535481 h 3833160"/>
              <a:gd name="connsiteX324" fmla="*/ 62897 w 1912672"/>
              <a:gd name="connsiteY324" fmla="*/ 3534134 h 3833160"/>
              <a:gd name="connsiteX325" fmla="*/ 67081 w 1912672"/>
              <a:gd name="connsiteY325" fmla="*/ 3532408 h 3833160"/>
              <a:gd name="connsiteX326" fmla="*/ 72939 w 1912672"/>
              <a:gd name="connsiteY326" fmla="*/ 3529456 h 3833160"/>
              <a:gd name="connsiteX327" fmla="*/ 81778 w 1912672"/>
              <a:gd name="connsiteY327" fmla="*/ 3524622 h 3833160"/>
              <a:gd name="connsiteX328" fmla="*/ 95320 w 1912672"/>
              <a:gd name="connsiteY328" fmla="*/ 3518818 h 3833160"/>
              <a:gd name="connsiteX329" fmla="*/ 114932 w 1912672"/>
              <a:gd name="connsiteY329" fmla="*/ 3510846 h 3833160"/>
              <a:gd name="connsiteX330" fmla="*/ 137312 w 1912672"/>
              <a:gd name="connsiteY330" fmla="*/ 3500207 h 3833160"/>
              <a:gd name="connsiteX331" fmla="*/ 167862 w 1912672"/>
              <a:gd name="connsiteY331" fmla="*/ 3487744 h 3833160"/>
              <a:gd name="connsiteX332" fmla="*/ 204549 w 1912672"/>
              <a:gd name="connsiteY332" fmla="*/ 3472571 h 3833160"/>
              <a:gd name="connsiteX333" fmla="*/ 258382 w 1912672"/>
              <a:gd name="connsiteY333" fmla="*/ 3445767 h 3833160"/>
              <a:gd name="connsiteX334" fmla="*/ 311693 w 1912672"/>
              <a:gd name="connsiteY334" fmla="*/ 3413115 h 3833160"/>
              <a:gd name="connsiteX335" fmla="*/ 364540 w 1912672"/>
              <a:gd name="connsiteY335" fmla="*/ 3377961 h 3833160"/>
              <a:gd name="connsiteX336" fmla="*/ 422506 w 1912672"/>
              <a:gd name="connsiteY336" fmla="*/ 3342200 h 3833160"/>
              <a:gd name="connsiteX337" fmla="*/ 434347 w 1912672"/>
              <a:gd name="connsiteY337" fmla="*/ 3334006 h 3833160"/>
              <a:gd name="connsiteX338" fmla="*/ 451900 w 1912672"/>
              <a:gd name="connsiteY338" fmla="*/ 3321534 h 3833160"/>
              <a:gd name="connsiteX339" fmla="*/ 469893 w 1912672"/>
              <a:gd name="connsiteY339" fmla="*/ 3307950 h 3833160"/>
              <a:gd name="connsiteX340" fmla="*/ 489284 w 1912672"/>
              <a:gd name="connsiteY340" fmla="*/ 3292897 h 3833160"/>
              <a:gd name="connsiteX341" fmla="*/ 508083 w 1912672"/>
              <a:gd name="connsiteY341" fmla="*/ 3276424 h 3833160"/>
              <a:gd name="connsiteX342" fmla="*/ 522649 w 1912672"/>
              <a:gd name="connsiteY342" fmla="*/ 3259537 h 3833160"/>
              <a:gd name="connsiteX343" fmla="*/ 534440 w 1912672"/>
              <a:gd name="connsiteY343" fmla="*/ 3244112 h 3833160"/>
              <a:gd name="connsiteX344" fmla="*/ 539574 w 1912672"/>
              <a:gd name="connsiteY344" fmla="*/ 3230640 h 3833160"/>
              <a:gd name="connsiteX345" fmla="*/ 509849 w 1912672"/>
              <a:gd name="connsiteY345" fmla="*/ 3208187 h 3833160"/>
              <a:gd name="connsiteX346" fmla="*/ 474526 w 1912672"/>
              <a:gd name="connsiteY346" fmla="*/ 3191609 h 3833160"/>
              <a:gd name="connsiteX347" fmla="*/ 435493 w 1912672"/>
              <a:gd name="connsiteY347" fmla="*/ 3180466 h 3833160"/>
              <a:gd name="connsiteX348" fmla="*/ 390471 w 1912672"/>
              <a:gd name="connsiteY348" fmla="*/ 3173359 h 3833160"/>
              <a:gd name="connsiteX349" fmla="*/ 344894 w 1912672"/>
              <a:gd name="connsiteY349" fmla="*/ 3170859 h 3833160"/>
              <a:gd name="connsiteX350" fmla="*/ 295258 w 1912672"/>
              <a:gd name="connsiteY350" fmla="*/ 3172887 h 3833160"/>
              <a:gd name="connsiteX351" fmla="*/ 245329 w 1912672"/>
              <a:gd name="connsiteY351" fmla="*/ 3177354 h 3833160"/>
              <a:gd name="connsiteX352" fmla="*/ 195694 w 1912672"/>
              <a:gd name="connsiteY352" fmla="*/ 3184474 h 3833160"/>
              <a:gd name="connsiteX353" fmla="*/ 144902 w 1912672"/>
              <a:gd name="connsiteY353" fmla="*/ 3193577 h 3833160"/>
              <a:gd name="connsiteX354" fmla="*/ 95992 w 1912672"/>
              <a:gd name="connsiteY354" fmla="*/ 3206125 h 3833160"/>
              <a:gd name="connsiteX355" fmla="*/ 49213 w 1912672"/>
              <a:gd name="connsiteY355" fmla="*/ 3218744 h 3833160"/>
              <a:gd name="connsiteX356" fmla="*/ 6365 w 1912672"/>
              <a:gd name="connsiteY356" fmla="*/ 3233010 h 3833160"/>
              <a:gd name="connsiteX357" fmla="*/ 0 w 1912672"/>
              <a:gd name="connsiteY357" fmla="*/ 3227433 h 3833160"/>
              <a:gd name="connsiteX358" fmla="*/ 3076 w 1912672"/>
              <a:gd name="connsiteY358" fmla="*/ 3224737 h 3833160"/>
              <a:gd name="connsiteX359" fmla="*/ 43018 w 1912672"/>
              <a:gd name="connsiteY359" fmla="*/ 3207924 h 3833160"/>
              <a:gd name="connsiteX360" fmla="*/ 85231 w 1912672"/>
              <a:gd name="connsiteY360" fmla="*/ 3191304 h 3833160"/>
              <a:gd name="connsiteX361" fmla="*/ 127386 w 1912672"/>
              <a:gd name="connsiteY361" fmla="*/ 3176431 h 3833160"/>
              <a:gd name="connsiteX362" fmla="*/ 168655 w 1912672"/>
              <a:gd name="connsiteY362" fmla="*/ 3162578 h 3833160"/>
              <a:gd name="connsiteX363" fmla="*/ 209793 w 1912672"/>
              <a:gd name="connsiteY363" fmla="*/ 3149808 h 3833160"/>
              <a:gd name="connsiteX364" fmla="*/ 250713 w 1912672"/>
              <a:gd name="connsiteY364" fmla="*/ 3140141 h 3833160"/>
              <a:gd name="connsiteX365" fmla="*/ 291298 w 1912672"/>
              <a:gd name="connsiteY365" fmla="*/ 3131978 h 3833160"/>
              <a:gd name="connsiteX366" fmla="*/ 333154 w 1912672"/>
              <a:gd name="connsiteY366" fmla="*/ 3128523 h 3833160"/>
              <a:gd name="connsiteX367" fmla="*/ 375359 w 1912672"/>
              <a:gd name="connsiteY367" fmla="*/ 3125974 h 3833160"/>
              <a:gd name="connsiteX368" fmla="*/ 416751 w 1912672"/>
              <a:gd name="connsiteY368" fmla="*/ 3130200 h 3833160"/>
              <a:gd name="connsiteX369" fmla="*/ 459928 w 1912672"/>
              <a:gd name="connsiteY369" fmla="*/ 3138683 h 3833160"/>
              <a:gd name="connsiteX370" fmla="*/ 504268 w 1912672"/>
              <a:gd name="connsiteY370" fmla="*/ 3151481 h 3833160"/>
              <a:gd name="connsiteX371" fmla="*/ 546509 w 1912672"/>
              <a:gd name="connsiteY371" fmla="*/ 3169029 h 3833160"/>
              <a:gd name="connsiteX372" fmla="*/ 591005 w 1912672"/>
              <a:gd name="connsiteY372" fmla="*/ 3194544 h 3833160"/>
              <a:gd name="connsiteX373" fmla="*/ 643386 w 1912672"/>
              <a:gd name="connsiteY373" fmla="*/ 3146702 h 3833160"/>
              <a:gd name="connsiteX374" fmla="*/ 689192 w 1912672"/>
              <a:gd name="connsiteY374" fmla="*/ 3097589 h 3833160"/>
              <a:gd name="connsiteX375" fmla="*/ 728837 w 1912672"/>
              <a:gd name="connsiteY375" fmla="*/ 3047570 h 3833160"/>
              <a:gd name="connsiteX376" fmla="*/ 763151 w 1912672"/>
              <a:gd name="connsiteY376" fmla="*/ 2997373 h 3833160"/>
              <a:gd name="connsiteX377" fmla="*/ 792509 w 1912672"/>
              <a:gd name="connsiteY377" fmla="*/ 2946426 h 3833160"/>
              <a:gd name="connsiteX378" fmla="*/ 818742 w 1912672"/>
              <a:gd name="connsiteY378" fmla="*/ 2896035 h 3833160"/>
              <a:gd name="connsiteX379" fmla="*/ 840539 w 1912672"/>
              <a:gd name="connsiteY379" fmla="*/ 2845651 h 3833160"/>
              <a:gd name="connsiteX380" fmla="*/ 868659 w 1912672"/>
              <a:gd name="connsiteY380" fmla="*/ 2777611 h 3833160"/>
              <a:gd name="connsiteX381" fmla="*/ 886079 w 1912672"/>
              <a:gd name="connsiteY381" fmla="*/ 2678806 h 3833160"/>
              <a:gd name="connsiteX382" fmla="*/ 894665 w 1912672"/>
              <a:gd name="connsiteY382" fmla="*/ 2574247 h 3833160"/>
              <a:gd name="connsiteX383" fmla="*/ 910157 w 1912672"/>
              <a:gd name="connsiteY383" fmla="*/ 2532162 h 3833160"/>
              <a:gd name="connsiteX384" fmla="*/ 923410 w 1912672"/>
              <a:gd name="connsiteY384" fmla="*/ 2485372 h 3833160"/>
              <a:gd name="connsiteX385" fmla="*/ 935916 w 1912672"/>
              <a:gd name="connsiteY385" fmla="*/ 2433353 h 3833160"/>
              <a:gd name="connsiteX386" fmla="*/ 947488 w 1912672"/>
              <a:gd name="connsiteY386" fmla="*/ 2377937 h 3833160"/>
              <a:gd name="connsiteX387" fmla="*/ 956821 w 1912672"/>
              <a:gd name="connsiteY387" fmla="*/ 2318077 h 3833160"/>
              <a:gd name="connsiteX388" fmla="*/ 963914 w 1912672"/>
              <a:gd name="connsiteY388" fmla="*/ 2257171 h 3833160"/>
              <a:gd name="connsiteX389" fmla="*/ 970820 w 1912672"/>
              <a:gd name="connsiteY389" fmla="*/ 2193390 h 3833160"/>
              <a:gd name="connsiteX390" fmla="*/ 975486 w 1912672"/>
              <a:gd name="connsiteY390" fmla="*/ 2128825 h 3833160"/>
              <a:gd name="connsiteX391" fmla="*/ 979406 w 1912672"/>
              <a:gd name="connsiteY391" fmla="*/ 2061646 h 3833160"/>
              <a:gd name="connsiteX392" fmla="*/ 979406 w 1912672"/>
              <a:gd name="connsiteY392" fmla="*/ 1995512 h 3833160"/>
              <a:gd name="connsiteX393" fmla="*/ 979406 w 1912672"/>
              <a:gd name="connsiteY393" fmla="*/ 1930162 h 3833160"/>
              <a:gd name="connsiteX394" fmla="*/ 975486 w 1912672"/>
              <a:gd name="connsiteY394" fmla="*/ 1864552 h 3833160"/>
              <a:gd name="connsiteX395" fmla="*/ 970073 w 1912672"/>
              <a:gd name="connsiteY395" fmla="*/ 1801555 h 3833160"/>
              <a:gd name="connsiteX396" fmla="*/ 963167 w 1912672"/>
              <a:gd name="connsiteY396" fmla="*/ 1740126 h 3833160"/>
              <a:gd name="connsiteX397" fmla="*/ 952901 w 1912672"/>
              <a:gd name="connsiteY397" fmla="*/ 1680789 h 3833160"/>
              <a:gd name="connsiteX398" fmla="*/ 938902 w 1912672"/>
              <a:gd name="connsiteY398" fmla="*/ 1625634 h 3833160"/>
              <a:gd name="connsiteX399" fmla="*/ 923410 w 1912672"/>
              <a:gd name="connsiteY399" fmla="*/ 1573354 h 3833160"/>
              <a:gd name="connsiteX400" fmla="*/ 904744 w 1912672"/>
              <a:gd name="connsiteY400" fmla="*/ 1526564 h 3833160"/>
              <a:gd name="connsiteX401" fmla="*/ 883839 w 1912672"/>
              <a:gd name="connsiteY401" fmla="*/ 1485263 h 3833160"/>
              <a:gd name="connsiteX402" fmla="*/ 859574 w 1912672"/>
              <a:gd name="connsiteY402" fmla="*/ 1448667 h 3833160"/>
              <a:gd name="connsiteX403" fmla="*/ 832510 w 1912672"/>
              <a:gd name="connsiteY403" fmla="*/ 1419129 h 3833160"/>
              <a:gd name="connsiteX404" fmla="*/ 801338 w 1912672"/>
              <a:gd name="connsiteY404" fmla="*/ 1396649 h 3833160"/>
              <a:gd name="connsiteX405" fmla="*/ 774834 w 1912672"/>
              <a:gd name="connsiteY405" fmla="*/ 1383318 h 3833160"/>
              <a:gd name="connsiteX406" fmla="*/ 745342 w 1912672"/>
              <a:gd name="connsiteY406" fmla="*/ 1377829 h 3833160"/>
              <a:gd name="connsiteX407" fmla="*/ 714918 w 1912672"/>
              <a:gd name="connsiteY407" fmla="*/ 1377829 h 3833160"/>
              <a:gd name="connsiteX408" fmla="*/ 683187 w 1912672"/>
              <a:gd name="connsiteY408" fmla="*/ 1381750 h 3833160"/>
              <a:gd name="connsiteX409" fmla="*/ 652016 w 1912672"/>
              <a:gd name="connsiteY409" fmla="*/ 1388023 h 3833160"/>
              <a:gd name="connsiteX410" fmla="*/ 620845 w 1912672"/>
              <a:gd name="connsiteY410" fmla="*/ 1396649 h 3833160"/>
              <a:gd name="connsiteX411" fmla="*/ 589860 w 1912672"/>
              <a:gd name="connsiteY411" fmla="*/ 1403446 h 3833160"/>
              <a:gd name="connsiteX412" fmla="*/ 559436 w 1912672"/>
              <a:gd name="connsiteY412" fmla="*/ 1410503 h 3833160"/>
              <a:gd name="connsiteX413" fmla="*/ 531438 w 1912672"/>
              <a:gd name="connsiteY413" fmla="*/ 1414424 h 3833160"/>
              <a:gd name="connsiteX414" fmla="*/ 467602 w 1912672"/>
              <a:gd name="connsiteY414" fmla="*/ 1417561 h 3833160"/>
              <a:gd name="connsiteX415" fmla="*/ 405447 w 1912672"/>
              <a:gd name="connsiteY415" fmla="*/ 1414424 h 3833160"/>
              <a:gd name="connsiteX416" fmla="*/ 347958 w 1912672"/>
              <a:gd name="connsiteY416" fmla="*/ 1407367 h 3833160"/>
              <a:gd name="connsiteX417" fmla="*/ 292708 w 1912672"/>
              <a:gd name="connsiteY417" fmla="*/ 1397433 h 3833160"/>
              <a:gd name="connsiteX418" fmla="*/ 238952 w 1912672"/>
              <a:gd name="connsiteY418" fmla="*/ 1384886 h 3833160"/>
              <a:gd name="connsiteX419" fmla="*/ 187622 w 1912672"/>
              <a:gd name="connsiteY419" fmla="*/ 1372339 h 3833160"/>
              <a:gd name="connsiteX420" fmla="*/ 139466 w 1912672"/>
              <a:gd name="connsiteY420" fmla="*/ 1358485 h 3833160"/>
              <a:gd name="connsiteX421" fmla="*/ 142639 w 1912672"/>
              <a:gd name="connsiteY421" fmla="*/ 1342801 h 3833160"/>
              <a:gd name="connsiteX422" fmla="*/ 208714 w 1912672"/>
              <a:gd name="connsiteY422" fmla="*/ 1352212 h 3833160"/>
              <a:gd name="connsiteX423" fmla="*/ 274043 w 1912672"/>
              <a:gd name="connsiteY423" fmla="*/ 1358485 h 3833160"/>
              <a:gd name="connsiteX424" fmla="*/ 337878 w 1912672"/>
              <a:gd name="connsiteY424" fmla="*/ 1360838 h 3833160"/>
              <a:gd name="connsiteX425" fmla="*/ 400034 w 1912672"/>
              <a:gd name="connsiteY425" fmla="*/ 1358485 h 3833160"/>
              <a:gd name="connsiteX426" fmla="*/ 460696 w 1912672"/>
              <a:gd name="connsiteY426" fmla="*/ 1349859 h 3833160"/>
              <a:gd name="connsiteX427" fmla="*/ 519865 w 1912672"/>
              <a:gd name="connsiteY427" fmla="*/ 1336528 h 3833160"/>
              <a:gd name="connsiteX428" fmla="*/ 576608 w 1912672"/>
              <a:gd name="connsiteY428" fmla="*/ 1318753 h 3833160"/>
              <a:gd name="connsiteX429" fmla="*/ 630177 w 1912672"/>
              <a:gd name="connsiteY429" fmla="*/ 1292874 h 3833160"/>
              <a:gd name="connsiteX430" fmla="*/ 699426 w 1912672"/>
              <a:gd name="connsiteY430" fmla="*/ 1258631 h 3833160"/>
              <a:gd name="connsiteX431" fmla="*/ 572688 w 1912672"/>
              <a:gd name="connsiteY431" fmla="*/ 1147276 h 3833160"/>
              <a:gd name="connsiteX432" fmla="*/ 459203 w 1912672"/>
              <a:gd name="connsiteY432" fmla="*/ 1022589 h 3833160"/>
              <a:gd name="connsiteX433" fmla="*/ 396861 w 1912672"/>
              <a:gd name="connsiteY433" fmla="*/ 1029647 h 3833160"/>
              <a:gd name="connsiteX434" fmla="*/ 336198 w 1912672"/>
              <a:gd name="connsiteY434" fmla="*/ 1029647 h 3833160"/>
              <a:gd name="connsiteX435" fmla="*/ 280949 w 1912672"/>
              <a:gd name="connsiteY435" fmla="*/ 1022589 h 3833160"/>
              <a:gd name="connsiteX436" fmla="*/ 228873 w 1912672"/>
              <a:gd name="connsiteY436" fmla="*/ 1007951 h 3833160"/>
              <a:gd name="connsiteX437" fmla="*/ 180716 w 1912672"/>
              <a:gd name="connsiteY437" fmla="*/ 986777 h 3833160"/>
              <a:gd name="connsiteX438" fmla="*/ 138719 w 1912672"/>
              <a:gd name="connsiteY438" fmla="*/ 960376 h 3833160"/>
              <a:gd name="connsiteX439" fmla="*/ 101389 w 1912672"/>
              <a:gd name="connsiteY439" fmla="*/ 927701 h 3833160"/>
              <a:gd name="connsiteX440" fmla="*/ 70218 w 1912672"/>
              <a:gd name="connsiteY440" fmla="*/ 889537 h 3833160"/>
              <a:gd name="connsiteX441" fmla="*/ 46139 w 1912672"/>
              <a:gd name="connsiteY441" fmla="*/ 848236 h 3833160"/>
              <a:gd name="connsiteX442" fmla="*/ 49312 w 1912672"/>
              <a:gd name="connsiteY442" fmla="*/ 841179 h 3833160"/>
              <a:gd name="connsiteX443" fmla="*/ 59392 w 1912672"/>
              <a:gd name="connsiteY443" fmla="*/ 848236 h 3833160"/>
              <a:gd name="connsiteX444" fmla="*/ 71897 w 1912672"/>
              <a:gd name="connsiteY444" fmla="*/ 875422 h 3833160"/>
              <a:gd name="connsiteX445" fmla="*/ 92056 w 1912672"/>
              <a:gd name="connsiteY445" fmla="*/ 898948 h 3833160"/>
              <a:gd name="connsiteX446" fmla="*/ 116881 w 1912672"/>
              <a:gd name="connsiteY446" fmla="*/ 922212 h 3833160"/>
              <a:gd name="connsiteX447" fmla="*/ 146559 w 1912672"/>
              <a:gd name="connsiteY447" fmla="*/ 940248 h 3833160"/>
              <a:gd name="connsiteX448" fmla="*/ 180716 w 1912672"/>
              <a:gd name="connsiteY448" fmla="*/ 955671 h 3833160"/>
              <a:gd name="connsiteX449" fmla="*/ 216554 w 1912672"/>
              <a:gd name="connsiteY449" fmla="*/ 967434 h 3833160"/>
              <a:gd name="connsiteX450" fmla="*/ 254631 w 1912672"/>
              <a:gd name="connsiteY450" fmla="*/ 974492 h 3833160"/>
              <a:gd name="connsiteX451" fmla="*/ 294201 w 1912672"/>
              <a:gd name="connsiteY451" fmla="*/ 976844 h 3833160"/>
              <a:gd name="connsiteX452" fmla="*/ 332279 w 1912672"/>
              <a:gd name="connsiteY452" fmla="*/ 976060 h 3833160"/>
              <a:gd name="connsiteX453" fmla="*/ 353371 w 1912672"/>
              <a:gd name="connsiteY453" fmla="*/ 972923 h 3833160"/>
              <a:gd name="connsiteX454" fmla="*/ 372036 w 1912672"/>
              <a:gd name="connsiteY454" fmla="*/ 972923 h 3833160"/>
              <a:gd name="connsiteX455" fmla="*/ 388275 w 1912672"/>
              <a:gd name="connsiteY455" fmla="*/ 969786 h 3833160"/>
              <a:gd name="connsiteX456" fmla="*/ 403954 w 1912672"/>
              <a:gd name="connsiteY456" fmla="*/ 965865 h 3833160"/>
              <a:gd name="connsiteX457" fmla="*/ 417206 w 1912672"/>
              <a:gd name="connsiteY457" fmla="*/ 957239 h 3833160"/>
              <a:gd name="connsiteX458" fmla="*/ 379875 w 1912672"/>
              <a:gd name="connsiteY458" fmla="*/ 886400 h 3833160"/>
              <a:gd name="connsiteX459" fmla="*/ 347958 w 1912672"/>
              <a:gd name="connsiteY459" fmla="*/ 817130 h 3833160"/>
              <a:gd name="connsiteX460" fmla="*/ 317533 w 1912672"/>
              <a:gd name="connsiteY460" fmla="*/ 744723 h 3833160"/>
              <a:gd name="connsiteX461" fmla="*/ 291215 w 1912672"/>
              <a:gd name="connsiteY461" fmla="*/ 669963 h 3833160"/>
              <a:gd name="connsiteX462" fmla="*/ 265457 w 1912672"/>
              <a:gd name="connsiteY462" fmla="*/ 588930 h 3833160"/>
              <a:gd name="connsiteX463" fmla="*/ 241379 w 1912672"/>
              <a:gd name="connsiteY463" fmla="*/ 501623 h 3833160"/>
              <a:gd name="connsiteX464" fmla="*/ 238952 w 1912672"/>
              <a:gd name="connsiteY464" fmla="*/ 485939 h 3833160"/>
              <a:gd name="connsiteX465" fmla="*/ 232793 w 1912672"/>
              <a:gd name="connsiteY465" fmla="*/ 464243 h 3833160"/>
              <a:gd name="connsiteX466" fmla="*/ 228873 w 1912672"/>
              <a:gd name="connsiteY466" fmla="*/ 440194 h 3833160"/>
              <a:gd name="connsiteX467" fmla="*/ 223460 w 1912672"/>
              <a:gd name="connsiteY467" fmla="*/ 415884 h 3833160"/>
              <a:gd name="connsiteX468" fmla="*/ 218794 w 1912672"/>
              <a:gd name="connsiteY468" fmla="*/ 389483 h 3833160"/>
              <a:gd name="connsiteX469" fmla="*/ 217300 w 1912672"/>
              <a:gd name="connsiteY469" fmla="*/ 365173 h 3833160"/>
              <a:gd name="connsiteX470" fmla="*/ 217300 w 1912672"/>
              <a:gd name="connsiteY470" fmla="*/ 342693 h 3833160"/>
              <a:gd name="connsiteX471" fmla="*/ 220287 w 1912672"/>
              <a:gd name="connsiteY471" fmla="*/ 322565 h 3833160"/>
              <a:gd name="connsiteX472" fmla="*/ 225886 w 1912672"/>
              <a:gd name="connsiteY472" fmla="*/ 308450 h 3833160"/>
              <a:gd name="connsiteX473" fmla="*/ 232793 w 1912672"/>
              <a:gd name="connsiteY473" fmla="*/ 311586 h 3833160"/>
              <a:gd name="connsiteX474" fmla="*/ 238952 w 1912672"/>
              <a:gd name="connsiteY474" fmla="*/ 391051 h 3833160"/>
              <a:gd name="connsiteX475" fmla="*/ 252951 w 1912672"/>
              <a:gd name="connsiteY475" fmla="*/ 470516 h 3833160"/>
              <a:gd name="connsiteX476" fmla="*/ 274043 w 1912672"/>
              <a:gd name="connsiteY476" fmla="*/ 548413 h 3833160"/>
              <a:gd name="connsiteX477" fmla="*/ 299614 w 1912672"/>
              <a:gd name="connsiteY477" fmla="*/ 620036 h 3833160"/>
              <a:gd name="connsiteX478" fmla="*/ 327612 w 1912672"/>
              <a:gd name="connsiteY478" fmla="*/ 686954 h 3833160"/>
              <a:gd name="connsiteX479" fmla="*/ 353371 w 1912672"/>
              <a:gd name="connsiteY479" fmla="*/ 730607 h 3833160"/>
              <a:gd name="connsiteX480" fmla="*/ 350197 w 1912672"/>
              <a:gd name="connsiteY480" fmla="*/ 732176 h 3833160"/>
              <a:gd name="connsiteX481" fmla="*/ 350197 w 1912672"/>
              <a:gd name="connsiteY481" fmla="*/ 733744 h 3833160"/>
              <a:gd name="connsiteX482" fmla="*/ 351877 w 1912672"/>
              <a:gd name="connsiteY482" fmla="*/ 735313 h 3833160"/>
              <a:gd name="connsiteX483" fmla="*/ 353371 w 1912672"/>
              <a:gd name="connsiteY483" fmla="*/ 736097 h 3833160"/>
              <a:gd name="connsiteX484" fmla="*/ 356544 w 1912672"/>
              <a:gd name="connsiteY484" fmla="*/ 737665 h 3833160"/>
              <a:gd name="connsiteX485" fmla="*/ 357290 w 1912672"/>
              <a:gd name="connsiteY485" fmla="*/ 740802 h 3833160"/>
              <a:gd name="connsiteX486" fmla="*/ 358784 w 1912672"/>
              <a:gd name="connsiteY486" fmla="*/ 742370 h 3833160"/>
              <a:gd name="connsiteX487" fmla="*/ 360277 w 1912672"/>
              <a:gd name="connsiteY487" fmla="*/ 744723 h 3833160"/>
              <a:gd name="connsiteX488" fmla="*/ 360277 w 1912672"/>
              <a:gd name="connsiteY488" fmla="*/ 743154 h 3833160"/>
              <a:gd name="connsiteX489" fmla="*/ 358784 w 1912672"/>
              <a:gd name="connsiteY489" fmla="*/ 742370 h 3833160"/>
              <a:gd name="connsiteX490" fmla="*/ 353371 w 1912672"/>
              <a:gd name="connsiteY490" fmla="*/ 730607 h 3833160"/>
              <a:gd name="connsiteX491" fmla="*/ 372036 w 1912672"/>
              <a:gd name="connsiteY491" fmla="*/ 716492 h 3833160"/>
              <a:gd name="connsiteX492" fmla="*/ 389955 w 1912672"/>
              <a:gd name="connsiteY492" fmla="*/ 692443 h 3833160"/>
              <a:gd name="connsiteX493" fmla="*/ 406940 w 1912672"/>
              <a:gd name="connsiteY493" fmla="*/ 664474 h 3833160"/>
              <a:gd name="connsiteX494" fmla="*/ 422619 w 1912672"/>
              <a:gd name="connsiteY494" fmla="*/ 630231 h 3833160"/>
              <a:gd name="connsiteX495" fmla="*/ 436618 w 1912672"/>
              <a:gd name="connsiteY495" fmla="*/ 592066 h 3833160"/>
              <a:gd name="connsiteX496" fmla="*/ 449870 w 1912672"/>
              <a:gd name="connsiteY496" fmla="*/ 552334 h 3833160"/>
              <a:gd name="connsiteX497" fmla="*/ 460696 w 1912672"/>
              <a:gd name="connsiteY497" fmla="*/ 511033 h 3833160"/>
              <a:gd name="connsiteX498" fmla="*/ 470776 w 1912672"/>
              <a:gd name="connsiteY498" fmla="*/ 471301 h 3833160"/>
              <a:gd name="connsiteX499" fmla="*/ 479362 w 1912672"/>
              <a:gd name="connsiteY499" fmla="*/ 433136 h 3833160"/>
              <a:gd name="connsiteX500" fmla="*/ 480855 w 1912672"/>
              <a:gd name="connsiteY500" fmla="*/ 484370 h 3833160"/>
              <a:gd name="connsiteX501" fmla="*/ 479362 w 1912672"/>
              <a:gd name="connsiteY501" fmla="*/ 531161 h 3833160"/>
              <a:gd name="connsiteX502" fmla="*/ 472269 w 1912672"/>
              <a:gd name="connsiteY502" fmla="*/ 574814 h 3833160"/>
              <a:gd name="connsiteX503" fmla="*/ 462189 w 1912672"/>
              <a:gd name="connsiteY503" fmla="*/ 618468 h 3833160"/>
              <a:gd name="connsiteX504" fmla="*/ 448190 w 1912672"/>
              <a:gd name="connsiteY504" fmla="*/ 659769 h 3833160"/>
              <a:gd name="connsiteX505" fmla="*/ 428032 w 1912672"/>
              <a:gd name="connsiteY505" fmla="*/ 701069 h 3833160"/>
              <a:gd name="connsiteX506" fmla="*/ 381369 w 1912672"/>
              <a:gd name="connsiteY506" fmla="*/ 791252 h 3833160"/>
              <a:gd name="connsiteX507" fmla="*/ 429525 w 1912672"/>
              <a:gd name="connsiteY507" fmla="*/ 863920 h 3833160"/>
              <a:gd name="connsiteX508" fmla="*/ 481601 w 1912672"/>
              <a:gd name="connsiteY508" fmla="*/ 931622 h 3833160"/>
              <a:gd name="connsiteX509" fmla="*/ 538531 w 1912672"/>
              <a:gd name="connsiteY509" fmla="*/ 995403 h 3833160"/>
              <a:gd name="connsiteX510" fmla="*/ 599193 w 1912672"/>
              <a:gd name="connsiteY510" fmla="*/ 1053957 h 3833160"/>
              <a:gd name="connsiteX511" fmla="*/ 816831 w 1912672"/>
              <a:gd name="connsiteY511" fmla="*/ 1205045 h 3833160"/>
              <a:gd name="connsiteX512" fmla="*/ 823924 w 1912672"/>
              <a:gd name="connsiteY512" fmla="*/ 1199555 h 3833160"/>
              <a:gd name="connsiteX513" fmla="*/ 806005 w 1912672"/>
              <a:gd name="connsiteY513" fmla="*/ 1132637 h 3833160"/>
              <a:gd name="connsiteX514" fmla="*/ 792006 w 1912672"/>
              <a:gd name="connsiteY514" fmla="*/ 1060753 h 3833160"/>
              <a:gd name="connsiteX515" fmla="*/ 780247 w 1912672"/>
              <a:gd name="connsiteY515" fmla="*/ 982856 h 3833160"/>
              <a:gd name="connsiteX516" fmla="*/ 774834 w 1912672"/>
              <a:gd name="connsiteY516" fmla="*/ 903391 h 3833160"/>
              <a:gd name="connsiteX517" fmla="*/ 770167 w 1912672"/>
              <a:gd name="connsiteY517" fmla="*/ 820267 h 3833160"/>
              <a:gd name="connsiteX518" fmla="*/ 770167 w 1912672"/>
              <a:gd name="connsiteY518" fmla="*/ 735313 h 3833160"/>
              <a:gd name="connsiteX519" fmla="*/ 773340 w 1912672"/>
              <a:gd name="connsiteY519" fmla="*/ 649574 h 3833160"/>
              <a:gd name="connsiteX520" fmla="*/ 780247 w 1912672"/>
              <a:gd name="connsiteY520" fmla="*/ 564620 h 3833160"/>
              <a:gd name="connsiteX521" fmla="*/ 790513 w 1912672"/>
              <a:gd name="connsiteY521" fmla="*/ 479927 h 3833160"/>
              <a:gd name="connsiteX522" fmla="*/ 801338 w 1912672"/>
              <a:gd name="connsiteY522" fmla="*/ 398109 h 3833160"/>
              <a:gd name="connsiteX523" fmla="*/ 816831 w 1912672"/>
              <a:gd name="connsiteY523" fmla="*/ 318644 h 3833160"/>
              <a:gd name="connsiteX524" fmla="*/ 835496 w 1912672"/>
              <a:gd name="connsiteY524" fmla="*/ 243884 h 3833160"/>
              <a:gd name="connsiteX525" fmla="*/ 854908 w 1912672"/>
              <a:gd name="connsiteY525" fmla="*/ 173046 h 3833160"/>
              <a:gd name="connsiteX526" fmla="*/ 877493 w 1912672"/>
              <a:gd name="connsiteY526" fmla="*/ 109003 h 3833160"/>
              <a:gd name="connsiteX527" fmla="*/ 901571 w 1912672"/>
              <a:gd name="connsiteY527" fmla="*/ 50711 h 3833160"/>
              <a:gd name="connsiteX528" fmla="*/ 930503 w 1912672"/>
              <a:gd name="connsiteY528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61472 w 1912672"/>
              <a:gd name="connsiteY218" fmla="*/ 2963380 h 3833160"/>
              <a:gd name="connsiteX219" fmla="*/ 1052936 w 1912672"/>
              <a:gd name="connsiteY219" fmla="*/ 3127318 h 3833160"/>
              <a:gd name="connsiteX220" fmla="*/ 1055550 w 1912672"/>
              <a:gd name="connsiteY220" fmla="*/ 3272471 h 3833160"/>
              <a:gd name="connsiteX221" fmla="*/ 1106379 w 1912672"/>
              <a:gd name="connsiteY221" fmla="*/ 3308927 h 3833160"/>
              <a:gd name="connsiteX222" fmla="*/ 1151347 w 1912672"/>
              <a:gd name="connsiteY222" fmla="*/ 3348334 h 3833160"/>
              <a:gd name="connsiteX223" fmla="*/ 1187691 w 1912672"/>
              <a:gd name="connsiteY223" fmla="*/ 3388268 h 3833160"/>
              <a:gd name="connsiteX224" fmla="*/ 1216725 w 1912672"/>
              <a:gd name="connsiteY224" fmla="*/ 3430484 h 3833160"/>
              <a:gd name="connsiteX225" fmla="*/ 1238582 w 1912672"/>
              <a:gd name="connsiteY225" fmla="*/ 3473897 h 3833160"/>
              <a:gd name="connsiteX226" fmla="*/ 1252456 w 1912672"/>
              <a:gd name="connsiteY226" fmla="*/ 3516304 h 3833160"/>
              <a:gd name="connsiteX227" fmla="*/ 1258768 w 1912672"/>
              <a:gd name="connsiteY227" fmla="*/ 3559273 h 3833160"/>
              <a:gd name="connsiteX228" fmla="*/ 1256926 w 1912672"/>
              <a:gd name="connsiteY228" fmla="*/ 3601386 h 3833160"/>
              <a:gd name="connsiteX229" fmla="*/ 1247774 w 1912672"/>
              <a:gd name="connsiteY229" fmla="*/ 3640689 h 3833160"/>
              <a:gd name="connsiteX230" fmla="*/ 1240808 w 1912672"/>
              <a:gd name="connsiteY230" fmla="*/ 3642671 h 3833160"/>
              <a:gd name="connsiteX231" fmla="*/ 1237950 w 1912672"/>
              <a:gd name="connsiteY231" fmla="*/ 3632080 h 3833160"/>
              <a:gd name="connsiteX232" fmla="*/ 1246452 w 1912672"/>
              <a:gd name="connsiteY232" fmla="*/ 3608381 h 3833160"/>
              <a:gd name="connsiteX233" fmla="*/ 1246889 w 1912672"/>
              <a:gd name="connsiteY233" fmla="*/ 3581808 h 3833160"/>
              <a:gd name="connsiteX234" fmla="*/ 1243694 w 1912672"/>
              <a:gd name="connsiteY234" fmla="*/ 3552354 h 3833160"/>
              <a:gd name="connsiteX235" fmla="*/ 1233485 w 1912672"/>
              <a:gd name="connsiteY235" fmla="*/ 3522742 h 3833160"/>
              <a:gd name="connsiteX236" fmla="*/ 1218246 w 1912672"/>
              <a:gd name="connsiteY236" fmla="*/ 3491717 h 3833160"/>
              <a:gd name="connsiteX237" fmla="*/ 1199371 w 1912672"/>
              <a:gd name="connsiteY237" fmla="*/ 3461697 h 3833160"/>
              <a:gd name="connsiteX238" fmla="*/ 1175758 w 1912672"/>
              <a:gd name="connsiteY238" fmla="*/ 3432919 h 3833160"/>
              <a:gd name="connsiteX239" fmla="*/ 1147962 w 1912672"/>
              <a:gd name="connsiteY239" fmla="*/ 3405866 h 3833160"/>
              <a:gd name="connsiteX240" fmla="*/ 1119222 w 1912672"/>
              <a:gd name="connsiteY240" fmla="*/ 3381579 h 3833160"/>
              <a:gd name="connsiteX241" fmla="*/ 1101535 w 1912672"/>
              <a:gd name="connsiteY241" fmla="*/ 3369675 h 3833160"/>
              <a:gd name="connsiteX242" fmla="*/ 1087698 w 1912672"/>
              <a:gd name="connsiteY242" fmla="*/ 3357550 h 3833160"/>
              <a:gd name="connsiteX243" fmla="*/ 1073608 w 1912672"/>
              <a:gd name="connsiteY243" fmla="*/ 3348798 h 3833160"/>
              <a:gd name="connsiteX244" fmla="*/ 1059423 w 1912672"/>
              <a:gd name="connsiteY244" fmla="*/ 3340859 h 3833160"/>
              <a:gd name="connsiteX245" fmla="*/ 1043960 w 1912672"/>
              <a:gd name="connsiteY245" fmla="*/ 3337192 h 3833160"/>
              <a:gd name="connsiteX246" fmla="*/ 1025322 w 1912672"/>
              <a:gd name="connsiteY246" fmla="*/ 3402025 h 3833160"/>
              <a:gd name="connsiteX247" fmla="*/ 1003697 w 1912672"/>
              <a:gd name="connsiteY247" fmla="*/ 3462443 h 3833160"/>
              <a:gd name="connsiteX248" fmla="*/ 978914 w 1912672"/>
              <a:gd name="connsiteY248" fmla="*/ 3523689 h 3833160"/>
              <a:gd name="connsiteX249" fmla="*/ 949550 w 1912672"/>
              <a:gd name="connsiteY249" fmla="*/ 3583615 h 3833160"/>
              <a:gd name="connsiteX250" fmla="*/ 915669 w 1912672"/>
              <a:gd name="connsiteY250" fmla="*/ 3646771 h 3833160"/>
              <a:gd name="connsiteX251" fmla="*/ 876441 w 1912672"/>
              <a:gd name="connsiteY251" fmla="*/ 3712430 h 3833160"/>
              <a:gd name="connsiteX252" fmla="*/ 867986 w 1912672"/>
              <a:gd name="connsiteY252" fmla="*/ 3722991 h 3833160"/>
              <a:gd name="connsiteX253" fmla="*/ 858368 w 1912672"/>
              <a:gd name="connsiteY253" fmla="*/ 3739422 h 3833160"/>
              <a:gd name="connsiteX254" fmla="*/ 845551 w 1912672"/>
              <a:gd name="connsiteY254" fmla="*/ 3755745 h 3833160"/>
              <a:gd name="connsiteX255" fmla="*/ 833671 w 1912672"/>
              <a:gd name="connsiteY255" fmla="*/ 3773189 h 3833160"/>
              <a:gd name="connsiteX256" fmla="*/ 819871 w 1912672"/>
              <a:gd name="connsiteY256" fmla="*/ 3791345 h 3833160"/>
              <a:gd name="connsiteX257" fmla="*/ 805085 w 1912672"/>
              <a:gd name="connsiteY257" fmla="*/ 3806242 h 3833160"/>
              <a:gd name="connsiteX258" fmla="*/ 790388 w 1912672"/>
              <a:gd name="connsiteY258" fmla="*/ 3819121 h 3833160"/>
              <a:gd name="connsiteX259" fmla="*/ 775016 w 1912672"/>
              <a:gd name="connsiteY259" fmla="*/ 3828711 h 3833160"/>
              <a:gd name="connsiteX260" fmla="*/ 761637 w 1912672"/>
              <a:gd name="connsiteY260" fmla="*/ 3833160 h 3833160"/>
              <a:gd name="connsiteX261" fmla="*/ 758567 w 1912672"/>
              <a:gd name="connsiteY261" fmla="*/ 3826878 h 3833160"/>
              <a:gd name="connsiteX262" fmla="*/ 805952 w 1912672"/>
              <a:gd name="connsiteY262" fmla="*/ 3777351 h 3833160"/>
              <a:gd name="connsiteX263" fmla="*/ 847525 w 1912672"/>
              <a:gd name="connsiteY263" fmla="*/ 3722733 h 3833160"/>
              <a:gd name="connsiteX264" fmla="*/ 882815 w 1912672"/>
              <a:gd name="connsiteY264" fmla="*/ 3664405 h 3833160"/>
              <a:gd name="connsiteX265" fmla="*/ 910683 w 1912672"/>
              <a:gd name="connsiteY265" fmla="*/ 3606761 h 3833160"/>
              <a:gd name="connsiteX266" fmla="*/ 933675 w 1912672"/>
              <a:gd name="connsiteY266" fmla="*/ 3550236 h 3833160"/>
              <a:gd name="connsiteX267" fmla="*/ 943120 w 1912672"/>
              <a:gd name="connsiteY267" fmla="*/ 3508495 h 3833160"/>
              <a:gd name="connsiteX268" fmla="*/ 946497 w 1912672"/>
              <a:gd name="connsiteY268" fmla="*/ 3509658 h 3833160"/>
              <a:gd name="connsiteX269" fmla="*/ 947522 w 1912672"/>
              <a:gd name="connsiteY269" fmla="*/ 3508759 h 3833160"/>
              <a:gd name="connsiteX270" fmla="*/ 947302 w 1912672"/>
              <a:gd name="connsiteY270" fmla="*/ 3506770 h 3833160"/>
              <a:gd name="connsiteX271" fmla="*/ 946709 w 1912672"/>
              <a:gd name="connsiteY271" fmla="*/ 3505350 h 3833160"/>
              <a:gd name="connsiteX272" fmla="*/ 945381 w 1912672"/>
              <a:gd name="connsiteY272" fmla="*/ 3502390 h 3833160"/>
              <a:gd name="connsiteX273" fmla="*/ 946879 w 1912672"/>
              <a:gd name="connsiteY273" fmla="*/ 3500109 h 3833160"/>
              <a:gd name="connsiteX274" fmla="*/ 946796 w 1912672"/>
              <a:gd name="connsiteY274" fmla="*/ 3498240 h 3833160"/>
              <a:gd name="connsiteX275" fmla="*/ 947228 w 1912672"/>
              <a:gd name="connsiteY275" fmla="*/ 3495922 h 3833160"/>
              <a:gd name="connsiteX276" fmla="*/ 946202 w 1912672"/>
              <a:gd name="connsiteY276" fmla="*/ 3496821 h 3833160"/>
              <a:gd name="connsiteX277" fmla="*/ 946796 w 1912672"/>
              <a:gd name="connsiteY277" fmla="*/ 3498240 h 3833160"/>
              <a:gd name="connsiteX278" fmla="*/ 943120 w 1912672"/>
              <a:gd name="connsiteY278" fmla="*/ 3508495 h 3833160"/>
              <a:gd name="connsiteX279" fmla="*/ 920055 w 1912672"/>
              <a:gd name="connsiteY279" fmla="*/ 3504456 h 3833160"/>
              <a:gd name="connsiteX280" fmla="*/ 891050 w 1912672"/>
              <a:gd name="connsiteY280" fmla="*/ 3506594 h 3833160"/>
              <a:gd name="connsiteX281" fmla="*/ 860172 w 1912672"/>
              <a:gd name="connsiteY281" fmla="*/ 3511582 h 3833160"/>
              <a:gd name="connsiteX282" fmla="*/ 826163 w 1912672"/>
              <a:gd name="connsiteY282" fmla="*/ 3521016 h 3833160"/>
              <a:gd name="connsiteX283" fmla="*/ 790835 w 1912672"/>
              <a:gd name="connsiteY283" fmla="*/ 3533785 h 3833160"/>
              <a:gd name="connsiteX284" fmla="*/ 755037 w 1912672"/>
              <a:gd name="connsiteY284" fmla="*/ 3547939 h 3833160"/>
              <a:gd name="connsiteX285" fmla="*/ 720010 w 1912672"/>
              <a:gd name="connsiteY285" fmla="*/ 3564567 h 3833160"/>
              <a:gd name="connsiteX286" fmla="*/ 686563 w 1912672"/>
              <a:gd name="connsiteY286" fmla="*/ 3580781 h 3833160"/>
              <a:gd name="connsiteX287" fmla="*/ 655247 w 1912672"/>
              <a:gd name="connsiteY287" fmla="*/ 3597068 h 3833160"/>
              <a:gd name="connsiteX288" fmla="*/ 687635 w 1912672"/>
              <a:gd name="connsiteY288" fmla="*/ 3566747 h 3833160"/>
              <a:gd name="connsiteX289" fmla="*/ 719332 w 1912672"/>
              <a:gd name="connsiteY289" fmla="*/ 3540910 h 3833160"/>
              <a:gd name="connsiteX290" fmla="*/ 753129 w 1912672"/>
              <a:gd name="connsiteY290" fmla="*/ 3520510 h 3833160"/>
              <a:gd name="connsiteX291" fmla="*/ 789139 w 1912672"/>
              <a:gd name="connsiteY291" fmla="*/ 3502048 h 3833160"/>
              <a:gd name="connsiteX292" fmla="*/ 826517 w 1912672"/>
              <a:gd name="connsiteY292" fmla="*/ 3487482 h 3833160"/>
              <a:gd name="connsiteX293" fmla="*/ 868462 w 1912672"/>
              <a:gd name="connsiteY293" fmla="*/ 3476916 h 3833160"/>
              <a:gd name="connsiteX294" fmla="*/ 962011 w 1912672"/>
              <a:gd name="connsiteY294" fmla="*/ 3455565 h 3833160"/>
              <a:gd name="connsiteX295" fmla="*/ 973820 w 1912672"/>
              <a:gd name="connsiteY295" fmla="*/ 3382651 h 3833160"/>
              <a:gd name="connsiteX296" fmla="*/ 979476 w 1912672"/>
              <a:gd name="connsiteY296" fmla="*/ 3310035 h 3833160"/>
              <a:gd name="connsiteX297" fmla="*/ 978970 w 1912672"/>
              <a:gd name="connsiteY297" fmla="*/ 3236513 h 3833160"/>
              <a:gd name="connsiteX298" fmla="*/ 972281 w 1912672"/>
              <a:gd name="connsiteY298" fmla="*/ 3163562 h 3833160"/>
              <a:gd name="connsiteX299" fmla="*/ 909718 w 1912672"/>
              <a:gd name="connsiteY299" fmla="*/ 2935624 h 3833160"/>
              <a:gd name="connsiteX300" fmla="*/ 900871 w 1912672"/>
              <a:gd name="connsiteY300" fmla="*/ 2934162 h 3833160"/>
              <a:gd name="connsiteX301" fmla="*/ 870406 w 1912672"/>
              <a:gd name="connsiteY301" fmla="*/ 2984139 h 3833160"/>
              <a:gd name="connsiteX302" fmla="*/ 833789 w 1912672"/>
              <a:gd name="connsiteY302" fmla="*/ 3034414 h 3833160"/>
              <a:gd name="connsiteX303" fmla="*/ 791581 w 1912672"/>
              <a:gd name="connsiteY303" fmla="*/ 3086679 h 3833160"/>
              <a:gd name="connsiteX304" fmla="*/ 743642 w 1912672"/>
              <a:gd name="connsiteY304" fmla="*/ 3135720 h 3833160"/>
              <a:gd name="connsiteX305" fmla="*/ 692759 w 1912672"/>
              <a:gd name="connsiteY305" fmla="*/ 3186373 h 3833160"/>
              <a:gd name="connsiteX306" fmla="*/ 637219 w 1912672"/>
              <a:gd name="connsiteY306" fmla="*/ 3235043 h 3833160"/>
              <a:gd name="connsiteX307" fmla="*/ 578815 w 1912672"/>
              <a:gd name="connsiteY307" fmla="*/ 3282100 h 3833160"/>
              <a:gd name="connsiteX308" fmla="*/ 518156 w 1912672"/>
              <a:gd name="connsiteY308" fmla="*/ 3326282 h 3833160"/>
              <a:gd name="connsiteX309" fmla="*/ 455177 w 1912672"/>
              <a:gd name="connsiteY309" fmla="*/ 3368134 h 3833160"/>
              <a:gd name="connsiteX310" fmla="*/ 393663 w 1912672"/>
              <a:gd name="connsiteY310" fmla="*/ 3407974 h 3833160"/>
              <a:gd name="connsiteX311" fmla="*/ 330228 w 1912672"/>
              <a:gd name="connsiteY311" fmla="*/ 3443435 h 3833160"/>
              <a:gd name="connsiteX312" fmla="*/ 267517 w 1912672"/>
              <a:gd name="connsiteY312" fmla="*/ 3474139 h 3833160"/>
              <a:gd name="connsiteX313" fmla="*/ 206814 w 1912672"/>
              <a:gd name="connsiteY313" fmla="*/ 3502111 h 3833160"/>
              <a:gd name="connsiteX314" fmla="*/ 148203 w 1912672"/>
              <a:gd name="connsiteY314" fmla="*/ 3524128 h 3833160"/>
              <a:gd name="connsiteX315" fmla="*/ 92246 w 1912672"/>
              <a:gd name="connsiteY315" fmla="*/ 3541882 h 3833160"/>
              <a:gd name="connsiteX316" fmla="*/ 37645 w 1912672"/>
              <a:gd name="connsiteY316" fmla="*/ 3552139 h 3833160"/>
              <a:gd name="connsiteX317" fmla="*/ 48200 w 1912672"/>
              <a:gd name="connsiteY317" fmla="*/ 3547012 h 3833160"/>
              <a:gd name="connsiteX318" fmla="*/ 54777 w 1912672"/>
              <a:gd name="connsiteY318" fmla="*/ 3543191 h 3833160"/>
              <a:gd name="connsiteX319" fmla="*/ 59610 w 1912672"/>
              <a:gd name="connsiteY319" fmla="*/ 3541137 h 3833160"/>
              <a:gd name="connsiteX320" fmla="*/ 61660 w 1912672"/>
              <a:gd name="connsiteY320" fmla="*/ 3539340 h 3833160"/>
              <a:gd name="connsiteX321" fmla="*/ 61441 w 1912672"/>
              <a:gd name="connsiteY321" fmla="*/ 3537351 h 3833160"/>
              <a:gd name="connsiteX322" fmla="*/ 62467 w 1912672"/>
              <a:gd name="connsiteY322" fmla="*/ 3536452 h 3833160"/>
              <a:gd name="connsiteX323" fmla="*/ 61359 w 1912672"/>
              <a:gd name="connsiteY323" fmla="*/ 3535481 h 3833160"/>
              <a:gd name="connsiteX324" fmla="*/ 62897 w 1912672"/>
              <a:gd name="connsiteY324" fmla="*/ 3534134 h 3833160"/>
              <a:gd name="connsiteX325" fmla="*/ 67081 w 1912672"/>
              <a:gd name="connsiteY325" fmla="*/ 3532408 h 3833160"/>
              <a:gd name="connsiteX326" fmla="*/ 72939 w 1912672"/>
              <a:gd name="connsiteY326" fmla="*/ 3529456 h 3833160"/>
              <a:gd name="connsiteX327" fmla="*/ 81778 w 1912672"/>
              <a:gd name="connsiteY327" fmla="*/ 3524622 h 3833160"/>
              <a:gd name="connsiteX328" fmla="*/ 95320 w 1912672"/>
              <a:gd name="connsiteY328" fmla="*/ 3518818 h 3833160"/>
              <a:gd name="connsiteX329" fmla="*/ 114932 w 1912672"/>
              <a:gd name="connsiteY329" fmla="*/ 3510846 h 3833160"/>
              <a:gd name="connsiteX330" fmla="*/ 137312 w 1912672"/>
              <a:gd name="connsiteY330" fmla="*/ 3500207 h 3833160"/>
              <a:gd name="connsiteX331" fmla="*/ 167862 w 1912672"/>
              <a:gd name="connsiteY331" fmla="*/ 3487744 h 3833160"/>
              <a:gd name="connsiteX332" fmla="*/ 204549 w 1912672"/>
              <a:gd name="connsiteY332" fmla="*/ 3472571 h 3833160"/>
              <a:gd name="connsiteX333" fmla="*/ 258382 w 1912672"/>
              <a:gd name="connsiteY333" fmla="*/ 3445767 h 3833160"/>
              <a:gd name="connsiteX334" fmla="*/ 311693 w 1912672"/>
              <a:gd name="connsiteY334" fmla="*/ 3413115 h 3833160"/>
              <a:gd name="connsiteX335" fmla="*/ 364540 w 1912672"/>
              <a:gd name="connsiteY335" fmla="*/ 3377961 h 3833160"/>
              <a:gd name="connsiteX336" fmla="*/ 422506 w 1912672"/>
              <a:gd name="connsiteY336" fmla="*/ 3342200 h 3833160"/>
              <a:gd name="connsiteX337" fmla="*/ 434347 w 1912672"/>
              <a:gd name="connsiteY337" fmla="*/ 3334006 h 3833160"/>
              <a:gd name="connsiteX338" fmla="*/ 451900 w 1912672"/>
              <a:gd name="connsiteY338" fmla="*/ 3321534 h 3833160"/>
              <a:gd name="connsiteX339" fmla="*/ 469893 w 1912672"/>
              <a:gd name="connsiteY339" fmla="*/ 3307950 h 3833160"/>
              <a:gd name="connsiteX340" fmla="*/ 489284 w 1912672"/>
              <a:gd name="connsiteY340" fmla="*/ 3292897 h 3833160"/>
              <a:gd name="connsiteX341" fmla="*/ 508083 w 1912672"/>
              <a:gd name="connsiteY341" fmla="*/ 3276424 h 3833160"/>
              <a:gd name="connsiteX342" fmla="*/ 522649 w 1912672"/>
              <a:gd name="connsiteY342" fmla="*/ 3259537 h 3833160"/>
              <a:gd name="connsiteX343" fmla="*/ 534440 w 1912672"/>
              <a:gd name="connsiteY343" fmla="*/ 3244112 h 3833160"/>
              <a:gd name="connsiteX344" fmla="*/ 539574 w 1912672"/>
              <a:gd name="connsiteY344" fmla="*/ 3230640 h 3833160"/>
              <a:gd name="connsiteX345" fmla="*/ 509849 w 1912672"/>
              <a:gd name="connsiteY345" fmla="*/ 3208187 h 3833160"/>
              <a:gd name="connsiteX346" fmla="*/ 474526 w 1912672"/>
              <a:gd name="connsiteY346" fmla="*/ 3191609 h 3833160"/>
              <a:gd name="connsiteX347" fmla="*/ 435493 w 1912672"/>
              <a:gd name="connsiteY347" fmla="*/ 3180466 h 3833160"/>
              <a:gd name="connsiteX348" fmla="*/ 390471 w 1912672"/>
              <a:gd name="connsiteY348" fmla="*/ 3173359 h 3833160"/>
              <a:gd name="connsiteX349" fmla="*/ 344894 w 1912672"/>
              <a:gd name="connsiteY349" fmla="*/ 3170859 h 3833160"/>
              <a:gd name="connsiteX350" fmla="*/ 295258 w 1912672"/>
              <a:gd name="connsiteY350" fmla="*/ 3172887 h 3833160"/>
              <a:gd name="connsiteX351" fmla="*/ 245329 w 1912672"/>
              <a:gd name="connsiteY351" fmla="*/ 3177354 h 3833160"/>
              <a:gd name="connsiteX352" fmla="*/ 195694 w 1912672"/>
              <a:gd name="connsiteY352" fmla="*/ 3184474 h 3833160"/>
              <a:gd name="connsiteX353" fmla="*/ 144902 w 1912672"/>
              <a:gd name="connsiteY353" fmla="*/ 3193577 h 3833160"/>
              <a:gd name="connsiteX354" fmla="*/ 95992 w 1912672"/>
              <a:gd name="connsiteY354" fmla="*/ 3206125 h 3833160"/>
              <a:gd name="connsiteX355" fmla="*/ 49213 w 1912672"/>
              <a:gd name="connsiteY355" fmla="*/ 3218744 h 3833160"/>
              <a:gd name="connsiteX356" fmla="*/ 6365 w 1912672"/>
              <a:gd name="connsiteY356" fmla="*/ 3233010 h 3833160"/>
              <a:gd name="connsiteX357" fmla="*/ 0 w 1912672"/>
              <a:gd name="connsiteY357" fmla="*/ 3227433 h 3833160"/>
              <a:gd name="connsiteX358" fmla="*/ 3076 w 1912672"/>
              <a:gd name="connsiteY358" fmla="*/ 3224737 h 3833160"/>
              <a:gd name="connsiteX359" fmla="*/ 43018 w 1912672"/>
              <a:gd name="connsiteY359" fmla="*/ 3207924 h 3833160"/>
              <a:gd name="connsiteX360" fmla="*/ 85231 w 1912672"/>
              <a:gd name="connsiteY360" fmla="*/ 3191304 h 3833160"/>
              <a:gd name="connsiteX361" fmla="*/ 127386 w 1912672"/>
              <a:gd name="connsiteY361" fmla="*/ 3176431 h 3833160"/>
              <a:gd name="connsiteX362" fmla="*/ 168655 w 1912672"/>
              <a:gd name="connsiteY362" fmla="*/ 3162578 h 3833160"/>
              <a:gd name="connsiteX363" fmla="*/ 209793 w 1912672"/>
              <a:gd name="connsiteY363" fmla="*/ 3149808 h 3833160"/>
              <a:gd name="connsiteX364" fmla="*/ 250713 w 1912672"/>
              <a:gd name="connsiteY364" fmla="*/ 3140141 h 3833160"/>
              <a:gd name="connsiteX365" fmla="*/ 291298 w 1912672"/>
              <a:gd name="connsiteY365" fmla="*/ 3131978 h 3833160"/>
              <a:gd name="connsiteX366" fmla="*/ 333154 w 1912672"/>
              <a:gd name="connsiteY366" fmla="*/ 3128523 h 3833160"/>
              <a:gd name="connsiteX367" fmla="*/ 375359 w 1912672"/>
              <a:gd name="connsiteY367" fmla="*/ 3125974 h 3833160"/>
              <a:gd name="connsiteX368" fmla="*/ 416751 w 1912672"/>
              <a:gd name="connsiteY368" fmla="*/ 3130200 h 3833160"/>
              <a:gd name="connsiteX369" fmla="*/ 459928 w 1912672"/>
              <a:gd name="connsiteY369" fmla="*/ 3138683 h 3833160"/>
              <a:gd name="connsiteX370" fmla="*/ 504268 w 1912672"/>
              <a:gd name="connsiteY370" fmla="*/ 3151481 h 3833160"/>
              <a:gd name="connsiteX371" fmla="*/ 546509 w 1912672"/>
              <a:gd name="connsiteY371" fmla="*/ 3169029 h 3833160"/>
              <a:gd name="connsiteX372" fmla="*/ 591005 w 1912672"/>
              <a:gd name="connsiteY372" fmla="*/ 3194544 h 3833160"/>
              <a:gd name="connsiteX373" fmla="*/ 643386 w 1912672"/>
              <a:gd name="connsiteY373" fmla="*/ 3146702 h 3833160"/>
              <a:gd name="connsiteX374" fmla="*/ 689192 w 1912672"/>
              <a:gd name="connsiteY374" fmla="*/ 3097589 h 3833160"/>
              <a:gd name="connsiteX375" fmla="*/ 728837 w 1912672"/>
              <a:gd name="connsiteY375" fmla="*/ 3047570 h 3833160"/>
              <a:gd name="connsiteX376" fmla="*/ 763151 w 1912672"/>
              <a:gd name="connsiteY376" fmla="*/ 2997373 h 3833160"/>
              <a:gd name="connsiteX377" fmla="*/ 792509 w 1912672"/>
              <a:gd name="connsiteY377" fmla="*/ 2946426 h 3833160"/>
              <a:gd name="connsiteX378" fmla="*/ 818742 w 1912672"/>
              <a:gd name="connsiteY378" fmla="*/ 2896035 h 3833160"/>
              <a:gd name="connsiteX379" fmla="*/ 840539 w 1912672"/>
              <a:gd name="connsiteY379" fmla="*/ 2845651 h 3833160"/>
              <a:gd name="connsiteX380" fmla="*/ 868659 w 1912672"/>
              <a:gd name="connsiteY380" fmla="*/ 2777611 h 3833160"/>
              <a:gd name="connsiteX381" fmla="*/ 886079 w 1912672"/>
              <a:gd name="connsiteY381" fmla="*/ 2678806 h 3833160"/>
              <a:gd name="connsiteX382" fmla="*/ 894665 w 1912672"/>
              <a:gd name="connsiteY382" fmla="*/ 2574247 h 3833160"/>
              <a:gd name="connsiteX383" fmla="*/ 910157 w 1912672"/>
              <a:gd name="connsiteY383" fmla="*/ 2532162 h 3833160"/>
              <a:gd name="connsiteX384" fmla="*/ 923410 w 1912672"/>
              <a:gd name="connsiteY384" fmla="*/ 2485372 h 3833160"/>
              <a:gd name="connsiteX385" fmla="*/ 935916 w 1912672"/>
              <a:gd name="connsiteY385" fmla="*/ 2433353 h 3833160"/>
              <a:gd name="connsiteX386" fmla="*/ 947488 w 1912672"/>
              <a:gd name="connsiteY386" fmla="*/ 2377937 h 3833160"/>
              <a:gd name="connsiteX387" fmla="*/ 956821 w 1912672"/>
              <a:gd name="connsiteY387" fmla="*/ 2318077 h 3833160"/>
              <a:gd name="connsiteX388" fmla="*/ 963914 w 1912672"/>
              <a:gd name="connsiteY388" fmla="*/ 2257171 h 3833160"/>
              <a:gd name="connsiteX389" fmla="*/ 970820 w 1912672"/>
              <a:gd name="connsiteY389" fmla="*/ 2193390 h 3833160"/>
              <a:gd name="connsiteX390" fmla="*/ 975486 w 1912672"/>
              <a:gd name="connsiteY390" fmla="*/ 2128825 h 3833160"/>
              <a:gd name="connsiteX391" fmla="*/ 979406 w 1912672"/>
              <a:gd name="connsiteY391" fmla="*/ 2061646 h 3833160"/>
              <a:gd name="connsiteX392" fmla="*/ 979406 w 1912672"/>
              <a:gd name="connsiteY392" fmla="*/ 1995512 h 3833160"/>
              <a:gd name="connsiteX393" fmla="*/ 979406 w 1912672"/>
              <a:gd name="connsiteY393" fmla="*/ 1930162 h 3833160"/>
              <a:gd name="connsiteX394" fmla="*/ 975486 w 1912672"/>
              <a:gd name="connsiteY394" fmla="*/ 1864552 h 3833160"/>
              <a:gd name="connsiteX395" fmla="*/ 970073 w 1912672"/>
              <a:gd name="connsiteY395" fmla="*/ 1801555 h 3833160"/>
              <a:gd name="connsiteX396" fmla="*/ 963167 w 1912672"/>
              <a:gd name="connsiteY396" fmla="*/ 1740126 h 3833160"/>
              <a:gd name="connsiteX397" fmla="*/ 952901 w 1912672"/>
              <a:gd name="connsiteY397" fmla="*/ 1680789 h 3833160"/>
              <a:gd name="connsiteX398" fmla="*/ 938902 w 1912672"/>
              <a:gd name="connsiteY398" fmla="*/ 1625634 h 3833160"/>
              <a:gd name="connsiteX399" fmla="*/ 923410 w 1912672"/>
              <a:gd name="connsiteY399" fmla="*/ 1573354 h 3833160"/>
              <a:gd name="connsiteX400" fmla="*/ 904744 w 1912672"/>
              <a:gd name="connsiteY400" fmla="*/ 1526564 h 3833160"/>
              <a:gd name="connsiteX401" fmla="*/ 883839 w 1912672"/>
              <a:gd name="connsiteY401" fmla="*/ 1485263 h 3833160"/>
              <a:gd name="connsiteX402" fmla="*/ 859574 w 1912672"/>
              <a:gd name="connsiteY402" fmla="*/ 1448667 h 3833160"/>
              <a:gd name="connsiteX403" fmla="*/ 832510 w 1912672"/>
              <a:gd name="connsiteY403" fmla="*/ 1419129 h 3833160"/>
              <a:gd name="connsiteX404" fmla="*/ 801338 w 1912672"/>
              <a:gd name="connsiteY404" fmla="*/ 1396649 h 3833160"/>
              <a:gd name="connsiteX405" fmla="*/ 774834 w 1912672"/>
              <a:gd name="connsiteY405" fmla="*/ 1383318 h 3833160"/>
              <a:gd name="connsiteX406" fmla="*/ 745342 w 1912672"/>
              <a:gd name="connsiteY406" fmla="*/ 1377829 h 3833160"/>
              <a:gd name="connsiteX407" fmla="*/ 714918 w 1912672"/>
              <a:gd name="connsiteY407" fmla="*/ 1377829 h 3833160"/>
              <a:gd name="connsiteX408" fmla="*/ 683187 w 1912672"/>
              <a:gd name="connsiteY408" fmla="*/ 1381750 h 3833160"/>
              <a:gd name="connsiteX409" fmla="*/ 652016 w 1912672"/>
              <a:gd name="connsiteY409" fmla="*/ 1388023 h 3833160"/>
              <a:gd name="connsiteX410" fmla="*/ 620845 w 1912672"/>
              <a:gd name="connsiteY410" fmla="*/ 1396649 h 3833160"/>
              <a:gd name="connsiteX411" fmla="*/ 589860 w 1912672"/>
              <a:gd name="connsiteY411" fmla="*/ 1403446 h 3833160"/>
              <a:gd name="connsiteX412" fmla="*/ 559436 w 1912672"/>
              <a:gd name="connsiteY412" fmla="*/ 1410503 h 3833160"/>
              <a:gd name="connsiteX413" fmla="*/ 531438 w 1912672"/>
              <a:gd name="connsiteY413" fmla="*/ 1414424 h 3833160"/>
              <a:gd name="connsiteX414" fmla="*/ 467602 w 1912672"/>
              <a:gd name="connsiteY414" fmla="*/ 1417561 h 3833160"/>
              <a:gd name="connsiteX415" fmla="*/ 405447 w 1912672"/>
              <a:gd name="connsiteY415" fmla="*/ 1414424 h 3833160"/>
              <a:gd name="connsiteX416" fmla="*/ 347958 w 1912672"/>
              <a:gd name="connsiteY416" fmla="*/ 1407367 h 3833160"/>
              <a:gd name="connsiteX417" fmla="*/ 292708 w 1912672"/>
              <a:gd name="connsiteY417" fmla="*/ 1397433 h 3833160"/>
              <a:gd name="connsiteX418" fmla="*/ 238952 w 1912672"/>
              <a:gd name="connsiteY418" fmla="*/ 1384886 h 3833160"/>
              <a:gd name="connsiteX419" fmla="*/ 187622 w 1912672"/>
              <a:gd name="connsiteY419" fmla="*/ 1372339 h 3833160"/>
              <a:gd name="connsiteX420" fmla="*/ 139466 w 1912672"/>
              <a:gd name="connsiteY420" fmla="*/ 1358485 h 3833160"/>
              <a:gd name="connsiteX421" fmla="*/ 142639 w 1912672"/>
              <a:gd name="connsiteY421" fmla="*/ 1342801 h 3833160"/>
              <a:gd name="connsiteX422" fmla="*/ 208714 w 1912672"/>
              <a:gd name="connsiteY422" fmla="*/ 1352212 h 3833160"/>
              <a:gd name="connsiteX423" fmla="*/ 274043 w 1912672"/>
              <a:gd name="connsiteY423" fmla="*/ 1358485 h 3833160"/>
              <a:gd name="connsiteX424" fmla="*/ 337878 w 1912672"/>
              <a:gd name="connsiteY424" fmla="*/ 1360838 h 3833160"/>
              <a:gd name="connsiteX425" fmla="*/ 400034 w 1912672"/>
              <a:gd name="connsiteY425" fmla="*/ 1358485 h 3833160"/>
              <a:gd name="connsiteX426" fmla="*/ 460696 w 1912672"/>
              <a:gd name="connsiteY426" fmla="*/ 1349859 h 3833160"/>
              <a:gd name="connsiteX427" fmla="*/ 519865 w 1912672"/>
              <a:gd name="connsiteY427" fmla="*/ 1336528 h 3833160"/>
              <a:gd name="connsiteX428" fmla="*/ 576608 w 1912672"/>
              <a:gd name="connsiteY428" fmla="*/ 1318753 h 3833160"/>
              <a:gd name="connsiteX429" fmla="*/ 630177 w 1912672"/>
              <a:gd name="connsiteY429" fmla="*/ 1292874 h 3833160"/>
              <a:gd name="connsiteX430" fmla="*/ 699426 w 1912672"/>
              <a:gd name="connsiteY430" fmla="*/ 1258631 h 3833160"/>
              <a:gd name="connsiteX431" fmla="*/ 572688 w 1912672"/>
              <a:gd name="connsiteY431" fmla="*/ 1147276 h 3833160"/>
              <a:gd name="connsiteX432" fmla="*/ 459203 w 1912672"/>
              <a:gd name="connsiteY432" fmla="*/ 1022589 h 3833160"/>
              <a:gd name="connsiteX433" fmla="*/ 396861 w 1912672"/>
              <a:gd name="connsiteY433" fmla="*/ 1029647 h 3833160"/>
              <a:gd name="connsiteX434" fmla="*/ 336198 w 1912672"/>
              <a:gd name="connsiteY434" fmla="*/ 1029647 h 3833160"/>
              <a:gd name="connsiteX435" fmla="*/ 280949 w 1912672"/>
              <a:gd name="connsiteY435" fmla="*/ 1022589 h 3833160"/>
              <a:gd name="connsiteX436" fmla="*/ 228873 w 1912672"/>
              <a:gd name="connsiteY436" fmla="*/ 1007951 h 3833160"/>
              <a:gd name="connsiteX437" fmla="*/ 180716 w 1912672"/>
              <a:gd name="connsiteY437" fmla="*/ 986777 h 3833160"/>
              <a:gd name="connsiteX438" fmla="*/ 138719 w 1912672"/>
              <a:gd name="connsiteY438" fmla="*/ 960376 h 3833160"/>
              <a:gd name="connsiteX439" fmla="*/ 101389 w 1912672"/>
              <a:gd name="connsiteY439" fmla="*/ 927701 h 3833160"/>
              <a:gd name="connsiteX440" fmla="*/ 70218 w 1912672"/>
              <a:gd name="connsiteY440" fmla="*/ 889537 h 3833160"/>
              <a:gd name="connsiteX441" fmla="*/ 46139 w 1912672"/>
              <a:gd name="connsiteY441" fmla="*/ 848236 h 3833160"/>
              <a:gd name="connsiteX442" fmla="*/ 49312 w 1912672"/>
              <a:gd name="connsiteY442" fmla="*/ 841179 h 3833160"/>
              <a:gd name="connsiteX443" fmla="*/ 59392 w 1912672"/>
              <a:gd name="connsiteY443" fmla="*/ 848236 h 3833160"/>
              <a:gd name="connsiteX444" fmla="*/ 71897 w 1912672"/>
              <a:gd name="connsiteY444" fmla="*/ 875422 h 3833160"/>
              <a:gd name="connsiteX445" fmla="*/ 92056 w 1912672"/>
              <a:gd name="connsiteY445" fmla="*/ 898948 h 3833160"/>
              <a:gd name="connsiteX446" fmla="*/ 116881 w 1912672"/>
              <a:gd name="connsiteY446" fmla="*/ 922212 h 3833160"/>
              <a:gd name="connsiteX447" fmla="*/ 146559 w 1912672"/>
              <a:gd name="connsiteY447" fmla="*/ 940248 h 3833160"/>
              <a:gd name="connsiteX448" fmla="*/ 180716 w 1912672"/>
              <a:gd name="connsiteY448" fmla="*/ 955671 h 3833160"/>
              <a:gd name="connsiteX449" fmla="*/ 216554 w 1912672"/>
              <a:gd name="connsiteY449" fmla="*/ 967434 h 3833160"/>
              <a:gd name="connsiteX450" fmla="*/ 254631 w 1912672"/>
              <a:gd name="connsiteY450" fmla="*/ 974492 h 3833160"/>
              <a:gd name="connsiteX451" fmla="*/ 294201 w 1912672"/>
              <a:gd name="connsiteY451" fmla="*/ 976844 h 3833160"/>
              <a:gd name="connsiteX452" fmla="*/ 332279 w 1912672"/>
              <a:gd name="connsiteY452" fmla="*/ 976060 h 3833160"/>
              <a:gd name="connsiteX453" fmla="*/ 353371 w 1912672"/>
              <a:gd name="connsiteY453" fmla="*/ 972923 h 3833160"/>
              <a:gd name="connsiteX454" fmla="*/ 372036 w 1912672"/>
              <a:gd name="connsiteY454" fmla="*/ 972923 h 3833160"/>
              <a:gd name="connsiteX455" fmla="*/ 388275 w 1912672"/>
              <a:gd name="connsiteY455" fmla="*/ 969786 h 3833160"/>
              <a:gd name="connsiteX456" fmla="*/ 403954 w 1912672"/>
              <a:gd name="connsiteY456" fmla="*/ 965865 h 3833160"/>
              <a:gd name="connsiteX457" fmla="*/ 417206 w 1912672"/>
              <a:gd name="connsiteY457" fmla="*/ 957239 h 3833160"/>
              <a:gd name="connsiteX458" fmla="*/ 379875 w 1912672"/>
              <a:gd name="connsiteY458" fmla="*/ 886400 h 3833160"/>
              <a:gd name="connsiteX459" fmla="*/ 347958 w 1912672"/>
              <a:gd name="connsiteY459" fmla="*/ 817130 h 3833160"/>
              <a:gd name="connsiteX460" fmla="*/ 317533 w 1912672"/>
              <a:gd name="connsiteY460" fmla="*/ 744723 h 3833160"/>
              <a:gd name="connsiteX461" fmla="*/ 291215 w 1912672"/>
              <a:gd name="connsiteY461" fmla="*/ 669963 h 3833160"/>
              <a:gd name="connsiteX462" fmla="*/ 265457 w 1912672"/>
              <a:gd name="connsiteY462" fmla="*/ 588930 h 3833160"/>
              <a:gd name="connsiteX463" fmla="*/ 241379 w 1912672"/>
              <a:gd name="connsiteY463" fmla="*/ 501623 h 3833160"/>
              <a:gd name="connsiteX464" fmla="*/ 238952 w 1912672"/>
              <a:gd name="connsiteY464" fmla="*/ 485939 h 3833160"/>
              <a:gd name="connsiteX465" fmla="*/ 232793 w 1912672"/>
              <a:gd name="connsiteY465" fmla="*/ 464243 h 3833160"/>
              <a:gd name="connsiteX466" fmla="*/ 228873 w 1912672"/>
              <a:gd name="connsiteY466" fmla="*/ 440194 h 3833160"/>
              <a:gd name="connsiteX467" fmla="*/ 223460 w 1912672"/>
              <a:gd name="connsiteY467" fmla="*/ 415884 h 3833160"/>
              <a:gd name="connsiteX468" fmla="*/ 218794 w 1912672"/>
              <a:gd name="connsiteY468" fmla="*/ 389483 h 3833160"/>
              <a:gd name="connsiteX469" fmla="*/ 217300 w 1912672"/>
              <a:gd name="connsiteY469" fmla="*/ 365173 h 3833160"/>
              <a:gd name="connsiteX470" fmla="*/ 217300 w 1912672"/>
              <a:gd name="connsiteY470" fmla="*/ 342693 h 3833160"/>
              <a:gd name="connsiteX471" fmla="*/ 220287 w 1912672"/>
              <a:gd name="connsiteY471" fmla="*/ 322565 h 3833160"/>
              <a:gd name="connsiteX472" fmla="*/ 225886 w 1912672"/>
              <a:gd name="connsiteY472" fmla="*/ 308450 h 3833160"/>
              <a:gd name="connsiteX473" fmla="*/ 232793 w 1912672"/>
              <a:gd name="connsiteY473" fmla="*/ 311586 h 3833160"/>
              <a:gd name="connsiteX474" fmla="*/ 238952 w 1912672"/>
              <a:gd name="connsiteY474" fmla="*/ 391051 h 3833160"/>
              <a:gd name="connsiteX475" fmla="*/ 252951 w 1912672"/>
              <a:gd name="connsiteY475" fmla="*/ 470516 h 3833160"/>
              <a:gd name="connsiteX476" fmla="*/ 274043 w 1912672"/>
              <a:gd name="connsiteY476" fmla="*/ 548413 h 3833160"/>
              <a:gd name="connsiteX477" fmla="*/ 299614 w 1912672"/>
              <a:gd name="connsiteY477" fmla="*/ 620036 h 3833160"/>
              <a:gd name="connsiteX478" fmla="*/ 327612 w 1912672"/>
              <a:gd name="connsiteY478" fmla="*/ 686954 h 3833160"/>
              <a:gd name="connsiteX479" fmla="*/ 353371 w 1912672"/>
              <a:gd name="connsiteY479" fmla="*/ 730607 h 3833160"/>
              <a:gd name="connsiteX480" fmla="*/ 350197 w 1912672"/>
              <a:gd name="connsiteY480" fmla="*/ 732176 h 3833160"/>
              <a:gd name="connsiteX481" fmla="*/ 350197 w 1912672"/>
              <a:gd name="connsiteY481" fmla="*/ 733744 h 3833160"/>
              <a:gd name="connsiteX482" fmla="*/ 351877 w 1912672"/>
              <a:gd name="connsiteY482" fmla="*/ 735313 h 3833160"/>
              <a:gd name="connsiteX483" fmla="*/ 353371 w 1912672"/>
              <a:gd name="connsiteY483" fmla="*/ 736097 h 3833160"/>
              <a:gd name="connsiteX484" fmla="*/ 356544 w 1912672"/>
              <a:gd name="connsiteY484" fmla="*/ 737665 h 3833160"/>
              <a:gd name="connsiteX485" fmla="*/ 357290 w 1912672"/>
              <a:gd name="connsiteY485" fmla="*/ 740802 h 3833160"/>
              <a:gd name="connsiteX486" fmla="*/ 358784 w 1912672"/>
              <a:gd name="connsiteY486" fmla="*/ 742370 h 3833160"/>
              <a:gd name="connsiteX487" fmla="*/ 360277 w 1912672"/>
              <a:gd name="connsiteY487" fmla="*/ 744723 h 3833160"/>
              <a:gd name="connsiteX488" fmla="*/ 360277 w 1912672"/>
              <a:gd name="connsiteY488" fmla="*/ 743154 h 3833160"/>
              <a:gd name="connsiteX489" fmla="*/ 358784 w 1912672"/>
              <a:gd name="connsiteY489" fmla="*/ 742370 h 3833160"/>
              <a:gd name="connsiteX490" fmla="*/ 353371 w 1912672"/>
              <a:gd name="connsiteY490" fmla="*/ 730607 h 3833160"/>
              <a:gd name="connsiteX491" fmla="*/ 372036 w 1912672"/>
              <a:gd name="connsiteY491" fmla="*/ 716492 h 3833160"/>
              <a:gd name="connsiteX492" fmla="*/ 389955 w 1912672"/>
              <a:gd name="connsiteY492" fmla="*/ 692443 h 3833160"/>
              <a:gd name="connsiteX493" fmla="*/ 406940 w 1912672"/>
              <a:gd name="connsiteY493" fmla="*/ 664474 h 3833160"/>
              <a:gd name="connsiteX494" fmla="*/ 422619 w 1912672"/>
              <a:gd name="connsiteY494" fmla="*/ 630231 h 3833160"/>
              <a:gd name="connsiteX495" fmla="*/ 436618 w 1912672"/>
              <a:gd name="connsiteY495" fmla="*/ 592066 h 3833160"/>
              <a:gd name="connsiteX496" fmla="*/ 449870 w 1912672"/>
              <a:gd name="connsiteY496" fmla="*/ 552334 h 3833160"/>
              <a:gd name="connsiteX497" fmla="*/ 460696 w 1912672"/>
              <a:gd name="connsiteY497" fmla="*/ 511033 h 3833160"/>
              <a:gd name="connsiteX498" fmla="*/ 470776 w 1912672"/>
              <a:gd name="connsiteY498" fmla="*/ 471301 h 3833160"/>
              <a:gd name="connsiteX499" fmla="*/ 479362 w 1912672"/>
              <a:gd name="connsiteY499" fmla="*/ 433136 h 3833160"/>
              <a:gd name="connsiteX500" fmla="*/ 480855 w 1912672"/>
              <a:gd name="connsiteY500" fmla="*/ 484370 h 3833160"/>
              <a:gd name="connsiteX501" fmla="*/ 479362 w 1912672"/>
              <a:gd name="connsiteY501" fmla="*/ 531161 h 3833160"/>
              <a:gd name="connsiteX502" fmla="*/ 472269 w 1912672"/>
              <a:gd name="connsiteY502" fmla="*/ 574814 h 3833160"/>
              <a:gd name="connsiteX503" fmla="*/ 462189 w 1912672"/>
              <a:gd name="connsiteY503" fmla="*/ 618468 h 3833160"/>
              <a:gd name="connsiteX504" fmla="*/ 448190 w 1912672"/>
              <a:gd name="connsiteY504" fmla="*/ 659769 h 3833160"/>
              <a:gd name="connsiteX505" fmla="*/ 428032 w 1912672"/>
              <a:gd name="connsiteY505" fmla="*/ 701069 h 3833160"/>
              <a:gd name="connsiteX506" fmla="*/ 381369 w 1912672"/>
              <a:gd name="connsiteY506" fmla="*/ 791252 h 3833160"/>
              <a:gd name="connsiteX507" fmla="*/ 429525 w 1912672"/>
              <a:gd name="connsiteY507" fmla="*/ 863920 h 3833160"/>
              <a:gd name="connsiteX508" fmla="*/ 481601 w 1912672"/>
              <a:gd name="connsiteY508" fmla="*/ 931622 h 3833160"/>
              <a:gd name="connsiteX509" fmla="*/ 538531 w 1912672"/>
              <a:gd name="connsiteY509" fmla="*/ 995403 h 3833160"/>
              <a:gd name="connsiteX510" fmla="*/ 599193 w 1912672"/>
              <a:gd name="connsiteY510" fmla="*/ 1053957 h 3833160"/>
              <a:gd name="connsiteX511" fmla="*/ 816831 w 1912672"/>
              <a:gd name="connsiteY511" fmla="*/ 1205045 h 3833160"/>
              <a:gd name="connsiteX512" fmla="*/ 823924 w 1912672"/>
              <a:gd name="connsiteY512" fmla="*/ 1199555 h 3833160"/>
              <a:gd name="connsiteX513" fmla="*/ 806005 w 1912672"/>
              <a:gd name="connsiteY513" fmla="*/ 1132637 h 3833160"/>
              <a:gd name="connsiteX514" fmla="*/ 792006 w 1912672"/>
              <a:gd name="connsiteY514" fmla="*/ 1060753 h 3833160"/>
              <a:gd name="connsiteX515" fmla="*/ 780247 w 1912672"/>
              <a:gd name="connsiteY515" fmla="*/ 982856 h 3833160"/>
              <a:gd name="connsiteX516" fmla="*/ 774834 w 1912672"/>
              <a:gd name="connsiteY516" fmla="*/ 903391 h 3833160"/>
              <a:gd name="connsiteX517" fmla="*/ 770167 w 1912672"/>
              <a:gd name="connsiteY517" fmla="*/ 820267 h 3833160"/>
              <a:gd name="connsiteX518" fmla="*/ 770167 w 1912672"/>
              <a:gd name="connsiteY518" fmla="*/ 735313 h 3833160"/>
              <a:gd name="connsiteX519" fmla="*/ 773340 w 1912672"/>
              <a:gd name="connsiteY519" fmla="*/ 649574 h 3833160"/>
              <a:gd name="connsiteX520" fmla="*/ 780247 w 1912672"/>
              <a:gd name="connsiteY520" fmla="*/ 564620 h 3833160"/>
              <a:gd name="connsiteX521" fmla="*/ 790513 w 1912672"/>
              <a:gd name="connsiteY521" fmla="*/ 479927 h 3833160"/>
              <a:gd name="connsiteX522" fmla="*/ 801338 w 1912672"/>
              <a:gd name="connsiteY522" fmla="*/ 398109 h 3833160"/>
              <a:gd name="connsiteX523" fmla="*/ 816831 w 1912672"/>
              <a:gd name="connsiteY523" fmla="*/ 318644 h 3833160"/>
              <a:gd name="connsiteX524" fmla="*/ 835496 w 1912672"/>
              <a:gd name="connsiteY524" fmla="*/ 243884 h 3833160"/>
              <a:gd name="connsiteX525" fmla="*/ 854908 w 1912672"/>
              <a:gd name="connsiteY525" fmla="*/ 173046 h 3833160"/>
              <a:gd name="connsiteX526" fmla="*/ 877493 w 1912672"/>
              <a:gd name="connsiteY526" fmla="*/ 109003 h 3833160"/>
              <a:gd name="connsiteX527" fmla="*/ 901571 w 1912672"/>
              <a:gd name="connsiteY527" fmla="*/ 50711 h 3833160"/>
              <a:gd name="connsiteX528" fmla="*/ 930503 w 1912672"/>
              <a:gd name="connsiteY528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61472 w 1912672"/>
              <a:gd name="connsiteY218" fmla="*/ 2963380 h 3833160"/>
              <a:gd name="connsiteX219" fmla="*/ 1052936 w 1912672"/>
              <a:gd name="connsiteY219" fmla="*/ 3127318 h 3833160"/>
              <a:gd name="connsiteX220" fmla="*/ 1055550 w 1912672"/>
              <a:gd name="connsiteY220" fmla="*/ 3272471 h 3833160"/>
              <a:gd name="connsiteX221" fmla="*/ 1106379 w 1912672"/>
              <a:gd name="connsiteY221" fmla="*/ 3308927 h 3833160"/>
              <a:gd name="connsiteX222" fmla="*/ 1151347 w 1912672"/>
              <a:gd name="connsiteY222" fmla="*/ 3348334 h 3833160"/>
              <a:gd name="connsiteX223" fmla="*/ 1187691 w 1912672"/>
              <a:gd name="connsiteY223" fmla="*/ 3388268 h 3833160"/>
              <a:gd name="connsiteX224" fmla="*/ 1216725 w 1912672"/>
              <a:gd name="connsiteY224" fmla="*/ 3430484 h 3833160"/>
              <a:gd name="connsiteX225" fmla="*/ 1238582 w 1912672"/>
              <a:gd name="connsiteY225" fmla="*/ 3473897 h 3833160"/>
              <a:gd name="connsiteX226" fmla="*/ 1252456 w 1912672"/>
              <a:gd name="connsiteY226" fmla="*/ 3516304 h 3833160"/>
              <a:gd name="connsiteX227" fmla="*/ 1258768 w 1912672"/>
              <a:gd name="connsiteY227" fmla="*/ 3559273 h 3833160"/>
              <a:gd name="connsiteX228" fmla="*/ 1256926 w 1912672"/>
              <a:gd name="connsiteY228" fmla="*/ 3601386 h 3833160"/>
              <a:gd name="connsiteX229" fmla="*/ 1247774 w 1912672"/>
              <a:gd name="connsiteY229" fmla="*/ 3640689 h 3833160"/>
              <a:gd name="connsiteX230" fmla="*/ 1240808 w 1912672"/>
              <a:gd name="connsiteY230" fmla="*/ 3642671 h 3833160"/>
              <a:gd name="connsiteX231" fmla="*/ 1237950 w 1912672"/>
              <a:gd name="connsiteY231" fmla="*/ 3632080 h 3833160"/>
              <a:gd name="connsiteX232" fmla="*/ 1246452 w 1912672"/>
              <a:gd name="connsiteY232" fmla="*/ 3608381 h 3833160"/>
              <a:gd name="connsiteX233" fmla="*/ 1246889 w 1912672"/>
              <a:gd name="connsiteY233" fmla="*/ 3581808 h 3833160"/>
              <a:gd name="connsiteX234" fmla="*/ 1243694 w 1912672"/>
              <a:gd name="connsiteY234" fmla="*/ 3552354 h 3833160"/>
              <a:gd name="connsiteX235" fmla="*/ 1233485 w 1912672"/>
              <a:gd name="connsiteY235" fmla="*/ 3522742 h 3833160"/>
              <a:gd name="connsiteX236" fmla="*/ 1218246 w 1912672"/>
              <a:gd name="connsiteY236" fmla="*/ 3491717 h 3833160"/>
              <a:gd name="connsiteX237" fmla="*/ 1199371 w 1912672"/>
              <a:gd name="connsiteY237" fmla="*/ 3461697 h 3833160"/>
              <a:gd name="connsiteX238" fmla="*/ 1175758 w 1912672"/>
              <a:gd name="connsiteY238" fmla="*/ 3432919 h 3833160"/>
              <a:gd name="connsiteX239" fmla="*/ 1147962 w 1912672"/>
              <a:gd name="connsiteY239" fmla="*/ 3405866 h 3833160"/>
              <a:gd name="connsiteX240" fmla="*/ 1119222 w 1912672"/>
              <a:gd name="connsiteY240" fmla="*/ 3381579 h 3833160"/>
              <a:gd name="connsiteX241" fmla="*/ 1101535 w 1912672"/>
              <a:gd name="connsiteY241" fmla="*/ 3369675 h 3833160"/>
              <a:gd name="connsiteX242" fmla="*/ 1087698 w 1912672"/>
              <a:gd name="connsiteY242" fmla="*/ 3357550 h 3833160"/>
              <a:gd name="connsiteX243" fmla="*/ 1073608 w 1912672"/>
              <a:gd name="connsiteY243" fmla="*/ 3348798 h 3833160"/>
              <a:gd name="connsiteX244" fmla="*/ 1059423 w 1912672"/>
              <a:gd name="connsiteY244" fmla="*/ 3340859 h 3833160"/>
              <a:gd name="connsiteX245" fmla="*/ 1043960 w 1912672"/>
              <a:gd name="connsiteY245" fmla="*/ 3337192 h 3833160"/>
              <a:gd name="connsiteX246" fmla="*/ 1025322 w 1912672"/>
              <a:gd name="connsiteY246" fmla="*/ 3402025 h 3833160"/>
              <a:gd name="connsiteX247" fmla="*/ 1003697 w 1912672"/>
              <a:gd name="connsiteY247" fmla="*/ 3462443 h 3833160"/>
              <a:gd name="connsiteX248" fmla="*/ 978914 w 1912672"/>
              <a:gd name="connsiteY248" fmla="*/ 3523689 h 3833160"/>
              <a:gd name="connsiteX249" fmla="*/ 949550 w 1912672"/>
              <a:gd name="connsiteY249" fmla="*/ 3583615 h 3833160"/>
              <a:gd name="connsiteX250" fmla="*/ 915669 w 1912672"/>
              <a:gd name="connsiteY250" fmla="*/ 3646771 h 3833160"/>
              <a:gd name="connsiteX251" fmla="*/ 876441 w 1912672"/>
              <a:gd name="connsiteY251" fmla="*/ 3712430 h 3833160"/>
              <a:gd name="connsiteX252" fmla="*/ 867986 w 1912672"/>
              <a:gd name="connsiteY252" fmla="*/ 3722991 h 3833160"/>
              <a:gd name="connsiteX253" fmla="*/ 858368 w 1912672"/>
              <a:gd name="connsiteY253" fmla="*/ 3739422 h 3833160"/>
              <a:gd name="connsiteX254" fmla="*/ 845551 w 1912672"/>
              <a:gd name="connsiteY254" fmla="*/ 3755745 h 3833160"/>
              <a:gd name="connsiteX255" fmla="*/ 833671 w 1912672"/>
              <a:gd name="connsiteY255" fmla="*/ 3773189 h 3833160"/>
              <a:gd name="connsiteX256" fmla="*/ 819871 w 1912672"/>
              <a:gd name="connsiteY256" fmla="*/ 3791345 h 3833160"/>
              <a:gd name="connsiteX257" fmla="*/ 805085 w 1912672"/>
              <a:gd name="connsiteY257" fmla="*/ 3806242 h 3833160"/>
              <a:gd name="connsiteX258" fmla="*/ 790388 w 1912672"/>
              <a:gd name="connsiteY258" fmla="*/ 3819121 h 3833160"/>
              <a:gd name="connsiteX259" fmla="*/ 775016 w 1912672"/>
              <a:gd name="connsiteY259" fmla="*/ 3828711 h 3833160"/>
              <a:gd name="connsiteX260" fmla="*/ 761637 w 1912672"/>
              <a:gd name="connsiteY260" fmla="*/ 3833160 h 3833160"/>
              <a:gd name="connsiteX261" fmla="*/ 758567 w 1912672"/>
              <a:gd name="connsiteY261" fmla="*/ 3826878 h 3833160"/>
              <a:gd name="connsiteX262" fmla="*/ 805952 w 1912672"/>
              <a:gd name="connsiteY262" fmla="*/ 3777351 h 3833160"/>
              <a:gd name="connsiteX263" fmla="*/ 847525 w 1912672"/>
              <a:gd name="connsiteY263" fmla="*/ 3722733 h 3833160"/>
              <a:gd name="connsiteX264" fmla="*/ 882815 w 1912672"/>
              <a:gd name="connsiteY264" fmla="*/ 3664405 h 3833160"/>
              <a:gd name="connsiteX265" fmla="*/ 910683 w 1912672"/>
              <a:gd name="connsiteY265" fmla="*/ 3606761 h 3833160"/>
              <a:gd name="connsiteX266" fmla="*/ 933675 w 1912672"/>
              <a:gd name="connsiteY266" fmla="*/ 3550236 h 3833160"/>
              <a:gd name="connsiteX267" fmla="*/ 943120 w 1912672"/>
              <a:gd name="connsiteY267" fmla="*/ 3508495 h 3833160"/>
              <a:gd name="connsiteX268" fmla="*/ 946497 w 1912672"/>
              <a:gd name="connsiteY268" fmla="*/ 3509658 h 3833160"/>
              <a:gd name="connsiteX269" fmla="*/ 947522 w 1912672"/>
              <a:gd name="connsiteY269" fmla="*/ 3508759 h 3833160"/>
              <a:gd name="connsiteX270" fmla="*/ 947302 w 1912672"/>
              <a:gd name="connsiteY270" fmla="*/ 3506770 h 3833160"/>
              <a:gd name="connsiteX271" fmla="*/ 946709 w 1912672"/>
              <a:gd name="connsiteY271" fmla="*/ 3505350 h 3833160"/>
              <a:gd name="connsiteX272" fmla="*/ 945381 w 1912672"/>
              <a:gd name="connsiteY272" fmla="*/ 3502390 h 3833160"/>
              <a:gd name="connsiteX273" fmla="*/ 946879 w 1912672"/>
              <a:gd name="connsiteY273" fmla="*/ 3500109 h 3833160"/>
              <a:gd name="connsiteX274" fmla="*/ 946796 w 1912672"/>
              <a:gd name="connsiteY274" fmla="*/ 3498240 h 3833160"/>
              <a:gd name="connsiteX275" fmla="*/ 947228 w 1912672"/>
              <a:gd name="connsiteY275" fmla="*/ 3495922 h 3833160"/>
              <a:gd name="connsiteX276" fmla="*/ 946202 w 1912672"/>
              <a:gd name="connsiteY276" fmla="*/ 3496821 h 3833160"/>
              <a:gd name="connsiteX277" fmla="*/ 946796 w 1912672"/>
              <a:gd name="connsiteY277" fmla="*/ 3498240 h 3833160"/>
              <a:gd name="connsiteX278" fmla="*/ 943120 w 1912672"/>
              <a:gd name="connsiteY278" fmla="*/ 3508495 h 3833160"/>
              <a:gd name="connsiteX279" fmla="*/ 920055 w 1912672"/>
              <a:gd name="connsiteY279" fmla="*/ 3504456 h 3833160"/>
              <a:gd name="connsiteX280" fmla="*/ 891050 w 1912672"/>
              <a:gd name="connsiteY280" fmla="*/ 3506594 h 3833160"/>
              <a:gd name="connsiteX281" fmla="*/ 860172 w 1912672"/>
              <a:gd name="connsiteY281" fmla="*/ 3511582 h 3833160"/>
              <a:gd name="connsiteX282" fmla="*/ 826163 w 1912672"/>
              <a:gd name="connsiteY282" fmla="*/ 3521016 h 3833160"/>
              <a:gd name="connsiteX283" fmla="*/ 790835 w 1912672"/>
              <a:gd name="connsiteY283" fmla="*/ 3533785 h 3833160"/>
              <a:gd name="connsiteX284" fmla="*/ 755037 w 1912672"/>
              <a:gd name="connsiteY284" fmla="*/ 3547939 h 3833160"/>
              <a:gd name="connsiteX285" fmla="*/ 720010 w 1912672"/>
              <a:gd name="connsiteY285" fmla="*/ 3564567 h 3833160"/>
              <a:gd name="connsiteX286" fmla="*/ 686563 w 1912672"/>
              <a:gd name="connsiteY286" fmla="*/ 3580781 h 3833160"/>
              <a:gd name="connsiteX287" fmla="*/ 655247 w 1912672"/>
              <a:gd name="connsiteY287" fmla="*/ 3597068 h 3833160"/>
              <a:gd name="connsiteX288" fmla="*/ 687635 w 1912672"/>
              <a:gd name="connsiteY288" fmla="*/ 3566747 h 3833160"/>
              <a:gd name="connsiteX289" fmla="*/ 719332 w 1912672"/>
              <a:gd name="connsiteY289" fmla="*/ 3540910 h 3833160"/>
              <a:gd name="connsiteX290" fmla="*/ 753129 w 1912672"/>
              <a:gd name="connsiteY290" fmla="*/ 3520510 h 3833160"/>
              <a:gd name="connsiteX291" fmla="*/ 789139 w 1912672"/>
              <a:gd name="connsiteY291" fmla="*/ 3502048 h 3833160"/>
              <a:gd name="connsiteX292" fmla="*/ 826517 w 1912672"/>
              <a:gd name="connsiteY292" fmla="*/ 3487482 h 3833160"/>
              <a:gd name="connsiteX293" fmla="*/ 868462 w 1912672"/>
              <a:gd name="connsiteY293" fmla="*/ 3476916 h 3833160"/>
              <a:gd name="connsiteX294" fmla="*/ 962011 w 1912672"/>
              <a:gd name="connsiteY294" fmla="*/ 3455565 h 3833160"/>
              <a:gd name="connsiteX295" fmla="*/ 973820 w 1912672"/>
              <a:gd name="connsiteY295" fmla="*/ 3382651 h 3833160"/>
              <a:gd name="connsiteX296" fmla="*/ 979476 w 1912672"/>
              <a:gd name="connsiteY296" fmla="*/ 3310035 h 3833160"/>
              <a:gd name="connsiteX297" fmla="*/ 978970 w 1912672"/>
              <a:gd name="connsiteY297" fmla="*/ 3236513 h 3833160"/>
              <a:gd name="connsiteX298" fmla="*/ 972281 w 1912672"/>
              <a:gd name="connsiteY298" fmla="*/ 3163562 h 3833160"/>
              <a:gd name="connsiteX299" fmla="*/ 909718 w 1912672"/>
              <a:gd name="connsiteY299" fmla="*/ 2935624 h 3833160"/>
              <a:gd name="connsiteX300" fmla="*/ 900871 w 1912672"/>
              <a:gd name="connsiteY300" fmla="*/ 2934162 h 3833160"/>
              <a:gd name="connsiteX301" fmla="*/ 870406 w 1912672"/>
              <a:gd name="connsiteY301" fmla="*/ 2984139 h 3833160"/>
              <a:gd name="connsiteX302" fmla="*/ 833789 w 1912672"/>
              <a:gd name="connsiteY302" fmla="*/ 3034414 h 3833160"/>
              <a:gd name="connsiteX303" fmla="*/ 791581 w 1912672"/>
              <a:gd name="connsiteY303" fmla="*/ 3086679 h 3833160"/>
              <a:gd name="connsiteX304" fmla="*/ 743642 w 1912672"/>
              <a:gd name="connsiteY304" fmla="*/ 3135720 h 3833160"/>
              <a:gd name="connsiteX305" fmla="*/ 692759 w 1912672"/>
              <a:gd name="connsiteY305" fmla="*/ 3186373 h 3833160"/>
              <a:gd name="connsiteX306" fmla="*/ 637219 w 1912672"/>
              <a:gd name="connsiteY306" fmla="*/ 3235043 h 3833160"/>
              <a:gd name="connsiteX307" fmla="*/ 578815 w 1912672"/>
              <a:gd name="connsiteY307" fmla="*/ 3282100 h 3833160"/>
              <a:gd name="connsiteX308" fmla="*/ 518156 w 1912672"/>
              <a:gd name="connsiteY308" fmla="*/ 3326282 h 3833160"/>
              <a:gd name="connsiteX309" fmla="*/ 455177 w 1912672"/>
              <a:gd name="connsiteY309" fmla="*/ 3368134 h 3833160"/>
              <a:gd name="connsiteX310" fmla="*/ 393663 w 1912672"/>
              <a:gd name="connsiteY310" fmla="*/ 3407974 h 3833160"/>
              <a:gd name="connsiteX311" fmla="*/ 330228 w 1912672"/>
              <a:gd name="connsiteY311" fmla="*/ 3443435 h 3833160"/>
              <a:gd name="connsiteX312" fmla="*/ 267517 w 1912672"/>
              <a:gd name="connsiteY312" fmla="*/ 3474139 h 3833160"/>
              <a:gd name="connsiteX313" fmla="*/ 206814 w 1912672"/>
              <a:gd name="connsiteY313" fmla="*/ 3502111 h 3833160"/>
              <a:gd name="connsiteX314" fmla="*/ 148203 w 1912672"/>
              <a:gd name="connsiteY314" fmla="*/ 3524128 h 3833160"/>
              <a:gd name="connsiteX315" fmla="*/ 92246 w 1912672"/>
              <a:gd name="connsiteY315" fmla="*/ 3541882 h 3833160"/>
              <a:gd name="connsiteX316" fmla="*/ 37645 w 1912672"/>
              <a:gd name="connsiteY316" fmla="*/ 3552139 h 3833160"/>
              <a:gd name="connsiteX317" fmla="*/ 48200 w 1912672"/>
              <a:gd name="connsiteY317" fmla="*/ 3547012 h 3833160"/>
              <a:gd name="connsiteX318" fmla="*/ 54777 w 1912672"/>
              <a:gd name="connsiteY318" fmla="*/ 3543191 h 3833160"/>
              <a:gd name="connsiteX319" fmla="*/ 59610 w 1912672"/>
              <a:gd name="connsiteY319" fmla="*/ 3541137 h 3833160"/>
              <a:gd name="connsiteX320" fmla="*/ 61660 w 1912672"/>
              <a:gd name="connsiteY320" fmla="*/ 3539340 h 3833160"/>
              <a:gd name="connsiteX321" fmla="*/ 61441 w 1912672"/>
              <a:gd name="connsiteY321" fmla="*/ 3537351 h 3833160"/>
              <a:gd name="connsiteX322" fmla="*/ 62467 w 1912672"/>
              <a:gd name="connsiteY322" fmla="*/ 3536452 h 3833160"/>
              <a:gd name="connsiteX323" fmla="*/ 61359 w 1912672"/>
              <a:gd name="connsiteY323" fmla="*/ 3535481 h 3833160"/>
              <a:gd name="connsiteX324" fmla="*/ 62897 w 1912672"/>
              <a:gd name="connsiteY324" fmla="*/ 3534134 h 3833160"/>
              <a:gd name="connsiteX325" fmla="*/ 67081 w 1912672"/>
              <a:gd name="connsiteY325" fmla="*/ 3532408 h 3833160"/>
              <a:gd name="connsiteX326" fmla="*/ 72939 w 1912672"/>
              <a:gd name="connsiteY326" fmla="*/ 3529456 h 3833160"/>
              <a:gd name="connsiteX327" fmla="*/ 81778 w 1912672"/>
              <a:gd name="connsiteY327" fmla="*/ 3524622 h 3833160"/>
              <a:gd name="connsiteX328" fmla="*/ 95320 w 1912672"/>
              <a:gd name="connsiteY328" fmla="*/ 3518818 h 3833160"/>
              <a:gd name="connsiteX329" fmla="*/ 114932 w 1912672"/>
              <a:gd name="connsiteY329" fmla="*/ 3510846 h 3833160"/>
              <a:gd name="connsiteX330" fmla="*/ 137312 w 1912672"/>
              <a:gd name="connsiteY330" fmla="*/ 3500207 h 3833160"/>
              <a:gd name="connsiteX331" fmla="*/ 167862 w 1912672"/>
              <a:gd name="connsiteY331" fmla="*/ 3487744 h 3833160"/>
              <a:gd name="connsiteX332" fmla="*/ 204549 w 1912672"/>
              <a:gd name="connsiteY332" fmla="*/ 3472571 h 3833160"/>
              <a:gd name="connsiteX333" fmla="*/ 258382 w 1912672"/>
              <a:gd name="connsiteY333" fmla="*/ 3445767 h 3833160"/>
              <a:gd name="connsiteX334" fmla="*/ 311693 w 1912672"/>
              <a:gd name="connsiteY334" fmla="*/ 3413115 h 3833160"/>
              <a:gd name="connsiteX335" fmla="*/ 364540 w 1912672"/>
              <a:gd name="connsiteY335" fmla="*/ 3377961 h 3833160"/>
              <a:gd name="connsiteX336" fmla="*/ 422506 w 1912672"/>
              <a:gd name="connsiteY336" fmla="*/ 3342200 h 3833160"/>
              <a:gd name="connsiteX337" fmla="*/ 434347 w 1912672"/>
              <a:gd name="connsiteY337" fmla="*/ 3334006 h 3833160"/>
              <a:gd name="connsiteX338" fmla="*/ 451900 w 1912672"/>
              <a:gd name="connsiteY338" fmla="*/ 3321534 h 3833160"/>
              <a:gd name="connsiteX339" fmla="*/ 469893 w 1912672"/>
              <a:gd name="connsiteY339" fmla="*/ 3307950 h 3833160"/>
              <a:gd name="connsiteX340" fmla="*/ 489284 w 1912672"/>
              <a:gd name="connsiteY340" fmla="*/ 3292897 h 3833160"/>
              <a:gd name="connsiteX341" fmla="*/ 508083 w 1912672"/>
              <a:gd name="connsiteY341" fmla="*/ 3276424 h 3833160"/>
              <a:gd name="connsiteX342" fmla="*/ 522649 w 1912672"/>
              <a:gd name="connsiteY342" fmla="*/ 3259537 h 3833160"/>
              <a:gd name="connsiteX343" fmla="*/ 534440 w 1912672"/>
              <a:gd name="connsiteY343" fmla="*/ 3244112 h 3833160"/>
              <a:gd name="connsiteX344" fmla="*/ 539574 w 1912672"/>
              <a:gd name="connsiteY344" fmla="*/ 3230640 h 3833160"/>
              <a:gd name="connsiteX345" fmla="*/ 509849 w 1912672"/>
              <a:gd name="connsiteY345" fmla="*/ 3208187 h 3833160"/>
              <a:gd name="connsiteX346" fmla="*/ 474526 w 1912672"/>
              <a:gd name="connsiteY346" fmla="*/ 3191609 h 3833160"/>
              <a:gd name="connsiteX347" fmla="*/ 435493 w 1912672"/>
              <a:gd name="connsiteY347" fmla="*/ 3180466 h 3833160"/>
              <a:gd name="connsiteX348" fmla="*/ 390471 w 1912672"/>
              <a:gd name="connsiteY348" fmla="*/ 3173359 h 3833160"/>
              <a:gd name="connsiteX349" fmla="*/ 344894 w 1912672"/>
              <a:gd name="connsiteY349" fmla="*/ 3170859 h 3833160"/>
              <a:gd name="connsiteX350" fmla="*/ 295258 w 1912672"/>
              <a:gd name="connsiteY350" fmla="*/ 3172887 h 3833160"/>
              <a:gd name="connsiteX351" fmla="*/ 245329 w 1912672"/>
              <a:gd name="connsiteY351" fmla="*/ 3177354 h 3833160"/>
              <a:gd name="connsiteX352" fmla="*/ 195694 w 1912672"/>
              <a:gd name="connsiteY352" fmla="*/ 3184474 h 3833160"/>
              <a:gd name="connsiteX353" fmla="*/ 144902 w 1912672"/>
              <a:gd name="connsiteY353" fmla="*/ 3193577 h 3833160"/>
              <a:gd name="connsiteX354" fmla="*/ 95992 w 1912672"/>
              <a:gd name="connsiteY354" fmla="*/ 3206125 h 3833160"/>
              <a:gd name="connsiteX355" fmla="*/ 49213 w 1912672"/>
              <a:gd name="connsiteY355" fmla="*/ 3218744 h 3833160"/>
              <a:gd name="connsiteX356" fmla="*/ 6365 w 1912672"/>
              <a:gd name="connsiteY356" fmla="*/ 3233010 h 3833160"/>
              <a:gd name="connsiteX357" fmla="*/ 0 w 1912672"/>
              <a:gd name="connsiteY357" fmla="*/ 3227433 h 3833160"/>
              <a:gd name="connsiteX358" fmla="*/ 3076 w 1912672"/>
              <a:gd name="connsiteY358" fmla="*/ 3224737 h 3833160"/>
              <a:gd name="connsiteX359" fmla="*/ 43018 w 1912672"/>
              <a:gd name="connsiteY359" fmla="*/ 3207924 h 3833160"/>
              <a:gd name="connsiteX360" fmla="*/ 85231 w 1912672"/>
              <a:gd name="connsiteY360" fmla="*/ 3191304 h 3833160"/>
              <a:gd name="connsiteX361" fmla="*/ 127386 w 1912672"/>
              <a:gd name="connsiteY361" fmla="*/ 3176431 h 3833160"/>
              <a:gd name="connsiteX362" fmla="*/ 168655 w 1912672"/>
              <a:gd name="connsiteY362" fmla="*/ 3162578 h 3833160"/>
              <a:gd name="connsiteX363" fmla="*/ 209793 w 1912672"/>
              <a:gd name="connsiteY363" fmla="*/ 3149808 h 3833160"/>
              <a:gd name="connsiteX364" fmla="*/ 250713 w 1912672"/>
              <a:gd name="connsiteY364" fmla="*/ 3140141 h 3833160"/>
              <a:gd name="connsiteX365" fmla="*/ 291298 w 1912672"/>
              <a:gd name="connsiteY365" fmla="*/ 3131978 h 3833160"/>
              <a:gd name="connsiteX366" fmla="*/ 333154 w 1912672"/>
              <a:gd name="connsiteY366" fmla="*/ 3128523 h 3833160"/>
              <a:gd name="connsiteX367" fmla="*/ 375359 w 1912672"/>
              <a:gd name="connsiteY367" fmla="*/ 3125974 h 3833160"/>
              <a:gd name="connsiteX368" fmla="*/ 416751 w 1912672"/>
              <a:gd name="connsiteY368" fmla="*/ 3130200 h 3833160"/>
              <a:gd name="connsiteX369" fmla="*/ 459928 w 1912672"/>
              <a:gd name="connsiteY369" fmla="*/ 3138683 h 3833160"/>
              <a:gd name="connsiteX370" fmla="*/ 504268 w 1912672"/>
              <a:gd name="connsiteY370" fmla="*/ 3151481 h 3833160"/>
              <a:gd name="connsiteX371" fmla="*/ 546509 w 1912672"/>
              <a:gd name="connsiteY371" fmla="*/ 3169029 h 3833160"/>
              <a:gd name="connsiteX372" fmla="*/ 591005 w 1912672"/>
              <a:gd name="connsiteY372" fmla="*/ 3194544 h 3833160"/>
              <a:gd name="connsiteX373" fmla="*/ 643386 w 1912672"/>
              <a:gd name="connsiteY373" fmla="*/ 3146702 h 3833160"/>
              <a:gd name="connsiteX374" fmla="*/ 689192 w 1912672"/>
              <a:gd name="connsiteY374" fmla="*/ 3097589 h 3833160"/>
              <a:gd name="connsiteX375" fmla="*/ 728837 w 1912672"/>
              <a:gd name="connsiteY375" fmla="*/ 3047570 h 3833160"/>
              <a:gd name="connsiteX376" fmla="*/ 763151 w 1912672"/>
              <a:gd name="connsiteY376" fmla="*/ 2997373 h 3833160"/>
              <a:gd name="connsiteX377" fmla="*/ 792509 w 1912672"/>
              <a:gd name="connsiteY377" fmla="*/ 2946426 h 3833160"/>
              <a:gd name="connsiteX378" fmla="*/ 818742 w 1912672"/>
              <a:gd name="connsiteY378" fmla="*/ 2896035 h 3833160"/>
              <a:gd name="connsiteX379" fmla="*/ 840539 w 1912672"/>
              <a:gd name="connsiteY379" fmla="*/ 2845651 h 3833160"/>
              <a:gd name="connsiteX380" fmla="*/ 868659 w 1912672"/>
              <a:gd name="connsiteY380" fmla="*/ 2777611 h 3833160"/>
              <a:gd name="connsiteX381" fmla="*/ 886079 w 1912672"/>
              <a:gd name="connsiteY381" fmla="*/ 2678806 h 3833160"/>
              <a:gd name="connsiteX382" fmla="*/ 894665 w 1912672"/>
              <a:gd name="connsiteY382" fmla="*/ 2574247 h 3833160"/>
              <a:gd name="connsiteX383" fmla="*/ 910157 w 1912672"/>
              <a:gd name="connsiteY383" fmla="*/ 2532162 h 3833160"/>
              <a:gd name="connsiteX384" fmla="*/ 923410 w 1912672"/>
              <a:gd name="connsiteY384" fmla="*/ 2485372 h 3833160"/>
              <a:gd name="connsiteX385" fmla="*/ 935916 w 1912672"/>
              <a:gd name="connsiteY385" fmla="*/ 2433353 h 3833160"/>
              <a:gd name="connsiteX386" fmla="*/ 947488 w 1912672"/>
              <a:gd name="connsiteY386" fmla="*/ 2377937 h 3833160"/>
              <a:gd name="connsiteX387" fmla="*/ 956821 w 1912672"/>
              <a:gd name="connsiteY387" fmla="*/ 2318077 h 3833160"/>
              <a:gd name="connsiteX388" fmla="*/ 963914 w 1912672"/>
              <a:gd name="connsiteY388" fmla="*/ 2257171 h 3833160"/>
              <a:gd name="connsiteX389" fmla="*/ 970820 w 1912672"/>
              <a:gd name="connsiteY389" fmla="*/ 2193390 h 3833160"/>
              <a:gd name="connsiteX390" fmla="*/ 975486 w 1912672"/>
              <a:gd name="connsiteY390" fmla="*/ 2128825 h 3833160"/>
              <a:gd name="connsiteX391" fmla="*/ 979406 w 1912672"/>
              <a:gd name="connsiteY391" fmla="*/ 2061646 h 3833160"/>
              <a:gd name="connsiteX392" fmla="*/ 979406 w 1912672"/>
              <a:gd name="connsiteY392" fmla="*/ 1995512 h 3833160"/>
              <a:gd name="connsiteX393" fmla="*/ 979406 w 1912672"/>
              <a:gd name="connsiteY393" fmla="*/ 1930162 h 3833160"/>
              <a:gd name="connsiteX394" fmla="*/ 975486 w 1912672"/>
              <a:gd name="connsiteY394" fmla="*/ 1864552 h 3833160"/>
              <a:gd name="connsiteX395" fmla="*/ 970073 w 1912672"/>
              <a:gd name="connsiteY395" fmla="*/ 1801555 h 3833160"/>
              <a:gd name="connsiteX396" fmla="*/ 963167 w 1912672"/>
              <a:gd name="connsiteY396" fmla="*/ 1740126 h 3833160"/>
              <a:gd name="connsiteX397" fmla="*/ 952901 w 1912672"/>
              <a:gd name="connsiteY397" fmla="*/ 1680789 h 3833160"/>
              <a:gd name="connsiteX398" fmla="*/ 938902 w 1912672"/>
              <a:gd name="connsiteY398" fmla="*/ 1625634 h 3833160"/>
              <a:gd name="connsiteX399" fmla="*/ 923410 w 1912672"/>
              <a:gd name="connsiteY399" fmla="*/ 1573354 h 3833160"/>
              <a:gd name="connsiteX400" fmla="*/ 904744 w 1912672"/>
              <a:gd name="connsiteY400" fmla="*/ 1526564 h 3833160"/>
              <a:gd name="connsiteX401" fmla="*/ 883839 w 1912672"/>
              <a:gd name="connsiteY401" fmla="*/ 1485263 h 3833160"/>
              <a:gd name="connsiteX402" fmla="*/ 859574 w 1912672"/>
              <a:gd name="connsiteY402" fmla="*/ 1448667 h 3833160"/>
              <a:gd name="connsiteX403" fmla="*/ 832510 w 1912672"/>
              <a:gd name="connsiteY403" fmla="*/ 1419129 h 3833160"/>
              <a:gd name="connsiteX404" fmla="*/ 801338 w 1912672"/>
              <a:gd name="connsiteY404" fmla="*/ 1396649 h 3833160"/>
              <a:gd name="connsiteX405" fmla="*/ 774834 w 1912672"/>
              <a:gd name="connsiteY405" fmla="*/ 1383318 h 3833160"/>
              <a:gd name="connsiteX406" fmla="*/ 745342 w 1912672"/>
              <a:gd name="connsiteY406" fmla="*/ 1377829 h 3833160"/>
              <a:gd name="connsiteX407" fmla="*/ 714918 w 1912672"/>
              <a:gd name="connsiteY407" fmla="*/ 1377829 h 3833160"/>
              <a:gd name="connsiteX408" fmla="*/ 683187 w 1912672"/>
              <a:gd name="connsiteY408" fmla="*/ 1381750 h 3833160"/>
              <a:gd name="connsiteX409" fmla="*/ 652016 w 1912672"/>
              <a:gd name="connsiteY409" fmla="*/ 1388023 h 3833160"/>
              <a:gd name="connsiteX410" fmla="*/ 620845 w 1912672"/>
              <a:gd name="connsiteY410" fmla="*/ 1396649 h 3833160"/>
              <a:gd name="connsiteX411" fmla="*/ 589860 w 1912672"/>
              <a:gd name="connsiteY411" fmla="*/ 1403446 h 3833160"/>
              <a:gd name="connsiteX412" fmla="*/ 559436 w 1912672"/>
              <a:gd name="connsiteY412" fmla="*/ 1410503 h 3833160"/>
              <a:gd name="connsiteX413" fmla="*/ 531438 w 1912672"/>
              <a:gd name="connsiteY413" fmla="*/ 1414424 h 3833160"/>
              <a:gd name="connsiteX414" fmla="*/ 467602 w 1912672"/>
              <a:gd name="connsiteY414" fmla="*/ 1417561 h 3833160"/>
              <a:gd name="connsiteX415" fmla="*/ 405447 w 1912672"/>
              <a:gd name="connsiteY415" fmla="*/ 1414424 h 3833160"/>
              <a:gd name="connsiteX416" fmla="*/ 347958 w 1912672"/>
              <a:gd name="connsiteY416" fmla="*/ 1407367 h 3833160"/>
              <a:gd name="connsiteX417" fmla="*/ 292708 w 1912672"/>
              <a:gd name="connsiteY417" fmla="*/ 1397433 h 3833160"/>
              <a:gd name="connsiteX418" fmla="*/ 238952 w 1912672"/>
              <a:gd name="connsiteY418" fmla="*/ 1384886 h 3833160"/>
              <a:gd name="connsiteX419" fmla="*/ 187622 w 1912672"/>
              <a:gd name="connsiteY419" fmla="*/ 1372339 h 3833160"/>
              <a:gd name="connsiteX420" fmla="*/ 139466 w 1912672"/>
              <a:gd name="connsiteY420" fmla="*/ 1358485 h 3833160"/>
              <a:gd name="connsiteX421" fmla="*/ 142639 w 1912672"/>
              <a:gd name="connsiteY421" fmla="*/ 1342801 h 3833160"/>
              <a:gd name="connsiteX422" fmla="*/ 208714 w 1912672"/>
              <a:gd name="connsiteY422" fmla="*/ 1352212 h 3833160"/>
              <a:gd name="connsiteX423" fmla="*/ 274043 w 1912672"/>
              <a:gd name="connsiteY423" fmla="*/ 1358485 h 3833160"/>
              <a:gd name="connsiteX424" fmla="*/ 337878 w 1912672"/>
              <a:gd name="connsiteY424" fmla="*/ 1360838 h 3833160"/>
              <a:gd name="connsiteX425" fmla="*/ 400034 w 1912672"/>
              <a:gd name="connsiteY425" fmla="*/ 1358485 h 3833160"/>
              <a:gd name="connsiteX426" fmla="*/ 460696 w 1912672"/>
              <a:gd name="connsiteY426" fmla="*/ 1349859 h 3833160"/>
              <a:gd name="connsiteX427" fmla="*/ 519865 w 1912672"/>
              <a:gd name="connsiteY427" fmla="*/ 1336528 h 3833160"/>
              <a:gd name="connsiteX428" fmla="*/ 576608 w 1912672"/>
              <a:gd name="connsiteY428" fmla="*/ 1318753 h 3833160"/>
              <a:gd name="connsiteX429" fmla="*/ 630177 w 1912672"/>
              <a:gd name="connsiteY429" fmla="*/ 1292874 h 3833160"/>
              <a:gd name="connsiteX430" fmla="*/ 699426 w 1912672"/>
              <a:gd name="connsiteY430" fmla="*/ 1258631 h 3833160"/>
              <a:gd name="connsiteX431" fmla="*/ 572688 w 1912672"/>
              <a:gd name="connsiteY431" fmla="*/ 1147276 h 3833160"/>
              <a:gd name="connsiteX432" fmla="*/ 459203 w 1912672"/>
              <a:gd name="connsiteY432" fmla="*/ 1022589 h 3833160"/>
              <a:gd name="connsiteX433" fmla="*/ 396861 w 1912672"/>
              <a:gd name="connsiteY433" fmla="*/ 1029647 h 3833160"/>
              <a:gd name="connsiteX434" fmla="*/ 336198 w 1912672"/>
              <a:gd name="connsiteY434" fmla="*/ 1029647 h 3833160"/>
              <a:gd name="connsiteX435" fmla="*/ 280949 w 1912672"/>
              <a:gd name="connsiteY435" fmla="*/ 1022589 h 3833160"/>
              <a:gd name="connsiteX436" fmla="*/ 228873 w 1912672"/>
              <a:gd name="connsiteY436" fmla="*/ 1007951 h 3833160"/>
              <a:gd name="connsiteX437" fmla="*/ 180716 w 1912672"/>
              <a:gd name="connsiteY437" fmla="*/ 986777 h 3833160"/>
              <a:gd name="connsiteX438" fmla="*/ 138719 w 1912672"/>
              <a:gd name="connsiteY438" fmla="*/ 960376 h 3833160"/>
              <a:gd name="connsiteX439" fmla="*/ 101389 w 1912672"/>
              <a:gd name="connsiteY439" fmla="*/ 927701 h 3833160"/>
              <a:gd name="connsiteX440" fmla="*/ 70218 w 1912672"/>
              <a:gd name="connsiteY440" fmla="*/ 889537 h 3833160"/>
              <a:gd name="connsiteX441" fmla="*/ 46139 w 1912672"/>
              <a:gd name="connsiteY441" fmla="*/ 848236 h 3833160"/>
              <a:gd name="connsiteX442" fmla="*/ 49312 w 1912672"/>
              <a:gd name="connsiteY442" fmla="*/ 841179 h 3833160"/>
              <a:gd name="connsiteX443" fmla="*/ 59392 w 1912672"/>
              <a:gd name="connsiteY443" fmla="*/ 848236 h 3833160"/>
              <a:gd name="connsiteX444" fmla="*/ 71897 w 1912672"/>
              <a:gd name="connsiteY444" fmla="*/ 875422 h 3833160"/>
              <a:gd name="connsiteX445" fmla="*/ 92056 w 1912672"/>
              <a:gd name="connsiteY445" fmla="*/ 898948 h 3833160"/>
              <a:gd name="connsiteX446" fmla="*/ 116881 w 1912672"/>
              <a:gd name="connsiteY446" fmla="*/ 922212 h 3833160"/>
              <a:gd name="connsiteX447" fmla="*/ 146559 w 1912672"/>
              <a:gd name="connsiteY447" fmla="*/ 940248 h 3833160"/>
              <a:gd name="connsiteX448" fmla="*/ 180716 w 1912672"/>
              <a:gd name="connsiteY448" fmla="*/ 955671 h 3833160"/>
              <a:gd name="connsiteX449" fmla="*/ 216554 w 1912672"/>
              <a:gd name="connsiteY449" fmla="*/ 967434 h 3833160"/>
              <a:gd name="connsiteX450" fmla="*/ 254631 w 1912672"/>
              <a:gd name="connsiteY450" fmla="*/ 974492 h 3833160"/>
              <a:gd name="connsiteX451" fmla="*/ 294201 w 1912672"/>
              <a:gd name="connsiteY451" fmla="*/ 976844 h 3833160"/>
              <a:gd name="connsiteX452" fmla="*/ 332279 w 1912672"/>
              <a:gd name="connsiteY452" fmla="*/ 976060 h 3833160"/>
              <a:gd name="connsiteX453" fmla="*/ 353371 w 1912672"/>
              <a:gd name="connsiteY453" fmla="*/ 972923 h 3833160"/>
              <a:gd name="connsiteX454" fmla="*/ 372036 w 1912672"/>
              <a:gd name="connsiteY454" fmla="*/ 972923 h 3833160"/>
              <a:gd name="connsiteX455" fmla="*/ 388275 w 1912672"/>
              <a:gd name="connsiteY455" fmla="*/ 969786 h 3833160"/>
              <a:gd name="connsiteX456" fmla="*/ 403954 w 1912672"/>
              <a:gd name="connsiteY456" fmla="*/ 965865 h 3833160"/>
              <a:gd name="connsiteX457" fmla="*/ 417206 w 1912672"/>
              <a:gd name="connsiteY457" fmla="*/ 957239 h 3833160"/>
              <a:gd name="connsiteX458" fmla="*/ 379875 w 1912672"/>
              <a:gd name="connsiteY458" fmla="*/ 886400 h 3833160"/>
              <a:gd name="connsiteX459" fmla="*/ 347958 w 1912672"/>
              <a:gd name="connsiteY459" fmla="*/ 817130 h 3833160"/>
              <a:gd name="connsiteX460" fmla="*/ 317533 w 1912672"/>
              <a:gd name="connsiteY460" fmla="*/ 744723 h 3833160"/>
              <a:gd name="connsiteX461" fmla="*/ 291215 w 1912672"/>
              <a:gd name="connsiteY461" fmla="*/ 669963 h 3833160"/>
              <a:gd name="connsiteX462" fmla="*/ 265457 w 1912672"/>
              <a:gd name="connsiteY462" fmla="*/ 588930 h 3833160"/>
              <a:gd name="connsiteX463" fmla="*/ 241379 w 1912672"/>
              <a:gd name="connsiteY463" fmla="*/ 501623 h 3833160"/>
              <a:gd name="connsiteX464" fmla="*/ 238952 w 1912672"/>
              <a:gd name="connsiteY464" fmla="*/ 485939 h 3833160"/>
              <a:gd name="connsiteX465" fmla="*/ 232793 w 1912672"/>
              <a:gd name="connsiteY465" fmla="*/ 464243 h 3833160"/>
              <a:gd name="connsiteX466" fmla="*/ 228873 w 1912672"/>
              <a:gd name="connsiteY466" fmla="*/ 440194 h 3833160"/>
              <a:gd name="connsiteX467" fmla="*/ 223460 w 1912672"/>
              <a:gd name="connsiteY467" fmla="*/ 415884 h 3833160"/>
              <a:gd name="connsiteX468" fmla="*/ 218794 w 1912672"/>
              <a:gd name="connsiteY468" fmla="*/ 389483 h 3833160"/>
              <a:gd name="connsiteX469" fmla="*/ 217300 w 1912672"/>
              <a:gd name="connsiteY469" fmla="*/ 365173 h 3833160"/>
              <a:gd name="connsiteX470" fmla="*/ 217300 w 1912672"/>
              <a:gd name="connsiteY470" fmla="*/ 342693 h 3833160"/>
              <a:gd name="connsiteX471" fmla="*/ 220287 w 1912672"/>
              <a:gd name="connsiteY471" fmla="*/ 322565 h 3833160"/>
              <a:gd name="connsiteX472" fmla="*/ 225886 w 1912672"/>
              <a:gd name="connsiteY472" fmla="*/ 308450 h 3833160"/>
              <a:gd name="connsiteX473" fmla="*/ 232793 w 1912672"/>
              <a:gd name="connsiteY473" fmla="*/ 311586 h 3833160"/>
              <a:gd name="connsiteX474" fmla="*/ 238952 w 1912672"/>
              <a:gd name="connsiteY474" fmla="*/ 391051 h 3833160"/>
              <a:gd name="connsiteX475" fmla="*/ 252951 w 1912672"/>
              <a:gd name="connsiteY475" fmla="*/ 470516 h 3833160"/>
              <a:gd name="connsiteX476" fmla="*/ 274043 w 1912672"/>
              <a:gd name="connsiteY476" fmla="*/ 548413 h 3833160"/>
              <a:gd name="connsiteX477" fmla="*/ 299614 w 1912672"/>
              <a:gd name="connsiteY477" fmla="*/ 620036 h 3833160"/>
              <a:gd name="connsiteX478" fmla="*/ 327612 w 1912672"/>
              <a:gd name="connsiteY478" fmla="*/ 686954 h 3833160"/>
              <a:gd name="connsiteX479" fmla="*/ 353371 w 1912672"/>
              <a:gd name="connsiteY479" fmla="*/ 730607 h 3833160"/>
              <a:gd name="connsiteX480" fmla="*/ 350197 w 1912672"/>
              <a:gd name="connsiteY480" fmla="*/ 732176 h 3833160"/>
              <a:gd name="connsiteX481" fmla="*/ 350197 w 1912672"/>
              <a:gd name="connsiteY481" fmla="*/ 733744 h 3833160"/>
              <a:gd name="connsiteX482" fmla="*/ 351877 w 1912672"/>
              <a:gd name="connsiteY482" fmla="*/ 735313 h 3833160"/>
              <a:gd name="connsiteX483" fmla="*/ 353371 w 1912672"/>
              <a:gd name="connsiteY483" fmla="*/ 736097 h 3833160"/>
              <a:gd name="connsiteX484" fmla="*/ 356544 w 1912672"/>
              <a:gd name="connsiteY484" fmla="*/ 737665 h 3833160"/>
              <a:gd name="connsiteX485" fmla="*/ 357290 w 1912672"/>
              <a:gd name="connsiteY485" fmla="*/ 740802 h 3833160"/>
              <a:gd name="connsiteX486" fmla="*/ 358784 w 1912672"/>
              <a:gd name="connsiteY486" fmla="*/ 742370 h 3833160"/>
              <a:gd name="connsiteX487" fmla="*/ 360277 w 1912672"/>
              <a:gd name="connsiteY487" fmla="*/ 744723 h 3833160"/>
              <a:gd name="connsiteX488" fmla="*/ 360277 w 1912672"/>
              <a:gd name="connsiteY488" fmla="*/ 743154 h 3833160"/>
              <a:gd name="connsiteX489" fmla="*/ 358784 w 1912672"/>
              <a:gd name="connsiteY489" fmla="*/ 742370 h 3833160"/>
              <a:gd name="connsiteX490" fmla="*/ 353371 w 1912672"/>
              <a:gd name="connsiteY490" fmla="*/ 730607 h 3833160"/>
              <a:gd name="connsiteX491" fmla="*/ 372036 w 1912672"/>
              <a:gd name="connsiteY491" fmla="*/ 716492 h 3833160"/>
              <a:gd name="connsiteX492" fmla="*/ 389955 w 1912672"/>
              <a:gd name="connsiteY492" fmla="*/ 692443 h 3833160"/>
              <a:gd name="connsiteX493" fmla="*/ 406940 w 1912672"/>
              <a:gd name="connsiteY493" fmla="*/ 664474 h 3833160"/>
              <a:gd name="connsiteX494" fmla="*/ 422619 w 1912672"/>
              <a:gd name="connsiteY494" fmla="*/ 630231 h 3833160"/>
              <a:gd name="connsiteX495" fmla="*/ 436618 w 1912672"/>
              <a:gd name="connsiteY495" fmla="*/ 592066 h 3833160"/>
              <a:gd name="connsiteX496" fmla="*/ 449870 w 1912672"/>
              <a:gd name="connsiteY496" fmla="*/ 552334 h 3833160"/>
              <a:gd name="connsiteX497" fmla="*/ 460696 w 1912672"/>
              <a:gd name="connsiteY497" fmla="*/ 511033 h 3833160"/>
              <a:gd name="connsiteX498" fmla="*/ 470776 w 1912672"/>
              <a:gd name="connsiteY498" fmla="*/ 471301 h 3833160"/>
              <a:gd name="connsiteX499" fmla="*/ 479362 w 1912672"/>
              <a:gd name="connsiteY499" fmla="*/ 433136 h 3833160"/>
              <a:gd name="connsiteX500" fmla="*/ 480855 w 1912672"/>
              <a:gd name="connsiteY500" fmla="*/ 484370 h 3833160"/>
              <a:gd name="connsiteX501" fmla="*/ 479362 w 1912672"/>
              <a:gd name="connsiteY501" fmla="*/ 531161 h 3833160"/>
              <a:gd name="connsiteX502" fmla="*/ 472269 w 1912672"/>
              <a:gd name="connsiteY502" fmla="*/ 574814 h 3833160"/>
              <a:gd name="connsiteX503" fmla="*/ 462189 w 1912672"/>
              <a:gd name="connsiteY503" fmla="*/ 618468 h 3833160"/>
              <a:gd name="connsiteX504" fmla="*/ 448190 w 1912672"/>
              <a:gd name="connsiteY504" fmla="*/ 659769 h 3833160"/>
              <a:gd name="connsiteX505" fmla="*/ 428032 w 1912672"/>
              <a:gd name="connsiteY505" fmla="*/ 701069 h 3833160"/>
              <a:gd name="connsiteX506" fmla="*/ 381369 w 1912672"/>
              <a:gd name="connsiteY506" fmla="*/ 791252 h 3833160"/>
              <a:gd name="connsiteX507" fmla="*/ 429525 w 1912672"/>
              <a:gd name="connsiteY507" fmla="*/ 863920 h 3833160"/>
              <a:gd name="connsiteX508" fmla="*/ 481601 w 1912672"/>
              <a:gd name="connsiteY508" fmla="*/ 931622 h 3833160"/>
              <a:gd name="connsiteX509" fmla="*/ 538531 w 1912672"/>
              <a:gd name="connsiteY509" fmla="*/ 995403 h 3833160"/>
              <a:gd name="connsiteX510" fmla="*/ 599193 w 1912672"/>
              <a:gd name="connsiteY510" fmla="*/ 1053957 h 3833160"/>
              <a:gd name="connsiteX511" fmla="*/ 816831 w 1912672"/>
              <a:gd name="connsiteY511" fmla="*/ 1205045 h 3833160"/>
              <a:gd name="connsiteX512" fmla="*/ 823924 w 1912672"/>
              <a:gd name="connsiteY512" fmla="*/ 1199555 h 3833160"/>
              <a:gd name="connsiteX513" fmla="*/ 806005 w 1912672"/>
              <a:gd name="connsiteY513" fmla="*/ 1132637 h 3833160"/>
              <a:gd name="connsiteX514" fmla="*/ 792006 w 1912672"/>
              <a:gd name="connsiteY514" fmla="*/ 1060753 h 3833160"/>
              <a:gd name="connsiteX515" fmla="*/ 780247 w 1912672"/>
              <a:gd name="connsiteY515" fmla="*/ 982856 h 3833160"/>
              <a:gd name="connsiteX516" fmla="*/ 774834 w 1912672"/>
              <a:gd name="connsiteY516" fmla="*/ 903391 h 3833160"/>
              <a:gd name="connsiteX517" fmla="*/ 770167 w 1912672"/>
              <a:gd name="connsiteY517" fmla="*/ 820267 h 3833160"/>
              <a:gd name="connsiteX518" fmla="*/ 770167 w 1912672"/>
              <a:gd name="connsiteY518" fmla="*/ 735313 h 3833160"/>
              <a:gd name="connsiteX519" fmla="*/ 773340 w 1912672"/>
              <a:gd name="connsiteY519" fmla="*/ 649574 h 3833160"/>
              <a:gd name="connsiteX520" fmla="*/ 780247 w 1912672"/>
              <a:gd name="connsiteY520" fmla="*/ 564620 h 3833160"/>
              <a:gd name="connsiteX521" fmla="*/ 790513 w 1912672"/>
              <a:gd name="connsiteY521" fmla="*/ 479927 h 3833160"/>
              <a:gd name="connsiteX522" fmla="*/ 801338 w 1912672"/>
              <a:gd name="connsiteY522" fmla="*/ 398109 h 3833160"/>
              <a:gd name="connsiteX523" fmla="*/ 816831 w 1912672"/>
              <a:gd name="connsiteY523" fmla="*/ 318644 h 3833160"/>
              <a:gd name="connsiteX524" fmla="*/ 835496 w 1912672"/>
              <a:gd name="connsiteY524" fmla="*/ 243884 h 3833160"/>
              <a:gd name="connsiteX525" fmla="*/ 854908 w 1912672"/>
              <a:gd name="connsiteY525" fmla="*/ 173046 h 3833160"/>
              <a:gd name="connsiteX526" fmla="*/ 877493 w 1912672"/>
              <a:gd name="connsiteY526" fmla="*/ 109003 h 3833160"/>
              <a:gd name="connsiteX527" fmla="*/ 901571 w 1912672"/>
              <a:gd name="connsiteY527" fmla="*/ 50711 h 3833160"/>
              <a:gd name="connsiteX528" fmla="*/ 930503 w 1912672"/>
              <a:gd name="connsiteY528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52936 w 1912672"/>
              <a:gd name="connsiteY218" fmla="*/ 3127318 h 3833160"/>
              <a:gd name="connsiteX219" fmla="*/ 1055550 w 1912672"/>
              <a:gd name="connsiteY219" fmla="*/ 3272471 h 3833160"/>
              <a:gd name="connsiteX220" fmla="*/ 1106379 w 1912672"/>
              <a:gd name="connsiteY220" fmla="*/ 3308927 h 3833160"/>
              <a:gd name="connsiteX221" fmla="*/ 1151347 w 1912672"/>
              <a:gd name="connsiteY221" fmla="*/ 3348334 h 3833160"/>
              <a:gd name="connsiteX222" fmla="*/ 1187691 w 1912672"/>
              <a:gd name="connsiteY222" fmla="*/ 3388268 h 3833160"/>
              <a:gd name="connsiteX223" fmla="*/ 1216725 w 1912672"/>
              <a:gd name="connsiteY223" fmla="*/ 3430484 h 3833160"/>
              <a:gd name="connsiteX224" fmla="*/ 1238582 w 1912672"/>
              <a:gd name="connsiteY224" fmla="*/ 3473897 h 3833160"/>
              <a:gd name="connsiteX225" fmla="*/ 1252456 w 1912672"/>
              <a:gd name="connsiteY225" fmla="*/ 3516304 h 3833160"/>
              <a:gd name="connsiteX226" fmla="*/ 1258768 w 1912672"/>
              <a:gd name="connsiteY226" fmla="*/ 3559273 h 3833160"/>
              <a:gd name="connsiteX227" fmla="*/ 1256926 w 1912672"/>
              <a:gd name="connsiteY227" fmla="*/ 3601386 h 3833160"/>
              <a:gd name="connsiteX228" fmla="*/ 1247774 w 1912672"/>
              <a:gd name="connsiteY228" fmla="*/ 3640689 h 3833160"/>
              <a:gd name="connsiteX229" fmla="*/ 1240808 w 1912672"/>
              <a:gd name="connsiteY229" fmla="*/ 3642671 h 3833160"/>
              <a:gd name="connsiteX230" fmla="*/ 1237950 w 1912672"/>
              <a:gd name="connsiteY230" fmla="*/ 3632080 h 3833160"/>
              <a:gd name="connsiteX231" fmla="*/ 1246452 w 1912672"/>
              <a:gd name="connsiteY231" fmla="*/ 3608381 h 3833160"/>
              <a:gd name="connsiteX232" fmla="*/ 1246889 w 1912672"/>
              <a:gd name="connsiteY232" fmla="*/ 3581808 h 3833160"/>
              <a:gd name="connsiteX233" fmla="*/ 1243694 w 1912672"/>
              <a:gd name="connsiteY233" fmla="*/ 3552354 h 3833160"/>
              <a:gd name="connsiteX234" fmla="*/ 1233485 w 1912672"/>
              <a:gd name="connsiteY234" fmla="*/ 3522742 h 3833160"/>
              <a:gd name="connsiteX235" fmla="*/ 1218246 w 1912672"/>
              <a:gd name="connsiteY235" fmla="*/ 3491717 h 3833160"/>
              <a:gd name="connsiteX236" fmla="*/ 1199371 w 1912672"/>
              <a:gd name="connsiteY236" fmla="*/ 3461697 h 3833160"/>
              <a:gd name="connsiteX237" fmla="*/ 1175758 w 1912672"/>
              <a:gd name="connsiteY237" fmla="*/ 3432919 h 3833160"/>
              <a:gd name="connsiteX238" fmla="*/ 1147962 w 1912672"/>
              <a:gd name="connsiteY238" fmla="*/ 3405866 h 3833160"/>
              <a:gd name="connsiteX239" fmla="*/ 1119222 w 1912672"/>
              <a:gd name="connsiteY239" fmla="*/ 3381579 h 3833160"/>
              <a:gd name="connsiteX240" fmla="*/ 1101535 w 1912672"/>
              <a:gd name="connsiteY240" fmla="*/ 3369675 h 3833160"/>
              <a:gd name="connsiteX241" fmla="*/ 1087698 w 1912672"/>
              <a:gd name="connsiteY241" fmla="*/ 3357550 h 3833160"/>
              <a:gd name="connsiteX242" fmla="*/ 1073608 w 1912672"/>
              <a:gd name="connsiteY242" fmla="*/ 3348798 h 3833160"/>
              <a:gd name="connsiteX243" fmla="*/ 1059423 w 1912672"/>
              <a:gd name="connsiteY243" fmla="*/ 3340859 h 3833160"/>
              <a:gd name="connsiteX244" fmla="*/ 1043960 w 1912672"/>
              <a:gd name="connsiteY244" fmla="*/ 3337192 h 3833160"/>
              <a:gd name="connsiteX245" fmla="*/ 1025322 w 1912672"/>
              <a:gd name="connsiteY245" fmla="*/ 3402025 h 3833160"/>
              <a:gd name="connsiteX246" fmla="*/ 1003697 w 1912672"/>
              <a:gd name="connsiteY246" fmla="*/ 3462443 h 3833160"/>
              <a:gd name="connsiteX247" fmla="*/ 978914 w 1912672"/>
              <a:gd name="connsiteY247" fmla="*/ 3523689 h 3833160"/>
              <a:gd name="connsiteX248" fmla="*/ 949550 w 1912672"/>
              <a:gd name="connsiteY248" fmla="*/ 3583615 h 3833160"/>
              <a:gd name="connsiteX249" fmla="*/ 915669 w 1912672"/>
              <a:gd name="connsiteY249" fmla="*/ 3646771 h 3833160"/>
              <a:gd name="connsiteX250" fmla="*/ 876441 w 1912672"/>
              <a:gd name="connsiteY250" fmla="*/ 3712430 h 3833160"/>
              <a:gd name="connsiteX251" fmla="*/ 867986 w 1912672"/>
              <a:gd name="connsiteY251" fmla="*/ 3722991 h 3833160"/>
              <a:gd name="connsiteX252" fmla="*/ 858368 w 1912672"/>
              <a:gd name="connsiteY252" fmla="*/ 3739422 h 3833160"/>
              <a:gd name="connsiteX253" fmla="*/ 845551 w 1912672"/>
              <a:gd name="connsiteY253" fmla="*/ 3755745 h 3833160"/>
              <a:gd name="connsiteX254" fmla="*/ 833671 w 1912672"/>
              <a:gd name="connsiteY254" fmla="*/ 3773189 h 3833160"/>
              <a:gd name="connsiteX255" fmla="*/ 819871 w 1912672"/>
              <a:gd name="connsiteY255" fmla="*/ 3791345 h 3833160"/>
              <a:gd name="connsiteX256" fmla="*/ 805085 w 1912672"/>
              <a:gd name="connsiteY256" fmla="*/ 3806242 h 3833160"/>
              <a:gd name="connsiteX257" fmla="*/ 790388 w 1912672"/>
              <a:gd name="connsiteY257" fmla="*/ 3819121 h 3833160"/>
              <a:gd name="connsiteX258" fmla="*/ 775016 w 1912672"/>
              <a:gd name="connsiteY258" fmla="*/ 3828711 h 3833160"/>
              <a:gd name="connsiteX259" fmla="*/ 761637 w 1912672"/>
              <a:gd name="connsiteY259" fmla="*/ 3833160 h 3833160"/>
              <a:gd name="connsiteX260" fmla="*/ 758567 w 1912672"/>
              <a:gd name="connsiteY260" fmla="*/ 3826878 h 3833160"/>
              <a:gd name="connsiteX261" fmla="*/ 805952 w 1912672"/>
              <a:gd name="connsiteY261" fmla="*/ 3777351 h 3833160"/>
              <a:gd name="connsiteX262" fmla="*/ 847525 w 1912672"/>
              <a:gd name="connsiteY262" fmla="*/ 3722733 h 3833160"/>
              <a:gd name="connsiteX263" fmla="*/ 882815 w 1912672"/>
              <a:gd name="connsiteY263" fmla="*/ 3664405 h 3833160"/>
              <a:gd name="connsiteX264" fmla="*/ 910683 w 1912672"/>
              <a:gd name="connsiteY264" fmla="*/ 3606761 h 3833160"/>
              <a:gd name="connsiteX265" fmla="*/ 933675 w 1912672"/>
              <a:gd name="connsiteY265" fmla="*/ 3550236 h 3833160"/>
              <a:gd name="connsiteX266" fmla="*/ 943120 w 1912672"/>
              <a:gd name="connsiteY266" fmla="*/ 3508495 h 3833160"/>
              <a:gd name="connsiteX267" fmla="*/ 946497 w 1912672"/>
              <a:gd name="connsiteY267" fmla="*/ 3509658 h 3833160"/>
              <a:gd name="connsiteX268" fmla="*/ 947522 w 1912672"/>
              <a:gd name="connsiteY268" fmla="*/ 3508759 h 3833160"/>
              <a:gd name="connsiteX269" fmla="*/ 947302 w 1912672"/>
              <a:gd name="connsiteY269" fmla="*/ 3506770 h 3833160"/>
              <a:gd name="connsiteX270" fmla="*/ 946709 w 1912672"/>
              <a:gd name="connsiteY270" fmla="*/ 3505350 h 3833160"/>
              <a:gd name="connsiteX271" fmla="*/ 945381 w 1912672"/>
              <a:gd name="connsiteY271" fmla="*/ 3502390 h 3833160"/>
              <a:gd name="connsiteX272" fmla="*/ 946879 w 1912672"/>
              <a:gd name="connsiteY272" fmla="*/ 3500109 h 3833160"/>
              <a:gd name="connsiteX273" fmla="*/ 946796 w 1912672"/>
              <a:gd name="connsiteY273" fmla="*/ 3498240 h 3833160"/>
              <a:gd name="connsiteX274" fmla="*/ 947228 w 1912672"/>
              <a:gd name="connsiteY274" fmla="*/ 3495922 h 3833160"/>
              <a:gd name="connsiteX275" fmla="*/ 946202 w 1912672"/>
              <a:gd name="connsiteY275" fmla="*/ 3496821 h 3833160"/>
              <a:gd name="connsiteX276" fmla="*/ 946796 w 1912672"/>
              <a:gd name="connsiteY276" fmla="*/ 3498240 h 3833160"/>
              <a:gd name="connsiteX277" fmla="*/ 943120 w 1912672"/>
              <a:gd name="connsiteY277" fmla="*/ 3508495 h 3833160"/>
              <a:gd name="connsiteX278" fmla="*/ 920055 w 1912672"/>
              <a:gd name="connsiteY278" fmla="*/ 3504456 h 3833160"/>
              <a:gd name="connsiteX279" fmla="*/ 891050 w 1912672"/>
              <a:gd name="connsiteY279" fmla="*/ 3506594 h 3833160"/>
              <a:gd name="connsiteX280" fmla="*/ 860172 w 1912672"/>
              <a:gd name="connsiteY280" fmla="*/ 3511582 h 3833160"/>
              <a:gd name="connsiteX281" fmla="*/ 826163 w 1912672"/>
              <a:gd name="connsiteY281" fmla="*/ 3521016 h 3833160"/>
              <a:gd name="connsiteX282" fmla="*/ 790835 w 1912672"/>
              <a:gd name="connsiteY282" fmla="*/ 3533785 h 3833160"/>
              <a:gd name="connsiteX283" fmla="*/ 755037 w 1912672"/>
              <a:gd name="connsiteY283" fmla="*/ 3547939 h 3833160"/>
              <a:gd name="connsiteX284" fmla="*/ 720010 w 1912672"/>
              <a:gd name="connsiteY284" fmla="*/ 3564567 h 3833160"/>
              <a:gd name="connsiteX285" fmla="*/ 686563 w 1912672"/>
              <a:gd name="connsiteY285" fmla="*/ 3580781 h 3833160"/>
              <a:gd name="connsiteX286" fmla="*/ 655247 w 1912672"/>
              <a:gd name="connsiteY286" fmla="*/ 3597068 h 3833160"/>
              <a:gd name="connsiteX287" fmla="*/ 687635 w 1912672"/>
              <a:gd name="connsiteY287" fmla="*/ 3566747 h 3833160"/>
              <a:gd name="connsiteX288" fmla="*/ 719332 w 1912672"/>
              <a:gd name="connsiteY288" fmla="*/ 3540910 h 3833160"/>
              <a:gd name="connsiteX289" fmla="*/ 753129 w 1912672"/>
              <a:gd name="connsiteY289" fmla="*/ 3520510 h 3833160"/>
              <a:gd name="connsiteX290" fmla="*/ 789139 w 1912672"/>
              <a:gd name="connsiteY290" fmla="*/ 3502048 h 3833160"/>
              <a:gd name="connsiteX291" fmla="*/ 826517 w 1912672"/>
              <a:gd name="connsiteY291" fmla="*/ 3487482 h 3833160"/>
              <a:gd name="connsiteX292" fmla="*/ 868462 w 1912672"/>
              <a:gd name="connsiteY292" fmla="*/ 3476916 h 3833160"/>
              <a:gd name="connsiteX293" fmla="*/ 962011 w 1912672"/>
              <a:gd name="connsiteY293" fmla="*/ 3455565 h 3833160"/>
              <a:gd name="connsiteX294" fmla="*/ 973820 w 1912672"/>
              <a:gd name="connsiteY294" fmla="*/ 3382651 h 3833160"/>
              <a:gd name="connsiteX295" fmla="*/ 979476 w 1912672"/>
              <a:gd name="connsiteY295" fmla="*/ 3310035 h 3833160"/>
              <a:gd name="connsiteX296" fmla="*/ 978970 w 1912672"/>
              <a:gd name="connsiteY296" fmla="*/ 3236513 h 3833160"/>
              <a:gd name="connsiteX297" fmla="*/ 972281 w 1912672"/>
              <a:gd name="connsiteY297" fmla="*/ 3163562 h 3833160"/>
              <a:gd name="connsiteX298" fmla="*/ 909718 w 1912672"/>
              <a:gd name="connsiteY298" fmla="*/ 2935624 h 3833160"/>
              <a:gd name="connsiteX299" fmla="*/ 900871 w 1912672"/>
              <a:gd name="connsiteY299" fmla="*/ 2934162 h 3833160"/>
              <a:gd name="connsiteX300" fmla="*/ 870406 w 1912672"/>
              <a:gd name="connsiteY300" fmla="*/ 2984139 h 3833160"/>
              <a:gd name="connsiteX301" fmla="*/ 833789 w 1912672"/>
              <a:gd name="connsiteY301" fmla="*/ 3034414 h 3833160"/>
              <a:gd name="connsiteX302" fmla="*/ 791581 w 1912672"/>
              <a:gd name="connsiteY302" fmla="*/ 3086679 h 3833160"/>
              <a:gd name="connsiteX303" fmla="*/ 743642 w 1912672"/>
              <a:gd name="connsiteY303" fmla="*/ 3135720 h 3833160"/>
              <a:gd name="connsiteX304" fmla="*/ 692759 w 1912672"/>
              <a:gd name="connsiteY304" fmla="*/ 3186373 h 3833160"/>
              <a:gd name="connsiteX305" fmla="*/ 637219 w 1912672"/>
              <a:gd name="connsiteY305" fmla="*/ 3235043 h 3833160"/>
              <a:gd name="connsiteX306" fmla="*/ 578815 w 1912672"/>
              <a:gd name="connsiteY306" fmla="*/ 3282100 h 3833160"/>
              <a:gd name="connsiteX307" fmla="*/ 518156 w 1912672"/>
              <a:gd name="connsiteY307" fmla="*/ 3326282 h 3833160"/>
              <a:gd name="connsiteX308" fmla="*/ 455177 w 1912672"/>
              <a:gd name="connsiteY308" fmla="*/ 3368134 h 3833160"/>
              <a:gd name="connsiteX309" fmla="*/ 393663 w 1912672"/>
              <a:gd name="connsiteY309" fmla="*/ 3407974 h 3833160"/>
              <a:gd name="connsiteX310" fmla="*/ 330228 w 1912672"/>
              <a:gd name="connsiteY310" fmla="*/ 3443435 h 3833160"/>
              <a:gd name="connsiteX311" fmla="*/ 267517 w 1912672"/>
              <a:gd name="connsiteY311" fmla="*/ 3474139 h 3833160"/>
              <a:gd name="connsiteX312" fmla="*/ 206814 w 1912672"/>
              <a:gd name="connsiteY312" fmla="*/ 3502111 h 3833160"/>
              <a:gd name="connsiteX313" fmla="*/ 148203 w 1912672"/>
              <a:gd name="connsiteY313" fmla="*/ 3524128 h 3833160"/>
              <a:gd name="connsiteX314" fmla="*/ 92246 w 1912672"/>
              <a:gd name="connsiteY314" fmla="*/ 3541882 h 3833160"/>
              <a:gd name="connsiteX315" fmla="*/ 37645 w 1912672"/>
              <a:gd name="connsiteY315" fmla="*/ 3552139 h 3833160"/>
              <a:gd name="connsiteX316" fmla="*/ 48200 w 1912672"/>
              <a:gd name="connsiteY316" fmla="*/ 3547012 h 3833160"/>
              <a:gd name="connsiteX317" fmla="*/ 54777 w 1912672"/>
              <a:gd name="connsiteY317" fmla="*/ 3543191 h 3833160"/>
              <a:gd name="connsiteX318" fmla="*/ 59610 w 1912672"/>
              <a:gd name="connsiteY318" fmla="*/ 3541137 h 3833160"/>
              <a:gd name="connsiteX319" fmla="*/ 61660 w 1912672"/>
              <a:gd name="connsiteY319" fmla="*/ 3539340 h 3833160"/>
              <a:gd name="connsiteX320" fmla="*/ 61441 w 1912672"/>
              <a:gd name="connsiteY320" fmla="*/ 3537351 h 3833160"/>
              <a:gd name="connsiteX321" fmla="*/ 62467 w 1912672"/>
              <a:gd name="connsiteY321" fmla="*/ 3536452 h 3833160"/>
              <a:gd name="connsiteX322" fmla="*/ 61359 w 1912672"/>
              <a:gd name="connsiteY322" fmla="*/ 3535481 h 3833160"/>
              <a:gd name="connsiteX323" fmla="*/ 62897 w 1912672"/>
              <a:gd name="connsiteY323" fmla="*/ 3534134 h 3833160"/>
              <a:gd name="connsiteX324" fmla="*/ 67081 w 1912672"/>
              <a:gd name="connsiteY324" fmla="*/ 3532408 h 3833160"/>
              <a:gd name="connsiteX325" fmla="*/ 72939 w 1912672"/>
              <a:gd name="connsiteY325" fmla="*/ 3529456 h 3833160"/>
              <a:gd name="connsiteX326" fmla="*/ 81778 w 1912672"/>
              <a:gd name="connsiteY326" fmla="*/ 3524622 h 3833160"/>
              <a:gd name="connsiteX327" fmla="*/ 95320 w 1912672"/>
              <a:gd name="connsiteY327" fmla="*/ 3518818 h 3833160"/>
              <a:gd name="connsiteX328" fmla="*/ 114932 w 1912672"/>
              <a:gd name="connsiteY328" fmla="*/ 3510846 h 3833160"/>
              <a:gd name="connsiteX329" fmla="*/ 137312 w 1912672"/>
              <a:gd name="connsiteY329" fmla="*/ 3500207 h 3833160"/>
              <a:gd name="connsiteX330" fmla="*/ 167862 w 1912672"/>
              <a:gd name="connsiteY330" fmla="*/ 3487744 h 3833160"/>
              <a:gd name="connsiteX331" fmla="*/ 204549 w 1912672"/>
              <a:gd name="connsiteY331" fmla="*/ 3472571 h 3833160"/>
              <a:gd name="connsiteX332" fmla="*/ 258382 w 1912672"/>
              <a:gd name="connsiteY332" fmla="*/ 3445767 h 3833160"/>
              <a:gd name="connsiteX333" fmla="*/ 311693 w 1912672"/>
              <a:gd name="connsiteY333" fmla="*/ 3413115 h 3833160"/>
              <a:gd name="connsiteX334" fmla="*/ 364540 w 1912672"/>
              <a:gd name="connsiteY334" fmla="*/ 3377961 h 3833160"/>
              <a:gd name="connsiteX335" fmla="*/ 422506 w 1912672"/>
              <a:gd name="connsiteY335" fmla="*/ 3342200 h 3833160"/>
              <a:gd name="connsiteX336" fmla="*/ 434347 w 1912672"/>
              <a:gd name="connsiteY336" fmla="*/ 3334006 h 3833160"/>
              <a:gd name="connsiteX337" fmla="*/ 451900 w 1912672"/>
              <a:gd name="connsiteY337" fmla="*/ 3321534 h 3833160"/>
              <a:gd name="connsiteX338" fmla="*/ 469893 w 1912672"/>
              <a:gd name="connsiteY338" fmla="*/ 3307950 h 3833160"/>
              <a:gd name="connsiteX339" fmla="*/ 489284 w 1912672"/>
              <a:gd name="connsiteY339" fmla="*/ 3292897 h 3833160"/>
              <a:gd name="connsiteX340" fmla="*/ 508083 w 1912672"/>
              <a:gd name="connsiteY340" fmla="*/ 3276424 h 3833160"/>
              <a:gd name="connsiteX341" fmla="*/ 522649 w 1912672"/>
              <a:gd name="connsiteY341" fmla="*/ 3259537 h 3833160"/>
              <a:gd name="connsiteX342" fmla="*/ 534440 w 1912672"/>
              <a:gd name="connsiteY342" fmla="*/ 3244112 h 3833160"/>
              <a:gd name="connsiteX343" fmla="*/ 539574 w 1912672"/>
              <a:gd name="connsiteY343" fmla="*/ 3230640 h 3833160"/>
              <a:gd name="connsiteX344" fmla="*/ 509849 w 1912672"/>
              <a:gd name="connsiteY344" fmla="*/ 3208187 h 3833160"/>
              <a:gd name="connsiteX345" fmla="*/ 474526 w 1912672"/>
              <a:gd name="connsiteY345" fmla="*/ 3191609 h 3833160"/>
              <a:gd name="connsiteX346" fmla="*/ 435493 w 1912672"/>
              <a:gd name="connsiteY346" fmla="*/ 3180466 h 3833160"/>
              <a:gd name="connsiteX347" fmla="*/ 390471 w 1912672"/>
              <a:gd name="connsiteY347" fmla="*/ 3173359 h 3833160"/>
              <a:gd name="connsiteX348" fmla="*/ 344894 w 1912672"/>
              <a:gd name="connsiteY348" fmla="*/ 3170859 h 3833160"/>
              <a:gd name="connsiteX349" fmla="*/ 295258 w 1912672"/>
              <a:gd name="connsiteY349" fmla="*/ 3172887 h 3833160"/>
              <a:gd name="connsiteX350" fmla="*/ 245329 w 1912672"/>
              <a:gd name="connsiteY350" fmla="*/ 3177354 h 3833160"/>
              <a:gd name="connsiteX351" fmla="*/ 195694 w 1912672"/>
              <a:gd name="connsiteY351" fmla="*/ 3184474 h 3833160"/>
              <a:gd name="connsiteX352" fmla="*/ 144902 w 1912672"/>
              <a:gd name="connsiteY352" fmla="*/ 3193577 h 3833160"/>
              <a:gd name="connsiteX353" fmla="*/ 95992 w 1912672"/>
              <a:gd name="connsiteY353" fmla="*/ 3206125 h 3833160"/>
              <a:gd name="connsiteX354" fmla="*/ 49213 w 1912672"/>
              <a:gd name="connsiteY354" fmla="*/ 3218744 h 3833160"/>
              <a:gd name="connsiteX355" fmla="*/ 6365 w 1912672"/>
              <a:gd name="connsiteY355" fmla="*/ 3233010 h 3833160"/>
              <a:gd name="connsiteX356" fmla="*/ 0 w 1912672"/>
              <a:gd name="connsiteY356" fmla="*/ 3227433 h 3833160"/>
              <a:gd name="connsiteX357" fmla="*/ 3076 w 1912672"/>
              <a:gd name="connsiteY357" fmla="*/ 3224737 h 3833160"/>
              <a:gd name="connsiteX358" fmla="*/ 43018 w 1912672"/>
              <a:gd name="connsiteY358" fmla="*/ 3207924 h 3833160"/>
              <a:gd name="connsiteX359" fmla="*/ 85231 w 1912672"/>
              <a:gd name="connsiteY359" fmla="*/ 3191304 h 3833160"/>
              <a:gd name="connsiteX360" fmla="*/ 127386 w 1912672"/>
              <a:gd name="connsiteY360" fmla="*/ 3176431 h 3833160"/>
              <a:gd name="connsiteX361" fmla="*/ 168655 w 1912672"/>
              <a:gd name="connsiteY361" fmla="*/ 3162578 h 3833160"/>
              <a:gd name="connsiteX362" fmla="*/ 209793 w 1912672"/>
              <a:gd name="connsiteY362" fmla="*/ 3149808 h 3833160"/>
              <a:gd name="connsiteX363" fmla="*/ 250713 w 1912672"/>
              <a:gd name="connsiteY363" fmla="*/ 3140141 h 3833160"/>
              <a:gd name="connsiteX364" fmla="*/ 291298 w 1912672"/>
              <a:gd name="connsiteY364" fmla="*/ 3131978 h 3833160"/>
              <a:gd name="connsiteX365" fmla="*/ 333154 w 1912672"/>
              <a:gd name="connsiteY365" fmla="*/ 3128523 h 3833160"/>
              <a:gd name="connsiteX366" fmla="*/ 375359 w 1912672"/>
              <a:gd name="connsiteY366" fmla="*/ 3125974 h 3833160"/>
              <a:gd name="connsiteX367" fmla="*/ 416751 w 1912672"/>
              <a:gd name="connsiteY367" fmla="*/ 3130200 h 3833160"/>
              <a:gd name="connsiteX368" fmla="*/ 459928 w 1912672"/>
              <a:gd name="connsiteY368" fmla="*/ 3138683 h 3833160"/>
              <a:gd name="connsiteX369" fmla="*/ 504268 w 1912672"/>
              <a:gd name="connsiteY369" fmla="*/ 3151481 h 3833160"/>
              <a:gd name="connsiteX370" fmla="*/ 546509 w 1912672"/>
              <a:gd name="connsiteY370" fmla="*/ 3169029 h 3833160"/>
              <a:gd name="connsiteX371" fmla="*/ 591005 w 1912672"/>
              <a:gd name="connsiteY371" fmla="*/ 3194544 h 3833160"/>
              <a:gd name="connsiteX372" fmla="*/ 643386 w 1912672"/>
              <a:gd name="connsiteY372" fmla="*/ 3146702 h 3833160"/>
              <a:gd name="connsiteX373" fmla="*/ 689192 w 1912672"/>
              <a:gd name="connsiteY373" fmla="*/ 3097589 h 3833160"/>
              <a:gd name="connsiteX374" fmla="*/ 728837 w 1912672"/>
              <a:gd name="connsiteY374" fmla="*/ 3047570 h 3833160"/>
              <a:gd name="connsiteX375" fmla="*/ 763151 w 1912672"/>
              <a:gd name="connsiteY375" fmla="*/ 2997373 h 3833160"/>
              <a:gd name="connsiteX376" fmla="*/ 792509 w 1912672"/>
              <a:gd name="connsiteY376" fmla="*/ 2946426 h 3833160"/>
              <a:gd name="connsiteX377" fmla="*/ 818742 w 1912672"/>
              <a:gd name="connsiteY377" fmla="*/ 2896035 h 3833160"/>
              <a:gd name="connsiteX378" fmla="*/ 840539 w 1912672"/>
              <a:gd name="connsiteY378" fmla="*/ 2845651 h 3833160"/>
              <a:gd name="connsiteX379" fmla="*/ 868659 w 1912672"/>
              <a:gd name="connsiteY379" fmla="*/ 2777611 h 3833160"/>
              <a:gd name="connsiteX380" fmla="*/ 886079 w 1912672"/>
              <a:gd name="connsiteY380" fmla="*/ 2678806 h 3833160"/>
              <a:gd name="connsiteX381" fmla="*/ 894665 w 1912672"/>
              <a:gd name="connsiteY381" fmla="*/ 2574247 h 3833160"/>
              <a:gd name="connsiteX382" fmla="*/ 910157 w 1912672"/>
              <a:gd name="connsiteY382" fmla="*/ 2532162 h 3833160"/>
              <a:gd name="connsiteX383" fmla="*/ 923410 w 1912672"/>
              <a:gd name="connsiteY383" fmla="*/ 2485372 h 3833160"/>
              <a:gd name="connsiteX384" fmla="*/ 935916 w 1912672"/>
              <a:gd name="connsiteY384" fmla="*/ 2433353 h 3833160"/>
              <a:gd name="connsiteX385" fmla="*/ 947488 w 1912672"/>
              <a:gd name="connsiteY385" fmla="*/ 2377937 h 3833160"/>
              <a:gd name="connsiteX386" fmla="*/ 956821 w 1912672"/>
              <a:gd name="connsiteY386" fmla="*/ 2318077 h 3833160"/>
              <a:gd name="connsiteX387" fmla="*/ 963914 w 1912672"/>
              <a:gd name="connsiteY387" fmla="*/ 2257171 h 3833160"/>
              <a:gd name="connsiteX388" fmla="*/ 970820 w 1912672"/>
              <a:gd name="connsiteY388" fmla="*/ 2193390 h 3833160"/>
              <a:gd name="connsiteX389" fmla="*/ 975486 w 1912672"/>
              <a:gd name="connsiteY389" fmla="*/ 2128825 h 3833160"/>
              <a:gd name="connsiteX390" fmla="*/ 979406 w 1912672"/>
              <a:gd name="connsiteY390" fmla="*/ 2061646 h 3833160"/>
              <a:gd name="connsiteX391" fmla="*/ 979406 w 1912672"/>
              <a:gd name="connsiteY391" fmla="*/ 1995512 h 3833160"/>
              <a:gd name="connsiteX392" fmla="*/ 979406 w 1912672"/>
              <a:gd name="connsiteY392" fmla="*/ 1930162 h 3833160"/>
              <a:gd name="connsiteX393" fmla="*/ 975486 w 1912672"/>
              <a:gd name="connsiteY393" fmla="*/ 1864552 h 3833160"/>
              <a:gd name="connsiteX394" fmla="*/ 970073 w 1912672"/>
              <a:gd name="connsiteY394" fmla="*/ 1801555 h 3833160"/>
              <a:gd name="connsiteX395" fmla="*/ 963167 w 1912672"/>
              <a:gd name="connsiteY395" fmla="*/ 1740126 h 3833160"/>
              <a:gd name="connsiteX396" fmla="*/ 952901 w 1912672"/>
              <a:gd name="connsiteY396" fmla="*/ 1680789 h 3833160"/>
              <a:gd name="connsiteX397" fmla="*/ 938902 w 1912672"/>
              <a:gd name="connsiteY397" fmla="*/ 1625634 h 3833160"/>
              <a:gd name="connsiteX398" fmla="*/ 923410 w 1912672"/>
              <a:gd name="connsiteY398" fmla="*/ 1573354 h 3833160"/>
              <a:gd name="connsiteX399" fmla="*/ 904744 w 1912672"/>
              <a:gd name="connsiteY399" fmla="*/ 1526564 h 3833160"/>
              <a:gd name="connsiteX400" fmla="*/ 883839 w 1912672"/>
              <a:gd name="connsiteY400" fmla="*/ 1485263 h 3833160"/>
              <a:gd name="connsiteX401" fmla="*/ 859574 w 1912672"/>
              <a:gd name="connsiteY401" fmla="*/ 1448667 h 3833160"/>
              <a:gd name="connsiteX402" fmla="*/ 832510 w 1912672"/>
              <a:gd name="connsiteY402" fmla="*/ 1419129 h 3833160"/>
              <a:gd name="connsiteX403" fmla="*/ 801338 w 1912672"/>
              <a:gd name="connsiteY403" fmla="*/ 1396649 h 3833160"/>
              <a:gd name="connsiteX404" fmla="*/ 774834 w 1912672"/>
              <a:gd name="connsiteY404" fmla="*/ 1383318 h 3833160"/>
              <a:gd name="connsiteX405" fmla="*/ 745342 w 1912672"/>
              <a:gd name="connsiteY405" fmla="*/ 1377829 h 3833160"/>
              <a:gd name="connsiteX406" fmla="*/ 714918 w 1912672"/>
              <a:gd name="connsiteY406" fmla="*/ 1377829 h 3833160"/>
              <a:gd name="connsiteX407" fmla="*/ 683187 w 1912672"/>
              <a:gd name="connsiteY407" fmla="*/ 1381750 h 3833160"/>
              <a:gd name="connsiteX408" fmla="*/ 652016 w 1912672"/>
              <a:gd name="connsiteY408" fmla="*/ 1388023 h 3833160"/>
              <a:gd name="connsiteX409" fmla="*/ 620845 w 1912672"/>
              <a:gd name="connsiteY409" fmla="*/ 1396649 h 3833160"/>
              <a:gd name="connsiteX410" fmla="*/ 589860 w 1912672"/>
              <a:gd name="connsiteY410" fmla="*/ 1403446 h 3833160"/>
              <a:gd name="connsiteX411" fmla="*/ 559436 w 1912672"/>
              <a:gd name="connsiteY411" fmla="*/ 1410503 h 3833160"/>
              <a:gd name="connsiteX412" fmla="*/ 531438 w 1912672"/>
              <a:gd name="connsiteY412" fmla="*/ 1414424 h 3833160"/>
              <a:gd name="connsiteX413" fmla="*/ 467602 w 1912672"/>
              <a:gd name="connsiteY413" fmla="*/ 1417561 h 3833160"/>
              <a:gd name="connsiteX414" fmla="*/ 405447 w 1912672"/>
              <a:gd name="connsiteY414" fmla="*/ 1414424 h 3833160"/>
              <a:gd name="connsiteX415" fmla="*/ 347958 w 1912672"/>
              <a:gd name="connsiteY415" fmla="*/ 1407367 h 3833160"/>
              <a:gd name="connsiteX416" fmla="*/ 292708 w 1912672"/>
              <a:gd name="connsiteY416" fmla="*/ 1397433 h 3833160"/>
              <a:gd name="connsiteX417" fmla="*/ 238952 w 1912672"/>
              <a:gd name="connsiteY417" fmla="*/ 1384886 h 3833160"/>
              <a:gd name="connsiteX418" fmla="*/ 187622 w 1912672"/>
              <a:gd name="connsiteY418" fmla="*/ 1372339 h 3833160"/>
              <a:gd name="connsiteX419" fmla="*/ 139466 w 1912672"/>
              <a:gd name="connsiteY419" fmla="*/ 1358485 h 3833160"/>
              <a:gd name="connsiteX420" fmla="*/ 142639 w 1912672"/>
              <a:gd name="connsiteY420" fmla="*/ 1342801 h 3833160"/>
              <a:gd name="connsiteX421" fmla="*/ 208714 w 1912672"/>
              <a:gd name="connsiteY421" fmla="*/ 1352212 h 3833160"/>
              <a:gd name="connsiteX422" fmla="*/ 274043 w 1912672"/>
              <a:gd name="connsiteY422" fmla="*/ 1358485 h 3833160"/>
              <a:gd name="connsiteX423" fmla="*/ 337878 w 1912672"/>
              <a:gd name="connsiteY423" fmla="*/ 1360838 h 3833160"/>
              <a:gd name="connsiteX424" fmla="*/ 400034 w 1912672"/>
              <a:gd name="connsiteY424" fmla="*/ 1358485 h 3833160"/>
              <a:gd name="connsiteX425" fmla="*/ 460696 w 1912672"/>
              <a:gd name="connsiteY425" fmla="*/ 1349859 h 3833160"/>
              <a:gd name="connsiteX426" fmla="*/ 519865 w 1912672"/>
              <a:gd name="connsiteY426" fmla="*/ 1336528 h 3833160"/>
              <a:gd name="connsiteX427" fmla="*/ 576608 w 1912672"/>
              <a:gd name="connsiteY427" fmla="*/ 1318753 h 3833160"/>
              <a:gd name="connsiteX428" fmla="*/ 630177 w 1912672"/>
              <a:gd name="connsiteY428" fmla="*/ 1292874 h 3833160"/>
              <a:gd name="connsiteX429" fmla="*/ 699426 w 1912672"/>
              <a:gd name="connsiteY429" fmla="*/ 1258631 h 3833160"/>
              <a:gd name="connsiteX430" fmla="*/ 572688 w 1912672"/>
              <a:gd name="connsiteY430" fmla="*/ 1147276 h 3833160"/>
              <a:gd name="connsiteX431" fmla="*/ 459203 w 1912672"/>
              <a:gd name="connsiteY431" fmla="*/ 1022589 h 3833160"/>
              <a:gd name="connsiteX432" fmla="*/ 396861 w 1912672"/>
              <a:gd name="connsiteY432" fmla="*/ 1029647 h 3833160"/>
              <a:gd name="connsiteX433" fmla="*/ 336198 w 1912672"/>
              <a:gd name="connsiteY433" fmla="*/ 1029647 h 3833160"/>
              <a:gd name="connsiteX434" fmla="*/ 280949 w 1912672"/>
              <a:gd name="connsiteY434" fmla="*/ 1022589 h 3833160"/>
              <a:gd name="connsiteX435" fmla="*/ 228873 w 1912672"/>
              <a:gd name="connsiteY435" fmla="*/ 1007951 h 3833160"/>
              <a:gd name="connsiteX436" fmla="*/ 180716 w 1912672"/>
              <a:gd name="connsiteY436" fmla="*/ 986777 h 3833160"/>
              <a:gd name="connsiteX437" fmla="*/ 138719 w 1912672"/>
              <a:gd name="connsiteY437" fmla="*/ 960376 h 3833160"/>
              <a:gd name="connsiteX438" fmla="*/ 101389 w 1912672"/>
              <a:gd name="connsiteY438" fmla="*/ 927701 h 3833160"/>
              <a:gd name="connsiteX439" fmla="*/ 70218 w 1912672"/>
              <a:gd name="connsiteY439" fmla="*/ 889537 h 3833160"/>
              <a:gd name="connsiteX440" fmla="*/ 46139 w 1912672"/>
              <a:gd name="connsiteY440" fmla="*/ 848236 h 3833160"/>
              <a:gd name="connsiteX441" fmla="*/ 49312 w 1912672"/>
              <a:gd name="connsiteY441" fmla="*/ 841179 h 3833160"/>
              <a:gd name="connsiteX442" fmla="*/ 59392 w 1912672"/>
              <a:gd name="connsiteY442" fmla="*/ 848236 h 3833160"/>
              <a:gd name="connsiteX443" fmla="*/ 71897 w 1912672"/>
              <a:gd name="connsiteY443" fmla="*/ 875422 h 3833160"/>
              <a:gd name="connsiteX444" fmla="*/ 92056 w 1912672"/>
              <a:gd name="connsiteY444" fmla="*/ 898948 h 3833160"/>
              <a:gd name="connsiteX445" fmla="*/ 116881 w 1912672"/>
              <a:gd name="connsiteY445" fmla="*/ 922212 h 3833160"/>
              <a:gd name="connsiteX446" fmla="*/ 146559 w 1912672"/>
              <a:gd name="connsiteY446" fmla="*/ 940248 h 3833160"/>
              <a:gd name="connsiteX447" fmla="*/ 180716 w 1912672"/>
              <a:gd name="connsiteY447" fmla="*/ 955671 h 3833160"/>
              <a:gd name="connsiteX448" fmla="*/ 216554 w 1912672"/>
              <a:gd name="connsiteY448" fmla="*/ 967434 h 3833160"/>
              <a:gd name="connsiteX449" fmla="*/ 254631 w 1912672"/>
              <a:gd name="connsiteY449" fmla="*/ 974492 h 3833160"/>
              <a:gd name="connsiteX450" fmla="*/ 294201 w 1912672"/>
              <a:gd name="connsiteY450" fmla="*/ 976844 h 3833160"/>
              <a:gd name="connsiteX451" fmla="*/ 332279 w 1912672"/>
              <a:gd name="connsiteY451" fmla="*/ 976060 h 3833160"/>
              <a:gd name="connsiteX452" fmla="*/ 353371 w 1912672"/>
              <a:gd name="connsiteY452" fmla="*/ 972923 h 3833160"/>
              <a:gd name="connsiteX453" fmla="*/ 372036 w 1912672"/>
              <a:gd name="connsiteY453" fmla="*/ 972923 h 3833160"/>
              <a:gd name="connsiteX454" fmla="*/ 388275 w 1912672"/>
              <a:gd name="connsiteY454" fmla="*/ 969786 h 3833160"/>
              <a:gd name="connsiteX455" fmla="*/ 403954 w 1912672"/>
              <a:gd name="connsiteY455" fmla="*/ 965865 h 3833160"/>
              <a:gd name="connsiteX456" fmla="*/ 417206 w 1912672"/>
              <a:gd name="connsiteY456" fmla="*/ 957239 h 3833160"/>
              <a:gd name="connsiteX457" fmla="*/ 379875 w 1912672"/>
              <a:gd name="connsiteY457" fmla="*/ 886400 h 3833160"/>
              <a:gd name="connsiteX458" fmla="*/ 347958 w 1912672"/>
              <a:gd name="connsiteY458" fmla="*/ 817130 h 3833160"/>
              <a:gd name="connsiteX459" fmla="*/ 317533 w 1912672"/>
              <a:gd name="connsiteY459" fmla="*/ 744723 h 3833160"/>
              <a:gd name="connsiteX460" fmla="*/ 291215 w 1912672"/>
              <a:gd name="connsiteY460" fmla="*/ 669963 h 3833160"/>
              <a:gd name="connsiteX461" fmla="*/ 265457 w 1912672"/>
              <a:gd name="connsiteY461" fmla="*/ 588930 h 3833160"/>
              <a:gd name="connsiteX462" fmla="*/ 241379 w 1912672"/>
              <a:gd name="connsiteY462" fmla="*/ 501623 h 3833160"/>
              <a:gd name="connsiteX463" fmla="*/ 238952 w 1912672"/>
              <a:gd name="connsiteY463" fmla="*/ 485939 h 3833160"/>
              <a:gd name="connsiteX464" fmla="*/ 232793 w 1912672"/>
              <a:gd name="connsiteY464" fmla="*/ 464243 h 3833160"/>
              <a:gd name="connsiteX465" fmla="*/ 228873 w 1912672"/>
              <a:gd name="connsiteY465" fmla="*/ 440194 h 3833160"/>
              <a:gd name="connsiteX466" fmla="*/ 223460 w 1912672"/>
              <a:gd name="connsiteY466" fmla="*/ 415884 h 3833160"/>
              <a:gd name="connsiteX467" fmla="*/ 218794 w 1912672"/>
              <a:gd name="connsiteY467" fmla="*/ 389483 h 3833160"/>
              <a:gd name="connsiteX468" fmla="*/ 217300 w 1912672"/>
              <a:gd name="connsiteY468" fmla="*/ 365173 h 3833160"/>
              <a:gd name="connsiteX469" fmla="*/ 217300 w 1912672"/>
              <a:gd name="connsiteY469" fmla="*/ 342693 h 3833160"/>
              <a:gd name="connsiteX470" fmla="*/ 220287 w 1912672"/>
              <a:gd name="connsiteY470" fmla="*/ 322565 h 3833160"/>
              <a:gd name="connsiteX471" fmla="*/ 225886 w 1912672"/>
              <a:gd name="connsiteY471" fmla="*/ 308450 h 3833160"/>
              <a:gd name="connsiteX472" fmla="*/ 232793 w 1912672"/>
              <a:gd name="connsiteY472" fmla="*/ 311586 h 3833160"/>
              <a:gd name="connsiteX473" fmla="*/ 238952 w 1912672"/>
              <a:gd name="connsiteY473" fmla="*/ 391051 h 3833160"/>
              <a:gd name="connsiteX474" fmla="*/ 252951 w 1912672"/>
              <a:gd name="connsiteY474" fmla="*/ 470516 h 3833160"/>
              <a:gd name="connsiteX475" fmla="*/ 274043 w 1912672"/>
              <a:gd name="connsiteY475" fmla="*/ 548413 h 3833160"/>
              <a:gd name="connsiteX476" fmla="*/ 299614 w 1912672"/>
              <a:gd name="connsiteY476" fmla="*/ 620036 h 3833160"/>
              <a:gd name="connsiteX477" fmla="*/ 327612 w 1912672"/>
              <a:gd name="connsiteY477" fmla="*/ 686954 h 3833160"/>
              <a:gd name="connsiteX478" fmla="*/ 353371 w 1912672"/>
              <a:gd name="connsiteY478" fmla="*/ 730607 h 3833160"/>
              <a:gd name="connsiteX479" fmla="*/ 350197 w 1912672"/>
              <a:gd name="connsiteY479" fmla="*/ 732176 h 3833160"/>
              <a:gd name="connsiteX480" fmla="*/ 350197 w 1912672"/>
              <a:gd name="connsiteY480" fmla="*/ 733744 h 3833160"/>
              <a:gd name="connsiteX481" fmla="*/ 351877 w 1912672"/>
              <a:gd name="connsiteY481" fmla="*/ 735313 h 3833160"/>
              <a:gd name="connsiteX482" fmla="*/ 353371 w 1912672"/>
              <a:gd name="connsiteY482" fmla="*/ 736097 h 3833160"/>
              <a:gd name="connsiteX483" fmla="*/ 356544 w 1912672"/>
              <a:gd name="connsiteY483" fmla="*/ 737665 h 3833160"/>
              <a:gd name="connsiteX484" fmla="*/ 357290 w 1912672"/>
              <a:gd name="connsiteY484" fmla="*/ 740802 h 3833160"/>
              <a:gd name="connsiteX485" fmla="*/ 358784 w 1912672"/>
              <a:gd name="connsiteY485" fmla="*/ 742370 h 3833160"/>
              <a:gd name="connsiteX486" fmla="*/ 360277 w 1912672"/>
              <a:gd name="connsiteY486" fmla="*/ 744723 h 3833160"/>
              <a:gd name="connsiteX487" fmla="*/ 360277 w 1912672"/>
              <a:gd name="connsiteY487" fmla="*/ 743154 h 3833160"/>
              <a:gd name="connsiteX488" fmla="*/ 358784 w 1912672"/>
              <a:gd name="connsiteY488" fmla="*/ 742370 h 3833160"/>
              <a:gd name="connsiteX489" fmla="*/ 353371 w 1912672"/>
              <a:gd name="connsiteY489" fmla="*/ 730607 h 3833160"/>
              <a:gd name="connsiteX490" fmla="*/ 372036 w 1912672"/>
              <a:gd name="connsiteY490" fmla="*/ 716492 h 3833160"/>
              <a:gd name="connsiteX491" fmla="*/ 389955 w 1912672"/>
              <a:gd name="connsiteY491" fmla="*/ 692443 h 3833160"/>
              <a:gd name="connsiteX492" fmla="*/ 406940 w 1912672"/>
              <a:gd name="connsiteY492" fmla="*/ 664474 h 3833160"/>
              <a:gd name="connsiteX493" fmla="*/ 422619 w 1912672"/>
              <a:gd name="connsiteY493" fmla="*/ 630231 h 3833160"/>
              <a:gd name="connsiteX494" fmla="*/ 436618 w 1912672"/>
              <a:gd name="connsiteY494" fmla="*/ 592066 h 3833160"/>
              <a:gd name="connsiteX495" fmla="*/ 449870 w 1912672"/>
              <a:gd name="connsiteY495" fmla="*/ 552334 h 3833160"/>
              <a:gd name="connsiteX496" fmla="*/ 460696 w 1912672"/>
              <a:gd name="connsiteY496" fmla="*/ 511033 h 3833160"/>
              <a:gd name="connsiteX497" fmla="*/ 470776 w 1912672"/>
              <a:gd name="connsiteY497" fmla="*/ 471301 h 3833160"/>
              <a:gd name="connsiteX498" fmla="*/ 479362 w 1912672"/>
              <a:gd name="connsiteY498" fmla="*/ 433136 h 3833160"/>
              <a:gd name="connsiteX499" fmla="*/ 480855 w 1912672"/>
              <a:gd name="connsiteY499" fmla="*/ 484370 h 3833160"/>
              <a:gd name="connsiteX500" fmla="*/ 479362 w 1912672"/>
              <a:gd name="connsiteY500" fmla="*/ 531161 h 3833160"/>
              <a:gd name="connsiteX501" fmla="*/ 472269 w 1912672"/>
              <a:gd name="connsiteY501" fmla="*/ 574814 h 3833160"/>
              <a:gd name="connsiteX502" fmla="*/ 462189 w 1912672"/>
              <a:gd name="connsiteY502" fmla="*/ 618468 h 3833160"/>
              <a:gd name="connsiteX503" fmla="*/ 448190 w 1912672"/>
              <a:gd name="connsiteY503" fmla="*/ 659769 h 3833160"/>
              <a:gd name="connsiteX504" fmla="*/ 428032 w 1912672"/>
              <a:gd name="connsiteY504" fmla="*/ 701069 h 3833160"/>
              <a:gd name="connsiteX505" fmla="*/ 381369 w 1912672"/>
              <a:gd name="connsiteY505" fmla="*/ 791252 h 3833160"/>
              <a:gd name="connsiteX506" fmla="*/ 429525 w 1912672"/>
              <a:gd name="connsiteY506" fmla="*/ 863920 h 3833160"/>
              <a:gd name="connsiteX507" fmla="*/ 481601 w 1912672"/>
              <a:gd name="connsiteY507" fmla="*/ 931622 h 3833160"/>
              <a:gd name="connsiteX508" fmla="*/ 538531 w 1912672"/>
              <a:gd name="connsiteY508" fmla="*/ 995403 h 3833160"/>
              <a:gd name="connsiteX509" fmla="*/ 599193 w 1912672"/>
              <a:gd name="connsiteY509" fmla="*/ 1053957 h 3833160"/>
              <a:gd name="connsiteX510" fmla="*/ 816831 w 1912672"/>
              <a:gd name="connsiteY510" fmla="*/ 1205045 h 3833160"/>
              <a:gd name="connsiteX511" fmla="*/ 823924 w 1912672"/>
              <a:gd name="connsiteY511" fmla="*/ 1199555 h 3833160"/>
              <a:gd name="connsiteX512" fmla="*/ 806005 w 1912672"/>
              <a:gd name="connsiteY512" fmla="*/ 1132637 h 3833160"/>
              <a:gd name="connsiteX513" fmla="*/ 792006 w 1912672"/>
              <a:gd name="connsiteY513" fmla="*/ 1060753 h 3833160"/>
              <a:gd name="connsiteX514" fmla="*/ 780247 w 1912672"/>
              <a:gd name="connsiteY514" fmla="*/ 982856 h 3833160"/>
              <a:gd name="connsiteX515" fmla="*/ 774834 w 1912672"/>
              <a:gd name="connsiteY515" fmla="*/ 903391 h 3833160"/>
              <a:gd name="connsiteX516" fmla="*/ 770167 w 1912672"/>
              <a:gd name="connsiteY516" fmla="*/ 820267 h 3833160"/>
              <a:gd name="connsiteX517" fmla="*/ 770167 w 1912672"/>
              <a:gd name="connsiteY517" fmla="*/ 735313 h 3833160"/>
              <a:gd name="connsiteX518" fmla="*/ 773340 w 1912672"/>
              <a:gd name="connsiteY518" fmla="*/ 649574 h 3833160"/>
              <a:gd name="connsiteX519" fmla="*/ 780247 w 1912672"/>
              <a:gd name="connsiteY519" fmla="*/ 564620 h 3833160"/>
              <a:gd name="connsiteX520" fmla="*/ 790513 w 1912672"/>
              <a:gd name="connsiteY520" fmla="*/ 479927 h 3833160"/>
              <a:gd name="connsiteX521" fmla="*/ 801338 w 1912672"/>
              <a:gd name="connsiteY521" fmla="*/ 398109 h 3833160"/>
              <a:gd name="connsiteX522" fmla="*/ 816831 w 1912672"/>
              <a:gd name="connsiteY522" fmla="*/ 318644 h 3833160"/>
              <a:gd name="connsiteX523" fmla="*/ 835496 w 1912672"/>
              <a:gd name="connsiteY523" fmla="*/ 243884 h 3833160"/>
              <a:gd name="connsiteX524" fmla="*/ 854908 w 1912672"/>
              <a:gd name="connsiteY524" fmla="*/ 173046 h 3833160"/>
              <a:gd name="connsiteX525" fmla="*/ 877493 w 1912672"/>
              <a:gd name="connsiteY525" fmla="*/ 109003 h 3833160"/>
              <a:gd name="connsiteX526" fmla="*/ 901571 w 1912672"/>
              <a:gd name="connsiteY526" fmla="*/ 50711 h 3833160"/>
              <a:gd name="connsiteX527" fmla="*/ 930503 w 1912672"/>
              <a:gd name="connsiteY527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55550 w 1912672"/>
              <a:gd name="connsiteY218" fmla="*/ 3272471 h 3833160"/>
              <a:gd name="connsiteX219" fmla="*/ 1106379 w 1912672"/>
              <a:gd name="connsiteY219" fmla="*/ 3308927 h 3833160"/>
              <a:gd name="connsiteX220" fmla="*/ 1151347 w 1912672"/>
              <a:gd name="connsiteY220" fmla="*/ 3348334 h 3833160"/>
              <a:gd name="connsiteX221" fmla="*/ 1187691 w 1912672"/>
              <a:gd name="connsiteY221" fmla="*/ 3388268 h 3833160"/>
              <a:gd name="connsiteX222" fmla="*/ 1216725 w 1912672"/>
              <a:gd name="connsiteY222" fmla="*/ 3430484 h 3833160"/>
              <a:gd name="connsiteX223" fmla="*/ 1238582 w 1912672"/>
              <a:gd name="connsiteY223" fmla="*/ 3473897 h 3833160"/>
              <a:gd name="connsiteX224" fmla="*/ 1252456 w 1912672"/>
              <a:gd name="connsiteY224" fmla="*/ 3516304 h 3833160"/>
              <a:gd name="connsiteX225" fmla="*/ 1258768 w 1912672"/>
              <a:gd name="connsiteY225" fmla="*/ 3559273 h 3833160"/>
              <a:gd name="connsiteX226" fmla="*/ 1256926 w 1912672"/>
              <a:gd name="connsiteY226" fmla="*/ 3601386 h 3833160"/>
              <a:gd name="connsiteX227" fmla="*/ 1247774 w 1912672"/>
              <a:gd name="connsiteY227" fmla="*/ 3640689 h 3833160"/>
              <a:gd name="connsiteX228" fmla="*/ 1240808 w 1912672"/>
              <a:gd name="connsiteY228" fmla="*/ 3642671 h 3833160"/>
              <a:gd name="connsiteX229" fmla="*/ 1237950 w 1912672"/>
              <a:gd name="connsiteY229" fmla="*/ 3632080 h 3833160"/>
              <a:gd name="connsiteX230" fmla="*/ 1246452 w 1912672"/>
              <a:gd name="connsiteY230" fmla="*/ 3608381 h 3833160"/>
              <a:gd name="connsiteX231" fmla="*/ 1246889 w 1912672"/>
              <a:gd name="connsiteY231" fmla="*/ 3581808 h 3833160"/>
              <a:gd name="connsiteX232" fmla="*/ 1243694 w 1912672"/>
              <a:gd name="connsiteY232" fmla="*/ 3552354 h 3833160"/>
              <a:gd name="connsiteX233" fmla="*/ 1233485 w 1912672"/>
              <a:gd name="connsiteY233" fmla="*/ 3522742 h 3833160"/>
              <a:gd name="connsiteX234" fmla="*/ 1218246 w 1912672"/>
              <a:gd name="connsiteY234" fmla="*/ 3491717 h 3833160"/>
              <a:gd name="connsiteX235" fmla="*/ 1199371 w 1912672"/>
              <a:gd name="connsiteY235" fmla="*/ 3461697 h 3833160"/>
              <a:gd name="connsiteX236" fmla="*/ 1175758 w 1912672"/>
              <a:gd name="connsiteY236" fmla="*/ 3432919 h 3833160"/>
              <a:gd name="connsiteX237" fmla="*/ 1147962 w 1912672"/>
              <a:gd name="connsiteY237" fmla="*/ 3405866 h 3833160"/>
              <a:gd name="connsiteX238" fmla="*/ 1119222 w 1912672"/>
              <a:gd name="connsiteY238" fmla="*/ 3381579 h 3833160"/>
              <a:gd name="connsiteX239" fmla="*/ 1101535 w 1912672"/>
              <a:gd name="connsiteY239" fmla="*/ 3369675 h 3833160"/>
              <a:gd name="connsiteX240" fmla="*/ 1087698 w 1912672"/>
              <a:gd name="connsiteY240" fmla="*/ 3357550 h 3833160"/>
              <a:gd name="connsiteX241" fmla="*/ 1073608 w 1912672"/>
              <a:gd name="connsiteY241" fmla="*/ 3348798 h 3833160"/>
              <a:gd name="connsiteX242" fmla="*/ 1059423 w 1912672"/>
              <a:gd name="connsiteY242" fmla="*/ 3340859 h 3833160"/>
              <a:gd name="connsiteX243" fmla="*/ 1043960 w 1912672"/>
              <a:gd name="connsiteY243" fmla="*/ 3337192 h 3833160"/>
              <a:gd name="connsiteX244" fmla="*/ 1025322 w 1912672"/>
              <a:gd name="connsiteY244" fmla="*/ 3402025 h 3833160"/>
              <a:gd name="connsiteX245" fmla="*/ 1003697 w 1912672"/>
              <a:gd name="connsiteY245" fmla="*/ 3462443 h 3833160"/>
              <a:gd name="connsiteX246" fmla="*/ 978914 w 1912672"/>
              <a:gd name="connsiteY246" fmla="*/ 3523689 h 3833160"/>
              <a:gd name="connsiteX247" fmla="*/ 949550 w 1912672"/>
              <a:gd name="connsiteY247" fmla="*/ 3583615 h 3833160"/>
              <a:gd name="connsiteX248" fmla="*/ 915669 w 1912672"/>
              <a:gd name="connsiteY248" fmla="*/ 3646771 h 3833160"/>
              <a:gd name="connsiteX249" fmla="*/ 876441 w 1912672"/>
              <a:gd name="connsiteY249" fmla="*/ 3712430 h 3833160"/>
              <a:gd name="connsiteX250" fmla="*/ 867986 w 1912672"/>
              <a:gd name="connsiteY250" fmla="*/ 3722991 h 3833160"/>
              <a:gd name="connsiteX251" fmla="*/ 858368 w 1912672"/>
              <a:gd name="connsiteY251" fmla="*/ 3739422 h 3833160"/>
              <a:gd name="connsiteX252" fmla="*/ 845551 w 1912672"/>
              <a:gd name="connsiteY252" fmla="*/ 3755745 h 3833160"/>
              <a:gd name="connsiteX253" fmla="*/ 833671 w 1912672"/>
              <a:gd name="connsiteY253" fmla="*/ 3773189 h 3833160"/>
              <a:gd name="connsiteX254" fmla="*/ 819871 w 1912672"/>
              <a:gd name="connsiteY254" fmla="*/ 3791345 h 3833160"/>
              <a:gd name="connsiteX255" fmla="*/ 805085 w 1912672"/>
              <a:gd name="connsiteY255" fmla="*/ 3806242 h 3833160"/>
              <a:gd name="connsiteX256" fmla="*/ 790388 w 1912672"/>
              <a:gd name="connsiteY256" fmla="*/ 3819121 h 3833160"/>
              <a:gd name="connsiteX257" fmla="*/ 775016 w 1912672"/>
              <a:gd name="connsiteY257" fmla="*/ 3828711 h 3833160"/>
              <a:gd name="connsiteX258" fmla="*/ 761637 w 1912672"/>
              <a:gd name="connsiteY258" fmla="*/ 3833160 h 3833160"/>
              <a:gd name="connsiteX259" fmla="*/ 758567 w 1912672"/>
              <a:gd name="connsiteY259" fmla="*/ 3826878 h 3833160"/>
              <a:gd name="connsiteX260" fmla="*/ 805952 w 1912672"/>
              <a:gd name="connsiteY260" fmla="*/ 3777351 h 3833160"/>
              <a:gd name="connsiteX261" fmla="*/ 847525 w 1912672"/>
              <a:gd name="connsiteY261" fmla="*/ 3722733 h 3833160"/>
              <a:gd name="connsiteX262" fmla="*/ 882815 w 1912672"/>
              <a:gd name="connsiteY262" fmla="*/ 3664405 h 3833160"/>
              <a:gd name="connsiteX263" fmla="*/ 910683 w 1912672"/>
              <a:gd name="connsiteY263" fmla="*/ 3606761 h 3833160"/>
              <a:gd name="connsiteX264" fmla="*/ 933675 w 1912672"/>
              <a:gd name="connsiteY264" fmla="*/ 3550236 h 3833160"/>
              <a:gd name="connsiteX265" fmla="*/ 943120 w 1912672"/>
              <a:gd name="connsiteY265" fmla="*/ 3508495 h 3833160"/>
              <a:gd name="connsiteX266" fmla="*/ 946497 w 1912672"/>
              <a:gd name="connsiteY266" fmla="*/ 3509658 h 3833160"/>
              <a:gd name="connsiteX267" fmla="*/ 947522 w 1912672"/>
              <a:gd name="connsiteY267" fmla="*/ 3508759 h 3833160"/>
              <a:gd name="connsiteX268" fmla="*/ 947302 w 1912672"/>
              <a:gd name="connsiteY268" fmla="*/ 3506770 h 3833160"/>
              <a:gd name="connsiteX269" fmla="*/ 946709 w 1912672"/>
              <a:gd name="connsiteY269" fmla="*/ 3505350 h 3833160"/>
              <a:gd name="connsiteX270" fmla="*/ 945381 w 1912672"/>
              <a:gd name="connsiteY270" fmla="*/ 3502390 h 3833160"/>
              <a:gd name="connsiteX271" fmla="*/ 946879 w 1912672"/>
              <a:gd name="connsiteY271" fmla="*/ 3500109 h 3833160"/>
              <a:gd name="connsiteX272" fmla="*/ 946796 w 1912672"/>
              <a:gd name="connsiteY272" fmla="*/ 3498240 h 3833160"/>
              <a:gd name="connsiteX273" fmla="*/ 947228 w 1912672"/>
              <a:gd name="connsiteY273" fmla="*/ 3495922 h 3833160"/>
              <a:gd name="connsiteX274" fmla="*/ 946202 w 1912672"/>
              <a:gd name="connsiteY274" fmla="*/ 3496821 h 3833160"/>
              <a:gd name="connsiteX275" fmla="*/ 946796 w 1912672"/>
              <a:gd name="connsiteY275" fmla="*/ 3498240 h 3833160"/>
              <a:gd name="connsiteX276" fmla="*/ 943120 w 1912672"/>
              <a:gd name="connsiteY276" fmla="*/ 3508495 h 3833160"/>
              <a:gd name="connsiteX277" fmla="*/ 920055 w 1912672"/>
              <a:gd name="connsiteY277" fmla="*/ 3504456 h 3833160"/>
              <a:gd name="connsiteX278" fmla="*/ 891050 w 1912672"/>
              <a:gd name="connsiteY278" fmla="*/ 3506594 h 3833160"/>
              <a:gd name="connsiteX279" fmla="*/ 860172 w 1912672"/>
              <a:gd name="connsiteY279" fmla="*/ 3511582 h 3833160"/>
              <a:gd name="connsiteX280" fmla="*/ 826163 w 1912672"/>
              <a:gd name="connsiteY280" fmla="*/ 3521016 h 3833160"/>
              <a:gd name="connsiteX281" fmla="*/ 790835 w 1912672"/>
              <a:gd name="connsiteY281" fmla="*/ 3533785 h 3833160"/>
              <a:gd name="connsiteX282" fmla="*/ 755037 w 1912672"/>
              <a:gd name="connsiteY282" fmla="*/ 3547939 h 3833160"/>
              <a:gd name="connsiteX283" fmla="*/ 720010 w 1912672"/>
              <a:gd name="connsiteY283" fmla="*/ 3564567 h 3833160"/>
              <a:gd name="connsiteX284" fmla="*/ 686563 w 1912672"/>
              <a:gd name="connsiteY284" fmla="*/ 3580781 h 3833160"/>
              <a:gd name="connsiteX285" fmla="*/ 655247 w 1912672"/>
              <a:gd name="connsiteY285" fmla="*/ 3597068 h 3833160"/>
              <a:gd name="connsiteX286" fmla="*/ 687635 w 1912672"/>
              <a:gd name="connsiteY286" fmla="*/ 3566747 h 3833160"/>
              <a:gd name="connsiteX287" fmla="*/ 719332 w 1912672"/>
              <a:gd name="connsiteY287" fmla="*/ 3540910 h 3833160"/>
              <a:gd name="connsiteX288" fmla="*/ 753129 w 1912672"/>
              <a:gd name="connsiteY288" fmla="*/ 3520510 h 3833160"/>
              <a:gd name="connsiteX289" fmla="*/ 789139 w 1912672"/>
              <a:gd name="connsiteY289" fmla="*/ 3502048 h 3833160"/>
              <a:gd name="connsiteX290" fmla="*/ 826517 w 1912672"/>
              <a:gd name="connsiteY290" fmla="*/ 3487482 h 3833160"/>
              <a:gd name="connsiteX291" fmla="*/ 868462 w 1912672"/>
              <a:gd name="connsiteY291" fmla="*/ 3476916 h 3833160"/>
              <a:gd name="connsiteX292" fmla="*/ 962011 w 1912672"/>
              <a:gd name="connsiteY292" fmla="*/ 3455565 h 3833160"/>
              <a:gd name="connsiteX293" fmla="*/ 973820 w 1912672"/>
              <a:gd name="connsiteY293" fmla="*/ 3382651 h 3833160"/>
              <a:gd name="connsiteX294" fmla="*/ 979476 w 1912672"/>
              <a:gd name="connsiteY294" fmla="*/ 3310035 h 3833160"/>
              <a:gd name="connsiteX295" fmla="*/ 978970 w 1912672"/>
              <a:gd name="connsiteY295" fmla="*/ 3236513 h 3833160"/>
              <a:gd name="connsiteX296" fmla="*/ 972281 w 1912672"/>
              <a:gd name="connsiteY296" fmla="*/ 3163562 h 3833160"/>
              <a:gd name="connsiteX297" fmla="*/ 909718 w 1912672"/>
              <a:gd name="connsiteY297" fmla="*/ 2935624 h 3833160"/>
              <a:gd name="connsiteX298" fmla="*/ 900871 w 1912672"/>
              <a:gd name="connsiteY298" fmla="*/ 2934162 h 3833160"/>
              <a:gd name="connsiteX299" fmla="*/ 870406 w 1912672"/>
              <a:gd name="connsiteY299" fmla="*/ 2984139 h 3833160"/>
              <a:gd name="connsiteX300" fmla="*/ 833789 w 1912672"/>
              <a:gd name="connsiteY300" fmla="*/ 3034414 h 3833160"/>
              <a:gd name="connsiteX301" fmla="*/ 791581 w 1912672"/>
              <a:gd name="connsiteY301" fmla="*/ 3086679 h 3833160"/>
              <a:gd name="connsiteX302" fmla="*/ 743642 w 1912672"/>
              <a:gd name="connsiteY302" fmla="*/ 3135720 h 3833160"/>
              <a:gd name="connsiteX303" fmla="*/ 692759 w 1912672"/>
              <a:gd name="connsiteY303" fmla="*/ 3186373 h 3833160"/>
              <a:gd name="connsiteX304" fmla="*/ 637219 w 1912672"/>
              <a:gd name="connsiteY304" fmla="*/ 3235043 h 3833160"/>
              <a:gd name="connsiteX305" fmla="*/ 578815 w 1912672"/>
              <a:gd name="connsiteY305" fmla="*/ 3282100 h 3833160"/>
              <a:gd name="connsiteX306" fmla="*/ 518156 w 1912672"/>
              <a:gd name="connsiteY306" fmla="*/ 3326282 h 3833160"/>
              <a:gd name="connsiteX307" fmla="*/ 455177 w 1912672"/>
              <a:gd name="connsiteY307" fmla="*/ 3368134 h 3833160"/>
              <a:gd name="connsiteX308" fmla="*/ 393663 w 1912672"/>
              <a:gd name="connsiteY308" fmla="*/ 3407974 h 3833160"/>
              <a:gd name="connsiteX309" fmla="*/ 330228 w 1912672"/>
              <a:gd name="connsiteY309" fmla="*/ 3443435 h 3833160"/>
              <a:gd name="connsiteX310" fmla="*/ 267517 w 1912672"/>
              <a:gd name="connsiteY310" fmla="*/ 3474139 h 3833160"/>
              <a:gd name="connsiteX311" fmla="*/ 206814 w 1912672"/>
              <a:gd name="connsiteY311" fmla="*/ 3502111 h 3833160"/>
              <a:gd name="connsiteX312" fmla="*/ 148203 w 1912672"/>
              <a:gd name="connsiteY312" fmla="*/ 3524128 h 3833160"/>
              <a:gd name="connsiteX313" fmla="*/ 92246 w 1912672"/>
              <a:gd name="connsiteY313" fmla="*/ 3541882 h 3833160"/>
              <a:gd name="connsiteX314" fmla="*/ 37645 w 1912672"/>
              <a:gd name="connsiteY314" fmla="*/ 3552139 h 3833160"/>
              <a:gd name="connsiteX315" fmla="*/ 48200 w 1912672"/>
              <a:gd name="connsiteY315" fmla="*/ 3547012 h 3833160"/>
              <a:gd name="connsiteX316" fmla="*/ 54777 w 1912672"/>
              <a:gd name="connsiteY316" fmla="*/ 3543191 h 3833160"/>
              <a:gd name="connsiteX317" fmla="*/ 59610 w 1912672"/>
              <a:gd name="connsiteY317" fmla="*/ 3541137 h 3833160"/>
              <a:gd name="connsiteX318" fmla="*/ 61660 w 1912672"/>
              <a:gd name="connsiteY318" fmla="*/ 3539340 h 3833160"/>
              <a:gd name="connsiteX319" fmla="*/ 61441 w 1912672"/>
              <a:gd name="connsiteY319" fmla="*/ 3537351 h 3833160"/>
              <a:gd name="connsiteX320" fmla="*/ 62467 w 1912672"/>
              <a:gd name="connsiteY320" fmla="*/ 3536452 h 3833160"/>
              <a:gd name="connsiteX321" fmla="*/ 61359 w 1912672"/>
              <a:gd name="connsiteY321" fmla="*/ 3535481 h 3833160"/>
              <a:gd name="connsiteX322" fmla="*/ 62897 w 1912672"/>
              <a:gd name="connsiteY322" fmla="*/ 3534134 h 3833160"/>
              <a:gd name="connsiteX323" fmla="*/ 67081 w 1912672"/>
              <a:gd name="connsiteY323" fmla="*/ 3532408 h 3833160"/>
              <a:gd name="connsiteX324" fmla="*/ 72939 w 1912672"/>
              <a:gd name="connsiteY324" fmla="*/ 3529456 h 3833160"/>
              <a:gd name="connsiteX325" fmla="*/ 81778 w 1912672"/>
              <a:gd name="connsiteY325" fmla="*/ 3524622 h 3833160"/>
              <a:gd name="connsiteX326" fmla="*/ 95320 w 1912672"/>
              <a:gd name="connsiteY326" fmla="*/ 3518818 h 3833160"/>
              <a:gd name="connsiteX327" fmla="*/ 114932 w 1912672"/>
              <a:gd name="connsiteY327" fmla="*/ 3510846 h 3833160"/>
              <a:gd name="connsiteX328" fmla="*/ 137312 w 1912672"/>
              <a:gd name="connsiteY328" fmla="*/ 3500207 h 3833160"/>
              <a:gd name="connsiteX329" fmla="*/ 167862 w 1912672"/>
              <a:gd name="connsiteY329" fmla="*/ 3487744 h 3833160"/>
              <a:gd name="connsiteX330" fmla="*/ 204549 w 1912672"/>
              <a:gd name="connsiteY330" fmla="*/ 3472571 h 3833160"/>
              <a:gd name="connsiteX331" fmla="*/ 258382 w 1912672"/>
              <a:gd name="connsiteY331" fmla="*/ 3445767 h 3833160"/>
              <a:gd name="connsiteX332" fmla="*/ 311693 w 1912672"/>
              <a:gd name="connsiteY332" fmla="*/ 3413115 h 3833160"/>
              <a:gd name="connsiteX333" fmla="*/ 364540 w 1912672"/>
              <a:gd name="connsiteY333" fmla="*/ 3377961 h 3833160"/>
              <a:gd name="connsiteX334" fmla="*/ 422506 w 1912672"/>
              <a:gd name="connsiteY334" fmla="*/ 3342200 h 3833160"/>
              <a:gd name="connsiteX335" fmla="*/ 434347 w 1912672"/>
              <a:gd name="connsiteY335" fmla="*/ 3334006 h 3833160"/>
              <a:gd name="connsiteX336" fmla="*/ 451900 w 1912672"/>
              <a:gd name="connsiteY336" fmla="*/ 3321534 h 3833160"/>
              <a:gd name="connsiteX337" fmla="*/ 469893 w 1912672"/>
              <a:gd name="connsiteY337" fmla="*/ 3307950 h 3833160"/>
              <a:gd name="connsiteX338" fmla="*/ 489284 w 1912672"/>
              <a:gd name="connsiteY338" fmla="*/ 3292897 h 3833160"/>
              <a:gd name="connsiteX339" fmla="*/ 508083 w 1912672"/>
              <a:gd name="connsiteY339" fmla="*/ 3276424 h 3833160"/>
              <a:gd name="connsiteX340" fmla="*/ 522649 w 1912672"/>
              <a:gd name="connsiteY340" fmla="*/ 3259537 h 3833160"/>
              <a:gd name="connsiteX341" fmla="*/ 534440 w 1912672"/>
              <a:gd name="connsiteY341" fmla="*/ 3244112 h 3833160"/>
              <a:gd name="connsiteX342" fmla="*/ 539574 w 1912672"/>
              <a:gd name="connsiteY342" fmla="*/ 3230640 h 3833160"/>
              <a:gd name="connsiteX343" fmla="*/ 509849 w 1912672"/>
              <a:gd name="connsiteY343" fmla="*/ 3208187 h 3833160"/>
              <a:gd name="connsiteX344" fmla="*/ 474526 w 1912672"/>
              <a:gd name="connsiteY344" fmla="*/ 3191609 h 3833160"/>
              <a:gd name="connsiteX345" fmla="*/ 435493 w 1912672"/>
              <a:gd name="connsiteY345" fmla="*/ 3180466 h 3833160"/>
              <a:gd name="connsiteX346" fmla="*/ 390471 w 1912672"/>
              <a:gd name="connsiteY346" fmla="*/ 3173359 h 3833160"/>
              <a:gd name="connsiteX347" fmla="*/ 344894 w 1912672"/>
              <a:gd name="connsiteY347" fmla="*/ 3170859 h 3833160"/>
              <a:gd name="connsiteX348" fmla="*/ 295258 w 1912672"/>
              <a:gd name="connsiteY348" fmla="*/ 3172887 h 3833160"/>
              <a:gd name="connsiteX349" fmla="*/ 245329 w 1912672"/>
              <a:gd name="connsiteY349" fmla="*/ 3177354 h 3833160"/>
              <a:gd name="connsiteX350" fmla="*/ 195694 w 1912672"/>
              <a:gd name="connsiteY350" fmla="*/ 3184474 h 3833160"/>
              <a:gd name="connsiteX351" fmla="*/ 144902 w 1912672"/>
              <a:gd name="connsiteY351" fmla="*/ 3193577 h 3833160"/>
              <a:gd name="connsiteX352" fmla="*/ 95992 w 1912672"/>
              <a:gd name="connsiteY352" fmla="*/ 3206125 h 3833160"/>
              <a:gd name="connsiteX353" fmla="*/ 49213 w 1912672"/>
              <a:gd name="connsiteY353" fmla="*/ 3218744 h 3833160"/>
              <a:gd name="connsiteX354" fmla="*/ 6365 w 1912672"/>
              <a:gd name="connsiteY354" fmla="*/ 3233010 h 3833160"/>
              <a:gd name="connsiteX355" fmla="*/ 0 w 1912672"/>
              <a:gd name="connsiteY355" fmla="*/ 3227433 h 3833160"/>
              <a:gd name="connsiteX356" fmla="*/ 3076 w 1912672"/>
              <a:gd name="connsiteY356" fmla="*/ 3224737 h 3833160"/>
              <a:gd name="connsiteX357" fmla="*/ 43018 w 1912672"/>
              <a:gd name="connsiteY357" fmla="*/ 3207924 h 3833160"/>
              <a:gd name="connsiteX358" fmla="*/ 85231 w 1912672"/>
              <a:gd name="connsiteY358" fmla="*/ 3191304 h 3833160"/>
              <a:gd name="connsiteX359" fmla="*/ 127386 w 1912672"/>
              <a:gd name="connsiteY359" fmla="*/ 3176431 h 3833160"/>
              <a:gd name="connsiteX360" fmla="*/ 168655 w 1912672"/>
              <a:gd name="connsiteY360" fmla="*/ 3162578 h 3833160"/>
              <a:gd name="connsiteX361" fmla="*/ 209793 w 1912672"/>
              <a:gd name="connsiteY361" fmla="*/ 3149808 h 3833160"/>
              <a:gd name="connsiteX362" fmla="*/ 250713 w 1912672"/>
              <a:gd name="connsiteY362" fmla="*/ 3140141 h 3833160"/>
              <a:gd name="connsiteX363" fmla="*/ 291298 w 1912672"/>
              <a:gd name="connsiteY363" fmla="*/ 3131978 h 3833160"/>
              <a:gd name="connsiteX364" fmla="*/ 333154 w 1912672"/>
              <a:gd name="connsiteY364" fmla="*/ 3128523 h 3833160"/>
              <a:gd name="connsiteX365" fmla="*/ 375359 w 1912672"/>
              <a:gd name="connsiteY365" fmla="*/ 3125974 h 3833160"/>
              <a:gd name="connsiteX366" fmla="*/ 416751 w 1912672"/>
              <a:gd name="connsiteY366" fmla="*/ 3130200 h 3833160"/>
              <a:gd name="connsiteX367" fmla="*/ 459928 w 1912672"/>
              <a:gd name="connsiteY367" fmla="*/ 3138683 h 3833160"/>
              <a:gd name="connsiteX368" fmla="*/ 504268 w 1912672"/>
              <a:gd name="connsiteY368" fmla="*/ 3151481 h 3833160"/>
              <a:gd name="connsiteX369" fmla="*/ 546509 w 1912672"/>
              <a:gd name="connsiteY369" fmla="*/ 3169029 h 3833160"/>
              <a:gd name="connsiteX370" fmla="*/ 591005 w 1912672"/>
              <a:gd name="connsiteY370" fmla="*/ 3194544 h 3833160"/>
              <a:gd name="connsiteX371" fmla="*/ 643386 w 1912672"/>
              <a:gd name="connsiteY371" fmla="*/ 3146702 h 3833160"/>
              <a:gd name="connsiteX372" fmla="*/ 689192 w 1912672"/>
              <a:gd name="connsiteY372" fmla="*/ 3097589 h 3833160"/>
              <a:gd name="connsiteX373" fmla="*/ 728837 w 1912672"/>
              <a:gd name="connsiteY373" fmla="*/ 3047570 h 3833160"/>
              <a:gd name="connsiteX374" fmla="*/ 763151 w 1912672"/>
              <a:gd name="connsiteY374" fmla="*/ 2997373 h 3833160"/>
              <a:gd name="connsiteX375" fmla="*/ 792509 w 1912672"/>
              <a:gd name="connsiteY375" fmla="*/ 2946426 h 3833160"/>
              <a:gd name="connsiteX376" fmla="*/ 818742 w 1912672"/>
              <a:gd name="connsiteY376" fmla="*/ 2896035 h 3833160"/>
              <a:gd name="connsiteX377" fmla="*/ 840539 w 1912672"/>
              <a:gd name="connsiteY377" fmla="*/ 2845651 h 3833160"/>
              <a:gd name="connsiteX378" fmla="*/ 868659 w 1912672"/>
              <a:gd name="connsiteY378" fmla="*/ 2777611 h 3833160"/>
              <a:gd name="connsiteX379" fmla="*/ 886079 w 1912672"/>
              <a:gd name="connsiteY379" fmla="*/ 2678806 h 3833160"/>
              <a:gd name="connsiteX380" fmla="*/ 894665 w 1912672"/>
              <a:gd name="connsiteY380" fmla="*/ 2574247 h 3833160"/>
              <a:gd name="connsiteX381" fmla="*/ 910157 w 1912672"/>
              <a:gd name="connsiteY381" fmla="*/ 2532162 h 3833160"/>
              <a:gd name="connsiteX382" fmla="*/ 923410 w 1912672"/>
              <a:gd name="connsiteY382" fmla="*/ 2485372 h 3833160"/>
              <a:gd name="connsiteX383" fmla="*/ 935916 w 1912672"/>
              <a:gd name="connsiteY383" fmla="*/ 2433353 h 3833160"/>
              <a:gd name="connsiteX384" fmla="*/ 947488 w 1912672"/>
              <a:gd name="connsiteY384" fmla="*/ 2377937 h 3833160"/>
              <a:gd name="connsiteX385" fmla="*/ 956821 w 1912672"/>
              <a:gd name="connsiteY385" fmla="*/ 2318077 h 3833160"/>
              <a:gd name="connsiteX386" fmla="*/ 963914 w 1912672"/>
              <a:gd name="connsiteY386" fmla="*/ 2257171 h 3833160"/>
              <a:gd name="connsiteX387" fmla="*/ 970820 w 1912672"/>
              <a:gd name="connsiteY387" fmla="*/ 2193390 h 3833160"/>
              <a:gd name="connsiteX388" fmla="*/ 975486 w 1912672"/>
              <a:gd name="connsiteY388" fmla="*/ 2128825 h 3833160"/>
              <a:gd name="connsiteX389" fmla="*/ 979406 w 1912672"/>
              <a:gd name="connsiteY389" fmla="*/ 2061646 h 3833160"/>
              <a:gd name="connsiteX390" fmla="*/ 979406 w 1912672"/>
              <a:gd name="connsiteY390" fmla="*/ 1995512 h 3833160"/>
              <a:gd name="connsiteX391" fmla="*/ 979406 w 1912672"/>
              <a:gd name="connsiteY391" fmla="*/ 1930162 h 3833160"/>
              <a:gd name="connsiteX392" fmla="*/ 975486 w 1912672"/>
              <a:gd name="connsiteY392" fmla="*/ 1864552 h 3833160"/>
              <a:gd name="connsiteX393" fmla="*/ 970073 w 1912672"/>
              <a:gd name="connsiteY393" fmla="*/ 1801555 h 3833160"/>
              <a:gd name="connsiteX394" fmla="*/ 963167 w 1912672"/>
              <a:gd name="connsiteY394" fmla="*/ 1740126 h 3833160"/>
              <a:gd name="connsiteX395" fmla="*/ 952901 w 1912672"/>
              <a:gd name="connsiteY395" fmla="*/ 1680789 h 3833160"/>
              <a:gd name="connsiteX396" fmla="*/ 938902 w 1912672"/>
              <a:gd name="connsiteY396" fmla="*/ 1625634 h 3833160"/>
              <a:gd name="connsiteX397" fmla="*/ 923410 w 1912672"/>
              <a:gd name="connsiteY397" fmla="*/ 1573354 h 3833160"/>
              <a:gd name="connsiteX398" fmla="*/ 904744 w 1912672"/>
              <a:gd name="connsiteY398" fmla="*/ 1526564 h 3833160"/>
              <a:gd name="connsiteX399" fmla="*/ 883839 w 1912672"/>
              <a:gd name="connsiteY399" fmla="*/ 1485263 h 3833160"/>
              <a:gd name="connsiteX400" fmla="*/ 859574 w 1912672"/>
              <a:gd name="connsiteY400" fmla="*/ 1448667 h 3833160"/>
              <a:gd name="connsiteX401" fmla="*/ 832510 w 1912672"/>
              <a:gd name="connsiteY401" fmla="*/ 1419129 h 3833160"/>
              <a:gd name="connsiteX402" fmla="*/ 801338 w 1912672"/>
              <a:gd name="connsiteY402" fmla="*/ 1396649 h 3833160"/>
              <a:gd name="connsiteX403" fmla="*/ 774834 w 1912672"/>
              <a:gd name="connsiteY403" fmla="*/ 1383318 h 3833160"/>
              <a:gd name="connsiteX404" fmla="*/ 745342 w 1912672"/>
              <a:gd name="connsiteY404" fmla="*/ 1377829 h 3833160"/>
              <a:gd name="connsiteX405" fmla="*/ 714918 w 1912672"/>
              <a:gd name="connsiteY405" fmla="*/ 1377829 h 3833160"/>
              <a:gd name="connsiteX406" fmla="*/ 683187 w 1912672"/>
              <a:gd name="connsiteY406" fmla="*/ 1381750 h 3833160"/>
              <a:gd name="connsiteX407" fmla="*/ 652016 w 1912672"/>
              <a:gd name="connsiteY407" fmla="*/ 1388023 h 3833160"/>
              <a:gd name="connsiteX408" fmla="*/ 620845 w 1912672"/>
              <a:gd name="connsiteY408" fmla="*/ 1396649 h 3833160"/>
              <a:gd name="connsiteX409" fmla="*/ 589860 w 1912672"/>
              <a:gd name="connsiteY409" fmla="*/ 1403446 h 3833160"/>
              <a:gd name="connsiteX410" fmla="*/ 559436 w 1912672"/>
              <a:gd name="connsiteY410" fmla="*/ 1410503 h 3833160"/>
              <a:gd name="connsiteX411" fmla="*/ 531438 w 1912672"/>
              <a:gd name="connsiteY411" fmla="*/ 1414424 h 3833160"/>
              <a:gd name="connsiteX412" fmla="*/ 467602 w 1912672"/>
              <a:gd name="connsiteY412" fmla="*/ 1417561 h 3833160"/>
              <a:gd name="connsiteX413" fmla="*/ 405447 w 1912672"/>
              <a:gd name="connsiteY413" fmla="*/ 1414424 h 3833160"/>
              <a:gd name="connsiteX414" fmla="*/ 347958 w 1912672"/>
              <a:gd name="connsiteY414" fmla="*/ 1407367 h 3833160"/>
              <a:gd name="connsiteX415" fmla="*/ 292708 w 1912672"/>
              <a:gd name="connsiteY415" fmla="*/ 1397433 h 3833160"/>
              <a:gd name="connsiteX416" fmla="*/ 238952 w 1912672"/>
              <a:gd name="connsiteY416" fmla="*/ 1384886 h 3833160"/>
              <a:gd name="connsiteX417" fmla="*/ 187622 w 1912672"/>
              <a:gd name="connsiteY417" fmla="*/ 1372339 h 3833160"/>
              <a:gd name="connsiteX418" fmla="*/ 139466 w 1912672"/>
              <a:gd name="connsiteY418" fmla="*/ 1358485 h 3833160"/>
              <a:gd name="connsiteX419" fmla="*/ 142639 w 1912672"/>
              <a:gd name="connsiteY419" fmla="*/ 1342801 h 3833160"/>
              <a:gd name="connsiteX420" fmla="*/ 208714 w 1912672"/>
              <a:gd name="connsiteY420" fmla="*/ 1352212 h 3833160"/>
              <a:gd name="connsiteX421" fmla="*/ 274043 w 1912672"/>
              <a:gd name="connsiteY421" fmla="*/ 1358485 h 3833160"/>
              <a:gd name="connsiteX422" fmla="*/ 337878 w 1912672"/>
              <a:gd name="connsiteY422" fmla="*/ 1360838 h 3833160"/>
              <a:gd name="connsiteX423" fmla="*/ 400034 w 1912672"/>
              <a:gd name="connsiteY423" fmla="*/ 1358485 h 3833160"/>
              <a:gd name="connsiteX424" fmla="*/ 460696 w 1912672"/>
              <a:gd name="connsiteY424" fmla="*/ 1349859 h 3833160"/>
              <a:gd name="connsiteX425" fmla="*/ 519865 w 1912672"/>
              <a:gd name="connsiteY425" fmla="*/ 1336528 h 3833160"/>
              <a:gd name="connsiteX426" fmla="*/ 576608 w 1912672"/>
              <a:gd name="connsiteY426" fmla="*/ 1318753 h 3833160"/>
              <a:gd name="connsiteX427" fmla="*/ 630177 w 1912672"/>
              <a:gd name="connsiteY427" fmla="*/ 1292874 h 3833160"/>
              <a:gd name="connsiteX428" fmla="*/ 699426 w 1912672"/>
              <a:gd name="connsiteY428" fmla="*/ 1258631 h 3833160"/>
              <a:gd name="connsiteX429" fmla="*/ 572688 w 1912672"/>
              <a:gd name="connsiteY429" fmla="*/ 1147276 h 3833160"/>
              <a:gd name="connsiteX430" fmla="*/ 459203 w 1912672"/>
              <a:gd name="connsiteY430" fmla="*/ 1022589 h 3833160"/>
              <a:gd name="connsiteX431" fmla="*/ 396861 w 1912672"/>
              <a:gd name="connsiteY431" fmla="*/ 1029647 h 3833160"/>
              <a:gd name="connsiteX432" fmla="*/ 336198 w 1912672"/>
              <a:gd name="connsiteY432" fmla="*/ 1029647 h 3833160"/>
              <a:gd name="connsiteX433" fmla="*/ 280949 w 1912672"/>
              <a:gd name="connsiteY433" fmla="*/ 1022589 h 3833160"/>
              <a:gd name="connsiteX434" fmla="*/ 228873 w 1912672"/>
              <a:gd name="connsiteY434" fmla="*/ 1007951 h 3833160"/>
              <a:gd name="connsiteX435" fmla="*/ 180716 w 1912672"/>
              <a:gd name="connsiteY435" fmla="*/ 986777 h 3833160"/>
              <a:gd name="connsiteX436" fmla="*/ 138719 w 1912672"/>
              <a:gd name="connsiteY436" fmla="*/ 960376 h 3833160"/>
              <a:gd name="connsiteX437" fmla="*/ 101389 w 1912672"/>
              <a:gd name="connsiteY437" fmla="*/ 927701 h 3833160"/>
              <a:gd name="connsiteX438" fmla="*/ 70218 w 1912672"/>
              <a:gd name="connsiteY438" fmla="*/ 889537 h 3833160"/>
              <a:gd name="connsiteX439" fmla="*/ 46139 w 1912672"/>
              <a:gd name="connsiteY439" fmla="*/ 848236 h 3833160"/>
              <a:gd name="connsiteX440" fmla="*/ 49312 w 1912672"/>
              <a:gd name="connsiteY440" fmla="*/ 841179 h 3833160"/>
              <a:gd name="connsiteX441" fmla="*/ 59392 w 1912672"/>
              <a:gd name="connsiteY441" fmla="*/ 848236 h 3833160"/>
              <a:gd name="connsiteX442" fmla="*/ 71897 w 1912672"/>
              <a:gd name="connsiteY442" fmla="*/ 875422 h 3833160"/>
              <a:gd name="connsiteX443" fmla="*/ 92056 w 1912672"/>
              <a:gd name="connsiteY443" fmla="*/ 898948 h 3833160"/>
              <a:gd name="connsiteX444" fmla="*/ 116881 w 1912672"/>
              <a:gd name="connsiteY444" fmla="*/ 922212 h 3833160"/>
              <a:gd name="connsiteX445" fmla="*/ 146559 w 1912672"/>
              <a:gd name="connsiteY445" fmla="*/ 940248 h 3833160"/>
              <a:gd name="connsiteX446" fmla="*/ 180716 w 1912672"/>
              <a:gd name="connsiteY446" fmla="*/ 955671 h 3833160"/>
              <a:gd name="connsiteX447" fmla="*/ 216554 w 1912672"/>
              <a:gd name="connsiteY447" fmla="*/ 967434 h 3833160"/>
              <a:gd name="connsiteX448" fmla="*/ 254631 w 1912672"/>
              <a:gd name="connsiteY448" fmla="*/ 974492 h 3833160"/>
              <a:gd name="connsiteX449" fmla="*/ 294201 w 1912672"/>
              <a:gd name="connsiteY449" fmla="*/ 976844 h 3833160"/>
              <a:gd name="connsiteX450" fmla="*/ 332279 w 1912672"/>
              <a:gd name="connsiteY450" fmla="*/ 976060 h 3833160"/>
              <a:gd name="connsiteX451" fmla="*/ 353371 w 1912672"/>
              <a:gd name="connsiteY451" fmla="*/ 972923 h 3833160"/>
              <a:gd name="connsiteX452" fmla="*/ 372036 w 1912672"/>
              <a:gd name="connsiteY452" fmla="*/ 972923 h 3833160"/>
              <a:gd name="connsiteX453" fmla="*/ 388275 w 1912672"/>
              <a:gd name="connsiteY453" fmla="*/ 969786 h 3833160"/>
              <a:gd name="connsiteX454" fmla="*/ 403954 w 1912672"/>
              <a:gd name="connsiteY454" fmla="*/ 965865 h 3833160"/>
              <a:gd name="connsiteX455" fmla="*/ 417206 w 1912672"/>
              <a:gd name="connsiteY455" fmla="*/ 957239 h 3833160"/>
              <a:gd name="connsiteX456" fmla="*/ 379875 w 1912672"/>
              <a:gd name="connsiteY456" fmla="*/ 886400 h 3833160"/>
              <a:gd name="connsiteX457" fmla="*/ 347958 w 1912672"/>
              <a:gd name="connsiteY457" fmla="*/ 817130 h 3833160"/>
              <a:gd name="connsiteX458" fmla="*/ 317533 w 1912672"/>
              <a:gd name="connsiteY458" fmla="*/ 744723 h 3833160"/>
              <a:gd name="connsiteX459" fmla="*/ 291215 w 1912672"/>
              <a:gd name="connsiteY459" fmla="*/ 669963 h 3833160"/>
              <a:gd name="connsiteX460" fmla="*/ 265457 w 1912672"/>
              <a:gd name="connsiteY460" fmla="*/ 588930 h 3833160"/>
              <a:gd name="connsiteX461" fmla="*/ 241379 w 1912672"/>
              <a:gd name="connsiteY461" fmla="*/ 501623 h 3833160"/>
              <a:gd name="connsiteX462" fmla="*/ 238952 w 1912672"/>
              <a:gd name="connsiteY462" fmla="*/ 485939 h 3833160"/>
              <a:gd name="connsiteX463" fmla="*/ 232793 w 1912672"/>
              <a:gd name="connsiteY463" fmla="*/ 464243 h 3833160"/>
              <a:gd name="connsiteX464" fmla="*/ 228873 w 1912672"/>
              <a:gd name="connsiteY464" fmla="*/ 440194 h 3833160"/>
              <a:gd name="connsiteX465" fmla="*/ 223460 w 1912672"/>
              <a:gd name="connsiteY465" fmla="*/ 415884 h 3833160"/>
              <a:gd name="connsiteX466" fmla="*/ 218794 w 1912672"/>
              <a:gd name="connsiteY466" fmla="*/ 389483 h 3833160"/>
              <a:gd name="connsiteX467" fmla="*/ 217300 w 1912672"/>
              <a:gd name="connsiteY467" fmla="*/ 365173 h 3833160"/>
              <a:gd name="connsiteX468" fmla="*/ 217300 w 1912672"/>
              <a:gd name="connsiteY468" fmla="*/ 342693 h 3833160"/>
              <a:gd name="connsiteX469" fmla="*/ 220287 w 1912672"/>
              <a:gd name="connsiteY469" fmla="*/ 322565 h 3833160"/>
              <a:gd name="connsiteX470" fmla="*/ 225886 w 1912672"/>
              <a:gd name="connsiteY470" fmla="*/ 308450 h 3833160"/>
              <a:gd name="connsiteX471" fmla="*/ 232793 w 1912672"/>
              <a:gd name="connsiteY471" fmla="*/ 311586 h 3833160"/>
              <a:gd name="connsiteX472" fmla="*/ 238952 w 1912672"/>
              <a:gd name="connsiteY472" fmla="*/ 391051 h 3833160"/>
              <a:gd name="connsiteX473" fmla="*/ 252951 w 1912672"/>
              <a:gd name="connsiteY473" fmla="*/ 470516 h 3833160"/>
              <a:gd name="connsiteX474" fmla="*/ 274043 w 1912672"/>
              <a:gd name="connsiteY474" fmla="*/ 548413 h 3833160"/>
              <a:gd name="connsiteX475" fmla="*/ 299614 w 1912672"/>
              <a:gd name="connsiteY475" fmla="*/ 620036 h 3833160"/>
              <a:gd name="connsiteX476" fmla="*/ 327612 w 1912672"/>
              <a:gd name="connsiteY476" fmla="*/ 686954 h 3833160"/>
              <a:gd name="connsiteX477" fmla="*/ 353371 w 1912672"/>
              <a:gd name="connsiteY477" fmla="*/ 730607 h 3833160"/>
              <a:gd name="connsiteX478" fmla="*/ 350197 w 1912672"/>
              <a:gd name="connsiteY478" fmla="*/ 732176 h 3833160"/>
              <a:gd name="connsiteX479" fmla="*/ 350197 w 1912672"/>
              <a:gd name="connsiteY479" fmla="*/ 733744 h 3833160"/>
              <a:gd name="connsiteX480" fmla="*/ 351877 w 1912672"/>
              <a:gd name="connsiteY480" fmla="*/ 735313 h 3833160"/>
              <a:gd name="connsiteX481" fmla="*/ 353371 w 1912672"/>
              <a:gd name="connsiteY481" fmla="*/ 736097 h 3833160"/>
              <a:gd name="connsiteX482" fmla="*/ 356544 w 1912672"/>
              <a:gd name="connsiteY482" fmla="*/ 737665 h 3833160"/>
              <a:gd name="connsiteX483" fmla="*/ 357290 w 1912672"/>
              <a:gd name="connsiteY483" fmla="*/ 740802 h 3833160"/>
              <a:gd name="connsiteX484" fmla="*/ 358784 w 1912672"/>
              <a:gd name="connsiteY484" fmla="*/ 742370 h 3833160"/>
              <a:gd name="connsiteX485" fmla="*/ 360277 w 1912672"/>
              <a:gd name="connsiteY485" fmla="*/ 744723 h 3833160"/>
              <a:gd name="connsiteX486" fmla="*/ 360277 w 1912672"/>
              <a:gd name="connsiteY486" fmla="*/ 743154 h 3833160"/>
              <a:gd name="connsiteX487" fmla="*/ 358784 w 1912672"/>
              <a:gd name="connsiteY487" fmla="*/ 742370 h 3833160"/>
              <a:gd name="connsiteX488" fmla="*/ 353371 w 1912672"/>
              <a:gd name="connsiteY488" fmla="*/ 730607 h 3833160"/>
              <a:gd name="connsiteX489" fmla="*/ 372036 w 1912672"/>
              <a:gd name="connsiteY489" fmla="*/ 716492 h 3833160"/>
              <a:gd name="connsiteX490" fmla="*/ 389955 w 1912672"/>
              <a:gd name="connsiteY490" fmla="*/ 692443 h 3833160"/>
              <a:gd name="connsiteX491" fmla="*/ 406940 w 1912672"/>
              <a:gd name="connsiteY491" fmla="*/ 664474 h 3833160"/>
              <a:gd name="connsiteX492" fmla="*/ 422619 w 1912672"/>
              <a:gd name="connsiteY492" fmla="*/ 630231 h 3833160"/>
              <a:gd name="connsiteX493" fmla="*/ 436618 w 1912672"/>
              <a:gd name="connsiteY493" fmla="*/ 592066 h 3833160"/>
              <a:gd name="connsiteX494" fmla="*/ 449870 w 1912672"/>
              <a:gd name="connsiteY494" fmla="*/ 552334 h 3833160"/>
              <a:gd name="connsiteX495" fmla="*/ 460696 w 1912672"/>
              <a:gd name="connsiteY495" fmla="*/ 511033 h 3833160"/>
              <a:gd name="connsiteX496" fmla="*/ 470776 w 1912672"/>
              <a:gd name="connsiteY496" fmla="*/ 471301 h 3833160"/>
              <a:gd name="connsiteX497" fmla="*/ 479362 w 1912672"/>
              <a:gd name="connsiteY497" fmla="*/ 433136 h 3833160"/>
              <a:gd name="connsiteX498" fmla="*/ 480855 w 1912672"/>
              <a:gd name="connsiteY498" fmla="*/ 484370 h 3833160"/>
              <a:gd name="connsiteX499" fmla="*/ 479362 w 1912672"/>
              <a:gd name="connsiteY499" fmla="*/ 531161 h 3833160"/>
              <a:gd name="connsiteX500" fmla="*/ 472269 w 1912672"/>
              <a:gd name="connsiteY500" fmla="*/ 574814 h 3833160"/>
              <a:gd name="connsiteX501" fmla="*/ 462189 w 1912672"/>
              <a:gd name="connsiteY501" fmla="*/ 618468 h 3833160"/>
              <a:gd name="connsiteX502" fmla="*/ 448190 w 1912672"/>
              <a:gd name="connsiteY502" fmla="*/ 659769 h 3833160"/>
              <a:gd name="connsiteX503" fmla="*/ 428032 w 1912672"/>
              <a:gd name="connsiteY503" fmla="*/ 701069 h 3833160"/>
              <a:gd name="connsiteX504" fmla="*/ 381369 w 1912672"/>
              <a:gd name="connsiteY504" fmla="*/ 791252 h 3833160"/>
              <a:gd name="connsiteX505" fmla="*/ 429525 w 1912672"/>
              <a:gd name="connsiteY505" fmla="*/ 863920 h 3833160"/>
              <a:gd name="connsiteX506" fmla="*/ 481601 w 1912672"/>
              <a:gd name="connsiteY506" fmla="*/ 931622 h 3833160"/>
              <a:gd name="connsiteX507" fmla="*/ 538531 w 1912672"/>
              <a:gd name="connsiteY507" fmla="*/ 995403 h 3833160"/>
              <a:gd name="connsiteX508" fmla="*/ 599193 w 1912672"/>
              <a:gd name="connsiteY508" fmla="*/ 1053957 h 3833160"/>
              <a:gd name="connsiteX509" fmla="*/ 816831 w 1912672"/>
              <a:gd name="connsiteY509" fmla="*/ 1205045 h 3833160"/>
              <a:gd name="connsiteX510" fmla="*/ 823924 w 1912672"/>
              <a:gd name="connsiteY510" fmla="*/ 1199555 h 3833160"/>
              <a:gd name="connsiteX511" fmla="*/ 806005 w 1912672"/>
              <a:gd name="connsiteY511" fmla="*/ 1132637 h 3833160"/>
              <a:gd name="connsiteX512" fmla="*/ 792006 w 1912672"/>
              <a:gd name="connsiteY512" fmla="*/ 1060753 h 3833160"/>
              <a:gd name="connsiteX513" fmla="*/ 780247 w 1912672"/>
              <a:gd name="connsiteY513" fmla="*/ 982856 h 3833160"/>
              <a:gd name="connsiteX514" fmla="*/ 774834 w 1912672"/>
              <a:gd name="connsiteY514" fmla="*/ 903391 h 3833160"/>
              <a:gd name="connsiteX515" fmla="*/ 770167 w 1912672"/>
              <a:gd name="connsiteY515" fmla="*/ 820267 h 3833160"/>
              <a:gd name="connsiteX516" fmla="*/ 770167 w 1912672"/>
              <a:gd name="connsiteY516" fmla="*/ 735313 h 3833160"/>
              <a:gd name="connsiteX517" fmla="*/ 773340 w 1912672"/>
              <a:gd name="connsiteY517" fmla="*/ 649574 h 3833160"/>
              <a:gd name="connsiteX518" fmla="*/ 780247 w 1912672"/>
              <a:gd name="connsiteY518" fmla="*/ 564620 h 3833160"/>
              <a:gd name="connsiteX519" fmla="*/ 790513 w 1912672"/>
              <a:gd name="connsiteY519" fmla="*/ 479927 h 3833160"/>
              <a:gd name="connsiteX520" fmla="*/ 801338 w 1912672"/>
              <a:gd name="connsiteY520" fmla="*/ 398109 h 3833160"/>
              <a:gd name="connsiteX521" fmla="*/ 816831 w 1912672"/>
              <a:gd name="connsiteY521" fmla="*/ 318644 h 3833160"/>
              <a:gd name="connsiteX522" fmla="*/ 835496 w 1912672"/>
              <a:gd name="connsiteY522" fmla="*/ 243884 h 3833160"/>
              <a:gd name="connsiteX523" fmla="*/ 854908 w 1912672"/>
              <a:gd name="connsiteY523" fmla="*/ 173046 h 3833160"/>
              <a:gd name="connsiteX524" fmla="*/ 877493 w 1912672"/>
              <a:gd name="connsiteY524" fmla="*/ 109003 h 3833160"/>
              <a:gd name="connsiteX525" fmla="*/ 901571 w 1912672"/>
              <a:gd name="connsiteY525" fmla="*/ 50711 h 3833160"/>
              <a:gd name="connsiteX526" fmla="*/ 930503 w 1912672"/>
              <a:gd name="connsiteY526" fmla="*/ 0 h 383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</a:cxnLst>
            <a:rect l="l" t="t" r="r" b="b"/>
            <a:pathLst>
              <a:path w="1912672" h="3833160">
                <a:moveTo>
                  <a:pt x="930503" y="0"/>
                </a:moveTo>
                <a:cubicBezTo>
                  <a:pt x="929383" y="4182"/>
                  <a:pt x="928449" y="8365"/>
                  <a:pt x="927329" y="12547"/>
                </a:cubicBezTo>
                <a:cubicBezTo>
                  <a:pt x="926770" y="15423"/>
                  <a:pt x="926396" y="18037"/>
                  <a:pt x="925836" y="20912"/>
                </a:cubicBezTo>
                <a:lnTo>
                  <a:pt x="924156" y="26401"/>
                </a:lnTo>
                <a:lnTo>
                  <a:pt x="924156" y="29538"/>
                </a:lnTo>
                <a:lnTo>
                  <a:pt x="925836" y="31106"/>
                </a:lnTo>
                <a:lnTo>
                  <a:pt x="925836" y="32675"/>
                </a:lnTo>
                <a:lnTo>
                  <a:pt x="927329" y="32675"/>
                </a:lnTo>
                <a:lnTo>
                  <a:pt x="927329" y="35027"/>
                </a:lnTo>
                <a:cubicBezTo>
                  <a:pt x="926770" y="36596"/>
                  <a:pt x="926396" y="38164"/>
                  <a:pt x="925836" y="39733"/>
                </a:cubicBezTo>
                <a:lnTo>
                  <a:pt x="924156" y="46790"/>
                </a:lnTo>
                <a:lnTo>
                  <a:pt x="921917" y="57769"/>
                </a:lnTo>
                <a:cubicBezTo>
                  <a:pt x="920423" y="62997"/>
                  <a:pt x="918743" y="67964"/>
                  <a:pt x="917250" y="73192"/>
                </a:cubicBezTo>
                <a:cubicBezTo>
                  <a:pt x="914824" y="80511"/>
                  <a:pt x="912584" y="87830"/>
                  <a:pt x="910157" y="95149"/>
                </a:cubicBezTo>
                <a:cubicBezTo>
                  <a:pt x="907918" y="104037"/>
                  <a:pt x="905491" y="112663"/>
                  <a:pt x="903251" y="121550"/>
                </a:cubicBezTo>
                <a:cubicBezTo>
                  <a:pt x="899518" y="133052"/>
                  <a:pt x="895972" y="144292"/>
                  <a:pt x="892239" y="155793"/>
                </a:cubicBezTo>
                <a:cubicBezTo>
                  <a:pt x="887946" y="169647"/>
                  <a:pt x="883466" y="183240"/>
                  <a:pt x="879173" y="197094"/>
                </a:cubicBezTo>
                <a:cubicBezTo>
                  <a:pt x="873947" y="218529"/>
                  <a:pt x="868720" y="240225"/>
                  <a:pt x="863494" y="261659"/>
                </a:cubicBezTo>
                <a:cubicBezTo>
                  <a:pt x="859948" y="284662"/>
                  <a:pt x="856215" y="307927"/>
                  <a:pt x="852668" y="330930"/>
                </a:cubicBezTo>
                <a:cubicBezTo>
                  <a:pt x="849868" y="354717"/>
                  <a:pt x="846882" y="378243"/>
                  <a:pt x="844082" y="402030"/>
                </a:cubicBezTo>
                <a:cubicBezTo>
                  <a:pt x="840162" y="427124"/>
                  <a:pt x="836429" y="452480"/>
                  <a:pt x="832510" y="477574"/>
                </a:cubicBezTo>
                <a:cubicBezTo>
                  <a:pt x="831950" y="483063"/>
                  <a:pt x="831390" y="488291"/>
                  <a:pt x="830830" y="493781"/>
                </a:cubicBezTo>
                <a:lnTo>
                  <a:pt x="828590" y="518091"/>
                </a:lnTo>
                <a:cubicBezTo>
                  <a:pt x="828030" y="526717"/>
                  <a:pt x="827470" y="535082"/>
                  <a:pt x="826910" y="543708"/>
                </a:cubicBezTo>
                <a:cubicBezTo>
                  <a:pt x="826350" y="553118"/>
                  <a:pt x="825977" y="562267"/>
                  <a:pt x="825417" y="571677"/>
                </a:cubicBezTo>
                <a:lnTo>
                  <a:pt x="825417" y="600431"/>
                </a:lnTo>
                <a:cubicBezTo>
                  <a:pt x="826537" y="609057"/>
                  <a:pt x="827470" y="617683"/>
                  <a:pt x="828590" y="626310"/>
                </a:cubicBezTo>
                <a:cubicBezTo>
                  <a:pt x="829896" y="633890"/>
                  <a:pt x="831203" y="641209"/>
                  <a:pt x="832510" y="648790"/>
                </a:cubicBezTo>
                <a:cubicBezTo>
                  <a:pt x="834749" y="654018"/>
                  <a:pt x="837176" y="659246"/>
                  <a:pt x="839416" y="664474"/>
                </a:cubicBezTo>
                <a:lnTo>
                  <a:pt x="876746" y="661337"/>
                </a:lnTo>
                <a:lnTo>
                  <a:pt x="913330" y="648790"/>
                </a:lnTo>
                <a:lnTo>
                  <a:pt x="948235" y="628662"/>
                </a:lnTo>
                <a:lnTo>
                  <a:pt x="984072" y="600431"/>
                </a:lnTo>
                <a:lnTo>
                  <a:pt x="1016736" y="567756"/>
                </a:lnTo>
                <a:lnTo>
                  <a:pt x="1048654" y="528024"/>
                </a:lnTo>
                <a:lnTo>
                  <a:pt x="1078892" y="485939"/>
                </a:lnTo>
                <a:lnTo>
                  <a:pt x="1106890" y="441763"/>
                </a:lnTo>
                <a:lnTo>
                  <a:pt x="1134141" y="394972"/>
                </a:lnTo>
                <a:lnTo>
                  <a:pt x="1157473" y="346614"/>
                </a:lnTo>
                <a:lnTo>
                  <a:pt x="1179311" y="299824"/>
                </a:lnTo>
                <a:cubicBezTo>
                  <a:pt x="1185284" y="284662"/>
                  <a:pt x="1191257" y="269763"/>
                  <a:pt x="1197230" y="254602"/>
                </a:cubicBezTo>
                <a:lnTo>
                  <a:pt x="1205816" y="254602"/>
                </a:lnTo>
                <a:lnTo>
                  <a:pt x="1205816" y="259307"/>
                </a:lnTo>
                <a:cubicBezTo>
                  <a:pt x="1201150" y="274468"/>
                  <a:pt x="1196484" y="289368"/>
                  <a:pt x="1191817" y="304529"/>
                </a:cubicBezTo>
                <a:cubicBezTo>
                  <a:pt x="1186591" y="320213"/>
                  <a:pt x="1181365" y="335635"/>
                  <a:pt x="1176138" y="351319"/>
                </a:cubicBezTo>
                <a:cubicBezTo>
                  <a:pt x="1170539" y="366480"/>
                  <a:pt x="1164752" y="381380"/>
                  <a:pt x="1159153" y="396541"/>
                </a:cubicBezTo>
                <a:lnTo>
                  <a:pt x="1141981" y="440194"/>
                </a:lnTo>
                <a:cubicBezTo>
                  <a:pt x="1136008" y="454310"/>
                  <a:pt x="1130035" y="468687"/>
                  <a:pt x="1124062" y="482802"/>
                </a:cubicBezTo>
                <a:lnTo>
                  <a:pt x="1103903" y="522535"/>
                </a:lnTo>
                <a:lnTo>
                  <a:pt x="1082812" y="560699"/>
                </a:lnTo>
                <a:lnTo>
                  <a:pt x="1057240" y="595726"/>
                </a:lnTo>
                <a:lnTo>
                  <a:pt x="1030735" y="630231"/>
                </a:lnTo>
                <a:lnTo>
                  <a:pt x="999564" y="658200"/>
                </a:lnTo>
                <a:lnTo>
                  <a:pt x="963914" y="683817"/>
                </a:lnTo>
                <a:lnTo>
                  <a:pt x="924156" y="706559"/>
                </a:lnTo>
                <a:lnTo>
                  <a:pt x="882159" y="723550"/>
                </a:lnTo>
                <a:lnTo>
                  <a:pt x="832510" y="735313"/>
                </a:lnTo>
                <a:cubicBezTo>
                  <a:pt x="833070" y="762498"/>
                  <a:pt x="833443" y="789945"/>
                  <a:pt x="834003" y="817130"/>
                </a:cubicBezTo>
                <a:cubicBezTo>
                  <a:pt x="836243" y="843008"/>
                  <a:pt x="838669" y="869148"/>
                  <a:pt x="840909" y="895027"/>
                </a:cubicBezTo>
                <a:cubicBezTo>
                  <a:pt x="844829" y="919598"/>
                  <a:pt x="848748" y="944431"/>
                  <a:pt x="852668" y="969002"/>
                </a:cubicBezTo>
                <a:cubicBezTo>
                  <a:pt x="857894" y="992267"/>
                  <a:pt x="862934" y="1015792"/>
                  <a:pt x="868160" y="1039057"/>
                </a:cubicBezTo>
                <a:cubicBezTo>
                  <a:pt x="874693" y="1061276"/>
                  <a:pt x="881039" y="1083756"/>
                  <a:pt x="887572" y="1105975"/>
                </a:cubicBezTo>
                <a:cubicBezTo>
                  <a:pt x="894665" y="1127409"/>
                  <a:pt x="901571" y="1148583"/>
                  <a:pt x="908664" y="1170017"/>
                </a:cubicBezTo>
                <a:lnTo>
                  <a:pt x="932742" y="1230662"/>
                </a:lnTo>
                <a:lnTo>
                  <a:pt x="956821" y="1289738"/>
                </a:lnTo>
                <a:cubicBezTo>
                  <a:pt x="959247" y="1294443"/>
                  <a:pt x="961487" y="1299148"/>
                  <a:pt x="963914" y="1303853"/>
                </a:cubicBezTo>
                <a:lnTo>
                  <a:pt x="970073" y="1321105"/>
                </a:lnTo>
                <a:cubicBezTo>
                  <a:pt x="972873" y="1327379"/>
                  <a:pt x="975859" y="1333391"/>
                  <a:pt x="978659" y="1339665"/>
                </a:cubicBezTo>
                <a:lnTo>
                  <a:pt x="986499" y="1359269"/>
                </a:lnTo>
                <a:cubicBezTo>
                  <a:pt x="989858" y="1365543"/>
                  <a:pt x="993218" y="1371555"/>
                  <a:pt x="996578" y="1377829"/>
                </a:cubicBezTo>
                <a:cubicBezTo>
                  <a:pt x="1000498" y="1383057"/>
                  <a:pt x="1004231" y="1388285"/>
                  <a:pt x="1008150" y="1393512"/>
                </a:cubicBezTo>
                <a:cubicBezTo>
                  <a:pt x="1012817" y="1398218"/>
                  <a:pt x="1017483" y="1402661"/>
                  <a:pt x="1022149" y="1407367"/>
                </a:cubicBezTo>
                <a:lnTo>
                  <a:pt x="1037828" y="1417561"/>
                </a:lnTo>
                <a:lnTo>
                  <a:pt x="1056494" y="1421482"/>
                </a:lnTo>
                <a:lnTo>
                  <a:pt x="1075906" y="1420698"/>
                </a:lnTo>
                <a:lnTo>
                  <a:pt x="1110810" y="1408935"/>
                </a:lnTo>
                <a:lnTo>
                  <a:pt x="1141981" y="1389592"/>
                </a:lnTo>
                <a:lnTo>
                  <a:pt x="1172219" y="1365282"/>
                </a:lnTo>
                <a:lnTo>
                  <a:pt x="1197230" y="1336528"/>
                </a:lnTo>
                <a:lnTo>
                  <a:pt x="1221308" y="1305421"/>
                </a:lnTo>
                <a:cubicBezTo>
                  <a:pt x="1228775" y="1294443"/>
                  <a:pt x="1236427" y="1283725"/>
                  <a:pt x="1243893" y="1272747"/>
                </a:cubicBezTo>
                <a:lnTo>
                  <a:pt x="1264052" y="1241640"/>
                </a:lnTo>
                <a:cubicBezTo>
                  <a:pt x="1269838" y="1231707"/>
                  <a:pt x="1275438" y="1221774"/>
                  <a:pt x="1281224" y="1211841"/>
                </a:cubicBezTo>
                <a:lnTo>
                  <a:pt x="1319301" y="1144139"/>
                </a:lnTo>
                <a:lnTo>
                  <a:pt x="1355885" y="1067811"/>
                </a:lnTo>
                <a:lnTo>
                  <a:pt x="1392469" y="984425"/>
                </a:lnTo>
                <a:lnTo>
                  <a:pt x="1426627" y="893458"/>
                </a:lnTo>
                <a:cubicBezTo>
                  <a:pt x="1437080" y="861568"/>
                  <a:pt x="1447346" y="829416"/>
                  <a:pt x="1457798" y="797525"/>
                </a:cubicBezTo>
                <a:lnTo>
                  <a:pt x="1485796" y="695580"/>
                </a:lnTo>
                <a:cubicBezTo>
                  <a:pt x="1494382" y="660030"/>
                  <a:pt x="1502782" y="624480"/>
                  <a:pt x="1511368" y="588930"/>
                </a:cubicBezTo>
                <a:cubicBezTo>
                  <a:pt x="1517527" y="552073"/>
                  <a:pt x="1523873" y="515215"/>
                  <a:pt x="1530033" y="478358"/>
                </a:cubicBezTo>
                <a:cubicBezTo>
                  <a:pt x="1534699" y="440717"/>
                  <a:pt x="1539366" y="402814"/>
                  <a:pt x="1544032" y="365173"/>
                </a:cubicBezTo>
                <a:cubicBezTo>
                  <a:pt x="1546832" y="326486"/>
                  <a:pt x="1549818" y="288061"/>
                  <a:pt x="1552618" y="249374"/>
                </a:cubicBezTo>
                <a:cubicBezTo>
                  <a:pt x="1554858" y="251204"/>
                  <a:pt x="1557284" y="252772"/>
                  <a:pt x="1559524" y="254602"/>
                </a:cubicBezTo>
                <a:lnTo>
                  <a:pt x="1565124" y="267933"/>
                </a:lnTo>
                <a:cubicBezTo>
                  <a:pt x="1566617" y="274468"/>
                  <a:pt x="1568297" y="281003"/>
                  <a:pt x="1569790" y="287538"/>
                </a:cubicBezTo>
                <a:cubicBezTo>
                  <a:pt x="1570537" y="296164"/>
                  <a:pt x="1571283" y="304529"/>
                  <a:pt x="1572030" y="313155"/>
                </a:cubicBezTo>
                <a:cubicBezTo>
                  <a:pt x="1572590" y="323088"/>
                  <a:pt x="1572963" y="332760"/>
                  <a:pt x="1573523" y="342693"/>
                </a:cubicBezTo>
                <a:lnTo>
                  <a:pt x="1573523" y="376936"/>
                </a:lnTo>
                <a:lnTo>
                  <a:pt x="1573523" y="413532"/>
                </a:lnTo>
                <a:cubicBezTo>
                  <a:pt x="1572963" y="426863"/>
                  <a:pt x="1572590" y="439933"/>
                  <a:pt x="1572030" y="453264"/>
                </a:cubicBezTo>
                <a:cubicBezTo>
                  <a:pt x="1571283" y="466857"/>
                  <a:pt x="1570537" y="480188"/>
                  <a:pt x="1569790" y="493781"/>
                </a:cubicBezTo>
                <a:cubicBezTo>
                  <a:pt x="1568670" y="507635"/>
                  <a:pt x="1567737" y="521228"/>
                  <a:pt x="1566617" y="535082"/>
                </a:cubicBezTo>
                <a:cubicBezTo>
                  <a:pt x="1565124" y="548936"/>
                  <a:pt x="1563444" y="562528"/>
                  <a:pt x="1561951" y="576383"/>
                </a:cubicBezTo>
                <a:cubicBezTo>
                  <a:pt x="1561204" y="589714"/>
                  <a:pt x="1560271" y="602784"/>
                  <a:pt x="1559524" y="616115"/>
                </a:cubicBezTo>
                <a:cubicBezTo>
                  <a:pt x="1558031" y="628401"/>
                  <a:pt x="1556351" y="640425"/>
                  <a:pt x="1554858" y="652711"/>
                </a:cubicBezTo>
                <a:cubicBezTo>
                  <a:pt x="1553551" y="664212"/>
                  <a:pt x="1552431" y="675452"/>
                  <a:pt x="1551125" y="686954"/>
                </a:cubicBezTo>
                <a:cubicBezTo>
                  <a:pt x="1549632" y="696887"/>
                  <a:pt x="1547952" y="706559"/>
                  <a:pt x="1546458" y="716492"/>
                </a:cubicBezTo>
                <a:lnTo>
                  <a:pt x="1542539" y="740802"/>
                </a:lnTo>
                <a:cubicBezTo>
                  <a:pt x="1541419" y="747337"/>
                  <a:pt x="1540486" y="753610"/>
                  <a:pt x="1539366" y="760145"/>
                </a:cubicBezTo>
                <a:lnTo>
                  <a:pt x="1483370" y="981288"/>
                </a:lnTo>
                <a:lnTo>
                  <a:pt x="1528540" y="976844"/>
                </a:lnTo>
                <a:lnTo>
                  <a:pt x="1570537" y="965865"/>
                </a:lnTo>
                <a:lnTo>
                  <a:pt x="1610107" y="950182"/>
                </a:lnTo>
                <a:lnTo>
                  <a:pt x="1648185" y="930054"/>
                </a:lnTo>
                <a:lnTo>
                  <a:pt x="1682529" y="907312"/>
                </a:lnTo>
                <a:lnTo>
                  <a:pt x="1713513" y="882480"/>
                </a:lnTo>
                <a:lnTo>
                  <a:pt x="1743191" y="856863"/>
                </a:lnTo>
                <a:lnTo>
                  <a:pt x="1770442" y="832553"/>
                </a:lnTo>
                <a:lnTo>
                  <a:pt x="1772682" y="844315"/>
                </a:lnTo>
                <a:cubicBezTo>
                  <a:pt x="1764470" y="857124"/>
                  <a:pt x="1756070" y="869671"/>
                  <a:pt x="1747857" y="882480"/>
                </a:cubicBezTo>
                <a:cubicBezTo>
                  <a:pt x="1737778" y="894765"/>
                  <a:pt x="1727512" y="906790"/>
                  <a:pt x="1717433" y="919075"/>
                </a:cubicBezTo>
                <a:lnTo>
                  <a:pt x="1680849" y="951750"/>
                </a:lnTo>
                <a:lnTo>
                  <a:pt x="1639785" y="981288"/>
                </a:lnTo>
                <a:lnTo>
                  <a:pt x="1596108" y="1007951"/>
                </a:lnTo>
                <a:lnTo>
                  <a:pt x="1549445" y="1031215"/>
                </a:lnTo>
                <a:lnTo>
                  <a:pt x="1501288" y="1049251"/>
                </a:lnTo>
                <a:lnTo>
                  <a:pt x="1452199" y="1062321"/>
                </a:lnTo>
                <a:lnTo>
                  <a:pt x="1442119" y="1093689"/>
                </a:lnTo>
                <a:cubicBezTo>
                  <a:pt x="1437453" y="1105975"/>
                  <a:pt x="1432787" y="1117999"/>
                  <a:pt x="1428120" y="1130285"/>
                </a:cubicBezTo>
                <a:lnTo>
                  <a:pt x="1412628" y="1168449"/>
                </a:lnTo>
                <a:lnTo>
                  <a:pt x="1392469" y="1209750"/>
                </a:lnTo>
                <a:cubicBezTo>
                  <a:pt x="1385377" y="1224127"/>
                  <a:pt x="1378470" y="1238765"/>
                  <a:pt x="1371378" y="1253142"/>
                </a:cubicBezTo>
                <a:cubicBezTo>
                  <a:pt x="1363912" y="1267519"/>
                  <a:pt x="1356259" y="1281634"/>
                  <a:pt x="1348793" y="1296011"/>
                </a:cubicBezTo>
                <a:lnTo>
                  <a:pt x="1324714" y="1336528"/>
                </a:lnTo>
                <a:lnTo>
                  <a:pt x="1300636" y="1376260"/>
                </a:lnTo>
                <a:cubicBezTo>
                  <a:pt x="1293170" y="1388546"/>
                  <a:pt x="1285517" y="1400570"/>
                  <a:pt x="1278051" y="1412856"/>
                </a:cubicBezTo>
                <a:lnTo>
                  <a:pt x="1253973" y="1445531"/>
                </a:lnTo>
                <a:lnTo>
                  <a:pt x="1232881" y="1474546"/>
                </a:lnTo>
                <a:lnTo>
                  <a:pt x="1212722" y="1495458"/>
                </a:lnTo>
                <a:cubicBezTo>
                  <a:pt x="1213842" y="1500686"/>
                  <a:pt x="1214776" y="1505914"/>
                  <a:pt x="1215895" y="1511142"/>
                </a:cubicBezTo>
                <a:cubicBezTo>
                  <a:pt x="1217762" y="1512187"/>
                  <a:pt x="1219442" y="1513233"/>
                  <a:pt x="1221308" y="1514278"/>
                </a:cubicBezTo>
                <a:lnTo>
                  <a:pt x="1255466" y="1504084"/>
                </a:lnTo>
                <a:lnTo>
                  <a:pt x="1289810" y="1499379"/>
                </a:lnTo>
                <a:lnTo>
                  <a:pt x="1326208" y="1499379"/>
                </a:lnTo>
                <a:lnTo>
                  <a:pt x="1361298" y="1500947"/>
                </a:lnTo>
                <a:lnTo>
                  <a:pt x="1398629" y="1502515"/>
                </a:lnTo>
                <a:lnTo>
                  <a:pt x="1432040" y="1502515"/>
                </a:lnTo>
                <a:lnTo>
                  <a:pt x="1464704" y="1498594"/>
                </a:lnTo>
                <a:lnTo>
                  <a:pt x="1530033" y="1482911"/>
                </a:lnTo>
                <a:lnTo>
                  <a:pt x="1590695" y="1462783"/>
                </a:lnTo>
                <a:lnTo>
                  <a:pt x="1647438" y="1438734"/>
                </a:lnTo>
                <a:lnTo>
                  <a:pt x="1699514" y="1408935"/>
                </a:lnTo>
                <a:lnTo>
                  <a:pt x="1747857" y="1376260"/>
                </a:lnTo>
                <a:lnTo>
                  <a:pt x="1791348" y="1338096"/>
                </a:lnTo>
                <a:lnTo>
                  <a:pt x="1831105" y="1298364"/>
                </a:lnTo>
                <a:lnTo>
                  <a:pt x="1867502" y="1253142"/>
                </a:lnTo>
                <a:lnTo>
                  <a:pt x="1900166" y="1205045"/>
                </a:lnTo>
                <a:cubicBezTo>
                  <a:pt x="1904273" y="1208443"/>
                  <a:pt x="1908566" y="1211580"/>
                  <a:pt x="1912672" y="1214978"/>
                </a:cubicBezTo>
                <a:lnTo>
                  <a:pt x="1912672" y="1218114"/>
                </a:lnTo>
                <a:cubicBezTo>
                  <a:pt x="1906699" y="1232753"/>
                  <a:pt x="1900726" y="1247130"/>
                  <a:pt x="1894754" y="1261768"/>
                </a:cubicBezTo>
                <a:lnTo>
                  <a:pt x="1869182" y="1306990"/>
                </a:lnTo>
                <a:lnTo>
                  <a:pt x="1838011" y="1352212"/>
                </a:lnTo>
                <a:lnTo>
                  <a:pt x="1801427" y="1396649"/>
                </a:lnTo>
                <a:lnTo>
                  <a:pt x="1760176" y="1438734"/>
                </a:lnTo>
                <a:lnTo>
                  <a:pt x="1716686" y="1480035"/>
                </a:lnTo>
                <a:lnTo>
                  <a:pt x="1670770" y="1516631"/>
                </a:lnTo>
                <a:lnTo>
                  <a:pt x="1625786" y="1549306"/>
                </a:lnTo>
                <a:lnTo>
                  <a:pt x="1582109" y="1574923"/>
                </a:lnTo>
                <a:lnTo>
                  <a:pt x="1539366" y="1595834"/>
                </a:lnTo>
                <a:lnTo>
                  <a:pt x="1516781" y="1602892"/>
                </a:lnTo>
                <a:lnTo>
                  <a:pt x="1488783" y="1608382"/>
                </a:lnTo>
                <a:lnTo>
                  <a:pt x="1457798" y="1614655"/>
                </a:lnTo>
                <a:lnTo>
                  <a:pt x="1425134" y="1620144"/>
                </a:lnTo>
                <a:lnTo>
                  <a:pt x="1390790" y="1625634"/>
                </a:lnTo>
                <a:lnTo>
                  <a:pt x="1355885" y="1631123"/>
                </a:lnTo>
                <a:lnTo>
                  <a:pt x="1323221" y="1637135"/>
                </a:lnTo>
                <a:lnTo>
                  <a:pt x="1292050" y="1644193"/>
                </a:lnTo>
                <a:lnTo>
                  <a:pt x="1262559" y="1654388"/>
                </a:lnTo>
                <a:lnTo>
                  <a:pt x="1238481" y="1663798"/>
                </a:lnTo>
                <a:cubicBezTo>
                  <a:pt x="1232321" y="1668242"/>
                  <a:pt x="1225975" y="1672424"/>
                  <a:pt x="1219815" y="1676868"/>
                </a:cubicBezTo>
                <a:lnTo>
                  <a:pt x="1205816" y="1692552"/>
                </a:lnTo>
                <a:cubicBezTo>
                  <a:pt x="1198350" y="1707713"/>
                  <a:pt x="1190697" y="1722612"/>
                  <a:pt x="1183231" y="1737774"/>
                </a:cubicBezTo>
                <a:cubicBezTo>
                  <a:pt x="1178005" y="1754242"/>
                  <a:pt x="1172779" y="1770448"/>
                  <a:pt x="1167552" y="1786916"/>
                </a:cubicBezTo>
                <a:cubicBezTo>
                  <a:pt x="1163446" y="1803907"/>
                  <a:pt x="1159339" y="1821159"/>
                  <a:pt x="1155233" y="1838150"/>
                </a:cubicBezTo>
                <a:cubicBezTo>
                  <a:pt x="1152807" y="1855664"/>
                  <a:pt x="1150567" y="1872916"/>
                  <a:pt x="1148140" y="1890430"/>
                </a:cubicBezTo>
                <a:cubicBezTo>
                  <a:pt x="1147207" y="1908728"/>
                  <a:pt x="1146087" y="1927287"/>
                  <a:pt x="1145154" y="1945585"/>
                </a:cubicBezTo>
                <a:cubicBezTo>
                  <a:pt x="1144594" y="1964144"/>
                  <a:pt x="1144034" y="1982442"/>
                  <a:pt x="1143474" y="2001001"/>
                </a:cubicBezTo>
                <a:cubicBezTo>
                  <a:pt x="1144034" y="2019561"/>
                  <a:pt x="1144594" y="2037858"/>
                  <a:pt x="1145154" y="2056418"/>
                </a:cubicBezTo>
                <a:cubicBezTo>
                  <a:pt x="1146087" y="2075238"/>
                  <a:pt x="1147207" y="2094320"/>
                  <a:pt x="1148140" y="2113141"/>
                </a:cubicBezTo>
                <a:cubicBezTo>
                  <a:pt x="1149447" y="2131962"/>
                  <a:pt x="1150753" y="2150521"/>
                  <a:pt x="1152060" y="2169341"/>
                </a:cubicBezTo>
                <a:cubicBezTo>
                  <a:pt x="1153553" y="2187639"/>
                  <a:pt x="1155233" y="2206199"/>
                  <a:pt x="1156726" y="2224496"/>
                </a:cubicBezTo>
                <a:cubicBezTo>
                  <a:pt x="1156913" y="2251420"/>
                  <a:pt x="1157286" y="2278606"/>
                  <a:pt x="1157473" y="2305530"/>
                </a:cubicBezTo>
                <a:cubicBezTo>
                  <a:pt x="1156166" y="2332454"/>
                  <a:pt x="1154860" y="2359639"/>
                  <a:pt x="1153553" y="2386563"/>
                </a:cubicBezTo>
                <a:cubicBezTo>
                  <a:pt x="1151313" y="2412442"/>
                  <a:pt x="1148887" y="2438581"/>
                  <a:pt x="1146647" y="2464460"/>
                </a:cubicBezTo>
                <a:cubicBezTo>
                  <a:pt x="1143847" y="2489815"/>
                  <a:pt x="1140861" y="2515432"/>
                  <a:pt x="1138061" y="2540788"/>
                </a:cubicBezTo>
                <a:lnTo>
                  <a:pt x="1133570" y="2649282"/>
                </a:lnTo>
                <a:lnTo>
                  <a:pt x="1135587" y="2649282"/>
                </a:lnTo>
                <a:cubicBezTo>
                  <a:pt x="1150480" y="2750578"/>
                  <a:pt x="1105996" y="2851875"/>
                  <a:pt x="1180266" y="2953171"/>
                </a:cubicBezTo>
                <a:lnTo>
                  <a:pt x="1207679" y="2969405"/>
                </a:lnTo>
                <a:lnTo>
                  <a:pt x="1234848" y="2985127"/>
                </a:lnTo>
                <a:lnTo>
                  <a:pt x="1258166" y="3001068"/>
                </a:lnTo>
                <a:lnTo>
                  <a:pt x="1307538" y="3040740"/>
                </a:lnTo>
                <a:lnTo>
                  <a:pt x="1351565" y="3082914"/>
                </a:lnTo>
                <a:lnTo>
                  <a:pt x="1389568" y="3124303"/>
                </a:lnTo>
                <a:lnTo>
                  <a:pt x="1424031" y="3165885"/>
                </a:lnTo>
                <a:lnTo>
                  <a:pt x="1455679" y="3207993"/>
                </a:lnTo>
                <a:lnTo>
                  <a:pt x="1485527" y="3248526"/>
                </a:lnTo>
                <a:lnTo>
                  <a:pt x="1512168" y="3287746"/>
                </a:lnTo>
                <a:cubicBezTo>
                  <a:pt x="1507921" y="3290013"/>
                  <a:pt x="1503811" y="3292402"/>
                  <a:pt x="1499563" y="3294670"/>
                </a:cubicBezTo>
                <a:lnTo>
                  <a:pt x="1456733" y="3246355"/>
                </a:lnTo>
                <a:lnTo>
                  <a:pt x="1412405" y="3200323"/>
                </a:lnTo>
                <a:lnTo>
                  <a:pt x="1366622" y="3157506"/>
                </a:lnTo>
                <a:lnTo>
                  <a:pt x="1319006" y="3118477"/>
                </a:lnTo>
                <a:lnTo>
                  <a:pt x="1268398" y="3084012"/>
                </a:lnTo>
                <a:lnTo>
                  <a:pt x="1215820" y="3053212"/>
                </a:lnTo>
                <a:lnTo>
                  <a:pt x="1162136" y="3026534"/>
                </a:lnTo>
                <a:lnTo>
                  <a:pt x="1105505" y="3006561"/>
                </a:lnTo>
                <a:lnTo>
                  <a:pt x="1055550" y="3272471"/>
                </a:lnTo>
                <a:lnTo>
                  <a:pt x="1106379" y="3308927"/>
                </a:lnTo>
                <a:lnTo>
                  <a:pt x="1151347" y="3348334"/>
                </a:lnTo>
                <a:lnTo>
                  <a:pt x="1187691" y="3388268"/>
                </a:lnTo>
                <a:lnTo>
                  <a:pt x="1216725" y="3430484"/>
                </a:lnTo>
                <a:lnTo>
                  <a:pt x="1238582" y="3473897"/>
                </a:lnTo>
                <a:lnTo>
                  <a:pt x="1252456" y="3516304"/>
                </a:lnTo>
                <a:lnTo>
                  <a:pt x="1258768" y="3559273"/>
                </a:lnTo>
                <a:lnTo>
                  <a:pt x="1256926" y="3601386"/>
                </a:lnTo>
                <a:lnTo>
                  <a:pt x="1247774" y="3640689"/>
                </a:lnTo>
                <a:cubicBezTo>
                  <a:pt x="1245406" y="3641309"/>
                  <a:pt x="1243176" y="3642051"/>
                  <a:pt x="1240808" y="3642671"/>
                </a:cubicBezTo>
                <a:lnTo>
                  <a:pt x="1237950" y="3632080"/>
                </a:lnTo>
                <a:cubicBezTo>
                  <a:pt x="1240887" y="3624171"/>
                  <a:pt x="1243515" y="3616290"/>
                  <a:pt x="1246452" y="3608381"/>
                </a:cubicBezTo>
                <a:cubicBezTo>
                  <a:pt x="1246598" y="3599523"/>
                  <a:pt x="1246743" y="3590666"/>
                  <a:pt x="1246889" y="3581808"/>
                </a:cubicBezTo>
                <a:cubicBezTo>
                  <a:pt x="1245926" y="3571981"/>
                  <a:pt x="1244656" y="3562182"/>
                  <a:pt x="1243694" y="3552354"/>
                </a:cubicBezTo>
                <a:lnTo>
                  <a:pt x="1233485" y="3522742"/>
                </a:lnTo>
                <a:lnTo>
                  <a:pt x="1218246" y="3491717"/>
                </a:lnTo>
                <a:lnTo>
                  <a:pt x="1199371" y="3461697"/>
                </a:lnTo>
                <a:lnTo>
                  <a:pt x="1175758" y="3432919"/>
                </a:lnTo>
                <a:lnTo>
                  <a:pt x="1147962" y="3405866"/>
                </a:lnTo>
                <a:lnTo>
                  <a:pt x="1119222" y="3381579"/>
                </a:lnTo>
                <a:lnTo>
                  <a:pt x="1101535" y="3369675"/>
                </a:lnTo>
                <a:lnTo>
                  <a:pt x="1087698" y="3357550"/>
                </a:lnTo>
                <a:lnTo>
                  <a:pt x="1073608" y="3348798"/>
                </a:lnTo>
                <a:lnTo>
                  <a:pt x="1059423" y="3340859"/>
                </a:lnTo>
                <a:lnTo>
                  <a:pt x="1043960" y="3337192"/>
                </a:lnTo>
                <a:cubicBezTo>
                  <a:pt x="1037850" y="3358793"/>
                  <a:pt x="1031431" y="3380423"/>
                  <a:pt x="1025322" y="3402025"/>
                </a:cubicBezTo>
                <a:lnTo>
                  <a:pt x="1003697" y="3462443"/>
                </a:lnTo>
                <a:lnTo>
                  <a:pt x="978914" y="3523689"/>
                </a:lnTo>
                <a:lnTo>
                  <a:pt x="949550" y="3583615"/>
                </a:lnTo>
                <a:lnTo>
                  <a:pt x="915669" y="3646771"/>
                </a:lnTo>
                <a:lnTo>
                  <a:pt x="876441" y="3712430"/>
                </a:lnTo>
                <a:cubicBezTo>
                  <a:pt x="873575" y="3715909"/>
                  <a:pt x="870850" y="3719511"/>
                  <a:pt x="867986" y="3722991"/>
                </a:cubicBezTo>
                <a:cubicBezTo>
                  <a:pt x="864722" y="3728518"/>
                  <a:pt x="861631" y="3733895"/>
                  <a:pt x="858368" y="3739422"/>
                </a:cubicBezTo>
                <a:lnTo>
                  <a:pt x="845551" y="3755745"/>
                </a:lnTo>
                <a:cubicBezTo>
                  <a:pt x="841638" y="3761600"/>
                  <a:pt x="837586" y="3767334"/>
                  <a:pt x="833671" y="3773189"/>
                </a:cubicBezTo>
                <a:cubicBezTo>
                  <a:pt x="828969" y="3779250"/>
                  <a:pt x="824574" y="3785283"/>
                  <a:pt x="819871" y="3791345"/>
                </a:cubicBezTo>
                <a:cubicBezTo>
                  <a:pt x="814988" y="3796351"/>
                  <a:pt x="809967" y="3801236"/>
                  <a:pt x="805085" y="3806242"/>
                </a:cubicBezTo>
                <a:lnTo>
                  <a:pt x="790388" y="3819121"/>
                </a:lnTo>
                <a:cubicBezTo>
                  <a:pt x="785253" y="3822408"/>
                  <a:pt x="780151" y="3825425"/>
                  <a:pt x="775016" y="3828711"/>
                </a:cubicBezTo>
                <a:lnTo>
                  <a:pt x="761637" y="3833160"/>
                </a:lnTo>
                <a:lnTo>
                  <a:pt x="758567" y="3826878"/>
                </a:lnTo>
                <a:lnTo>
                  <a:pt x="805952" y="3777351"/>
                </a:lnTo>
                <a:lnTo>
                  <a:pt x="847525" y="3722733"/>
                </a:lnTo>
                <a:cubicBezTo>
                  <a:pt x="859186" y="3703299"/>
                  <a:pt x="871156" y="3683838"/>
                  <a:pt x="882815" y="3664405"/>
                </a:cubicBezTo>
                <a:cubicBezTo>
                  <a:pt x="892002" y="3645200"/>
                  <a:pt x="901497" y="3625966"/>
                  <a:pt x="910683" y="3606761"/>
                </a:cubicBezTo>
                <a:lnTo>
                  <a:pt x="933675" y="3550236"/>
                </a:lnTo>
                <a:lnTo>
                  <a:pt x="943120" y="3508495"/>
                </a:lnTo>
                <a:cubicBezTo>
                  <a:pt x="944292" y="3508923"/>
                  <a:pt x="945325" y="3509230"/>
                  <a:pt x="946497" y="3509658"/>
                </a:cubicBezTo>
                <a:lnTo>
                  <a:pt x="947522" y="3508759"/>
                </a:lnTo>
                <a:cubicBezTo>
                  <a:pt x="947449" y="3508096"/>
                  <a:pt x="947375" y="3507433"/>
                  <a:pt x="947302" y="3506770"/>
                </a:cubicBezTo>
                <a:cubicBezTo>
                  <a:pt x="947058" y="3506256"/>
                  <a:pt x="946952" y="3505864"/>
                  <a:pt x="946709" y="3505350"/>
                </a:cubicBezTo>
                <a:cubicBezTo>
                  <a:pt x="946219" y="3504323"/>
                  <a:pt x="945870" y="3503418"/>
                  <a:pt x="945381" y="3502390"/>
                </a:cubicBezTo>
                <a:cubicBezTo>
                  <a:pt x="945927" y="3501670"/>
                  <a:pt x="946333" y="3500829"/>
                  <a:pt x="946879" y="3500109"/>
                </a:cubicBezTo>
                <a:cubicBezTo>
                  <a:pt x="946851" y="3499486"/>
                  <a:pt x="946824" y="3498863"/>
                  <a:pt x="946796" y="3498240"/>
                </a:cubicBezTo>
                <a:cubicBezTo>
                  <a:pt x="946893" y="3497427"/>
                  <a:pt x="947131" y="3496735"/>
                  <a:pt x="947228" y="3495922"/>
                </a:cubicBezTo>
                <a:lnTo>
                  <a:pt x="946202" y="3496821"/>
                </a:lnTo>
                <a:lnTo>
                  <a:pt x="946796" y="3498240"/>
                </a:lnTo>
                <a:cubicBezTo>
                  <a:pt x="945618" y="3501699"/>
                  <a:pt x="944300" y="3505037"/>
                  <a:pt x="943120" y="3508495"/>
                </a:cubicBezTo>
                <a:lnTo>
                  <a:pt x="920055" y="3504456"/>
                </a:lnTo>
                <a:lnTo>
                  <a:pt x="891050" y="3506594"/>
                </a:lnTo>
                <a:lnTo>
                  <a:pt x="860172" y="3511582"/>
                </a:lnTo>
                <a:lnTo>
                  <a:pt x="826163" y="3521016"/>
                </a:lnTo>
                <a:lnTo>
                  <a:pt x="790835" y="3533785"/>
                </a:lnTo>
                <a:lnTo>
                  <a:pt x="755037" y="3547939"/>
                </a:lnTo>
                <a:lnTo>
                  <a:pt x="720010" y="3564567"/>
                </a:lnTo>
                <a:lnTo>
                  <a:pt x="686563" y="3580781"/>
                </a:lnTo>
                <a:lnTo>
                  <a:pt x="655247" y="3597068"/>
                </a:lnTo>
                <a:lnTo>
                  <a:pt x="687635" y="3566747"/>
                </a:lnTo>
                <a:lnTo>
                  <a:pt x="719332" y="3540910"/>
                </a:lnTo>
                <a:lnTo>
                  <a:pt x="753129" y="3520510"/>
                </a:lnTo>
                <a:lnTo>
                  <a:pt x="789139" y="3502048"/>
                </a:lnTo>
                <a:lnTo>
                  <a:pt x="826517" y="3487482"/>
                </a:lnTo>
                <a:lnTo>
                  <a:pt x="868462" y="3476916"/>
                </a:lnTo>
                <a:lnTo>
                  <a:pt x="962011" y="3455565"/>
                </a:lnTo>
                <a:lnTo>
                  <a:pt x="973820" y="3382651"/>
                </a:lnTo>
                <a:lnTo>
                  <a:pt x="979476" y="3310035"/>
                </a:lnTo>
                <a:cubicBezTo>
                  <a:pt x="979307" y="3285528"/>
                  <a:pt x="979139" y="3261020"/>
                  <a:pt x="978970" y="3236513"/>
                </a:cubicBezTo>
                <a:lnTo>
                  <a:pt x="972281" y="3163562"/>
                </a:lnTo>
                <a:lnTo>
                  <a:pt x="909718" y="2935624"/>
                </a:lnTo>
                <a:cubicBezTo>
                  <a:pt x="906722" y="2935096"/>
                  <a:pt x="903866" y="2934690"/>
                  <a:pt x="900871" y="2934162"/>
                </a:cubicBezTo>
                <a:lnTo>
                  <a:pt x="870406" y="2984139"/>
                </a:lnTo>
                <a:lnTo>
                  <a:pt x="833789" y="3034414"/>
                </a:lnTo>
                <a:lnTo>
                  <a:pt x="791581" y="3086679"/>
                </a:lnTo>
                <a:lnTo>
                  <a:pt x="743642" y="3135720"/>
                </a:lnTo>
                <a:lnTo>
                  <a:pt x="692759" y="3186373"/>
                </a:lnTo>
                <a:lnTo>
                  <a:pt x="637219" y="3235043"/>
                </a:lnTo>
                <a:lnTo>
                  <a:pt x="578815" y="3282100"/>
                </a:lnTo>
                <a:lnTo>
                  <a:pt x="518156" y="3326282"/>
                </a:lnTo>
                <a:lnTo>
                  <a:pt x="455177" y="3368134"/>
                </a:lnTo>
                <a:lnTo>
                  <a:pt x="393663" y="3407974"/>
                </a:lnTo>
                <a:lnTo>
                  <a:pt x="330228" y="3443435"/>
                </a:lnTo>
                <a:lnTo>
                  <a:pt x="267517" y="3474139"/>
                </a:lnTo>
                <a:lnTo>
                  <a:pt x="206814" y="3502111"/>
                </a:lnTo>
                <a:lnTo>
                  <a:pt x="148203" y="3524128"/>
                </a:lnTo>
                <a:lnTo>
                  <a:pt x="92246" y="3541882"/>
                </a:lnTo>
                <a:lnTo>
                  <a:pt x="37645" y="3552139"/>
                </a:lnTo>
                <a:cubicBezTo>
                  <a:pt x="41209" y="3550471"/>
                  <a:pt x="44636" y="3548681"/>
                  <a:pt x="48200" y="3547012"/>
                </a:cubicBezTo>
                <a:cubicBezTo>
                  <a:pt x="50496" y="3545729"/>
                  <a:pt x="52482" y="3544474"/>
                  <a:pt x="54777" y="3543191"/>
                </a:cubicBezTo>
                <a:lnTo>
                  <a:pt x="59610" y="3541137"/>
                </a:lnTo>
                <a:lnTo>
                  <a:pt x="61660" y="3539340"/>
                </a:lnTo>
                <a:lnTo>
                  <a:pt x="61441" y="3537351"/>
                </a:lnTo>
                <a:lnTo>
                  <a:pt x="62467" y="3536452"/>
                </a:lnTo>
                <a:lnTo>
                  <a:pt x="61359" y="3535481"/>
                </a:lnTo>
                <a:lnTo>
                  <a:pt x="62897" y="3534134"/>
                </a:lnTo>
                <a:cubicBezTo>
                  <a:pt x="64337" y="3533599"/>
                  <a:pt x="65641" y="3532943"/>
                  <a:pt x="67081" y="3532408"/>
                </a:cubicBezTo>
                <a:lnTo>
                  <a:pt x="72939" y="3529456"/>
                </a:lnTo>
                <a:lnTo>
                  <a:pt x="81778" y="3524622"/>
                </a:lnTo>
                <a:cubicBezTo>
                  <a:pt x="86302" y="3522596"/>
                  <a:pt x="90795" y="3520842"/>
                  <a:pt x="95320" y="3518818"/>
                </a:cubicBezTo>
                <a:lnTo>
                  <a:pt x="114932" y="3510846"/>
                </a:lnTo>
                <a:cubicBezTo>
                  <a:pt x="122403" y="3507210"/>
                  <a:pt x="129842" y="3503844"/>
                  <a:pt x="137312" y="3500207"/>
                </a:cubicBezTo>
                <a:lnTo>
                  <a:pt x="167862" y="3487744"/>
                </a:lnTo>
                <a:lnTo>
                  <a:pt x="204549" y="3472571"/>
                </a:lnTo>
                <a:lnTo>
                  <a:pt x="258382" y="3445767"/>
                </a:lnTo>
                <a:lnTo>
                  <a:pt x="311693" y="3413115"/>
                </a:lnTo>
                <a:lnTo>
                  <a:pt x="364540" y="3377961"/>
                </a:lnTo>
                <a:lnTo>
                  <a:pt x="422506" y="3342200"/>
                </a:lnTo>
                <a:lnTo>
                  <a:pt x="434347" y="3334006"/>
                </a:lnTo>
                <a:lnTo>
                  <a:pt x="451900" y="3321534"/>
                </a:lnTo>
                <a:lnTo>
                  <a:pt x="469893" y="3307950"/>
                </a:lnTo>
                <a:cubicBezTo>
                  <a:pt x="476460" y="3302923"/>
                  <a:pt x="482718" y="3297924"/>
                  <a:pt x="489284" y="3292897"/>
                </a:cubicBezTo>
                <a:lnTo>
                  <a:pt x="508083" y="3276424"/>
                </a:lnTo>
                <a:cubicBezTo>
                  <a:pt x="512893" y="3270755"/>
                  <a:pt x="517839" y="3265207"/>
                  <a:pt x="522649" y="3259537"/>
                </a:cubicBezTo>
                <a:lnTo>
                  <a:pt x="534440" y="3244112"/>
                </a:lnTo>
                <a:cubicBezTo>
                  <a:pt x="536197" y="3239662"/>
                  <a:pt x="537817" y="3235090"/>
                  <a:pt x="539574" y="3230640"/>
                </a:cubicBezTo>
                <a:lnTo>
                  <a:pt x="509849" y="3208187"/>
                </a:lnTo>
                <a:lnTo>
                  <a:pt x="474526" y="3191609"/>
                </a:lnTo>
                <a:lnTo>
                  <a:pt x="435493" y="3180466"/>
                </a:lnTo>
                <a:lnTo>
                  <a:pt x="390471" y="3173359"/>
                </a:lnTo>
                <a:lnTo>
                  <a:pt x="344894" y="3170859"/>
                </a:lnTo>
                <a:lnTo>
                  <a:pt x="295258" y="3172887"/>
                </a:lnTo>
                <a:lnTo>
                  <a:pt x="245329" y="3177354"/>
                </a:lnTo>
                <a:lnTo>
                  <a:pt x="195694" y="3184474"/>
                </a:lnTo>
                <a:lnTo>
                  <a:pt x="144902" y="3193577"/>
                </a:lnTo>
                <a:lnTo>
                  <a:pt x="95992" y="3206125"/>
                </a:lnTo>
                <a:lnTo>
                  <a:pt x="49213" y="3218744"/>
                </a:lnTo>
                <a:lnTo>
                  <a:pt x="6365" y="3233010"/>
                </a:lnTo>
                <a:lnTo>
                  <a:pt x="0" y="3227433"/>
                </a:lnTo>
                <a:lnTo>
                  <a:pt x="3076" y="3224737"/>
                </a:lnTo>
                <a:lnTo>
                  <a:pt x="43018" y="3207924"/>
                </a:lnTo>
                <a:lnTo>
                  <a:pt x="85231" y="3191304"/>
                </a:lnTo>
                <a:lnTo>
                  <a:pt x="127386" y="3176431"/>
                </a:lnTo>
                <a:lnTo>
                  <a:pt x="168655" y="3162578"/>
                </a:lnTo>
                <a:lnTo>
                  <a:pt x="209793" y="3149808"/>
                </a:lnTo>
                <a:lnTo>
                  <a:pt x="250713" y="3140141"/>
                </a:lnTo>
                <a:lnTo>
                  <a:pt x="291298" y="3131978"/>
                </a:lnTo>
                <a:lnTo>
                  <a:pt x="333154" y="3128523"/>
                </a:lnTo>
                <a:lnTo>
                  <a:pt x="375359" y="3125974"/>
                </a:lnTo>
                <a:lnTo>
                  <a:pt x="416751" y="3130200"/>
                </a:lnTo>
                <a:lnTo>
                  <a:pt x="459928" y="3138683"/>
                </a:lnTo>
                <a:lnTo>
                  <a:pt x="504268" y="3151481"/>
                </a:lnTo>
                <a:lnTo>
                  <a:pt x="546509" y="3169029"/>
                </a:lnTo>
                <a:lnTo>
                  <a:pt x="591005" y="3194544"/>
                </a:lnTo>
                <a:lnTo>
                  <a:pt x="643386" y="3146702"/>
                </a:lnTo>
                <a:lnTo>
                  <a:pt x="689192" y="3097589"/>
                </a:lnTo>
                <a:lnTo>
                  <a:pt x="728837" y="3047570"/>
                </a:lnTo>
                <a:cubicBezTo>
                  <a:pt x="740172" y="3030847"/>
                  <a:pt x="751816" y="3014096"/>
                  <a:pt x="763151" y="2997373"/>
                </a:cubicBezTo>
                <a:cubicBezTo>
                  <a:pt x="772834" y="2980400"/>
                  <a:pt x="782826" y="2963399"/>
                  <a:pt x="792509" y="2946426"/>
                </a:cubicBezTo>
                <a:lnTo>
                  <a:pt x="818742" y="2896035"/>
                </a:lnTo>
                <a:lnTo>
                  <a:pt x="840539" y="2845651"/>
                </a:lnTo>
                <a:lnTo>
                  <a:pt x="868659" y="2777611"/>
                </a:lnTo>
                <a:cubicBezTo>
                  <a:pt x="870144" y="2745788"/>
                  <a:pt x="891015" y="2708017"/>
                  <a:pt x="886079" y="2678806"/>
                </a:cubicBezTo>
                <a:cubicBezTo>
                  <a:pt x="888879" y="2644040"/>
                  <a:pt x="891865" y="2609013"/>
                  <a:pt x="894665" y="2574247"/>
                </a:cubicBezTo>
                <a:cubicBezTo>
                  <a:pt x="899891" y="2560131"/>
                  <a:pt x="904931" y="2546277"/>
                  <a:pt x="910157" y="2532162"/>
                </a:cubicBezTo>
                <a:cubicBezTo>
                  <a:pt x="914637" y="2516478"/>
                  <a:pt x="918930" y="2501055"/>
                  <a:pt x="923410" y="2485372"/>
                </a:cubicBezTo>
                <a:cubicBezTo>
                  <a:pt x="927516" y="2468119"/>
                  <a:pt x="931809" y="2450606"/>
                  <a:pt x="935916" y="2433353"/>
                </a:cubicBezTo>
                <a:cubicBezTo>
                  <a:pt x="939835" y="2414794"/>
                  <a:pt x="943568" y="2396496"/>
                  <a:pt x="947488" y="2377937"/>
                </a:cubicBezTo>
                <a:cubicBezTo>
                  <a:pt x="950661" y="2358071"/>
                  <a:pt x="953648" y="2337943"/>
                  <a:pt x="956821" y="2318077"/>
                </a:cubicBezTo>
                <a:cubicBezTo>
                  <a:pt x="959247" y="2297688"/>
                  <a:pt x="961487" y="2277560"/>
                  <a:pt x="963914" y="2257171"/>
                </a:cubicBezTo>
                <a:cubicBezTo>
                  <a:pt x="966153" y="2235998"/>
                  <a:pt x="968580" y="2214563"/>
                  <a:pt x="970820" y="2193390"/>
                </a:cubicBezTo>
                <a:cubicBezTo>
                  <a:pt x="972313" y="2171955"/>
                  <a:pt x="973993" y="2150259"/>
                  <a:pt x="975486" y="2128825"/>
                </a:cubicBezTo>
                <a:cubicBezTo>
                  <a:pt x="976793" y="2106345"/>
                  <a:pt x="978099" y="2084126"/>
                  <a:pt x="979406" y="2061646"/>
                </a:cubicBezTo>
                <a:lnTo>
                  <a:pt x="979406" y="1995512"/>
                </a:lnTo>
                <a:lnTo>
                  <a:pt x="979406" y="1930162"/>
                </a:lnTo>
                <a:cubicBezTo>
                  <a:pt x="978099" y="1908205"/>
                  <a:pt x="976793" y="1886509"/>
                  <a:pt x="975486" y="1864552"/>
                </a:cubicBezTo>
                <a:cubicBezTo>
                  <a:pt x="973619" y="1843640"/>
                  <a:pt x="971940" y="1822466"/>
                  <a:pt x="970073" y="1801555"/>
                </a:cubicBezTo>
                <a:cubicBezTo>
                  <a:pt x="967833" y="1781166"/>
                  <a:pt x="965407" y="1760515"/>
                  <a:pt x="963167" y="1740126"/>
                </a:cubicBezTo>
                <a:cubicBezTo>
                  <a:pt x="959807" y="1720260"/>
                  <a:pt x="956261" y="1700655"/>
                  <a:pt x="952901" y="1680789"/>
                </a:cubicBezTo>
                <a:cubicBezTo>
                  <a:pt x="948235" y="1662491"/>
                  <a:pt x="943568" y="1643932"/>
                  <a:pt x="938902" y="1625634"/>
                </a:cubicBezTo>
                <a:cubicBezTo>
                  <a:pt x="933676" y="1608120"/>
                  <a:pt x="928636" y="1590868"/>
                  <a:pt x="923410" y="1573354"/>
                </a:cubicBezTo>
                <a:cubicBezTo>
                  <a:pt x="917250" y="1557670"/>
                  <a:pt x="910904" y="1542248"/>
                  <a:pt x="904744" y="1526564"/>
                </a:cubicBezTo>
                <a:cubicBezTo>
                  <a:pt x="897838" y="1512710"/>
                  <a:pt x="890745" y="1499117"/>
                  <a:pt x="883839" y="1485263"/>
                </a:cubicBezTo>
                <a:cubicBezTo>
                  <a:pt x="875813" y="1472977"/>
                  <a:pt x="867600" y="1460953"/>
                  <a:pt x="859574" y="1448667"/>
                </a:cubicBezTo>
                <a:cubicBezTo>
                  <a:pt x="850615" y="1438734"/>
                  <a:pt x="841469" y="1429063"/>
                  <a:pt x="832510" y="1419129"/>
                </a:cubicBezTo>
                <a:lnTo>
                  <a:pt x="801338" y="1396649"/>
                </a:lnTo>
                <a:lnTo>
                  <a:pt x="774834" y="1383318"/>
                </a:lnTo>
                <a:lnTo>
                  <a:pt x="745342" y="1377829"/>
                </a:lnTo>
                <a:lnTo>
                  <a:pt x="714918" y="1377829"/>
                </a:lnTo>
                <a:lnTo>
                  <a:pt x="683187" y="1381750"/>
                </a:lnTo>
                <a:lnTo>
                  <a:pt x="652016" y="1388023"/>
                </a:lnTo>
                <a:lnTo>
                  <a:pt x="620845" y="1396649"/>
                </a:lnTo>
                <a:lnTo>
                  <a:pt x="589860" y="1403446"/>
                </a:lnTo>
                <a:lnTo>
                  <a:pt x="559436" y="1410503"/>
                </a:lnTo>
                <a:lnTo>
                  <a:pt x="531438" y="1414424"/>
                </a:lnTo>
                <a:lnTo>
                  <a:pt x="467602" y="1417561"/>
                </a:lnTo>
                <a:lnTo>
                  <a:pt x="405447" y="1414424"/>
                </a:lnTo>
                <a:lnTo>
                  <a:pt x="347958" y="1407367"/>
                </a:lnTo>
                <a:lnTo>
                  <a:pt x="292708" y="1397433"/>
                </a:lnTo>
                <a:lnTo>
                  <a:pt x="238952" y="1384886"/>
                </a:lnTo>
                <a:lnTo>
                  <a:pt x="187622" y="1372339"/>
                </a:lnTo>
                <a:lnTo>
                  <a:pt x="139466" y="1358485"/>
                </a:lnTo>
                <a:cubicBezTo>
                  <a:pt x="140586" y="1353257"/>
                  <a:pt x="141519" y="1348029"/>
                  <a:pt x="142639" y="1342801"/>
                </a:cubicBezTo>
                <a:lnTo>
                  <a:pt x="208714" y="1352212"/>
                </a:lnTo>
                <a:lnTo>
                  <a:pt x="274043" y="1358485"/>
                </a:lnTo>
                <a:lnTo>
                  <a:pt x="337878" y="1360838"/>
                </a:lnTo>
                <a:lnTo>
                  <a:pt x="400034" y="1358485"/>
                </a:lnTo>
                <a:lnTo>
                  <a:pt x="460696" y="1349859"/>
                </a:lnTo>
                <a:lnTo>
                  <a:pt x="519865" y="1336528"/>
                </a:lnTo>
                <a:lnTo>
                  <a:pt x="576608" y="1318753"/>
                </a:lnTo>
                <a:lnTo>
                  <a:pt x="630177" y="1292874"/>
                </a:lnTo>
                <a:lnTo>
                  <a:pt x="699426" y="1258631"/>
                </a:lnTo>
                <a:lnTo>
                  <a:pt x="572688" y="1147276"/>
                </a:lnTo>
                <a:lnTo>
                  <a:pt x="459203" y="1022589"/>
                </a:lnTo>
                <a:lnTo>
                  <a:pt x="396861" y="1029647"/>
                </a:lnTo>
                <a:lnTo>
                  <a:pt x="336198" y="1029647"/>
                </a:lnTo>
                <a:lnTo>
                  <a:pt x="280949" y="1022589"/>
                </a:lnTo>
                <a:lnTo>
                  <a:pt x="228873" y="1007951"/>
                </a:lnTo>
                <a:lnTo>
                  <a:pt x="180716" y="986777"/>
                </a:lnTo>
                <a:lnTo>
                  <a:pt x="138719" y="960376"/>
                </a:lnTo>
                <a:lnTo>
                  <a:pt x="101389" y="927701"/>
                </a:lnTo>
                <a:lnTo>
                  <a:pt x="70218" y="889537"/>
                </a:lnTo>
                <a:lnTo>
                  <a:pt x="46139" y="848236"/>
                </a:lnTo>
                <a:cubicBezTo>
                  <a:pt x="47259" y="845884"/>
                  <a:pt x="48192" y="843531"/>
                  <a:pt x="49312" y="841179"/>
                </a:cubicBezTo>
                <a:lnTo>
                  <a:pt x="59392" y="848236"/>
                </a:lnTo>
                <a:cubicBezTo>
                  <a:pt x="63498" y="857385"/>
                  <a:pt x="67791" y="866273"/>
                  <a:pt x="71897" y="875422"/>
                </a:cubicBezTo>
                <a:lnTo>
                  <a:pt x="92056" y="898948"/>
                </a:lnTo>
                <a:cubicBezTo>
                  <a:pt x="100269" y="906790"/>
                  <a:pt x="108668" y="914370"/>
                  <a:pt x="116881" y="922212"/>
                </a:cubicBezTo>
                <a:lnTo>
                  <a:pt x="146559" y="940248"/>
                </a:lnTo>
                <a:lnTo>
                  <a:pt x="180716" y="955671"/>
                </a:lnTo>
                <a:lnTo>
                  <a:pt x="216554" y="967434"/>
                </a:lnTo>
                <a:lnTo>
                  <a:pt x="254631" y="974492"/>
                </a:lnTo>
                <a:lnTo>
                  <a:pt x="294201" y="976844"/>
                </a:lnTo>
                <a:lnTo>
                  <a:pt x="332279" y="976060"/>
                </a:lnTo>
                <a:lnTo>
                  <a:pt x="353371" y="972923"/>
                </a:lnTo>
                <a:lnTo>
                  <a:pt x="372036" y="972923"/>
                </a:lnTo>
                <a:lnTo>
                  <a:pt x="388275" y="969786"/>
                </a:lnTo>
                <a:lnTo>
                  <a:pt x="403954" y="965865"/>
                </a:lnTo>
                <a:lnTo>
                  <a:pt x="417206" y="957239"/>
                </a:lnTo>
                <a:cubicBezTo>
                  <a:pt x="404700" y="933714"/>
                  <a:pt x="392381" y="909926"/>
                  <a:pt x="379875" y="886400"/>
                </a:cubicBezTo>
                <a:lnTo>
                  <a:pt x="347958" y="817130"/>
                </a:lnTo>
                <a:lnTo>
                  <a:pt x="317533" y="744723"/>
                </a:lnTo>
                <a:lnTo>
                  <a:pt x="291215" y="669963"/>
                </a:lnTo>
                <a:lnTo>
                  <a:pt x="265457" y="588930"/>
                </a:lnTo>
                <a:lnTo>
                  <a:pt x="241379" y="501623"/>
                </a:lnTo>
                <a:cubicBezTo>
                  <a:pt x="240632" y="496395"/>
                  <a:pt x="239699" y="491167"/>
                  <a:pt x="238952" y="485939"/>
                </a:cubicBezTo>
                <a:cubicBezTo>
                  <a:pt x="236899" y="478620"/>
                  <a:pt x="234846" y="471562"/>
                  <a:pt x="232793" y="464243"/>
                </a:cubicBezTo>
                <a:cubicBezTo>
                  <a:pt x="231486" y="456140"/>
                  <a:pt x="230179" y="448298"/>
                  <a:pt x="228873" y="440194"/>
                </a:cubicBezTo>
                <a:cubicBezTo>
                  <a:pt x="227006" y="432091"/>
                  <a:pt x="225326" y="423988"/>
                  <a:pt x="223460" y="415884"/>
                </a:cubicBezTo>
                <a:cubicBezTo>
                  <a:pt x="221967" y="406997"/>
                  <a:pt x="220287" y="398371"/>
                  <a:pt x="218794" y="389483"/>
                </a:cubicBezTo>
                <a:cubicBezTo>
                  <a:pt x="218234" y="381380"/>
                  <a:pt x="217860" y="373276"/>
                  <a:pt x="217300" y="365173"/>
                </a:cubicBezTo>
                <a:lnTo>
                  <a:pt x="217300" y="342693"/>
                </a:lnTo>
                <a:cubicBezTo>
                  <a:pt x="218234" y="335896"/>
                  <a:pt x="219354" y="329362"/>
                  <a:pt x="220287" y="322565"/>
                </a:cubicBezTo>
                <a:lnTo>
                  <a:pt x="225886" y="308450"/>
                </a:lnTo>
                <a:lnTo>
                  <a:pt x="232793" y="311586"/>
                </a:lnTo>
                <a:cubicBezTo>
                  <a:pt x="234846" y="337988"/>
                  <a:pt x="236899" y="364650"/>
                  <a:pt x="238952" y="391051"/>
                </a:cubicBezTo>
                <a:cubicBezTo>
                  <a:pt x="243618" y="417453"/>
                  <a:pt x="248285" y="444115"/>
                  <a:pt x="252951" y="470516"/>
                </a:cubicBezTo>
                <a:cubicBezTo>
                  <a:pt x="260044" y="496395"/>
                  <a:pt x="266950" y="522535"/>
                  <a:pt x="274043" y="548413"/>
                </a:cubicBezTo>
                <a:cubicBezTo>
                  <a:pt x="282629" y="572200"/>
                  <a:pt x="291028" y="596249"/>
                  <a:pt x="299614" y="620036"/>
                </a:cubicBezTo>
                <a:lnTo>
                  <a:pt x="327612" y="686954"/>
                </a:lnTo>
                <a:lnTo>
                  <a:pt x="353371" y="730607"/>
                </a:lnTo>
                <a:cubicBezTo>
                  <a:pt x="352251" y="731130"/>
                  <a:pt x="351317" y="731653"/>
                  <a:pt x="350197" y="732176"/>
                </a:cubicBezTo>
                <a:lnTo>
                  <a:pt x="350197" y="733744"/>
                </a:lnTo>
                <a:lnTo>
                  <a:pt x="351877" y="735313"/>
                </a:lnTo>
                <a:cubicBezTo>
                  <a:pt x="352437" y="735574"/>
                  <a:pt x="352811" y="735835"/>
                  <a:pt x="353371" y="736097"/>
                </a:cubicBezTo>
                <a:cubicBezTo>
                  <a:pt x="354490" y="736619"/>
                  <a:pt x="355424" y="737142"/>
                  <a:pt x="356544" y="737665"/>
                </a:cubicBezTo>
                <a:cubicBezTo>
                  <a:pt x="356730" y="738711"/>
                  <a:pt x="357104" y="739756"/>
                  <a:pt x="357290" y="740802"/>
                </a:cubicBezTo>
                <a:lnTo>
                  <a:pt x="358784" y="742370"/>
                </a:lnTo>
                <a:cubicBezTo>
                  <a:pt x="359343" y="743154"/>
                  <a:pt x="359717" y="743939"/>
                  <a:pt x="360277" y="744723"/>
                </a:cubicBezTo>
                <a:lnTo>
                  <a:pt x="360277" y="743154"/>
                </a:lnTo>
                <a:cubicBezTo>
                  <a:pt x="359717" y="742893"/>
                  <a:pt x="359343" y="742632"/>
                  <a:pt x="358784" y="742370"/>
                </a:cubicBezTo>
                <a:cubicBezTo>
                  <a:pt x="356917" y="738449"/>
                  <a:pt x="355237" y="734528"/>
                  <a:pt x="353371" y="730607"/>
                </a:cubicBezTo>
                <a:lnTo>
                  <a:pt x="372036" y="716492"/>
                </a:lnTo>
                <a:cubicBezTo>
                  <a:pt x="378009" y="708389"/>
                  <a:pt x="383982" y="700547"/>
                  <a:pt x="389955" y="692443"/>
                </a:cubicBezTo>
                <a:cubicBezTo>
                  <a:pt x="395554" y="683033"/>
                  <a:pt x="401340" y="673884"/>
                  <a:pt x="406940" y="664474"/>
                </a:cubicBezTo>
                <a:cubicBezTo>
                  <a:pt x="412166" y="652972"/>
                  <a:pt x="417393" y="641732"/>
                  <a:pt x="422619" y="630231"/>
                </a:cubicBezTo>
                <a:cubicBezTo>
                  <a:pt x="427285" y="617422"/>
                  <a:pt x="431952" y="604875"/>
                  <a:pt x="436618" y="592066"/>
                </a:cubicBezTo>
                <a:cubicBezTo>
                  <a:pt x="441098" y="578735"/>
                  <a:pt x="445391" y="565665"/>
                  <a:pt x="449870" y="552334"/>
                </a:cubicBezTo>
                <a:cubicBezTo>
                  <a:pt x="453417" y="538480"/>
                  <a:pt x="457150" y="524887"/>
                  <a:pt x="460696" y="511033"/>
                </a:cubicBezTo>
                <a:cubicBezTo>
                  <a:pt x="464056" y="497702"/>
                  <a:pt x="467416" y="484632"/>
                  <a:pt x="470776" y="471301"/>
                </a:cubicBezTo>
                <a:cubicBezTo>
                  <a:pt x="473575" y="458492"/>
                  <a:pt x="476562" y="445945"/>
                  <a:pt x="479362" y="433136"/>
                </a:cubicBezTo>
                <a:cubicBezTo>
                  <a:pt x="479922" y="450127"/>
                  <a:pt x="480295" y="467380"/>
                  <a:pt x="480855" y="484370"/>
                </a:cubicBezTo>
                <a:cubicBezTo>
                  <a:pt x="480295" y="500054"/>
                  <a:pt x="479922" y="515477"/>
                  <a:pt x="479362" y="531161"/>
                </a:cubicBezTo>
                <a:cubicBezTo>
                  <a:pt x="476935" y="545799"/>
                  <a:pt x="474695" y="560176"/>
                  <a:pt x="472269" y="574814"/>
                </a:cubicBezTo>
                <a:cubicBezTo>
                  <a:pt x="468909" y="589452"/>
                  <a:pt x="465549" y="603829"/>
                  <a:pt x="462189" y="618468"/>
                </a:cubicBezTo>
                <a:cubicBezTo>
                  <a:pt x="457523" y="632322"/>
                  <a:pt x="452857" y="645914"/>
                  <a:pt x="448190" y="659769"/>
                </a:cubicBezTo>
                <a:lnTo>
                  <a:pt x="428032" y="701069"/>
                </a:lnTo>
                <a:lnTo>
                  <a:pt x="381369" y="791252"/>
                </a:lnTo>
                <a:lnTo>
                  <a:pt x="429525" y="863920"/>
                </a:lnTo>
                <a:lnTo>
                  <a:pt x="481601" y="931622"/>
                </a:lnTo>
                <a:lnTo>
                  <a:pt x="538531" y="995403"/>
                </a:lnTo>
                <a:lnTo>
                  <a:pt x="599193" y="1053957"/>
                </a:lnTo>
                <a:lnTo>
                  <a:pt x="816831" y="1205045"/>
                </a:lnTo>
                <a:cubicBezTo>
                  <a:pt x="819257" y="1203215"/>
                  <a:pt x="821497" y="1201385"/>
                  <a:pt x="823924" y="1199555"/>
                </a:cubicBezTo>
                <a:cubicBezTo>
                  <a:pt x="817951" y="1177336"/>
                  <a:pt x="811978" y="1154856"/>
                  <a:pt x="806005" y="1132637"/>
                </a:cubicBezTo>
                <a:cubicBezTo>
                  <a:pt x="801338" y="1108589"/>
                  <a:pt x="796672" y="1084802"/>
                  <a:pt x="792006" y="1060753"/>
                </a:cubicBezTo>
                <a:cubicBezTo>
                  <a:pt x="788086" y="1034875"/>
                  <a:pt x="784166" y="1008735"/>
                  <a:pt x="780247" y="982856"/>
                </a:cubicBezTo>
                <a:cubicBezTo>
                  <a:pt x="778380" y="956455"/>
                  <a:pt x="776700" y="929793"/>
                  <a:pt x="774834" y="903391"/>
                </a:cubicBezTo>
                <a:cubicBezTo>
                  <a:pt x="773340" y="875683"/>
                  <a:pt x="771661" y="847975"/>
                  <a:pt x="770167" y="820267"/>
                </a:cubicBezTo>
                <a:lnTo>
                  <a:pt x="770167" y="735313"/>
                </a:lnTo>
                <a:cubicBezTo>
                  <a:pt x="771287" y="706820"/>
                  <a:pt x="772221" y="678066"/>
                  <a:pt x="773340" y="649574"/>
                </a:cubicBezTo>
                <a:cubicBezTo>
                  <a:pt x="775580" y="621343"/>
                  <a:pt x="778007" y="592851"/>
                  <a:pt x="780247" y="564620"/>
                </a:cubicBezTo>
                <a:cubicBezTo>
                  <a:pt x="783606" y="536389"/>
                  <a:pt x="787153" y="508158"/>
                  <a:pt x="790513" y="479927"/>
                </a:cubicBezTo>
                <a:cubicBezTo>
                  <a:pt x="794059" y="452741"/>
                  <a:pt x="797792" y="425295"/>
                  <a:pt x="801338" y="398109"/>
                </a:cubicBezTo>
                <a:cubicBezTo>
                  <a:pt x="806565" y="371708"/>
                  <a:pt x="811604" y="345045"/>
                  <a:pt x="816831" y="318644"/>
                </a:cubicBezTo>
                <a:cubicBezTo>
                  <a:pt x="822990" y="293811"/>
                  <a:pt x="829336" y="268717"/>
                  <a:pt x="835496" y="243884"/>
                </a:cubicBezTo>
                <a:cubicBezTo>
                  <a:pt x="842029" y="220359"/>
                  <a:pt x="848375" y="196571"/>
                  <a:pt x="854908" y="173046"/>
                </a:cubicBezTo>
                <a:cubicBezTo>
                  <a:pt x="862374" y="151611"/>
                  <a:pt x="870027" y="130438"/>
                  <a:pt x="877493" y="109003"/>
                </a:cubicBezTo>
                <a:lnTo>
                  <a:pt x="901571" y="50711"/>
                </a:lnTo>
                <a:lnTo>
                  <a:pt x="93050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Freeform 18">
            <a:extLst>
              <a:ext uri="{FF2B5EF4-FFF2-40B4-BE49-F238E27FC236}">
                <a16:creationId xmlns:a16="http://schemas.microsoft.com/office/drawing/2014/main" id="{A749D135-A48F-4A8F-BDBC-2487EE6BAC35}"/>
              </a:ext>
            </a:extLst>
          </p:cNvPr>
          <p:cNvSpPr>
            <a:spLocks/>
          </p:cNvSpPr>
          <p:nvPr/>
        </p:nvSpPr>
        <p:spPr bwMode="auto">
          <a:xfrm>
            <a:off x="6799336" y="5018060"/>
            <a:ext cx="571846" cy="1418092"/>
          </a:xfrm>
          <a:custGeom>
            <a:avLst/>
            <a:gdLst>
              <a:gd name="connsiteX0" fmla="*/ 426653 w 998239"/>
              <a:gd name="connsiteY0" fmla="*/ 0 h 2601565"/>
              <a:gd name="connsiteX1" fmla="*/ 424499 w 998239"/>
              <a:gd name="connsiteY1" fmla="*/ 8516 h 2601565"/>
              <a:gd name="connsiteX2" fmla="*/ 423485 w 998239"/>
              <a:gd name="connsiteY2" fmla="*/ 14193 h 2601565"/>
              <a:gd name="connsiteX3" fmla="*/ 422345 w 998239"/>
              <a:gd name="connsiteY3" fmla="*/ 17918 h 2601565"/>
              <a:gd name="connsiteX4" fmla="*/ 422345 w 998239"/>
              <a:gd name="connsiteY4" fmla="*/ 20048 h 2601565"/>
              <a:gd name="connsiteX5" fmla="*/ 423485 w 998239"/>
              <a:gd name="connsiteY5" fmla="*/ 21112 h 2601565"/>
              <a:gd name="connsiteX6" fmla="*/ 423485 w 998239"/>
              <a:gd name="connsiteY6" fmla="*/ 22177 h 2601565"/>
              <a:gd name="connsiteX7" fmla="*/ 424499 w 998239"/>
              <a:gd name="connsiteY7" fmla="*/ 22177 h 2601565"/>
              <a:gd name="connsiteX8" fmla="*/ 424499 w 998239"/>
              <a:gd name="connsiteY8" fmla="*/ 23773 h 2601565"/>
              <a:gd name="connsiteX9" fmla="*/ 423485 w 998239"/>
              <a:gd name="connsiteY9" fmla="*/ 26967 h 2601565"/>
              <a:gd name="connsiteX10" fmla="*/ 422345 w 998239"/>
              <a:gd name="connsiteY10" fmla="*/ 31756 h 2601565"/>
              <a:gd name="connsiteX11" fmla="*/ 420825 w 998239"/>
              <a:gd name="connsiteY11" fmla="*/ 39208 h 2601565"/>
              <a:gd name="connsiteX12" fmla="*/ 417658 w 998239"/>
              <a:gd name="connsiteY12" fmla="*/ 49676 h 2601565"/>
              <a:gd name="connsiteX13" fmla="*/ 412844 w 998239"/>
              <a:gd name="connsiteY13" fmla="*/ 64578 h 2601565"/>
              <a:gd name="connsiteX14" fmla="*/ 408157 w 998239"/>
              <a:gd name="connsiteY14" fmla="*/ 82496 h 2601565"/>
              <a:gd name="connsiteX15" fmla="*/ 400683 w 998239"/>
              <a:gd name="connsiteY15" fmla="*/ 105737 h 2601565"/>
              <a:gd name="connsiteX16" fmla="*/ 391815 w 998239"/>
              <a:gd name="connsiteY16" fmla="*/ 133768 h 2601565"/>
              <a:gd name="connsiteX17" fmla="*/ 381174 w 998239"/>
              <a:gd name="connsiteY17" fmla="*/ 177588 h 2601565"/>
              <a:gd name="connsiteX18" fmla="*/ 373826 w 998239"/>
              <a:gd name="connsiteY18" fmla="*/ 224602 h 2601565"/>
              <a:gd name="connsiteX19" fmla="*/ 367999 w 998239"/>
              <a:gd name="connsiteY19" fmla="*/ 272858 h 2601565"/>
              <a:gd name="connsiteX20" fmla="*/ 360145 w 998239"/>
              <a:gd name="connsiteY20" fmla="*/ 324130 h 2601565"/>
              <a:gd name="connsiteX21" fmla="*/ 359005 w 998239"/>
              <a:gd name="connsiteY21" fmla="*/ 335129 h 2601565"/>
              <a:gd name="connsiteX22" fmla="*/ 357484 w 998239"/>
              <a:gd name="connsiteY22" fmla="*/ 351628 h 2601565"/>
              <a:gd name="connsiteX23" fmla="*/ 356344 w 998239"/>
              <a:gd name="connsiteY23" fmla="*/ 369015 h 2601565"/>
              <a:gd name="connsiteX24" fmla="*/ 355331 w 998239"/>
              <a:gd name="connsiteY24" fmla="*/ 387997 h 2601565"/>
              <a:gd name="connsiteX25" fmla="*/ 355331 w 998239"/>
              <a:gd name="connsiteY25" fmla="*/ 407513 h 2601565"/>
              <a:gd name="connsiteX26" fmla="*/ 357484 w 998239"/>
              <a:gd name="connsiteY26" fmla="*/ 425077 h 2601565"/>
              <a:gd name="connsiteX27" fmla="*/ 360145 w 998239"/>
              <a:gd name="connsiteY27" fmla="*/ 440334 h 2601565"/>
              <a:gd name="connsiteX28" fmla="*/ 364832 w 998239"/>
              <a:gd name="connsiteY28" fmla="*/ 450979 h 2601565"/>
              <a:gd name="connsiteX29" fmla="*/ 390168 w 998239"/>
              <a:gd name="connsiteY29" fmla="*/ 448849 h 2601565"/>
              <a:gd name="connsiteX30" fmla="*/ 414997 w 998239"/>
              <a:gd name="connsiteY30" fmla="*/ 440334 h 2601565"/>
              <a:gd name="connsiteX31" fmla="*/ 438687 w 998239"/>
              <a:gd name="connsiteY31" fmla="*/ 426673 h 2601565"/>
              <a:gd name="connsiteX32" fmla="*/ 463010 w 998239"/>
              <a:gd name="connsiteY32" fmla="*/ 407513 h 2601565"/>
              <a:gd name="connsiteX33" fmla="*/ 485179 w 998239"/>
              <a:gd name="connsiteY33" fmla="*/ 385336 h 2601565"/>
              <a:gd name="connsiteX34" fmla="*/ 506842 w 998239"/>
              <a:gd name="connsiteY34" fmla="*/ 358370 h 2601565"/>
              <a:gd name="connsiteX35" fmla="*/ 527364 w 998239"/>
              <a:gd name="connsiteY35" fmla="*/ 329807 h 2601565"/>
              <a:gd name="connsiteX36" fmla="*/ 546367 w 998239"/>
              <a:gd name="connsiteY36" fmla="*/ 299825 h 2601565"/>
              <a:gd name="connsiteX37" fmla="*/ 564862 w 998239"/>
              <a:gd name="connsiteY37" fmla="*/ 268068 h 2601565"/>
              <a:gd name="connsiteX38" fmla="*/ 580697 w 998239"/>
              <a:gd name="connsiteY38" fmla="*/ 235247 h 2601565"/>
              <a:gd name="connsiteX39" fmla="*/ 595519 w 998239"/>
              <a:gd name="connsiteY39" fmla="*/ 203491 h 2601565"/>
              <a:gd name="connsiteX40" fmla="*/ 607680 w 998239"/>
              <a:gd name="connsiteY40" fmla="*/ 172798 h 2601565"/>
              <a:gd name="connsiteX41" fmla="*/ 613508 w 998239"/>
              <a:gd name="connsiteY41" fmla="*/ 172798 h 2601565"/>
              <a:gd name="connsiteX42" fmla="*/ 613508 w 998239"/>
              <a:gd name="connsiteY42" fmla="*/ 175992 h 2601565"/>
              <a:gd name="connsiteX43" fmla="*/ 604006 w 998239"/>
              <a:gd name="connsiteY43" fmla="*/ 206684 h 2601565"/>
              <a:gd name="connsiteX44" fmla="*/ 593365 w 998239"/>
              <a:gd name="connsiteY44" fmla="*/ 238440 h 2601565"/>
              <a:gd name="connsiteX45" fmla="*/ 581837 w 998239"/>
              <a:gd name="connsiteY45" fmla="*/ 269132 h 2601565"/>
              <a:gd name="connsiteX46" fmla="*/ 570183 w 998239"/>
              <a:gd name="connsiteY46" fmla="*/ 298760 h 2601565"/>
              <a:gd name="connsiteX47" fmla="*/ 558021 w 998239"/>
              <a:gd name="connsiteY47" fmla="*/ 327678 h 2601565"/>
              <a:gd name="connsiteX48" fmla="*/ 544339 w 998239"/>
              <a:gd name="connsiteY48" fmla="*/ 354645 h 2601565"/>
              <a:gd name="connsiteX49" fmla="*/ 530025 w 998239"/>
              <a:gd name="connsiteY49" fmla="*/ 380546 h 2601565"/>
              <a:gd name="connsiteX50" fmla="*/ 512669 w 998239"/>
              <a:gd name="connsiteY50" fmla="*/ 404319 h 2601565"/>
              <a:gd name="connsiteX51" fmla="*/ 494680 w 998239"/>
              <a:gd name="connsiteY51" fmla="*/ 427738 h 2601565"/>
              <a:gd name="connsiteX52" fmla="*/ 473524 w 998239"/>
              <a:gd name="connsiteY52" fmla="*/ 446720 h 2601565"/>
              <a:gd name="connsiteX53" fmla="*/ 449329 w 998239"/>
              <a:gd name="connsiteY53" fmla="*/ 464107 h 2601565"/>
              <a:gd name="connsiteX54" fmla="*/ 422345 w 998239"/>
              <a:gd name="connsiteY54" fmla="*/ 479542 h 2601565"/>
              <a:gd name="connsiteX55" fmla="*/ 393842 w 998239"/>
              <a:gd name="connsiteY55" fmla="*/ 491073 h 2601565"/>
              <a:gd name="connsiteX56" fmla="*/ 360145 w 998239"/>
              <a:gd name="connsiteY56" fmla="*/ 499057 h 2601565"/>
              <a:gd name="connsiteX57" fmla="*/ 361158 w 998239"/>
              <a:gd name="connsiteY57" fmla="*/ 554586 h 2601565"/>
              <a:gd name="connsiteX58" fmla="*/ 365845 w 998239"/>
              <a:gd name="connsiteY58" fmla="*/ 607455 h 2601565"/>
              <a:gd name="connsiteX59" fmla="*/ 373826 w 998239"/>
              <a:gd name="connsiteY59" fmla="*/ 657662 h 2601565"/>
              <a:gd name="connsiteX60" fmla="*/ 384341 w 998239"/>
              <a:gd name="connsiteY60" fmla="*/ 705208 h 2601565"/>
              <a:gd name="connsiteX61" fmla="*/ 397516 w 998239"/>
              <a:gd name="connsiteY61" fmla="*/ 750625 h 2601565"/>
              <a:gd name="connsiteX62" fmla="*/ 411831 w 998239"/>
              <a:gd name="connsiteY62" fmla="*/ 794090 h 2601565"/>
              <a:gd name="connsiteX63" fmla="*/ 428172 w 998239"/>
              <a:gd name="connsiteY63" fmla="*/ 835250 h 2601565"/>
              <a:gd name="connsiteX64" fmla="*/ 444515 w 998239"/>
              <a:gd name="connsiteY64" fmla="*/ 875345 h 2601565"/>
              <a:gd name="connsiteX65" fmla="*/ 449329 w 998239"/>
              <a:gd name="connsiteY65" fmla="*/ 884925 h 2601565"/>
              <a:gd name="connsiteX66" fmla="*/ 453509 w 998239"/>
              <a:gd name="connsiteY66" fmla="*/ 896634 h 2601565"/>
              <a:gd name="connsiteX67" fmla="*/ 459336 w 998239"/>
              <a:gd name="connsiteY67" fmla="*/ 909231 h 2601565"/>
              <a:gd name="connsiteX68" fmla="*/ 464657 w 998239"/>
              <a:gd name="connsiteY68" fmla="*/ 922536 h 2601565"/>
              <a:gd name="connsiteX69" fmla="*/ 471498 w 998239"/>
              <a:gd name="connsiteY69" fmla="*/ 935132 h 2601565"/>
              <a:gd name="connsiteX70" fmla="*/ 479352 w 998239"/>
              <a:gd name="connsiteY70" fmla="*/ 945776 h 2601565"/>
              <a:gd name="connsiteX71" fmla="*/ 488853 w 998239"/>
              <a:gd name="connsiteY71" fmla="*/ 955180 h 2601565"/>
              <a:gd name="connsiteX72" fmla="*/ 499494 w 998239"/>
              <a:gd name="connsiteY72" fmla="*/ 962099 h 2601565"/>
              <a:gd name="connsiteX73" fmla="*/ 512163 w 998239"/>
              <a:gd name="connsiteY73" fmla="*/ 964760 h 2601565"/>
              <a:gd name="connsiteX74" fmla="*/ 525338 w 998239"/>
              <a:gd name="connsiteY74" fmla="*/ 964228 h 2601565"/>
              <a:gd name="connsiteX75" fmla="*/ 549027 w 998239"/>
              <a:gd name="connsiteY75" fmla="*/ 956244 h 2601565"/>
              <a:gd name="connsiteX76" fmla="*/ 570183 w 998239"/>
              <a:gd name="connsiteY76" fmla="*/ 943116 h 2601565"/>
              <a:gd name="connsiteX77" fmla="*/ 590705 w 998239"/>
              <a:gd name="connsiteY77" fmla="*/ 926617 h 2601565"/>
              <a:gd name="connsiteX78" fmla="*/ 607680 w 998239"/>
              <a:gd name="connsiteY78" fmla="*/ 907101 h 2601565"/>
              <a:gd name="connsiteX79" fmla="*/ 624022 w 998239"/>
              <a:gd name="connsiteY79" fmla="*/ 885989 h 2601565"/>
              <a:gd name="connsiteX80" fmla="*/ 639350 w 998239"/>
              <a:gd name="connsiteY80" fmla="*/ 863813 h 2601565"/>
              <a:gd name="connsiteX81" fmla="*/ 653032 w 998239"/>
              <a:gd name="connsiteY81" fmla="*/ 842701 h 2601565"/>
              <a:gd name="connsiteX82" fmla="*/ 664687 w 998239"/>
              <a:gd name="connsiteY82" fmla="*/ 822476 h 2601565"/>
              <a:gd name="connsiteX83" fmla="*/ 690530 w 998239"/>
              <a:gd name="connsiteY83" fmla="*/ 776527 h 2601565"/>
              <a:gd name="connsiteX84" fmla="*/ 715359 w 998239"/>
              <a:gd name="connsiteY84" fmla="*/ 724723 h 2601565"/>
              <a:gd name="connsiteX85" fmla="*/ 740189 w 998239"/>
              <a:gd name="connsiteY85" fmla="*/ 668129 h 2601565"/>
              <a:gd name="connsiteX86" fmla="*/ 763372 w 998239"/>
              <a:gd name="connsiteY86" fmla="*/ 606390 h 2601565"/>
              <a:gd name="connsiteX87" fmla="*/ 784528 w 998239"/>
              <a:gd name="connsiteY87" fmla="*/ 541280 h 2601565"/>
              <a:gd name="connsiteX88" fmla="*/ 803530 w 998239"/>
              <a:gd name="connsiteY88" fmla="*/ 472090 h 2601565"/>
              <a:gd name="connsiteX89" fmla="*/ 820886 w 998239"/>
              <a:gd name="connsiteY89" fmla="*/ 399707 h 2601565"/>
              <a:gd name="connsiteX90" fmla="*/ 833553 w 998239"/>
              <a:gd name="connsiteY90" fmla="*/ 324662 h 2601565"/>
              <a:gd name="connsiteX91" fmla="*/ 843055 w 998239"/>
              <a:gd name="connsiteY91" fmla="*/ 247843 h 2601565"/>
              <a:gd name="connsiteX92" fmla="*/ 848882 w 998239"/>
              <a:gd name="connsiteY92" fmla="*/ 169250 h 2601565"/>
              <a:gd name="connsiteX93" fmla="*/ 853569 w 998239"/>
              <a:gd name="connsiteY93" fmla="*/ 172798 h 2601565"/>
              <a:gd name="connsiteX94" fmla="*/ 857370 w 998239"/>
              <a:gd name="connsiteY94" fmla="*/ 181846 h 2601565"/>
              <a:gd name="connsiteX95" fmla="*/ 860537 w 998239"/>
              <a:gd name="connsiteY95" fmla="*/ 195152 h 2601565"/>
              <a:gd name="connsiteX96" fmla="*/ 862057 w 998239"/>
              <a:gd name="connsiteY96" fmla="*/ 212538 h 2601565"/>
              <a:gd name="connsiteX97" fmla="*/ 863070 w 998239"/>
              <a:gd name="connsiteY97" fmla="*/ 232586 h 2601565"/>
              <a:gd name="connsiteX98" fmla="*/ 863070 w 998239"/>
              <a:gd name="connsiteY98" fmla="*/ 255827 h 2601565"/>
              <a:gd name="connsiteX99" fmla="*/ 863070 w 998239"/>
              <a:gd name="connsiteY99" fmla="*/ 280664 h 2601565"/>
              <a:gd name="connsiteX100" fmla="*/ 862057 w 998239"/>
              <a:gd name="connsiteY100" fmla="*/ 307630 h 2601565"/>
              <a:gd name="connsiteX101" fmla="*/ 860537 w 998239"/>
              <a:gd name="connsiteY101" fmla="*/ 335129 h 2601565"/>
              <a:gd name="connsiteX102" fmla="*/ 858383 w 998239"/>
              <a:gd name="connsiteY102" fmla="*/ 363160 h 2601565"/>
              <a:gd name="connsiteX103" fmla="*/ 855216 w 998239"/>
              <a:gd name="connsiteY103" fmla="*/ 391191 h 2601565"/>
              <a:gd name="connsiteX104" fmla="*/ 853569 w 998239"/>
              <a:gd name="connsiteY104" fmla="*/ 418157 h 2601565"/>
              <a:gd name="connsiteX105" fmla="*/ 850402 w 998239"/>
              <a:gd name="connsiteY105" fmla="*/ 442995 h 2601565"/>
              <a:gd name="connsiteX106" fmla="*/ 847869 w 998239"/>
              <a:gd name="connsiteY106" fmla="*/ 466236 h 2601565"/>
              <a:gd name="connsiteX107" fmla="*/ 844701 w 998239"/>
              <a:gd name="connsiteY107" fmla="*/ 486283 h 2601565"/>
              <a:gd name="connsiteX108" fmla="*/ 842041 w 998239"/>
              <a:gd name="connsiteY108" fmla="*/ 502782 h 2601565"/>
              <a:gd name="connsiteX109" fmla="*/ 839888 w 998239"/>
              <a:gd name="connsiteY109" fmla="*/ 515910 h 2601565"/>
              <a:gd name="connsiteX110" fmla="*/ 801883 w 998239"/>
              <a:gd name="connsiteY110" fmla="*/ 666000 h 2601565"/>
              <a:gd name="connsiteX111" fmla="*/ 832540 w 998239"/>
              <a:gd name="connsiteY111" fmla="*/ 662984 h 2601565"/>
              <a:gd name="connsiteX112" fmla="*/ 861044 w 998239"/>
              <a:gd name="connsiteY112" fmla="*/ 655533 h 2601565"/>
              <a:gd name="connsiteX113" fmla="*/ 887900 w 998239"/>
              <a:gd name="connsiteY113" fmla="*/ 644888 h 2601565"/>
              <a:gd name="connsiteX114" fmla="*/ 913743 w 998239"/>
              <a:gd name="connsiteY114" fmla="*/ 631228 h 2601565"/>
              <a:gd name="connsiteX115" fmla="*/ 937052 w 998239"/>
              <a:gd name="connsiteY115" fmla="*/ 615793 h 2601565"/>
              <a:gd name="connsiteX116" fmla="*/ 958081 w 998239"/>
              <a:gd name="connsiteY116" fmla="*/ 598939 h 2601565"/>
              <a:gd name="connsiteX117" fmla="*/ 978224 w 998239"/>
              <a:gd name="connsiteY117" fmla="*/ 581553 h 2601565"/>
              <a:gd name="connsiteX118" fmla="*/ 996719 w 998239"/>
              <a:gd name="connsiteY118" fmla="*/ 565054 h 2601565"/>
              <a:gd name="connsiteX119" fmla="*/ 998239 w 998239"/>
              <a:gd name="connsiteY119" fmla="*/ 573037 h 2601565"/>
              <a:gd name="connsiteX120" fmla="*/ 981391 w 998239"/>
              <a:gd name="connsiteY120" fmla="*/ 598939 h 2601565"/>
              <a:gd name="connsiteX121" fmla="*/ 960742 w 998239"/>
              <a:gd name="connsiteY121" fmla="*/ 623776 h 2601565"/>
              <a:gd name="connsiteX122" fmla="*/ 935912 w 998239"/>
              <a:gd name="connsiteY122" fmla="*/ 645953 h 2601565"/>
              <a:gd name="connsiteX123" fmla="*/ 908042 w 998239"/>
              <a:gd name="connsiteY123" fmla="*/ 666000 h 2601565"/>
              <a:gd name="connsiteX124" fmla="*/ 878399 w 998239"/>
              <a:gd name="connsiteY124" fmla="*/ 684096 h 2601565"/>
              <a:gd name="connsiteX125" fmla="*/ 846728 w 998239"/>
              <a:gd name="connsiteY125" fmla="*/ 699886 h 2601565"/>
              <a:gd name="connsiteX126" fmla="*/ 814044 w 998239"/>
              <a:gd name="connsiteY126" fmla="*/ 712127 h 2601565"/>
              <a:gd name="connsiteX127" fmla="*/ 780728 w 998239"/>
              <a:gd name="connsiteY127" fmla="*/ 720997 h 2601565"/>
              <a:gd name="connsiteX128" fmla="*/ 773886 w 998239"/>
              <a:gd name="connsiteY128" fmla="*/ 742287 h 2601565"/>
              <a:gd name="connsiteX129" fmla="*/ 764385 w 998239"/>
              <a:gd name="connsiteY129" fmla="*/ 767124 h 2601565"/>
              <a:gd name="connsiteX130" fmla="*/ 753871 w 998239"/>
              <a:gd name="connsiteY130" fmla="*/ 793026 h 2601565"/>
              <a:gd name="connsiteX131" fmla="*/ 740189 w 998239"/>
              <a:gd name="connsiteY131" fmla="*/ 821057 h 2601565"/>
              <a:gd name="connsiteX132" fmla="*/ 725874 w 998239"/>
              <a:gd name="connsiteY132" fmla="*/ 850507 h 2601565"/>
              <a:gd name="connsiteX133" fmla="*/ 710546 w 998239"/>
              <a:gd name="connsiteY133" fmla="*/ 879603 h 2601565"/>
              <a:gd name="connsiteX134" fmla="*/ 705253 w 998239"/>
              <a:gd name="connsiteY134" fmla="*/ 888509 h 2601565"/>
              <a:gd name="connsiteX135" fmla="*/ 657504 w 998239"/>
              <a:gd name="connsiteY135" fmla="*/ 965731 h 2601565"/>
              <a:gd name="connsiteX136" fmla="*/ 646192 w 998239"/>
              <a:gd name="connsiteY136" fmla="*/ 981082 h 2601565"/>
              <a:gd name="connsiteX137" fmla="*/ 631877 w 998239"/>
              <a:gd name="connsiteY137" fmla="*/ 1000774 h 2601565"/>
              <a:gd name="connsiteX138" fmla="*/ 618195 w 998239"/>
              <a:gd name="connsiteY138" fmla="*/ 1014967 h 2601565"/>
              <a:gd name="connsiteX139" fmla="*/ 620348 w 998239"/>
              <a:gd name="connsiteY139" fmla="*/ 1025612 h 2601565"/>
              <a:gd name="connsiteX140" fmla="*/ 624022 w 998239"/>
              <a:gd name="connsiteY140" fmla="*/ 1027740 h 2601565"/>
              <a:gd name="connsiteX141" fmla="*/ 633700 w 998239"/>
              <a:gd name="connsiteY141" fmla="*/ 1024852 h 2601565"/>
              <a:gd name="connsiteX142" fmla="*/ 609304 w 998239"/>
              <a:gd name="connsiteY142" fmla="*/ 1157153 h 2601565"/>
              <a:gd name="connsiteX143" fmla="*/ 598179 w 998239"/>
              <a:gd name="connsiteY143" fmla="*/ 1179427 h 2601565"/>
              <a:gd name="connsiteX144" fmla="*/ 587538 w 998239"/>
              <a:gd name="connsiteY144" fmla="*/ 1212780 h 2601565"/>
              <a:gd name="connsiteX145" fmla="*/ 579177 w 998239"/>
              <a:gd name="connsiteY145" fmla="*/ 1247552 h 2601565"/>
              <a:gd name="connsiteX146" fmla="*/ 574363 w 998239"/>
              <a:gd name="connsiteY146" fmla="*/ 1283035 h 2601565"/>
              <a:gd name="connsiteX147" fmla="*/ 572336 w 998239"/>
              <a:gd name="connsiteY147" fmla="*/ 1320468 h 2601565"/>
              <a:gd name="connsiteX148" fmla="*/ 571196 w 998239"/>
              <a:gd name="connsiteY148" fmla="*/ 1358079 h 2601565"/>
              <a:gd name="connsiteX149" fmla="*/ 572336 w 998239"/>
              <a:gd name="connsiteY149" fmla="*/ 1395691 h 2601565"/>
              <a:gd name="connsiteX150" fmla="*/ 574363 w 998239"/>
              <a:gd name="connsiteY150" fmla="*/ 1434189 h 2601565"/>
              <a:gd name="connsiteX151" fmla="*/ 577023 w 998239"/>
              <a:gd name="connsiteY151" fmla="*/ 1472331 h 2601565"/>
              <a:gd name="connsiteX152" fmla="*/ 580190 w 998239"/>
              <a:gd name="connsiteY152" fmla="*/ 1509765 h 2601565"/>
              <a:gd name="connsiteX153" fmla="*/ 580697 w 998239"/>
              <a:gd name="connsiteY153" fmla="*/ 1564763 h 2601565"/>
              <a:gd name="connsiteX154" fmla="*/ 578037 w 998239"/>
              <a:gd name="connsiteY154" fmla="*/ 1619760 h 2601565"/>
              <a:gd name="connsiteX155" fmla="*/ 573350 w 998239"/>
              <a:gd name="connsiteY155" fmla="*/ 1672629 h 2601565"/>
              <a:gd name="connsiteX156" fmla="*/ 567522 w 998239"/>
              <a:gd name="connsiteY156" fmla="*/ 1724432 h 2601565"/>
              <a:gd name="connsiteX157" fmla="*/ 564474 w 998239"/>
              <a:gd name="connsiteY157" fmla="*/ 1798067 h 2601565"/>
              <a:gd name="connsiteX158" fmla="*/ 565843 w 998239"/>
              <a:gd name="connsiteY158" fmla="*/ 1798067 h 2601565"/>
              <a:gd name="connsiteX159" fmla="*/ 596167 w 998239"/>
              <a:gd name="connsiteY159" fmla="*/ 2004317 h 2601565"/>
              <a:gd name="connsiteX160" fmla="*/ 614772 w 998239"/>
              <a:gd name="connsiteY160" fmla="*/ 2015335 h 2601565"/>
              <a:gd name="connsiteX161" fmla="*/ 633212 w 998239"/>
              <a:gd name="connsiteY161" fmla="*/ 2026005 h 2601565"/>
              <a:gd name="connsiteX162" fmla="*/ 649037 w 998239"/>
              <a:gd name="connsiteY162" fmla="*/ 2036824 h 2601565"/>
              <a:gd name="connsiteX163" fmla="*/ 682546 w 998239"/>
              <a:gd name="connsiteY163" fmla="*/ 2063750 h 2601565"/>
              <a:gd name="connsiteX164" fmla="*/ 712427 w 998239"/>
              <a:gd name="connsiteY164" fmla="*/ 2092373 h 2601565"/>
              <a:gd name="connsiteX165" fmla="*/ 738220 w 998239"/>
              <a:gd name="connsiteY165" fmla="*/ 2120464 h 2601565"/>
              <a:gd name="connsiteX166" fmla="*/ 761610 w 998239"/>
              <a:gd name="connsiteY166" fmla="*/ 2148686 h 2601565"/>
              <a:gd name="connsiteX167" fmla="*/ 783089 w 998239"/>
              <a:gd name="connsiteY167" fmla="*/ 2177264 h 2601565"/>
              <a:gd name="connsiteX168" fmla="*/ 803347 w 998239"/>
              <a:gd name="connsiteY168" fmla="*/ 2204774 h 2601565"/>
              <a:gd name="connsiteX169" fmla="*/ 821429 w 998239"/>
              <a:gd name="connsiteY169" fmla="*/ 2231393 h 2601565"/>
              <a:gd name="connsiteX170" fmla="*/ 812873 w 998239"/>
              <a:gd name="connsiteY170" fmla="*/ 2236092 h 2601565"/>
              <a:gd name="connsiteX171" fmla="*/ 783805 w 998239"/>
              <a:gd name="connsiteY171" fmla="*/ 2203301 h 2601565"/>
              <a:gd name="connsiteX172" fmla="*/ 753719 w 998239"/>
              <a:gd name="connsiteY172" fmla="*/ 2172059 h 2601565"/>
              <a:gd name="connsiteX173" fmla="*/ 722647 w 998239"/>
              <a:gd name="connsiteY173" fmla="*/ 2142999 h 2601565"/>
              <a:gd name="connsiteX174" fmla="*/ 690330 w 998239"/>
              <a:gd name="connsiteY174" fmla="*/ 2116510 h 2601565"/>
              <a:gd name="connsiteX175" fmla="*/ 655982 w 998239"/>
              <a:gd name="connsiteY175" fmla="*/ 2093118 h 2601565"/>
              <a:gd name="connsiteX176" fmla="*/ 620297 w 998239"/>
              <a:gd name="connsiteY176" fmla="*/ 2072215 h 2601565"/>
              <a:gd name="connsiteX177" fmla="*/ 583862 w 998239"/>
              <a:gd name="connsiteY177" fmla="*/ 2054108 h 2601565"/>
              <a:gd name="connsiteX178" fmla="*/ 545427 w 998239"/>
              <a:gd name="connsiteY178" fmla="*/ 2040553 h 2601565"/>
              <a:gd name="connsiteX179" fmla="*/ 511522 w 998239"/>
              <a:gd name="connsiteY179" fmla="*/ 2221026 h 2601565"/>
              <a:gd name="connsiteX180" fmla="*/ 546020 w 998239"/>
              <a:gd name="connsiteY180" fmla="*/ 2245768 h 2601565"/>
              <a:gd name="connsiteX181" fmla="*/ 576539 w 998239"/>
              <a:gd name="connsiteY181" fmla="*/ 2272514 h 2601565"/>
              <a:gd name="connsiteX182" fmla="*/ 601206 w 998239"/>
              <a:gd name="connsiteY182" fmla="*/ 2299617 h 2601565"/>
              <a:gd name="connsiteX183" fmla="*/ 620912 w 998239"/>
              <a:gd name="connsiteY183" fmla="*/ 2328269 h 2601565"/>
              <a:gd name="connsiteX184" fmla="*/ 635746 w 998239"/>
              <a:gd name="connsiteY184" fmla="*/ 2357733 h 2601565"/>
              <a:gd name="connsiteX185" fmla="*/ 645162 w 998239"/>
              <a:gd name="connsiteY185" fmla="*/ 2386515 h 2601565"/>
              <a:gd name="connsiteX186" fmla="*/ 649446 w 998239"/>
              <a:gd name="connsiteY186" fmla="*/ 2415678 h 2601565"/>
              <a:gd name="connsiteX187" fmla="*/ 648196 w 998239"/>
              <a:gd name="connsiteY187" fmla="*/ 2444260 h 2601565"/>
              <a:gd name="connsiteX188" fmla="*/ 641984 w 998239"/>
              <a:gd name="connsiteY188" fmla="*/ 2470935 h 2601565"/>
              <a:gd name="connsiteX189" fmla="*/ 637257 w 998239"/>
              <a:gd name="connsiteY189" fmla="*/ 2472280 h 2601565"/>
              <a:gd name="connsiteX190" fmla="*/ 635317 w 998239"/>
              <a:gd name="connsiteY190" fmla="*/ 2465092 h 2601565"/>
              <a:gd name="connsiteX191" fmla="*/ 641087 w 998239"/>
              <a:gd name="connsiteY191" fmla="*/ 2449008 h 2601565"/>
              <a:gd name="connsiteX192" fmla="*/ 641384 w 998239"/>
              <a:gd name="connsiteY192" fmla="*/ 2430972 h 2601565"/>
              <a:gd name="connsiteX193" fmla="*/ 639215 w 998239"/>
              <a:gd name="connsiteY193" fmla="*/ 2410982 h 2601565"/>
              <a:gd name="connsiteX194" fmla="*/ 632287 w 998239"/>
              <a:gd name="connsiteY194" fmla="*/ 2390884 h 2601565"/>
              <a:gd name="connsiteX195" fmla="*/ 621944 w 998239"/>
              <a:gd name="connsiteY195" fmla="*/ 2369828 h 2601565"/>
              <a:gd name="connsiteX196" fmla="*/ 609133 w 998239"/>
              <a:gd name="connsiteY196" fmla="*/ 2349453 h 2601565"/>
              <a:gd name="connsiteX197" fmla="*/ 593107 w 998239"/>
              <a:gd name="connsiteY197" fmla="*/ 2329922 h 2601565"/>
              <a:gd name="connsiteX198" fmla="*/ 574242 w 998239"/>
              <a:gd name="connsiteY198" fmla="*/ 2311561 h 2601565"/>
              <a:gd name="connsiteX199" fmla="*/ 554736 w 998239"/>
              <a:gd name="connsiteY199" fmla="*/ 2295077 h 2601565"/>
              <a:gd name="connsiteX200" fmla="*/ 542732 w 998239"/>
              <a:gd name="connsiteY200" fmla="*/ 2286998 h 2601565"/>
              <a:gd name="connsiteX201" fmla="*/ 533341 w 998239"/>
              <a:gd name="connsiteY201" fmla="*/ 2278769 h 2601565"/>
              <a:gd name="connsiteX202" fmla="*/ 523778 w 998239"/>
              <a:gd name="connsiteY202" fmla="*/ 2272829 h 2601565"/>
              <a:gd name="connsiteX203" fmla="*/ 514151 w 998239"/>
              <a:gd name="connsiteY203" fmla="*/ 2267440 h 2601565"/>
              <a:gd name="connsiteX204" fmla="*/ 503656 w 998239"/>
              <a:gd name="connsiteY204" fmla="*/ 2264952 h 2601565"/>
              <a:gd name="connsiteX205" fmla="*/ 491006 w 998239"/>
              <a:gd name="connsiteY205" fmla="*/ 2308954 h 2601565"/>
              <a:gd name="connsiteX206" fmla="*/ 476330 w 998239"/>
              <a:gd name="connsiteY206" fmla="*/ 2349959 h 2601565"/>
              <a:gd name="connsiteX207" fmla="*/ 459509 w 998239"/>
              <a:gd name="connsiteY207" fmla="*/ 2391527 h 2601565"/>
              <a:gd name="connsiteX208" fmla="*/ 439580 w 998239"/>
              <a:gd name="connsiteY208" fmla="*/ 2432199 h 2601565"/>
              <a:gd name="connsiteX209" fmla="*/ 416585 w 998239"/>
              <a:gd name="connsiteY209" fmla="*/ 2475063 h 2601565"/>
              <a:gd name="connsiteX210" fmla="*/ 389961 w 998239"/>
              <a:gd name="connsiteY210" fmla="*/ 2519626 h 2601565"/>
              <a:gd name="connsiteX211" fmla="*/ 384223 w 998239"/>
              <a:gd name="connsiteY211" fmla="*/ 2526793 h 2601565"/>
              <a:gd name="connsiteX212" fmla="*/ 377695 w 998239"/>
              <a:gd name="connsiteY212" fmla="*/ 2537945 h 2601565"/>
              <a:gd name="connsiteX213" fmla="*/ 368996 w 998239"/>
              <a:gd name="connsiteY213" fmla="*/ 2549023 h 2601565"/>
              <a:gd name="connsiteX214" fmla="*/ 360933 w 998239"/>
              <a:gd name="connsiteY214" fmla="*/ 2560863 h 2601565"/>
              <a:gd name="connsiteX215" fmla="*/ 351567 w 998239"/>
              <a:gd name="connsiteY215" fmla="*/ 2573185 h 2601565"/>
              <a:gd name="connsiteX216" fmla="*/ 341532 w 998239"/>
              <a:gd name="connsiteY216" fmla="*/ 2583296 h 2601565"/>
              <a:gd name="connsiteX217" fmla="*/ 331557 w 998239"/>
              <a:gd name="connsiteY217" fmla="*/ 2592037 h 2601565"/>
              <a:gd name="connsiteX218" fmla="*/ 321124 w 998239"/>
              <a:gd name="connsiteY218" fmla="*/ 2598545 h 2601565"/>
              <a:gd name="connsiteX219" fmla="*/ 312044 w 998239"/>
              <a:gd name="connsiteY219" fmla="*/ 2601565 h 2601565"/>
              <a:gd name="connsiteX220" fmla="*/ 309960 w 998239"/>
              <a:gd name="connsiteY220" fmla="*/ 2597301 h 2601565"/>
              <a:gd name="connsiteX221" fmla="*/ 342120 w 998239"/>
              <a:gd name="connsiteY221" fmla="*/ 2563687 h 2601565"/>
              <a:gd name="connsiteX222" fmla="*/ 370336 w 998239"/>
              <a:gd name="connsiteY222" fmla="*/ 2526618 h 2601565"/>
              <a:gd name="connsiteX223" fmla="*/ 394287 w 998239"/>
              <a:gd name="connsiteY223" fmla="*/ 2487031 h 2601565"/>
              <a:gd name="connsiteX224" fmla="*/ 413201 w 998239"/>
              <a:gd name="connsiteY224" fmla="*/ 2447908 h 2601565"/>
              <a:gd name="connsiteX225" fmla="*/ 428806 w 998239"/>
              <a:gd name="connsiteY225" fmla="*/ 2409545 h 2601565"/>
              <a:gd name="connsiteX226" fmla="*/ 435216 w 998239"/>
              <a:gd name="connsiteY226" fmla="*/ 2381215 h 2601565"/>
              <a:gd name="connsiteX227" fmla="*/ 437508 w 998239"/>
              <a:gd name="connsiteY227" fmla="*/ 2382004 h 2601565"/>
              <a:gd name="connsiteX228" fmla="*/ 438204 w 998239"/>
              <a:gd name="connsiteY228" fmla="*/ 2381394 h 2601565"/>
              <a:gd name="connsiteX229" fmla="*/ 438054 w 998239"/>
              <a:gd name="connsiteY229" fmla="*/ 2380044 h 2601565"/>
              <a:gd name="connsiteX230" fmla="*/ 437652 w 998239"/>
              <a:gd name="connsiteY230" fmla="*/ 2379080 h 2601565"/>
              <a:gd name="connsiteX231" fmla="*/ 436750 w 998239"/>
              <a:gd name="connsiteY231" fmla="*/ 2377071 h 2601565"/>
              <a:gd name="connsiteX232" fmla="*/ 437767 w 998239"/>
              <a:gd name="connsiteY232" fmla="*/ 2375523 h 2601565"/>
              <a:gd name="connsiteX233" fmla="*/ 437711 w 998239"/>
              <a:gd name="connsiteY233" fmla="*/ 2374255 h 2601565"/>
              <a:gd name="connsiteX234" fmla="*/ 438004 w 998239"/>
              <a:gd name="connsiteY234" fmla="*/ 2372682 h 2601565"/>
              <a:gd name="connsiteX235" fmla="*/ 437308 w 998239"/>
              <a:gd name="connsiteY235" fmla="*/ 2373292 h 2601565"/>
              <a:gd name="connsiteX236" fmla="*/ 437711 w 998239"/>
              <a:gd name="connsiteY236" fmla="*/ 2374255 h 2601565"/>
              <a:gd name="connsiteX237" fmla="*/ 435216 w 998239"/>
              <a:gd name="connsiteY237" fmla="*/ 2381215 h 2601565"/>
              <a:gd name="connsiteX238" fmla="*/ 419562 w 998239"/>
              <a:gd name="connsiteY238" fmla="*/ 2378474 h 2601565"/>
              <a:gd name="connsiteX239" fmla="*/ 399876 w 998239"/>
              <a:gd name="connsiteY239" fmla="*/ 2379925 h 2601565"/>
              <a:gd name="connsiteX240" fmla="*/ 378919 w 998239"/>
              <a:gd name="connsiteY240" fmla="*/ 2383310 h 2601565"/>
              <a:gd name="connsiteX241" fmla="*/ 355837 w 998239"/>
              <a:gd name="connsiteY241" fmla="*/ 2389713 h 2601565"/>
              <a:gd name="connsiteX242" fmla="*/ 331860 w 998239"/>
              <a:gd name="connsiteY242" fmla="*/ 2398379 h 2601565"/>
              <a:gd name="connsiteX243" fmla="*/ 307564 w 998239"/>
              <a:gd name="connsiteY243" fmla="*/ 2407986 h 2601565"/>
              <a:gd name="connsiteX244" fmla="*/ 283791 w 998239"/>
              <a:gd name="connsiteY244" fmla="*/ 2419271 h 2601565"/>
              <a:gd name="connsiteX245" fmla="*/ 261091 w 998239"/>
              <a:gd name="connsiteY245" fmla="*/ 2430275 h 2601565"/>
              <a:gd name="connsiteX246" fmla="*/ 258707 w 998239"/>
              <a:gd name="connsiteY246" fmla="*/ 2431515 h 2601565"/>
              <a:gd name="connsiteX247" fmla="*/ 264907 w 998239"/>
              <a:gd name="connsiteY247" fmla="*/ 2418233 h 2601565"/>
              <a:gd name="connsiteX248" fmla="*/ 283331 w 998239"/>
              <a:gd name="connsiteY248" fmla="*/ 2403215 h 2601565"/>
              <a:gd name="connsiteX249" fmla="*/ 306269 w 998239"/>
              <a:gd name="connsiteY249" fmla="*/ 2389370 h 2601565"/>
              <a:gd name="connsiteX250" fmla="*/ 330709 w 998239"/>
              <a:gd name="connsiteY250" fmla="*/ 2376839 h 2601565"/>
              <a:gd name="connsiteX251" fmla="*/ 356078 w 998239"/>
              <a:gd name="connsiteY251" fmla="*/ 2366953 h 2601565"/>
              <a:gd name="connsiteX252" fmla="*/ 384546 w 998239"/>
              <a:gd name="connsiteY252" fmla="*/ 2359782 h 2601565"/>
              <a:gd name="connsiteX253" fmla="*/ 448037 w 998239"/>
              <a:gd name="connsiteY253" fmla="*/ 2345291 h 2601565"/>
              <a:gd name="connsiteX254" fmla="*/ 456052 w 998239"/>
              <a:gd name="connsiteY254" fmla="*/ 2295805 h 2601565"/>
              <a:gd name="connsiteX255" fmla="*/ 459891 w 998239"/>
              <a:gd name="connsiteY255" fmla="*/ 2246520 h 2601565"/>
              <a:gd name="connsiteX256" fmla="*/ 459547 w 998239"/>
              <a:gd name="connsiteY256" fmla="*/ 2196621 h 2601565"/>
              <a:gd name="connsiteX257" fmla="*/ 455007 w 998239"/>
              <a:gd name="connsiteY257" fmla="*/ 2147109 h 2601565"/>
              <a:gd name="connsiteX258" fmla="*/ 414605 w 998239"/>
              <a:gd name="connsiteY258" fmla="*/ 1999908 h 2601565"/>
              <a:gd name="connsiteX259" fmla="*/ 392039 w 998239"/>
              <a:gd name="connsiteY259" fmla="*/ 2033339 h 2601565"/>
              <a:gd name="connsiteX260" fmla="*/ 351498 w 998239"/>
              <a:gd name="connsiteY260" fmla="*/ 2087417 h 2601565"/>
              <a:gd name="connsiteX261" fmla="*/ 308424 w 998239"/>
              <a:gd name="connsiteY261" fmla="*/ 2139893 h 2601565"/>
              <a:gd name="connsiteX262" fmla="*/ 266098 w 998239"/>
              <a:gd name="connsiteY262" fmla="*/ 2190203 h 2601565"/>
              <a:gd name="connsiteX263" fmla="*/ 221074 w 998239"/>
              <a:gd name="connsiteY263" fmla="*/ 2236952 h 2601565"/>
              <a:gd name="connsiteX264" fmla="*/ 175500 w 998239"/>
              <a:gd name="connsiteY264" fmla="*/ 2279195 h 2601565"/>
              <a:gd name="connsiteX265" fmla="*/ 130958 w 998239"/>
              <a:gd name="connsiteY265" fmla="*/ 2318489 h 2601565"/>
              <a:gd name="connsiteX266" fmla="*/ 86731 w 998239"/>
              <a:gd name="connsiteY266" fmla="*/ 2351876 h 2601565"/>
              <a:gd name="connsiteX267" fmla="*/ 43708 w 998239"/>
              <a:gd name="connsiteY267" fmla="*/ 2380769 h 2601565"/>
              <a:gd name="connsiteX268" fmla="*/ 0 w 998239"/>
              <a:gd name="connsiteY268" fmla="*/ 2402513 h 2601565"/>
              <a:gd name="connsiteX269" fmla="*/ 7680 w 998239"/>
              <a:gd name="connsiteY269" fmla="*/ 2395440 h 2601565"/>
              <a:gd name="connsiteX270" fmla="*/ 12312 w 998239"/>
              <a:gd name="connsiteY270" fmla="*/ 2390461 h 2601565"/>
              <a:gd name="connsiteX271" fmla="*/ 15901 w 998239"/>
              <a:gd name="connsiteY271" fmla="*/ 2387490 h 2601565"/>
              <a:gd name="connsiteX272" fmla="*/ 17197 w 998239"/>
              <a:gd name="connsiteY272" fmla="*/ 2385386 h 2601565"/>
              <a:gd name="connsiteX273" fmla="*/ 16525 w 998239"/>
              <a:gd name="connsiteY273" fmla="*/ 2383620 h 2601565"/>
              <a:gd name="connsiteX274" fmla="*/ 17174 w 998239"/>
              <a:gd name="connsiteY274" fmla="*/ 2382567 h 2601565"/>
              <a:gd name="connsiteX275" fmla="*/ 15999 w 998239"/>
              <a:gd name="connsiteY275" fmla="*/ 2381933 h 2601565"/>
              <a:gd name="connsiteX276" fmla="*/ 16971 w 998239"/>
              <a:gd name="connsiteY276" fmla="*/ 2380354 h 2601565"/>
              <a:gd name="connsiteX277" fmla="*/ 20090 w 998239"/>
              <a:gd name="connsiteY277" fmla="*/ 2377830 h 2601565"/>
              <a:gd name="connsiteX278" fmla="*/ 24327 w 998239"/>
              <a:gd name="connsiteY278" fmla="*/ 2373807 h 2601565"/>
              <a:gd name="connsiteX279" fmla="*/ 30627 w 998239"/>
              <a:gd name="connsiteY279" fmla="*/ 2367391 h 2601565"/>
              <a:gd name="connsiteX280" fmla="*/ 40670 w 998239"/>
              <a:gd name="connsiteY280" fmla="*/ 2359024 h 2601565"/>
              <a:gd name="connsiteX281" fmla="*/ 55321 w 998239"/>
              <a:gd name="connsiteY281" fmla="*/ 2347300 h 2601565"/>
              <a:gd name="connsiteX282" fmla="*/ 71663 w 998239"/>
              <a:gd name="connsiteY282" fmla="*/ 2332515 h 2601565"/>
              <a:gd name="connsiteX283" fmla="*/ 94475 w 998239"/>
              <a:gd name="connsiteY283" fmla="*/ 2314213 h 2601565"/>
              <a:gd name="connsiteX284" fmla="*/ 121818 w 998239"/>
              <a:gd name="connsiteY284" fmla="*/ 2292046 h 2601565"/>
              <a:gd name="connsiteX285" fmla="*/ 160830 w 998239"/>
              <a:gd name="connsiteY285" fmla="*/ 2255375 h 2601565"/>
              <a:gd name="connsiteX286" fmla="*/ 197971 w 998239"/>
              <a:gd name="connsiteY286" fmla="*/ 2213486 h 2601565"/>
              <a:gd name="connsiteX287" fmla="*/ 234107 w 998239"/>
              <a:gd name="connsiteY287" fmla="*/ 2169419 h 2601565"/>
              <a:gd name="connsiteX288" fmla="*/ 274428 w 998239"/>
              <a:gd name="connsiteY288" fmla="*/ 2123636 h 2601565"/>
              <a:gd name="connsiteX289" fmla="*/ 282447 w 998239"/>
              <a:gd name="connsiteY289" fmla="*/ 2113474 h 2601565"/>
              <a:gd name="connsiteX290" fmla="*/ 294255 w 998239"/>
              <a:gd name="connsiteY290" fmla="*/ 2098111 h 2601565"/>
              <a:gd name="connsiteX291" fmla="*/ 304716 w 998239"/>
              <a:gd name="connsiteY291" fmla="*/ 2083635 h 2601565"/>
              <a:gd name="connsiteX292" fmla="*/ 328894 w 998239"/>
              <a:gd name="connsiteY292" fmla="*/ 2047263 h 2601565"/>
              <a:gd name="connsiteX293" fmla="*/ 330780 w 998239"/>
              <a:gd name="connsiteY293" fmla="*/ 2044202 h 2601565"/>
              <a:gd name="connsiteX294" fmla="*/ 331717 w 998239"/>
              <a:gd name="connsiteY294" fmla="*/ 2042063 h 2601565"/>
              <a:gd name="connsiteX295" fmla="*/ 372877 w 998239"/>
              <a:gd name="connsiteY295" fmla="*/ 1948246 h 2601565"/>
              <a:gd name="connsiteX296" fmla="*/ 391204 w 998239"/>
              <a:gd name="connsiteY296" fmla="*/ 1933218 h 2601565"/>
              <a:gd name="connsiteX297" fmla="*/ 390156 w 998239"/>
              <a:gd name="connsiteY297" fmla="*/ 1860349 h 2601565"/>
              <a:gd name="connsiteX298" fmla="*/ 396502 w 998239"/>
              <a:gd name="connsiteY298" fmla="*/ 1818105 h 2601565"/>
              <a:gd name="connsiteX299" fmla="*/ 402330 w 998239"/>
              <a:gd name="connsiteY299" fmla="*/ 1747141 h 2601565"/>
              <a:gd name="connsiteX300" fmla="*/ 412844 w 998239"/>
              <a:gd name="connsiteY300" fmla="*/ 1718578 h 2601565"/>
              <a:gd name="connsiteX301" fmla="*/ 421839 w 998239"/>
              <a:gd name="connsiteY301" fmla="*/ 1686822 h 2601565"/>
              <a:gd name="connsiteX302" fmla="*/ 430327 w 998239"/>
              <a:gd name="connsiteY302" fmla="*/ 1651516 h 2601565"/>
              <a:gd name="connsiteX303" fmla="*/ 438181 w 998239"/>
              <a:gd name="connsiteY303" fmla="*/ 1613906 h 2601565"/>
              <a:gd name="connsiteX304" fmla="*/ 444515 w 998239"/>
              <a:gd name="connsiteY304" fmla="*/ 1573279 h 2601565"/>
              <a:gd name="connsiteX305" fmla="*/ 449329 w 998239"/>
              <a:gd name="connsiteY305" fmla="*/ 1531942 h 2601565"/>
              <a:gd name="connsiteX306" fmla="*/ 454016 w 998239"/>
              <a:gd name="connsiteY306" fmla="*/ 1488654 h 2601565"/>
              <a:gd name="connsiteX307" fmla="*/ 457183 w 998239"/>
              <a:gd name="connsiteY307" fmla="*/ 1444833 h 2601565"/>
              <a:gd name="connsiteX308" fmla="*/ 459843 w 998239"/>
              <a:gd name="connsiteY308" fmla="*/ 1399239 h 2601565"/>
              <a:gd name="connsiteX309" fmla="*/ 459843 w 998239"/>
              <a:gd name="connsiteY309" fmla="*/ 1354354 h 2601565"/>
              <a:gd name="connsiteX310" fmla="*/ 459843 w 998239"/>
              <a:gd name="connsiteY310" fmla="*/ 1310001 h 2601565"/>
              <a:gd name="connsiteX311" fmla="*/ 457183 w 998239"/>
              <a:gd name="connsiteY311" fmla="*/ 1265471 h 2601565"/>
              <a:gd name="connsiteX312" fmla="*/ 453509 w 998239"/>
              <a:gd name="connsiteY312" fmla="*/ 1222715 h 2601565"/>
              <a:gd name="connsiteX313" fmla="*/ 448822 w 998239"/>
              <a:gd name="connsiteY313" fmla="*/ 1181023 h 2601565"/>
              <a:gd name="connsiteX314" fmla="*/ 441854 w 998239"/>
              <a:gd name="connsiteY314" fmla="*/ 1140751 h 2601565"/>
              <a:gd name="connsiteX315" fmla="*/ 432353 w 998239"/>
              <a:gd name="connsiteY315" fmla="*/ 1103318 h 2601565"/>
              <a:gd name="connsiteX316" fmla="*/ 421839 w 998239"/>
              <a:gd name="connsiteY316" fmla="*/ 1067835 h 2601565"/>
              <a:gd name="connsiteX317" fmla="*/ 409170 w 998239"/>
              <a:gd name="connsiteY317" fmla="*/ 1036079 h 2601565"/>
              <a:gd name="connsiteX318" fmla="*/ 405274 w 998239"/>
              <a:gd name="connsiteY318" fmla="*/ 1028382 h 2601565"/>
              <a:gd name="connsiteX319" fmla="*/ 325111 w 998239"/>
              <a:gd name="connsiteY319" fmla="*/ 669960 h 2601565"/>
              <a:gd name="connsiteX320" fmla="*/ 324674 w 998239"/>
              <a:gd name="connsiteY320" fmla="*/ 667064 h 2601565"/>
              <a:gd name="connsiteX321" fmla="*/ 321000 w 998239"/>
              <a:gd name="connsiteY321" fmla="*/ 613131 h 2601565"/>
              <a:gd name="connsiteX322" fmla="*/ 317833 w 998239"/>
              <a:gd name="connsiteY322" fmla="*/ 556715 h 2601565"/>
              <a:gd name="connsiteX323" fmla="*/ 317833 w 998239"/>
              <a:gd name="connsiteY323" fmla="*/ 499057 h 2601565"/>
              <a:gd name="connsiteX324" fmla="*/ 319986 w 998239"/>
              <a:gd name="connsiteY324" fmla="*/ 440866 h 2601565"/>
              <a:gd name="connsiteX325" fmla="*/ 324674 w 998239"/>
              <a:gd name="connsiteY325" fmla="*/ 383208 h 2601565"/>
              <a:gd name="connsiteX326" fmla="*/ 331642 w 998239"/>
              <a:gd name="connsiteY326" fmla="*/ 325726 h 2601565"/>
              <a:gd name="connsiteX327" fmla="*/ 338989 w 998239"/>
              <a:gd name="connsiteY327" fmla="*/ 270197 h 2601565"/>
              <a:gd name="connsiteX328" fmla="*/ 349504 w 998239"/>
              <a:gd name="connsiteY328" fmla="*/ 216264 h 2601565"/>
              <a:gd name="connsiteX329" fmla="*/ 362172 w 998239"/>
              <a:gd name="connsiteY329" fmla="*/ 165524 h 2601565"/>
              <a:gd name="connsiteX330" fmla="*/ 375347 w 998239"/>
              <a:gd name="connsiteY330" fmla="*/ 117446 h 2601565"/>
              <a:gd name="connsiteX331" fmla="*/ 390675 w 998239"/>
              <a:gd name="connsiteY331" fmla="*/ 73980 h 2601565"/>
              <a:gd name="connsiteX332" fmla="*/ 407017 w 998239"/>
              <a:gd name="connsiteY332" fmla="*/ 34418 h 2601565"/>
              <a:gd name="connsiteX333" fmla="*/ 426653 w 998239"/>
              <a:gd name="connsiteY333" fmla="*/ 0 h 2601565"/>
              <a:gd name="connsiteX0" fmla="*/ 426653 w 998239"/>
              <a:gd name="connsiteY0" fmla="*/ 0 h 2601565"/>
              <a:gd name="connsiteX1" fmla="*/ 424499 w 998239"/>
              <a:gd name="connsiteY1" fmla="*/ 8516 h 2601565"/>
              <a:gd name="connsiteX2" fmla="*/ 423485 w 998239"/>
              <a:gd name="connsiteY2" fmla="*/ 14193 h 2601565"/>
              <a:gd name="connsiteX3" fmla="*/ 422345 w 998239"/>
              <a:gd name="connsiteY3" fmla="*/ 17918 h 2601565"/>
              <a:gd name="connsiteX4" fmla="*/ 422345 w 998239"/>
              <a:gd name="connsiteY4" fmla="*/ 20048 h 2601565"/>
              <a:gd name="connsiteX5" fmla="*/ 423485 w 998239"/>
              <a:gd name="connsiteY5" fmla="*/ 21112 h 2601565"/>
              <a:gd name="connsiteX6" fmla="*/ 423485 w 998239"/>
              <a:gd name="connsiteY6" fmla="*/ 22177 h 2601565"/>
              <a:gd name="connsiteX7" fmla="*/ 424499 w 998239"/>
              <a:gd name="connsiteY7" fmla="*/ 22177 h 2601565"/>
              <a:gd name="connsiteX8" fmla="*/ 424499 w 998239"/>
              <a:gd name="connsiteY8" fmla="*/ 23773 h 2601565"/>
              <a:gd name="connsiteX9" fmla="*/ 423485 w 998239"/>
              <a:gd name="connsiteY9" fmla="*/ 26967 h 2601565"/>
              <a:gd name="connsiteX10" fmla="*/ 422345 w 998239"/>
              <a:gd name="connsiteY10" fmla="*/ 31756 h 2601565"/>
              <a:gd name="connsiteX11" fmla="*/ 420825 w 998239"/>
              <a:gd name="connsiteY11" fmla="*/ 39208 h 2601565"/>
              <a:gd name="connsiteX12" fmla="*/ 417658 w 998239"/>
              <a:gd name="connsiteY12" fmla="*/ 49676 h 2601565"/>
              <a:gd name="connsiteX13" fmla="*/ 412844 w 998239"/>
              <a:gd name="connsiteY13" fmla="*/ 64578 h 2601565"/>
              <a:gd name="connsiteX14" fmla="*/ 408157 w 998239"/>
              <a:gd name="connsiteY14" fmla="*/ 82496 h 2601565"/>
              <a:gd name="connsiteX15" fmla="*/ 400683 w 998239"/>
              <a:gd name="connsiteY15" fmla="*/ 105737 h 2601565"/>
              <a:gd name="connsiteX16" fmla="*/ 391815 w 998239"/>
              <a:gd name="connsiteY16" fmla="*/ 133768 h 2601565"/>
              <a:gd name="connsiteX17" fmla="*/ 381174 w 998239"/>
              <a:gd name="connsiteY17" fmla="*/ 177588 h 2601565"/>
              <a:gd name="connsiteX18" fmla="*/ 373826 w 998239"/>
              <a:gd name="connsiteY18" fmla="*/ 224602 h 2601565"/>
              <a:gd name="connsiteX19" fmla="*/ 367999 w 998239"/>
              <a:gd name="connsiteY19" fmla="*/ 272858 h 2601565"/>
              <a:gd name="connsiteX20" fmla="*/ 360145 w 998239"/>
              <a:gd name="connsiteY20" fmla="*/ 324130 h 2601565"/>
              <a:gd name="connsiteX21" fmla="*/ 359005 w 998239"/>
              <a:gd name="connsiteY21" fmla="*/ 335129 h 2601565"/>
              <a:gd name="connsiteX22" fmla="*/ 357484 w 998239"/>
              <a:gd name="connsiteY22" fmla="*/ 351628 h 2601565"/>
              <a:gd name="connsiteX23" fmla="*/ 356344 w 998239"/>
              <a:gd name="connsiteY23" fmla="*/ 369015 h 2601565"/>
              <a:gd name="connsiteX24" fmla="*/ 355331 w 998239"/>
              <a:gd name="connsiteY24" fmla="*/ 387997 h 2601565"/>
              <a:gd name="connsiteX25" fmla="*/ 355331 w 998239"/>
              <a:gd name="connsiteY25" fmla="*/ 407513 h 2601565"/>
              <a:gd name="connsiteX26" fmla="*/ 357484 w 998239"/>
              <a:gd name="connsiteY26" fmla="*/ 425077 h 2601565"/>
              <a:gd name="connsiteX27" fmla="*/ 360145 w 998239"/>
              <a:gd name="connsiteY27" fmla="*/ 440334 h 2601565"/>
              <a:gd name="connsiteX28" fmla="*/ 364832 w 998239"/>
              <a:gd name="connsiteY28" fmla="*/ 450979 h 2601565"/>
              <a:gd name="connsiteX29" fmla="*/ 390168 w 998239"/>
              <a:gd name="connsiteY29" fmla="*/ 448849 h 2601565"/>
              <a:gd name="connsiteX30" fmla="*/ 414997 w 998239"/>
              <a:gd name="connsiteY30" fmla="*/ 440334 h 2601565"/>
              <a:gd name="connsiteX31" fmla="*/ 438687 w 998239"/>
              <a:gd name="connsiteY31" fmla="*/ 426673 h 2601565"/>
              <a:gd name="connsiteX32" fmla="*/ 463010 w 998239"/>
              <a:gd name="connsiteY32" fmla="*/ 407513 h 2601565"/>
              <a:gd name="connsiteX33" fmla="*/ 485179 w 998239"/>
              <a:gd name="connsiteY33" fmla="*/ 385336 h 2601565"/>
              <a:gd name="connsiteX34" fmla="*/ 506842 w 998239"/>
              <a:gd name="connsiteY34" fmla="*/ 358370 h 2601565"/>
              <a:gd name="connsiteX35" fmla="*/ 527364 w 998239"/>
              <a:gd name="connsiteY35" fmla="*/ 329807 h 2601565"/>
              <a:gd name="connsiteX36" fmla="*/ 546367 w 998239"/>
              <a:gd name="connsiteY36" fmla="*/ 299825 h 2601565"/>
              <a:gd name="connsiteX37" fmla="*/ 564862 w 998239"/>
              <a:gd name="connsiteY37" fmla="*/ 268068 h 2601565"/>
              <a:gd name="connsiteX38" fmla="*/ 580697 w 998239"/>
              <a:gd name="connsiteY38" fmla="*/ 235247 h 2601565"/>
              <a:gd name="connsiteX39" fmla="*/ 595519 w 998239"/>
              <a:gd name="connsiteY39" fmla="*/ 203491 h 2601565"/>
              <a:gd name="connsiteX40" fmla="*/ 607680 w 998239"/>
              <a:gd name="connsiteY40" fmla="*/ 172798 h 2601565"/>
              <a:gd name="connsiteX41" fmla="*/ 613508 w 998239"/>
              <a:gd name="connsiteY41" fmla="*/ 172798 h 2601565"/>
              <a:gd name="connsiteX42" fmla="*/ 613508 w 998239"/>
              <a:gd name="connsiteY42" fmla="*/ 175992 h 2601565"/>
              <a:gd name="connsiteX43" fmla="*/ 604006 w 998239"/>
              <a:gd name="connsiteY43" fmla="*/ 206684 h 2601565"/>
              <a:gd name="connsiteX44" fmla="*/ 593365 w 998239"/>
              <a:gd name="connsiteY44" fmla="*/ 238440 h 2601565"/>
              <a:gd name="connsiteX45" fmla="*/ 581837 w 998239"/>
              <a:gd name="connsiteY45" fmla="*/ 269132 h 2601565"/>
              <a:gd name="connsiteX46" fmla="*/ 570183 w 998239"/>
              <a:gd name="connsiteY46" fmla="*/ 298760 h 2601565"/>
              <a:gd name="connsiteX47" fmla="*/ 558021 w 998239"/>
              <a:gd name="connsiteY47" fmla="*/ 327678 h 2601565"/>
              <a:gd name="connsiteX48" fmla="*/ 544339 w 998239"/>
              <a:gd name="connsiteY48" fmla="*/ 354645 h 2601565"/>
              <a:gd name="connsiteX49" fmla="*/ 530025 w 998239"/>
              <a:gd name="connsiteY49" fmla="*/ 380546 h 2601565"/>
              <a:gd name="connsiteX50" fmla="*/ 512669 w 998239"/>
              <a:gd name="connsiteY50" fmla="*/ 404319 h 2601565"/>
              <a:gd name="connsiteX51" fmla="*/ 494680 w 998239"/>
              <a:gd name="connsiteY51" fmla="*/ 427738 h 2601565"/>
              <a:gd name="connsiteX52" fmla="*/ 473524 w 998239"/>
              <a:gd name="connsiteY52" fmla="*/ 446720 h 2601565"/>
              <a:gd name="connsiteX53" fmla="*/ 449329 w 998239"/>
              <a:gd name="connsiteY53" fmla="*/ 464107 h 2601565"/>
              <a:gd name="connsiteX54" fmla="*/ 422345 w 998239"/>
              <a:gd name="connsiteY54" fmla="*/ 479542 h 2601565"/>
              <a:gd name="connsiteX55" fmla="*/ 393842 w 998239"/>
              <a:gd name="connsiteY55" fmla="*/ 491073 h 2601565"/>
              <a:gd name="connsiteX56" fmla="*/ 360145 w 998239"/>
              <a:gd name="connsiteY56" fmla="*/ 499057 h 2601565"/>
              <a:gd name="connsiteX57" fmla="*/ 361158 w 998239"/>
              <a:gd name="connsiteY57" fmla="*/ 554586 h 2601565"/>
              <a:gd name="connsiteX58" fmla="*/ 365845 w 998239"/>
              <a:gd name="connsiteY58" fmla="*/ 607455 h 2601565"/>
              <a:gd name="connsiteX59" fmla="*/ 373826 w 998239"/>
              <a:gd name="connsiteY59" fmla="*/ 657662 h 2601565"/>
              <a:gd name="connsiteX60" fmla="*/ 384341 w 998239"/>
              <a:gd name="connsiteY60" fmla="*/ 705208 h 2601565"/>
              <a:gd name="connsiteX61" fmla="*/ 397516 w 998239"/>
              <a:gd name="connsiteY61" fmla="*/ 750625 h 2601565"/>
              <a:gd name="connsiteX62" fmla="*/ 411831 w 998239"/>
              <a:gd name="connsiteY62" fmla="*/ 794090 h 2601565"/>
              <a:gd name="connsiteX63" fmla="*/ 428172 w 998239"/>
              <a:gd name="connsiteY63" fmla="*/ 835250 h 2601565"/>
              <a:gd name="connsiteX64" fmla="*/ 444515 w 998239"/>
              <a:gd name="connsiteY64" fmla="*/ 875345 h 2601565"/>
              <a:gd name="connsiteX65" fmla="*/ 449329 w 998239"/>
              <a:gd name="connsiteY65" fmla="*/ 884925 h 2601565"/>
              <a:gd name="connsiteX66" fmla="*/ 453509 w 998239"/>
              <a:gd name="connsiteY66" fmla="*/ 896634 h 2601565"/>
              <a:gd name="connsiteX67" fmla="*/ 459336 w 998239"/>
              <a:gd name="connsiteY67" fmla="*/ 909231 h 2601565"/>
              <a:gd name="connsiteX68" fmla="*/ 464657 w 998239"/>
              <a:gd name="connsiteY68" fmla="*/ 922536 h 2601565"/>
              <a:gd name="connsiteX69" fmla="*/ 471498 w 998239"/>
              <a:gd name="connsiteY69" fmla="*/ 935132 h 2601565"/>
              <a:gd name="connsiteX70" fmla="*/ 479352 w 998239"/>
              <a:gd name="connsiteY70" fmla="*/ 945776 h 2601565"/>
              <a:gd name="connsiteX71" fmla="*/ 488853 w 998239"/>
              <a:gd name="connsiteY71" fmla="*/ 955180 h 2601565"/>
              <a:gd name="connsiteX72" fmla="*/ 499494 w 998239"/>
              <a:gd name="connsiteY72" fmla="*/ 962099 h 2601565"/>
              <a:gd name="connsiteX73" fmla="*/ 512163 w 998239"/>
              <a:gd name="connsiteY73" fmla="*/ 964760 h 2601565"/>
              <a:gd name="connsiteX74" fmla="*/ 525338 w 998239"/>
              <a:gd name="connsiteY74" fmla="*/ 964228 h 2601565"/>
              <a:gd name="connsiteX75" fmla="*/ 549027 w 998239"/>
              <a:gd name="connsiteY75" fmla="*/ 956244 h 2601565"/>
              <a:gd name="connsiteX76" fmla="*/ 570183 w 998239"/>
              <a:gd name="connsiteY76" fmla="*/ 943116 h 2601565"/>
              <a:gd name="connsiteX77" fmla="*/ 590705 w 998239"/>
              <a:gd name="connsiteY77" fmla="*/ 926617 h 2601565"/>
              <a:gd name="connsiteX78" fmla="*/ 607680 w 998239"/>
              <a:gd name="connsiteY78" fmla="*/ 907101 h 2601565"/>
              <a:gd name="connsiteX79" fmla="*/ 624022 w 998239"/>
              <a:gd name="connsiteY79" fmla="*/ 885989 h 2601565"/>
              <a:gd name="connsiteX80" fmla="*/ 639350 w 998239"/>
              <a:gd name="connsiteY80" fmla="*/ 863813 h 2601565"/>
              <a:gd name="connsiteX81" fmla="*/ 653032 w 998239"/>
              <a:gd name="connsiteY81" fmla="*/ 842701 h 2601565"/>
              <a:gd name="connsiteX82" fmla="*/ 664687 w 998239"/>
              <a:gd name="connsiteY82" fmla="*/ 822476 h 2601565"/>
              <a:gd name="connsiteX83" fmla="*/ 690530 w 998239"/>
              <a:gd name="connsiteY83" fmla="*/ 776527 h 2601565"/>
              <a:gd name="connsiteX84" fmla="*/ 715359 w 998239"/>
              <a:gd name="connsiteY84" fmla="*/ 724723 h 2601565"/>
              <a:gd name="connsiteX85" fmla="*/ 740189 w 998239"/>
              <a:gd name="connsiteY85" fmla="*/ 668129 h 2601565"/>
              <a:gd name="connsiteX86" fmla="*/ 763372 w 998239"/>
              <a:gd name="connsiteY86" fmla="*/ 606390 h 2601565"/>
              <a:gd name="connsiteX87" fmla="*/ 784528 w 998239"/>
              <a:gd name="connsiteY87" fmla="*/ 541280 h 2601565"/>
              <a:gd name="connsiteX88" fmla="*/ 803530 w 998239"/>
              <a:gd name="connsiteY88" fmla="*/ 472090 h 2601565"/>
              <a:gd name="connsiteX89" fmla="*/ 820886 w 998239"/>
              <a:gd name="connsiteY89" fmla="*/ 399707 h 2601565"/>
              <a:gd name="connsiteX90" fmla="*/ 833553 w 998239"/>
              <a:gd name="connsiteY90" fmla="*/ 324662 h 2601565"/>
              <a:gd name="connsiteX91" fmla="*/ 843055 w 998239"/>
              <a:gd name="connsiteY91" fmla="*/ 247843 h 2601565"/>
              <a:gd name="connsiteX92" fmla="*/ 848882 w 998239"/>
              <a:gd name="connsiteY92" fmla="*/ 169250 h 2601565"/>
              <a:gd name="connsiteX93" fmla="*/ 853569 w 998239"/>
              <a:gd name="connsiteY93" fmla="*/ 172798 h 2601565"/>
              <a:gd name="connsiteX94" fmla="*/ 857370 w 998239"/>
              <a:gd name="connsiteY94" fmla="*/ 181846 h 2601565"/>
              <a:gd name="connsiteX95" fmla="*/ 860537 w 998239"/>
              <a:gd name="connsiteY95" fmla="*/ 195152 h 2601565"/>
              <a:gd name="connsiteX96" fmla="*/ 862057 w 998239"/>
              <a:gd name="connsiteY96" fmla="*/ 212538 h 2601565"/>
              <a:gd name="connsiteX97" fmla="*/ 863070 w 998239"/>
              <a:gd name="connsiteY97" fmla="*/ 232586 h 2601565"/>
              <a:gd name="connsiteX98" fmla="*/ 863070 w 998239"/>
              <a:gd name="connsiteY98" fmla="*/ 255827 h 2601565"/>
              <a:gd name="connsiteX99" fmla="*/ 863070 w 998239"/>
              <a:gd name="connsiteY99" fmla="*/ 280664 h 2601565"/>
              <a:gd name="connsiteX100" fmla="*/ 862057 w 998239"/>
              <a:gd name="connsiteY100" fmla="*/ 307630 h 2601565"/>
              <a:gd name="connsiteX101" fmla="*/ 860537 w 998239"/>
              <a:gd name="connsiteY101" fmla="*/ 335129 h 2601565"/>
              <a:gd name="connsiteX102" fmla="*/ 858383 w 998239"/>
              <a:gd name="connsiteY102" fmla="*/ 363160 h 2601565"/>
              <a:gd name="connsiteX103" fmla="*/ 855216 w 998239"/>
              <a:gd name="connsiteY103" fmla="*/ 391191 h 2601565"/>
              <a:gd name="connsiteX104" fmla="*/ 853569 w 998239"/>
              <a:gd name="connsiteY104" fmla="*/ 418157 h 2601565"/>
              <a:gd name="connsiteX105" fmla="*/ 850402 w 998239"/>
              <a:gd name="connsiteY105" fmla="*/ 442995 h 2601565"/>
              <a:gd name="connsiteX106" fmla="*/ 847869 w 998239"/>
              <a:gd name="connsiteY106" fmla="*/ 466236 h 2601565"/>
              <a:gd name="connsiteX107" fmla="*/ 844701 w 998239"/>
              <a:gd name="connsiteY107" fmla="*/ 486283 h 2601565"/>
              <a:gd name="connsiteX108" fmla="*/ 842041 w 998239"/>
              <a:gd name="connsiteY108" fmla="*/ 502782 h 2601565"/>
              <a:gd name="connsiteX109" fmla="*/ 839888 w 998239"/>
              <a:gd name="connsiteY109" fmla="*/ 515910 h 2601565"/>
              <a:gd name="connsiteX110" fmla="*/ 801883 w 998239"/>
              <a:gd name="connsiteY110" fmla="*/ 666000 h 2601565"/>
              <a:gd name="connsiteX111" fmla="*/ 832540 w 998239"/>
              <a:gd name="connsiteY111" fmla="*/ 662984 h 2601565"/>
              <a:gd name="connsiteX112" fmla="*/ 861044 w 998239"/>
              <a:gd name="connsiteY112" fmla="*/ 655533 h 2601565"/>
              <a:gd name="connsiteX113" fmla="*/ 887900 w 998239"/>
              <a:gd name="connsiteY113" fmla="*/ 644888 h 2601565"/>
              <a:gd name="connsiteX114" fmla="*/ 913743 w 998239"/>
              <a:gd name="connsiteY114" fmla="*/ 631228 h 2601565"/>
              <a:gd name="connsiteX115" fmla="*/ 937052 w 998239"/>
              <a:gd name="connsiteY115" fmla="*/ 615793 h 2601565"/>
              <a:gd name="connsiteX116" fmla="*/ 958081 w 998239"/>
              <a:gd name="connsiteY116" fmla="*/ 598939 h 2601565"/>
              <a:gd name="connsiteX117" fmla="*/ 978224 w 998239"/>
              <a:gd name="connsiteY117" fmla="*/ 581553 h 2601565"/>
              <a:gd name="connsiteX118" fmla="*/ 996719 w 998239"/>
              <a:gd name="connsiteY118" fmla="*/ 565054 h 2601565"/>
              <a:gd name="connsiteX119" fmla="*/ 998239 w 998239"/>
              <a:gd name="connsiteY119" fmla="*/ 573037 h 2601565"/>
              <a:gd name="connsiteX120" fmla="*/ 981391 w 998239"/>
              <a:gd name="connsiteY120" fmla="*/ 598939 h 2601565"/>
              <a:gd name="connsiteX121" fmla="*/ 960742 w 998239"/>
              <a:gd name="connsiteY121" fmla="*/ 623776 h 2601565"/>
              <a:gd name="connsiteX122" fmla="*/ 935912 w 998239"/>
              <a:gd name="connsiteY122" fmla="*/ 645953 h 2601565"/>
              <a:gd name="connsiteX123" fmla="*/ 908042 w 998239"/>
              <a:gd name="connsiteY123" fmla="*/ 666000 h 2601565"/>
              <a:gd name="connsiteX124" fmla="*/ 878399 w 998239"/>
              <a:gd name="connsiteY124" fmla="*/ 684096 h 2601565"/>
              <a:gd name="connsiteX125" fmla="*/ 846728 w 998239"/>
              <a:gd name="connsiteY125" fmla="*/ 699886 h 2601565"/>
              <a:gd name="connsiteX126" fmla="*/ 814044 w 998239"/>
              <a:gd name="connsiteY126" fmla="*/ 712127 h 2601565"/>
              <a:gd name="connsiteX127" fmla="*/ 780728 w 998239"/>
              <a:gd name="connsiteY127" fmla="*/ 720997 h 2601565"/>
              <a:gd name="connsiteX128" fmla="*/ 773886 w 998239"/>
              <a:gd name="connsiteY128" fmla="*/ 742287 h 2601565"/>
              <a:gd name="connsiteX129" fmla="*/ 764385 w 998239"/>
              <a:gd name="connsiteY129" fmla="*/ 767124 h 2601565"/>
              <a:gd name="connsiteX130" fmla="*/ 753871 w 998239"/>
              <a:gd name="connsiteY130" fmla="*/ 793026 h 2601565"/>
              <a:gd name="connsiteX131" fmla="*/ 740189 w 998239"/>
              <a:gd name="connsiteY131" fmla="*/ 821057 h 2601565"/>
              <a:gd name="connsiteX132" fmla="*/ 725874 w 998239"/>
              <a:gd name="connsiteY132" fmla="*/ 850507 h 2601565"/>
              <a:gd name="connsiteX133" fmla="*/ 710546 w 998239"/>
              <a:gd name="connsiteY133" fmla="*/ 879603 h 2601565"/>
              <a:gd name="connsiteX134" fmla="*/ 705253 w 998239"/>
              <a:gd name="connsiteY134" fmla="*/ 888509 h 2601565"/>
              <a:gd name="connsiteX135" fmla="*/ 657504 w 998239"/>
              <a:gd name="connsiteY135" fmla="*/ 965731 h 2601565"/>
              <a:gd name="connsiteX136" fmla="*/ 646192 w 998239"/>
              <a:gd name="connsiteY136" fmla="*/ 981082 h 2601565"/>
              <a:gd name="connsiteX137" fmla="*/ 631877 w 998239"/>
              <a:gd name="connsiteY137" fmla="*/ 1000774 h 2601565"/>
              <a:gd name="connsiteX138" fmla="*/ 618195 w 998239"/>
              <a:gd name="connsiteY138" fmla="*/ 1014967 h 2601565"/>
              <a:gd name="connsiteX139" fmla="*/ 620348 w 998239"/>
              <a:gd name="connsiteY139" fmla="*/ 1025612 h 2601565"/>
              <a:gd name="connsiteX140" fmla="*/ 624022 w 998239"/>
              <a:gd name="connsiteY140" fmla="*/ 1027740 h 2601565"/>
              <a:gd name="connsiteX141" fmla="*/ 633700 w 998239"/>
              <a:gd name="connsiteY141" fmla="*/ 1024852 h 2601565"/>
              <a:gd name="connsiteX142" fmla="*/ 609304 w 998239"/>
              <a:gd name="connsiteY142" fmla="*/ 1157153 h 2601565"/>
              <a:gd name="connsiteX143" fmla="*/ 598179 w 998239"/>
              <a:gd name="connsiteY143" fmla="*/ 1179427 h 2601565"/>
              <a:gd name="connsiteX144" fmla="*/ 587538 w 998239"/>
              <a:gd name="connsiteY144" fmla="*/ 1212780 h 2601565"/>
              <a:gd name="connsiteX145" fmla="*/ 579177 w 998239"/>
              <a:gd name="connsiteY145" fmla="*/ 1247552 h 2601565"/>
              <a:gd name="connsiteX146" fmla="*/ 574363 w 998239"/>
              <a:gd name="connsiteY146" fmla="*/ 1283035 h 2601565"/>
              <a:gd name="connsiteX147" fmla="*/ 572336 w 998239"/>
              <a:gd name="connsiteY147" fmla="*/ 1320468 h 2601565"/>
              <a:gd name="connsiteX148" fmla="*/ 571196 w 998239"/>
              <a:gd name="connsiteY148" fmla="*/ 1358079 h 2601565"/>
              <a:gd name="connsiteX149" fmla="*/ 572336 w 998239"/>
              <a:gd name="connsiteY149" fmla="*/ 1395691 h 2601565"/>
              <a:gd name="connsiteX150" fmla="*/ 574363 w 998239"/>
              <a:gd name="connsiteY150" fmla="*/ 1434189 h 2601565"/>
              <a:gd name="connsiteX151" fmla="*/ 577023 w 998239"/>
              <a:gd name="connsiteY151" fmla="*/ 1472331 h 2601565"/>
              <a:gd name="connsiteX152" fmla="*/ 580190 w 998239"/>
              <a:gd name="connsiteY152" fmla="*/ 1509765 h 2601565"/>
              <a:gd name="connsiteX153" fmla="*/ 580697 w 998239"/>
              <a:gd name="connsiteY153" fmla="*/ 1564763 h 2601565"/>
              <a:gd name="connsiteX154" fmla="*/ 578037 w 998239"/>
              <a:gd name="connsiteY154" fmla="*/ 1619760 h 2601565"/>
              <a:gd name="connsiteX155" fmla="*/ 573350 w 998239"/>
              <a:gd name="connsiteY155" fmla="*/ 1672629 h 2601565"/>
              <a:gd name="connsiteX156" fmla="*/ 567522 w 998239"/>
              <a:gd name="connsiteY156" fmla="*/ 1724432 h 2601565"/>
              <a:gd name="connsiteX157" fmla="*/ 564474 w 998239"/>
              <a:gd name="connsiteY157" fmla="*/ 1798067 h 2601565"/>
              <a:gd name="connsiteX158" fmla="*/ 565843 w 998239"/>
              <a:gd name="connsiteY158" fmla="*/ 1798067 h 2601565"/>
              <a:gd name="connsiteX159" fmla="*/ 596167 w 998239"/>
              <a:gd name="connsiteY159" fmla="*/ 2004317 h 2601565"/>
              <a:gd name="connsiteX160" fmla="*/ 614772 w 998239"/>
              <a:gd name="connsiteY160" fmla="*/ 2015335 h 2601565"/>
              <a:gd name="connsiteX161" fmla="*/ 633212 w 998239"/>
              <a:gd name="connsiteY161" fmla="*/ 2026005 h 2601565"/>
              <a:gd name="connsiteX162" fmla="*/ 649037 w 998239"/>
              <a:gd name="connsiteY162" fmla="*/ 2036824 h 2601565"/>
              <a:gd name="connsiteX163" fmla="*/ 682546 w 998239"/>
              <a:gd name="connsiteY163" fmla="*/ 2063750 h 2601565"/>
              <a:gd name="connsiteX164" fmla="*/ 712427 w 998239"/>
              <a:gd name="connsiteY164" fmla="*/ 2092373 h 2601565"/>
              <a:gd name="connsiteX165" fmla="*/ 738220 w 998239"/>
              <a:gd name="connsiteY165" fmla="*/ 2120464 h 2601565"/>
              <a:gd name="connsiteX166" fmla="*/ 761610 w 998239"/>
              <a:gd name="connsiteY166" fmla="*/ 2148686 h 2601565"/>
              <a:gd name="connsiteX167" fmla="*/ 783089 w 998239"/>
              <a:gd name="connsiteY167" fmla="*/ 2177264 h 2601565"/>
              <a:gd name="connsiteX168" fmla="*/ 803347 w 998239"/>
              <a:gd name="connsiteY168" fmla="*/ 2204774 h 2601565"/>
              <a:gd name="connsiteX169" fmla="*/ 821429 w 998239"/>
              <a:gd name="connsiteY169" fmla="*/ 2231393 h 2601565"/>
              <a:gd name="connsiteX170" fmla="*/ 812873 w 998239"/>
              <a:gd name="connsiteY170" fmla="*/ 2236092 h 2601565"/>
              <a:gd name="connsiteX171" fmla="*/ 783805 w 998239"/>
              <a:gd name="connsiteY171" fmla="*/ 2203301 h 2601565"/>
              <a:gd name="connsiteX172" fmla="*/ 753719 w 998239"/>
              <a:gd name="connsiteY172" fmla="*/ 2172059 h 2601565"/>
              <a:gd name="connsiteX173" fmla="*/ 722647 w 998239"/>
              <a:gd name="connsiteY173" fmla="*/ 2142999 h 2601565"/>
              <a:gd name="connsiteX174" fmla="*/ 690330 w 998239"/>
              <a:gd name="connsiteY174" fmla="*/ 2116510 h 2601565"/>
              <a:gd name="connsiteX175" fmla="*/ 655982 w 998239"/>
              <a:gd name="connsiteY175" fmla="*/ 2093118 h 2601565"/>
              <a:gd name="connsiteX176" fmla="*/ 620297 w 998239"/>
              <a:gd name="connsiteY176" fmla="*/ 2072215 h 2601565"/>
              <a:gd name="connsiteX177" fmla="*/ 583862 w 998239"/>
              <a:gd name="connsiteY177" fmla="*/ 2054108 h 2601565"/>
              <a:gd name="connsiteX178" fmla="*/ 545427 w 998239"/>
              <a:gd name="connsiteY178" fmla="*/ 2040553 h 2601565"/>
              <a:gd name="connsiteX179" fmla="*/ 511522 w 998239"/>
              <a:gd name="connsiteY179" fmla="*/ 2221026 h 2601565"/>
              <a:gd name="connsiteX180" fmla="*/ 546020 w 998239"/>
              <a:gd name="connsiteY180" fmla="*/ 2245768 h 2601565"/>
              <a:gd name="connsiteX181" fmla="*/ 576539 w 998239"/>
              <a:gd name="connsiteY181" fmla="*/ 2272514 h 2601565"/>
              <a:gd name="connsiteX182" fmla="*/ 601206 w 998239"/>
              <a:gd name="connsiteY182" fmla="*/ 2299617 h 2601565"/>
              <a:gd name="connsiteX183" fmla="*/ 620912 w 998239"/>
              <a:gd name="connsiteY183" fmla="*/ 2328269 h 2601565"/>
              <a:gd name="connsiteX184" fmla="*/ 635746 w 998239"/>
              <a:gd name="connsiteY184" fmla="*/ 2357733 h 2601565"/>
              <a:gd name="connsiteX185" fmla="*/ 645162 w 998239"/>
              <a:gd name="connsiteY185" fmla="*/ 2386515 h 2601565"/>
              <a:gd name="connsiteX186" fmla="*/ 649446 w 998239"/>
              <a:gd name="connsiteY186" fmla="*/ 2415678 h 2601565"/>
              <a:gd name="connsiteX187" fmla="*/ 648196 w 998239"/>
              <a:gd name="connsiteY187" fmla="*/ 2444260 h 2601565"/>
              <a:gd name="connsiteX188" fmla="*/ 641984 w 998239"/>
              <a:gd name="connsiteY188" fmla="*/ 2470935 h 2601565"/>
              <a:gd name="connsiteX189" fmla="*/ 637257 w 998239"/>
              <a:gd name="connsiteY189" fmla="*/ 2472280 h 2601565"/>
              <a:gd name="connsiteX190" fmla="*/ 635317 w 998239"/>
              <a:gd name="connsiteY190" fmla="*/ 2465092 h 2601565"/>
              <a:gd name="connsiteX191" fmla="*/ 641087 w 998239"/>
              <a:gd name="connsiteY191" fmla="*/ 2449008 h 2601565"/>
              <a:gd name="connsiteX192" fmla="*/ 641384 w 998239"/>
              <a:gd name="connsiteY192" fmla="*/ 2430972 h 2601565"/>
              <a:gd name="connsiteX193" fmla="*/ 639215 w 998239"/>
              <a:gd name="connsiteY193" fmla="*/ 2410982 h 2601565"/>
              <a:gd name="connsiteX194" fmla="*/ 632287 w 998239"/>
              <a:gd name="connsiteY194" fmla="*/ 2390884 h 2601565"/>
              <a:gd name="connsiteX195" fmla="*/ 621944 w 998239"/>
              <a:gd name="connsiteY195" fmla="*/ 2369828 h 2601565"/>
              <a:gd name="connsiteX196" fmla="*/ 609133 w 998239"/>
              <a:gd name="connsiteY196" fmla="*/ 2349453 h 2601565"/>
              <a:gd name="connsiteX197" fmla="*/ 593107 w 998239"/>
              <a:gd name="connsiteY197" fmla="*/ 2329922 h 2601565"/>
              <a:gd name="connsiteX198" fmla="*/ 574242 w 998239"/>
              <a:gd name="connsiteY198" fmla="*/ 2311561 h 2601565"/>
              <a:gd name="connsiteX199" fmla="*/ 554736 w 998239"/>
              <a:gd name="connsiteY199" fmla="*/ 2295077 h 2601565"/>
              <a:gd name="connsiteX200" fmla="*/ 542732 w 998239"/>
              <a:gd name="connsiteY200" fmla="*/ 2286998 h 2601565"/>
              <a:gd name="connsiteX201" fmla="*/ 533341 w 998239"/>
              <a:gd name="connsiteY201" fmla="*/ 2278769 h 2601565"/>
              <a:gd name="connsiteX202" fmla="*/ 523778 w 998239"/>
              <a:gd name="connsiteY202" fmla="*/ 2272829 h 2601565"/>
              <a:gd name="connsiteX203" fmla="*/ 514151 w 998239"/>
              <a:gd name="connsiteY203" fmla="*/ 2267440 h 2601565"/>
              <a:gd name="connsiteX204" fmla="*/ 503656 w 998239"/>
              <a:gd name="connsiteY204" fmla="*/ 2264952 h 2601565"/>
              <a:gd name="connsiteX205" fmla="*/ 491006 w 998239"/>
              <a:gd name="connsiteY205" fmla="*/ 2308954 h 2601565"/>
              <a:gd name="connsiteX206" fmla="*/ 476330 w 998239"/>
              <a:gd name="connsiteY206" fmla="*/ 2349959 h 2601565"/>
              <a:gd name="connsiteX207" fmla="*/ 459509 w 998239"/>
              <a:gd name="connsiteY207" fmla="*/ 2391527 h 2601565"/>
              <a:gd name="connsiteX208" fmla="*/ 439580 w 998239"/>
              <a:gd name="connsiteY208" fmla="*/ 2432199 h 2601565"/>
              <a:gd name="connsiteX209" fmla="*/ 416585 w 998239"/>
              <a:gd name="connsiteY209" fmla="*/ 2475063 h 2601565"/>
              <a:gd name="connsiteX210" fmla="*/ 389961 w 998239"/>
              <a:gd name="connsiteY210" fmla="*/ 2519626 h 2601565"/>
              <a:gd name="connsiteX211" fmla="*/ 384223 w 998239"/>
              <a:gd name="connsiteY211" fmla="*/ 2526793 h 2601565"/>
              <a:gd name="connsiteX212" fmla="*/ 377695 w 998239"/>
              <a:gd name="connsiteY212" fmla="*/ 2537945 h 2601565"/>
              <a:gd name="connsiteX213" fmla="*/ 368996 w 998239"/>
              <a:gd name="connsiteY213" fmla="*/ 2549023 h 2601565"/>
              <a:gd name="connsiteX214" fmla="*/ 360933 w 998239"/>
              <a:gd name="connsiteY214" fmla="*/ 2560863 h 2601565"/>
              <a:gd name="connsiteX215" fmla="*/ 351567 w 998239"/>
              <a:gd name="connsiteY215" fmla="*/ 2573185 h 2601565"/>
              <a:gd name="connsiteX216" fmla="*/ 341532 w 998239"/>
              <a:gd name="connsiteY216" fmla="*/ 2583296 h 2601565"/>
              <a:gd name="connsiteX217" fmla="*/ 331557 w 998239"/>
              <a:gd name="connsiteY217" fmla="*/ 2592037 h 2601565"/>
              <a:gd name="connsiteX218" fmla="*/ 321124 w 998239"/>
              <a:gd name="connsiteY218" fmla="*/ 2598545 h 2601565"/>
              <a:gd name="connsiteX219" fmla="*/ 312044 w 998239"/>
              <a:gd name="connsiteY219" fmla="*/ 2601565 h 2601565"/>
              <a:gd name="connsiteX220" fmla="*/ 309960 w 998239"/>
              <a:gd name="connsiteY220" fmla="*/ 2597301 h 2601565"/>
              <a:gd name="connsiteX221" fmla="*/ 342120 w 998239"/>
              <a:gd name="connsiteY221" fmla="*/ 2563687 h 2601565"/>
              <a:gd name="connsiteX222" fmla="*/ 370336 w 998239"/>
              <a:gd name="connsiteY222" fmla="*/ 2526618 h 2601565"/>
              <a:gd name="connsiteX223" fmla="*/ 394287 w 998239"/>
              <a:gd name="connsiteY223" fmla="*/ 2487031 h 2601565"/>
              <a:gd name="connsiteX224" fmla="*/ 413201 w 998239"/>
              <a:gd name="connsiteY224" fmla="*/ 2447908 h 2601565"/>
              <a:gd name="connsiteX225" fmla="*/ 428806 w 998239"/>
              <a:gd name="connsiteY225" fmla="*/ 2409545 h 2601565"/>
              <a:gd name="connsiteX226" fmla="*/ 435216 w 998239"/>
              <a:gd name="connsiteY226" fmla="*/ 2381215 h 2601565"/>
              <a:gd name="connsiteX227" fmla="*/ 437508 w 998239"/>
              <a:gd name="connsiteY227" fmla="*/ 2382004 h 2601565"/>
              <a:gd name="connsiteX228" fmla="*/ 438204 w 998239"/>
              <a:gd name="connsiteY228" fmla="*/ 2381394 h 2601565"/>
              <a:gd name="connsiteX229" fmla="*/ 438054 w 998239"/>
              <a:gd name="connsiteY229" fmla="*/ 2380044 h 2601565"/>
              <a:gd name="connsiteX230" fmla="*/ 437652 w 998239"/>
              <a:gd name="connsiteY230" fmla="*/ 2379080 h 2601565"/>
              <a:gd name="connsiteX231" fmla="*/ 436750 w 998239"/>
              <a:gd name="connsiteY231" fmla="*/ 2377071 h 2601565"/>
              <a:gd name="connsiteX232" fmla="*/ 437767 w 998239"/>
              <a:gd name="connsiteY232" fmla="*/ 2375523 h 2601565"/>
              <a:gd name="connsiteX233" fmla="*/ 437711 w 998239"/>
              <a:gd name="connsiteY233" fmla="*/ 2374255 h 2601565"/>
              <a:gd name="connsiteX234" fmla="*/ 438004 w 998239"/>
              <a:gd name="connsiteY234" fmla="*/ 2372682 h 2601565"/>
              <a:gd name="connsiteX235" fmla="*/ 437308 w 998239"/>
              <a:gd name="connsiteY235" fmla="*/ 2373292 h 2601565"/>
              <a:gd name="connsiteX236" fmla="*/ 437711 w 998239"/>
              <a:gd name="connsiteY236" fmla="*/ 2374255 h 2601565"/>
              <a:gd name="connsiteX237" fmla="*/ 435216 w 998239"/>
              <a:gd name="connsiteY237" fmla="*/ 2381215 h 2601565"/>
              <a:gd name="connsiteX238" fmla="*/ 419562 w 998239"/>
              <a:gd name="connsiteY238" fmla="*/ 2378474 h 2601565"/>
              <a:gd name="connsiteX239" fmla="*/ 399876 w 998239"/>
              <a:gd name="connsiteY239" fmla="*/ 2379925 h 2601565"/>
              <a:gd name="connsiteX240" fmla="*/ 378919 w 998239"/>
              <a:gd name="connsiteY240" fmla="*/ 2383310 h 2601565"/>
              <a:gd name="connsiteX241" fmla="*/ 355837 w 998239"/>
              <a:gd name="connsiteY241" fmla="*/ 2389713 h 2601565"/>
              <a:gd name="connsiteX242" fmla="*/ 331860 w 998239"/>
              <a:gd name="connsiteY242" fmla="*/ 2398379 h 2601565"/>
              <a:gd name="connsiteX243" fmla="*/ 307564 w 998239"/>
              <a:gd name="connsiteY243" fmla="*/ 2407986 h 2601565"/>
              <a:gd name="connsiteX244" fmla="*/ 283791 w 998239"/>
              <a:gd name="connsiteY244" fmla="*/ 2419271 h 2601565"/>
              <a:gd name="connsiteX245" fmla="*/ 261091 w 998239"/>
              <a:gd name="connsiteY245" fmla="*/ 2430275 h 2601565"/>
              <a:gd name="connsiteX246" fmla="*/ 258707 w 998239"/>
              <a:gd name="connsiteY246" fmla="*/ 2431515 h 2601565"/>
              <a:gd name="connsiteX247" fmla="*/ 264907 w 998239"/>
              <a:gd name="connsiteY247" fmla="*/ 2418233 h 2601565"/>
              <a:gd name="connsiteX248" fmla="*/ 283331 w 998239"/>
              <a:gd name="connsiteY248" fmla="*/ 2403215 h 2601565"/>
              <a:gd name="connsiteX249" fmla="*/ 306269 w 998239"/>
              <a:gd name="connsiteY249" fmla="*/ 2389370 h 2601565"/>
              <a:gd name="connsiteX250" fmla="*/ 330709 w 998239"/>
              <a:gd name="connsiteY250" fmla="*/ 2376839 h 2601565"/>
              <a:gd name="connsiteX251" fmla="*/ 356078 w 998239"/>
              <a:gd name="connsiteY251" fmla="*/ 2366953 h 2601565"/>
              <a:gd name="connsiteX252" fmla="*/ 384546 w 998239"/>
              <a:gd name="connsiteY252" fmla="*/ 2359782 h 2601565"/>
              <a:gd name="connsiteX253" fmla="*/ 448037 w 998239"/>
              <a:gd name="connsiteY253" fmla="*/ 2345291 h 2601565"/>
              <a:gd name="connsiteX254" fmla="*/ 456052 w 998239"/>
              <a:gd name="connsiteY254" fmla="*/ 2295805 h 2601565"/>
              <a:gd name="connsiteX255" fmla="*/ 459891 w 998239"/>
              <a:gd name="connsiteY255" fmla="*/ 2246520 h 2601565"/>
              <a:gd name="connsiteX256" fmla="*/ 459547 w 998239"/>
              <a:gd name="connsiteY256" fmla="*/ 2196621 h 2601565"/>
              <a:gd name="connsiteX257" fmla="*/ 455007 w 998239"/>
              <a:gd name="connsiteY257" fmla="*/ 2147109 h 2601565"/>
              <a:gd name="connsiteX258" fmla="*/ 414605 w 998239"/>
              <a:gd name="connsiteY258" fmla="*/ 1999908 h 2601565"/>
              <a:gd name="connsiteX259" fmla="*/ 392039 w 998239"/>
              <a:gd name="connsiteY259" fmla="*/ 2033339 h 2601565"/>
              <a:gd name="connsiteX260" fmla="*/ 351498 w 998239"/>
              <a:gd name="connsiteY260" fmla="*/ 2087417 h 2601565"/>
              <a:gd name="connsiteX261" fmla="*/ 308424 w 998239"/>
              <a:gd name="connsiteY261" fmla="*/ 2139893 h 2601565"/>
              <a:gd name="connsiteX262" fmla="*/ 266098 w 998239"/>
              <a:gd name="connsiteY262" fmla="*/ 2190203 h 2601565"/>
              <a:gd name="connsiteX263" fmla="*/ 221074 w 998239"/>
              <a:gd name="connsiteY263" fmla="*/ 2236952 h 2601565"/>
              <a:gd name="connsiteX264" fmla="*/ 175500 w 998239"/>
              <a:gd name="connsiteY264" fmla="*/ 2279195 h 2601565"/>
              <a:gd name="connsiteX265" fmla="*/ 130958 w 998239"/>
              <a:gd name="connsiteY265" fmla="*/ 2318489 h 2601565"/>
              <a:gd name="connsiteX266" fmla="*/ 86731 w 998239"/>
              <a:gd name="connsiteY266" fmla="*/ 2351876 h 2601565"/>
              <a:gd name="connsiteX267" fmla="*/ 43708 w 998239"/>
              <a:gd name="connsiteY267" fmla="*/ 2380769 h 2601565"/>
              <a:gd name="connsiteX268" fmla="*/ 0 w 998239"/>
              <a:gd name="connsiteY268" fmla="*/ 2402513 h 2601565"/>
              <a:gd name="connsiteX269" fmla="*/ 7680 w 998239"/>
              <a:gd name="connsiteY269" fmla="*/ 2395440 h 2601565"/>
              <a:gd name="connsiteX270" fmla="*/ 12312 w 998239"/>
              <a:gd name="connsiteY270" fmla="*/ 2390461 h 2601565"/>
              <a:gd name="connsiteX271" fmla="*/ 15901 w 998239"/>
              <a:gd name="connsiteY271" fmla="*/ 2387490 h 2601565"/>
              <a:gd name="connsiteX272" fmla="*/ 17197 w 998239"/>
              <a:gd name="connsiteY272" fmla="*/ 2385386 h 2601565"/>
              <a:gd name="connsiteX273" fmla="*/ 16525 w 998239"/>
              <a:gd name="connsiteY273" fmla="*/ 2383620 h 2601565"/>
              <a:gd name="connsiteX274" fmla="*/ 17174 w 998239"/>
              <a:gd name="connsiteY274" fmla="*/ 2382567 h 2601565"/>
              <a:gd name="connsiteX275" fmla="*/ 15999 w 998239"/>
              <a:gd name="connsiteY275" fmla="*/ 2381933 h 2601565"/>
              <a:gd name="connsiteX276" fmla="*/ 16971 w 998239"/>
              <a:gd name="connsiteY276" fmla="*/ 2380354 h 2601565"/>
              <a:gd name="connsiteX277" fmla="*/ 20090 w 998239"/>
              <a:gd name="connsiteY277" fmla="*/ 2377830 h 2601565"/>
              <a:gd name="connsiteX278" fmla="*/ 24327 w 998239"/>
              <a:gd name="connsiteY278" fmla="*/ 2373807 h 2601565"/>
              <a:gd name="connsiteX279" fmla="*/ 30627 w 998239"/>
              <a:gd name="connsiteY279" fmla="*/ 2367391 h 2601565"/>
              <a:gd name="connsiteX280" fmla="*/ 40670 w 998239"/>
              <a:gd name="connsiteY280" fmla="*/ 2359024 h 2601565"/>
              <a:gd name="connsiteX281" fmla="*/ 55321 w 998239"/>
              <a:gd name="connsiteY281" fmla="*/ 2347300 h 2601565"/>
              <a:gd name="connsiteX282" fmla="*/ 71663 w 998239"/>
              <a:gd name="connsiteY282" fmla="*/ 2332515 h 2601565"/>
              <a:gd name="connsiteX283" fmla="*/ 94475 w 998239"/>
              <a:gd name="connsiteY283" fmla="*/ 2314213 h 2601565"/>
              <a:gd name="connsiteX284" fmla="*/ 121818 w 998239"/>
              <a:gd name="connsiteY284" fmla="*/ 2292046 h 2601565"/>
              <a:gd name="connsiteX285" fmla="*/ 160830 w 998239"/>
              <a:gd name="connsiteY285" fmla="*/ 2255375 h 2601565"/>
              <a:gd name="connsiteX286" fmla="*/ 197971 w 998239"/>
              <a:gd name="connsiteY286" fmla="*/ 2213486 h 2601565"/>
              <a:gd name="connsiteX287" fmla="*/ 234107 w 998239"/>
              <a:gd name="connsiteY287" fmla="*/ 2169419 h 2601565"/>
              <a:gd name="connsiteX288" fmla="*/ 274428 w 998239"/>
              <a:gd name="connsiteY288" fmla="*/ 2123636 h 2601565"/>
              <a:gd name="connsiteX289" fmla="*/ 282447 w 998239"/>
              <a:gd name="connsiteY289" fmla="*/ 2113474 h 2601565"/>
              <a:gd name="connsiteX290" fmla="*/ 294255 w 998239"/>
              <a:gd name="connsiteY290" fmla="*/ 2098111 h 2601565"/>
              <a:gd name="connsiteX291" fmla="*/ 304716 w 998239"/>
              <a:gd name="connsiteY291" fmla="*/ 2083635 h 2601565"/>
              <a:gd name="connsiteX292" fmla="*/ 328894 w 998239"/>
              <a:gd name="connsiteY292" fmla="*/ 2047263 h 2601565"/>
              <a:gd name="connsiteX293" fmla="*/ 330780 w 998239"/>
              <a:gd name="connsiteY293" fmla="*/ 2044202 h 2601565"/>
              <a:gd name="connsiteX294" fmla="*/ 331717 w 998239"/>
              <a:gd name="connsiteY294" fmla="*/ 2042063 h 2601565"/>
              <a:gd name="connsiteX295" fmla="*/ 391204 w 998239"/>
              <a:gd name="connsiteY295" fmla="*/ 1933218 h 2601565"/>
              <a:gd name="connsiteX296" fmla="*/ 390156 w 998239"/>
              <a:gd name="connsiteY296" fmla="*/ 1860349 h 2601565"/>
              <a:gd name="connsiteX297" fmla="*/ 396502 w 998239"/>
              <a:gd name="connsiteY297" fmla="*/ 1818105 h 2601565"/>
              <a:gd name="connsiteX298" fmla="*/ 402330 w 998239"/>
              <a:gd name="connsiteY298" fmla="*/ 1747141 h 2601565"/>
              <a:gd name="connsiteX299" fmla="*/ 412844 w 998239"/>
              <a:gd name="connsiteY299" fmla="*/ 1718578 h 2601565"/>
              <a:gd name="connsiteX300" fmla="*/ 421839 w 998239"/>
              <a:gd name="connsiteY300" fmla="*/ 1686822 h 2601565"/>
              <a:gd name="connsiteX301" fmla="*/ 430327 w 998239"/>
              <a:gd name="connsiteY301" fmla="*/ 1651516 h 2601565"/>
              <a:gd name="connsiteX302" fmla="*/ 438181 w 998239"/>
              <a:gd name="connsiteY302" fmla="*/ 1613906 h 2601565"/>
              <a:gd name="connsiteX303" fmla="*/ 444515 w 998239"/>
              <a:gd name="connsiteY303" fmla="*/ 1573279 h 2601565"/>
              <a:gd name="connsiteX304" fmla="*/ 449329 w 998239"/>
              <a:gd name="connsiteY304" fmla="*/ 1531942 h 2601565"/>
              <a:gd name="connsiteX305" fmla="*/ 454016 w 998239"/>
              <a:gd name="connsiteY305" fmla="*/ 1488654 h 2601565"/>
              <a:gd name="connsiteX306" fmla="*/ 457183 w 998239"/>
              <a:gd name="connsiteY306" fmla="*/ 1444833 h 2601565"/>
              <a:gd name="connsiteX307" fmla="*/ 459843 w 998239"/>
              <a:gd name="connsiteY307" fmla="*/ 1399239 h 2601565"/>
              <a:gd name="connsiteX308" fmla="*/ 459843 w 998239"/>
              <a:gd name="connsiteY308" fmla="*/ 1354354 h 2601565"/>
              <a:gd name="connsiteX309" fmla="*/ 459843 w 998239"/>
              <a:gd name="connsiteY309" fmla="*/ 1310001 h 2601565"/>
              <a:gd name="connsiteX310" fmla="*/ 457183 w 998239"/>
              <a:gd name="connsiteY310" fmla="*/ 1265471 h 2601565"/>
              <a:gd name="connsiteX311" fmla="*/ 453509 w 998239"/>
              <a:gd name="connsiteY311" fmla="*/ 1222715 h 2601565"/>
              <a:gd name="connsiteX312" fmla="*/ 448822 w 998239"/>
              <a:gd name="connsiteY312" fmla="*/ 1181023 h 2601565"/>
              <a:gd name="connsiteX313" fmla="*/ 441854 w 998239"/>
              <a:gd name="connsiteY313" fmla="*/ 1140751 h 2601565"/>
              <a:gd name="connsiteX314" fmla="*/ 432353 w 998239"/>
              <a:gd name="connsiteY314" fmla="*/ 1103318 h 2601565"/>
              <a:gd name="connsiteX315" fmla="*/ 421839 w 998239"/>
              <a:gd name="connsiteY315" fmla="*/ 1067835 h 2601565"/>
              <a:gd name="connsiteX316" fmla="*/ 409170 w 998239"/>
              <a:gd name="connsiteY316" fmla="*/ 1036079 h 2601565"/>
              <a:gd name="connsiteX317" fmla="*/ 405274 w 998239"/>
              <a:gd name="connsiteY317" fmla="*/ 1028382 h 2601565"/>
              <a:gd name="connsiteX318" fmla="*/ 325111 w 998239"/>
              <a:gd name="connsiteY318" fmla="*/ 669960 h 2601565"/>
              <a:gd name="connsiteX319" fmla="*/ 324674 w 998239"/>
              <a:gd name="connsiteY319" fmla="*/ 667064 h 2601565"/>
              <a:gd name="connsiteX320" fmla="*/ 321000 w 998239"/>
              <a:gd name="connsiteY320" fmla="*/ 613131 h 2601565"/>
              <a:gd name="connsiteX321" fmla="*/ 317833 w 998239"/>
              <a:gd name="connsiteY321" fmla="*/ 556715 h 2601565"/>
              <a:gd name="connsiteX322" fmla="*/ 317833 w 998239"/>
              <a:gd name="connsiteY322" fmla="*/ 499057 h 2601565"/>
              <a:gd name="connsiteX323" fmla="*/ 319986 w 998239"/>
              <a:gd name="connsiteY323" fmla="*/ 440866 h 2601565"/>
              <a:gd name="connsiteX324" fmla="*/ 324674 w 998239"/>
              <a:gd name="connsiteY324" fmla="*/ 383208 h 2601565"/>
              <a:gd name="connsiteX325" fmla="*/ 331642 w 998239"/>
              <a:gd name="connsiteY325" fmla="*/ 325726 h 2601565"/>
              <a:gd name="connsiteX326" fmla="*/ 338989 w 998239"/>
              <a:gd name="connsiteY326" fmla="*/ 270197 h 2601565"/>
              <a:gd name="connsiteX327" fmla="*/ 349504 w 998239"/>
              <a:gd name="connsiteY327" fmla="*/ 216264 h 2601565"/>
              <a:gd name="connsiteX328" fmla="*/ 362172 w 998239"/>
              <a:gd name="connsiteY328" fmla="*/ 165524 h 2601565"/>
              <a:gd name="connsiteX329" fmla="*/ 375347 w 998239"/>
              <a:gd name="connsiteY329" fmla="*/ 117446 h 2601565"/>
              <a:gd name="connsiteX330" fmla="*/ 390675 w 998239"/>
              <a:gd name="connsiteY330" fmla="*/ 73980 h 2601565"/>
              <a:gd name="connsiteX331" fmla="*/ 407017 w 998239"/>
              <a:gd name="connsiteY331" fmla="*/ 34418 h 2601565"/>
              <a:gd name="connsiteX332" fmla="*/ 426653 w 998239"/>
              <a:gd name="connsiteY332" fmla="*/ 0 h 2601565"/>
              <a:gd name="connsiteX0" fmla="*/ 426653 w 998239"/>
              <a:gd name="connsiteY0" fmla="*/ 0 h 2601565"/>
              <a:gd name="connsiteX1" fmla="*/ 424499 w 998239"/>
              <a:gd name="connsiteY1" fmla="*/ 8516 h 2601565"/>
              <a:gd name="connsiteX2" fmla="*/ 423485 w 998239"/>
              <a:gd name="connsiteY2" fmla="*/ 14193 h 2601565"/>
              <a:gd name="connsiteX3" fmla="*/ 422345 w 998239"/>
              <a:gd name="connsiteY3" fmla="*/ 17918 h 2601565"/>
              <a:gd name="connsiteX4" fmla="*/ 422345 w 998239"/>
              <a:gd name="connsiteY4" fmla="*/ 20048 h 2601565"/>
              <a:gd name="connsiteX5" fmla="*/ 423485 w 998239"/>
              <a:gd name="connsiteY5" fmla="*/ 21112 h 2601565"/>
              <a:gd name="connsiteX6" fmla="*/ 423485 w 998239"/>
              <a:gd name="connsiteY6" fmla="*/ 22177 h 2601565"/>
              <a:gd name="connsiteX7" fmla="*/ 424499 w 998239"/>
              <a:gd name="connsiteY7" fmla="*/ 22177 h 2601565"/>
              <a:gd name="connsiteX8" fmla="*/ 424499 w 998239"/>
              <a:gd name="connsiteY8" fmla="*/ 23773 h 2601565"/>
              <a:gd name="connsiteX9" fmla="*/ 423485 w 998239"/>
              <a:gd name="connsiteY9" fmla="*/ 26967 h 2601565"/>
              <a:gd name="connsiteX10" fmla="*/ 422345 w 998239"/>
              <a:gd name="connsiteY10" fmla="*/ 31756 h 2601565"/>
              <a:gd name="connsiteX11" fmla="*/ 420825 w 998239"/>
              <a:gd name="connsiteY11" fmla="*/ 39208 h 2601565"/>
              <a:gd name="connsiteX12" fmla="*/ 417658 w 998239"/>
              <a:gd name="connsiteY12" fmla="*/ 49676 h 2601565"/>
              <a:gd name="connsiteX13" fmla="*/ 412844 w 998239"/>
              <a:gd name="connsiteY13" fmla="*/ 64578 h 2601565"/>
              <a:gd name="connsiteX14" fmla="*/ 408157 w 998239"/>
              <a:gd name="connsiteY14" fmla="*/ 82496 h 2601565"/>
              <a:gd name="connsiteX15" fmla="*/ 400683 w 998239"/>
              <a:gd name="connsiteY15" fmla="*/ 105737 h 2601565"/>
              <a:gd name="connsiteX16" fmla="*/ 391815 w 998239"/>
              <a:gd name="connsiteY16" fmla="*/ 133768 h 2601565"/>
              <a:gd name="connsiteX17" fmla="*/ 381174 w 998239"/>
              <a:gd name="connsiteY17" fmla="*/ 177588 h 2601565"/>
              <a:gd name="connsiteX18" fmla="*/ 373826 w 998239"/>
              <a:gd name="connsiteY18" fmla="*/ 224602 h 2601565"/>
              <a:gd name="connsiteX19" fmla="*/ 367999 w 998239"/>
              <a:gd name="connsiteY19" fmla="*/ 272858 h 2601565"/>
              <a:gd name="connsiteX20" fmla="*/ 360145 w 998239"/>
              <a:gd name="connsiteY20" fmla="*/ 324130 h 2601565"/>
              <a:gd name="connsiteX21" fmla="*/ 359005 w 998239"/>
              <a:gd name="connsiteY21" fmla="*/ 335129 h 2601565"/>
              <a:gd name="connsiteX22" fmla="*/ 357484 w 998239"/>
              <a:gd name="connsiteY22" fmla="*/ 351628 h 2601565"/>
              <a:gd name="connsiteX23" fmla="*/ 356344 w 998239"/>
              <a:gd name="connsiteY23" fmla="*/ 369015 h 2601565"/>
              <a:gd name="connsiteX24" fmla="*/ 355331 w 998239"/>
              <a:gd name="connsiteY24" fmla="*/ 387997 h 2601565"/>
              <a:gd name="connsiteX25" fmla="*/ 355331 w 998239"/>
              <a:gd name="connsiteY25" fmla="*/ 407513 h 2601565"/>
              <a:gd name="connsiteX26" fmla="*/ 357484 w 998239"/>
              <a:gd name="connsiteY26" fmla="*/ 425077 h 2601565"/>
              <a:gd name="connsiteX27" fmla="*/ 360145 w 998239"/>
              <a:gd name="connsiteY27" fmla="*/ 440334 h 2601565"/>
              <a:gd name="connsiteX28" fmla="*/ 364832 w 998239"/>
              <a:gd name="connsiteY28" fmla="*/ 450979 h 2601565"/>
              <a:gd name="connsiteX29" fmla="*/ 390168 w 998239"/>
              <a:gd name="connsiteY29" fmla="*/ 448849 h 2601565"/>
              <a:gd name="connsiteX30" fmla="*/ 414997 w 998239"/>
              <a:gd name="connsiteY30" fmla="*/ 440334 h 2601565"/>
              <a:gd name="connsiteX31" fmla="*/ 438687 w 998239"/>
              <a:gd name="connsiteY31" fmla="*/ 426673 h 2601565"/>
              <a:gd name="connsiteX32" fmla="*/ 463010 w 998239"/>
              <a:gd name="connsiteY32" fmla="*/ 407513 h 2601565"/>
              <a:gd name="connsiteX33" fmla="*/ 485179 w 998239"/>
              <a:gd name="connsiteY33" fmla="*/ 385336 h 2601565"/>
              <a:gd name="connsiteX34" fmla="*/ 506842 w 998239"/>
              <a:gd name="connsiteY34" fmla="*/ 358370 h 2601565"/>
              <a:gd name="connsiteX35" fmla="*/ 527364 w 998239"/>
              <a:gd name="connsiteY35" fmla="*/ 329807 h 2601565"/>
              <a:gd name="connsiteX36" fmla="*/ 546367 w 998239"/>
              <a:gd name="connsiteY36" fmla="*/ 299825 h 2601565"/>
              <a:gd name="connsiteX37" fmla="*/ 564862 w 998239"/>
              <a:gd name="connsiteY37" fmla="*/ 268068 h 2601565"/>
              <a:gd name="connsiteX38" fmla="*/ 580697 w 998239"/>
              <a:gd name="connsiteY38" fmla="*/ 235247 h 2601565"/>
              <a:gd name="connsiteX39" fmla="*/ 595519 w 998239"/>
              <a:gd name="connsiteY39" fmla="*/ 203491 h 2601565"/>
              <a:gd name="connsiteX40" fmla="*/ 607680 w 998239"/>
              <a:gd name="connsiteY40" fmla="*/ 172798 h 2601565"/>
              <a:gd name="connsiteX41" fmla="*/ 613508 w 998239"/>
              <a:gd name="connsiteY41" fmla="*/ 172798 h 2601565"/>
              <a:gd name="connsiteX42" fmla="*/ 613508 w 998239"/>
              <a:gd name="connsiteY42" fmla="*/ 175992 h 2601565"/>
              <a:gd name="connsiteX43" fmla="*/ 604006 w 998239"/>
              <a:gd name="connsiteY43" fmla="*/ 206684 h 2601565"/>
              <a:gd name="connsiteX44" fmla="*/ 593365 w 998239"/>
              <a:gd name="connsiteY44" fmla="*/ 238440 h 2601565"/>
              <a:gd name="connsiteX45" fmla="*/ 581837 w 998239"/>
              <a:gd name="connsiteY45" fmla="*/ 269132 h 2601565"/>
              <a:gd name="connsiteX46" fmla="*/ 570183 w 998239"/>
              <a:gd name="connsiteY46" fmla="*/ 298760 h 2601565"/>
              <a:gd name="connsiteX47" fmla="*/ 558021 w 998239"/>
              <a:gd name="connsiteY47" fmla="*/ 327678 h 2601565"/>
              <a:gd name="connsiteX48" fmla="*/ 544339 w 998239"/>
              <a:gd name="connsiteY48" fmla="*/ 354645 h 2601565"/>
              <a:gd name="connsiteX49" fmla="*/ 530025 w 998239"/>
              <a:gd name="connsiteY49" fmla="*/ 380546 h 2601565"/>
              <a:gd name="connsiteX50" fmla="*/ 512669 w 998239"/>
              <a:gd name="connsiteY50" fmla="*/ 404319 h 2601565"/>
              <a:gd name="connsiteX51" fmla="*/ 494680 w 998239"/>
              <a:gd name="connsiteY51" fmla="*/ 427738 h 2601565"/>
              <a:gd name="connsiteX52" fmla="*/ 473524 w 998239"/>
              <a:gd name="connsiteY52" fmla="*/ 446720 h 2601565"/>
              <a:gd name="connsiteX53" fmla="*/ 449329 w 998239"/>
              <a:gd name="connsiteY53" fmla="*/ 464107 h 2601565"/>
              <a:gd name="connsiteX54" fmla="*/ 422345 w 998239"/>
              <a:gd name="connsiteY54" fmla="*/ 479542 h 2601565"/>
              <a:gd name="connsiteX55" fmla="*/ 393842 w 998239"/>
              <a:gd name="connsiteY55" fmla="*/ 491073 h 2601565"/>
              <a:gd name="connsiteX56" fmla="*/ 360145 w 998239"/>
              <a:gd name="connsiteY56" fmla="*/ 499057 h 2601565"/>
              <a:gd name="connsiteX57" fmla="*/ 361158 w 998239"/>
              <a:gd name="connsiteY57" fmla="*/ 554586 h 2601565"/>
              <a:gd name="connsiteX58" fmla="*/ 365845 w 998239"/>
              <a:gd name="connsiteY58" fmla="*/ 607455 h 2601565"/>
              <a:gd name="connsiteX59" fmla="*/ 373826 w 998239"/>
              <a:gd name="connsiteY59" fmla="*/ 657662 h 2601565"/>
              <a:gd name="connsiteX60" fmla="*/ 384341 w 998239"/>
              <a:gd name="connsiteY60" fmla="*/ 705208 h 2601565"/>
              <a:gd name="connsiteX61" fmla="*/ 397516 w 998239"/>
              <a:gd name="connsiteY61" fmla="*/ 750625 h 2601565"/>
              <a:gd name="connsiteX62" fmla="*/ 411831 w 998239"/>
              <a:gd name="connsiteY62" fmla="*/ 794090 h 2601565"/>
              <a:gd name="connsiteX63" fmla="*/ 428172 w 998239"/>
              <a:gd name="connsiteY63" fmla="*/ 835250 h 2601565"/>
              <a:gd name="connsiteX64" fmla="*/ 444515 w 998239"/>
              <a:gd name="connsiteY64" fmla="*/ 875345 h 2601565"/>
              <a:gd name="connsiteX65" fmla="*/ 449329 w 998239"/>
              <a:gd name="connsiteY65" fmla="*/ 884925 h 2601565"/>
              <a:gd name="connsiteX66" fmla="*/ 453509 w 998239"/>
              <a:gd name="connsiteY66" fmla="*/ 896634 h 2601565"/>
              <a:gd name="connsiteX67" fmla="*/ 459336 w 998239"/>
              <a:gd name="connsiteY67" fmla="*/ 909231 h 2601565"/>
              <a:gd name="connsiteX68" fmla="*/ 464657 w 998239"/>
              <a:gd name="connsiteY68" fmla="*/ 922536 h 2601565"/>
              <a:gd name="connsiteX69" fmla="*/ 471498 w 998239"/>
              <a:gd name="connsiteY69" fmla="*/ 935132 h 2601565"/>
              <a:gd name="connsiteX70" fmla="*/ 479352 w 998239"/>
              <a:gd name="connsiteY70" fmla="*/ 945776 h 2601565"/>
              <a:gd name="connsiteX71" fmla="*/ 488853 w 998239"/>
              <a:gd name="connsiteY71" fmla="*/ 955180 h 2601565"/>
              <a:gd name="connsiteX72" fmla="*/ 499494 w 998239"/>
              <a:gd name="connsiteY72" fmla="*/ 962099 h 2601565"/>
              <a:gd name="connsiteX73" fmla="*/ 512163 w 998239"/>
              <a:gd name="connsiteY73" fmla="*/ 964760 h 2601565"/>
              <a:gd name="connsiteX74" fmla="*/ 525338 w 998239"/>
              <a:gd name="connsiteY74" fmla="*/ 964228 h 2601565"/>
              <a:gd name="connsiteX75" fmla="*/ 549027 w 998239"/>
              <a:gd name="connsiteY75" fmla="*/ 956244 h 2601565"/>
              <a:gd name="connsiteX76" fmla="*/ 570183 w 998239"/>
              <a:gd name="connsiteY76" fmla="*/ 943116 h 2601565"/>
              <a:gd name="connsiteX77" fmla="*/ 590705 w 998239"/>
              <a:gd name="connsiteY77" fmla="*/ 926617 h 2601565"/>
              <a:gd name="connsiteX78" fmla="*/ 607680 w 998239"/>
              <a:gd name="connsiteY78" fmla="*/ 907101 h 2601565"/>
              <a:gd name="connsiteX79" fmla="*/ 624022 w 998239"/>
              <a:gd name="connsiteY79" fmla="*/ 885989 h 2601565"/>
              <a:gd name="connsiteX80" fmla="*/ 639350 w 998239"/>
              <a:gd name="connsiteY80" fmla="*/ 863813 h 2601565"/>
              <a:gd name="connsiteX81" fmla="*/ 653032 w 998239"/>
              <a:gd name="connsiteY81" fmla="*/ 842701 h 2601565"/>
              <a:gd name="connsiteX82" fmla="*/ 664687 w 998239"/>
              <a:gd name="connsiteY82" fmla="*/ 822476 h 2601565"/>
              <a:gd name="connsiteX83" fmla="*/ 690530 w 998239"/>
              <a:gd name="connsiteY83" fmla="*/ 776527 h 2601565"/>
              <a:gd name="connsiteX84" fmla="*/ 715359 w 998239"/>
              <a:gd name="connsiteY84" fmla="*/ 724723 h 2601565"/>
              <a:gd name="connsiteX85" fmla="*/ 740189 w 998239"/>
              <a:gd name="connsiteY85" fmla="*/ 668129 h 2601565"/>
              <a:gd name="connsiteX86" fmla="*/ 763372 w 998239"/>
              <a:gd name="connsiteY86" fmla="*/ 606390 h 2601565"/>
              <a:gd name="connsiteX87" fmla="*/ 784528 w 998239"/>
              <a:gd name="connsiteY87" fmla="*/ 541280 h 2601565"/>
              <a:gd name="connsiteX88" fmla="*/ 803530 w 998239"/>
              <a:gd name="connsiteY88" fmla="*/ 472090 h 2601565"/>
              <a:gd name="connsiteX89" fmla="*/ 820886 w 998239"/>
              <a:gd name="connsiteY89" fmla="*/ 399707 h 2601565"/>
              <a:gd name="connsiteX90" fmla="*/ 833553 w 998239"/>
              <a:gd name="connsiteY90" fmla="*/ 324662 h 2601565"/>
              <a:gd name="connsiteX91" fmla="*/ 843055 w 998239"/>
              <a:gd name="connsiteY91" fmla="*/ 247843 h 2601565"/>
              <a:gd name="connsiteX92" fmla="*/ 848882 w 998239"/>
              <a:gd name="connsiteY92" fmla="*/ 169250 h 2601565"/>
              <a:gd name="connsiteX93" fmla="*/ 853569 w 998239"/>
              <a:gd name="connsiteY93" fmla="*/ 172798 h 2601565"/>
              <a:gd name="connsiteX94" fmla="*/ 857370 w 998239"/>
              <a:gd name="connsiteY94" fmla="*/ 181846 h 2601565"/>
              <a:gd name="connsiteX95" fmla="*/ 860537 w 998239"/>
              <a:gd name="connsiteY95" fmla="*/ 195152 h 2601565"/>
              <a:gd name="connsiteX96" fmla="*/ 862057 w 998239"/>
              <a:gd name="connsiteY96" fmla="*/ 212538 h 2601565"/>
              <a:gd name="connsiteX97" fmla="*/ 863070 w 998239"/>
              <a:gd name="connsiteY97" fmla="*/ 232586 h 2601565"/>
              <a:gd name="connsiteX98" fmla="*/ 863070 w 998239"/>
              <a:gd name="connsiteY98" fmla="*/ 255827 h 2601565"/>
              <a:gd name="connsiteX99" fmla="*/ 863070 w 998239"/>
              <a:gd name="connsiteY99" fmla="*/ 280664 h 2601565"/>
              <a:gd name="connsiteX100" fmla="*/ 862057 w 998239"/>
              <a:gd name="connsiteY100" fmla="*/ 307630 h 2601565"/>
              <a:gd name="connsiteX101" fmla="*/ 860537 w 998239"/>
              <a:gd name="connsiteY101" fmla="*/ 335129 h 2601565"/>
              <a:gd name="connsiteX102" fmla="*/ 858383 w 998239"/>
              <a:gd name="connsiteY102" fmla="*/ 363160 h 2601565"/>
              <a:gd name="connsiteX103" fmla="*/ 855216 w 998239"/>
              <a:gd name="connsiteY103" fmla="*/ 391191 h 2601565"/>
              <a:gd name="connsiteX104" fmla="*/ 853569 w 998239"/>
              <a:gd name="connsiteY104" fmla="*/ 418157 h 2601565"/>
              <a:gd name="connsiteX105" fmla="*/ 850402 w 998239"/>
              <a:gd name="connsiteY105" fmla="*/ 442995 h 2601565"/>
              <a:gd name="connsiteX106" fmla="*/ 847869 w 998239"/>
              <a:gd name="connsiteY106" fmla="*/ 466236 h 2601565"/>
              <a:gd name="connsiteX107" fmla="*/ 844701 w 998239"/>
              <a:gd name="connsiteY107" fmla="*/ 486283 h 2601565"/>
              <a:gd name="connsiteX108" fmla="*/ 842041 w 998239"/>
              <a:gd name="connsiteY108" fmla="*/ 502782 h 2601565"/>
              <a:gd name="connsiteX109" fmla="*/ 839888 w 998239"/>
              <a:gd name="connsiteY109" fmla="*/ 515910 h 2601565"/>
              <a:gd name="connsiteX110" fmla="*/ 801883 w 998239"/>
              <a:gd name="connsiteY110" fmla="*/ 666000 h 2601565"/>
              <a:gd name="connsiteX111" fmla="*/ 832540 w 998239"/>
              <a:gd name="connsiteY111" fmla="*/ 662984 h 2601565"/>
              <a:gd name="connsiteX112" fmla="*/ 861044 w 998239"/>
              <a:gd name="connsiteY112" fmla="*/ 655533 h 2601565"/>
              <a:gd name="connsiteX113" fmla="*/ 887900 w 998239"/>
              <a:gd name="connsiteY113" fmla="*/ 644888 h 2601565"/>
              <a:gd name="connsiteX114" fmla="*/ 913743 w 998239"/>
              <a:gd name="connsiteY114" fmla="*/ 631228 h 2601565"/>
              <a:gd name="connsiteX115" fmla="*/ 937052 w 998239"/>
              <a:gd name="connsiteY115" fmla="*/ 615793 h 2601565"/>
              <a:gd name="connsiteX116" fmla="*/ 958081 w 998239"/>
              <a:gd name="connsiteY116" fmla="*/ 598939 h 2601565"/>
              <a:gd name="connsiteX117" fmla="*/ 978224 w 998239"/>
              <a:gd name="connsiteY117" fmla="*/ 581553 h 2601565"/>
              <a:gd name="connsiteX118" fmla="*/ 996719 w 998239"/>
              <a:gd name="connsiteY118" fmla="*/ 565054 h 2601565"/>
              <a:gd name="connsiteX119" fmla="*/ 998239 w 998239"/>
              <a:gd name="connsiteY119" fmla="*/ 573037 h 2601565"/>
              <a:gd name="connsiteX120" fmla="*/ 981391 w 998239"/>
              <a:gd name="connsiteY120" fmla="*/ 598939 h 2601565"/>
              <a:gd name="connsiteX121" fmla="*/ 960742 w 998239"/>
              <a:gd name="connsiteY121" fmla="*/ 623776 h 2601565"/>
              <a:gd name="connsiteX122" fmla="*/ 935912 w 998239"/>
              <a:gd name="connsiteY122" fmla="*/ 645953 h 2601565"/>
              <a:gd name="connsiteX123" fmla="*/ 908042 w 998239"/>
              <a:gd name="connsiteY123" fmla="*/ 666000 h 2601565"/>
              <a:gd name="connsiteX124" fmla="*/ 878399 w 998239"/>
              <a:gd name="connsiteY124" fmla="*/ 684096 h 2601565"/>
              <a:gd name="connsiteX125" fmla="*/ 846728 w 998239"/>
              <a:gd name="connsiteY125" fmla="*/ 699886 h 2601565"/>
              <a:gd name="connsiteX126" fmla="*/ 814044 w 998239"/>
              <a:gd name="connsiteY126" fmla="*/ 712127 h 2601565"/>
              <a:gd name="connsiteX127" fmla="*/ 780728 w 998239"/>
              <a:gd name="connsiteY127" fmla="*/ 720997 h 2601565"/>
              <a:gd name="connsiteX128" fmla="*/ 773886 w 998239"/>
              <a:gd name="connsiteY128" fmla="*/ 742287 h 2601565"/>
              <a:gd name="connsiteX129" fmla="*/ 764385 w 998239"/>
              <a:gd name="connsiteY129" fmla="*/ 767124 h 2601565"/>
              <a:gd name="connsiteX130" fmla="*/ 753871 w 998239"/>
              <a:gd name="connsiteY130" fmla="*/ 793026 h 2601565"/>
              <a:gd name="connsiteX131" fmla="*/ 740189 w 998239"/>
              <a:gd name="connsiteY131" fmla="*/ 821057 h 2601565"/>
              <a:gd name="connsiteX132" fmla="*/ 725874 w 998239"/>
              <a:gd name="connsiteY132" fmla="*/ 850507 h 2601565"/>
              <a:gd name="connsiteX133" fmla="*/ 710546 w 998239"/>
              <a:gd name="connsiteY133" fmla="*/ 879603 h 2601565"/>
              <a:gd name="connsiteX134" fmla="*/ 705253 w 998239"/>
              <a:gd name="connsiteY134" fmla="*/ 888509 h 2601565"/>
              <a:gd name="connsiteX135" fmla="*/ 657504 w 998239"/>
              <a:gd name="connsiteY135" fmla="*/ 965731 h 2601565"/>
              <a:gd name="connsiteX136" fmla="*/ 646192 w 998239"/>
              <a:gd name="connsiteY136" fmla="*/ 981082 h 2601565"/>
              <a:gd name="connsiteX137" fmla="*/ 631877 w 998239"/>
              <a:gd name="connsiteY137" fmla="*/ 1000774 h 2601565"/>
              <a:gd name="connsiteX138" fmla="*/ 618195 w 998239"/>
              <a:gd name="connsiteY138" fmla="*/ 1014967 h 2601565"/>
              <a:gd name="connsiteX139" fmla="*/ 620348 w 998239"/>
              <a:gd name="connsiteY139" fmla="*/ 1025612 h 2601565"/>
              <a:gd name="connsiteX140" fmla="*/ 624022 w 998239"/>
              <a:gd name="connsiteY140" fmla="*/ 1027740 h 2601565"/>
              <a:gd name="connsiteX141" fmla="*/ 609304 w 998239"/>
              <a:gd name="connsiteY141" fmla="*/ 1157153 h 2601565"/>
              <a:gd name="connsiteX142" fmla="*/ 598179 w 998239"/>
              <a:gd name="connsiteY142" fmla="*/ 1179427 h 2601565"/>
              <a:gd name="connsiteX143" fmla="*/ 587538 w 998239"/>
              <a:gd name="connsiteY143" fmla="*/ 1212780 h 2601565"/>
              <a:gd name="connsiteX144" fmla="*/ 579177 w 998239"/>
              <a:gd name="connsiteY144" fmla="*/ 1247552 h 2601565"/>
              <a:gd name="connsiteX145" fmla="*/ 574363 w 998239"/>
              <a:gd name="connsiteY145" fmla="*/ 1283035 h 2601565"/>
              <a:gd name="connsiteX146" fmla="*/ 572336 w 998239"/>
              <a:gd name="connsiteY146" fmla="*/ 1320468 h 2601565"/>
              <a:gd name="connsiteX147" fmla="*/ 571196 w 998239"/>
              <a:gd name="connsiteY147" fmla="*/ 1358079 h 2601565"/>
              <a:gd name="connsiteX148" fmla="*/ 572336 w 998239"/>
              <a:gd name="connsiteY148" fmla="*/ 1395691 h 2601565"/>
              <a:gd name="connsiteX149" fmla="*/ 574363 w 998239"/>
              <a:gd name="connsiteY149" fmla="*/ 1434189 h 2601565"/>
              <a:gd name="connsiteX150" fmla="*/ 577023 w 998239"/>
              <a:gd name="connsiteY150" fmla="*/ 1472331 h 2601565"/>
              <a:gd name="connsiteX151" fmla="*/ 580190 w 998239"/>
              <a:gd name="connsiteY151" fmla="*/ 1509765 h 2601565"/>
              <a:gd name="connsiteX152" fmla="*/ 580697 w 998239"/>
              <a:gd name="connsiteY152" fmla="*/ 1564763 h 2601565"/>
              <a:gd name="connsiteX153" fmla="*/ 578037 w 998239"/>
              <a:gd name="connsiteY153" fmla="*/ 1619760 h 2601565"/>
              <a:gd name="connsiteX154" fmla="*/ 573350 w 998239"/>
              <a:gd name="connsiteY154" fmla="*/ 1672629 h 2601565"/>
              <a:gd name="connsiteX155" fmla="*/ 567522 w 998239"/>
              <a:gd name="connsiteY155" fmla="*/ 1724432 h 2601565"/>
              <a:gd name="connsiteX156" fmla="*/ 564474 w 998239"/>
              <a:gd name="connsiteY156" fmla="*/ 1798067 h 2601565"/>
              <a:gd name="connsiteX157" fmla="*/ 565843 w 998239"/>
              <a:gd name="connsiteY157" fmla="*/ 1798067 h 2601565"/>
              <a:gd name="connsiteX158" fmla="*/ 596167 w 998239"/>
              <a:gd name="connsiteY158" fmla="*/ 2004317 h 2601565"/>
              <a:gd name="connsiteX159" fmla="*/ 614772 w 998239"/>
              <a:gd name="connsiteY159" fmla="*/ 2015335 h 2601565"/>
              <a:gd name="connsiteX160" fmla="*/ 633212 w 998239"/>
              <a:gd name="connsiteY160" fmla="*/ 2026005 h 2601565"/>
              <a:gd name="connsiteX161" fmla="*/ 649037 w 998239"/>
              <a:gd name="connsiteY161" fmla="*/ 2036824 h 2601565"/>
              <a:gd name="connsiteX162" fmla="*/ 682546 w 998239"/>
              <a:gd name="connsiteY162" fmla="*/ 2063750 h 2601565"/>
              <a:gd name="connsiteX163" fmla="*/ 712427 w 998239"/>
              <a:gd name="connsiteY163" fmla="*/ 2092373 h 2601565"/>
              <a:gd name="connsiteX164" fmla="*/ 738220 w 998239"/>
              <a:gd name="connsiteY164" fmla="*/ 2120464 h 2601565"/>
              <a:gd name="connsiteX165" fmla="*/ 761610 w 998239"/>
              <a:gd name="connsiteY165" fmla="*/ 2148686 h 2601565"/>
              <a:gd name="connsiteX166" fmla="*/ 783089 w 998239"/>
              <a:gd name="connsiteY166" fmla="*/ 2177264 h 2601565"/>
              <a:gd name="connsiteX167" fmla="*/ 803347 w 998239"/>
              <a:gd name="connsiteY167" fmla="*/ 2204774 h 2601565"/>
              <a:gd name="connsiteX168" fmla="*/ 821429 w 998239"/>
              <a:gd name="connsiteY168" fmla="*/ 2231393 h 2601565"/>
              <a:gd name="connsiteX169" fmla="*/ 812873 w 998239"/>
              <a:gd name="connsiteY169" fmla="*/ 2236092 h 2601565"/>
              <a:gd name="connsiteX170" fmla="*/ 783805 w 998239"/>
              <a:gd name="connsiteY170" fmla="*/ 2203301 h 2601565"/>
              <a:gd name="connsiteX171" fmla="*/ 753719 w 998239"/>
              <a:gd name="connsiteY171" fmla="*/ 2172059 h 2601565"/>
              <a:gd name="connsiteX172" fmla="*/ 722647 w 998239"/>
              <a:gd name="connsiteY172" fmla="*/ 2142999 h 2601565"/>
              <a:gd name="connsiteX173" fmla="*/ 690330 w 998239"/>
              <a:gd name="connsiteY173" fmla="*/ 2116510 h 2601565"/>
              <a:gd name="connsiteX174" fmla="*/ 655982 w 998239"/>
              <a:gd name="connsiteY174" fmla="*/ 2093118 h 2601565"/>
              <a:gd name="connsiteX175" fmla="*/ 620297 w 998239"/>
              <a:gd name="connsiteY175" fmla="*/ 2072215 h 2601565"/>
              <a:gd name="connsiteX176" fmla="*/ 583862 w 998239"/>
              <a:gd name="connsiteY176" fmla="*/ 2054108 h 2601565"/>
              <a:gd name="connsiteX177" fmla="*/ 545427 w 998239"/>
              <a:gd name="connsiteY177" fmla="*/ 2040553 h 2601565"/>
              <a:gd name="connsiteX178" fmla="*/ 511522 w 998239"/>
              <a:gd name="connsiteY178" fmla="*/ 2221026 h 2601565"/>
              <a:gd name="connsiteX179" fmla="*/ 546020 w 998239"/>
              <a:gd name="connsiteY179" fmla="*/ 2245768 h 2601565"/>
              <a:gd name="connsiteX180" fmla="*/ 576539 w 998239"/>
              <a:gd name="connsiteY180" fmla="*/ 2272514 h 2601565"/>
              <a:gd name="connsiteX181" fmla="*/ 601206 w 998239"/>
              <a:gd name="connsiteY181" fmla="*/ 2299617 h 2601565"/>
              <a:gd name="connsiteX182" fmla="*/ 620912 w 998239"/>
              <a:gd name="connsiteY182" fmla="*/ 2328269 h 2601565"/>
              <a:gd name="connsiteX183" fmla="*/ 635746 w 998239"/>
              <a:gd name="connsiteY183" fmla="*/ 2357733 h 2601565"/>
              <a:gd name="connsiteX184" fmla="*/ 645162 w 998239"/>
              <a:gd name="connsiteY184" fmla="*/ 2386515 h 2601565"/>
              <a:gd name="connsiteX185" fmla="*/ 649446 w 998239"/>
              <a:gd name="connsiteY185" fmla="*/ 2415678 h 2601565"/>
              <a:gd name="connsiteX186" fmla="*/ 648196 w 998239"/>
              <a:gd name="connsiteY186" fmla="*/ 2444260 h 2601565"/>
              <a:gd name="connsiteX187" fmla="*/ 641984 w 998239"/>
              <a:gd name="connsiteY187" fmla="*/ 2470935 h 2601565"/>
              <a:gd name="connsiteX188" fmla="*/ 637257 w 998239"/>
              <a:gd name="connsiteY188" fmla="*/ 2472280 h 2601565"/>
              <a:gd name="connsiteX189" fmla="*/ 635317 w 998239"/>
              <a:gd name="connsiteY189" fmla="*/ 2465092 h 2601565"/>
              <a:gd name="connsiteX190" fmla="*/ 641087 w 998239"/>
              <a:gd name="connsiteY190" fmla="*/ 2449008 h 2601565"/>
              <a:gd name="connsiteX191" fmla="*/ 641384 w 998239"/>
              <a:gd name="connsiteY191" fmla="*/ 2430972 h 2601565"/>
              <a:gd name="connsiteX192" fmla="*/ 639215 w 998239"/>
              <a:gd name="connsiteY192" fmla="*/ 2410982 h 2601565"/>
              <a:gd name="connsiteX193" fmla="*/ 632287 w 998239"/>
              <a:gd name="connsiteY193" fmla="*/ 2390884 h 2601565"/>
              <a:gd name="connsiteX194" fmla="*/ 621944 w 998239"/>
              <a:gd name="connsiteY194" fmla="*/ 2369828 h 2601565"/>
              <a:gd name="connsiteX195" fmla="*/ 609133 w 998239"/>
              <a:gd name="connsiteY195" fmla="*/ 2349453 h 2601565"/>
              <a:gd name="connsiteX196" fmla="*/ 593107 w 998239"/>
              <a:gd name="connsiteY196" fmla="*/ 2329922 h 2601565"/>
              <a:gd name="connsiteX197" fmla="*/ 574242 w 998239"/>
              <a:gd name="connsiteY197" fmla="*/ 2311561 h 2601565"/>
              <a:gd name="connsiteX198" fmla="*/ 554736 w 998239"/>
              <a:gd name="connsiteY198" fmla="*/ 2295077 h 2601565"/>
              <a:gd name="connsiteX199" fmla="*/ 542732 w 998239"/>
              <a:gd name="connsiteY199" fmla="*/ 2286998 h 2601565"/>
              <a:gd name="connsiteX200" fmla="*/ 533341 w 998239"/>
              <a:gd name="connsiteY200" fmla="*/ 2278769 h 2601565"/>
              <a:gd name="connsiteX201" fmla="*/ 523778 w 998239"/>
              <a:gd name="connsiteY201" fmla="*/ 2272829 h 2601565"/>
              <a:gd name="connsiteX202" fmla="*/ 514151 w 998239"/>
              <a:gd name="connsiteY202" fmla="*/ 2267440 h 2601565"/>
              <a:gd name="connsiteX203" fmla="*/ 503656 w 998239"/>
              <a:gd name="connsiteY203" fmla="*/ 2264952 h 2601565"/>
              <a:gd name="connsiteX204" fmla="*/ 491006 w 998239"/>
              <a:gd name="connsiteY204" fmla="*/ 2308954 h 2601565"/>
              <a:gd name="connsiteX205" fmla="*/ 476330 w 998239"/>
              <a:gd name="connsiteY205" fmla="*/ 2349959 h 2601565"/>
              <a:gd name="connsiteX206" fmla="*/ 459509 w 998239"/>
              <a:gd name="connsiteY206" fmla="*/ 2391527 h 2601565"/>
              <a:gd name="connsiteX207" fmla="*/ 439580 w 998239"/>
              <a:gd name="connsiteY207" fmla="*/ 2432199 h 2601565"/>
              <a:gd name="connsiteX208" fmla="*/ 416585 w 998239"/>
              <a:gd name="connsiteY208" fmla="*/ 2475063 h 2601565"/>
              <a:gd name="connsiteX209" fmla="*/ 389961 w 998239"/>
              <a:gd name="connsiteY209" fmla="*/ 2519626 h 2601565"/>
              <a:gd name="connsiteX210" fmla="*/ 384223 w 998239"/>
              <a:gd name="connsiteY210" fmla="*/ 2526793 h 2601565"/>
              <a:gd name="connsiteX211" fmla="*/ 377695 w 998239"/>
              <a:gd name="connsiteY211" fmla="*/ 2537945 h 2601565"/>
              <a:gd name="connsiteX212" fmla="*/ 368996 w 998239"/>
              <a:gd name="connsiteY212" fmla="*/ 2549023 h 2601565"/>
              <a:gd name="connsiteX213" fmla="*/ 360933 w 998239"/>
              <a:gd name="connsiteY213" fmla="*/ 2560863 h 2601565"/>
              <a:gd name="connsiteX214" fmla="*/ 351567 w 998239"/>
              <a:gd name="connsiteY214" fmla="*/ 2573185 h 2601565"/>
              <a:gd name="connsiteX215" fmla="*/ 341532 w 998239"/>
              <a:gd name="connsiteY215" fmla="*/ 2583296 h 2601565"/>
              <a:gd name="connsiteX216" fmla="*/ 331557 w 998239"/>
              <a:gd name="connsiteY216" fmla="*/ 2592037 h 2601565"/>
              <a:gd name="connsiteX217" fmla="*/ 321124 w 998239"/>
              <a:gd name="connsiteY217" fmla="*/ 2598545 h 2601565"/>
              <a:gd name="connsiteX218" fmla="*/ 312044 w 998239"/>
              <a:gd name="connsiteY218" fmla="*/ 2601565 h 2601565"/>
              <a:gd name="connsiteX219" fmla="*/ 309960 w 998239"/>
              <a:gd name="connsiteY219" fmla="*/ 2597301 h 2601565"/>
              <a:gd name="connsiteX220" fmla="*/ 342120 w 998239"/>
              <a:gd name="connsiteY220" fmla="*/ 2563687 h 2601565"/>
              <a:gd name="connsiteX221" fmla="*/ 370336 w 998239"/>
              <a:gd name="connsiteY221" fmla="*/ 2526618 h 2601565"/>
              <a:gd name="connsiteX222" fmla="*/ 394287 w 998239"/>
              <a:gd name="connsiteY222" fmla="*/ 2487031 h 2601565"/>
              <a:gd name="connsiteX223" fmla="*/ 413201 w 998239"/>
              <a:gd name="connsiteY223" fmla="*/ 2447908 h 2601565"/>
              <a:gd name="connsiteX224" fmla="*/ 428806 w 998239"/>
              <a:gd name="connsiteY224" fmla="*/ 2409545 h 2601565"/>
              <a:gd name="connsiteX225" fmla="*/ 435216 w 998239"/>
              <a:gd name="connsiteY225" fmla="*/ 2381215 h 2601565"/>
              <a:gd name="connsiteX226" fmla="*/ 437508 w 998239"/>
              <a:gd name="connsiteY226" fmla="*/ 2382004 h 2601565"/>
              <a:gd name="connsiteX227" fmla="*/ 438204 w 998239"/>
              <a:gd name="connsiteY227" fmla="*/ 2381394 h 2601565"/>
              <a:gd name="connsiteX228" fmla="*/ 438054 w 998239"/>
              <a:gd name="connsiteY228" fmla="*/ 2380044 h 2601565"/>
              <a:gd name="connsiteX229" fmla="*/ 437652 w 998239"/>
              <a:gd name="connsiteY229" fmla="*/ 2379080 h 2601565"/>
              <a:gd name="connsiteX230" fmla="*/ 436750 w 998239"/>
              <a:gd name="connsiteY230" fmla="*/ 2377071 h 2601565"/>
              <a:gd name="connsiteX231" fmla="*/ 437767 w 998239"/>
              <a:gd name="connsiteY231" fmla="*/ 2375523 h 2601565"/>
              <a:gd name="connsiteX232" fmla="*/ 437711 w 998239"/>
              <a:gd name="connsiteY232" fmla="*/ 2374255 h 2601565"/>
              <a:gd name="connsiteX233" fmla="*/ 438004 w 998239"/>
              <a:gd name="connsiteY233" fmla="*/ 2372682 h 2601565"/>
              <a:gd name="connsiteX234" fmla="*/ 437308 w 998239"/>
              <a:gd name="connsiteY234" fmla="*/ 2373292 h 2601565"/>
              <a:gd name="connsiteX235" fmla="*/ 437711 w 998239"/>
              <a:gd name="connsiteY235" fmla="*/ 2374255 h 2601565"/>
              <a:gd name="connsiteX236" fmla="*/ 435216 w 998239"/>
              <a:gd name="connsiteY236" fmla="*/ 2381215 h 2601565"/>
              <a:gd name="connsiteX237" fmla="*/ 419562 w 998239"/>
              <a:gd name="connsiteY237" fmla="*/ 2378474 h 2601565"/>
              <a:gd name="connsiteX238" fmla="*/ 399876 w 998239"/>
              <a:gd name="connsiteY238" fmla="*/ 2379925 h 2601565"/>
              <a:gd name="connsiteX239" fmla="*/ 378919 w 998239"/>
              <a:gd name="connsiteY239" fmla="*/ 2383310 h 2601565"/>
              <a:gd name="connsiteX240" fmla="*/ 355837 w 998239"/>
              <a:gd name="connsiteY240" fmla="*/ 2389713 h 2601565"/>
              <a:gd name="connsiteX241" fmla="*/ 331860 w 998239"/>
              <a:gd name="connsiteY241" fmla="*/ 2398379 h 2601565"/>
              <a:gd name="connsiteX242" fmla="*/ 307564 w 998239"/>
              <a:gd name="connsiteY242" fmla="*/ 2407986 h 2601565"/>
              <a:gd name="connsiteX243" fmla="*/ 283791 w 998239"/>
              <a:gd name="connsiteY243" fmla="*/ 2419271 h 2601565"/>
              <a:gd name="connsiteX244" fmla="*/ 261091 w 998239"/>
              <a:gd name="connsiteY244" fmla="*/ 2430275 h 2601565"/>
              <a:gd name="connsiteX245" fmla="*/ 258707 w 998239"/>
              <a:gd name="connsiteY245" fmla="*/ 2431515 h 2601565"/>
              <a:gd name="connsiteX246" fmla="*/ 264907 w 998239"/>
              <a:gd name="connsiteY246" fmla="*/ 2418233 h 2601565"/>
              <a:gd name="connsiteX247" fmla="*/ 283331 w 998239"/>
              <a:gd name="connsiteY247" fmla="*/ 2403215 h 2601565"/>
              <a:gd name="connsiteX248" fmla="*/ 306269 w 998239"/>
              <a:gd name="connsiteY248" fmla="*/ 2389370 h 2601565"/>
              <a:gd name="connsiteX249" fmla="*/ 330709 w 998239"/>
              <a:gd name="connsiteY249" fmla="*/ 2376839 h 2601565"/>
              <a:gd name="connsiteX250" fmla="*/ 356078 w 998239"/>
              <a:gd name="connsiteY250" fmla="*/ 2366953 h 2601565"/>
              <a:gd name="connsiteX251" fmla="*/ 384546 w 998239"/>
              <a:gd name="connsiteY251" fmla="*/ 2359782 h 2601565"/>
              <a:gd name="connsiteX252" fmla="*/ 448037 w 998239"/>
              <a:gd name="connsiteY252" fmla="*/ 2345291 h 2601565"/>
              <a:gd name="connsiteX253" fmla="*/ 456052 w 998239"/>
              <a:gd name="connsiteY253" fmla="*/ 2295805 h 2601565"/>
              <a:gd name="connsiteX254" fmla="*/ 459891 w 998239"/>
              <a:gd name="connsiteY254" fmla="*/ 2246520 h 2601565"/>
              <a:gd name="connsiteX255" fmla="*/ 459547 w 998239"/>
              <a:gd name="connsiteY255" fmla="*/ 2196621 h 2601565"/>
              <a:gd name="connsiteX256" fmla="*/ 455007 w 998239"/>
              <a:gd name="connsiteY256" fmla="*/ 2147109 h 2601565"/>
              <a:gd name="connsiteX257" fmla="*/ 414605 w 998239"/>
              <a:gd name="connsiteY257" fmla="*/ 1999908 h 2601565"/>
              <a:gd name="connsiteX258" fmla="*/ 392039 w 998239"/>
              <a:gd name="connsiteY258" fmla="*/ 2033339 h 2601565"/>
              <a:gd name="connsiteX259" fmla="*/ 351498 w 998239"/>
              <a:gd name="connsiteY259" fmla="*/ 2087417 h 2601565"/>
              <a:gd name="connsiteX260" fmla="*/ 308424 w 998239"/>
              <a:gd name="connsiteY260" fmla="*/ 2139893 h 2601565"/>
              <a:gd name="connsiteX261" fmla="*/ 266098 w 998239"/>
              <a:gd name="connsiteY261" fmla="*/ 2190203 h 2601565"/>
              <a:gd name="connsiteX262" fmla="*/ 221074 w 998239"/>
              <a:gd name="connsiteY262" fmla="*/ 2236952 h 2601565"/>
              <a:gd name="connsiteX263" fmla="*/ 175500 w 998239"/>
              <a:gd name="connsiteY263" fmla="*/ 2279195 h 2601565"/>
              <a:gd name="connsiteX264" fmla="*/ 130958 w 998239"/>
              <a:gd name="connsiteY264" fmla="*/ 2318489 h 2601565"/>
              <a:gd name="connsiteX265" fmla="*/ 86731 w 998239"/>
              <a:gd name="connsiteY265" fmla="*/ 2351876 h 2601565"/>
              <a:gd name="connsiteX266" fmla="*/ 43708 w 998239"/>
              <a:gd name="connsiteY266" fmla="*/ 2380769 h 2601565"/>
              <a:gd name="connsiteX267" fmla="*/ 0 w 998239"/>
              <a:gd name="connsiteY267" fmla="*/ 2402513 h 2601565"/>
              <a:gd name="connsiteX268" fmla="*/ 7680 w 998239"/>
              <a:gd name="connsiteY268" fmla="*/ 2395440 h 2601565"/>
              <a:gd name="connsiteX269" fmla="*/ 12312 w 998239"/>
              <a:gd name="connsiteY269" fmla="*/ 2390461 h 2601565"/>
              <a:gd name="connsiteX270" fmla="*/ 15901 w 998239"/>
              <a:gd name="connsiteY270" fmla="*/ 2387490 h 2601565"/>
              <a:gd name="connsiteX271" fmla="*/ 17197 w 998239"/>
              <a:gd name="connsiteY271" fmla="*/ 2385386 h 2601565"/>
              <a:gd name="connsiteX272" fmla="*/ 16525 w 998239"/>
              <a:gd name="connsiteY272" fmla="*/ 2383620 h 2601565"/>
              <a:gd name="connsiteX273" fmla="*/ 17174 w 998239"/>
              <a:gd name="connsiteY273" fmla="*/ 2382567 h 2601565"/>
              <a:gd name="connsiteX274" fmla="*/ 15999 w 998239"/>
              <a:gd name="connsiteY274" fmla="*/ 2381933 h 2601565"/>
              <a:gd name="connsiteX275" fmla="*/ 16971 w 998239"/>
              <a:gd name="connsiteY275" fmla="*/ 2380354 h 2601565"/>
              <a:gd name="connsiteX276" fmla="*/ 20090 w 998239"/>
              <a:gd name="connsiteY276" fmla="*/ 2377830 h 2601565"/>
              <a:gd name="connsiteX277" fmla="*/ 24327 w 998239"/>
              <a:gd name="connsiteY277" fmla="*/ 2373807 h 2601565"/>
              <a:gd name="connsiteX278" fmla="*/ 30627 w 998239"/>
              <a:gd name="connsiteY278" fmla="*/ 2367391 h 2601565"/>
              <a:gd name="connsiteX279" fmla="*/ 40670 w 998239"/>
              <a:gd name="connsiteY279" fmla="*/ 2359024 h 2601565"/>
              <a:gd name="connsiteX280" fmla="*/ 55321 w 998239"/>
              <a:gd name="connsiteY280" fmla="*/ 2347300 h 2601565"/>
              <a:gd name="connsiteX281" fmla="*/ 71663 w 998239"/>
              <a:gd name="connsiteY281" fmla="*/ 2332515 h 2601565"/>
              <a:gd name="connsiteX282" fmla="*/ 94475 w 998239"/>
              <a:gd name="connsiteY282" fmla="*/ 2314213 h 2601565"/>
              <a:gd name="connsiteX283" fmla="*/ 121818 w 998239"/>
              <a:gd name="connsiteY283" fmla="*/ 2292046 h 2601565"/>
              <a:gd name="connsiteX284" fmla="*/ 160830 w 998239"/>
              <a:gd name="connsiteY284" fmla="*/ 2255375 h 2601565"/>
              <a:gd name="connsiteX285" fmla="*/ 197971 w 998239"/>
              <a:gd name="connsiteY285" fmla="*/ 2213486 h 2601565"/>
              <a:gd name="connsiteX286" fmla="*/ 234107 w 998239"/>
              <a:gd name="connsiteY286" fmla="*/ 2169419 h 2601565"/>
              <a:gd name="connsiteX287" fmla="*/ 274428 w 998239"/>
              <a:gd name="connsiteY287" fmla="*/ 2123636 h 2601565"/>
              <a:gd name="connsiteX288" fmla="*/ 282447 w 998239"/>
              <a:gd name="connsiteY288" fmla="*/ 2113474 h 2601565"/>
              <a:gd name="connsiteX289" fmla="*/ 294255 w 998239"/>
              <a:gd name="connsiteY289" fmla="*/ 2098111 h 2601565"/>
              <a:gd name="connsiteX290" fmla="*/ 304716 w 998239"/>
              <a:gd name="connsiteY290" fmla="*/ 2083635 h 2601565"/>
              <a:gd name="connsiteX291" fmla="*/ 328894 w 998239"/>
              <a:gd name="connsiteY291" fmla="*/ 2047263 h 2601565"/>
              <a:gd name="connsiteX292" fmla="*/ 330780 w 998239"/>
              <a:gd name="connsiteY292" fmla="*/ 2044202 h 2601565"/>
              <a:gd name="connsiteX293" fmla="*/ 331717 w 998239"/>
              <a:gd name="connsiteY293" fmla="*/ 2042063 h 2601565"/>
              <a:gd name="connsiteX294" fmla="*/ 391204 w 998239"/>
              <a:gd name="connsiteY294" fmla="*/ 1933218 h 2601565"/>
              <a:gd name="connsiteX295" fmla="*/ 390156 w 998239"/>
              <a:gd name="connsiteY295" fmla="*/ 1860349 h 2601565"/>
              <a:gd name="connsiteX296" fmla="*/ 396502 w 998239"/>
              <a:gd name="connsiteY296" fmla="*/ 1818105 h 2601565"/>
              <a:gd name="connsiteX297" fmla="*/ 402330 w 998239"/>
              <a:gd name="connsiteY297" fmla="*/ 1747141 h 2601565"/>
              <a:gd name="connsiteX298" fmla="*/ 412844 w 998239"/>
              <a:gd name="connsiteY298" fmla="*/ 1718578 h 2601565"/>
              <a:gd name="connsiteX299" fmla="*/ 421839 w 998239"/>
              <a:gd name="connsiteY299" fmla="*/ 1686822 h 2601565"/>
              <a:gd name="connsiteX300" fmla="*/ 430327 w 998239"/>
              <a:gd name="connsiteY300" fmla="*/ 1651516 h 2601565"/>
              <a:gd name="connsiteX301" fmla="*/ 438181 w 998239"/>
              <a:gd name="connsiteY301" fmla="*/ 1613906 h 2601565"/>
              <a:gd name="connsiteX302" fmla="*/ 444515 w 998239"/>
              <a:gd name="connsiteY302" fmla="*/ 1573279 h 2601565"/>
              <a:gd name="connsiteX303" fmla="*/ 449329 w 998239"/>
              <a:gd name="connsiteY303" fmla="*/ 1531942 h 2601565"/>
              <a:gd name="connsiteX304" fmla="*/ 454016 w 998239"/>
              <a:gd name="connsiteY304" fmla="*/ 1488654 h 2601565"/>
              <a:gd name="connsiteX305" fmla="*/ 457183 w 998239"/>
              <a:gd name="connsiteY305" fmla="*/ 1444833 h 2601565"/>
              <a:gd name="connsiteX306" fmla="*/ 459843 w 998239"/>
              <a:gd name="connsiteY306" fmla="*/ 1399239 h 2601565"/>
              <a:gd name="connsiteX307" fmla="*/ 459843 w 998239"/>
              <a:gd name="connsiteY307" fmla="*/ 1354354 h 2601565"/>
              <a:gd name="connsiteX308" fmla="*/ 459843 w 998239"/>
              <a:gd name="connsiteY308" fmla="*/ 1310001 h 2601565"/>
              <a:gd name="connsiteX309" fmla="*/ 457183 w 998239"/>
              <a:gd name="connsiteY309" fmla="*/ 1265471 h 2601565"/>
              <a:gd name="connsiteX310" fmla="*/ 453509 w 998239"/>
              <a:gd name="connsiteY310" fmla="*/ 1222715 h 2601565"/>
              <a:gd name="connsiteX311" fmla="*/ 448822 w 998239"/>
              <a:gd name="connsiteY311" fmla="*/ 1181023 h 2601565"/>
              <a:gd name="connsiteX312" fmla="*/ 441854 w 998239"/>
              <a:gd name="connsiteY312" fmla="*/ 1140751 h 2601565"/>
              <a:gd name="connsiteX313" fmla="*/ 432353 w 998239"/>
              <a:gd name="connsiteY313" fmla="*/ 1103318 h 2601565"/>
              <a:gd name="connsiteX314" fmla="*/ 421839 w 998239"/>
              <a:gd name="connsiteY314" fmla="*/ 1067835 h 2601565"/>
              <a:gd name="connsiteX315" fmla="*/ 409170 w 998239"/>
              <a:gd name="connsiteY315" fmla="*/ 1036079 h 2601565"/>
              <a:gd name="connsiteX316" fmla="*/ 405274 w 998239"/>
              <a:gd name="connsiteY316" fmla="*/ 1028382 h 2601565"/>
              <a:gd name="connsiteX317" fmla="*/ 325111 w 998239"/>
              <a:gd name="connsiteY317" fmla="*/ 669960 h 2601565"/>
              <a:gd name="connsiteX318" fmla="*/ 324674 w 998239"/>
              <a:gd name="connsiteY318" fmla="*/ 667064 h 2601565"/>
              <a:gd name="connsiteX319" fmla="*/ 321000 w 998239"/>
              <a:gd name="connsiteY319" fmla="*/ 613131 h 2601565"/>
              <a:gd name="connsiteX320" fmla="*/ 317833 w 998239"/>
              <a:gd name="connsiteY320" fmla="*/ 556715 h 2601565"/>
              <a:gd name="connsiteX321" fmla="*/ 317833 w 998239"/>
              <a:gd name="connsiteY321" fmla="*/ 499057 h 2601565"/>
              <a:gd name="connsiteX322" fmla="*/ 319986 w 998239"/>
              <a:gd name="connsiteY322" fmla="*/ 440866 h 2601565"/>
              <a:gd name="connsiteX323" fmla="*/ 324674 w 998239"/>
              <a:gd name="connsiteY323" fmla="*/ 383208 h 2601565"/>
              <a:gd name="connsiteX324" fmla="*/ 331642 w 998239"/>
              <a:gd name="connsiteY324" fmla="*/ 325726 h 2601565"/>
              <a:gd name="connsiteX325" fmla="*/ 338989 w 998239"/>
              <a:gd name="connsiteY325" fmla="*/ 270197 h 2601565"/>
              <a:gd name="connsiteX326" fmla="*/ 349504 w 998239"/>
              <a:gd name="connsiteY326" fmla="*/ 216264 h 2601565"/>
              <a:gd name="connsiteX327" fmla="*/ 362172 w 998239"/>
              <a:gd name="connsiteY327" fmla="*/ 165524 h 2601565"/>
              <a:gd name="connsiteX328" fmla="*/ 375347 w 998239"/>
              <a:gd name="connsiteY328" fmla="*/ 117446 h 2601565"/>
              <a:gd name="connsiteX329" fmla="*/ 390675 w 998239"/>
              <a:gd name="connsiteY329" fmla="*/ 73980 h 2601565"/>
              <a:gd name="connsiteX330" fmla="*/ 407017 w 998239"/>
              <a:gd name="connsiteY330" fmla="*/ 34418 h 2601565"/>
              <a:gd name="connsiteX331" fmla="*/ 426653 w 998239"/>
              <a:gd name="connsiteY331" fmla="*/ 0 h 2601565"/>
              <a:gd name="connsiteX0" fmla="*/ 609304 w 998239"/>
              <a:gd name="connsiteY0" fmla="*/ 1157153 h 2601565"/>
              <a:gd name="connsiteX1" fmla="*/ 598179 w 998239"/>
              <a:gd name="connsiteY1" fmla="*/ 1179427 h 2601565"/>
              <a:gd name="connsiteX2" fmla="*/ 587538 w 998239"/>
              <a:gd name="connsiteY2" fmla="*/ 1212780 h 2601565"/>
              <a:gd name="connsiteX3" fmla="*/ 579177 w 998239"/>
              <a:gd name="connsiteY3" fmla="*/ 1247552 h 2601565"/>
              <a:gd name="connsiteX4" fmla="*/ 574363 w 998239"/>
              <a:gd name="connsiteY4" fmla="*/ 1283035 h 2601565"/>
              <a:gd name="connsiteX5" fmla="*/ 572336 w 998239"/>
              <a:gd name="connsiteY5" fmla="*/ 1320468 h 2601565"/>
              <a:gd name="connsiteX6" fmla="*/ 571196 w 998239"/>
              <a:gd name="connsiteY6" fmla="*/ 1358079 h 2601565"/>
              <a:gd name="connsiteX7" fmla="*/ 572336 w 998239"/>
              <a:gd name="connsiteY7" fmla="*/ 1395691 h 2601565"/>
              <a:gd name="connsiteX8" fmla="*/ 574363 w 998239"/>
              <a:gd name="connsiteY8" fmla="*/ 1434189 h 2601565"/>
              <a:gd name="connsiteX9" fmla="*/ 577023 w 998239"/>
              <a:gd name="connsiteY9" fmla="*/ 1472331 h 2601565"/>
              <a:gd name="connsiteX10" fmla="*/ 580190 w 998239"/>
              <a:gd name="connsiteY10" fmla="*/ 1509765 h 2601565"/>
              <a:gd name="connsiteX11" fmla="*/ 580697 w 998239"/>
              <a:gd name="connsiteY11" fmla="*/ 1564763 h 2601565"/>
              <a:gd name="connsiteX12" fmla="*/ 578037 w 998239"/>
              <a:gd name="connsiteY12" fmla="*/ 1619760 h 2601565"/>
              <a:gd name="connsiteX13" fmla="*/ 573350 w 998239"/>
              <a:gd name="connsiteY13" fmla="*/ 1672629 h 2601565"/>
              <a:gd name="connsiteX14" fmla="*/ 567522 w 998239"/>
              <a:gd name="connsiteY14" fmla="*/ 1724432 h 2601565"/>
              <a:gd name="connsiteX15" fmla="*/ 564474 w 998239"/>
              <a:gd name="connsiteY15" fmla="*/ 1798067 h 2601565"/>
              <a:gd name="connsiteX16" fmla="*/ 565843 w 998239"/>
              <a:gd name="connsiteY16" fmla="*/ 1798067 h 2601565"/>
              <a:gd name="connsiteX17" fmla="*/ 596167 w 998239"/>
              <a:gd name="connsiteY17" fmla="*/ 2004317 h 2601565"/>
              <a:gd name="connsiteX18" fmla="*/ 614772 w 998239"/>
              <a:gd name="connsiteY18" fmla="*/ 2015335 h 2601565"/>
              <a:gd name="connsiteX19" fmla="*/ 633212 w 998239"/>
              <a:gd name="connsiteY19" fmla="*/ 2026005 h 2601565"/>
              <a:gd name="connsiteX20" fmla="*/ 649037 w 998239"/>
              <a:gd name="connsiteY20" fmla="*/ 2036824 h 2601565"/>
              <a:gd name="connsiteX21" fmla="*/ 682546 w 998239"/>
              <a:gd name="connsiteY21" fmla="*/ 2063750 h 2601565"/>
              <a:gd name="connsiteX22" fmla="*/ 712427 w 998239"/>
              <a:gd name="connsiteY22" fmla="*/ 2092373 h 2601565"/>
              <a:gd name="connsiteX23" fmla="*/ 738220 w 998239"/>
              <a:gd name="connsiteY23" fmla="*/ 2120464 h 2601565"/>
              <a:gd name="connsiteX24" fmla="*/ 761610 w 998239"/>
              <a:gd name="connsiteY24" fmla="*/ 2148686 h 2601565"/>
              <a:gd name="connsiteX25" fmla="*/ 783089 w 998239"/>
              <a:gd name="connsiteY25" fmla="*/ 2177264 h 2601565"/>
              <a:gd name="connsiteX26" fmla="*/ 803347 w 998239"/>
              <a:gd name="connsiteY26" fmla="*/ 2204774 h 2601565"/>
              <a:gd name="connsiteX27" fmla="*/ 821429 w 998239"/>
              <a:gd name="connsiteY27" fmla="*/ 2231393 h 2601565"/>
              <a:gd name="connsiteX28" fmla="*/ 812873 w 998239"/>
              <a:gd name="connsiteY28" fmla="*/ 2236092 h 2601565"/>
              <a:gd name="connsiteX29" fmla="*/ 783805 w 998239"/>
              <a:gd name="connsiteY29" fmla="*/ 2203301 h 2601565"/>
              <a:gd name="connsiteX30" fmla="*/ 753719 w 998239"/>
              <a:gd name="connsiteY30" fmla="*/ 2172059 h 2601565"/>
              <a:gd name="connsiteX31" fmla="*/ 722647 w 998239"/>
              <a:gd name="connsiteY31" fmla="*/ 2142999 h 2601565"/>
              <a:gd name="connsiteX32" fmla="*/ 690330 w 998239"/>
              <a:gd name="connsiteY32" fmla="*/ 2116510 h 2601565"/>
              <a:gd name="connsiteX33" fmla="*/ 655982 w 998239"/>
              <a:gd name="connsiteY33" fmla="*/ 2093118 h 2601565"/>
              <a:gd name="connsiteX34" fmla="*/ 620297 w 998239"/>
              <a:gd name="connsiteY34" fmla="*/ 2072215 h 2601565"/>
              <a:gd name="connsiteX35" fmla="*/ 583862 w 998239"/>
              <a:gd name="connsiteY35" fmla="*/ 2054108 h 2601565"/>
              <a:gd name="connsiteX36" fmla="*/ 545427 w 998239"/>
              <a:gd name="connsiteY36" fmla="*/ 2040553 h 2601565"/>
              <a:gd name="connsiteX37" fmla="*/ 511522 w 998239"/>
              <a:gd name="connsiteY37" fmla="*/ 2221026 h 2601565"/>
              <a:gd name="connsiteX38" fmla="*/ 546020 w 998239"/>
              <a:gd name="connsiteY38" fmla="*/ 2245768 h 2601565"/>
              <a:gd name="connsiteX39" fmla="*/ 576539 w 998239"/>
              <a:gd name="connsiteY39" fmla="*/ 2272514 h 2601565"/>
              <a:gd name="connsiteX40" fmla="*/ 601206 w 998239"/>
              <a:gd name="connsiteY40" fmla="*/ 2299617 h 2601565"/>
              <a:gd name="connsiteX41" fmla="*/ 620912 w 998239"/>
              <a:gd name="connsiteY41" fmla="*/ 2328269 h 2601565"/>
              <a:gd name="connsiteX42" fmla="*/ 635746 w 998239"/>
              <a:gd name="connsiteY42" fmla="*/ 2357733 h 2601565"/>
              <a:gd name="connsiteX43" fmla="*/ 645162 w 998239"/>
              <a:gd name="connsiteY43" fmla="*/ 2386515 h 2601565"/>
              <a:gd name="connsiteX44" fmla="*/ 649446 w 998239"/>
              <a:gd name="connsiteY44" fmla="*/ 2415678 h 2601565"/>
              <a:gd name="connsiteX45" fmla="*/ 648196 w 998239"/>
              <a:gd name="connsiteY45" fmla="*/ 2444260 h 2601565"/>
              <a:gd name="connsiteX46" fmla="*/ 641984 w 998239"/>
              <a:gd name="connsiteY46" fmla="*/ 2470935 h 2601565"/>
              <a:gd name="connsiteX47" fmla="*/ 637257 w 998239"/>
              <a:gd name="connsiteY47" fmla="*/ 2472280 h 2601565"/>
              <a:gd name="connsiteX48" fmla="*/ 635317 w 998239"/>
              <a:gd name="connsiteY48" fmla="*/ 2465092 h 2601565"/>
              <a:gd name="connsiteX49" fmla="*/ 641087 w 998239"/>
              <a:gd name="connsiteY49" fmla="*/ 2449008 h 2601565"/>
              <a:gd name="connsiteX50" fmla="*/ 641384 w 998239"/>
              <a:gd name="connsiteY50" fmla="*/ 2430972 h 2601565"/>
              <a:gd name="connsiteX51" fmla="*/ 639215 w 998239"/>
              <a:gd name="connsiteY51" fmla="*/ 2410982 h 2601565"/>
              <a:gd name="connsiteX52" fmla="*/ 632287 w 998239"/>
              <a:gd name="connsiteY52" fmla="*/ 2390884 h 2601565"/>
              <a:gd name="connsiteX53" fmla="*/ 621944 w 998239"/>
              <a:gd name="connsiteY53" fmla="*/ 2369828 h 2601565"/>
              <a:gd name="connsiteX54" fmla="*/ 609133 w 998239"/>
              <a:gd name="connsiteY54" fmla="*/ 2349453 h 2601565"/>
              <a:gd name="connsiteX55" fmla="*/ 593107 w 998239"/>
              <a:gd name="connsiteY55" fmla="*/ 2329922 h 2601565"/>
              <a:gd name="connsiteX56" fmla="*/ 574242 w 998239"/>
              <a:gd name="connsiteY56" fmla="*/ 2311561 h 2601565"/>
              <a:gd name="connsiteX57" fmla="*/ 554736 w 998239"/>
              <a:gd name="connsiteY57" fmla="*/ 2295077 h 2601565"/>
              <a:gd name="connsiteX58" fmla="*/ 542732 w 998239"/>
              <a:gd name="connsiteY58" fmla="*/ 2286998 h 2601565"/>
              <a:gd name="connsiteX59" fmla="*/ 533341 w 998239"/>
              <a:gd name="connsiteY59" fmla="*/ 2278769 h 2601565"/>
              <a:gd name="connsiteX60" fmla="*/ 523778 w 998239"/>
              <a:gd name="connsiteY60" fmla="*/ 2272829 h 2601565"/>
              <a:gd name="connsiteX61" fmla="*/ 514151 w 998239"/>
              <a:gd name="connsiteY61" fmla="*/ 2267440 h 2601565"/>
              <a:gd name="connsiteX62" fmla="*/ 503656 w 998239"/>
              <a:gd name="connsiteY62" fmla="*/ 2264952 h 2601565"/>
              <a:gd name="connsiteX63" fmla="*/ 491006 w 998239"/>
              <a:gd name="connsiteY63" fmla="*/ 2308954 h 2601565"/>
              <a:gd name="connsiteX64" fmla="*/ 476330 w 998239"/>
              <a:gd name="connsiteY64" fmla="*/ 2349959 h 2601565"/>
              <a:gd name="connsiteX65" fmla="*/ 459509 w 998239"/>
              <a:gd name="connsiteY65" fmla="*/ 2391527 h 2601565"/>
              <a:gd name="connsiteX66" fmla="*/ 439580 w 998239"/>
              <a:gd name="connsiteY66" fmla="*/ 2432199 h 2601565"/>
              <a:gd name="connsiteX67" fmla="*/ 416585 w 998239"/>
              <a:gd name="connsiteY67" fmla="*/ 2475063 h 2601565"/>
              <a:gd name="connsiteX68" fmla="*/ 389961 w 998239"/>
              <a:gd name="connsiteY68" fmla="*/ 2519626 h 2601565"/>
              <a:gd name="connsiteX69" fmla="*/ 384223 w 998239"/>
              <a:gd name="connsiteY69" fmla="*/ 2526793 h 2601565"/>
              <a:gd name="connsiteX70" fmla="*/ 377695 w 998239"/>
              <a:gd name="connsiteY70" fmla="*/ 2537945 h 2601565"/>
              <a:gd name="connsiteX71" fmla="*/ 368996 w 998239"/>
              <a:gd name="connsiteY71" fmla="*/ 2549023 h 2601565"/>
              <a:gd name="connsiteX72" fmla="*/ 360933 w 998239"/>
              <a:gd name="connsiteY72" fmla="*/ 2560863 h 2601565"/>
              <a:gd name="connsiteX73" fmla="*/ 351567 w 998239"/>
              <a:gd name="connsiteY73" fmla="*/ 2573185 h 2601565"/>
              <a:gd name="connsiteX74" fmla="*/ 341532 w 998239"/>
              <a:gd name="connsiteY74" fmla="*/ 2583296 h 2601565"/>
              <a:gd name="connsiteX75" fmla="*/ 331557 w 998239"/>
              <a:gd name="connsiteY75" fmla="*/ 2592037 h 2601565"/>
              <a:gd name="connsiteX76" fmla="*/ 321124 w 998239"/>
              <a:gd name="connsiteY76" fmla="*/ 2598545 h 2601565"/>
              <a:gd name="connsiteX77" fmla="*/ 312044 w 998239"/>
              <a:gd name="connsiteY77" fmla="*/ 2601565 h 2601565"/>
              <a:gd name="connsiteX78" fmla="*/ 309960 w 998239"/>
              <a:gd name="connsiteY78" fmla="*/ 2597301 h 2601565"/>
              <a:gd name="connsiteX79" fmla="*/ 342120 w 998239"/>
              <a:gd name="connsiteY79" fmla="*/ 2563687 h 2601565"/>
              <a:gd name="connsiteX80" fmla="*/ 370336 w 998239"/>
              <a:gd name="connsiteY80" fmla="*/ 2526618 h 2601565"/>
              <a:gd name="connsiteX81" fmla="*/ 394287 w 998239"/>
              <a:gd name="connsiteY81" fmla="*/ 2487031 h 2601565"/>
              <a:gd name="connsiteX82" fmla="*/ 413201 w 998239"/>
              <a:gd name="connsiteY82" fmla="*/ 2447908 h 2601565"/>
              <a:gd name="connsiteX83" fmla="*/ 428806 w 998239"/>
              <a:gd name="connsiteY83" fmla="*/ 2409545 h 2601565"/>
              <a:gd name="connsiteX84" fmla="*/ 435216 w 998239"/>
              <a:gd name="connsiteY84" fmla="*/ 2381215 h 2601565"/>
              <a:gd name="connsiteX85" fmla="*/ 437508 w 998239"/>
              <a:gd name="connsiteY85" fmla="*/ 2382004 h 2601565"/>
              <a:gd name="connsiteX86" fmla="*/ 438204 w 998239"/>
              <a:gd name="connsiteY86" fmla="*/ 2381394 h 2601565"/>
              <a:gd name="connsiteX87" fmla="*/ 438054 w 998239"/>
              <a:gd name="connsiteY87" fmla="*/ 2380044 h 2601565"/>
              <a:gd name="connsiteX88" fmla="*/ 437652 w 998239"/>
              <a:gd name="connsiteY88" fmla="*/ 2379080 h 2601565"/>
              <a:gd name="connsiteX89" fmla="*/ 436750 w 998239"/>
              <a:gd name="connsiteY89" fmla="*/ 2377071 h 2601565"/>
              <a:gd name="connsiteX90" fmla="*/ 437767 w 998239"/>
              <a:gd name="connsiteY90" fmla="*/ 2375523 h 2601565"/>
              <a:gd name="connsiteX91" fmla="*/ 437711 w 998239"/>
              <a:gd name="connsiteY91" fmla="*/ 2374255 h 2601565"/>
              <a:gd name="connsiteX92" fmla="*/ 438004 w 998239"/>
              <a:gd name="connsiteY92" fmla="*/ 2372682 h 2601565"/>
              <a:gd name="connsiteX93" fmla="*/ 437308 w 998239"/>
              <a:gd name="connsiteY93" fmla="*/ 2373292 h 2601565"/>
              <a:gd name="connsiteX94" fmla="*/ 437711 w 998239"/>
              <a:gd name="connsiteY94" fmla="*/ 2374255 h 2601565"/>
              <a:gd name="connsiteX95" fmla="*/ 435216 w 998239"/>
              <a:gd name="connsiteY95" fmla="*/ 2381215 h 2601565"/>
              <a:gd name="connsiteX96" fmla="*/ 419562 w 998239"/>
              <a:gd name="connsiteY96" fmla="*/ 2378474 h 2601565"/>
              <a:gd name="connsiteX97" fmla="*/ 399876 w 998239"/>
              <a:gd name="connsiteY97" fmla="*/ 2379925 h 2601565"/>
              <a:gd name="connsiteX98" fmla="*/ 378919 w 998239"/>
              <a:gd name="connsiteY98" fmla="*/ 2383310 h 2601565"/>
              <a:gd name="connsiteX99" fmla="*/ 355837 w 998239"/>
              <a:gd name="connsiteY99" fmla="*/ 2389713 h 2601565"/>
              <a:gd name="connsiteX100" fmla="*/ 331860 w 998239"/>
              <a:gd name="connsiteY100" fmla="*/ 2398379 h 2601565"/>
              <a:gd name="connsiteX101" fmla="*/ 307564 w 998239"/>
              <a:gd name="connsiteY101" fmla="*/ 2407986 h 2601565"/>
              <a:gd name="connsiteX102" fmla="*/ 283791 w 998239"/>
              <a:gd name="connsiteY102" fmla="*/ 2419271 h 2601565"/>
              <a:gd name="connsiteX103" fmla="*/ 261091 w 998239"/>
              <a:gd name="connsiteY103" fmla="*/ 2430275 h 2601565"/>
              <a:gd name="connsiteX104" fmla="*/ 258707 w 998239"/>
              <a:gd name="connsiteY104" fmla="*/ 2431515 h 2601565"/>
              <a:gd name="connsiteX105" fmla="*/ 264907 w 998239"/>
              <a:gd name="connsiteY105" fmla="*/ 2418233 h 2601565"/>
              <a:gd name="connsiteX106" fmla="*/ 283331 w 998239"/>
              <a:gd name="connsiteY106" fmla="*/ 2403215 h 2601565"/>
              <a:gd name="connsiteX107" fmla="*/ 306269 w 998239"/>
              <a:gd name="connsiteY107" fmla="*/ 2389370 h 2601565"/>
              <a:gd name="connsiteX108" fmla="*/ 330709 w 998239"/>
              <a:gd name="connsiteY108" fmla="*/ 2376839 h 2601565"/>
              <a:gd name="connsiteX109" fmla="*/ 356078 w 998239"/>
              <a:gd name="connsiteY109" fmla="*/ 2366953 h 2601565"/>
              <a:gd name="connsiteX110" fmla="*/ 384546 w 998239"/>
              <a:gd name="connsiteY110" fmla="*/ 2359782 h 2601565"/>
              <a:gd name="connsiteX111" fmla="*/ 448037 w 998239"/>
              <a:gd name="connsiteY111" fmla="*/ 2345291 h 2601565"/>
              <a:gd name="connsiteX112" fmla="*/ 456052 w 998239"/>
              <a:gd name="connsiteY112" fmla="*/ 2295805 h 2601565"/>
              <a:gd name="connsiteX113" fmla="*/ 459891 w 998239"/>
              <a:gd name="connsiteY113" fmla="*/ 2246520 h 2601565"/>
              <a:gd name="connsiteX114" fmla="*/ 459547 w 998239"/>
              <a:gd name="connsiteY114" fmla="*/ 2196621 h 2601565"/>
              <a:gd name="connsiteX115" fmla="*/ 455007 w 998239"/>
              <a:gd name="connsiteY115" fmla="*/ 2147109 h 2601565"/>
              <a:gd name="connsiteX116" fmla="*/ 414605 w 998239"/>
              <a:gd name="connsiteY116" fmla="*/ 1999908 h 2601565"/>
              <a:gd name="connsiteX117" fmla="*/ 392039 w 998239"/>
              <a:gd name="connsiteY117" fmla="*/ 2033339 h 2601565"/>
              <a:gd name="connsiteX118" fmla="*/ 351498 w 998239"/>
              <a:gd name="connsiteY118" fmla="*/ 2087417 h 2601565"/>
              <a:gd name="connsiteX119" fmla="*/ 308424 w 998239"/>
              <a:gd name="connsiteY119" fmla="*/ 2139893 h 2601565"/>
              <a:gd name="connsiteX120" fmla="*/ 266098 w 998239"/>
              <a:gd name="connsiteY120" fmla="*/ 2190203 h 2601565"/>
              <a:gd name="connsiteX121" fmla="*/ 221074 w 998239"/>
              <a:gd name="connsiteY121" fmla="*/ 2236952 h 2601565"/>
              <a:gd name="connsiteX122" fmla="*/ 175500 w 998239"/>
              <a:gd name="connsiteY122" fmla="*/ 2279195 h 2601565"/>
              <a:gd name="connsiteX123" fmla="*/ 130958 w 998239"/>
              <a:gd name="connsiteY123" fmla="*/ 2318489 h 2601565"/>
              <a:gd name="connsiteX124" fmla="*/ 86731 w 998239"/>
              <a:gd name="connsiteY124" fmla="*/ 2351876 h 2601565"/>
              <a:gd name="connsiteX125" fmla="*/ 43708 w 998239"/>
              <a:gd name="connsiteY125" fmla="*/ 2380769 h 2601565"/>
              <a:gd name="connsiteX126" fmla="*/ 0 w 998239"/>
              <a:gd name="connsiteY126" fmla="*/ 2402513 h 2601565"/>
              <a:gd name="connsiteX127" fmla="*/ 7680 w 998239"/>
              <a:gd name="connsiteY127" fmla="*/ 2395440 h 2601565"/>
              <a:gd name="connsiteX128" fmla="*/ 12312 w 998239"/>
              <a:gd name="connsiteY128" fmla="*/ 2390461 h 2601565"/>
              <a:gd name="connsiteX129" fmla="*/ 15901 w 998239"/>
              <a:gd name="connsiteY129" fmla="*/ 2387490 h 2601565"/>
              <a:gd name="connsiteX130" fmla="*/ 17197 w 998239"/>
              <a:gd name="connsiteY130" fmla="*/ 2385386 h 2601565"/>
              <a:gd name="connsiteX131" fmla="*/ 16525 w 998239"/>
              <a:gd name="connsiteY131" fmla="*/ 2383620 h 2601565"/>
              <a:gd name="connsiteX132" fmla="*/ 17174 w 998239"/>
              <a:gd name="connsiteY132" fmla="*/ 2382567 h 2601565"/>
              <a:gd name="connsiteX133" fmla="*/ 15999 w 998239"/>
              <a:gd name="connsiteY133" fmla="*/ 2381933 h 2601565"/>
              <a:gd name="connsiteX134" fmla="*/ 16971 w 998239"/>
              <a:gd name="connsiteY134" fmla="*/ 2380354 h 2601565"/>
              <a:gd name="connsiteX135" fmla="*/ 20090 w 998239"/>
              <a:gd name="connsiteY135" fmla="*/ 2377830 h 2601565"/>
              <a:gd name="connsiteX136" fmla="*/ 24327 w 998239"/>
              <a:gd name="connsiteY136" fmla="*/ 2373807 h 2601565"/>
              <a:gd name="connsiteX137" fmla="*/ 30627 w 998239"/>
              <a:gd name="connsiteY137" fmla="*/ 2367391 h 2601565"/>
              <a:gd name="connsiteX138" fmla="*/ 40670 w 998239"/>
              <a:gd name="connsiteY138" fmla="*/ 2359024 h 2601565"/>
              <a:gd name="connsiteX139" fmla="*/ 55321 w 998239"/>
              <a:gd name="connsiteY139" fmla="*/ 2347300 h 2601565"/>
              <a:gd name="connsiteX140" fmla="*/ 71663 w 998239"/>
              <a:gd name="connsiteY140" fmla="*/ 2332515 h 2601565"/>
              <a:gd name="connsiteX141" fmla="*/ 94475 w 998239"/>
              <a:gd name="connsiteY141" fmla="*/ 2314213 h 2601565"/>
              <a:gd name="connsiteX142" fmla="*/ 121818 w 998239"/>
              <a:gd name="connsiteY142" fmla="*/ 2292046 h 2601565"/>
              <a:gd name="connsiteX143" fmla="*/ 160830 w 998239"/>
              <a:gd name="connsiteY143" fmla="*/ 2255375 h 2601565"/>
              <a:gd name="connsiteX144" fmla="*/ 197971 w 998239"/>
              <a:gd name="connsiteY144" fmla="*/ 2213486 h 2601565"/>
              <a:gd name="connsiteX145" fmla="*/ 234107 w 998239"/>
              <a:gd name="connsiteY145" fmla="*/ 2169419 h 2601565"/>
              <a:gd name="connsiteX146" fmla="*/ 274428 w 998239"/>
              <a:gd name="connsiteY146" fmla="*/ 2123636 h 2601565"/>
              <a:gd name="connsiteX147" fmla="*/ 282447 w 998239"/>
              <a:gd name="connsiteY147" fmla="*/ 2113474 h 2601565"/>
              <a:gd name="connsiteX148" fmla="*/ 294255 w 998239"/>
              <a:gd name="connsiteY148" fmla="*/ 2098111 h 2601565"/>
              <a:gd name="connsiteX149" fmla="*/ 304716 w 998239"/>
              <a:gd name="connsiteY149" fmla="*/ 2083635 h 2601565"/>
              <a:gd name="connsiteX150" fmla="*/ 328894 w 998239"/>
              <a:gd name="connsiteY150" fmla="*/ 2047263 h 2601565"/>
              <a:gd name="connsiteX151" fmla="*/ 330780 w 998239"/>
              <a:gd name="connsiteY151" fmla="*/ 2044202 h 2601565"/>
              <a:gd name="connsiteX152" fmla="*/ 331717 w 998239"/>
              <a:gd name="connsiteY152" fmla="*/ 2042063 h 2601565"/>
              <a:gd name="connsiteX153" fmla="*/ 391204 w 998239"/>
              <a:gd name="connsiteY153" fmla="*/ 1933218 h 2601565"/>
              <a:gd name="connsiteX154" fmla="*/ 390156 w 998239"/>
              <a:gd name="connsiteY154" fmla="*/ 1860349 h 2601565"/>
              <a:gd name="connsiteX155" fmla="*/ 396502 w 998239"/>
              <a:gd name="connsiteY155" fmla="*/ 1818105 h 2601565"/>
              <a:gd name="connsiteX156" fmla="*/ 402330 w 998239"/>
              <a:gd name="connsiteY156" fmla="*/ 1747141 h 2601565"/>
              <a:gd name="connsiteX157" fmla="*/ 412844 w 998239"/>
              <a:gd name="connsiteY157" fmla="*/ 1718578 h 2601565"/>
              <a:gd name="connsiteX158" fmla="*/ 421839 w 998239"/>
              <a:gd name="connsiteY158" fmla="*/ 1686822 h 2601565"/>
              <a:gd name="connsiteX159" fmla="*/ 430327 w 998239"/>
              <a:gd name="connsiteY159" fmla="*/ 1651516 h 2601565"/>
              <a:gd name="connsiteX160" fmla="*/ 438181 w 998239"/>
              <a:gd name="connsiteY160" fmla="*/ 1613906 h 2601565"/>
              <a:gd name="connsiteX161" fmla="*/ 444515 w 998239"/>
              <a:gd name="connsiteY161" fmla="*/ 1573279 h 2601565"/>
              <a:gd name="connsiteX162" fmla="*/ 449329 w 998239"/>
              <a:gd name="connsiteY162" fmla="*/ 1531942 h 2601565"/>
              <a:gd name="connsiteX163" fmla="*/ 454016 w 998239"/>
              <a:gd name="connsiteY163" fmla="*/ 1488654 h 2601565"/>
              <a:gd name="connsiteX164" fmla="*/ 457183 w 998239"/>
              <a:gd name="connsiteY164" fmla="*/ 1444833 h 2601565"/>
              <a:gd name="connsiteX165" fmla="*/ 459843 w 998239"/>
              <a:gd name="connsiteY165" fmla="*/ 1399239 h 2601565"/>
              <a:gd name="connsiteX166" fmla="*/ 459843 w 998239"/>
              <a:gd name="connsiteY166" fmla="*/ 1354354 h 2601565"/>
              <a:gd name="connsiteX167" fmla="*/ 459843 w 998239"/>
              <a:gd name="connsiteY167" fmla="*/ 1310001 h 2601565"/>
              <a:gd name="connsiteX168" fmla="*/ 457183 w 998239"/>
              <a:gd name="connsiteY168" fmla="*/ 1265471 h 2601565"/>
              <a:gd name="connsiteX169" fmla="*/ 453509 w 998239"/>
              <a:gd name="connsiteY169" fmla="*/ 1222715 h 2601565"/>
              <a:gd name="connsiteX170" fmla="*/ 448822 w 998239"/>
              <a:gd name="connsiteY170" fmla="*/ 1181023 h 2601565"/>
              <a:gd name="connsiteX171" fmla="*/ 441854 w 998239"/>
              <a:gd name="connsiteY171" fmla="*/ 1140751 h 2601565"/>
              <a:gd name="connsiteX172" fmla="*/ 432353 w 998239"/>
              <a:gd name="connsiteY172" fmla="*/ 1103318 h 2601565"/>
              <a:gd name="connsiteX173" fmla="*/ 421839 w 998239"/>
              <a:gd name="connsiteY173" fmla="*/ 1067835 h 2601565"/>
              <a:gd name="connsiteX174" fmla="*/ 409170 w 998239"/>
              <a:gd name="connsiteY174" fmla="*/ 1036079 h 2601565"/>
              <a:gd name="connsiteX175" fmla="*/ 405274 w 998239"/>
              <a:gd name="connsiteY175" fmla="*/ 1028382 h 2601565"/>
              <a:gd name="connsiteX176" fmla="*/ 325111 w 998239"/>
              <a:gd name="connsiteY176" fmla="*/ 669960 h 2601565"/>
              <a:gd name="connsiteX177" fmla="*/ 324674 w 998239"/>
              <a:gd name="connsiteY177" fmla="*/ 667064 h 2601565"/>
              <a:gd name="connsiteX178" fmla="*/ 321000 w 998239"/>
              <a:gd name="connsiteY178" fmla="*/ 613131 h 2601565"/>
              <a:gd name="connsiteX179" fmla="*/ 317833 w 998239"/>
              <a:gd name="connsiteY179" fmla="*/ 556715 h 2601565"/>
              <a:gd name="connsiteX180" fmla="*/ 317833 w 998239"/>
              <a:gd name="connsiteY180" fmla="*/ 499057 h 2601565"/>
              <a:gd name="connsiteX181" fmla="*/ 319986 w 998239"/>
              <a:gd name="connsiteY181" fmla="*/ 440866 h 2601565"/>
              <a:gd name="connsiteX182" fmla="*/ 324674 w 998239"/>
              <a:gd name="connsiteY182" fmla="*/ 383208 h 2601565"/>
              <a:gd name="connsiteX183" fmla="*/ 331642 w 998239"/>
              <a:gd name="connsiteY183" fmla="*/ 325726 h 2601565"/>
              <a:gd name="connsiteX184" fmla="*/ 338989 w 998239"/>
              <a:gd name="connsiteY184" fmla="*/ 270197 h 2601565"/>
              <a:gd name="connsiteX185" fmla="*/ 349504 w 998239"/>
              <a:gd name="connsiteY185" fmla="*/ 216264 h 2601565"/>
              <a:gd name="connsiteX186" fmla="*/ 362172 w 998239"/>
              <a:gd name="connsiteY186" fmla="*/ 165524 h 2601565"/>
              <a:gd name="connsiteX187" fmla="*/ 375347 w 998239"/>
              <a:gd name="connsiteY187" fmla="*/ 117446 h 2601565"/>
              <a:gd name="connsiteX188" fmla="*/ 390675 w 998239"/>
              <a:gd name="connsiteY188" fmla="*/ 73980 h 2601565"/>
              <a:gd name="connsiteX189" fmla="*/ 407017 w 998239"/>
              <a:gd name="connsiteY189" fmla="*/ 34418 h 2601565"/>
              <a:gd name="connsiteX190" fmla="*/ 426653 w 998239"/>
              <a:gd name="connsiteY190" fmla="*/ 0 h 2601565"/>
              <a:gd name="connsiteX191" fmla="*/ 424499 w 998239"/>
              <a:gd name="connsiteY191" fmla="*/ 8516 h 2601565"/>
              <a:gd name="connsiteX192" fmla="*/ 423485 w 998239"/>
              <a:gd name="connsiteY192" fmla="*/ 14193 h 2601565"/>
              <a:gd name="connsiteX193" fmla="*/ 422345 w 998239"/>
              <a:gd name="connsiteY193" fmla="*/ 17918 h 2601565"/>
              <a:gd name="connsiteX194" fmla="*/ 422345 w 998239"/>
              <a:gd name="connsiteY194" fmla="*/ 20048 h 2601565"/>
              <a:gd name="connsiteX195" fmla="*/ 423485 w 998239"/>
              <a:gd name="connsiteY195" fmla="*/ 21112 h 2601565"/>
              <a:gd name="connsiteX196" fmla="*/ 423485 w 998239"/>
              <a:gd name="connsiteY196" fmla="*/ 22177 h 2601565"/>
              <a:gd name="connsiteX197" fmla="*/ 424499 w 998239"/>
              <a:gd name="connsiteY197" fmla="*/ 22177 h 2601565"/>
              <a:gd name="connsiteX198" fmla="*/ 424499 w 998239"/>
              <a:gd name="connsiteY198" fmla="*/ 23773 h 2601565"/>
              <a:gd name="connsiteX199" fmla="*/ 423485 w 998239"/>
              <a:gd name="connsiteY199" fmla="*/ 26967 h 2601565"/>
              <a:gd name="connsiteX200" fmla="*/ 422345 w 998239"/>
              <a:gd name="connsiteY200" fmla="*/ 31756 h 2601565"/>
              <a:gd name="connsiteX201" fmla="*/ 420825 w 998239"/>
              <a:gd name="connsiteY201" fmla="*/ 39208 h 2601565"/>
              <a:gd name="connsiteX202" fmla="*/ 417658 w 998239"/>
              <a:gd name="connsiteY202" fmla="*/ 49676 h 2601565"/>
              <a:gd name="connsiteX203" fmla="*/ 412844 w 998239"/>
              <a:gd name="connsiteY203" fmla="*/ 64578 h 2601565"/>
              <a:gd name="connsiteX204" fmla="*/ 408157 w 998239"/>
              <a:gd name="connsiteY204" fmla="*/ 82496 h 2601565"/>
              <a:gd name="connsiteX205" fmla="*/ 400683 w 998239"/>
              <a:gd name="connsiteY205" fmla="*/ 105737 h 2601565"/>
              <a:gd name="connsiteX206" fmla="*/ 391815 w 998239"/>
              <a:gd name="connsiteY206" fmla="*/ 133768 h 2601565"/>
              <a:gd name="connsiteX207" fmla="*/ 381174 w 998239"/>
              <a:gd name="connsiteY207" fmla="*/ 177588 h 2601565"/>
              <a:gd name="connsiteX208" fmla="*/ 373826 w 998239"/>
              <a:gd name="connsiteY208" fmla="*/ 224602 h 2601565"/>
              <a:gd name="connsiteX209" fmla="*/ 367999 w 998239"/>
              <a:gd name="connsiteY209" fmla="*/ 272858 h 2601565"/>
              <a:gd name="connsiteX210" fmla="*/ 360145 w 998239"/>
              <a:gd name="connsiteY210" fmla="*/ 324130 h 2601565"/>
              <a:gd name="connsiteX211" fmla="*/ 359005 w 998239"/>
              <a:gd name="connsiteY211" fmla="*/ 335129 h 2601565"/>
              <a:gd name="connsiteX212" fmla="*/ 357484 w 998239"/>
              <a:gd name="connsiteY212" fmla="*/ 351628 h 2601565"/>
              <a:gd name="connsiteX213" fmla="*/ 356344 w 998239"/>
              <a:gd name="connsiteY213" fmla="*/ 369015 h 2601565"/>
              <a:gd name="connsiteX214" fmla="*/ 355331 w 998239"/>
              <a:gd name="connsiteY214" fmla="*/ 387997 h 2601565"/>
              <a:gd name="connsiteX215" fmla="*/ 355331 w 998239"/>
              <a:gd name="connsiteY215" fmla="*/ 407513 h 2601565"/>
              <a:gd name="connsiteX216" fmla="*/ 357484 w 998239"/>
              <a:gd name="connsiteY216" fmla="*/ 425077 h 2601565"/>
              <a:gd name="connsiteX217" fmla="*/ 360145 w 998239"/>
              <a:gd name="connsiteY217" fmla="*/ 440334 h 2601565"/>
              <a:gd name="connsiteX218" fmla="*/ 364832 w 998239"/>
              <a:gd name="connsiteY218" fmla="*/ 450979 h 2601565"/>
              <a:gd name="connsiteX219" fmla="*/ 390168 w 998239"/>
              <a:gd name="connsiteY219" fmla="*/ 448849 h 2601565"/>
              <a:gd name="connsiteX220" fmla="*/ 414997 w 998239"/>
              <a:gd name="connsiteY220" fmla="*/ 440334 h 2601565"/>
              <a:gd name="connsiteX221" fmla="*/ 438687 w 998239"/>
              <a:gd name="connsiteY221" fmla="*/ 426673 h 2601565"/>
              <a:gd name="connsiteX222" fmla="*/ 463010 w 998239"/>
              <a:gd name="connsiteY222" fmla="*/ 407513 h 2601565"/>
              <a:gd name="connsiteX223" fmla="*/ 485179 w 998239"/>
              <a:gd name="connsiteY223" fmla="*/ 385336 h 2601565"/>
              <a:gd name="connsiteX224" fmla="*/ 506842 w 998239"/>
              <a:gd name="connsiteY224" fmla="*/ 358370 h 2601565"/>
              <a:gd name="connsiteX225" fmla="*/ 527364 w 998239"/>
              <a:gd name="connsiteY225" fmla="*/ 329807 h 2601565"/>
              <a:gd name="connsiteX226" fmla="*/ 546367 w 998239"/>
              <a:gd name="connsiteY226" fmla="*/ 299825 h 2601565"/>
              <a:gd name="connsiteX227" fmla="*/ 564862 w 998239"/>
              <a:gd name="connsiteY227" fmla="*/ 268068 h 2601565"/>
              <a:gd name="connsiteX228" fmla="*/ 580697 w 998239"/>
              <a:gd name="connsiteY228" fmla="*/ 235247 h 2601565"/>
              <a:gd name="connsiteX229" fmla="*/ 595519 w 998239"/>
              <a:gd name="connsiteY229" fmla="*/ 203491 h 2601565"/>
              <a:gd name="connsiteX230" fmla="*/ 607680 w 998239"/>
              <a:gd name="connsiteY230" fmla="*/ 172798 h 2601565"/>
              <a:gd name="connsiteX231" fmla="*/ 613508 w 998239"/>
              <a:gd name="connsiteY231" fmla="*/ 172798 h 2601565"/>
              <a:gd name="connsiteX232" fmla="*/ 613508 w 998239"/>
              <a:gd name="connsiteY232" fmla="*/ 175992 h 2601565"/>
              <a:gd name="connsiteX233" fmla="*/ 604006 w 998239"/>
              <a:gd name="connsiteY233" fmla="*/ 206684 h 2601565"/>
              <a:gd name="connsiteX234" fmla="*/ 593365 w 998239"/>
              <a:gd name="connsiteY234" fmla="*/ 238440 h 2601565"/>
              <a:gd name="connsiteX235" fmla="*/ 581837 w 998239"/>
              <a:gd name="connsiteY235" fmla="*/ 269132 h 2601565"/>
              <a:gd name="connsiteX236" fmla="*/ 570183 w 998239"/>
              <a:gd name="connsiteY236" fmla="*/ 298760 h 2601565"/>
              <a:gd name="connsiteX237" fmla="*/ 558021 w 998239"/>
              <a:gd name="connsiteY237" fmla="*/ 327678 h 2601565"/>
              <a:gd name="connsiteX238" fmla="*/ 544339 w 998239"/>
              <a:gd name="connsiteY238" fmla="*/ 354645 h 2601565"/>
              <a:gd name="connsiteX239" fmla="*/ 530025 w 998239"/>
              <a:gd name="connsiteY239" fmla="*/ 380546 h 2601565"/>
              <a:gd name="connsiteX240" fmla="*/ 512669 w 998239"/>
              <a:gd name="connsiteY240" fmla="*/ 404319 h 2601565"/>
              <a:gd name="connsiteX241" fmla="*/ 494680 w 998239"/>
              <a:gd name="connsiteY241" fmla="*/ 427738 h 2601565"/>
              <a:gd name="connsiteX242" fmla="*/ 473524 w 998239"/>
              <a:gd name="connsiteY242" fmla="*/ 446720 h 2601565"/>
              <a:gd name="connsiteX243" fmla="*/ 449329 w 998239"/>
              <a:gd name="connsiteY243" fmla="*/ 464107 h 2601565"/>
              <a:gd name="connsiteX244" fmla="*/ 422345 w 998239"/>
              <a:gd name="connsiteY244" fmla="*/ 479542 h 2601565"/>
              <a:gd name="connsiteX245" fmla="*/ 393842 w 998239"/>
              <a:gd name="connsiteY245" fmla="*/ 491073 h 2601565"/>
              <a:gd name="connsiteX246" fmla="*/ 360145 w 998239"/>
              <a:gd name="connsiteY246" fmla="*/ 499057 h 2601565"/>
              <a:gd name="connsiteX247" fmla="*/ 361158 w 998239"/>
              <a:gd name="connsiteY247" fmla="*/ 554586 h 2601565"/>
              <a:gd name="connsiteX248" fmla="*/ 365845 w 998239"/>
              <a:gd name="connsiteY248" fmla="*/ 607455 h 2601565"/>
              <a:gd name="connsiteX249" fmla="*/ 373826 w 998239"/>
              <a:gd name="connsiteY249" fmla="*/ 657662 h 2601565"/>
              <a:gd name="connsiteX250" fmla="*/ 384341 w 998239"/>
              <a:gd name="connsiteY250" fmla="*/ 705208 h 2601565"/>
              <a:gd name="connsiteX251" fmla="*/ 397516 w 998239"/>
              <a:gd name="connsiteY251" fmla="*/ 750625 h 2601565"/>
              <a:gd name="connsiteX252" fmla="*/ 411831 w 998239"/>
              <a:gd name="connsiteY252" fmla="*/ 794090 h 2601565"/>
              <a:gd name="connsiteX253" fmla="*/ 428172 w 998239"/>
              <a:gd name="connsiteY253" fmla="*/ 835250 h 2601565"/>
              <a:gd name="connsiteX254" fmla="*/ 444515 w 998239"/>
              <a:gd name="connsiteY254" fmla="*/ 875345 h 2601565"/>
              <a:gd name="connsiteX255" fmla="*/ 449329 w 998239"/>
              <a:gd name="connsiteY255" fmla="*/ 884925 h 2601565"/>
              <a:gd name="connsiteX256" fmla="*/ 453509 w 998239"/>
              <a:gd name="connsiteY256" fmla="*/ 896634 h 2601565"/>
              <a:gd name="connsiteX257" fmla="*/ 459336 w 998239"/>
              <a:gd name="connsiteY257" fmla="*/ 909231 h 2601565"/>
              <a:gd name="connsiteX258" fmla="*/ 464657 w 998239"/>
              <a:gd name="connsiteY258" fmla="*/ 922536 h 2601565"/>
              <a:gd name="connsiteX259" fmla="*/ 471498 w 998239"/>
              <a:gd name="connsiteY259" fmla="*/ 935132 h 2601565"/>
              <a:gd name="connsiteX260" fmla="*/ 479352 w 998239"/>
              <a:gd name="connsiteY260" fmla="*/ 945776 h 2601565"/>
              <a:gd name="connsiteX261" fmla="*/ 488853 w 998239"/>
              <a:gd name="connsiteY261" fmla="*/ 955180 h 2601565"/>
              <a:gd name="connsiteX262" fmla="*/ 499494 w 998239"/>
              <a:gd name="connsiteY262" fmla="*/ 962099 h 2601565"/>
              <a:gd name="connsiteX263" fmla="*/ 512163 w 998239"/>
              <a:gd name="connsiteY263" fmla="*/ 964760 h 2601565"/>
              <a:gd name="connsiteX264" fmla="*/ 525338 w 998239"/>
              <a:gd name="connsiteY264" fmla="*/ 964228 h 2601565"/>
              <a:gd name="connsiteX265" fmla="*/ 549027 w 998239"/>
              <a:gd name="connsiteY265" fmla="*/ 956244 h 2601565"/>
              <a:gd name="connsiteX266" fmla="*/ 570183 w 998239"/>
              <a:gd name="connsiteY266" fmla="*/ 943116 h 2601565"/>
              <a:gd name="connsiteX267" fmla="*/ 590705 w 998239"/>
              <a:gd name="connsiteY267" fmla="*/ 926617 h 2601565"/>
              <a:gd name="connsiteX268" fmla="*/ 607680 w 998239"/>
              <a:gd name="connsiteY268" fmla="*/ 907101 h 2601565"/>
              <a:gd name="connsiteX269" fmla="*/ 624022 w 998239"/>
              <a:gd name="connsiteY269" fmla="*/ 885989 h 2601565"/>
              <a:gd name="connsiteX270" fmla="*/ 639350 w 998239"/>
              <a:gd name="connsiteY270" fmla="*/ 863813 h 2601565"/>
              <a:gd name="connsiteX271" fmla="*/ 653032 w 998239"/>
              <a:gd name="connsiteY271" fmla="*/ 842701 h 2601565"/>
              <a:gd name="connsiteX272" fmla="*/ 664687 w 998239"/>
              <a:gd name="connsiteY272" fmla="*/ 822476 h 2601565"/>
              <a:gd name="connsiteX273" fmla="*/ 690530 w 998239"/>
              <a:gd name="connsiteY273" fmla="*/ 776527 h 2601565"/>
              <a:gd name="connsiteX274" fmla="*/ 715359 w 998239"/>
              <a:gd name="connsiteY274" fmla="*/ 724723 h 2601565"/>
              <a:gd name="connsiteX275" fmla="*/ 740189 w 998239"/>
              <a:gd name="connsiteY275" fmla="*/ 668129 h 2601565"/>
              <a:gd name="connsiteX276" fmla="*/ 763372 w 998239"/>
              <a:gd name="connsiteY276" fmla="*/ 606390 h 2601565"/>
              <a:gd name="connsiteX277" fmla="*/ 784528 w 998239"/>
              <a:gd name="connsiteY277" fmla="*/ 541280 h 2601565"/>
              <a:gd name="connsiteX278" fmla="*/ 803530 w 998239"/>
              <a:gd name="connsiteY278" fmla="*/ 472090 h 2601565"/>
              <a:gd name="connsiteX279" fmla="*/ 820886 w 998239"/>
              <a:gd name="connsiteY279" fmla="*/ 399707 h 2601565"/>
              <a:gd name="connsiteX280" fmla="*/ 833553 w 998239"/>
              <a:gd name="connsiteY280" fmla="*/ 324662 h 2601565"/>
              <a:gd name="connsiteX281" fmla="*/ 843055 w 998239"/>
              <a:gd name="connsiteY281" fmla="*/ 247843 h 2601565"/>
              <a:gd name="connsiteX282" fmla="*/ 848882 w 998239"/>
              <a:gd name="connsiteY282" fmla="*/ 169250 h 2601565"/>
              <a:gd name="connsiteX283" fmla="*/ 853569 w 998239"/>
              <a:gd name="connsiteY283" fmla="*/ 172798 h 2601565"/>
              <a:gd name="connsiteX284" fmla="*/ 857370 w 998239"/>
              <a:gd name="connsiteY284" fmla="*/ 181846 h 2601565"/>
              <a:gd name="connsiteX285" fmla="*/ 860537 w 998239"/>
              <a:gd name="connsiteY285" fmla="*/ 195152 h 2601565"/>
              <a:gd name="connsiteX286" fmla="*/ 862057 w 998239"/>
              <a:gd name="connsiteY286" fmla="*/ 212538 h 2601565"/>
              <a:gd name="connsiteX287" fmla="*/ 863070 w 998239"/>
              <a:gd name="connsiteY287" fmla="*/ 232586 h 2601565"/>
              <a:gd name="connsiteX288" fmla="*/ 863070 w 998239"/>
              <a:gd name="connsiteY288" fmla="*/ 255827 h 2601565"/>
              <a:gd name="connsiteX289" fmla="*/ 863070 w 998239"/>
              <a:gd name="connsiteY289" fmla="*/ 280664 h 2601565"/>
              <a:gd name="connsiteX290" fmla="*/ 862057 w 998239"/>
              <a:gd name="connsiteY290" fmla="*/ 307630 h 2601565"/>
              <a:gd name="connsiteX291" fmla="*/ 860537 w 998239"/>
              <a:gd name="connsiteY291" fmla="*/ 335129 h 2601565"/>
              <a:gd name="connsiteX292" fmla="*/ 858383 w 998239"/>
              <a:gd name="connsiteY292" fmla="*/ 363160 h 2601565"/>
              <a:gd name="connsiteX293" fmla="*/ 855216 w 998239"/>
              <a:gd name="connsiteY293" fmla="*/ 391191 h 2601565"/>
              <a:gd name="connsiteX294" fmla="*/ 853569 w 998239"/>
              <a:gd name="connsiteY294" fmla="*/ 418157 h 2601565"/>
              <a:gd name="connsiteX295" fmla="*/ 850402 w 998239"/>
              <a:gd name="connsiteY295" fmla="*/ 442995 h 2601565"/>
              <a:gd name="connsiteX296" fmla="*/ 847869 w 998239"/>
              <a:gd name="connsiteY296" fmla="*/ 466236 h 2601565"/>
              <a:gd name="connsiteX297" fmla="*/ 844701 w 998239"/>
              <a:gd name="connsiteY297" fmla="*/ 486283 h 2601565"/>
              <a:gd name="connsiteX298" fmla="*/ 842041 w 998239"/>
              <a:gd name="connsiteY298" fmla="*/ 502782 h 2601565"/>
              <a:gd name="connsiteX299" fmla="*/ 839888 w 998239"/>
              <a:gd name="connsiteY299" fmla="*/ 515910 h 2601565"/>
              <a:gd name="connsiteX300" fmla="*/ 801883 w 998239"/>
              <a:gd name="connsiteY300" fmla="*/ 666000 h 2601565"/>
              <a:gd name="connsiteX301" fmla="*/ 832540 w 998239"/>
              <a:gd name="connsiteY301" fmla="*/ 662984 h 2601565"/>
              <a:gd name="connsiteX302" fmla="*/ 861044 w 998239"/>
              <a:gd name="connsiteY302" fmla="*/ 655533 h 2601565"/>
              <a:gd name="connsiteX303" fmla="*/ 887900 w 998239"/>
              <a:gd name="connsiteY303" fmla="*/ 644888 h 2601565"/>
              <a:gd name="connsiteX304" fmla="*/ 913743 w 998239"/>
              <a:gd name="connsiteY304" fmla="*/ 631228 h 2601565"/>
              <a:gd name="connsiteX305" fmla="*/ 937052 w 998239"/>
              <a:gd name="connsiteY305" fmla="*/ 615793 h 2601565"/>
              <a:gd name="connsiteX306" fmla="*/ 958081 w 998239"/>
              <a:gd name="connsiteY306" fmla="*/ 598939 h 2601565"/>
              <a:gd name="connsiteX307" fmla="*/ 978224 w 998239"/>
              <a:gd name="connsiteY307" fmla="*/ 581553 h 2601565"/>
              <a:gd name="connsiteX308" fmla="*/ 996719 w 998239"/>
              <a:gd name="connsiteY308" fmla="*/ 565054 h 2601565"/>
              <a:gd name="connsiteX309" fmla="*/ 998239 w 998239"/>
              <a:gd name="connsiteY309" fmla="*/ 573037 h 2601565"/>
              <a:gd name="connsiteX310" fmla="*/ 981391 w 998239"/>
              <a:gd name="connsiteY310" fmla="*/ 598939 h 2601565"/>
              <a:gd name="connsiteX311" fmla="*/ 960742 w 998239"/>
              <a:gd name="connsiteY311" fmla="*/ 623776 h 2601565"/>
              <a:gd name="connsiteX312" fmla="*/ 935912 w 998239"/>
              <a:gd name="connsiteY312" fmla="*/ 645953 h 2601565"/>
              <a:gd name="connsiteX313" fmla="*/ 908042 w 998239"/>
              <a:gd name="connsiteY313" fmla="*/ 666000 h 2601565"/>
              <a:gd name="connsiteX314" fmla="*/ 878399 w 998239"/>
              <a:gd name="connsiteY314" fmla="*/ 684096 h 2601565"/>
              <a:gd name="connsiteX315" fmla="*/ 846728 w 998239"/>
              <a:gd name="connsiteY315" fmla="*/ 699886 h 2601565"/>
              <a:gd name="connsiteX316" fmla="*/ 814044 w 998239"/>
              <a:gd name="connsiteY316" fmla="*/ 712127 h 2601565"/>
              <a:gd name="connsiteX317" fmla="*/ 780728 w 998239"/>
              <a:gd name="connsiteY317" fmla="*/ 720997 h 2601565"/>
              <a:gd name="connsiteX318" fmla="*/ 773886 w 998239"/>
              <a:gd name="connsiteY318" fmla="*/ 742287 h 2601565"/>
              <a:gd name="connsiteX319" fmla="*/ 764385 w 998239"/>
              <a:gd name="connsiteY319" fmla="*/ 767124 h 2601565"/>
              <a:gd name="connsiteX320" fmla="*/ 753871 w 998239"/>
              <a:gd name="connsiteY320" fmla="*/ 793026 h 2601565"/>
              <a:gd name="connsiteX321" fmla="*/ 740189 w 998239"/>
              <a:gd name="connsiteY321" fmla="*/ 821057 h 2601565"/>
              <a:gd name="connsiteX322" fmla="*/ 725874 w 998239"/>
              <a:gd name="connsiteY322" fmla="*/ 850507 h 2601565"/>
              <a:gd name="connsiteX323" fmla="*/ 710546 w 998239"/>
              <a:gd name="connsiteY323" fmla="*/ 879603 h 2601565"/>
              <a:gd name="connsiteX324" fmla="*/ 705253 w 998239"/>
              <a:gd name="connsiteY324" fmla="*/ 888509 h 2601565"/>
              <a:gd name="connsiteX325" fmla="*/ 657504 w 998239"/>
              <a:gd name="connsiteY325" fmla="*/ 965731 h 2601565"/>
              <a:gd name="connsiteX326" fmla="*/ 646192 w 998239"/>
              <a:gd name="connsiteY326" fmla="*/ 981082 h 2601565"/>
              <a:gd name="connsiteX327" fmla="*/ 631877 w 998239"/>
              <a:gd name="connsiteY327" fmla="*/ 1000774 h 2601565"/>
              <a:gd name="connsiteX328" fmla="*/ 618195 w 998239"/>
              <a:gd name="connsiteY328" fmla="*/ 1014967 h 2601565"/>
              <a:gd name="connsiteX329" fmla="*/ 620348 w 998239"/>
              <a:gd name="connsiteY329" fmla="*/ 1025612 h 2601565"/>
              <a:gd name="connsiteX330" fmla="*/ 715462 w 998239"/>
              <a:gd name="connsiteY330" fmla="*/ 1119180 h 2601565"/>
              <a:gd name="connsiteX0" fmla="*/ 609304 w 998239"/>
              <a:gd name="connsiteY0" fmla="*/ 1157153 h 2601565"/>
              <a:gd name="connsiteX1" fmla="*/ 598179 w 998239"/>
              <a:gd name="connsiteY1" fmla="*/ 1179427 h 2601565"/>
              <a:gd name="connsiteX2" fmla="*/ 587538 w 998239"/>
              <a:gd name="connsiteY2" fmla="*/ 1212780 h 2601565"/>
              <a:gd name="connsiteX3" fmla="*/ 579177 w 998239"/>
              <a:gd name="connsiteY3" fmla="*/ 1247552 h 2601565"/>
              <a:gd name="connsiteX4" fmla="*/ 574363 w 998239"/>
              <a:gd name="connsiteY4" fmla="*/ 1283035 h 2601565"/>
              <a:gd name="connsiteX5" fmla="*/ 572336 w 998239"/>
              <a:gd name="connsiteY5" fmla="*/ 1320468 h 2601565"/>
              <a:gd name="connsiteX6" fmla="*/ 571196 w 998239"/>
              <a:gd name="connsiteY6" fmla="*/ 1358079 h 2601565"/>
              <a:gd name="connsiteX7" fmla="*/ 572336 w 998239"/>
              <a:gd name="connsiteY7" fmla="*/ 1395691 h 2601565"/>
              <a:gd name="connsiteX8" fmla="*/ 574363 w 998239"/>
              <a:gd name="connsiteY8" fmla="*/ 1434189 h 2601565"/>
              <a:gd name="connsiteX9" fmla="*/ 577023 w 998239"/>
              <a:gd name="connsiteY9" fmla="*/ 1472331 h 2601565"/>
              <a:gd name="connsiteX10" fmla="*/ 580190 w 998239"/>
              <a:gd name="connsiteY10" fmla="*/ 1509765 h 2601565"/>
              <a:gd name="connsiteX11" fmla="*/ 580697 w 998239"/>
              <a:gd name="connsiteY11" fmla="*/ 1564763 h 2601565"/>
              <a:gd name="connsiteX12" fmla="*/ 578037 w 998239"/>
              <a:gd name="connsiteY12" fmla="*/ 1619760 h 2601565"/>
              <a:gd name="connsiteX13" fmla="*/ 573350 w 998239"/>
              <a:gd name="connsiteY13" fmla="*/ 1672629 h 2601565"/>
              <a:gd name="connsiteX14" fmla="*/ 567522 w 998239"/>
              <a:gd name="connsiteY14" fmla="*/ 1724432 h 2601565"/>
              <a:gd name="connsiteX15" fmla="*/ 564474 w 998239"/>
              <a:gd name="connsiteY15" fmla="*/ 1798067 h 2601565"/>
              <a:gd name="connsiteX16" fmla="*/ 565843 w 998239"/>
              <a:gd name="connsiteY16" fmla="*/ 1798067 h 2601565"/>
              <a:gd name="connsiteX17" fmla="*/ 596167 w 998239"/>
              <a:gd name="connsiteY17" fmla="*/ 2004317 h 2601565"/>
              <a:gd name="connsiteX18" fmla="*/ 614772 w 998239"/>
              <a:gd name="connsiteY18" fmla="*/ 2015335 h 2601565"/>
              <a:gd name="connsiteX19" fmla="*/ 633212 w 998239"/>
              <a:gd name="connsiteY19" fmla="*/ 2026005 h 2601565"/>
              <a:gd name="connsiteX20" fmla="*/ 649037 w 998239"/>
              <a:gd name="connsiteY20" fmla="*/ 2036824 h 2601565"/>
              <a:gd name="connsiteX21" fmla="*/ 682546 w 998239"/>
              <a:gd name="connsiteY21" fmla="*/ 2063750 h 2601565"/>
              <a:gd name="connsiteX22" fmla="*/ 712427 w 998239"/>
              <a:gd name="connsiteY22" fmla="*/ 2092373 h 2601565"/>
              <a:gd name="connsiteX23" fmla="*/ 738220 w 998239"/>
              <a:gd name="connsiteY23" fmla="*/ 2120464 h 2601565"/>
              <a:gd name="connsiteX24" fmla="*/ 761610 w 998239"/>
              <a:gd name="connsiteY24" fmla="*/ 2148686 h 2601565"/>
              <a:gd name="connsiteX25" fmla="*/ 783089 w 998239"/>
              <a:gd name="connsiteY25" fmla="*/ 2177264 h 2601565"/>
              <a:gd name="connsiteX26" fmla="*/ 803347 w 998239"/>
              <a:gd name="connsiteY26" fmla="*/ 2204774 h 2601565"/>
              <a:gd name="connsiteX27" fmla="*/ 821429 w 998239"/>
              <a:gd name="connsiteY27" fmla="*/ 2231393 h 2601565"/>
              <a:gd name="connsiteX28" fmla="*/ 812873 w 998239"/>
              <a:gd name="connsiteY28" fmla="*/ 2236092 h 2601565"/>
              <a:gd name="connsiteX29" fmla="*/ 783805 w 998239"/>
              <a:gd name="connsiteY29" fmla="*/ 2203301 h 2601565"/>
              <a:gd name="connsiteX30" fmla="*/ 753719 w 998239"/>
              <a:gd name="connsiteY30" fmla="*/ 2172059 h 2601565"/>
              <a:gd name="connsiteX31" fmla="*/ 722647 w 998239"/>
              <a:gd name="connsiteY31" fmla="*/ 2142999 h 2601565"/>
              <a:gd name="connsiteX32" fmla="*/ 690330 w 998239"/>
              <a:gd name="connsiteY32" fmla="*/ 2116510 h 2601565"/>
              <a:gd name="connsiteX33" fmla="*/ 655982 w 998239"/>
              <a:gd name="connsiteY33" fmla="*/ 2093118 h 2601565"/>
              <a:gd name="connsiteX34" fmla="*/ 620297 w 998239"/>
              <a:gd name="connsiteY34" fmla="*/ 2072215 h 2601565"/>
              <a:gd name="connsiteX35" fmla="*/ 583862 w 998239"/>
              <a:gd name="connsiteY35" fmla="*/ 2054108 h 2601565"/>
              <a:gd name="connsiteX36" fmla="*/ 545427 w 998239"/>
              <a:gd name="connsiteY36" fmla="*/ 2040553 h 2601565"/>
              <a:gd name="connsiteX37" fmla="*/ 511522 w 998239"/>
              <a:gd name="connsiteY37" fmla="*/ 2221026 h 2601565"/>
              <a:gd name="connsiteX38" fmla="*/ 546020 w 998239"/>
              <a:gd name="connsiteY38" fmla="*/ 2245768 h 2601565"/>
              <a:gd name="connsiteX39" fmla="*/ 576539 w 998239"/>
              <a:gd name="connsiteY39" fmla="*/ 2272514 h 2601565"/>
              <a:gd name="connsiteX40" fmla="*/ 601206 w 998239"/>
              <a:gd name="connsiteY40" fmla="*/ 2299617 h 2601565"/>
              <a:gd name="connsiteX41" fmla="*/ 620912 w 998239"/>
              <a:gd name="connsiteY41" fmla="*/ 2328269 h 2601565"/>
              <a:gd name="connsiteX42" fmla="*/ 635746 w 998239"/>
              <a:gd name="connsiteY42" fmla="*/ 2357733 h 2601565"/>
              <a:gd name="connsiteX43" fmla="*/ 645162 w 998239"/>
              <a:gd name="connsiteY43" fmla="*/ 2386515 h 2601565"/>
              <a:gd name="connsiteX44" fmla="*/ 649446 w 998239"/>
              <a:gd name="connsiteY44" fmla="*/ 2415678 h 2601565"/>
              <a:gd name="connsiteX45" fmla="*/ 648196 w 998239"/>
              <a:gd name="connsiteY45" fmla="*/ 2444260 h 2601565"/>
              <a:gd name="connsiteX46" fmla="*/ 641984 w 998239"/>
              <a:gd name="connsiteY46" fmla="*/ 2470935 h 2601565"/>
              <a:gd name="connsiteX47" fmla="*/ 637257 w 998239"/>
              <a:gd name="connsiteY47" fmla="*/ 2472280 h 2601565"/>
              <a:gd name="connsiteX48" fmla="*/ 635317 w 998239"/>
              <a:gd name="connsiteY48" fmla="*/ 2465092 h 2601565"/>
              <a:gd name="connsiteX49" fmla="*/ 641087 w 998239"/>
              <a:gd name="connsiteY49" fmla="*/ 2449008 h 2601565"/>
              <a:gd name="connsiteX50" fmla="*/ 641384 w 998239"/>
              <a:gd name="connsiteY50" fmla="*/ 2430972 h 2601565"/>
              <a:gd name="connsiteX51" fmla="*/ 639215 w 998239"/>
              <a:gd name="connsiteY51" fmla="*/ 2410982 h 2601565"/>
              <a:gd name="connsiteX52" fmla="*/ 632287 w 998239"/>
              <a:gd name="connsiteY52" fmla="*/ 2390884 h 2601565"/>
              <a:gd name="connsiteX53" fmla="*/ 621944 w 998239"/>
              <a:gd name="connsiteY53" fmla="*/ 2369828 h 2601565"/>
              <a:gd name="connsiteX54" fmla="*/ 609133 w 998239"/>
              <a:gd name="connsiteY54" fmla="*/ 2349453 h 2601565"/>
              <a:gd name="connsiteX55" fmla="*/ 593107 w 998239"/>
              <a:gd name="connsiteY55" fmla="*/ 2329922 h 2601565"/>
              <a:gd name="connsiteX56" fmla="*/ 574242 w 998239"/>
              <a:gd name="connsiteY56" fmla="*/ 2311561 h 2601565"/>
              <a:gd name="connsiteX57" fmla="*/ 554736 w 998239"/>
              <a:gd name="connsiteY57" fmla="*/ 2295077 h 2601565"/>
              <a:gd name="connsiteX58" fmla="*/ 542732 w 998239"/>
              <a:gd name="connsiteY58" fmla="*/ 2286998 h 2601565"/>
              <a:gd name="connsiteX59" fmla="*/ 533341 w 998239"/>
              <a:gd name="connsiteY59" fmla="*/ 2278769 h 2601565"/>
              <a:gd name="connsiteX60" fmla="*/ 523778 w 998239"/>
              <a:gd name="connsiteY60" fmla="*/ 2272829 h 2601565"/>
              <a:gd name="connsiteX61" fmla="*/ 514151 w 998239"/>
              <a:gd name="connsiteY61" fmla="*/ 2267440 h 2601565"/>
              <a:gd name="connsiteX62" fmla="*/ 503656 w 998239"/>
              <a:gd name="connsiteY62" fmla="*/ 2264952 h 2601565"/>
              <a:gd name="connsiteX63" fmla="*/ 491006 w 998239"/>
              <a:gd name="connsiteY63" fmla="*/ 2308954 h 2601565"/>
              <a:gd name="connsiteX64" fmla="*/ 476330 w 998239"/>
              <a:gd name="connsiteY64" fmla="*/ 2349959 h 2601565"/>
              <a:gd name="connsiteX65" fmla="*/ 459509 w 998239"/>
              <a:gd name="connsiteY65" fmla="*/ 2391527 h 2601565"/>
              <a:gd name="connsiteX66" fmla="*/ 439580 w 998239"/>
              <a:gd name="connsiteY66" fmla="*/ 2432199 h 2601565"/>
              <a:gd name="connsiteX67" fmla="*/ 416585 w 998239"/>
              <a:gd name="connsiteY67" fmla="*/ 2475063 h 2601565"/>
              <a:gd name="connsiteX68" fmla="*/ 389961 w 998239"/>
              <a:gd name="connsiteY68" fmla="*/ 2519626 h 2601565"/>
              <a:gd name="connsiteX69" fmla="*/ 384223 w 998239"/>
              <a:gd name="connsiteY69" fmla="*/ 2526793 h 2601565"/>
              <a:gd name="connsiteX70" fmla="*/ 377695 w 998239"/>
              <a:gd name="connsiteY70" fmla="*/ 2537945 h 2601565"/>
              <a:gd name="connsiteX71" fmla="*/ 368996 w 998239"/>
              <a:gd name="connsiteY71" fmla="*/ 2549023 h 2601565"/>
              <a:gd name="connsiteX72" fmla="*/ 360933 w 998239"/>
              <a:gd name="connsiteY72" fmla="*/ 2560863 h 2601565"/>
              <a:gd name="connsiteX73" fmla="*/ 351567 w 998239"/>
              <a:gd name="connsiteY73" fmla="*/ 2573185 h 2601565"/>
              <a:gd name="connsiteX74" fmla="*/ 341532 w 998239"/>
              <a:gd name="connsiteY74" fmla="*/ 2583296 h 2601565"/>
              <a:gd name="connsiteX75" fmla="*/ 331557 w 998239"/>
              <a:gd name="connsiteY75" fmla="*/ 2592037 h 2601565"/>
              <a:gd name="connsiteX76" fmla="*/ 321124 w 998239"/>
              <a:gd name="connsiteY76" fmla="*/ 2598545 h 2601565"/>
              <a:gd name="connsiteX77" fmla="*/ 312044 w 998239"/>
              <a:gd name="connsiteY77" fmla="*/ 2601565 h 2601565"/>
              <a:gd name="connsiteX78" fmla="*/ 309960 w 998239"/>
              <a:gd name="connsiteY78" fmla="*/ 2597301 h 2601565"/>
              <a:gd name="connsiteX79" fmla="*/ 342120 w 998239"/>
              <a:gd name="connsiteY79" fmla="*/ 2563687 h 2601565"/>
              <a:gd name="connsiteX80" fmla="*/ 370336 w 998239"/>
              <a:gd name="connsiteY80" fmla="*/ 2526618 h 2601565"/>
              <a:gd name="connsiteX81" fmla="*/ 394287 w 998239"/>
              <a:gd name="connsiteY81" fmla="*/ 2487031 h 2601565"/>
              <a:gd name="connsiteX82" fmla="*/ 413201 w 998239"/>
              <a:gd name="connsiteY82" fmla="*/ 2447908 h 2601565"/>
              <a:gd name="connsiteX83" fmla="*/ 428806 w 998239"/>
              <a:gd name="connsiteY83" fmla="*/ 2409545 h 2601565"/>
              <a:gd name="connsiteX84" fmla="*/ 435216 w 998239"/>
              <a:gd name="connsiteY84" fmla="*/ 2381215 h 2601565"/>
              <a:gd name="connsiteX85" fmla="*/ 437508 w 998239"/>
              <a:gd name="connsiteY85" fmla="*/ 2382004 h 2601565"/>
              <a:gd name="connsiteX86" fmla="*/ 438204 w 998239"/>
              <a:gd name="connsiteY86" fmla="*/ 2381394 h 2601565"/>
              <a:gd name="connsiteX87" fmla="*/ 438054 w 998239"/>
              <a:gd name="connsiteY87" fmla="*/ 2380044 h 2601565"/>
              <a:gd name="connsiteX88" fmla="*/ 437652 w 998239"/>
              <a:gd name="connsiteY88" fmla="*/ 2379080 h 2601565"/>
              <a:gd name="connsiteX89" fmla="*/ 436750 w 998239"/>
              <a:gd name="connsiteY89" fmla="*/ 2377071 h 2601565"/>
              <a:gd name="connsiteX90" fmla="*/ 437767 w 998239"/>
              <a:gd name="connsiteY90" fmla="*/ 2375523 h 2601565"/>
              <a:gd name="connsiteX91" fmla="*/ 437711 w 998239"/>
              <a:gd name="connsiteY91" fmla="*/ 2374255 h 2601565"/>
              <a:gd name="connsiteX92" fmla="*/ 438004 w 998239"/>
              <a:gd name="connsiteY92" fmla="*/ 2372682 h 2601565"/>
              <a:gd name="connsiteX93" fmla="*/ 437308 w 998239"/>
              <a:gd name="connsiteY93" fmla="*/ 2373292 h 2601565"/>
              <a:gd name="connsiteX94" fmla="*/ 437711 w 998239"/>
              <a:gd name="connsiteY94" fmla="*/ 2374255 h 2601565"/>
              <a:gd name="connsiteX95" fmla="*/ 435216 w 998239"/>
              <a:gd name="connsiteY95" fmla="*/ 2381215 h 2601565"/>
              <a:gd name="connsiteX96" fmla="*/ 419562 w 998239"/>
              <a:gd name="connsiteY96" fmla="*/ 2378474 h 2601565"/>
              <a:gd name="connsiteX97" fmla="*/ 399876 w 998239"/>
              <a:gd name="connsiteY97" fmla="*/ 2379925 h 2601565"/>
              <a:gd name="connsiteX98" fmla="*/ 378919 w 998239"/>
              <a:gd name="connsiteY98" fmla="*/ 2383310 h 2601565"/>
              <a:gd name="connsiteX99" fmla="*/ 355837 w 998239"/>
              <a:gd name="connsiteY99" fmla="*/ 2389713 h 2601565"/>
              <a:gd name="connsiteX100" fmla="*/ 331860 w 998239"/>
              <a:gd name="connsiteY100" fmla="*/ 2398379 h 2601565"/>
              <a:gd name="connsiteX101" fmla="*/ 307564 w 998239"/>
              <a:gd name="connsiteY101" fmla="*/ 2407986 h 2601565"/>
              <a:gd name="connsiteX102" fmla="*/ 283791 w 998239"/>
              <a:gd name="connsiteY102" fmla="*/ 2419271 h 2601565"/>
              <a:gd name="connsiteX103" fmla="*/ 261091 w 998239"/>
              <a:gd name="connsiteY103" fmla="*/ 2430275 h 2601565"/>
              <a:gd name="connsiteX104" fmla="*/ 258707 w 998239"/>
              <a:gd name="connsiteY104" fmla="*/ 2431515 h 2601565"/>
              <a:gd name="connsiteX105" fmla="*/ 264907 w 998239"/>
              <a:gd name="connsiteY105" fmla="*/ 2418233 h 2601565"/>
              <a:gd name="connsiteX106" fmla="*/ 283331 w 998239"/>
              <a:gd name="connsiteY106" fmla="*/ 2403215 h 2601565"/>
              <a:gd name="connsiteX107" fmla="*/ 306269 w 998239"/>
              <a:gd name="connsiteY107" fmla="*/ 2389370 h 2601565"/>
              <a:gd name="connsiteX108" fmla="*/ 330709 w 998239"/>
              <a:gd name="connsiteY108" fmla="*/ 2376839 h 2601565"/>
              <a:gd name="connsiteX109" fmla="*/ 356078 w 998239"/>
              <a:gd name="connsiteY109" fmla="*/ 2366953 h 2601565"/>
              <a:gd name="connsiteX110" fmla="*/ 384546 w 998239"/>
              <a:gd name="connsiteY110" fmla="*/ 2359782 h 2601565"/>
              <a:gd name="connsiteX111" fmla="*/ 448037 w 998239"/>
              <a:gd name="connsiteY111" fmla="*/ 2345291 h 2601565"/>
              <a:gd name="connsiteX112" fmla="*/ 456052 w 998239"/>
              <a:gd name="connsiteY112" fmla="*/ 2295805 h 2601565"/>
              <a:gd name="connsiteX113" fmla="*/ 459891 w 998239"/>
              <a:gd name="connsiteY113" fmla="*/ 2246520 h 2601565"/>
              <a:gd name="connsiteX114" fmla="*/ 459547 w 998239"/>
              <a:gd name="connsiteY114" fmla="*/ 2196621 h 2601565"/>
              <a:gd name="connsiteX115" fmla="*/ 455007 w 998239"/>
              <a:gd name="connsiteY115" fmla="*/ 2147109 h 2601565"/>
              <a:gd name="connsiteX116" fmla="*/ 414605 w 998239"/>
              <a:gd name="connsiteY116" fmla="*/ 1999908 h 2601565"/>
              <a:gd name="connsiteX117" fmla="*/ 392039 w 998239"/>
              <a:gd name="connsiteY117" fmla="*/ 2033339 h 2601565"/>
              <a:gd name="connsiteX118" fmla="*/ 351498 w 998239"/>
              <a:gd name="connsiteY118" fmla="*/ 2087417 h 2601565"/>
              <a:gd name="connsiteX119" fmla="*/ 308424 w 998239"/>
              <a:gd name="connsiteY119" fmla="*/ 2139893 h 2601565"/>
              <a:gd name="connsiteX120" fmla="*/ 266098 w 998239"/>
              <a:gd name="connsiteY120" fmla="*/ 2190203 h 2601565"/>
              <a:gd name="connsiteX121" fmla="*/ 221074 w 998239"/>
              <a:gd name="connsiteY121" fmla="*/ 2236952 h 2601565"/>
              <a:gd name="connsiteX122" fmla="*/ 175500 w 998239"/>
              <a:gd name="connsiteY122" fmla="*/ 2279195 h 2601565"/>
              <a:gd name="connsiteX123" fmla="*/ 130958 w 998239"/>
              <a:gd name="connsiteY123" fmla="*/ 2318489 h 2601565"/>
              <a:gd name="connsiteX124" fmla="*/ 86731 w 998239"/>
              <a:gd name="connsiteY124" fmla="*/ 2351876 h 2601565"/>
              <a:gd name="connsiteX125" fmla="*/ 43708 w 998239"/>
              <a:gd name="connsiteY125" fmla="*/ 2380769 h 2601565"/>
              <a:gd name="connsiteX126" fmla="*/ 0 w 998239"/>
              <a:gd name="connsiteY126" fmla="*/ 2402513 h 2601565"/>
              <a:gd name="connsiteX127" fmla="*/ 7680 w 998239"/>
              <a:gd name="connsiteY127" fmla="*/ 2395440 h 2601565"/>
              <a:gd name="connsiteX128" fmla="*/ 12312 w 998239"/>
              <a:gd name="connsiteY128" fmla="*/ 2390461 h 2601565"/>
              <a:gd name="connsiteX129" fmla="*/ 15901 w 998239"/>
              <a:gd name="connsiteY129" fmla="*/ 2387490 h 2601565"/>
              <a:gd name="connsiteX130" fmla="*/ 17197 w 998239"/>
              <a:gd name="connsiteY130" fmla="*/ 2385386 h 2601565"/>
              <a:gd name="connsiteX131" fmla="*/ 16525 w 998239"/>
              <a:gd name="connsiteY131" fmla="*/ 2383620 h 2601565"/>
              <a:gd name="connsiteX132" fmla="*/ 17174 w 998239"/>
              <a:gd name="connsiteY132" fmla="*/ 2382567 h 2601565"/>
              <a:gd name="connsiteX133" fmla="*/ 15999 w 998239"/>
              <a:gd name="connsiteY133" fmla="*/ 2381933 h 2601565"/>
              <a:gd name="connsiteX134" fmla="*/ 16971 w 998239"/>
              <a:gd name="connsiteY134" fmla="*/ 2380354 h 2601565"/>
              <a:gd name="connsiteX135" fmla="*/ 20090 w 998239"/>
              <a:gd name="connsiteY135" fmla="*/ 2377830 h 2601565"/>
              <a:gd name="connsiteX136" fmla="*/ 24327 w 998239"/>
              <a:gd name="connsiteY136" fmla="*/ 2373807 h 2601565"/>
              <a:gd name="connsiteX137" fmla="*/ 30627 w 998239"/>
              <a:gd name="connsiteY137" fmla="*/ 2367391 h 2601565"/>
              <a:gd name="connsiteX138" fmla="*/ 40670 w 998239"/>
              <a:gd name="connsiteY138" fmla="*/ 2359024 h 2601565"/>
              <a:gd name="connsiteX139" fmla="*/ 55321 w 998239"/>
              <a:gd name="connsiteY139" fmla="*/ 2347300 h 2601565"/>
              <a:gd name="connsiteX140" fmla="*/ 71663 w 998239"/>
              <a:gd name="connsiteY140" fmla="*/ 2332515 h 2601565"/>
              <a:gd name="connsiteX141" fmla="*/ 94475 w 998239"/>
              <a:gd name="connsiteY141" fmla="*/ 2314213 h 2601565"/>
              <a:gd name="connsiteX142" fmla="*/ 121818 w 998239"/>
              <a:gd name="connsiteY142" fmla="*/ 2292046 h 2601565"/>
              <a:gd name="connsiteX143" fmla="*/ 160830 w 998239"/>
              <a:gd name="connsiteY143" fmla="*/ 2255375 h 2601565"/>
              <a:gd name="connsiteX144" fmla="*/ 197971 w 998239"/>
              <a:gd name="connsiteY144" fmla="*/ 2213486 h 2601565"/>
              <a:gd name="connsiteX145" fmla="*/ 234107 w 998239"/>
              <a:gd name="connsiteY145" fmla="*/ 2169419 h 2601565"/>
              <a:gd name="connsiteX146" fmla="*/ 274428 w 998239"/>
              <a:gd name="connsiteY146" fmla="*/ 2123636 h 2601565"/>
              <a:gd name="connsiteX147" fmla="*/ 282447 w 998239"/>
              <a:gd name="connsiteY147" fmla="*/ 2113474 h 2601565"/>
              <a:gd name="connsiteX148" fmla="*/ 294255 w 998239"/>
              <a:gd name="connsiteY148" fmla="*/ 2098111 h 2601565"/>
              <a:gd name="connsiteX149" fmla="*/ 304716 w 998239"/>
              <a:gd name="connsiteY149" fmla="*/ 2083635 h 2601565"/>
              <a:gd name="connsiteX150" fmla="*/ 328894 w 998239"/>
              <a:gd name="connsiteY150" fmla="*/ 2047263 h 2601565"/>
              <a:gd name="connsiteX151" fmla="*/ 330780 w 998239"/>
              <a:gd name="connsiteY151" fmla="*/ 2044202 h 2601565"/>
              <a:gd name="connsiteX152" fmla="*/ 331717 w 998239"/>
              <a:gd name="connsiteY152" fmla="*/ 2042063 h 2601565"/>
              <a:gd name="connsiteX153" fmla="*/ 391204 w 998239"/>
              <a:gd name="connsiteY153" fmla="*/ 1933218 h 2601565"/>
              <a:gd name="connsiteX154" fmla="*/ 390156 w 998239"/>
              <a:gd name="connsiteY154" fmla="*/ 1860349 h 2601565"/>
              <a:gd name="connsiteX155" fmla="*/ 396502 w 998239"/>
              <a:gd name="connsiteY155" fmla="*/ 1818105 h 2601565"/>
              <a:gd name="connsiteX156" fmla="*/ 402330 w 998239"/>
              <a:gd name="connsiteY156" fmla="*/ 1747141 h 2601565"/>
              <a:gd name="connsiteX157" fmla="*/ 412844 w 998239"/>
              <a:gd name="connsiteY157" fmla="*/ 1718578 h 2601565"/>
              <a:gd name="connsiteX158" fmla="*/ 421839 w 998239"/>
              <a:gd name="connsiteY158" fmla="*/ 1686822 h 2601565"/>
              <a:gd name="connsiteX159" fmla="*/ 430327 w 998239"/>
              <a:gd name="connsiteY159" fmla="*/ 1651516 h 2601565"/>
              <a:gd name="connsiteX160" fmla="*/ 438181 w 998239"/>
              <a:gd name="connsiteY160" fmla="*/ 1613906 h 2601565"/>
              <a:gd name="connsiteX161" fmla="*/ 444515 w 998239"/>
              <a:gd name="connsiteY161" fmla="*/ 1573279 h 2601565"/>
              <a:gd name="connsiteX162" fmla="*/ 449329 w 998239"/>
              <a:gd name="connsiteY162" fmla="*/ 1531942 h 2601565"/>
              <a:gd name="connsiteX163" fmla="*/ 454016 w 998239"/>
              <a:gd name="connsiteY163" fmla="*/ 1488654 h 2601565"/>
              <a:gd name="connsiteX164" fmla="*/ 457183 w 998239"/>
              <a:gd name="connsiteY164" fmla="*/ 1444833 h 2601565"/>
              <a:gd name="connsiteX165" fmla="*/ 459843 w 998239"/>
              <a:gd name="connsiteY165" fmla="*/ 1399239 h 2601565"/>
              <a:gd name="connsiteX166" fmla="*/ 459843 w 998239"/>
              <a:gd name="connsiteY166" fmla="*/ 1354354 h 2601565"/>
              <a:gd name="connsiteX167" fmla="*/ 459843 w 998239"/>
              <a:gd name="connsiteY167" fmla="*/ 1310001 h 2601565"/>
              <a:gd name="connsiteX168" fmla="*/ 457183 w 998239"/>
              <a:gd name="connsiteY168" fmla="*/ 1265471 h 2601565"/>
              <a:gd name="connsiteX169" fmla="*/ 453509 w 998239"/>
              <a:gd name="connsiteY169" fmla="*/ 1222715 h 2601565"/>
              <a:gd name="connsiteX170" fmla="*/ 448822 w 998239"/>
              <a:gd name="connsiteY170" fmla="*/ 1181023 h 2601565"/>
              <a:gd name="connsiteX171" fmla="*/ 441854 w 998239"/>
              <a:gd name="connsiteY171" fmla="*/ 1140751 h 2601565"/>
              <a:gd name="connsiteX172" fmla="*/ 432353 w 998239"/>
              <a:gd name="connsiteY172" fmla="*/ 1103318 h 2601565"/>
              <a:gd name="connsiteX173" fmla="*/ 421839 w 998239"/>
              <a:gd name="connsiteY173" fmla="*/ 1067835 h 2601565"/>
              <a:gd name="connsiteX174" fmla="*/ 409170 w 998239"/>
              <a:gd name="connsiteY174" fmla="*/ 1036079 h 2601565"/>
              <a:gd name="connsiteX175" fmla="*/ 405274 w 998239"/>
              <a:gd name="connsiteY175" fmla="*/ 1028382 h 2601565"/>
              <a:gd name="connsiteX176" fmla="*/ 325111 w 998239"/>
              <a:gd name="connsiteY176" fmla="*/ 669960 h 2601565"/>
              <a:gd name="connsiteX177" fmla="*/ 324674 w 998239"/>
              <a:gd name="connsiteY177" fmla="*/ 667064 h 2601565"/>
              <a:gd name="connsiteX178" fmla="*/ 321000 w 998239"/>
              <a:gd name="connsiteY178" fmla="*/ 613131 h 2601565"/>
              <a:gd name="connsiteX179" fmla="*/ 317833 w 998239"/>
              <a:gd name="connsiteY179" fmla="*/ 556715 h 2601565"/>
              <a:gd name="connsiteX180" fmla="*/ 317833 w 998239"/>
              <a:gd name="connsiteY180" fmla="*/ 499057 h 2601565"/>
              <a:gd name="connsiteX181" fmla="*/ 319986 w 998239"/>
              <a:gd name="connsiteY181" fmla="*/ 440866 h 2601565"/>
              <a:gd name="connsiteX182" fmla="*/ 324674 w 998239"/>
              <a:gd name="connsiteY182" fmla="*/ 383208 h 2601565"/>
              <a:gd name="connsiteX183" fmla="*/ 331642 w 998239"/>
              <a:gd name="connsiteY183" fmla="*/ 325726 h 2601565"/>
              <a:gd name="connsiteX184" fmla="*/ 338989 w 998239"/>
              <a:gd name="connsiteY184" fmla="*/ 270197 h 2601565"/>
              <a:gd name="connsiteX185" fmla="*/ 349504 w 998239"/>
              <a:gd name="connsiteY185" fmla="*/ 216264 h 2601565"/>
              <a:gd name="connsiteX186" fmla="*/ 362172 w 998239"/>
              <a:gd name="connsiteY186" fmla="*/ 165524 h 2601565"/>
              <a:gd name="connsiteX187" fmla="*/ 375347 w 998239"/>
              <a:gd name="connsiteY187" fmla="*/ 117446 h 2601565"/>
              <a:gd name="connsiteX188" fmla="*/ 390675 w 998239"/>
              <a:gd name="connsiteY188" fmla="*/ 73980 h 2601565"/>
              <a:gd name="connsiteX189" fmla="*/ 407017 w 998239"/>
              <a:gd name="connsiteY189" fmla="*/ 34418 h 2601565"/>
              <a:gd name="connsiteX190" fmla="*/ 426653 w 998239"/>
              <a:gd name="connsiteY190" fmla="*/ 0 h 2601565"/>
              <a:gd name="connsiteX191" fmla="*/ 424499 w 998239"/>
              <a:gd name="connsiteY191" fmla="*/ 8516 h 2601565"/>
              <a:gd name="connsiteX192" fmla="*/ 423485 w 998239"/>
              <a:gd name="connsiteY192" fmla="*/ 14193 h 2601565"/>
              <a:gd name="connsiteX193" fmla="*/ 422345 w 998239"/>
              <a:gd name="connsiteY193" fmla="*/ 17918 h 2601565"/>
              <a:gd name="connsiteX194" fmla="*/ 422345 w 998239"/>
              <a:gd name="connsiteY194" fmla="*/ 20048 h 2601565"/>
              <a:gd name="connsiteX195" fmla="*/ 423485 w 998239"/>
              <a:gd name="connsiteY195" fmla="*/ 21112 h 2601565"/>
              <a:gd name="connsiteX196" fmla="*/ 423485 w 998239"/>
              <a:gd name="connsiteY196" fmla="*/ 22177 h 2601565"/>
              <a:gd name="connsiteX197" fmla="*/ 424499 w 998239"/>
              <a:gd name="connsiteY197" fmla="*/ 22177 h 2601565"/>
              <a:gd name="connsiteX198" fmla="*/ 424499 w 998239"/>
              <a:gd name="connsiteY198" fmla="*/ 23773 h 2601565"/>
              <a:gd name="connsiteX199" fmla="*/ 423485 w 998239"/>
              <a:gd name="connsiteY199" fmla="*/ 26967 h 2601565"/>
              <a:gd name="connsiteX200" fmla="*/ 422345 w 998239"/>
              <a:gd name="connsiteY200" fmla="*/ 31756 h 2601565"/>
              <a:gd name="connsiteX201" fmla="*/ 420825 w 998239"/>
              <a:gd name="connsiteY201" fmla="*/ 39208 h 2601565"/>
              <a:gd name="connsiteX202" fmla="*/ 417658 w 998239"/>
              <a:gd name="connsiteY202" fmla="*/ 49676 h 2601565"/>
              <a:gd name="connsiteX203" fmla="*/ 412844 w 998239"/>
              <a:gd name="connsiteY203" fmla="*/ 64578 h 2601565"/>
              <a:gd name="connsiteX204" fmla="*/ 408157 w 998239"/>
              <a:gd name="connsiteY204" fmla="*/ 82496 h 2601565"/>
              <a:gd name="connsiteX205" fmla="*/ 400683 w 998239"/>
              <a:gd name="connsiteY205" fmla="*/ 105737 h 2601565"/>
              <a:gd name="connsiteX206" fmla="*/ 391815 w 998239"/>
              <a:gd name="connsiteY206" fmla="*/ 133768 h 2601565"/>
              <a:gd name="connsiteX207" fmla="*/ 381174 w 998239"/>
              <a:gd name="connsiteY207" fmla="*/ 177588 h 2601565"/>
              <a:gd name="connsiteX208" fmla="*/ 373826 w 998239"/>
              <a:gd name="connsiteY208" fmla="*/ 224602 h 2601565"/>
              <a:gd name="connsiteX209" fmla="*/ 367999 w 998239"/>
              <a:gd name="connsiteY209" fmla="*/ 272858 h 2601565"/>
              <a:gd name="connsiteX210" fmla="*/ 360145 w 998239"/>
              <a:gd name="connsiteY210" fmla="*/ 324130 h 2601565"/>
              <a:gd name="connsiteX211" fmla="*/ 359005 w 998239"/>
              <a:gd name="connsiteY211" fmla="*/ 335129 h 2601565"/>
              <a:gd name="connsiteX212" fmla="*/ 357484 w 998239"/>
              <a:gd name="connsiteY212" fmla="*/ 351628 h 2601565"/>
              <a:gd name="connsiteX213" fmla="*/ 356344 w 998239"/>
              <a:gd name="connsiteY213" fmla="*/ 369015 h 2601565"/>
              <a:gd name="connsiteX214" fmla="*/ 355331 w 998239"/>
              <a:gd name="connsiteY214" fmla="*/ 387997 h 2601565"/>
              <a:gd name="connsiteX215" fmla="*/ 355331 w 998239"/>
              <a:gd name="connsiteY215" fmla="*/ 407513 h 2601565"/>
              <a:gd name="connsiteX216" fmla="*/ 357484 w 998239"/>
              <a:gd name="connsiteY216" fmla="*/ 425077 h 2601565"/>
              <a:gd name="connsiteX217" fmla="*/ 360145 w 998239"/>
              <a:gd name="connsiteY217" fmla="*/ 440334 h 2601565"/>
              <a:gd name="connsiteX218" fmla="*/ 364832 w 998239"/>
              <a:gd name="connsiteY218" fmla="*/ 450979 h 2601565"/>
              <a:gd name="connsiteX219" fmla="*/ 390168 w 998239"/>
              <a:gd name="connsiteY219" fmla="*/ 448849 h 2601565"/>
              <a:gd name="connsiteX220" fmla="*/ 414997 w 998239"/>
              <a:gd name="connsiteY220" fmla="*/ 440334 h 2601565"/>
              <a:gd name="connsiteX221" fmla="*/ 438687 w 998239"/>
              <a:gd name="connsiteY221" fmla="*/ 426673 h 2601565"/>
              <a:gd name="connsiteX222" fmla="*/ 463010 w 998239"/>
              <a:gd name="connsiteY222" fmla="*/ 407513 h 2601565"/>
              <a:gd name="connsiteX223" fmla="*/ 485179 w 998239"/>
              <a:gd name="connsiteY223" fmla="*/ 385336 h 2601565"/>
              <a:gd name="connsiteX224" fmla="*/ 506842 w 998239"/>
              <a:gd name="connsiteY224" fmla="*/ 358370 h 2601565"/>
              <a:gd name="connsiteX225" fmla="*/ 527364 w 998239"/>
              <a:gd name="connsiteY225" fmla="*/ 329807 h 2601565"/>
              <a:gd name="connsiteX226" fmla="*/ 546367 w 998239"/>
              <a:gd name="connsiteY226" fmla="*/ 299825 h 2601565"/>
              <a:gd name="connsiteX227" fmla="*/ 564862 w 998239"/>
              <a:gd name="connsiteY227" fmla="*/ 268068 h 2601565"/>
              <a:gd name="connsiteX228" fmla="*/ 580697 w 998239"/>
              <a:gd name="connsiteY228" fmla="*/ 235247 h 2601565"/>
              <a:gd name="connsiteX229" fmla="*/ 595519 w 998239"/>
              <a:gd name="connsiteY229" fmla="*/ 203491 h 2601565"/>
              <a:gd name="connsiteX230" fmla="*/ 607680 w 998239"/>
              <a:gd name="connsiteY230" fmla="*/ 172798 h 2601565"/>
              <a:gd name="connsiteX231" fmla="*/ 613508 w 998239"/>
              <a:gd name="connsiteY231" fmla="*/ 172798 h 2601565"/>
              <a:gd name="connsiteX232" fmla="*/ 613508 w 998239"/>
              <a:gd name="connsiteY232" fmla="*/ 175992 h 2601565"/>
              <a:gd name="connsiteX233" fmla="*/ 604006 w 998239"/>
              <a:gd name="connsiteY233" fmla="*/ 206684 h 2601565"/>
              <a:gd name="connsiteX234" fmla="*/ 593365 w 998239"/>
              <a:gd name="connsiteY234" fmla="*/ 238440 h 2601565"/>
              <a:gd name="connsiteX235" fmla="*/ 581837 w 998239"/>
              <a:gd name="connsiteY235" fmla="*/ 269132 h 2601565"/>
              <a:gd name="connsiteX236" fmla="*/ 570183 w 998239"/>
              <a:gd name="connsiteY236" fmla="*/ 298760 h 2601565"/>
              <a:gd name="connsiteX237" fmla="*/ 558021 w 998239"/>
              <a:gd name="connsiteY237" fmla="*/ 327678 h 2601565"/>
              <a:gd name="connsiteX238" fmla="*/ 544339 w 998239"/>
              <a:gd name="connsiteY238" fmla="*/ 354645 h 2601565"/>
              <a:gd name="connsiteX239" fmla="*/ 530025 w 998239"/>
              <a:gd name="connsiteY239" fmla="*/ 380546 h 2601565"/>
              <a:gd name="connsiteX240" fmla="*/ 512669 w 998239"/>
              <a:gd name="connsiteY240" fmla="*/ 404319 h 2601565"/>
              <a:gd name="connsiteX241" fmla="*/ 494680 w 998239"/>
              <a:gd name="connsiteY241" fmla="*/ 427738 h 2601565"/>
              <a:gd name="connsiteX242" fmla="*/ 473524 w 998239"/>
              <a:gd name="connsiteY242" fmla="*/ 446720 h 2601565"/>
              <a:gd name="connsiteX243" fmla="*/ 449329 w 998239"/>
              <a:gd name="connsiteY243" fmla="*/ 464107 h 2601565"/>
              <a:gd name="connsiteX244" fmla="*/ 422345 w 998239"/>
              <a:gd name="connsiteY244" fmla="*/ 479542 h 2601565"/>
              <a:gd name="connsiteX245" fmla="*/ 393842 w 998239"/>
              <a:gd name="connsiteY245" fmla="*/ 491073 h 2601565"/>
              <a:gd name="connsiteX246" fmla="*/ 360145 w 998239"/>
              <a:gd name="connsiteY246" fmla="*/ 499057 h 2601565"/>
              <a:gd name="connsiteX247" fmla="*/ 361158 w 998239"/>
              <a:gd name="connsiteY247" fmla="*/ 554586 h 2601565"/>
              <a:gd name="connsiteX248" fmla="*/ 365845 w 998239"/>
              <a:gd name="connsiteY248" fmla="*/ 607455 h 2601565"/>
              <a:gd name="connsiteX249" fmla="*/ 373826 w 998239"/>
              <a:gd name="connsiteY249" fmla="*/ 657662 h 2601565"/>
              <a:gd name="connsiteX250" fmla="*/ 384341 w 998239"/>
              <a:gd name="connsiteY250" fmla="*/ 705208 h 2601565"/>
              <a:gd name="connsiteX251" fmla="*/ 397516 w 998239"/>
              <a:gd name="connsiteY251" fmla="*/ 750625 h 2601565"/>
              <a:gd name="connsiteX252" fmla="*/ 411831 w 998239"/>
              <a:gd name="connsiteY252" fmla="*/ 794090 h 2601565"/>
              <a:gd name="connsiteX253" fmla="*/ 428172 w 998239"/>
              <a:gd name="connsiteY253" fmla="*/ 835250 h 2601565"/>
              <a:gd name="connsiteX254" fmla="*/ 444515 w 998239"/>
              <a:gd name="connsiteY254" fmla="*/ 875345 h 2601565"/>
              <a:gd name="connsiteX255" fmla="*/ 449329 w 998239"/>
              <a:gd name="connsiteY255" fmla="*/ 884925 h 2601565"/>
              <a:gd name="connsiteX256" fmla="*/ 453509 w 998239"/>
              <a:gd name="connsiteY256" fmla="*/ 896634 h 2601565"/>
              <a:gd name="connsiteX257" fmla="*/ 459336 w 998239"/>
              <a:gd name="connsiteY257" fmla="*/ 909231 h 2601565"/>
              <a:gd name="connsiteX258" fmla="*/ 464657 w 998239"/>
              <a:gd name="connsiteY258" fmla="*/ 922536 h 2601565"/>
              <a:gd name="connsiteX259" fmla="*/ 471498 w 998239"/>
              <a:gd name="connsiteY259" fmla="*/ 935132 h 2601565"/>
              <a:gd name="connsiteX260" fmla="*/ 479352 w 998239"/>
              <a:gd name="connsiteY260" fmla="*/ 945776 h 2601565"/>
              <a:gd name="connsiteX261" fmla="*/ 488853 w 998239"/>
              <a:gd name="connsiteY261" fmla="*/ 955180 h 2601565"/>
              <a:gd name="connsiteX262" fmla="*/ 499494 w 998239"/>
              <a:gd name="connsiteY262" fmla="*/ 962099 h 2601565"/>
              <a:gd name="connsiteX263" fmla="*/ 512163 w 998239"/>
              <a:gd name="connsiteY263" fmla="*/ 964760 h 2601565"/>
              <a:gd name="connsiteX264" fmla="*/ 525338 w 998239"/>
              <a:gd name="connsiteY264" fmla="*/ 964228 h 2601565"/>
              <a:gd name="connsiteX265" fmla="*/ 549027 w 998239"/>
              <a:gd name="connsiteY265" fmla="*/ 956244 h 2601565"/>
              <a:gd name="connsiteX266" fmla="*/ 570183 w 998239"/>
              <a:gd name="connsiteY266" fmla="*/ 943116 h 2601565"/>
              <a:gd name="connsiteX267" fmla="*/ 590705 w 998239"/>
              <a:gd name="connsiteY267" fmla="*/ 926617 h 2601565"/>
              <a:gd name="connsiteX268" fmla="*/ 607680 w 998239"/>
              <a:gd name="connsiteY268" fmla="*/ 907101 h 2601565"/>
              <a:gd name="connsiteX269" fmla="*/ 624022 w 998239"/>
              <a:gd name="connsiteY269" fmla="*/ 885989 h 2601565"/>
              <a:gd name="connsiteX270" fmla="*/ 639350 w 998239"/>
              <a:gd name="connsiteY270" fmla="*/ 863813 h 2601565"/>
              <a:gd name="connsiteX271" fmla="*/ 653032 w 998239"/>
              <a:gd name="connsiteY271" fmla="*/ 842701 h 2601565"/>
              <a:gd name="connsiteX272" fmla="*/ 664687 w 998239"/>
              <a:gd name="connsiteY272" fmla="*/ 822476 h 2601565"/>
              <a:gd name="connsiteX273" fmla="*/ 690530 w 998239"/>
              <a:gd name="connsiteY273" fmla="*/ 776527 h 2601565"/>
              <a:gd name="connsiteX274" fmla="*/ 715359 w 998239"/>
              <a:gd name="connsiteY274" fmla="*/ 724723 h 2601565"/>
              <a:gd name="connsiteX275" fmla="*/ 740189 w 998239"/>
              <a:gd name="connsiteY275" fmla="*/ 668129 h 2601565"/>
              <a:gd name="connsiteX276" fmla="*/ 763372 w 998239"/>
              <a:gd name="connsiteY276" fmla="*/ 606390 h 2601565"/>
              <a:gd name="connsiteX277" fmla="*/ 784528 w 998239"/>
              <a:gd name="connsiteY277" fmla="*/ 541280 h 2601565"/>
              <a:gd name="connsiteX278" fmla="*/ 803530 w 998239"/>
              <a:gd name="connsiteY278" fmla="*/ 472090 h 2601565"/>
              <a:gd name="connsiteX279" fmla="*/ 820886 w 998239"/>
              <a:gd name="connsiteY279" fmla="*/ 399707 h 2601565"/>
              <a:gd name="connsiteX280" fmla="*/ 833553 w 998239"/>
              <a:gd name="connsiteY280" fmla="*/ 324662 h 2601565"/>
              <a:gd name="connsiteX281" fmla="*/ 843055 w 998239"/>
              <a:gd name="connsiteY281" fmla="*/ 247843 h 2601565"/>
              <a:gd name="connsiteX282" fmla="*/ 848882 w 998239"/>
              <a:gd name="connsiteY282" fmla="*/ 169250 h 2601565"/>
              <a:gd name="connsiteX283" fmla="*/ 853569 w 998239"/>
              <a:gd name="connsiteY283" fmla="*/ 172798 h 2601565"/>
              <a:gd name="connsiteX284" fmla="*/ 857370 w 998239"/>
              <a:gd name="connsiteY284" fmla="*/ 181846 h 2601565"/>
              <a:gd name="connsiteX285" fmla="*/ 860537 w 998239"/>
              <a:gd name="connsiteY285" fmla="*/ 195152 h 2601565"/>
              <a:gd name="connsiteX286" fmla="*/ 862057 w 998239"/>
              <a:gd name="connsiteY286" fmla="*/ 212538 h 2601565"/>
              <a:gd name="connsiteX287" fmla="*/ 863070 w 998239"/>
              <a:gd name="connsiteY287" fmla="*/ 232586 h 2601565"/>
              <a:gd name="connsiteX288" fmla="*/ 863070 w 998239"/>
              <a:gd name="connsiteY288" fmla="*/ 255827 h 2601565"/>
              <a:gd name="connsiteX289" fmla="*/ 863070 w 998239"/>
              <a:gd name="connsiteY289" fmla="*/ 280664 h 2601565"/>
              <a:gd name="connsiteX290" fmla="*/ 862057 w 998239"/>
              <a:gd name="connsiteY290" fmla="*/ 307630 h 2601565"/>
              <a:gd name="connsiteX291" fmla="*/ 860537 w 998239"/>
              <a:gd name="connsiteY291" fmla="*/ 335129 h 2601565"/>
              <a:gd name="connsiteX292" fmla="*/ 858383 w 998239"/>
              <a:gd name="connsiteY292" fmla="*/ 363160 h 2601565"/>
              <a:gd name="connsiteX293" fmla="*/ 855216 w 998239"/>
              <a:gd name="connsiteY293" fmla="*/ 391191 h 2601565"/>
              <a:gd name="connsiteX294" fmla="*/ 853569 w 998239"/>
              <a:gd name="connsiteY294" fmla="*/ 418157 h 2601565"/>
              <a:gd name="connsiteX295" fmla="*/ 850402 w 998239"/>
              <a:gd name="connsiteY295" fmla="*/ 442995 h 2601565"/>
              <a:gd name="connsiteX296" fmla="*/ 847869 w 998239"/>
              <a:gd name="connsiteY296" fmla="*/ 466236 h 2601565"/>
              <a:gd name="connsiteX297" fmla="*/ 844701 w 998239"/>
              <a:gd name="connsiteY297" fmla="*/ 486283 h 2601565"/>
              <a:gd name="connsiteX298" fmla="*/ 842041 w 998239"/>
              <a:gd name="connsiteY298" fmla="*/ 502782 h 2601565"/>
              <a:gd name="connsiteX299" fmla="*/ 839888 w 998239"/>
              <a:gd name="connsiteY299" fmla="*/ 515910 h 2601565"/>
              <a:gd name="connsiteX300" fmla="*/ 801883 w 998239"/>
              <a:gd name="connsiteY300" fmla="*/ 666000 h 2601565"/>
              <a:gd name="connsiteX301" fmla="*/ 832540 w 998239"/>
              <a:gd name="connsiteY301" fmla="*/ 662984 h 2601565"/>
              <a:gd name="connsiteX302" fmla="*/ 861044 w 998239"/>
              <a:gd name="connsiteY302" fmla="*/ 655533 h 2601565"/>
              <a:gd name="connsiteX303" fmla="*/ 887900 w 998239"/>
              <a:gd name="connsiteY303" fmla="*/ 644888 h 2601565"/>
              <a:gd name="connsiteX304" fmla="*/ 913743 w 998239"/>
              <a:gd name="connsiteY304" fmla="*/ 631228 h 2601565"/>
              <a:gd name="connsiteX305" fmla="*/ 937052 w 998239"/>
              <a:gd name="connsiteY305" fmla="*/ 615793 h 2601565"/>
              <a:gd name="connsiteX306" fmla="*/ 958081 w 998239"/>
              <a:gd name="connsiteY306" fmla="*/ 598939 h 2601565"/>
              <a:gd name="connsiteX307" fmla="*/ 978224 w 998239"/>
              <a:gd name="connsiteY307" fmla="*/ 581553 h 2601565"/>
              <a:gd name="connsiteX308" fmla="*/ 996719 w 998239"/>
              <a:gd name="connsiteY308" fmla="*/ 565054 h 2601565"/>
              <a:gd name="connsiteX309" fmla="*/ 998239 w 998239"/>
              <a:gd name="connsiteY309" fmla="*/ 573037 h 2601565"/>
              <a:gd name="connsiteX310" fmla="*/ 981391 w 998239"/>
              <a:gd name="connsiteY310" fmla="*/ 598939 h 2601565"/>
              <a:gd name="connsiteX311" fmla="*/ 960742 w 998239"/>
              <a:gd name="connsiteY311" fmla="*/ 623776 h 2601565"/>
              <a:gd name="connsiteX312" fmla="*/ 935912 w 998239"/>
              <a:gd name="connsiteY312" fmla="*/ 645953 h 2601565"/>
              <a:gd name="connsiteX313" fmla="*/ 908042 w 998239"/>
              <a:gd name="connsiteY313" fmla="*/ 666000 h 2601565"/>
              <a:gd name="connsiteX314" fmla="*/ 878399 w 998239"/>
              <a:gd name="connsiteY314" fmla="*/ 684096 h 2601565"/>
              <a:gd name="connsiteX315" fmla="*/ 846728 w 998239"/>
              <a:gd name="connsiteY315" fmla="*/ 699886 h 2601565"/>
              <a:gd name="connsiteX316" fmla="*/ 814044 w 998239"/>
              <a:gd name="connsiteY316" fmla="*/ 712127 h 2601565"/>
              <a:gd name="connsiteX317" fmla="*/ 780728 w 998239"/>
              <a:gd name="connsiteY317" fmla="*/ 720997 h 2601565"/>
              <a:gd name="connsiteX318" fmla="*/ 773886 w 998239"/>
              <a:gd name="connsiteY318" fmla="*/ 742287 h 2601565"/>
              <a:gd name="connsiteX319" fmla="*/ 764385 w 998239"/>
              <a:gd name="connsiteY319" fmla="*/ 767124 h 2601565"/>
              <a:gd name="connsiteX320" fmla="*/ 753871 w 998239"/>
              <a:gd name="connsiteY320" fmla="*/ 793026 h 2601565"/>
              <a:gd name="connsiteX321" fmla="*/ 740189 w 998239"/>
              <a:gd name="connsiteY321" fmla="*/ 821057 h 2601565"/>
              <a:gd name="connsiteX322" fmla="*/ 725874 w 998239"/>
              <a:gd name="connsiteY322" fmla="*/ 850507 h 2601565"/>
              <a:gd name="connsiteX323" fmla="*/ 710546 w 998239"/>
              <a:gd name="connsiteY323" fmla="*/ 879603 h 2601565"/>
              <a:gd name="connsiteX324" fmla="*/ 705253 w 998239"/>
              <a:gd name="connsiteY324" fmla="*/ 888509 h 2601565"/>
              <a:gd name="connsiteX325" fmla="*/ 657504 w 998239"/>
              <a:gd name="connsiteY325" fmla="*/ 965731 h 2601565"/>
              <a:gd name="connsiteX326" fmla="*/ 646192 w 998239"/>
              <a:gd name="connsiteY326" fmla="*/ 981082 h 2601565"/>
              <a:gd name="connsiteX327" fmla="*/ 631877 w 998239"/>
              <a:gd name="connsiteY327" fmla="*/ 1000774 h 2601565"/>
              <a:gd name="connsiteX328" fmla="*/ 618195 w 998239"/>
              <a:gd name="connsiteY328" fmla="*/ 1014967 h 2601565"/>
              <a:gd name="connsiteX329" fmla="*/ 620348 w 998239"/>
              <a:gd name="connsiteY329" fmla="*/ 1025612 h 2601565"/>
              <a:gd name="connsiteX0" fmla="*/ 598179 w 998239"/>
              <a:gd name="connsiteY0" fmla="*/ 1179427 h 2601565"/>
              <a:gd name="connsiteX1" fmla="*/ 587538 w 998239"/>
              <a:gd name="connsiteY1" fmla="*/ 1212780 h 2601565"/>
              <a:gd name="connsiteX2" fmla="*/ 579177 w 998239"/>
              <a:gd name="connsiteY2" fmla="*/ 1247552 h 2601565"/>
              <a:gd name="connsiteX3" fmla="*/ 574363 w 998239"/>
              <a:gd name="connsiteY3" fmla="*/ 1283035 h 2601565"/>
              <a:gd name="connsiteX4" fmla="*/ 572336 w 998239"/>
              <a:gd name="connsiteY4" fmla="*/ 1320468 h 2601565"/>
              <a:gd name="connsiteX5" fmla="*/ 571196 w 998239"/>
              <a:gd name="connsiteY5" fmla="*/ 1358079 h 2601565"/>
              <a:gd name="connsiteX6" fmla="*/ 572336 w 998239"/>
              <a:gd name="connsiteY6" fmla="*/ 1395691 h 2601565"/>
              <a:gd name="connsiteX7" fmla="*/ 574363 w 998239"/>
              <a:gd name="connsiteY7" fmla="*/ 1434189 h 2601565"/>
              <a:gd name="connsiteX8" fmla="*/ 577023 w 998239"/>
              <a:gd name="connsiteY8" fmla="*/ 1472331 h 2601565"/>
              <a:gd name="connsiteX9" fmla="*/ 580190 w 998239"/>
              <a:gd name="connsiteY9" fmla="*/ 1509765 h 2601565"/>
              <a:gd name="connsiteX10" fmla="*/ 580697 w 998239"/>
              <a:gd name="connsiteY10" fmla="*/ 1564763 h 2601565"/>
              <a:gd name="connsiteX11" fmla="*/ 578037 w 998239"/>
              <a:gd name="connsiteY11" fmla="*/ 1619760 h 2601565"/>
              <a:gd name="connsiteX12" fmla="*/ 573350 w 998239"/>
              <a:gd name="connsiteY12" fmla="*/ 1672629 h 2601565"/>
              <a:gd name="connsiteX13" fmla="*/ 567522 w 998239"/>
              <a:gd name="connsiteY13" fmla="*/ 1724432 h 2601565"/>
              <a:gd name="connsiteX14" fmla="*/ 564474 w 998239"/>
              <a:gd name="connsiteY14" fmla="*/ 1798067 h 2601565"/>
              <a:gd name="connsiteX15" fmla="*/ 565843 w 998239"/>
              <a:gd name="connsiteY15" fmla="*/ 1798067 h 2601565"/>
              <a:gd name="connsiteX16" fmla="*/ 596167 w 998239"/>
              <a:gd name="connsiteY16" fmla="*/ 2004317 h 2601565"/>
              <a:gd name="connsiteX17" fmla="*/ 614772 w 998239"/>
              <a:gd name="connsiteY17" fmla="*/ 2015335 h 2601565"/>
              <a:gd name="connsiteX18" fmla="*/ 633212 w 998239"/>
              <a:gd name="connsiteY18" fmla="*/ 2026005 h 2601565"/>
              <a:gd name="connsiteX19" fmla="*/ 649037 w 998239"/>
              <a:gd name="connsiteY19" fmla="*/ 2036824 h 2601565"/>
              <a:gd name="connsiteX20" fmla="*/ 682546 w 998239"/>
              <a:gd name="connsiteY20" fmla="*/ 2063750 h 2601565"/>
              <a:gd name="connsiteX21" fmla="*/ 712427 w 998239"/>
              <a:gd name="connsiteY21" fmla="*/ 2092373 h 2601565"/>
              <a:gd name="connsiteX22" fmla="*/ 738220 w 998239"/>
              <a:gd name="connsiteY22" fmla="*/ 2120464 h 2601565"/>
              <a:gd name="connsiteX23" fmla="*/ 761610 w 998239"/>
              <a:gd name="connsiteY23" fmla="*/ 2148686 h 2601565"/>
              <a:gd name="connsiteX24" fmla="*/ 783089 w 998239"/>
              <a:gd name="connsiteY24" fmla="*/ 2177264 h 2601565"/>
              <a:gd name="connsiteX25" fmla="*/ 803347 w 998239"/>
              <a:gd name="connsiteY25" fmla="*/ 2204774 h 2601565"/>
              <a:gd name="connsiteX26" fmla="*/ 821429 w 998239"/>
              <a:gd name="connsiteY26" fmla="*/ 2231393 h 2601565"/>
              <a:gd name="connsiteX27" fmla="*/ 812873 w 998239"/>
              <a:gd name="connsiteY27" fmla="*/ 2236092 h 2601565"/>
              <a:gd name="connsiteX28" fmla="*/ 783805 w 998239"/>
              <a:gd name="connsiteY28" fmla="*/ 2203301 h 2601565"/>
              <a:gd name="connsiteX29" fmla="*/ 753719 w 998239"/>
              <a:gd name="connsiteY29" fmla="*/ 2172059 h 2601565"/>
              <a:gd name="connsiteX30" fmla="*/ 722647 w 998239"/>
              <a:gd name="connsiteY30" fmla="*/ 2142999 h 2601565"/>
              <a:gd name="connsiteX31" fmla="*/ 690330 w 998239"/>
              <a:gd name="connsiteY31" fmla="*/ 2116510 h 2601565"/>
              <a:gd name="connsiteX32" fmla="*/ 655982 w 998239"/>
              <a:gd name="connsiteY32" fmla="*/ 2093118 h 2601565"/>
              <a:gd name="connsiteX33" fmla="*/ 620297 w 998239"/>
              <a:gd name="connsiteY33" fmla="*/ 2072215 h 2601565"/>
              <a:gd name="connsiteX34" fmla="*/ 583862 w 998239"/>
              <a:gd name="connsiteY34" fmla="*/ 2054108 h 2601565"/>
              <a:gd name="connsiteX35" fmla="*/ 545427 w 998239"/>
              <a:gd name="connsiteY35" fmla="*/ 2040553 h 2601565"/>
              <a:gd name="connsiteX36" fmla="*/ 511522 w 998239"/>
              <a:gd name="connsiteY36" fmla="*/ 2221026 h 2601565"/>
              <a:gd name="connsiteX37" fmla="*/ 546020 w 998239"/>
              <a:gd name="connsiteY37" fmla="*/ 2245768 h 2601565"/>
              <a:gd name="connsiteX38" fmla="*/ 576539 w 998239"/>
              <a:gd name="connsiteY38" fmla="*/ 2272514 h 2601565"/>
              <a:gd name="connsiteX39" fmla="*/ 601206 w 998239"/>
              <a:gd name="connsiteY39" fmla="*/ 2299617 h 2601565"/>
              <a:gd name="connsiteX40" fmla="*/ 620912 w 998239"/>
              <a:gd name="connsiteY40" fmla="*/ 2328269 h 2601565"/>
              <a:gd name="connsiteX41" fmla="*/ 635746 w 998239"/>
              <a:gd name="connsiteY41" fmla="*/ 2357733 h 2601565"/>
              <a:gd name="connsiteX42" fmla="*/ 645162 w 998239"/>
              <a:gd name="connsiteY42" fmla="*/ 2386515 h 2601565"/>
              <a:gd name="connsiteX43" fmla="*/ 649446 w 998239"/>
              <a:gd name="connsiteY43" fmla="*/ 2415678 h 2601565"/>
              <a:gd name="connsiteX44" fmla="*/ 648196 w 998239"/>
              <a:gd name="connsiteY44" fmla="*/ 2444260 h 2601565"/>
              <a:gd name="connsiteX45" fmla="*/ 641984 w 998239"/>
              <a:gd name="connsiteY45" fmla="*/ 2470935 h 2601565"/>
              <a:gd name="connsiteX46" fmla="*/ 637257 w 998239"/>
              <a:gd name="connsiteY46" fmla="*/ 2472280 h 2601565"/>
              <a:gd name="connsiteX47" fmla="*/ 635317 w 998239"/>
              <a:gd name="connsiteY47" fmla="*/ 2465092 h 2601565"/>
              <a:gd name="connsiteX48" fmla="*/ 641087 w 998239"/>
              <a:gd name="connsiteY48" fmla="*/ 2449008 h 2601565"/>
              <a:gd name="connsiteX49" fmla="*/ 641384 w 998239"/>
              <a:gd name="connsiteY49" fmla="*/ 2430972 h 2601565"/>
              <a:gd name="connsiteX50" fmla="*/ 639215 w 998239"/>
              <a:gd name="connsiteY50" fmla="*/ 2410982 h 2601565"/>
              <a:gd name="connsiteX51" fmla="*/ 632287 w 998239"/>
              <a:gd name="connsiteY51" fmla="*/ 2390884 h 2601565"/>
              <a:gd name="connsiteX52" fmla="*/ 621944 w 998239"/>
              <a:gd name="connsiteY52" fmla="*/ 2369828 h 2601565"/>
              <a:gd name="connsiteX53" fmla="*/ 609133 w 998239"/>
              <a:gd name="connsiteY53" fmla="*/ 2349453 h 2601565"/>
              <a:gd name="connsiteX54" fmla="*/ 593107 w 998239"/>
              <a:gd name="connsiteY54" fmla="*/ 2329922 h 2601565"/>
              <a:gd name="connsiteX55" fmla="*/ 574242 w 998239"/>
              <a:gd name="connsiteY55" fmla="*/ 2311561 h 2601565"/>
              <a:gd name="connsiteX56" fmla="*/ 554736 w 998239"/>
              <a:gd name="connsiteY56" fmla="*/ 2295077 h 2601565"/>
              <a:gd name="connsiteX57" fmla="*/ 542732 w 998239"/>
              <a:gd name="connsiteY57" fmla="*/ 2286998 h 2601565"/>
              <a:gd name="connsiteX58" fmla="*/ 533341 w 998239"/>
              <a:gd name="connsiteY58" fmla="*/ 2278769 h 2601565"/>
              <a:gd name="connsiteX59" fmla="*/ 523778 w 998239"/>
              <a:gd name="connsiteY59" fmla="*/ 2272829 h 2601565"/>
              <a:gd name="connsiteX60" fmla="*/ 514151 w 998239"/>
              <a:gd name="connsiteY60" fmla="*/ 2267440 h 2601565"/>
              <a:gd name="connsiteX61" fmla="*/ 503656 w 998239"/>
              <a:gd name="connsiteY61" fmla="*/ 2264952 h 2601565"/>
              <a:gd name="connsiteX62" fmla="*/ 491006 w 998239"/>
              <a:gd name="connsiteY62" fmla="*/ 2308954 h 2601565"/>
              <a:gd name="connsiteX63" fmla="*/ 476330 w 998239"/>
              <a:gd name="connsiteY63" fmla="*/ 2349959 h 2601565"/>
              <a:gd name="connsiteX64" fmla="*/ 459509 w 998239"/>
              <a:gd name="connsiteY64" fmla="*/ 2391527 h 2601565"/>
              <a:gd name="connsiteX65" fmla="*/ 439580 w 998239"/>
              <a:gd name="connsiteY65" fmla="*/ 2432199 h 2601565"/>
              <a:gd name="connsiteX66" fmla="*/ 416585 w 998239"/>
              <a:gd name="connsiteY66" fmla="*/ 2475063 h 2601565"/>
              <a:gd name="connsiteX67" fmla="*/ 389961 w 998239"/>
              <a:gd name="connsiteY67" fmla="*/ 2519626 h 2601565"/>
              <a:gd name="connsiteX68" fmla="*/ 384223 w 998239"/>
              <a:gd name="connsiteY68" fmla="*/ 2526793 h 2601565"/>
              <a:gd name="connsiteX69" fmla="*/ 377695 w 998239"/>
              <a:gd name="connsiteY69" fmla="*/ 2537945 h 2601565"/>
              <a:gd name="connsiteX70" fmla="*/ 368996 w 998239"/>
              <a:gd name="connsiteY70" fmla="*/ 2549023 h 2601565"/>
              <a:gd name="connsiteX71" fmla="*/ 360933 w 998239"/>
              <a:gd name="connsiteY71" fmla="*/ 2560863 h 2601565"/>
              <a:gd name="connsiteX72" fmla="*/ 351567 w 998239"/>
              <a:gd name="connsiteY72" fmla="*/ 2573185 h 2601565"/>
              <a:gd name="connsiteX73" fmla="*/ 341532 w 998239"/>
              <a:gd name="connsiteY73" fmla="*/ 2583296 h 2601565"/>
              <a:gd name="connsiteX74" fmla="*/ 331557 w 998239"/>
              <a:gd name="connsiteY74" fmla="*/ 2592037 h 2601565"/>
              <a:gd name="connsiteX75" fmla="*/ 321124 w 998239"/>
              <a:gd name="connsiteY75" fmla="*/ 2598545 h 2601565"/>
              <a:gd name="connsiteX76" fmla="*/ 312044 w 998239"/>
              <a:gd name="connsiteY76" fmla="*/ 2601565 h 2601565"/>
              <a:gd name="connsiteX77" fmla="*/ 309960 w 998239"/>
              <a:gd name="connsiteY77" fmla="*/ 2597301 h 2601565"/>
              <a:gd name="connsiteX78" fmla="*/ 342120 w 998239"/>
              <a:gd name="connsiteY78" fmla="*/ 2563687 h 2601565"/>
              <a:gd name="connsiteX79" fmla="*/ 370336 w 998239"/>
              <a:gd name="connsiteY79" fmla="*/ 2526618 h 2601565"/>
              <a:gd name="connsiteX80" fmla="*/ 394287 w 998239"/>
              <a:gd name="connsiteY80" fmla="*/ 2487031 h 2601565"/>
              <a:gd name="connsiteX81" fmla="*/ 413201 w 998239"/>
              <a:gd name="connsiteY81" fmla="*/ 2447908 h 2601565"/>
              <a:gd name="connsiteX82" fmla="*/ 428806 w 998239"/>
              <a:gd name="connsiteY82" fmla="*/ 2409545 h 2601565"/>
              <a:gd name="connsiteX83" fmla="*/ 435216 w 998239"/>
              <a:gd name="connsiteY83" fmla="*/ 2381215 h 2601565"/>
              <a:gd name="connsiteX84" fmla="*/ 437508 w 998239"/>
              <a:gd name="connsiteY84" fmla="*/ 2382004 h 2601565"/>
              <a:gd name="connsiteX85" fmla="*/ 438204 w 998239"/>
              <a:gd name="connsiteY85" fmla="*/ 2381394 h 2601565"/>
              <a:gd name="connsiteX86" fmla="*/ 438054 w 998239"/>
              <a:gd name="connsiteY86" fmla="*/ 2380044 h 2601565"/>
              <a:gd name="connsiteX87" fmla="*/ 437652 w 998239"/>
              <a:gd name="connsiteY87" fmla="*/ 2379080 h 2601565"/>
              <a:gd name="connsiteX88" fmla="*/ 436750 w 998239"/>
              <a:gd name="connsiteY88" fmla="*/ 2377071 h 2601565"/>
              <a:gd name="connsiteX89" fmla="*/ 437767 w 998239"/>
              <a:gd name="connsiteY89" fmla="*/ 2375523 h 2601565"/>
              <a:gd name="connsiteX90" fmla="*/ 437711 w 998239"/>
              <a:gd name="connsiteY90" fmla="*/ 2374255 h 2601565"/>
              <a:gd name="connsiteX91" fmla="*/ 438004 w 998239"/>
              <a:gd name="connsiteY91" fmla="*/ 2372682 h 2601565"/>
              <a:gd name="connsiteX92" fmla="*/ 437308 w 998239"/>
              <a:gd name="connsiteY92" fmla="*/ 2373292 h 2601565"/>
              <a:gd name="connsiteX93" fmla="*/ 437711 w 998239"/>
              <a:gd name="connsiteY93" fmla="*/ 2374255 h 2601565"/>
              <a:gd name="connsiteX94" fmla="*/ 435216 w 998239"/>
              <a:gd name="connsiteY94" fmla="*/ 2381215 h 2601565"/>
              <a:gd name="connsiteX95" fmla="*/ 419562 w 998239"/>
              <a:gd name="connsiteY95" fmla="*/ 2378474 h 2601565"/>
              <a:gd name="connsiteX96" fmla="*/ 399876 w 998239"/>
              <a:gd name="connsiteY96" fmla="*/ 2379925 h 2601565"/>
              <a:gd name="connsiteX97" fmla="*/ 378919 w 998239"/>
              <a:gd name="connsiteY97" fmla="*/ 2383310 h 2601565"/>
              <a:gd name="connsiteX98" fmla="*/ 355837 w 998239"/>
              <a:gd name="connsiteY98" fmla="*/ 2389713 h 2601565"/>
              <a:gd name="connsiteX99" fmla="*/ 331860 w 998239"/>
              <a:gd name="connsiteY99" fmla="*/ 2398379 h 2601565"/>
              <a:gd name="connsiteX100" fmla="*/ 307564 w 998239"/>
              <a:gd name="connsiteY100" fmla="*/ 2407986 h 2601565"/>
              <a:gd name="connsiteX101" fmla="*/ 283791 w 998239"/>
              <a:gd name="connsiteY101" fmla="*/ 2419271 h 2601565"/>
              <a:gd name="connsiteX102" fmla="*/ 261091 w 998239"/>
              <a:gd name="connsiteY102" fmla="*/ 2430275 h 2601565"/>
              <a:gd name="connsiteX103" fmla="*/ 258707 w 998239"/>
              <a:gd name="connsiteY103" fmla="*/ 2431515 h 2601565"/>
              <a:gd name="connsiteX104" fmla="*/ 264907 w 998239"/>
              <a:gd name="connsiteY104" fmla="*/ 2418233 h 2601565"/>
              <a:gd name="connsiteX105" fmla="*/ 283331 w 998239"/>
              <a:gd name="connsiteY105" fmla="*/ 2403215 h 2601565"/>
              <a:gd name="connsiteX106" fmla="*/ 306269 w 998239"/>
              <a:gd name="connsiteY106" fmla="*/ 2389370 h 2601565"/>
              <a:gd name="connsiteX107" fmla="*/ 330709 w 998239"/>
              <a:gd name="connsiteY107" fmla="*/ 2376839 h 2601565"/>
              <a:gd name="connsiteX108" fmla="*/ 356078 w 998239"/>
              <a:gd name="connsiteY108" fmla="*/ 2366953 h 2601565"/>
              <a:gd name="connsiteX109" fmla="*/ 384546 w 998239"/>
              <a:gd name="connsiteY109" fmla="*/ 2359782 h 2601565"/>
              <a:gd name="connsiteX110" fmla="*/ 448037 w 998239"/>
              <a:gd name="connsiteY110" fmla="*/ 2345291 h 2601565"/>
              <a:gd name="connsiteX111" fmla="*/ 456052 w 998239"/>
              <a:gd name="connsiteY111" fmla="*/ 2295805 h 2601565"/>
              <a:gd name="connsiteX112" fmla="*/ 459891 w 998239"/>
              <a:gd name="connsiteY112" fmla="*/ 2246520 h 2601565"/>
              <a:gd name="connsiteX113" fmla="*/ 459547 w 998239"/>
              <a:gd name="connsiteY113" fmla="*/ 2196621 h 2601565"/>
              <a:gd name="connsiteX114" fmla="*/ 455007 w 998239"/>
              <a:gd name="connsiteY114" fmla="*/ 2147109 h 2601565"/>
              <a:gd name="connsiteX115" fmla="*/ 414605 w 998239"/>
              <a:gd name="connsiteY115" fmla="*/ 1999908 h 2601565"/>
              <a:gd name="connsiteX116" fmla="*/ 392039 w 998239"/>
              <a:gd name="connsiteY116" fmla="*/ 2033339 h 2601565"/>
              <a:gd name="connsiteX117" fmla="*/ 351498 w 998239"/>
              <a:gd name="connsiteY117" fmla="*/ 2087417 h 2601565"/>
              <a:gd name="connsiteX118" fmla="*/ 308424 w 998239"/>
              <a:gd name="connsiteY118" fmla="*/ 2139893 h 2601565"/>
              <a:gd name="connsiteX119" fmla="*/ 266098 w 998239"/>
              <a:gd name="connsiteY119" fmla="*/ 2190203 h 2601565"/>
              <a:gd name="connsiteX120" fmla="*/ 221074 w 998239"/>
              <a:gd name="connsiteY120" fmla="*/ 2236952 h 2601565"/>
              <a:gd name="connsiteX121" fmla="*/ 175500 w 998239"/>
              <a:gd name="connsiteY121" fmla="*/ 2279195 h 2601565"/>
              <a:gd name="connsiteX122" fmla="*/ 130958 w 998239"/>
              <a:gd name="connsiteY122" fmla="*/ 2318489 h 2601565"/>
              <a:gd name="connsiteX123" fmla="*/ 86731 w 998239"/>
              <a:gd name="connsiteY123" fmla="*/ 2351876 h 2601565"/>
              <a:gd name="connsiteX124" fmla="*/ 43708 w 998239"/>
              <a:gd name="connsiteY124" fmla="*/ 2380769 h 2601565"/>
              <a:gd name="connsiteX125" fmla="*/ 0 w 998239"/>
              <a:gd name="connsiteY125" fmla="*/ 2402513 h 2601565"/>
              <a:gd name="connsiteX126" fmla="*/ 7680 w 998239"/>
              <a:gd name="connsiteY126" fmla="*/ 2395440 h 2601565"/>
              <a:gd name="connsiteX127" fmla="*/ 12312 w 998239"/>
              <a:gd name="connsiteY127" fmla="*/ 2390461 h 2601565"/>
              <a:gd name="connsiteX128" fmla="*/ 15901 w 998239"/>
              <a:gd name="connsiteY128" fmla="*/ 2387490 h 2601565"/>
              <a:gd name="connsiteX129" fmla="*/ 17197 w 998239"/>
              <a:gd name="connsiteY129" fmla="*/ 2385386 h 2601565"/>
              <a:gd name="connsiteX130" fmla="*/ 16525 w 998239"/>
              <a:gd name="connsiteY130" fmla="*/ 2383620 h 2601565"/>
              <a:gd name="connsiteX131" fmla="*/ 17174 w 998239"/>
              <a:gd name="connsiteY131" fmla="*/ 2382567 h 2601565"/>
              <a:gd name="connsiteX132" fmla="*/ 15999 w 998239"/>
              <a:gd name="connsiteY132" fmla="*/ 2381933 h 2601565"/>
              <a:gd name="connsiteX133" fmla="*/ 16971 w 998239"/>
              <a:gd name="connsiteY133" fmla="*/ 2380354 h 2601565"/>
              <a:gd name="connsiteX134" fmla="*/ 20090 w 998239"/>
              <a:gd name="connsiteY134" fmla="*/ 2377830 h 2601565"/>
              <a:gd name="connsiteX135" fmla="*/ 24327 w 998239"/>
              <a:gd name="connsiteY135" fmla="*/ 2373807 h 2601565"/>
              <a:gd name="connsiteX136" fmla="*/ 30627 w 998239"/>
              <a:gd name="connsiteY136" fmla="*/ 2367391 h 2601565"/>
              <a:gd name="connsiteX137" fmla="*/ 40670 w 998239"/>
              <a:gd name="connsiteY137" fmla="*/ 2359024 h 2601565"/>
              <a:gd name="connsiteX138" fmla="*/ 55321 w 998239"/>
              <a:gd name="connsiteY138" fmla="*/ 2347300 h 2601565"/>
              <a:gd name="connsiteX139" fmla="*/ 71663 w 998239"/>
              <a:gd name="connsiteY139" fmla="*/ 2332515 h 2601565"/>
              <a:gd name="connsiteX140" fmla="*/ 94475 w 998239"/>
              <a:gd name="connsiteY140" fmla="*/ 2314213 h 2601565"/>
              <a:gd name="connsiteX141" fmla="*/ 121818 w 998239"/>
              <a:gd name="connsiteY141" fmla="*/ 2292046 h 2601565"/>
              <a:gd name="connsiteX142" fmla="*/ 160830 w 998239"/>
              <a:gd name="connsiteY142" fmla="*/ 2255375 h 2601565"/>
              <a:gd name="connsiteX143" fmla="*/ 197971 w 998239"/>
              <a:gd name="connsiteY143" fmla="*/ 2213486 h 2601565"/>
              <a:gd name="connsiteX144" fmla="*/ 234107 w 998239"/>
              <a:gd name="connsiteY144" fmla="*/ 2169419 h 2601565"/>
              <a:gd name="connsiteX145" fmla="*/ 274428 w 998239"/>
              <a:gd name="connsiteY145" fmla="*/ 2123636 h 2601565"/>
              <a:gd name="connsiteX146" fmla="*/ 282447 w 998239"/>
              <a:gd name="connsiteY146" fmla="*/ 2113474 h 2601565"/>
              <a:gd name="connsiteX147" fmla="*/ 294255 w 998239"/>
              <a:gd name="connsiteY147" fmla="*/ 2098111 h 2601565"/>
              <a:gd name="connsiteX148" fmla="*/ 304716 w 998239"/>
              <a:gd name="connsiteY148" fmla="*/ 2083635 h 2601565"/>
              <a:gd name="connsiteX149" fmla="*/ 328894 w 998239"/>
              <a:gd name="connsiteY149" fmla="*/ 2047263 h 2601565"/>
              <a:gd name="connsiteX150" fmla="*/ 330780 w 998239"/>
              <a:gd name="connsiteY150" fmla="*/ 2044202 h 2601565"/>
              <a:gd name="connsiteX151" fmla="*/ 331717 w 998239"/>
              <a:gd name="connsiteY151" fmla="*/ 2042063 h 2601565"/>
              <a:gd name="connsiteX152" fmla="*/ 391204 w 998239"/>
              <a:gd name="connsiteY152" fmla="*/ 1933218 h 2601565"/>
              <a:gd name="connsiteX153" fmla="*/ 390156 w 998239"/>
              <a:gd name="connsiteY153" fmla="*/ 1860349 h 2601565"/>
              <a:gd name="connsiteX154" fmla="*/ 396502 w 998239"/>
              <a:gd name="connsiteY154" fmla="*/ 1818105 h 2601565"/>
              <a:gd name="connsiteX155" fmla="*/ 402330 w 998239"/>
              <a:gd name="connsiteY155" fmla="*/ 1747141 h 2601565"/>
              <a:gd name="connsiteX156" fmla="*/ 412844 w 998239"/>
              <a:gd name="connsiteY156" fmla="*/ 1718578 h 2601565"/>
              <a:gd name="connsiteX157" fmla="*/ 421839 w 998239"/>
              <a:gd name="connsiteY157" fmla="*/ 1686822 h 2601565"/>
              <a:gd name="connsiteX158" fmla="*/ 430327 w 998239"/>
              <a:gd name="connsiteY158" fmla="*/ 1651516 h 2601565"/>
              <a:gd name="connsiteX159" fmla="*/ 438181 w 998239"/>
              <a:gd name="connsiteY159" fmla="*/ 1613906 h 2601565"/>
              <a:gd name="connsiteX160" fmla="*/ 444515 w 998239"/>
              <a:gd name="connsiteY160" fmla="*/ 1573279 h 2601565"/>
              <a:gd name="connsiteX161" fmla="*/ 449329 w 998239"/>
              <a:gd name="connsiteY161" fmla="*/ 1531942 h 2601565"/>
              <a:gd name="connsiteX162" fmla="*/ 454016 w 998239"/>
              <a:gd name="connsiteY162" fmla="*/ 1488654 h 2601565"/>
              <a:gd name="connsiteX163" fmla="*/ 457183 w 998239"/>
              <a:gd name="connsiteY163" fmla="*/ 1444833 h 2601565"/>
              <a:gd name="connsiteX164" fmla="*/ 459843 w 998239"/>
              <a:gd name="connsiteY164" fmla="*/ 1399239 h 2601565"/>
              <a:gd name="connsiteX165" fmla="*/ 459843 w 998239"/>
              <a:gd name="connsiteY165" fmla="*/ 1354354 h 2601565"/>
              <a:gd name="connsiteX166" fmla="*/ 459843 w 998239"/>
              <a:gd name="connsiteY166" fmla="*/ 1310001 h 2601565"/>
              <a:gd name="connsiteX167" fmla="*/ 457183 w 998239"/>
              <a:gd name="connsiteY167" fmla="*/ 1265471 h 2601565"/>
              <a:gd name="connsiteX168" fmla="*/ 453509 w 998239"/>
              <a:gd name="connsiteY168" fmla="*/ 1222715 h 2601565"/>
              <a:gd name="connsiteX169" fmla="*/ 448822 w 998239"/>
              <a:gd name="connsiteY169" fmla="*/ 1181023 h 2601565"/>
              <a:gd name="connsiteX170" fmla="*/ 441854 w 998239"/>
              <a:gd name="connsiteY170" fmla="*/ 1140751 h 2601565"/>
              <a:gd name="connsiteX171" fmla="*/ 432353 w 998239"/>
              <a:gd name="connsiteY171" fmla="*/ 1103318 h 2601565"/>
              <a:gd name="connsiteX172" fmla="*/ 421839 w 998239"/>
              <a:gd name="connsiteY172" fmla="*/ 1067835 h 2601565"/>
              <a:gd name="connsiteX173" fmla="*/ 409170 w 998239"/>
              <a:gd name="connsiteY173" fmla="*/ 1036079 h 2601565"/>
              <a:gd name="connsiteX174" fmla="*/ 405274 w 998239"/>
              <a:gd name="connsiteY174" fmla="*/ 1028382 h 2601565"/>
              <a:gd name="connsiteX175" fmla="*/ 325111 w 998239"/>
              <a:gd name="connsiteY175" fmla="*/ 669960 h 2601565"/>
              <a:gd name="connsiteX176" fmla="*/ 324674 w 998239"/>
              <a:gd name="connsiteY176" fmla="*/ 667064 h 2601565"/>
              <a:gd name="connsiteX177" fmla="*/ 321000 w 998239"/>
              <a:gd name="connsiteY177" fmla="*/ 613131 h 2601565"/>
              <a:gd name="connsiteX178" fmla="*/ 317833 w 998239"/>
              <a:gd name="connsiteY178" fmla="*/ 556715 h 2601565"/>
              <a:gd name="connsiteX179" fmla="*/ 317833 w 998239"/>
              <a:gd name="connsiteY179" fmla="*/ 499057 h 2601565"/>
              <a:gd name="connsiteX180" fmla="*/ 319986 w 998239"/>
              <a:gd name="connsiteY180" fmla="*/ 440866 h 2601565"/>
              <a:gd name="connsiteX181" fmla="*/ 324674 w 998239"/>
              <a:gd name="connsiteY181" fmla="*/ 383208 h 2601565"/>
              <a:gd name="connsiteX182" fmla="*/ 331642 w 998239"/>
              <a:gd name="connsiteY182" fmla="*/ 325726 h 2601565"/>
              <a:gd name="connsiteX183" fmla="*/ 338989 w 998239"/>
              <a:gd name="connsiteY183" fmla="*/ 270197 h 2601565"/>
              <a:gd name="connsiteX184" fmla="*/ 349504 w 998239"/>
              <a:gd name="connsiteY184" fmla="*/ 216264 h 2601565"/>
              <a:gd name="connsiteX185" fmla="*/ 362172 w 998239"/>
              <a:gd name="connsiteY185" fmla="*/ 165524 h 2601565"/>
              <a:gd name="connsiteX186" fmla="*/ 375347 w 998239"/>
              <a:gd name="connsiteY186" fmla="*/ 117446 h 2601565"/>
              <a:gd name="connsiteX187" fmla="*/ 390675 w 998239"/>
              <a:gd name="connsiteY187" fmla="*/ 73980 h 2601565"/>
              <a:gd name="connsiteX188" fmla="*/ 407017 w 998239"/>
              <a:gd name="connsiteY188" fmla="*/ 34418 h 2601565"/>
              <a:gd name="connsiteX189" fmla="*/ 426653 w 998239"/>
              <a:gd name="connsiteY189" fmla="*/ 0 h 2601565"/>
              <a:gd name="connsiteX190" fmla="*/ 424499 w 998239"/>
              <a:gd name="connsiteY190" fmla="*/ 8516 h 2601565"/>
              <a:gd name="connsiteX191" fmla="*/ 423485 w 998239"/>
              <a:gd name="connsiteY191" fmla="*/ 14193 h 2601565"/>
              <a:gd name="connsiteX192" fmla="*/ 422345 w 998239"/>
              <a:gd name="connsiteY192" fmla="*/ 17918 h 2601565"/>
              <a:gd name="connsiteX193" fmla="*/ 422345 w 998239"/>
              <a:gd name="connsiteY193" fmla="*/ 20048 h 2601565"/>
              <a:gd name="connsiteX194" fmla="*/ 423485 w 998239"/>
              <a:gd name="connsiteY194" fmla="*/ 21112 h 2601565"/>
              <a:gd name="connsiteX195" fmla="*/ 423485 w 998239"/>
              <a:gd name="connsiteY195" fmla="*/ 22177 h 2601565"/>
              <a:gd name="connsiteX196" fmla="*/ 424499 w 998239"/>
              <a:gd name="connsiteY196" fmla="*/ 22177 h 2601565"/>
              <a:gd name="connsiteX197" fmla="*/ 424499 w 998239"/>
              <a:gd name="connsiteY197" fmla="*/ 23773 h 2601565"/>
              <a:gd name="connsiteX198" fmla="*/ 423485 w 998239"/>
              <a:gd name="connsiteY198" fmla="*/ 26967 h 2601565"/>
              <a:gd name="connsiteX199" fmla="*/ 422345 w 998239"/>
              <a:gd name="connsiteY199" fmla="*/ 31756 h 2601565"/>
              <a:gd name="connsiteX200" fmla="*/ 420825 w 998239"/>
              <a:gd name="connsiteY200" fmla="*/ 39208 h 2601565"/>
              <a:gd name="connsiteX201" fmla="*/ 417658 w 998239"/>
              <a:gd name="connsiteY201" fmla="*/ 49676 h 2601565"/>
              <a:gd name="connsiteX202" fmla="*/ 412844 w 998239"/>
              <a:gd name="connsiteY202" fmla="*/ 64578 h 2601565"/>
              <a:gd name="connsiteX203" fmla="*/ 408157 w 998239"/>
              <a:gd name="connsiteY203" fmla="*/ 82496 h 2601565"/>
              <a:gd name="connsiteX204" fmla="*/ 400683 w 998239"/>
              <a:gd name="connsiteY204" fmla="*/ 105737 h 2601565"/>
              <a:gd name="connsiteX205" fmla="*/ 391815 w 998239"/>
              <a:gd name="connsiteY205" fmla="*/ 133768 h 2601565"/>
              <a:gd name="connsiteX206" fmla="*/ 381174 w 998239"/>
              <a:gd name="connsiteY206" fmla="*/ 177588 h 2601565"/>
              <a:gd name="connsiteX207" fmla="*/ 373826 w 998239"/>
              <a:gd name="connsiteY207" fmla="*/ 224602 h 2601565"/>
              <a:gd name="connsiteX208" fmla="*/ 367999 w 998239"/>
              <a:gd name="connsiteY208" fmla="*/ 272858 h 2601565"/>
              <a:gd name="connsiteX209" fmla="*/ 360145 w 998239"/>
              <a:gd name="connsiteY209" fmla="*/ 324130 h 2601565"/>
              <a:gd name="connsiteX210" fmla="*/ 359005 w 998239"/>
              <a:gd name="connsiteY210" fmla="*/ 335129 h 2601565"/>
              <a:gd name="connsiteX211" fmla="*/ 357484 w 998239"/>
              <a:gd name="connsiteY211" fmla="*/ 351628 h 2601565"/>
              <a:gd name="connsiteX212" fmla="*/ 356344 w 998239"/>
              <a:gd name="connsiteY212" fmla="*/ 369015 h 2601565"/>
              <a:gd name="connsiteX213" fmla="*/ 355331 w 998239"/>
              <a:gd name="connsiteY213" fmla="*/ 387997 h 2601565"/>
              <a:gd name="connsiteX214" fmla="*/ 355331 w 998239"/>
              <a:gd name="connsiteY214" fmla="*/ 407513 h 2601565"/>
              <a:gd name="connsiteX215" fmla="*/ 357484 w 998239"/>
              <a:gd name="connsiteY215" fmla="*/ 425077 h 2601565"/>
              <a:gd name="connsiteX216" fmla="*/ 360145 w 998239"/>
              <a:gd name="connsiteY216" fmla="*/ 440334 h 2601565"/>
              <a:gd name="connsiteX217" fmla="*/ 364832 w 998239"/>
              <a:gd name="connsiteY217" fmla="*/ 450979 h 2601565"/>
              <a:gd name="connsiteX218" fmla="*/ 390168 w 998239"/>
              <a:gd name="connsiteY218" fmla="*/ 448849 h 2601565"/>
              <a:gd name="connsiteX219" fmla="*/ 414997 w 998239"/>
              <a:gd name="connsiteY219" fmla="*/ 440334 h 2601565"/>
              <a:gd name="connsiteX220" fmla="*/ 438687 w 998239"/>
              <a:gd name="connsiteY220" fmla="*/ 426673 h 2601565"/>
              <a:gd name="connsiteX221" fmla="*/ 463010 w 998239"/>
              <a:gd name="connsiteY221" fmla="*/ 407513 h 2601565"/>
              <a:gd name="connsiteX222" fmla="*/ 485179 w 998239"/>
              <a:gd name="connsiteY222" fmla="*/ 385336 h 2601565"/>
              <a:gd name="connsiteX223" fmla="*/ 506842 w 998239"/>
              <a:gd name="connsiteY223" fmla="*/ 358370 h 2601565"/>
              <a:gd name="connsiteX224" fmla="*/ 527364 w 998239"/>
              <a:gd name="connsiteY224" fmla="*/ 329807 h 2601565"/>
              <a:gd name="connsiteX225" fmla="*/ 546367 w 998239"/>
              <a:gd name="connsiteY225" fmla="*/ 299825 h 2601565"/>
              <a:gd name="connsiteX226" fmla="*/ 564862 w 998239"/>
              <a:gd name="connsiteY226" fmla="*/ 268068 h 2601565"/>
              <a:gd name="connsiteX227" fmla="*/ 580697 w 998239"/>
              <a:gd name="connsiteY227" fmla="*/ 235247 h 2601565"/>
              <a:gd name="connsiteX228" fmla="*/ 595519 w 998239"/>
              <a:gd name="connsiteY228" fmla="*/ 203491 h 2601565"/>
              <a:gd name="connsiteX229" fmla="*/ 607680 w 998239"/>
              <a:gd name="connsiteY229" fmla="*/ 172798 h 2601565"/>
              <a:gd name="connsiteX230" fmla="*/ 613508 w 998239"/>
              <a:gd name="connsiteY230" fmla="*/ 172798 h 2601565"/>
              <a:gd name="connsiteX231" fmla="*/ 613508 w 998239"/>
              <a:gd name="connsiteY231" fmla="*/ 175992 h 2601565"/>
              <a:gd name="connsiteX232" fmla="*/ 604006 w 998239"/>
              <a:gd name="connsiteY232" fmla="*/ 206684 h 2601565"/>
              <a:gd name="connsiteX233" fmla="*/ 593365 w 998239"/>
              <a:gd name="connsiteY233" fmla="*/ 238440 h 2601565"/>
              <a:gd name="connsiteX234" fmla="*/ 581837 w 998239"/>
              <a:gd name="connsiteY234" fmla="*/ 269132 h 2601565"/>
              <a:gd name="connsiteX235" fmla="*/ 570183 w 998239"/>
              <a:gd name="connsiteY235" fmla="*/ 298760 h 2601565"/>
              <a:gd name="connsiteX236" fmla="*/ 558021 w 998239"/>
              <a:gd name="connsiteY236" fmla="*/ 327678 h 2601565"/>
              <a:gd name="connsiteX237" fmla="*/ 544339 w 998239"/>
              <a:gd name="connsiteY237" fmla="*/ 354645 h 2601565"/>
              <a:gd name="connsiteX238" fmla="*/ 530025 w 998239"/>
              <a:gd name="connsiteY238" fmla="*/ 380546 h 2601565"/>
              <a:gd name="connsiteX239" fmla="*/ 512669 w 998239"/>
              <a:gd name="connsiteY239" fmla="*/ 404319 h 2601565"/>
              <a:gd name="connsiteX240" fmla="*/ 494680 w 998239"/>
              <a:gd name="connsiteY240" fmla="*/ 427738 h 2601565"/>
              <a:gd name="connsiteX241" fmla="*/ 473524 w 998239"/>
              <a:gd name="connsiteY241" fmla="*/ 446720 h 2601565"/>
              <a:gd name="connsiteX242" fmla="*/ 449329 w 998239"/>
              <a:gd name="connsiteY242" fmla="*/ 464107 h 2601565"/>
              <a:gd name="connsiteX243" fmla="*/ 422345 w 998239"/>
              <a:gd name="connsiteY243" fmla="*/ 479542 h 2601565"/>
              <a:gd name="connsiteX244" fmla="*/ 393842 w 998239"/>
              <a:gd name="connsiteY244" fmla="*/ 491073 h 2601565"/>
              <a:gd name="connsiteX245" fmla="*/ 360145 w 998239"/>
              <a:gd name="connsiteY245" fmla="*/ 499057 h 2601565"/>
              <a:gd name="connsiteX246" fmla="*/ 361158 w 998239"/>
              <a:gd name="connsiteY246" fmla="*/ 554586 h 2601565"/>
              <a:gd name="connsiteX247" fmla="*/ 365845 w 998239"/>
              <a:gd name="connsiteY247" fmla="*/ 607455 h 2601565"/>
              <a:gd name="connsiteX248" fmla="*/ 373826 w 998239"/>
              <a:gd name="connsiteY248" fmla="*/ 657662 h 2601565"/>
              <a:gd name="connsiteX249" fmla="*/ 384341 w 998239"/>
              <a:gd name="connsiteY249" fmla="*/ 705208 h 2601565"/>
              <a:gd name="connsiteX250" fmla="*/ 397516 w 998239"/>
              <a:gd name="connsiteY250" fmla="*/ 750625 h 2601565"/>
              <a:gd name="connsiteX251" fmla="*/ 411831 w 998239"/>
              <a:gd name="connsiteY251" fmla="*/ 794090 h 2601565"/>
              <a:gd name="connsiteX252" fmla="*/ 428172 w 998239"/>
              <a:gd name="connsiteY252" fmla="*/ 835250 h 2601565"/>
              <a:gd name="connsiteX253" fmla="*/ 444515 w 998239"/>
              <a:gd name="connsiteY253" fmla="*/ 875345 h 2601565"/>
              <a:gd name="connsiteX254" fmla="*/ 449329 w 998239"/>
              <a:gd name="connsiteY254" fmla="*/ 884925 h 2601565"/>
              <a:gd name="connsiteX255" fmla="*/ 453509 w 998239"/>
              <a:gd name="connsiteY255" fmla="*/ 896634 h 2601565"/>
              <a:gd name="connsiteX256" fmla="*/ 459336 w 998239"/>
              <a:gd name="connsiteY256" fmla="*/ 909231 h 2601565"/>
              <a:gd name="connsiteX257" fmla="*/ 464657 w 998239"/>
              <a:gd name="connsiteY257" fmla="*/ 922536 h 2601565"/>
              <a:gd name="connsiteX258" fmla="*/ 471498 w 998239"/>
              <a:gd name="connsiteY258" fmla="*/ 935132 h 2601565"/>
              <a:gd name="connsiteX259" fmla="*/ 479352 w 998239"/>
              <a:gd name="connsiteY259" fmla="*/ 945776 h 2601565"/>
              <a:gd name="connsiteX260" fmla="*/ 488853 w 998239"/>
              <a:gd name="connsiteY260" fmla="*/ 955180 h 2601565"/>
              <a:gd name="connsiteX261" fmla="*/ 499494 w 998239"/>
              <a:gd name="connsiteY261" fmla="*/ 962099 h 2601565"/>
              <a:gd name="connsiteX262" fmla="*/ 512163 w 998239"/>
              <a:gd name="connsiteY262" fmla="*/ 964760 h 2601565"/>
              <a:gd name="connsiteX263" fmla="*/ 525338 w 998239"/>
              <a:gd name="connsiteY263" fmla="*/ 964228 h 2601565"/>
              <a:gd name="connsiteX264" fmla="*/ 549027 w 998239"/>
              <a:gd name="connsiteY264" fmla="*/ 956244 h 2601565"/>
              <a:gd name="connsiteX265" fmla="*/ 570183 w 998239"/>
              <a:gd name="connsiteY265" fmla="*/ 943116 h 2601565"/>
              <a:gd name="connsiteX266" fmla="*/ 590705 w 998239"/>
              <a:gd name="connsiteY266" fmla="*/ 926617 h 2601565"/>
              <a:gd name="connsiteX267" fmla="*/ 607680 w 998239"/>
              <a:gd name="connsiteY267" fmla="*/ 907101 h 2601565"/>
              <a:gd name="connsiteX268" fmla="*/ 624022 w 998239"/>
              <a:gd name="connsiteY268" fmla="*/ 885989 h 2601565"/>
              <a:gd name="connsiteX269" fmla="*/ 639350 w 998239"/>
              <a:gd name="connsiteY269" fmla="*/ 863813 h 2601565"/>
              <a:gd name="connsiteX270" fmla="*/ 653032 w 998239"/>
              <a:gd name="connsiteY270" fmla="*/ 842701 h 2601565"/>
              <a:gd name="connsiteX271" fmla="*/ 664687 w 998239"/>
              <a:gd name="connsiteY271" fmla="*/ 822476 h 2601565"/>
              <a:gd name="connsiteX272" fmla="*/ 690530 w 998239"/>
              <a:gd name="connsiteY272" fmla="*/ 776527 h 2601565"/>
              <a:gd name="connsiteX273" fmla="*/ 715359 w 998239"/>
              <a:gd name="connsiteY273" fmla="*/ 724723 h 2601565"/>
              <a:gd name="connsiteX274" fmla="*/ 740189 w 998239"/>
              <a:gd name="connsiteY274" fmla="*/ 668129 h 2601565"/>
              <a:gd name="connsiteX275" fmla="*/ 763372 w 998239"/>
              <a:gd name="connsiteY275" fmla="*/ 606390 h 2601565"/>
              <a:gd name="connsiteX276" fmla="*/ 784528 w 998239"/>
              <a:gd name="connsiteY276" fmla="*/ 541280 h 2601565"/>
              <a:gd name="connsiteX277" fmla="*/ 803530 w 998239"/>
              <a:gd name="connsiteY277" fmla="*/ 472090 h 2601565"/>
              <a:gd name="connsiteX278" fmla="*/ 820886 w 998239"/>
              <a:gd name="connsiteY278" fmla="*/ 399707 h 2601565"/>
              <a:gd name="connsiteX279" fmla="*/ 833553 w 998239"/>
              <a:gd name="connsiteY279" fmla="*/ 324662 h 2601565"/>
              <a:gd name="connsiteX280" fmla="*/ 843055 w 998239"/>
              <a:gd name="connsiteY280" fmla="*/ 247843 h 2601565"/>
              <a:gd name="connsiteX281" fmla="*/ 848882 w 998239"/>
              <a:gd name="connsiteY281" fmla="*/ 169250 h 2601565"/>
              <a:gd name="connsiteX282" fmla="*/ 853569 w 998239"/>
              <a:gd name="connsiteY282" fmla="*/ 172798 h 2601565"/>
              <a:gd name="connsiteX283" fmla="*/ 857370 w 998239"/>
              <a:gd name="connsiteY283" fmla="*/ 181846 h 2601565"/>
              <a:gd name="connsiteX284" fmla="*/ 860537 w 998239"/>
              <a:gd name="connsiteY284" fmla="*/ 195152 h 2601565"/>
              <a:gd name="connsiteX285" fmla="*/ 862057 w 998239"/>
              <a:gd name="connsiteY285" fmla="*/ 212538 h 2601565"/>
              <a:gd name="connsiteX286" fmla="*/ 863070 w 998239"/>
              <a:gd name="connsiteY286" fmla="*/ 232586 h 2601565"/>
              <a:gd name="connsiteX287" fmla="*/ 863070 w 998239"/>
              <a:gd name="connsiteY287" fmla="*/ 255827 h 2601565"/>
              <a:gd name="connsiteX288" fmla="*/ 863070 w 998239"/>
              <a:gd name="connsiteY288" fmla="*/ 280664 h 2601565"/>
              <a:gd name="connsiteX289" fmla="*/ 862057 w 998239"/>
              <a:gd name="connsiteY289" fmla="*/ 307630 h 2601565"/>
              <a:gd name="connsiteX290" fmla="*/ 860537 w 998239"/>
              <a:gd name="connsiteY290" fmla="*/ 335129 h 2601565"/>
              <a:gd name="connsiteX291" fmla="*/ 858383 w 998239"/>
              <a:gd name="connsiteY291" fmla="*/ 363160 h 2601565"/>
              <a:gd name="connsiteX292" fmla="*/ 855216 w 998239"/>
              <a:gd name="connsiteY292" fmla="*/ 391191 h 2601565"/>
              <a:gd name="connsiteX293" fmla="*/ 853569 w 998239"/>
              <a:gd name="connsiteY293" fmla="*/ 418157 h 2601565"/>
              <a:gd name="connsiteX294" fmla="*/ 850402 w 998239"/>
              <a:gd name="connsiteY294" fmla="*/ 442995 h 2601565"/>
              <a:gd name="connsiteX295" fmla="*/ 847869 w 998239"/>
              <a:gd name="connsiteY295" fmla="*/ 466236 h 2601565"/>
              <a:gd name="connsiteX296" fmla="*/ 844701 w 998239"/>
              <a:gd name="connsiteY296" fmla="*/ 486283 h 2601565"/>
              <a:gd name="connsiteX297" fmla="*/ 842041 w 998239"/>
              <a:gd name="connsiteY297" fmla="*/ 502782 h 2601565"/>
              <a:gd name="connsiteX298" fmla="*/ 839888 w 998239"/>
              <a:gd name="connsiteY298" fmla="*/ 515910 h 2601565"/>
              <a:gd name="connsiteX299" fmla="*/ 801883 w 998239"/>
              <a:gd name="connsiteY299" fmla="*/ 666000 h 2601565"/>
              <a:gd name="connsiteX300" fmla="*/ 832540 w 998239"/>
              <a:gd name="connsiteY300" fmla="*/ 662984 h 2601565"/>
              <a:gd name="connsiteX301" fmla="*/ 861044 w 998239"/>
              <a:gd name="connsiteY301" fmla="*/ 655533 h 2601565"/>
              <a:gd name="connsiteX302" fmla="*/ 887900 w 998239"/>
              <a:gd name="connsiteY302" fmla="*/ 644888 h 2601565"/>
              <a:gd name="connsiteX303" fmla="*/ 913743 w 998239"/>
              <a:gd name="connsiteY303" fmla="*/ 631228 h 2601565"/>
              <a:gd name="connsiteX304" fmla="*/ 937052 w 998239"/>
              <a:gd name="connsiteY304" fmla="*/ 615793 h 2601565"/>
              <a:gd name="connsiteX305" fmla="*/ 958081 w 998239"/>
              <a:gd name="connsiteY305" fmla="*/ 598939 h 2601565"/>
              <a:gd name="connsiteX306" fmla="*/ 978224 w 998239"/>
              <a:gd name="connsiteY306" fmla="*/ 581553 h 2601565"/>
              <a:gd name="connsiteX307" fmla="*/ 996719 w 998239"/>
              <a:gd name="connsiteY307" fmla="*/ 565054 h 2601565"/>
              <a:gd name="connsiteX308" fmla="*/ 998239 w 998239"/>
              <a:gd name="connsiteY308" fmla="*/ 573037 h 2601565"/>
              <a:gd name="connsiteX309" fmla="*/ 981391 w 998239"/>
              <a:gd name="connsiteY309" fmla="*/ 598939 h 2601565"/>
              <a:gd name="connsiteX310" fmla="*/ 960742 w 998239"/>
              <a:gd name="connsiteY310" fmla="*/ 623776 h 2601565"/>
              <a:gd name="connsiteX311" fmla="*/ 935912 w 998239"/>
              <a:gd name="connsiteY311" fmla="*/ 645953 h 2601565"/>
              <a:gd name="connsiteX312" fmla="*/ 908042 w 998239"/>
              <a:gd name="connsiteY312" fmla="*/ 666000 h 2601565"/>
              <a:gd name="connsiteX313" fmla="*/ 878399 w 998239"/>
              <a:gd name="connsiteY313" fmla="*/ 684096 h 2601565"/>
              <a:gd name="connsiteX314" fmla="*/ 846728 w 998239"/>
              <a:gd name="connsiteY314" fmla="*/ 699886 h 2601565"/>
              <a:gd name="connsiteX315" fmla="*/ 814044 w 998239"/>
              <a:gd name="connsiteY315" fmla="*/ 712127 h 2601565"/>
              <a:gd name="connsiteX316" fmla="*/ 780728 w 998239"/>
              <a:gd name="connsiteY316" fmla="*/ 720997 h 2601565"/>
              <a:gd name="connsiteX317" fmla="*/ 773886 w 998239"/>
              <a:gd name="connsiteY317" fmla="*/ 742287 h 2601565"/>
              <a:gd name="connsiteX318" fmla="*/ 764385 w 998239"/>
              <a:gd name="connsiteY318" fmla="*/ 767124 h 2601565"/>
              <a:gd name="connsiteX319" fmla="*/ 753871 w 998239"/>
              <a:gd name="connsiteY319" fmla="*/ 793026 h 2601565"/>
              <a:gd name="connsiteX320" fmla="*/ 740189 w 998239"/>
              <a:gd name="connsiteY320" fmla="*/ 821057 h 2601565"/>
              <a:gd name="connsiteX321" fmla="*/ 725874 w 998239"/>
              <a:gd name="connsiteY321" fmla="*/ 850507 h 2601565"/>
              <a:gd name="connsiteX322" fmla="*/ 710546 w 998239"/>
              <a:gd name="connsiteY322" fmla="*/ 879603 h 2601565"/>
              <a:gd name="connsiteX323" fmla="*/ 705253 w 998239"/>
              <a:gd name="connsiteY323" fmla="*/ 888509 h 2601565"/>
              <a:gd name="connsiteX324" fmla="*/ 657504 w 998239"/>
              <a:gd name="connsiteY324" fmla="*/ 965731 h 2601565"/>
              <a:gd name="connsiteX325" fmla="*/ 646192 w 998239"/>
              <a:gd name="connsiteY325" fmla="*/ 981082 h 2601565"/>
              <a:gd name="connsiteX326" fmla="*/ 631877 w 998239"/>
              <a:gd name="connsiteY326" fmla="*/ 1000774 h 2601565"/>
              <a:gd name="connsiteX327" fmla="*/ 618195 w 998239"/>
              <a:gd name="connsiteY327" fmla="*/ 1014967 h 2601565"/>
              <a:gd name="connsiteX328" fmla="*/ 620348 w 998239"/>
              <a:gd name="connsiteY328" fmla="*/ 1025612 h 2601565"/>
              <a:gd name="connsiteX0" fmla="*/ 587538 w 998239"/>
              <a:gd name="connsiteY0" fmla="*/ 1212780 h 2601565"/>
              <a:gd name="connsiteX1" fmla="*/ 579177 w 998239"/>
              <a:gd name="connsiteY1" fmla="*/ 1247552 h 2601565"/>
              <a:gd name="connsiteX2" fmla="*/ 574363 w 998239"/>
              <a:gd name="connsiteY2" fmla="*/ 1283035 h 2601565"/>
              <a:gd name="connsiteX3" fmla="*/ 572336 w 998239"/>
              <a:gd name="connsiteY3" fmla="*/ 1320468 h 2601565"/>
              <a:gd name="connsiteX4" fmla="*/ 571196 w 998239"/>
              <a:gd name="connsiteY4" fmla="*/ 1358079 h 2601565"/>
              <a:gd name="connsiteX5" fmla="*/ 572336 w 998239"/>
              <a:gd name="connsiteY5" fmla="*/ 1395691 h 2601565"/>
              <a:gd name="connsiteX6" fmla="*/ 574363 w 998239"/>
              <a:gd name="connsiteY6" fmla="*/ 1434189 h 2601565"/>
              <a:gd name="connsiteX7" fmla="*/ 577023 w 998239"/>
              <a:gd name="connsiteY7" fmla="*/ 1472331 h 2601565"/>
              <a:gd name="connsiteX8" fmla="*/ 580190 w 998239"/>
              <a:gd name="connsiteY8" fmla="*/ 1509765 h 2601565"/>
              <a:gd name="connsiteX9" fmla="*/ 580697 w 998239"/>
              <a:gd name="connsiteY9" fmla="*/ 1564763 h 2601565"/>
              <a:gd name="connsiteX10" fmla="*/ 578037 w 998239"/>
              <a:gd name="connsiteY10" fmla="*/ 1619760 h 2601565"/>
              <a:gd name="connsiteX11" fmla="*/ 573350 w 998239"/>
              <a:gd name="connsiteY11" fmla="*/ 1672629 h 2601565"/>
              <a:gd name="connsiteX12" fmla="*/ 567522 w 998239"/>
              <a:gd name="connsiteY12" fmla="*/ 1724432 h 2601565"/>
              <a:gd name="connsiteX13" fmla="*/ 564474 w 998239"/>
              <a:gd name="connsiteY13" fmla="*/ 1798067 h 2601565"/>
              <a:gd name="connsiteX14" fmla="*/ 565843 w 998239"/>
              <a:gd name="connsiteY14" fmla="*/ 1798067 h 2601565"/>
              <a:gd name="connsiteX15" fmla="*/ 596167 w 998239"/>
              <a:gd name="connsiteY15" fmla="*/ 2004317 h 2601565"/>
              <a:gd name="connsiteX16" fmla="*/ 614772 w 998239"/>
              <a:gd name="connsiteY16" fmla="*/ 2015335 h 2601565"/>
              <a:gd name="connsiteX17" fmla="*/ 633212 w 998239"/>
              <a:gd name="connsiteY17" fmla="*/ 2026005 h 2601565"/>
              <a:gd name="connsiteX18" fmla="*/ 649037 w 998239"/>
              <a:gd name="connsiteY18" fmla="*/ 2036824 h 2601565"/>
              <a:gd name="connsiteX19" fmla="*/ 682546 w 998239"/>
              <a:gd name="connsiteY19" fmla="*/ 2063750 h 2601565"/>
              <a:gd name="connsiteX20" fmla="*/ 712427 w 998239"/>
              <a:gd name="connsiteY20" fmla="*/ 2092373 h 2601565"/>
              <a:gd name="connsiteX21" fmla="*/ 738220 w 998239"/>
              <a:gd name="connsiteY21" fmla="*/ 2120464 h 2601565"/>
              <a:gd name="connsiteX22" fmla="*/ 761610 w 998239"/>
              <a:gd name="connsiteY22" fmla="*/ 2148686 h 2601565"/>
              <a:gd name="connsiteX23" fmla="*/ 783089 w 998239"/>
              <a:gd name="connsiteY23" fmla="*/ 2177264 h 2601565"/>
              <a:gd name="connsiteX24" fmla="*/ 803347 w 998239"/>
              <a:gd name="connsiteY24" fmla="*/ 2204774 h 2601565"/>
              <a:gd name="connsiteX25" fmla="*/ 821429 w 998239"/>
              <a:gd name="connsiteY25" fmla="*/ 2231393 h 2601565"/>
              <a:gd name="connsiteX26" fmla="*/ 812873 w 998239"/>
              <a:gd name="connsiteY26" fmla="*/ 2236092 h 2601565"/>
              <a:gd name="connsiteX27" fmla="*/ 783805 w 998239"/>
              <a:gd name="connsiteY27" fmla="*/ 2203301 h 2601565"/>
              <a:gd name="connsiteX28" fmla="*/ 753719 w 998239"/>
              <a:gd name="connsiteY28" fmla="*/ 2172059 h 2601565"/>
              <a:gd name="connsiteX29" fmla="*/ 722647 w 998239"/>
              <a:gd name="connsiteY29" fmla="*/ 2142999 h 2601565"/>
              <a:gd name="connsiteX30" fmla="*/ 690330 w 998239"/>
              <a:gd name="connsiteY30" fmla="*/ 2116510 h 2601565"/>
              <a:gd name="connsiteX31" fmla="*/ 655982 w 998239"/>
              <a:gd name="connsiteY31" fmla="*/ 2093118 h 2601565"/>
              <a:gd name="connsiteX32" fmla="*/ 620297 w 998239"/>
              <a:gd name="connsiteY32" fmla="*/ 2072215 h 2601565"/>
              <a:gd name="connsiteX33" fmla="*/ 583862 w 998239"/>
              <a:gd name="connsiteY33" fmla="*/ 2054108 h 2601565"/>
              <a:gd name="connsiteX34" fmla="*/ 545427 w 998239"/>
              <a:gd name="connsiteY34" fmla="*/ 2040553 h 2601565"/>
              <a:gd name="connsiteX35" fmla="*/ 511522 w 998239"/>
              <a:gd name="connsiteY35" fmla="*/ 2221026 h 2601565"/>
              <a:gd name="connsiteX36" fmla="*/ 546020 w 998239"/>
              <a:gd name="connsiteY36" fmla="*/ 2245768 h 2601565"/>
              <a:gd name="connsiteX37" fmla="*/ 576539 w 998239"/>
              <a:gd name="connsiteY37" fmla="*/ 2272514 h 2601565"/>
              <a:gd name="connsiteX38" fmla="*/ 601206 w 998239"/>
              <a:gd name="connsiteY38" fmla="*/ 2299617 h 2601565"/>
              <a:gd name="connsiteX39" fmla="*/ 620912 w 998239"/>
              <a:gd name="connsiteY39" fmla="*/ 2328269 h 2601565"/>
              <a:gd name="connsiteX40" fmla="*/ 635746 w 998239"/>
              <a:gd name="connsiteY40" fmla="*/ 2357733 h 2601565"/>
              <a:gd name="connsiteX41" fmla="*/ 645162 w 998239"/>
              <a:gd name="connsiteY41" fmla="*/ 2386515 h 2601565"/>
              <a:gd name="connsiteX42" fmla="*/ 649446 w 998239"/>
              <a:gd name="connsiteY42" fmla="*/ 2415678 h 2601565"/>
              <a:gd name="connsiteX43" fmla="*/ 648196 w 998239"/>
              <a:gd name="connsiteY43" fmla="*/ 2444260 h 2601565"/>
              <a:gd name="connsiteX44" fmla="*/ 641984 w 998239"/>
              <a:gd name="connsiteY44" fmla="*/ 2470935 h 2601565"/>
              <a:gd name="connsiteX45" fmla="*/ 637257 w 998239"/>
              <a:gd name="connsiteY45" fmla="*/ 2472280 h 2601565"/>
              <a:gd name="connsiteX46" fmla="*/ 635317 w 998239"/>
              <a:gd name="connsiteY46" fmla="*/ 2465092 h 2601565"/>
              <a:gd name="connsiteX47" fmla="*/ 641087 w 998239"/>
              <a:gd name="connsiteY47" fmla="*/ 2449008 h 2601565"/>
              <a:gd name="connsiteX48" fmla="*/ 641384 w 998239"/>
              <a:gd name="connsiteY48" fmla="*/ 2430972 h 2601565"/>
              <a:gd name="connsiteX49" fmla="*/ 639215 w 998239"/>
              <a:gd name="connsiteY49" fmla="*/ 2410982 h 2601565"/>
              <a:gd name="connsiteX50" fmla="*/ 632287 w 998239"/>
              <a:gd name="connsiteY50" fmla="*/ 2390884 h 2601565"/>
              <a:gd name="connsiteX51" fmla="*/ 621944 w 998239"/>
              <a:gd name="connsiteY51" fmla="*/ 2369828 h 2601565"/>
              <a:gd name="connsiteX52" fmla="*/ 609133 w 998239"/>
              <a:gd name="connsiteY52" fmla="*/ 2349453 h 2601565"/>
              <a:gd name="connsiteX53" fmla="*/ 593107 w 998239"/>
              <a:gd name="connsiteY53" fmla="*/ 2329922 h 2601565"/>
              <a:gd name="connsiteX54" fmla="*/ 574242 w 998239"/>
              <a:gd name="connsiteY54" fmla="*/ 2311561 h 2601565"/>
              <a:gd name="connsiteX55" fmla="*/ 554736 w 998239"/>
              <a:gd name="connsiteY55" fmla="*/ 2295077 h 2601565"/>
              <a:gd name="connsiteX56" fmla="*/ 542732 w 998239"/>
              <a:gd name="connsiteY56" fmla="*/ 2286998 h 2601565"/>
              <a:gd name="connsiteX57" fmla="*/ 533341 w 998239"/>
              <a:gd name="connsiteY57" fmla="*/ 2278769 h 2601565"/>
              <a:gd name="connsiteX58" fmla="*/ 523778 w 998239"/>
              <a:gd name="connsiteY58" fmla="*/ 2272829 h 2601565"/>
              <a:gd name="connsiteX59" fmla="*/ 514151 w 998239"/>
              <a:gd name="connsiteY59" fmla="*/ 2267440 h 2601565"/>
              <a:gd name="connsiteX60" fmla="*/ 503656 w 998239"/>
              <a:gd name="connsiteY60" fmla="*/ 2264952 h 2601565"/>
              <a:gd name="connsiteX61" fmla="*/ 491006 w 998239"/>
              <a:gd name="connsiteY61" fmla="*/ 2308954 h 2601565"/>
              <a:gd name="connsiteX62" fmla="*/ 476330 w 998239"/>
              <a:gd name="connsiteY62" fmla="*/ 2349959 h 2601565"/>
              <a:gd name="connsiteX63" fmla="*/ 459509 w 998239"/>
              <a:gd name="connsiteY63" fmla="*/ 2391527 h 2601565"/>
              <a:gd name="connsiteX64" fmla="*/ 439580 w 998239"/>
              <a:gd name="connsiteY64" fmla="*/ 2432199 h 2601565"/>
              <a:gd name="connsiteX65" fmla="*/ 416585 w 998239"/>
              <a:gd name="connsiteY65" fmla="*/ 2475063 h 2601565"/>
              <a:gd name="connsiteX66" fmla="*/ 389961 w 998239"/>
              <a:gd name="connsiteY66" fmla="*/ 2519626 h 2601565"/>
              <a:gd name="connsiteX67" fmla="*/ 384223 w 998239"/>
              <a:gd name="connsiteY67" fmla="*/ 2526793 h 2601565"/>
              <a:gd name="connsiteX68" fmla="*/ 377695 w 998239"/>
              <a:gd name="connsiteY68" fmla="*/ 2537945 h 2601565"/>
              <a:gd name="connsiteX69" fmla="*/ 368996 w 998239"/>
              <a:gd name="connsiteY69" fmla="*/ 2549023 h 2601565"/>
              <a:gd name="connsiteX70" fmla="*/ 360933 w 998239"/>
              <a:gd name="connsiteY70" fmla="*/ 2560863 h 2601565"/>
              <a:gd name="connsiteX71" fmla="*/ 351567 w 998239"/>
              <a:gd name="connsiteY71" fmla="*/ 2573185 h 2601565"/>
              <a:gd name="connsiteX72" fmla="*/ 341532 w 998239"/>
              <a:gd name="connsiteY72" fmla="*/ 2583296 h 2601565"/>
              <a:gd name="connsiteX73" fmla="*/ 331557 w 998239"/>
              <a:gd name="connsiteY73" fmla="*/ 2592037 h 2601565"/>
              <a:gd name="connsiteX74" fmla="*/ 321124 w 998239"/>
              <a:gd name="connsiteY74" fmla="*/ 2598545 h 2601565"/>
              <a:gd name="connsiteX75" fmla="*/ 312044 w 998239"/>
              <a:gd name="connsiteY75" fmla="*/ 2601565 h 2601565"/>
              <a:gd name="connsiteX76" fmla="*/ 309960 w 998239"/>
              <a:gd name="connsiteY76" fmla="*/ 2597301 h 2601565"/>
              <a:gd name="connsiteX77" fmla="*/ 342120 w 998239"/>
              <a:gd name="connsiteY77" fmla="*/ 2563687 h 2601565"/>
              <a:gd name="connsiteX78" fmla="*/ 370336 w 998239"/>
              <a:gd name="connsiteY78" fmla="*/ 2526618 h 2601565"/>
              <a:gd name="connsiteX79" fmla="*/ 394287 w 998239"/>
              <a:gd name="connsiteY79" fmla="*/ 2487031 h 2601565"/>
              <a:gd name="connsiteX80" fmla="*/ 413201 w 998239"/>
              <a:gd name="connsiteY80" fmla="*/ 2447908 h 2601565"/>
              <a:gd name="connsiteX81" fmla="*/ 428806 w 998239"/>
              <a:gd name="connsiteY81" fmla="*/ 2409545 h 2601565"/>
              <a:gd name="connsiteX82" fmla="*/ 435216 w 998239"/>
              <a:gd name="connsiteY82" fmla="*/ 2381215 h 2601565"/>
              <a:gd name="connsiteX83" fmla="*/ 437508 w 998239"/>
              <a:gd name="connsiteY83" fmla="*/ 2382004 h 2601565"/>
              <a:gd name="connsiteX84" fmla="*/ 438204 w 998239"/>
              <a:gd name="connsiteY84" fmla="*/ 2381394 h 2601565"/>
              <a:gd name="connsiteX85" fmla="*/ 438054 w 998239"/>
              <a:gd name="connsiteY85" fmla="*/ 2380044 h 2601565"/>
              <a:gd name="connsiteX86" fmla="*/ 437652 w 998239"/>
              <a:gd name="connsiteY86" fmla="*/ 2379080 h 2601565"/>
              <a:gd name="connsiteX87" fmla="*/ 436750 w 998239"/>
              <a:gd name="connsiteY87" fmla="*/ 2377071 h 2601565"/>
              <a:gd name="connsiteX88" fmla="*/ 437767 w 998239"/>
              <a:gd name="connsiteY88" fmla="*/ 2375523 h 2601565"/>
              <a:gd name="connsiteX89" fmla="*/ 437711 w 998239"/>
              <a:gd name="connsiteY89" fmla="*/ 2374255 h 2601565"/>
              <a:gd name="connsiteX90" fmla="*/ 438004 w 998239"/>
              <a:gd name="connsiteY90" fmla="*/ 2372682 h 2601565"/>
              <a:gd name="connsiteX91" fmla="*/ 437308 w 998239"/>
              <a:gd name="connsiteY91" fmla="*/ 2373292 h 2601565"/>
              <a:gd name="connsiteX92" fmla="*/ 437711 w 998239"/>
              <a:gd name="connsiteY92" fmla="*/ 2374255 h 2601565"/>
              <a:gd name="connsiteX93" fmla="*/ 435216 w 998239"/>
              <a:gd name="connsiteY93" fmla="*/ 2381215 h 2601565"/>
              <a:gd name="connsiteX94" fmla="*/ 419562 w 998239"/>
              <a:gd name="connsiteY94" fmla="*/ 2378474 h 2601565"/>
              <a:gd name="connsiteX95" fmla="*/ 399876 w 998239"/>
              <a:gd name="connsiteY95" fmla="*/ 2379925 h 2601565"/>
              <a:gd name="connsiteX96" fmla="*/ 378919 w 998239"/>
              <a:gd name="connsiteY96" fmla="*/ 2383310 h 2601565"/>
              <a:gd name="connsiteX97" fmla="*/ 355837 w 998239"/>
              <a:gd name="connsiteY97" fmla="*/ 2389713 h 2601565"/>
              <a:gd name="connsiteX98" fmla="*/ 331860 w 998239"/>
              <a:gd name="connsiteY98" fmla="*/ 2398379 h 2601565"/>
              <a:gd name="connsiteX99" fmla="*/ 307564 w 998239"/>
              <a:gd name="connsiteY99" fmla="*/ 2407986 h 2601565"/>
              <a:gd name="connsiteX100" fmla="*/ 283791 w 998239"/>
              <a:gd name="connsiteY100" fmla="*/ 2419271 h 2601565"/>
              <a:gd name="connsiteX101" fmla="*/ 261091 w 998239"/>
              <a:gd name="connsiteY101" fmla="*/ 2430275 h 2601565"/>
              <a:gd name="connsiteX102" fmla="*/ 258707 w 998239"/>
              <a:gd name="connsiteY102" fmla="*/ 2431515 h 2601565"/>
              <a:gd name="connsiteX103" fmla="*/ 264907 w 998239"/>
              <a:gd name="connsiteY103" fmla="*/ 2418233 h 2601565"/>
              <a:gd name="connsiteX104" fmla="*/ 283331 w 998239"/>
              <a:gd name="connsiteY104" fmla="*/ 2403215 h 2601565"/>
              <a:gd name="connsiteX105" fmla="*/ 306269 w 998239"/>
              <a:gd name="connsiteY105" fmla="*/ 2389370 h 2601565"/>
              <a:gd name="connsiteX106" fmla="*/ 330709 w 998239"/>
              <a:gd name="connsiteY106" fmla="*/ 2376839 h 2601565"/>
              <a:gd name="connsiteX107" fmla="*/ 356078 w 998239"/>
              <a:gd name="connsiteY107" fmla="*/ 2366953 h 2601565"/>
              <a:gd name="connsiteX108" fmla="*/ 384546 w 998239"/>
              <a:gd name="connsiteY108" fmla="*/ 2359782 h 2601565"/>
              <a:gd name="connsiteX109" fmla="*/ 448037 w 998239"/>
              <a:gd name="connsiteY109" fmla="*/ 2345291 h 2601565"/>
              <a:gd name="connsiteX110" fmla="*/ 456052 w 998239"/>
              <a:gd name="connsiteY110" fmla="*/ 2295805 h 2601565"/>
              <a:gd name="connsiteX111" fmla="*/ 459891 w 998239"/>
              <a:gd name="connsiteY111" fmla="*/ 2246520 h 2601565"/>
              <a:gd name="connsiteX112" fmla="*/ 459547 w 998239"/>
              <a:gd name="connsiteY112" fmla="*/ 2196621 h 2601565"/>
              <a:gd name="connsiteX113" fmla="*/ 455007 w 998239"/>
              <a:gd name="connsiteY113" fmla="*/ 2147109 h 2601565"/>
              <a:gd name="connsiteX114" fmla="*/ 414605 w 998239"/>
              <a:gd name="connsiteY114" fmla="*/ 1999908 h 2601565"/>
              <a:gd name="connsiteX115" fmla="*/ 392039 w 998239"/>
              <a:gd name="connsiteY115" fmla="*/ 2033339 h 2601565"/>
              <a:gd name="connsiteX116" fmla="*/ 351498 w 998239"/>
              <a:gd name="connsiteY116" fmla="*/ 2087417 h 2601565"/>
              <a:gd name="connsiteX117" fmla="*/ 308424 w 998239"/>
              <a:gd name="connsiteY117" fmla="*/ 2139893 h 2601565"/>
              <a:gd name="connsiteX118" fmla="*/ 266098 w 998239"/>
              <a:gd name="connsiteY118" fmla="*/ 2190203 h 2601565"/>
              <a:gd name="connsiteX119" fmla="*/ 221074 w 998239"/>
              <a:gd name="connsiteY119" fmla="*/ 2236952 h 2601565"/>
              <a:gd name="connsiteX120" fmla="*/ 175500 w 998239"/>
              <a:gd name="connsiteY120" fmla="*/ 2279195 h 2601565"/>
              <a:gd name="connsiteX121" fmla="*/ 130958 w 998239"/>
              <a:gd name="connsiteY121" fmla="*/ 2318489 h 2601565"/>
              <a:gd name="connsiteX122" fmla="*/ 86731 w 998239"/>
              <a:gd name="connsiteY122" fmla="*/ 2351876 h 2601565"/>
              <a:gd name="connsiteX123" fmla="*/ 43708 w 998239"/>
              <a:gd name="connsiteY123" fmla="*/ 2380769 h 2601565"/>
              <a:gd name="connsiteX124" fmla="*/ 0 w 998239"/>
              <a:gd name="connsiteY124" fmla="*/ 2402513 h 2601565"/>
              <a:gd name="connsiteX125" fmla="*/ 7680 w 998239"/>
              <a:gd name="connsiteY125" fmla="*/ 2395440 h 2601565"/>
              <a:gd name="connsiteX126" fmla="*/ 12312 w 998239"/>
              <a:gd name="connsiteY126" fmla="*/ 2390461 h 2601565"/>
              <a:gd name="connsiteX127" fmla="*/ 15901 w 998239"/>
              <a:gd name="connsiteY127" fmla="*/ 2387490 h 2601565"/>
              <a:gd name="connsiteX128" fmla="*/ 17197 w 998239"/>
              <a:gd name="connsiteY128" fmla="*/ 2385386 h 2601565"/>
              <a:gd name="connsiteX129" fmla="*/ 16525 w 998239"/>
              <a:gd name="connsiteY129" fmla="*/ 2383620 h 2601565"/>
              <a:gd name="connsiteX130" fmla="*/ 17174 w 998239"/>
              <a:gd name="connsiteY130" fmla="*/ 2382567 h 2601565"/>
              <a:gd name="connsiteX131" fmla="*/ 15999 w 998239"/>
              <a:gd name="connsiteY131" fmla="*/ 2381933 h 2601565"/>
              <a:gd name="connsiteX132" fmla="*/ 16971 w 998239"/>
              <a:gd name="connsiteY132" fmla="*/ 2380354 h 2601565"/>
              <a:gd name="connsiteX133" fmla="*/ 20090 w 998239"/>
              <a:gd name="connsiteY133" fmla="*/ 2377830 h 2601565"/>
              <a:gd name="connsiteX134" fmla="*/ 24327 w 998239"/>
              <a:gd name="connsiteY134" fmla="*/ 2373807 h 2601565"/>
              <a:gd name="connsiteX135" fmla="*/ 30627 w 998239"/>
              <a:gd name="connsiteY135" fmla="*/ 2367391 h 2601565"/>
              <a:gd name="connsiteX136" fmla="*/ 40670 w 998239"/>
              <a:gd name="connsiteY136" fmla="*/ 2359024 h 2601565"/>
              <a:gd name="connsiteX137" fmla="*/ 55321 w 998239"/>
              <a:gd name="connsiteY137" fmla="*/ 2347300 h 2601565"/>
              <a:gd name="connsiteX138" fmla="*/ 71663 w 998239"/>
              <a:gd name="connsiteY138" fmla="*/ 2332515 h 2601565"/>
              <a:gd name="connsiteX139" fmla="*/ 94475 w 998239"/>
              <a:gd name="connsiteY139" fmla="*/ 2314213 h 2601565"/>
              <a:gd name="connsiteX140" fmla="*/ 121818 w 998239"/>
              <a:gd name="connsiteY140" fmla="*/ 2292046 h 2601565"/>
              <a:gd name="connsiteX141" fmla="*/ 160830 w 998239"/>
              <a:gd name="connsiteY141" fmla="*/ 2255375 h 2601565"/>
              <a:gd name="connsiteX142" fmla="*/ 197971 w 998239"/>
              <a:gd name="connsiteY142" fmla="*/ 2213486 h 2601565"/>
              <a:gd name="connsiteX143" fmla="*/ 234107 w 998239"/>
              <a:gd name="connsiteY143" fmla="*/ 2169419 h 2601565"/>
              <a:gd name="connsiteX144" fmla="*/ 274428 w 998239"/>
              <a:gd name="connsiteY144" fmla="*/ 2123636 h 2601565"/>
              <a:gd name="connsiteX145" fmla="*/ 282447 w 998239"/>
              <a:gd name="connsiteY145" fmla="*/ 2113474 h 2601565"/>
              <a:gd name="connsiteX146" fmla="*/ 294255 w 998239"/>
              <a:gd name="connsiteY146" fmla="*/ 2098111 h 2601565"/>
              <a:gd name="connsiteX147" fmla="*/ 304716 w 998239"/>
              <a:gd name="connsiteY147" fmla="*/ 2083635 h 2601565"/>
              <a:gd name="connsiteX148" fmla="*/ 328894 w 998239"/>
              <a:gd name="connsiteY148" fmla="*/ 2047263 h 2601565"/>
              <a:gd name="connsiteX149" fmla="*/ 330780 w 998239"/>
              <a:gd name="connsiteY149" fmla="*/ 2044202 h 2601565"/>
              <a:gd name="connsiteX150" fmla="*/ 331717 w 998239"/>
              <a:gd name="connsiteY150" fmla="*/ 2042063 h 2601565"/>
              <a:gd name="connsiteX151" fmla="*/ 391204 w 998239"/>
              <a:gd name="connsiteY151" fmla="*/ 1933218 h 2601565"/>
              <a:gd name="connsiteX152" fmla="*/ 390156 w 998239"/>
              <a:gd name="connsiteY152" fmla="*/ 1860349 h 2601565"/>
              <a:gd name="connsiteX153" fmla="*/ 396502 w 998239"/>
              <a:gd name="connsiteY153" fmla="*/ 1818105 h 2601565"/>
              <a:gd name="connsiteX154" fmla="*/ 402330 w 998239"/>
              <a:gd name="connsiteY154" fmla="*/ 1747141 h 2601565"/>
              <a:gd name="connsiteX155" fmla="*/ 412844 w 998239"/>
              <a:gd name="connsiteY155" fmla="*/ 1718578 h 2601565"/>
              <a:gd name="connsiteX156" fmla="*/ 421839 w 998239"/>
              <a:gd name="connsiteY156" fmla="*/ 1686822 h 2601565"/>
              <a:gd name="connsiteX157" fmla="*/ 430327 w 998239"/>
              <a:gd name="connsiteY157" fmla="*/ 1651516 h 2601565"/>
              <a:gd name="connsiteX158" fmla="*/ 438181 w 998239"/>
              <a:gd name="connsiteY158" fmla="*/ 1613906 h 2601565"/>
              <a:gd name="connsiteX159" fmla="*/ 444515 w 998239"/>
              <a:gd name="connsiteY159" fmla="*/ 1573279 h 2601565"/>
              <a:gd name="connsiteX160" fmla="*/ 449329 w 998239"/>
              <a:gd name="connsiteY160" fmla="*/ 1531942 h 2601565"/>
              <a:gd name="connsiteX161" fmla="*/ 454016 w 998239"/>
              <a:gd name="connsiteY161" fmla="*/ 1488654 h 2601565"/>
              <a:gd name="connsiteX162" fmla="*/ 457183 w 998239"/>
              <a:gd name="connsiteY162" fmla="*/ 1444833 h 2601565"/>
              <a:gd name="connsiteX163" fmla="*/ 459843 w 998239"/>
              <a:gd name="connsiteY163" fmla="*/ 1399239 h 2601565"/>
              <a:gd name="connsiteX164" fmla="*/ 459843 w 998239"/>
              <a:gd name="connsiteY164" fmla="*/ 1354354 h 2601565"/>
              <a:gd name="connsiteX165" fmla="*/ 459843 w 998239"/>
              <a:gd name="connsiteY165" fmla="*/ 1310001 h 2601565"/>
              <a:gd name="connsiteX166" fmla="*/ 457183 w 998239"/>
              <a:gd name="connsiteY166" fmla="*/ 1265471 h 2601565"/>
              <a:gd name="connsiteX167" fmla="*/ 453509 w 998239"/>
              <a:gd name="connsiteY167" fmla="*/ 1222715 h 2601565"/>
              <a:gd name="connsiteX168" fmla="*/ 448822 w 998239"/>
              <a:gd name="connsiteY168" fmla="*/ 1181023 h 2601565"/>
              <a:gd name="connsiteX169" fmla="*/ 441854 w 998239"/>
              <a:gd name="connsiteY169" fmla="*/ 1140751 h 2601565"/>
              <a:gd name="connsiteX170" fmla="*/ 432353 w 998239"/>
              <a:gd name="connsiteY170" fmla="*/ 1103318 h 2601565"/>
              <a:gd name="connsiteX171" fmla="*/ 421839 w 998239"/>
              <a:gd name="connsiteY171" fmla="*/ 1067835 h 2601565"/>
              <a:gd name="connsiteX172" fmla="*/ 409170 w 998239"/>
              <a:gd name="connsiteY172" fmla="*/ 1036079 h 2601565"/>
              <a:gd name="connsiteX173" fmla="*/ 405274 w 998239"/>
              <a:gd name="connsiteY173" fmla="*/ 1028382 h 2601565"/>
              <a:gd name="connsiteX174" fmla="*/ 325111 w 998239"/>
              <a:gd name="connsiteY174" fmla="*/ 669960 h 2601565"/>
              <a:gd name="connsiteX175" fmla="*/ 324674 w 998239"/>
              <a:gd name="connsiteY175" fmla="*/ 667064 h 2601565"/>
              <a:gd name="connsiteX176" fmla="*/ 321000 w 998239"/>
              <a:gd name="connsiteY176" fmla="*/ 613131 h 2601565"/>
              <a:gd name="connsiteX177" fmla="*/ 317833 w 998239"/>
              <a:gd name="connsiteY177" fmla="*/ 556715 h 2601565"/>
              <a:gd name="connsiteX178" fmla="*/ 317833 w 998239"/>
              <a:gd name="connsiteY178" fmla="*/ 499057 h 2601565"/>
              <a:gd name="connsiteX179" fmla="*/ 319986 w 998239"/>
              <a:gd name="connsiteY179" fmla="*/ 440866 h 2601565"/>
              <a:gd name="connsiteX180" fmla="*/ 324674 w 998239"/>
              <a:gd name="connsiteY180" fmla="*/ 383208 h 2601565"/>
              <a:gd name="connsiteX181" fmla="*/ 331642 w 998239"/>
              <a:gd name="connsiteY181" fmla="*/ 325726 h 2601565"/>
              <a:gd name="connsiteX182" fmla="*/ 338989 w 998239"/>
              <a:gd name="connsiteY182" fmla="*/ 270197 h 2601565"/>
              <a:gd name="connsiteX183" fmla="*/ 349504 w 998239"/>
              <a:gd name="connsiteY183" fmla="*/ 216264 h 2601565"/>
              <a:gd name="connsiteX184" fmla="*/ 362172 w 998239"/>
              <a:gd name="connsiteY184" fmla="*/ 165524 h 2601565"/>
              <a:gd name="connsiteX185" fmla="*/ 375347 w 998239"/>
              <a:gd name="connsiteY185" fmla="*/ 117446 h 2601565"/>
              <a:gd name="connsiteX186" fmla="*/ 390675 w 998239"/>
              <a:gd name="connsiteY186" fmla="*/ 73980 h 2601565"/>
              <a:gd name="connsiteX187" fmla="*/ 407017 w 998239"/>
              <a:gd name="connsiteY187" fmla="*/ 34418 h 2601565"/>
              <a:gd name="connsiteX188" fmla="*/ 426653 w 998239"/>
              <a:gd name="connsiteY188" fmla="*/ 0 h 2601565"/>
              <a:gd name="connsiteX189" fmla="*/ 424499 w 998239"/>
              <a:gd name="connsiteY189" fmla="*/ 8516 h 2601565"/>
              <a:gd name="connsiteX190" fmla="*/ 423485 w 998239"/>
              <a:gd name="connsiteY190" fmla="*/ 14193 h 2601565"/>
              <a:gd name="connsiteX191" fmla="*/ 422345 w 998239"/>
              <a:gd name="connsiteY191" fmla="*/ 17918 h 2601565"/>
              <a:gd name="connsiteX192" fmla="*/ 422345 w 998239"/>
              <a:gd name="connsiteY192" fmla="*/ 20048 h 2601565"/>
              <a:gd name="connsiteX193" fmla="*/ 423485 w 998239"/>
              <a:gd name="connsiteY193" fmla="*/ 21112 h 2601565"/>
              <a:gd name="connsiteX194" fmla="*/ 423485 w 998239"/>
              <a:gd name="connsiteY194" fmla="*/ 22177 h 2601565"/>
              <a:gd name="connsiteX195" fmla="*/ 424499 w 998239"/>
              <a:gd name="connsiteY195" fmla="*/ 22177 h 2601565"/>
              <a:gd name="connsiteX196" fmla="*/ 424499 w 998239"/>
              <a:gd name="connsiteY196" fmla="*/ 23773 h 2601565"/>
              <a:gd name="connsiteX197" fmla="*/ 423485 w 998239"/>
              <a:gd name="connsiteY197" fmla="*/ 26967 h 2601565"/>
              <a:gd name="connsiteX198" fmla="*/ 422345 w 998239"/>
              <a:gd name="connsiteY198" fmla="*/ 31756 h 2601565"/>
              <a:gd name="connsiteX199" fmla="*/ 420825 w 998239"/>
              <a:gd name="connsiteY199" fmla="*/ 39208 h 2601565"/>
              <a:gd name="connsiteX200" fmla="*/ 417658 w 998239"/>
              <a:gd name="connsiteY200" fmla="*/ 49676 h 2601565"/>
              <a:gd name="connsiteX201" fmla="*/ 412844 w 998239"/>
              <a:gd name="connsiteY201" fmla="*/ 64578 h 2601565"/>
              <a:gd name="connsiteX202" fmla="*/ 408157 w 998239"/>
              <a:gd name="connsiteY202" fmla="*/ 82496 h 2601565"/>
              <a:gd name="connsiteX203" fmla="*/ 400683 w 998239"/>
              <a:gd name="connsiteY203" fmla="*/ 105737 h 2601565"/>
              <a:gd name="connsiteX204" fmla="*/ 391815 w 998239"/>
              <a:gd name="connsiteY204" fmla="*/ 133768 h 2601565"/>
              <a:gd name="connsiteX205" fmla="*/ 381174 w 998239"/>
              <a:gd name="connsiteY205" fmla="*/ 177588 h 2601565"/>
              <a:gd name="connsiteX206" fmla="*/ 373826 w 998239"/>
              <a:gd name="connsiteY206" fmla="*/ 224602 h 2601565"/>
              <a:gd name="connsiteX207" fmla="*/ 367999 w 998239"/>
              <a:gd name="connsiteY207" fmla="*/ 272858 h 2601565"/>
              <a:gd name="connsiteX208" fmla="*/ 360145 w 998239"/>
              <a:gd name="connsiteY208" fmla="*/ 324130 h 2601565"/>
              <a:gd name="connsiteX209" fmla="*/ 359005 w 998239"/>
              <a:gd name="connsiteY209" fmla="*/ 335129 h 2601565"/>
              <a:gd name="connsiteX210" fmla="*/ 357484 w 998239"/>
              <a:gd name="connsiteY210" fmla="*/ 351628 h 2601565"/>
              <a:gd name="connsiteX211" fmla="*/ 356344 w 998239"/>
              <a:gd name="connsiteY211" fmla="*/ 369015 h 2601565"/>
              <a:gd name="connsiteX212" fmla="*/ 355331 w 998239"/>
              <a:gd name="connsiteY212" fmla="*/ 387997 h 2601565"/>
              <a:gd name="connsiteX213" fmla="*/ 355331 w 998239"/>
              <a:gd name="connsiteY213" fmla="*/ 407513 h 2601565"/>
              <a:gd name="connsiteX214" fmla="*/ 357484 w 998239"/>
              <a:gd name="connsiteY214" fmla="*/ 425077 h 2601565"/>
              <a:gd name="connsiteX215" fmla="*/ 360145 w 998239"/>
              <a:gd name="connsiteY215" fmla="*/ 440334 h 2601565"/>
              <a:gd name="connsiteX216" fmla="*/ 364832 w 998239"/>
              <a:gd name="connsiteY216" fmla="*/ 450979 h 2601565"/>
              <a:gd name="connsiteX217" fmla="*/ 390168 w 998239"/>
              <a:gd name="connsiteY217" fmla="*/ 448849 h 2601565"/>
              <a:gd name="connsiteX218" fmla="*/ 414997 w 998239"/>
              <a:gd name="connsiteY218" fmla="*/ 440334 h 2601565"/>
              <a:gd name="connsiteX219" fmla="*/ 438687 w 998239"/>
              <a:gd name="connsiteY219" fmla="*/ 426673 h 2601565"/>
              <a:gd name="connsiteX220" fmla="*/ 463010 w 998239"/>
              <a:gd name="connsiteY220" fmla="*/ 407513 h 2601565"/>
              <a:gd name="connsiteX221" fmla="*/ 485179 w 998239"/>
              <a:gd name="connsiteY221" fmla="*/ 385336 h 2601565"/>
              <a:gd name="connsiteX222" fmla="*/ 506842 w 998239"/>
              <a:gd name="connsiteY222" fmla="*/ 358370 h 2601565"/>
              <a:gd name="connsiteX223" fmla="*/ 527364 w 998239"/>
              <a:gd name="connsiteY223" fmla="*/ 329807 h 2601565"/>
              <a:gd name="connsiteX224" fmla="*/ 546367 w 998239"/>
              <a:gd name="connsiteY224" fmla="*/ 299825 h 2601565"/>
              <a:gd name="connsiteX225" fmla="*/ 564862 w 998239"/>
              <a:gd name="connsiteY225" fmla="*/ 268068 h 2601565"/>
              <a:gd name="connsiteX226" fmla="*/ 580697 w 998239"/>
              <a:gd name="connsiteY226" fmla="*/ 235247 h 2601565"/>
              <a:gd name="connsiteX227" fmla="*/ 595519 w 998239"/>
              <a:gd name="connsiteY227" fmla="*/ 203491 h 2601565"/>
              <a:gd name="connsiteX228" fmla="*/ 607680 w 998239"/>
              <a:gd name="connsiteY228" fmla="*/ 172798 h 2601565"/>
              <a:gd name="connsiteX229" fmla="*/ 613508 w 998239"/>
              <a:gd name="connsiteY229" fmla="*/ 172798 h 2601565"/>
              <a:gd name="connsiteX230" fmla="*/ 613508 w 998239"/>
              <a:gd name="connsiteY230" fmla="*/ 175992 h 2601565"/>
              <a:gd name="connsiteX231" fmla="*/ 604006 w 998239"/>
              <a:gd name="connsiteY231" fmla="*/ 206684 h 2601565"/>
              <a:gd name="connsiteX232" fmla="*/ 593365 w 998239"/>
              <a:gd name="connsiteY232" fmla="*/ 238440 h 2601565"/>
              <a:gd name="connsiteX233" fmla="*/ 581837 w 998239"/>
              <a:gd name="connsiteY233" fmla="*/ 269132 h 2601565"/>
              <a:gd name="connsiteX234" fmla="*/ 570183 w 998239"/>
              <a:gd name="connsiteY234" fmla="*/ 298760 h 2601565"/>
              <a:gd name="connsiteX235" fmla="*/ 558021 w 998239"/>
              <a:gd name="connsiteY235" fmla="*/ 327678 h 2601565"/>
              <a:gd name="connsiteX236" fmla="*/ 544339 w 998239"/>
              <a:gd name="connsiteY236" fmla="*/ 354645 h 2601565"/>
              <a:gd name="connsiteX237" fmla="*/ 530025 w 998239"/>
              <a:gd name="connsiteY237" fmla="*/ 380546 h 2601565"/>
              <a:gd name="connsiteX238" fmla="*/ 512669 w 998239"/>
              <a:gd name="connsiteY238" fmla="*/ 404319 h 2601565"/>
              <a:gd name="connsiteX239" fmla="*/ 494680 w 998239"/>
              <a:gd name="connsiteY239" fmla="*/ 427738 h 2601565"/>
              <a:gd name="connsiteX240" fmla="*/ 473524 w 998239"/>
              <a:gd name="connsiteY240" fmla="*/ 446720 h 2601565"/>
              <a:gd name="connsiteX241" fmla="*/ 449329 w 998239"/>
              <a:gd name="connsiteY241" fmla="*/ 464107 h 2601565"/>
              <a:gd name="connsiteX242" fmla="*/ 422345 w 998239"/>
              <a:gd name="connsiteY242" fmla="*/ 479542 h 2601565"/>
              <a:gd name="connsiteX243" fmla="*/ 393842 w 998239"/>
              <a:gd name="connsiteY243" fmla="*/ 491073 h 2601565"/>
              <a:gd name="connsiteX244" fmla="*/ 360145 w 998239"/>
              <a:gd name="connsiteY244" fmla="*/ 499057 h 2601565"/>
              <a:gd name="connsiteX245" fmla="*/ 361158 w 998239"/>
              <a:gd name="connsiteY245" fmla="*/ 554586 h 2601565"/>
              <a:gd name="connsiteX246" fmla="*/ 365845 w 998239"/>
              <a:gd name="connsiteY246" fmla="*/ 607455 h 2601565"/>
              <a:gd name="connsiteX247" fmla="*/ 373826 w 998239"/>
              <a:gd name="connsiteY247" fmla="*/ 657662 h 2601565"/>
              <a:gd name="connsiteX248" fmla="*/ 384341 w 998239"/>
              <a:gd name="connsiteY248" fmla="*/ 705208 h 2601565"/>
              <a:gd name="connsiteX249" fmla="*/ 397516 w 998239"/>
              <a:gd name="connsiteY249" fmla="*/ 750625 h 2601565"/>
              <a:gd name="connsiteX250" fmla="*/ 411831 w 998239"/>
              <a:gd name="connsiteY250" fmla="*/ 794090 h 2601565"/>
              <a:gd name="connsiteX251" fmla="*/ 428172 w 998239"/>
              <a:gd name="connsiteY251" fmla="*/ 835250 h 2601565"/>
              <a:gd name="connsiteX252" fmla="*/ 444515 w 998239"/>
              <a:gd name="connsiteY252" fmla="*/ 875345 h 2601565"/>
              <a:gd name="connsiteX253" fmla="*/ 449329 w 998239"/>
              <a:gd name="connsiteY253" fmla="*/ 884925 h 2601565"/>
              <a:gd name="connsiteX254" fmla="*/ 453509 w 998239"/>
              <a:gd name="connsiteY254" fmla="*/ 896634 h 2601565"/>
              <a:gd name="connsiteX255" fmla="*/ 459336 w 998239"/>
              <a:gd name="connsiteY255" fmla="*/ 909231 h 2601565"/>
              <a:gd name="connsiteX256" fmla="*/ 464657 w 998239"/>
              <a:gd name="connsiteY256" fmla="*/ 922536 h 2601565"/>
              <a:gd name="connsiteX257" fmla="*/ 471498 w 998239"/>
              <a:gd name="connsiteY257" fmla="*/ 935132 h 2601565"/>
              <a:gd name="connsiteX258" fmla="*/ 479352 w 998239"/>
              <a:gd name="connsiteY258" fmla="*/ 945776 h 2601565"/>
              <a:gd name="connsiteX259" fmla="*/ 488853 w 998239"/>
              <a:gd name="connsiteY259" fmla="*/ 955180 h 2601565"/>
              <a:gd name="connsiteX260" fmla="*/ 499494 w 998239"/>
              <a:gd name="connsiteY260" fmla="*/ 962099 h 2601565"/>
              <a:gd name="connsiteX261" fmla="*/ 512163 w 998239"/>
              <a:gd name="connsiteY261" fmla="*/ 964760 h 2601565"/>
              <a:gd name="connsiteX262" fmla="*/ 525338 w 998239"/>
              <a:gd name="connsiteY262" fmla="*/ 964228 h 2601565"/>
              <a:gd name="connsiteX263" fmla="*/ 549027 w 998239"/>
              <a:gd name="connsiteY263" fmla="*/ 956244 h 2601565"/>
              <a:gd name="connsiteX264" fmla="*/ 570183 w 998239"/>
              <a:gd name="connsiteY264" fmla="*/ 943116 h 2601565"/>
              <a:gd name="connsiteX265" fmla="*/ 590705 w 998239"/>
              <a:gd name="connsiteY265" fmla="*/ 926617 h 2601565"/>
              <a:gd name="connsiteX266" fmla="*/ 607680 w 998239"/>
              <a:gd name="connsiteY266" fmla="*/ 907101 h 2601565"/>
              <a:gd name="connsiteX267" fmla="*/ 624022 w 998239"/>
              <a:gd name="connsiteY267" fmla="*/ 885989 h 2601565"/>
              <a:gd name="connsiteX268" fmla="*/ 639350 w 998239"/>
              <a:gd name="connsiteY268" fmla="*/ 863813 h 2601565"/>
              <a:gd name="connsiteX269" fmla="*/ 653032 w 998239"/>
              <a:gd name="connsiteY269" fmla="*/ 842701 h 2601565"/>
              <a:gd name="connsiteX270" fmla="*/ 664687 w 998239"/>
              <a:gd name="connsiteY270" fmla="*/ 822476 h 2601565"/>
              <a:gd name="connsiteX271" fmla="*/ 690530 w 998239"/>
              <a:gd name="connsiteY271" fmla="*/ 776527 h 2601565"/>
              <a:gd name="connsiteX272" fmla="*/ 715359 w 998239"/>
              <a:gd name="connsiteY272" fmla="*/ 724723 h 2601565"/>
              <a:gd name="connsiteX273" fmla="*/ 740189 w 998239"/>
              <a:gd name="connsiteY273" fmla="*/ 668129 h 2601565"/>
              <a:gd name="connsiteX274" fmla="*/ 763372 w 998239"/>
              <a:gd name="connsiteY274" fmla="*/ 606390 h 2601565"/>
              <a:gd name="connsiteX275" fmla="*/ 784528 w 998239"/>
              <a:gd name="connsiteY275" fmla="*/ 541280 h 2601565"/>
              <a:gd name="connsiteX276" fmla="*/ 803530 w 998239"/>
              <a:gd name="connsiteY276" fmla="*/ 472090 h 2601565"/>
              <a:gd name="connsiteX277" fmla="*/ 820886 w 998239"/>
              <a:gd name="connsiteY277" fmla="*/ 399707 h 2601565"/>
              <a:gd name="connsiteX278" fmla="*/ 833553 w 998239"/>
              <a:gd name="connsiteY278" fmla="*/ 324662 h 2601565"/>
              <a:gd name="connsiteX279" fmla="*/ 843055 w 998239"/>
              <a:gd name="connsiteY279" fmla="*/ 247843 h 2601565"/>
              <a:gd name="connsiteX280" fmla="*/ 848882 w 998239"/>
              <a:gd name="connsiteY280" fmla="*/ 169250 h 2601565"/>
              <a:gd name="connsiteX281" fmla="*/ 853569 w 998239"/>
              <a:gd name="connsiteY281" fmla="*/ 172798 h 2601565"/>
              <a:gd name="connsiteX282" fmla="*/ 857370 w 998239"/>
              <a:gd name="connsiteY282" fmla="*/ 181846 h 2601565"/>
              <a:gd name="connsiteX283" fmla="*/ 860537 w 998239"/>
              <a:gd name="connsiteY283" fmla="*/ 195152 h 2601565"/>
              <a:gd name="connsiteX284" fmla="*/ 862057 w 998239"/>
              <a:gd name="connsiteY284" fmla="*/ 212538 h 2601565"/>
              <a:gd name="connsiteX285" fmla="*/ 863070 w 998239"/>
              <a:gd name="connsiteY285" fmla="*/ 232586 h 2601565"/>
              <a:gd name="connsiteX286" fmla="*/ 863070 w 998239"/>
              <a:gd name="connsiteY286" fmla="*/ 255827 h 2601565"/>
              <a:gd name="connsiteX287" fmla="*/ 863070 w 998239"/>
              <a:gd name="connsiteY287" fmla="*/ 280664 h 2601565"/>
              <a:gd name="connsiteX288" fmla="*/ 862057 w 998239"/>
              <a:gd name="connsiteY288" fmla="*/ 307630 h 2601565"/>
              <a:gd name="connsiteX289" fmla="*/ 860537 w 998239"/>
              <a:gd name="connsiteY289" fmla="*/ 335129 h 2601565"/>
              <a:gd name="connsiteX290" fmla="*/ 858383 w 998239"/>
              <a:gd name="connsiteY290" fmla="*/ 363160 h 2601565"/>
              <a:gd name="connsiteX291" fmla="*/ 855216 w 998239"/>
              <a:gd name="connsiteY291" fmla="*/ 391191 h 2601565"/>
              <a:gd name="connsiteX292" fmla="*/ 853569 w 998239"/>
              <a:gd name="connsiteY292" fmla="*/ 418157 h 2601565"/>
              <a:gd name="connsiteX293" fmla="*/ 850402 w 998239"/>
              <a:gd name="connsiteY293" fmla="*/ 442995 h 2601565"/>
              <a:gd name="connsiteX294" fmla="*/ 847869 w 998239"/>
              <a:gd name="connsiteY294" fmla="*/ 466236 h 2601565"/>
              <a:gd name="connsiteX295" fmla="*/ 844701 w 998239"/>
              <a:gd name="connsiteY295" fmla="*/ 486283 h 2601565"/>
              <a:gd name="connsiteX296" fmla="*/ 842041 w 998239"/>
              <a:gd name="connsiteY296" fmla="*/ 502782 h 2601565"/>
              <a:gd name="connsiteX297" fmla="*/ 839888 w 998239"/>
              <a:gd name="connsiteY297" fmla="*/ 515910 h 2601565"/>
              <a:gd name="connsiteX298" fmla="*/ 801883 w 998239"/>
              <a:gd name="connsiteY298" fmla="*/ 666000 h 2601565"/>
              <a:gd name="connsiteX299" fmla="*/ 832540 w 998239"/>
              <a:gd name="connsiteY299" fmla="*/ 662984 h 2601565"/>
              <a:gd name="connsiteX300" fmla="*/ 861044 w 998239"/>
              <a:gd name="connsiteY300" fmla="*/ 655533 h 2601565"/>
              <a:gd name="connsiteX301" fmla="*/ 887900 w 998239"/>
              <a:gd name="connsiteY301" fmla="*/ 644888 h 2601565"/>
              <a:gd name="connsiteX302" fmla="*/ 913743 w 998239"/>
              <a:gd name="connsiteY302" fmla="*/ 631228 h 2601565"/>
              <a:gd name="connsiteX303" fmla="*/ 937052 w 998239"/>
              <a:gd name="connsiteY303" fmla="*/ 615793 h 2601565"/>
              <a:gd name="connsiteX304" fmla="*/ 958081 w 998239"/>
              <a:gd name="connsiteY304" fmla="*/ 598939 h 2601565"/>
              <a:gd name="connsiteX305" fmla="*/ 978224 w 998239"/>
              <a:gd name="connsiteY305" fmla="*/ 581553 h 2601565"/>
              <a:gd name="connsiteX306" fmla="*/ 996719 w 998239"/>
              <a:gd name="connsiteY306" fmla="*/ 565054 h 2601565"/>
              <a:gd name="connsiteX307" fmla="*/ 998239 w 998239"/>
              <a:gd name="connsiteY307" fmla="*/ 573037 h 2601565"/>
              <a:gd name="connsiteX308" fmla="*/ 981391 w 998239"/>
              <a:gd name="connsiteY308" fmla="*/ 598939 h 2601565"/>
              <a:gd name="connsiteX309" fmla="*/ 960742 w 998239"/>
              <a:gd name="connsiteY309" fmla="*/ 623776 h 2601565"/>
              <a:gd name="connsiteX310" fmla="*/ 935912 w 998239"/>
              <a:gd name="connsiteY310" fmla="*/ 645953 h 2601565"/>
              <a:gd name="connsiteX311" fmla="*/ 908042 w 998239"/>
              <a:gd name="connsiteY311" fmla="*/ 666000 h 2601565"/>
              <a:gd name="connsiteX312" fmla="*/ 878399 w 998239"/>
              <a:gd name="connsiteY312" fmla="*/ 684096 h 2601565"/>
              <a:gd name="connsiteX313" fmla="*/ 846728 w 998239"/>
              <a:gd name="connsiteY313" fmla="*/ 699886 h 2601565"/>
              <a:gd name="connsiteX314" fmla="*/ 814044 w 998239"/>
              <a:gd name="connsiteY314" fmla="*/ 712127 h 2601565"/>
              <a:gd name="connsiteX315" fmla="*/ 780728 w 998239"/>
              <a:gd name="connsiteY315" fmla="*/ 720997 h 2601565"/>
              <a:gd name="connsiteX316" fmla="*/ 773886 w 998239"/>
              <a:gd name="connsiteY316" fmla="*/ 742287 h 2601565"/>
              <a:gd name="connsiteX317" fmla="*/ 764385 w 998239"/>
              <a:gd name="connsiteY317" fmla="*/ 767124 h 2601565"/>
              <a:gd name="connsiteX318" fmla="*/ 753871 w 998239"/>
              <a:gd name="connsiteY318" fmla="*/ 793026 h 2601565"/>
              <a:gd name="connsiteX319" fmla="*/ 740189 w 998239"/>
              <a:gd name="connsiteY319" fmla="*/ 821057 h 2601565"/>
              <a:gd name="connsiteX320" fmla="*/ 725874 w 998239"/>
              <a:gd name="connsiteY320" fmla="*/ 850507 h 2601565"/>
              <a:gd name="connsiteX321" fmla="*/ 710546 w 998239"/>
              <a:gd name="connsiteY321" fmla="*/ 879603 h 2601565"/>
              <a:gd name="connsiteX322" fmla="*/ 705253 w 998239"/>
              <a:gd name="connsiteY322" fmla="*/ 888509 h 2601565"/>
              <a:gd name="connsiteX323" fmla="*/ 657504 w 998239"/>
              <a:gd name="connsiteY323" fmla="*/ 965731 h 2601565"/>
              <a:gd name="connsiteX324" fmla="*/ 646192 w 998239"/>
              <a:gd name="connsiteY324" fmla="*/ 981082 h 2601565"/>
              <a:gd name="connsiteX325" fmla="*/ 631877 w 998239"/>
              <a:gd name="connsiteY325" fmla="*/ 1000774 h 2601565"/>
              <a:gd name="connsiteX326" fmla="*/ 618195 w 998239"/>
              <a:gd name="connsiteY326" fmla="*/ 1014967 h 2601565"/>
              <a:gd name="connsiteX327" fmla="*/ 620348 w 998239"/>
              <a:gd name="connsiteY327" fmla="*/ 1025612 h 2601565"/>
              <a:gd name="connsiteX0" fmla="*/ 587538 w 998239"/>
              <a:gd name="connsiteY0" fmla="*/ 1212780 h 2601565"/>
              <a:gd name="connsiteX1" fmla="*/ 579177 w 998239"/>
              <a:gd name="connsiteY1" fmla="*/ 1247552 h 2601565"/>
              <a:gd name="connsiteX2" fmla="*/ 574363 w 998239"/>
              <a:gd name="connsiteY2" fmla="*/ 1283035 h 2601565"/>
              <a:gd name="connsiteX3" fmla="*/ 572336 w 998239"/>
              <a:gd name="connsiteY3" fmla="*/ 1320468 h 2601565"/>
              <a:gd name="connsiteX4" fmla="*/ 571196 w 998239"/>
              <a:gd name="connsiteY4" fmla="*/ 1358079 h 2601565"/>
              <a:gd name="connsiteX5" fmla="*/ 572336 w 998239"/>
              <a:gd name="connsiteY5" fmla="*/ 1395691 h 2601565"/>
              <a:gd name="connsiteX6" fmla="*/ 574363 w 998239"/>
              <a:gd name="connsiteY6" fmla="*/ 1434189 h 2601565"/>
              <a:gd name="connsiteX7" fmla="*/ 577023 w 998239"/>
              <a:gd name="connsiteY7" fmla="*/ 1472331 h 2601565"/>
              <a:gd name="connsiteX8" fmla="*/ 580190 w 998239"/>
              <a:gd name="connsiteY8" fmla="*/ 1509765 h 2601565"/>
              <a:gd name="connsiteX9" fmla="*/ 580697 w 998239"/>
              <a:gd name="connsiteY9" fmla="*/ 1564763 h 2601565"/>
              <a:gd name="connsiteX10" fmla="*/ 578037 w 998239"/>
              <a:gd name="connsiteY10" fmla="*/ 1619760 h 2601565"/>
              <a:gd name="connsiteX11" fmla="*/ 573350 w 998239"/>
              <a:gd name="connsiteY11" fmla="*/ 1672629 h 2601565"/>
              <a:gd name="connsiteX12" fmla="*/ 567522 w 998239"/>
              <a:gd name="connsiteY12" fmla="*/ 1724432 h 2601565"/>
              <a:gd name="connsiteX13" fmla="*/ 564474 w 998239"/>
              <a:gd name="connsiteY13" fmla="*/ 1798067 h 2601565"/>
              <a:gd name="connsiteX14" fmla="*/ 565843 w 998239"/>
              <a:gd name="connsiteY14" fmla="*/ 1798067 h 2601565"/>
              <a:gd name="connsiteX15" fmla="*/ 596167 w 998239"/>
              <a:gd name="connsiteY15" fmla="*/ 2004317 h 2601565"/>
              <a:gd name="connsiteX16" fmla="*/ 614772 w 998239"/>
              <a:gd name="connsiteY16" fmla="*/ 2015335 h 2601565"/>
              <a:gd name="connsiteX17" fmla="*/ 633212 w 998239"/>
              <a:gd name="connsiteY17" fmla="*/ 2026005 h 2601565"/>
              <a:gd name="connsiteX18" fmla="*/ 649037 w 998239"/>
              <a:gd name="connsiteY18" fmla="*/ 2036824 h 2601565"/>
              <a:gd name="connsiteX19" fmla="*/ 682546 w 998239"/>
              <a:gd name="connsiteY19" fmla="*/ 2063750 h 2601565"/>
              <a:gd name="connsiteX20" fmla="*/ 712427 w 998239"/>
              <a:gd name="connsiteY20" fmla="*/ 2092373 h 2601565"/>
              <a:gd name="connsiteX21" fmla="*/ 738220 w 998239"/>
              <a:gd name="connsiteY21" fmla="*/ 2120464 h 2601565"/>
              <a:gd name="connsiteX22" fmla="*/ 761610 w 998239"/>
              <a:gd name="connsiteY22" fmla="*/ 2148686 h 2601565"/>
              <a:gd name="connsiteX23" fmla="*/ 783089 w 998239"/>
              <a:gd name="connsiteY23" fmla="*/ 2177264 h 2601565"/>
              <a:gd name="connsiteX24" fmla="*/ 803347 w 998239"/>
              <a:gd name="connsiteY24" fmla="*/ 2204774 h 2601565"/>
              <a:gd name="connsiteX25" fmla="*/ 821429 w 998239"/>
              <a:gd name="connsiteY25" fmla="*/ 2231393 h 2601565"/>
              <a:gd name="connsiteX26" fmla="*/ 812873 w 998239"/>
              <a:gd name="connsiteY26" fmla="*/ 2236092 h 2601565"/>
              <a:gd name="connsiteX27" fmla="*/ 783805 w 998239"/>
              <a:gd name="connsiteY27" fmla="*/ 2203301 h 2601565"/>
              <a:gd name="connsiteX28" fmla="*/ 753719 w 998239"/>
              <a:gd name="connsiteY28" fmla="*/ 2172059 h 2601565"/>
              <a:gd name="connsiteX29" fmla="*/ 722647 w 998239"/>
              <a:gd name="connsiteY29" fmla="*/ 2142999 h 2601565"/>
              <a:gd name="connsiteX30" fmla="*/ 690330 w 998239"/>
              <a:gd name="connsiteY30" fmla="*/ 2116510 h 2601565"/>
              <a:gd name="connsiteX31" fmla="*/ 655982 w 998239"/>
              <a:gd name="connsiteY31" fmla="*/ 2093118 h 2601565"/>
              <a:gd name="connsiteX32" fmla="*/ 620297 w 998239"/>
              <a:gd name="connsiteY32" fmla="*/ 2072215 h 2601565"/>
              <a:gd name="connsiteX33" fmla="*/ 583862 w 998239"/>
              <a:gd name="connsiteY33" fmla="*/ 2054108 h 2601565"/>
              <a:gd name="connsiteX34" fmla="*/ 545427 w 998239"/>
              <a:gd name="connsiteY34" fmla="*/ 2040553 h 2601565"/>
              <a:gd name="connsiteX35" fmla="*/ 511522 w 998239"/>
              <a:gd name="connsiteY35" fmla="*/ 2221026 h 2601565"/>
              <a:gd name="connsiteX36" fmla="*/ 546020 w 998239"/>
              <a:gd name="connsiteY36" fmla="*/ 2245768 h 2601565"/>
              <a:gd name="connsiteX37" fmla="*/ 576539 w 998239"/>
              <a:gd name="connsiteY37" fmla="*/ 2272514 h 2601565"/>
              <a:gd name="connsiteX38" fmla="*/ 601206 w 998239"/>
              <a:gd name="connsiteY38" fmla="*/ 2299617 h 2601565"/>
              <a:gd name="connsiteX39" fmla="*/ 620912 w 998239"/>
              <a:gd name="connsiteY39" fmla="*/ 2328269 h 2601565"/>
              <a:gd name="connsiteX40" fmla="*/ 635746 w 998239"/>
              <a:gd name="connsiteY40" fmla="*/ 2357733 h 2601565"/>
              <a:gd name="connsiteX41" fmla="*/ 645162 w 998239"/>
              <a:gd name="connsiteY41" fmla="*/ 2386515 h 2601565"/>
              <a:gd name="connsiteX42" fmla="*/ 649446 w 998239"/>
              <a:gd name="connsiteY42" fmla="*/ 2415678 h 2601565"/>
              <a:gd name="connsiteX43" fmla="*/ 648196 w 998239"/>
              <a:gd name="connsiteY43" fmla="*/ 2444260 h 2601565"/>
              <a:gd name="connsiteX44" fmla="*/ 641984 w 998239"/>
              <a:gd name="connsiteY44" fmla="*/ 2470935 h 2601565"/>
              <a:gd name="connsiteX45" fmla="*/ 637257 w 998239"/>
              <a:gd name="connsiteY45" fmla="*/ 2472280 h 2601565"/>
              <a:gd name="connsiteX46" fmla="*/ 635317 w 998239"/>
              <a:gd name="connsiteY46" fmla="*/ 2465092 h 2601565"/>
              <a:gd name="connsiteX47" fmla="*/ 641087 w 998239"/>
              <a:gd name="connsiteY47" fmla="*/ 2449008 h 2601565"/>
              <a:gd name="connsiteX48" fmla="*/ 641384 w 998239"/>
              <a:gd name="connsiteY48" fmla="*/ 2430972 h 2601565"/>
              <a:gd name="connsiteX49" fmla="*/ 639215 w 998239"/>
              <a:gd name="connsiteY49" fmla="*/ 2410982 h 2601565"/>
              <a:gd name="connsiteX50" fmla="*/ 632287 w 998239"/>
              <a:gd name="connsiteY50" fmla="*/ 2390884 h 2601565"/>
              <a:gd name="connsiteX51" fmla="*/ 621944 w 998239"/>
              <a:gd name="connsiteY51" fmla="*/ 2369828 h 2601565"/>
              <a:gd name="connsiteX52" fmla="*/ 609133 w 998239"/>
              <a:gd name="connsiteY52" fmla="*/ 2349453 h 2601565"/>
              <a:gd name="connsiteX53" fmla="*/ 593107 w 998239"/>
              <a:gd name="connsiteY53" fmla="*/ 2329922 h 2601565"/>
              <a:gd name="connsiteX54" fmla="*/ 574242 w 998239"/>
              <a:gd name="connsiteY54" fmla="*/ 2311561 h 2601565"/>
              <a:gd name="connsiteX55" fmla="*/ 554736 w 998239"/>
              <a:gd name="connsiteY55" fmla="*/ 2295077 h 2601565"/>
              <a:gd name="connsiteX56" fmla="*/ 542732 w 998239"/>
              <a:gd name="connsiteY56" fmla="*/ 2286998 h 2601565"/>
              <a:gd name="connsiteX57" fmla="*/ 533341 w 998239"/>
              <a:gd name="connsiteY57" fmla="*/ 2278769 h 2601565"/>
              <a:gd name="connsiteX58" fmla="*/ 523778 w 998239"/>
              <a:gd name="connsiteY58" fmla="*/ 2272829 h 2601565"/>
              <a:gd name="connsiteX59" fmla="*/ 514151 w 998239"/>
              <a:gd name="connsiteY59" fmla="*/ 2267440 h 2601565"/>
              <a:gd name="connsiteX60" fmla="*/ 503656 w 998239"/>
              <a:gd name="connsiteY60" fmla="*/ 2264952 h 2601565"/>
              <a:gd name="connsiteX61" fmla="*/ 491006 w 998239"/>
              <a:gd name="connsiteY61" fmla="*/ 2308954 h 2601565"/>
              <a:gd name="connsiteX62" fmla="*/ 476330 w 998239"/>
              <a:gd name="connsiteY62" fmla="*/ 2349959 h 2601565"/>
              <a:gd name="connsiteX63" fmla="*/ 459509 w 998239"/>
              <a:gd name="connsiteY63" fmla="*/ 2391527 h 2601565"/>
              <a:gd name="connsiteX64" fmla="*/ 439580 w 998239"/>
              <a:gd name="connsiteY64" fmla="*/ 2432199 h 2601565"/>
              <a:gd name="connsiteX65" fmla="*/ 416585 w 998239"/>
              <a:gd name="connsiteY65" fmla="*/ 2475063 h 2601565"/>
              <a:gd name="connsiteX66" fmla="*/ 389961 w 998239"/>
              <a:gd name="connsiteY66" fmla="*/ 2519626 h 2601565"/>
              <a:gd name="connsiteX67" fmla="*/ 384223 w 998239"/>
              <a:gd name="connsiteY67" fmla="*/ 2526793 h 2601565"/>
              <a:gd name="connsiteX68" fmla="*/ 377695 w 998239"/>
              <a:gd name="connsiteY68" fmla="*/ 2537945 h 2601565"/>
              <a:gd name="connsiteX69" fmla="*/ 368996 w 998239"/>
              <a:gd name="connsiteY69" fmla="*/ 2549023 h 2601565"/>
              <a:gd name="connsiteX70" fmla="*/ 360933 w 998239"/>
              <a:gd name="connsiteY70" fmla="*/ 2560863 h 2601565"/>
              <a:gd name="connsiteX71" fmla="*/ 351567 w 998239"/>
              <a:gd name="connsiteY71" fmla="*/ 2573185 h 2601565"/>
              <a:gd name="connsiteX72" fmla="*/ 341532 w 998239"/>
              <a:gd name="connsiteY72" fmla="*/ 2583296 h 2601565"/>
              <a:gd name="connsiteX73" fmla="*/ 331557 w 998239"/>
              <a:gd name="connsiteY73" fmla="*/ 2592037 h 2601565"/>
              <a:gd name="connsiteX74" fmla="*/ 321124 w 998239"/>
              <a:gd name="connsiteY74" fmla="*/ 2598545 h 2601565"/>
              <a:gd name="connsiteX75" fmla="*/ 312044 w 998239"/>
              <a:gd name="connsiteY75" fmla="*/ 2601565 h 2601565"/>
              <a:gd name="connsiteX76" fmla="*/ 309960 w 998239"/>
              <a:gd name="connsiteY76" fmla="*/ 2597301 h 2601565"/>
              <a:gd name="connsiteX77" fmla="*/ 342120 w 998239"/>
              <a:gd name="connsiteY77" fmla="*/ 2563687 h 2601565"/>
              <a:gd name="connsiteX78" fmla="*/ 370336 w 998239"/>
              <a:gd name="connsiteY78" fmla="*/ 2526618 h 2601565"/>
              <a:gd name="connsiteX79" fmla="*/ 394287 w 998239"/>
              <a:gd name="connsiteY79" fmla="*/ 2487031 h 2601565"/>
              <a:gd name="connsiteX80" fmla="*/ 413201 w 998239"/>
              <a:gd name="connsiteY80" fmla="*/ 2447908 h 2601565"/>
              <a:gd name="connsiteX81" fmla="*/ 428806 w 998239"/>
              <a:gd name="connsiteY81" fmla="*/ 2409545 h 2601565"/>
              <a:gd name="connsiteX82" fmla="*/ 435216 w 998239"/>
              <a:gd name="connsiteY82" fmla="*/ 2381215 h 2601565"/>
              <a:gd name="connsiteX83" fmla="*/ 437508 w 998239"/>
              <a:gd name="connsiteY83" fmla="*/ 2382004 h 2601565"/>
              <a:gd name="connsiteX84" fmla="*/ 438204 w 998239"/>
              <a:gd name="connsiteY84" fmla="*/ 2381394 h 2601565"/>
              <a:gd name="connsiteX85" fmla="*/ 438054 w 998239"/>
              <a:gd name="connsiteY85" fmla="*/ 2380044 h 2601565"/>
              <a:gd name="connsiteX86" fmla="*/ 437652 w 998239"/>
              <a:gd name="connsiteY86" fmla="*/ 2379080 h 2601565"/>
              <a:gd name="connsiteX87" fmla="*/ 436750 w 998239"/>
              <a:gd name="connsiteY87" fmla="*/ 2377071 h 2601565"/>
              <a:gd name="connsiteX88" fmla="*/ 437767 w 998239"/>
              <a:gd name="connsiteY88" fmla="*/ 2375523 h 2601565"/>
              <a:gd name="connsiteX89" fmla="*/ 437711 w 998239"/>
              <a:gd name="connsiteY89" fmla="*/ 2374255 h 2601565"/>
              <a:gd name="connsiteX90" fmla="*/ 438004 w 998239"/>
              <a:gd name="connsiteY90" fmla="*/ 2372682 h 2601565"/>
              <a:gd name="connsiteX91" fmla="*/ 437308 w 998239"/>
              <a:gd name="connsiteY91" fmla="*/ 2373292 h 2601565"/>
              <a:gd name="connsiteX92" fmla="*/ 437711 w 998239"/>
              <a:gd name="connsiteY92" fmla="*/ 2374255 h 2601565"/>
              <a:gd name="connsiteX93" fmla="*/ 435216 w 998239"/>
              <a:gd name="connsiteY93" fmla="*/ 2381215 h 2601565"/>
              <a:gd name="connsiteX94" fmla="*/ 419562 w 998239"/>
              <a:gd name="connsiteY94" fmla="*/ 2378474 h 2601565"/>
              <a:gd name="connsiteX95" fmla="*/ 399876 w 998239"/>
              <a:gd name="connsiteY95" fmla="*/ 2379925 h 2601565"/>
              <a:gd name="connsiteX96" fmla="*/ 378919 w 998239"/>
              <a:gd name="connsiteY96" fmla="*/ 2383310 h 2601565"/>
              <a:gd name="connsiteX97" fmla="*/ 355837 w 998239"/>
              <a:gd name="connsiteY97" fmla="*/ 2389713 h 2601565"/>
              <a:gd name="connsiteX98" fmla="*/ 331860 w 998239"/>
              <a:gd name="connsiteY98" fmla="*/ 2398379 h 2601565"/>
              <a:gd name="connsiteX99" fmla="*/ 307564 w 998239"/>
              <a:gd name="connsiteY99" fmla="*/ 2407986 h 2601565"/>
              <a:gd name="connsiteX100" fmla="*/ 283791 w 998239"/>
              <a:gd name="connsiteY100" fmla="*/ 2419271 h 2601565"/>
              <a:gd name="connsiteX101" fmla="*/ 261091 w 998239"/>
              <a:gd name="connsiteY101" fmla="*/ 2430275 h 2601565"/>
              <a:gd name="connsiteX102" fmla="*/ 258707 w 998239"/>
              <a:gd name="connsiteY102" fmla="*/ 2431515 h 2601565"/>
              <a:gd name="connsiteX103" fmla="*/ 264907 w 998239"/>
              <a:gd name="connsiteY103" fmla="*/ 2418233 h 2601565"/>
              <a:gd name="connsiteX104" fmla="*/ 283331 w 998239"/>
              <a:gd name="connsiteY104" fmla="*/ 2403215 h 2601565"/>
              <a:gd name="connsiteX105" fmla="*/ 306269 w 998239"/>
              <a:gd name="connsiteY105" fmla="*/ 2389370 h 2601565"/>
              <a:gd name="connsiteX106" fmla="*/ 330709 w 998239"/>
              <a:gd name="connsiteY106" fmla="*/ 2376839 h 2601565"/>
              <a:gd name="connsiteX107" fmla="*/ 356078 w 998239"/>
              <a:gd name="connsiteY107" fmla="*/ 2366953 h 2601565"/>
              <a:gd name="connsiteX108" fmla="*/ 384546 w 998239"/>
              <a:gd name="connsiteY108" fmla="*/ 2359782 h 2601565"/>
              <a:gd name="connsiteX109" fmla="*/ 448037 w 998239"/>
              <a:gd name="connsiteY109" fmla="*/ 2345291 h 2601565"/>
              <a:gd name="connsiteX110" fmla="*/ 456052 w 998239"/>
              <a:gd name="connsiteY110" fmla="*/ 2295805 h 2601565"/>
              <a:gd name="connsiteX111" fmla="*/ 459891 w 998239"/>
              <a:gd name="connsiteY111" fmla="*/ 2246520 h 2601565"/>
              <a:gd name="connsiteX112" fmla="*/ 459547 w 998239"/>
              <a:gd name="connsiteY112" fmla="*/ 2196621 h 2601565"/>
              <a:gd name="connsiteX113" fmla="*/ 455007 w 998239"/>
              <a:gd name="connsiteY113" fmla="*/ 2147109 h 2601565"/>
              <a:gd name="connsiteX114" fmla="*/ 414605 w 998239"/>
              <a:gd name="connsiteY114" fmla="*/ 1999908 h 2601565"/>
              <a:gd name="connsiteX115" fmla="*/ 392039 w 998239"/>
              <a:gd name="connsiteY115" fmla="*/ 2033339 h 2601565"/>
              <a:gd name="connsiteX116" fmla="*/ 351498 w 998239"/>
              <a:gd name="connsiteY116" fmla="*/ 2087417 h 2601565"/>
              <a:gd name="connsiteX117" fmla="*/ 308424 w 998239"/>
              <a:gd name="connsiteY117" fmla="*/ 2139893 h 2601565"/>
              <a:gd name="connsiteX118" fmla="*/ 266098 w 998239"/>
              <a:gd name="connsiteY118" fmla="*/ 2190203 h 2601565"/>
              <a:gd name="connsiteX119" fmla="*/ 221074 w 998239"/>
              <a:gd name="connsiteY119" fmla="*/ 2236952 h 2601565"/>
              <a:gd name="connsiteX120" fmla="*/ 175500 w 998239"/>
              <a:gd name="connsiteY120" fmla="*/ 2279195 h 2601565"/>
              <a:gd name="connsiteX121" fmla="*/ 130958 w 998239"/>
              <a:gd name="connsiteY121" fmla="*/ 2318489 h 2601565"/>
              <a:gd name="connsiteX122" fmla="*/ 86731 w 998239"/>
              <a:gd name="connsiteY122" fmla="*/ 2351876 h 2601565"/>
              <a:gd name="connsiteX123" fmla="*/ 43708 w 998239"/>
              <a:gd name="connsiteY123" fmla="*/ 2380769 h 2601565"/>
              <a:gd name="connsiteX124" fmla="*/ 0 w 998239"/>
              <a:gd name="connsiteY124" fmla="*/ 2402513 h 2601565"/>
              <a:gd name="connsiteX125" fmla="*/ 7680 w 998239"/>
              <a:gd name="connsiteY125" fmla="*/ 2395440 h 2601565"/>
              <a:gd name="connsiteX126" fmla="*/ 12312 w 998239"/>
              <a:gd name="connsiteY126" fmla="*/ 2390461 h 2601565"/>
              <a:gd name="connsiteX127" fmla="*/ 15901 w 998239"/>
              <a:gd name="connsiteY127" fmla="*/ 2387490 h 2601565"/>
              <a:gd name="connsiteX128" fmla="*/ 17197 w 998239"/>
              <a:gd name="connsiteY128" fmla="*/ 2385386 h 2601565"/>
              <a:gd name="connsiteX129" fmla="*/ 16525 w 998239"/>
              <a:gd name="connsiteY129" fmla="*/ 2383620 h 2601565"/>
              <a:gd name="connsiteX130" fmla="*/ 17174 w 998239"/>
              <a:gd name="connsiteY130" fmla="*/ 2382567 h 2601565"/>
              <a:gd name="connsiteX131" fmla="*/ 15999 w 998239"/>
              <a:gd name="connsiteY131" fmla="*/ 2381933 h 2601565"/>
              <a:gd name="connsiteX132" fmla="*/ 16971 w 998239"/>
              <a:gd name="connsiteY132" fmla="*/ 2380354 h 2601565"/>
              <a:gd name="connsiteX133" fmla="*/ 20090 w 998239"/>
              <a:gd name="connsiteY133" fmla="*/ 2377830 h 2601565"/>
              <a:gd name="connsiteX134" fmla="*/ 24327 w 998239"/>
              <a:gd name="connsiteY134" fmla="*/ 2373807 h 2601565"/>
              <a:gd name="connsiteX135" fmla="*/ 30627 w 998239"/>
              <a:gd name="connsiteY135" fmla="*/ 2367391 h 2601565"/>
              <a:gd name="connsiteX136" fmla="*/ 40670 w 998239"/>
              <a:gd name="connsiteY136" fmla="*/ 2359024 h 2601565"/>
              <a:gd name="connsiteX137" fmla="*/ 55321 w 998239"/>
              <a:gd name="connsiteY137" fmla="*/ 2347300 h 2601565"/>
              <a:gd name="connsiteX138" fmla="*/ 71663 w 998239"/>
              <a:gd name="connsiteY138" fmla="*/ 2332515 h 2601565"/>
              <a:gd name="connsiteX139" fmla="*/ 94475 w 998239"/>
              <a:gd name="connsiteY139" fmla="*/ 2314213 h 2601565"/>
              <a:gd name="connsiteX140" fmla="*/ 121818 w 998239"/>
              <a:gd name="connsiteY140" fmla="*/ 2292046 h 2601565"/>
              <a:gd name="connsiteX141" fmla="*/ 160830 w 998239"/>
              <a:gd name="connsiteY141" fmla="*/ 2255375 h 2601565"/>
              <a:gd name="connsiteX142" fmla="*/ 197971 w 998239"/>
              <a:gd name="connsiteY142" fmla="*/ 2213486 h 2601565"/>
              <a:gd name="connsiteX143" fmla="*/ 234107 w 998239"/>
              <a:gd name="connsiteY143" fmla="*/ 2169419 h 2601565"/>
              <a:gd name="connsiteX144" fmla="*/ 274428 w 998239"/>
              <a:gd name="connsiteY144" fmla="*/ 2123636 h 2601565"/>
              <a:gd name="connsiteX145" fmla="*/ 282447 w 998239"/>
              <a:gd name="connsiteY145" fmla="*/ 2113474 h 2601565"/>
              <a:gd name="connsiteX146" fmla="*/ 294255 w 998239"/>
              <a:gd name="connsiteY146" fmla="*/ 2098111 h 2601565"/>
              <a:gd name="connsiteX147" fmla="*/ 304716 w 998239"/>
              <a:gd name="connsiteY147" fmla="*/ 2083635 h 2601565"/>
              <a:gd name="connsiteX148" fmla="*/ 328894 w 998239"/>
              <a:gd name="connsiteY148" fmla="*/ 2047263 h 2601565"/>
              <a:gd name="connsiteX149" fmla="*/ 330780 w 998239"/>
              <a:gd name="connsiteY149" fmla="*/ 2044202 h 2601565"/>
              <a:gd name="connsiteX150" fmla="*/ 331717 w 998239"/>
              <a:gd name="connsiteY150" fmla="*/ 2042063 h 2601565"/>
              <a:gd name="connsiteX151" fmla="*/ 391204 w 998239"/>
              <a:gd name="connsiteY151" fmla="*/ 1933218 h 2601565"/>
              <a:gd name="connsiteX152" fmla="*/ 390156 w 998239"/>
              <a:gd name="connsiteY152" fmla="*/ 1860349 h 2601565"/>
              <a:gd name="connsiteX153" fmla="*/ 396502 w 998239"/>
              <a:gd name="connsiteY153" fmla="*/ 1818105 h 2601565"/>
              <a:gd name="connsiteX154" fmla="*/ 402330 w 998239"/>
              <a:gd name="connsiteY154" fmla="*/ 1747141 h 2601565"/>
              <a:gd name="connsiteX155" fmla="*/ 412844 w 998239"/>
              <a:gd name="connsiteY155" fmla="*/ 1718578 h 2601565"/>
              <a:gd name="connsiteX156" fmla="*/ 421839 w 998239"/>
              <a:gd name="connsiteY156" fmla="*/ 1686822 h 2601565"/>
              <a:gd name="connsiteX157" fmla="*/ 430327 w 998239"/>
              <a:gd name="connsiteY157" fmla="*/ 1651516 h 2601565"/>
              <a:gd name="connsiteX158" fmla="*/ 438181 w 998239"/>
              <a:gd name="connsiteY158" fmla="*/ 1613906 h 2601565"/>
              <a:gd name="connsiteX159" fmla="*/ 444515 w 998239"/>
              <a:gd name="connsiteY159" fmla="*/ 1573279 h 2601565"/>
              <a:gd name="connsiteX160" fmla="*/ 449329 w 998239"/>
              <a:gd name="connsiteY160" fmla="*/ 1531942 h 2601565"/>
              <a:gd name="connsiteX161" fmla="*/ 454016 w 998239"/>
              <a:gd name="connsiteY161" fmla="*/ 1488654 h 2601565"/>
              <a:gd name="connsiteX162" fmla="*/ 457183 w 998239"/>
              <a:gd name="connsiteY162" fmla="*/ 1444833 h 2601565"/>
              <a:gd name="connsiteX163" fmla="*/ 459843 w 998239"/>
              <a:gd name="connsiteY163" fmla="*/ 1399239 h 2601565"/>
              <a:gd name="connsiteX164" fmla="*/ 459843 w 998239"/>
              <a:gd name="connsiteY164" fmla="*/ 1354354 h 2601565"/>
              <a:gd name="connsiteX165" fmla="*/ 459843 w 998239"/>
              <a:gd name="connsiteY165" fmla="*/ 1310001 h 2601565"/>
              <a:gd name="connsiteX166" fmla="*/ 457183 w 998239"/>
              <a:gd name="connsiteY166" fmla="*/ 1265471 h 2601565"/>
              <a:gd name="connsiteX167" fmla="*/ 453509 w 998239"/>
              <a:gd name="connsiteY167" fmla="*/ 1222715 h 2601565"/>
              <a:gd name="connsiteX168" fmla="*/ 448822 w 998239"/>
              <a:gd name="connsiteY168" fmla="*/ 1181023 h 2601565"/>
              <a:gd name="connsiteX169" fmla="*/ 441854 w 998239"/>
              <a:gd name="connsiteY169" fmla="*/ 1140751 h 2601565"/>
              <a:gd name="connsiteX170" fmla="*/ 432353 w 998239"/>
              <a:gd name="connsiteY170" fmla="*/ 1103318 h 2601565"/>
              <a:gd name="connsiteX171" fmla="*/ 421839 w 998239"/>
              <a:gd name="connsiteY171" fmla="*/ 1067835 h 2601565"/>
              <a:gd name="connsiteX172" fmla="*/ 405274 w 998239"/>
              <a:gd name="connsiteY172" fmla="*/ 1028382 h 2601565"/>
              <a:gd name="connsiteX173" fmla="*/ 325111 w 998239"/>
              <a:gd name="connsiteY173" fmla="*/ 669960 h 2601565"/>
              <a:gd name="connsiteX174" fmla="*/ 324674 w 998239"/>
              <a:gd name="connsiteY174" fmla="*/ 667064 h 2601565"/>
              <a:gd name="connsiteX175" fmla="*/ 321000 w 998239"/>
              <a:gd name="connsiteY175" fmla="*/ 613131 h 2601565"/>
              <a:gd name="connsiteX176" fmla="*/ 317833 w 998239"/>
              <a:gd name="connsiteY176" fmla="*/ 556715 h 2601565"/>
              <a:gd name="connsiteX177" fmla="*/ 317833 w 998239"/>
              <a:gd name="connsiteY177" fmla="*/ 499057 h 2601565"/>
              <a:gd name="connsiteX178" fmla="*/ 319986 w 998239"/>
              <a:gd name="connsiteY178" fmla="*/ 440866 h 2601565"/>
              <a:gd name="connsiteX179" fmla="*/ 324674 w 998239"/>
              <a:gd name="connsiteY179" fmla="*/ 383208 h 2601565"/>
              <a:gd name="connsiteX180" fmla="*/ 331642 w 998239"/>
              <a:gd name="connsiteY180" fmla="*/ 325726 h 2601565"/>
              <a:gd name="connsiteX181" fmla="*/ 338989 w 998239"/>
              <a:gd name="connsiteY181" fmla="*/ 270197 h 2601565"/>
              <a:gd name="connsiteX182" fmla="*/ 349504 w 998239"/>
              <a:gd name="connsiteY182" fmla="*/ 216264 h 2601565"/>
              <a:gd name="connsiteX183" fmla="*/ 362172 w 998239"/>
              <a:gd name="connsiteY183" fmla="*/ 165524 h 2601565"/>
              <a:gd name="connsiteX184" fmla="*/ 375347 w 998239"/>
              <a:gd name="connsiteY184" fmla="*/ 117446 h 2601565"/>
              <a:gd name="connsiteX185" fmla="*/ 390675 w 998239"/>
              <a:gd name="connsiteY185" fmla="*/ 73980 h 2601565"/>
              <a:gd name="connsiteX186" fmla="*/ 407017 w 998239"/>
              <a:gd name="connsiteY186" fmla="*/ 34418 h 2601565"/>
              <a:gd name="connsiteX187" fmla="*/ 426653 w 998239"/>
              <a:gd name="connsiteY187" fmla="*/ 0 h 2601565"/>
              <a:gd name="connsiteX188" fmla="*/ 424499 w 998239"/>
              <a:gd name="connsiteY188" fmla="*/ 8516 h 2601565"/>
              <a:gd name="connsiteX189" fmla="*/ 423485 w 998239"/>
              <a:gd name="connsiteY189" fmla="*/ 14193 h 2601565"/>
              <a:gd name="connsiteX190" fmla="*/ 422345 w 998239"/>
              <a:gd name="connsiteY190" fmla="*/ 17918 h 2601565"/>
              <a:gd name="connsiteX191" fmla="*/ 422345 w 998239"/>
              <a:gd name="connsiteY191" fmla="*/ 20048 h 2601565"/>
              <a:gd name="connsiteX192" fmla="*/ 423485 w 998239"/>
              <a:gd name="connsiteY192" fmla="*/ 21112 h 2601565"/>
              <a:gd name="connsiteX193" fmla="*/ 423485 w 998239"/>
              <a:gd name="connsiteY193" fmla="*/ 22177 h 2601565"/>
              <a:gd name="connsiteX194" fmla="*/ 424499 w 998239"/>
              <a:gd name="connsiteY194" fmla="*/ 22177 h 2601565"/>
              <a:gd name="connsiteX195" fmla="*/ 424499 w 998239"/>
              <a:gd name="connsiteY195" fmla="*/ 23773 h 2601565"/>
              <a:gd name="connsiteX196" fmla="*/ 423485 w 998239"/>
              <a:gd name="connsiteY196" fmla="*/ 26967 h 2601565"/>
              <a:gd name="connsiteX197" fmla="*/ 422345 w 998239"/>
              <a:gd name="connsiteY197" fmla="*/ 31756 h 2601565"/>
              <a:gd name="connsiteX198" fmla="*/ 420825 w 998239"/>
              <a:gd name="connsiteY198" fmla="*/ 39208 h 2601565"/>
              <a:gd name="connsiteX199" fmla="*/ 417658 w 998239"/>
              <a:gd name="connsiteY199" fmla="*/ 49676 h 2601565"/>
              <a:gd name="connsiteX200" fmla="*/ 412844 w 998239"/>
              <a:gd name="connsiteY200" fmla="*/ 64578 h 2601565"/>
              <a:gd name="connsiteX201" fmla="*/ 408157 w 998239"/>
              <a:gd name="connsiteY201" fmla="*/ 82496 h 2601565"/>
              <a:gd name="connsiteX202" fmla="*/ 400683 w 998239"/>
              <a:gd name="connsiteY202" fmla="*/ 105737 h 2601565"/>
              <a:gd name="connsiteX203" fmla="*/ 391815 w 998239"/>
              <a:gd name="connsiteY203" fmla="*/ 133768 h 2601565"/>
              <a:gd name="connsiteX204" fmla="*/ 381174 w 998239"/>
              <a:gd name="connsiteY204" fmla="*/ 177588 h 2601565"/>
              <a:gd name="connsiteX205" fmla="*/ 373826 w 998239"/>
              <a:gd name="connsiteY205" fmla="*/ 224602 h 2601565"/>
              <a:gd name="connsiteX206" fmla="*/ 367999 w 998239"/>
              <a:gd name="connsiteY206" fmla="*/ 272858 h 2601565"/>
              <a:gd name="connsiteX207" fmla="*/ 360145 w 998239"/>
              <a:gd name="connsiteY207" fmla="*/ 324130 h 2601565"/>
              <a:gd name="connsiteX208" fmla="*/ 359005 w 998239"/>
              <a:gd name="connsiteY208" fmla="*/ 335129 h 2601565"/>
              <a:gd name="connsiteX209" fmla="*/ 357484 w 998239"/>
              <a:gd name="connsiteY209" fmla="*/ 351628 h 2601565"/>
              <a:gd name="connsiteX210" fmla="*/ 356344 w 998239"/>
              <a:gd name="connsiteY210" fmla="*/ 369015 h 2601565"/>
              <a:gd name="connsiteX211" fmla="*/ 355331 w 998239"/>
              <a:gd name="connsiteY211" fmla="*/ 387997 h 2601565"/>
              <a:gd name="connsiteX212" fmla="*/ 355331 w 998239"/>
              <a:gd name="connsiteY212" fmla="*/ 407513 h 2601565"/>
              <a:gd name="connsiteX213" fmla="*/ 357484 w 998239"/>
              <a:gd name="connsiteY213" fmla="*/ 425077 h 2601565"/>
              <a:gd name="connsiteX214" fmla="*/ 360145 w 998239"/>
              <a:gd name="connsiteY214" fmla="*/ 440334 h 2601565"/>
              <a:gd name="connsiteX215" fmla="*/ 364832 w 998239"/>
              <a:gd name="connsiteY215" fmla="*/ 450979 h 2601565"/>
              <a:gd name="connsiteX216" fmla="*/ 390168 w 998239"/>
              <a:gd name="connsiteY216" fmla="*/ 448849 h 2601565"/>
              <a:gd name="connsiteX217" fmla="*/ 414997 w 998239"/>
              <a:gd name="connsiteY217" fmla="*/ 440334 h 2601565"/>
              <a:gd name="connsiteX218" fmla="*/ 438687 w 998239"/>
              <a:gd name="connsiteY218" fmla="*/ 426673 h 2601565"/>
              <a:gd name="connsiteX219" fmla="*/ 463010 w 998239"/>
              <a:gd name="connsiteY219" fmla="*/ 407513 h 2601565"/>
              <a:gd name="connsiteX220" fmla="*/ 485179 w 998239"/>
              <a:gd name="connsiteY220" fmla="*/ 385336 h 2601565"/>
              <a:gd name="connsiteX221" fmla="*/ 506842 w 998239"/>
              <a:gd name="connsiteY221" fmla="*/ 358370 h 2601565"/>
              <a:gd name="connsiteX222" fmla="*/ 527364 w 998239"/>
              <a:gd name="connsiteY222" fmla="*/ 329807 h 2601565"/>
              <a:gd name="connsiteX223" fmla="*/ 546367 w 998239"/>
              <a:gd name="connsiteY223" fmla="*/ 299825 h 2601565"/>
              <a:gd name="connsiteX224" fmla="*/ 564862 w 998239"/>
              <a:gd name="connsiteY224" fmla="*/ 268068 h 2601565"/>
              <a:gd name="connsiteX225" fmla="*/ 580697 w 998239"/>
              <a:gd name="connsiteY225" fmla="*/ 235247 h 2601565"/>
              <a:gd name="connsiteX226" fmla="*/ 595519 w 998239"/>
              <a:gd name="connsiteY226" fmla="*/ 203491 h 2601565"/>
              <a:gd name="connsiteX227" fmla="*/ 607680 w 998239"/>
              <a:gd name="connsiteY227" fmla="*/ 172798 h 2601565"/>
              <a:gd name="connsiteX228" fmla="*/ 613508 w 998239"/>
              <a:gd name="connsiteY228" fmla="*/ 172798 h 2601565"/>
              <a:gd name="connsiteX229" fmla="*/ 613508 w 998239"/>
              <a:gd name="connsiteY229" fmla="*/ 175992 h 2601565"/>
              <a:gd name="connsiteX230" fmla="*/ 604006 w 998239"/>
              <a:gd name="connsiteY230" fmla="*/ 206684 h 2601565"/>
              <a:gd name="connsiteX231" fmla="*/ 593365 w 998239"/>
              <a:gd name="connsiteY231" fmla="*/ 238440 h 2601565"/>
              <a:gd name="connsiteX232" fmla="*/ 581837 w 998239"/>
              <a:gd name="connsiteY232" fmla="*/ 269132 h 2601565"/>
              <a:gd name="connsiteX233" fmla="*/ 570183 w 998239"/>
              <a:gd name="connsiteY233" fmla="*/ 298760 h 2601565"/>
              <a:gd name="connsiteX234" fmla="*/ 558021 w 998239"/>
              <a:gd name="connsiteY234" fmla="*/ 327678 h 2601565"/>
              <a:gd name="connsiteX235" fmla="*/ 544339 w 998239"/>
              <a:gd name="connsiteY235" fmla="*/ 354645 h 2601565"/>
              <a:gd name="connsiteX236" fmla="*/ 530025 w 998239"/>
              <a:gd name="connsiteY236" fmla="*/ 380546 h 2601565"/>
              <a:gd name="connsiteX237" fmla="*/ 512669 w 998239"/>
              <a:gd name="connsiteY237" fmla="*/ 404319 h 2601565"/>
              <a:gd name="connsiteX238" fmla="*/ 494680 w 998239"/>
              <a:gd name="connsiteY238" fmla="*/ 427738 h 2601565"/>
              <a:gd name="connsiteX239" fmla="*/ 473524 w 998239"/>
              <a:gd name="connsiteY239" fmla="*/ 446720 h 2601565"/>
              <a:gd name="connsiteX240" fmla="*/ 449329 w 998239"/>
              <a:gd name="connsiteY240" fmla="*/ 464107 h 2601565"/>
              <a:gd name="connsiteX241" fmla="*/ 422345 w 998239"/>
              <a:gd name="connsiteY241" fmla="*/ 479542 h 2601565"/>
              <a:gd name="connsiteX242" fmla="*/ 393842 w 998239"/>
              <a:gd name="connsiteY242" fmla="*/ 491073 h 2601565"/>
              <a:gd name="connsiteX243" fmla="*/ 360145 w 998239"/>
              <a:gd name="connsiteY243" fmla="*/ 499057 h 2601565"/>
              <a:gd name="connsiteX244" fmla="*/ 361158 w 998239"/>
              <a:gd name="connsiteY244" fmla="*/ 554586 h 2601565"/>
              <a:gd name="connsiteX245" fmla="*/ 365845 w 998239"/>
              <a:gd name="connsiteY245" fmla="*/ 607455 h 2601565"/>
              <a:gd name="connsiteX246" fmla="*/ 373826 w 998239"/>
              <a:gd name="connsiteY246" fmla="*/ 657662 h 2601565"/>
              <a:gd name="connsiteX247" fmla="*/ 384341 w 998239"/>
              <a:gd name="connsiteY247" fmla="*/ 705208 h 2601565"/>
              <a:gd name="connsiteX248" fmla="*/ 397516 w 998239"/>
              <a:gd name="connsiteY248" fmla="*/ 750625 h 2601565"/>
              <a:gd name="connsiteX249" fmla="*/ 411831 w 998239"/>
              <a:gd name="connsiteY249" fmla="*/ 794090 h 2601565"/>
              <a:gd name="connsiteX250" fmla="*/ 428172 w 998239"/>
              <a:gd name="connsiteY250" fmla="*/ 835250 h 2601565"/>
              <a:gd name="connsiteX251" fmla="*/ 444515 w 998239"/>
              <a:gd name="connsiteY251" fmla="*/ 875345 h 2601565"/>
              <a:gd name="connsiteX252" fmla="*/ 449329 w 998239"/>
              <a:gd name="connsiteY252" fmla="*/ 884925 h 2601565"/>
              <a:gd name="connsiteX253" fmla="*/ 453509 w 998239"/>
              <a:gd name="connsiteY253" fmla="*/ 896634 h 2601565"/>
              <a:gd name="connsiteX254" fmla="*/ 459336 w 998239"/>
              <a:gd name="connsiteY254" fmla="*/ 909231 h 2601565"/>
              <a:gd name="connsiteX255" fmla="*/ 464657 w 998239"/>
              <a:gd name="connsiteY255" fmla="*/ 922536 h 2601565"/>
              <a:gd name="connsiteX256" fmla="*/ 471498 w 998239"/>
              <a:gd name="connsiteY256" fmla="*/ 935132 h 2601565"/>
              <a:gd name="connsiteX257" fmla="*/ 479352 w 998239"/>
              <a:gd name="connsiteY257" fmla="*/ 945776 h 2601565"/>
              <a:gd name="connsiteX258" fmla="*/ 488853 w 998239"/>
              <a:gd name="connsiteY258" fmla="*/ 955180 h 2601565"/>
              <a:gd name="connsiteX259" fmla="*/ 499494 w 998239"/>
              <a:gd name="connsiteY259" fmla="*/ 962099 h 2601565"/>
              <a:gd name="connsiteX260" fmla="*/ 512163 w 998239"/>
              <a:gd name="connsiteY260" fmla="*/ 964760 h 2601565"/>
              <a:gd name="connsiteX261" fmla="*/ 525338 w 998239"/>
              <a:gd name="connsiteY261" fmla="*/ 964228 h 2601565"/>
              <a:gd name="connsiteX262" fmla="*/ 549027 w 998239"/>
              <a:gd name="connsiteY262" fmla="*/ 956244 h 2601565"/>
              <a:gd name="connsiteX263" fmla="*/ 570183 w 998239"/>
              <a:gd name="connsiteY263" fmla="*/ 943116 h 2601565"/>
              <a:gd name="connsiteX264" fmla="*/ 590705 w 998239"/>
              <a:gd name="connsiteY264" fmla="*/ 926617 h 2601565"/>
              <a:gd name="connsiteX265" fmla="*/ 607680 w 998239"/>
              <a:gd name="connsiteY265" fmla="*/ 907101 h 2601565"/>
              <a:gd name="connsiteX266" fmla="*/ 624022 w 998239"/>
              <a:gd name="connsiteY266" fmla="*/ 885989 h 2601565"/>
              <a:gd name="connsiteX267" fmla="*/ 639350 w 998239"/>
              <a:gd name="connsiteY267" fmla="*/ 863813 h 2601565"/>
              <a:gd name="connsiteX268" fmla="*/ 653032 w 998239"/>
              <a:gd name="connsiteY268" fmla="*/ 842701 h 2601565"/>
              <a:gd name="connsiteX269" fmla="*/ 664687 w 998239"/>
              <a:gd name="connsiteY269" fmla="*/ 822476 h 2601565"/>
              <a:gd name="connsiteX270" fmla="*/ 690530 w 998239"/>
              <a:gd name="connsiteY270" fmla="*/ 776527 h 2601565"/>
              <a:gd name="connsiteX271" fmla="*/ 715359 w 998239"/>
              <a:gd name="connsiteY271" fmla="*/ 724723 h 2601565"/>
              <a:gd name="connsiteX272" fmla="*/ 740189 w 998239"/>
              <a:gd name="connsiteY272" fmla="*/ 668129 h 2601565"/>
              <a:gd name="connsiteX273" fmla="*/ 763372 w 998239"/>
              <a:gd name="connsiteY273" fmla="*/ 606390 h 2601565"/>
              <a:gd name="connsiteX274" fmla="*/ 784528 w 998239"/>
              <a:gd name="connsiteY274" fmla="*/ 541280 h 2601565"/>
              <a:gd name="connsiteX275" fmla="*/ 803530 w 998239"/>
              <a:gd name="connsiteY275" fmla="*/ 472090 h 2601565"/>
              <a:gd name="connsiteX276" fmla="*/ 820886 w 998239"/>
              <a:gd name="connsiteY276" fmla="*/ 399707 h 2601565"/>
              <a:gd name="connsiteX277" fmla="*/ 833553 w 998239"/>
              <a:gd name="connsiteY277" fmla="*/ 324662 h 2601565"/>
              <a:gd name="connsiteX278" fmla="*/ 843055 w 998239"/>
              <a:gd name="connsiteY278" fmla="*/ 247843 h 2601565"/>
              <a:gd name="connsiteX279" fmla="*/ 848882 w 998239"/>
              <a:gd name="connsiteY279" fmla="*/ 169250 h 2601565"/>
              <a:gd name="connsiteX280" fmla="*/ 853569 w 998239"/>
              <a:gd name="connsiteY280" fmla="*/ 172798 h 2601565"/>
              <a:gd name="connsiteX281" fmla="*/ 857370 w 998239"/>
              <a:gd name="connsiteY281" fmla="*/ 181846 h 2601565"/>
              <a:gd name="connsiteX282" fmla="*/ 860537 w 998239"/>
              <a:gd name="connsiteY282" fmla="*/ 195152 h 2601565"/>
              <a:gd name="connsiteX283" fmla="*/ 862057 w 998239"/>
              <a:gd name="connsiteY283" fmla="*/ 212538 h 2601565"/>
              <a:gd name="connsiteX284" fmla="*/ 863070 w 998239"/>
              <a:gd name="connsiteY284" fmla="*/ 232586 h 2601565"/>
              <a:gd name="connsiteX285" fmla="*/ 863070 w 998239"/>
              <a:gd name="connsiteY285" fmla="*/ 255827 h 2601565"/>
              <a:gd name="connsiteX286" fmla="*/ 863070 w 998239"/>
              <a:gd name="connsiteY286" fmla="*/ 280664 h 2601565"/>
              <a:gd name="connsiteX287" fmla="*/ 862057 w 998239"/>
              <a:gd name="connsiteY287" fmla="*/ 307630 h 2601565"/>
              <a:gd name="connsiteX288" fmla="*/ 860537 w 998239"/>
              <a:gd name="connsiteY288" fmla="*/ 335129 h 2601565"/>
              <a:gd name="connsiteX289" fmla="*/ 858383 w 998239"/>
              <a:gd name="connsiteY289" fmla="*/ 363160 h 2601565"/>
              <a:gd name="connsiteX290" fmla="*/ 855216 w 998239"/>
              <a:gd name="connsiteY290" fmla="*/ 391191 h 2601565"/>
              <a:gd name="connsiteX291" fmla="*/ 853569 w 998239"/>
              <a:gd name="connsiteY291" fmla="*/ 418157 h 2601565"/>
              <a:gd name="connsiteX292" fmla="*/ 850402 w 998239"/>
              <a:gd name="connsiteY292" fmla="*/ 442995 h 2601565"/>
              <a:gd name="connsiteX293" fmla="*/ 847869 w 998239"/>
              <a:gd name="connsiteY293" fmla="*/ 466236 h 2601565"/>
              <a:gd name="connsiteX294" fmla="*/ 844701 w 998239"/>
              <a:gd name="connsiteY294" fmla="*/ 486283 h 2601565"/>
              <a:gd name="connsiteX295" fmla="*/ 842041 w 998239"/>
              <a:gd name="connsiteY295" fmla="*/ 502782 h 2601565"/>
              <a:gd name="connsiteX296" fmla="*/ 839888 w 998239"/>
              <a:gd name="connsiteY296" fmla="*/ 515910 h 2601565"/>
              <a:gd name="connsiteX297" fmla="*/ 801883 w 998239"/>
              <a:gd name="connsiteY297" fmla="*/ 666000 h 2601565"/>
              <a:gd name="connsiteX298" fmla="*/ 832540 w 998239"/>
              <a:gd name="connsiteY298" fmla="*/ 662984 h 2601565"/>
              <a:gd name="connsiteX299" fmla="*/ 861044 w 998239"/>
              <a:gd name="connsiteY299" fmla="*/ 655533 h 2601565"/>
              <a:gd name="connsiteX300" fmla="*/ 887900 w 998239"/>
              <a:gd name="connsiteY300" fmla="*/ 644888 h 2601565"/>
              <a:gd name="connsiteX301" fmla="*/ 913743 w 998239"/>
              <a:gd name="connsiteY301" fmla="*/ 631228 h 2601565"/>
              <a:gd name="connsiteX302" fmla="*/ 937052 w 998239"/>
              <a:gd name="connsiteY302" fmla="*/ 615793 h 2601565"/>
              <a:gd name="connsiteX303" fmla="*/ 958081 w 998239"/>
              <a:gd name="connsiteY303" fmla="*/ 598939 h 2601565"/>
              <a:gd name="connsiteX304" fmla="*/ 978224 w 998239"/>
              <a:gd name="connsiteY304" fmla="*/ 581553 h 2601565"/>
              <a:gd name="connsiteX305" fmla="*/ 996719 w 998239"/>
              <a:gd name="connsiteY305" fmla="*/ 565054 h 2601565"/>
              <a:gd name="connsiteX306" fmla="*/ 998239 w 998239"/>
              <a:gd name="connsiteY306" fmla="*/ 573037 h 2601565"/>
              <a:gd name="connsiteX307" fmla="*/ 981391 w 998239"/>
              <a:gd name="connsiteY307" fmla="*/ 598939 h 2601565"/>
              <a:gd name="connsiteX308" fmla="*/ 960742 w 998239"/>
              <a:gd name="connsiteY308" fmla="*/ 623776 h 2601565"/>
              <a:gd name="connsiteX309" fmla="*/ 935912 w 998239"/>
              <a:gd name="connsiteY309" fmla="*/ 645953 h 2601565"/>
              <a:gd name="connsiteX310" fmla="*/ 908042 w 998239"/>
              <a:gd name="connsiteY310" fmla="*/ 666000 h 2601565"/>
              <a:gd name="connsiteX311" fmla="*/ 878399 w 998239"/>
              <a:gd name="connsiteY311" fmla="*/ 684096 h 2601565"/>
              <a:gd name="connsiteX312" fmla="*/ 846728 w 998239"/>
              <a:gd name="connsiteY312" fmla="*/ 699886 h 2601565"/>
              <a:gd name="connsiteX313" fmla="*/ 814044 w 998239"/>
              <a:gd name="connsiteY313" fmla="*/ 712127 h 2601565"/>
              <a:gd name="connsiteX314" fmla="*/ 780728 w 998239"/>
              <a:gd name="connsiteY314" fmla="*/ 720997 h 2601565"/>
              <a:gd name="connsiteX315" fmla="*/ 773886 w 998239"/>
              <a:gd name="connsiteY315" fmla="*/ 742287 h 2601565"/>
              <a:gd name="connsiteX316" fmla="*/ 764385 w 998239"/>
              <a:gd name="connsiteY316" fmla="*/ 767124 h 2601565"/>
              <a:gd name="connsiteX317" fmla="*/ 753871 w 998239"/>
              <a:gd name="connsiteY317" fmla="*/ 793026 h 2601565"/>
              <a:gd name="connsiteX318" fmla="*/ 740189 w 998239"/>
              <a:gd name="connsiteY318" fmla="*/ 821057 h 2601565"/>
              <a:gd name="connsiteX319" fmla="*/ 725874 w 998239"/>
              <a:gd name="connsiteY319" fmla="*/ 850507 h 2601565"/>
              <a:gd name="connsiteX320" fmla="*/ 710546 w 998239"/>
              <a:gd name="connsiteY320" fmla="*/ 879603 h 2601565"/>
              <a:gd name="connsiteX321" fmla="*/ 705253 w 998239"/>
              <a:gd name="connsiteY321" fmla="*/ 888509 h 2601565"/>
              <a:gd name="connsiteX322" fmla="*/ 657504 w 998239"/>
              <a:gd name="connsiteY322" fmla="*/ 965731 h 2601565"/>
              <a:gd name="connsiteX323" fmla="*/ 646192 w 998239"/>
              <a:gd name="connsiteY323" fmla="*/ 981082 h 2601565"/>
              <a:gd name="connsiteX324" fmla="*/ 631877 w 998239"/>
              <a:gd name="connsiteY324" fmla="*/ 1000774 h 2601565"/>
              <a:gd name="connsiteX325" fmla="*/ 618195 w 998239"/>
              <a:gd name="connsiteY325" fmla="*/ 1014967 h 2601565"/>
              <a:gd name="connsiteX326" fmla="*/ 620348 w 998239"/>
              <a:gd name="connsiteY326" fmla="*/ 1025612 h 2601565"/>
              <a:gd name="connsiteX0" fmla="*/ 587538 w 998239"/>
              <a:gd name="connsiteY0" fmla="*/ 1212780 h 2601565"/>
              <a:gd name="connsiteX1" fmla="*/ 579177 w 998239"/>
              <a:gd name="connsiteY1" fmla="*/ 1247552 h 2601565"/>
              <a:gd name="connsiteX2" fmla="*/ 574363 w 998239"/>
              <a:gd name="connsiteY2" fmla="*/ 1283035 h 2601565"/>
              <a:gd name="connsiteX3" fmla="*/ 572336 w 998239"/>
              <a:gd name="connsiteY3" fmla="*/ 1320468 h 2601565"/>
              <a:gd name="connsiteX4" fmla="*/ 571196 w 998239"/>
              <a:gd name="connsiteY4" fmla="*/ 1358079 h 2601565"/>
              <a:gd name="connsiteX5" fmla="*/ 572336 w 998239"/>
              <a:gd name="connsiteY5" fmla="*/ 1395691 h 2601565"/>
              <a:gd name="connsiteX6" fmla="*/ 574363 w 998239"/>
              <a:gd name="connsiteY6" fmla="*/ 1434189 h 2601565"/>
              <a:gd name="connsiteX7" fmla="*/ 577023 w 998239"/>
              <a:gd name="connsiteY7" fmla="*/ 1472331 h 2601565"/>
              <a:gd name="connsiteX8" fmla="*/ 580190 w 998239"/>
              <a:gd name="connsiteY8" fmla="*/ 1509765 h 2601565"/>
              <a:gd name="connsiteX9" fmla="*/ 580697 w 998239"/>
              <a:gd name="connsiteY9" fmla="*/ 1564763 h 2601565"/>
              <a:gd name="connsiteX10" fmla="*/ 578037 w 998239"/>
              <a:gd name="connsiteY10" fmla="*/ 1619760 h 2601565"/>
              <a:gd name="connsiteX11" fmla="*/ 573350 w 998239"/>
              <a:gd name="connsiteY11" fmla="*/ 1672629 h 2601565"/>
              <a:gd name="connsiteX12" fmla="*/ 567522 w 998239"/>
              <a:gd name="connsiteY12" fmla="*/ 1724432 h 2601565"/>
              <a:gd name="connsiteX13" fmla="*/ 564474 w 998239"/>
              <a:gd name="connsiteY13" fmla="*/ 1798067 h 2601565"/>
              <a:gd name="connsiteX14" fmla="*/ 565843 w 998239"/>
              <a:gd name="connsiteY14" fmla="*/ 1798067 h 2601565"/>
              <a:gd name="connsiteX15" fmla="*/ 596167 w 998239"/>
              <a:gd name="connsiteY15" fmla="*/ 2004317 h 2601565"/>
              <a:gd name="connsiteX16" fmla="*/ 614772 w 998239"/>
              <a:gd name="connsiteY16" fmla="*/ 2015335 h 2601565"/>
              <a:gd name="connsiteX17" fmla="*/ 633212 w 998239"/>
              <a:gd name="connsiteY17" fmla="*/ 2026005 h 2601565"/>
              <a:gd name="connsiteX18" fmla="*/ 649037 w 998239"/>
              <a:gd name="connsiteY18" fmla="*/ 2036824 h 2601565"/>
              <a:gd name="connsiteX19" fmla="*/ 682546 w 998239"/>
              <a:gd name="connsiteY19" fmla="*/ 2063750 h 2601565"/>
              <a:gd name="connsiteX20" fmla="*/ 712427 w 998239"/>
              <a:gd name="connsiteY20" fmla="*/ 2092373 h 2601565"/>
              <a:gd name="connsiteX21" fmla="*/ 738220 w 998239"/>
              <a:gd name="connsiteY21" fmla="*/ 2120464 h 2601565"/>
              <a:gd name="connsiteX22" fmla="*/ 761610 w 998239"/>
              <a:gd name="connsiteY22" fmla="*/ 2148686 h 2601565"/>
              <a:gd name="connsiteX23" fmla="*/ 783089 w 998239"/>
              <a:gd name="connsiteY23" fmla="*/ 2177264 h 2601565"/>
              <a:gd name="connsiteX24" fmla="*/ 803347 w 998239"/>
              <a:gd name="connsiteY24" fmla="*/ 2204774 h 2601565"/>
              <a:gd name="connsiteX25" fmla="*/ 821429 w 998239"/>
              <a:gd name="connsiteY25" fmla="*/ 2231393 h 2601565"/>
              <a:gd name="connsiteX26" fmla="*/ 812873 w 998239"/>
              <a:gd name="connsiteY26" fmla="*/ 2236092 h 2601565"/>
              <a:gd name="connsiteX27" fmla="*/ 783805 w 998239"/>
              <a:gd name="connsiteY27" fmla="*/ 2203301 h 2601565"/>
              <a:gd name="connsiteX28" fmla="*/ 753719 w 998239"/>
              <a:gd name="connsiteY28" fmla="*/ 2172059 h 2601565"/>
              <a:gd name="connsiteX29" fmla="*/ 722647 w 998239"/>
              <a:gd name="connsiteY29" fmla="*/ 2142999 h 2601565"/>
              <a:gd name="connsiteX30" fmla="*/ 690330 w 998239"/>
              <a:gd name="connsiteY30" fmla="*/ 2116510 h 2601565"/>
              <a:gd name="connsiteX31" fmla="*/ 655982 w 998239"/>
              <a:gd name="connsiteY31" fmla="*/ 2093118 h 2601565"/>
              <a:gd name="connsiteX32" fmla="*/ 620297 w 998239"/>
              <a:gd name="connsiteY32" fmla="*/ 2072215 h 2601565"/>
              <a:gd name="connsiteX33" fmla="*/ 583862 w 998239"/>
              <a:gd name="connsiteY33" fmla="*/ 2054108 h 2601565"/>
              <a:gd name="connsiteX34" fmla="*/ 545427 w 998239"/>
              <a:gd name="connsiteY34" fmla="*/ 2040553 h 2601565"/>
              <a:gd name="connsiteX35" fmla="*/ 511522 w 998239"/>
              <a:gd name="connsiteY35" fmla="*/ 2221026 h 2601565"/>
              <a:gd name="connsiteX36" fmla="*/ 546020 w 998239"/>
              <a:gd name="connsiteY36" fmla="*/ 2245768 h 2601565"/>
              <a:gd name="connsiteX37" fmla="*/ 576539 w 998239"/>
              <a:gd name="connsiteY37" fmla="*/ 2272514 h 2601565"/>
              <a:gd name="connsiteX38" fmla="*/ 601206 w 998239"/>
              <a:gd name="connsiteY38" fmla="*/ 2299617 h 2601565"/>
              <a:gd name="connsiteX39" fmla="*/ 620912 w 998239"/>
              <a:gd name="connsiteY39" fmla="*/ 2328269 h 2601565"/>
              <a:gd name="connsiteX40" fmla="*/ 635746 w 998239"/>
              <a:gd name="connsiteY40" fmla="*/ 2357733 h 2601565"/>
              <a:gd name="connsiteX41" fmla="*/ 645162 w 998239"/>
              <a:gd name="connsiteY41" fmla="*/ 2386515 h 2601565"/>
              <a:gd name="connsiteX42" fmla="*/ 649446 w 998239"/>
              <a:gd name="connsiteY42" fmla="*/ 2415678 h 2601565"/>
              <a:gd name="connsiteX43" fmla="*/ 648196 w 998239"/>
              <a:gd name="connsiteY43" fmla="*/ 2444260 h 2601565"/>
              <a:gd name="connsiteX44" fmla="*/ 641984 w 998239"/>
              <a:gd name="connsiteY44" fmla="*/ 2470935 h 2601565"/>
              <a:gd name="connsiteX45" fmla="*/ 637257 w 998239"/>
              <a:gd name="connsiteY45" fmla="*/ 2472280 h 2601565"/>
              <a:gd name="connsiteX46" fmla="*/ 635317 w 998239"/>
              <a:gd name="connsiteY46" fmla="*/ 2465092 h 2601565"/>
              <a:gd name="connsiteX47" fmla="*/ 641087 w 998239"/>
              <a:gd name="connsiteY47" fmla="*/ 2449008 h 2601565"/>
              <a:gd name="connsiteX48" fmla="*/ 641384 w 998239"/>
              <a:gd name="connsiteY48" fmla="*/ 2430972 h 2601565"/>
              <a:gd name="connsiteX49" fmla="*/ 639215 w 998239"/>
              <a:gd name="connsiteY49" fmla="*/ 2410982 h 2601565"/>
              <a:gd name="connsiteX50" fmla="*/ 632287 w 998239"/>
              <a:gd name="connsiteY50" fmla="*/ 2390884 h 2601565"/>
              <a:gd name="connsiteX51" fmla="*/ 621944 w 998239"/>
              <a:gd name="connsiteY51" fmla="*/ 2369828 h 2601565"/>
              <a:gd name="connsiteX52" fmla="*/ 609133 w 998239"/>
              <a:gd name="connsiteY52" fmla="*/ 2349453 h 2601565"/>
              <a:gd name="connsiteX53" fmla="*/ 593107 w 998239"/>
              <a:gd name="connsiteY53" fmla="*/ 2329922 h 2601565"/>
              <a:gd name="connsiteX54" fmla="*/ 574242 w 998239"/>
              <a:gd name="connsiteY54" fmla="*/ 2311561 h 2601565"/>
              <a:gd name="connsiteX55" fmla="*/ 554736 w 998239"/>
              <a:gd name="connsiteY55" fmla="*/ 2295077 h 2601565"/>
              <a:gd name="connsiteX56" fmla="*/ 542732 w 998239"/>
              <a:gd name="connsiteY56" fmla="*/ 2286998 h 2601565"/>
              <a:gd name="connsiteX57" fmla="*/ 533341 w 998239"/>
              <a:gd name="connsiteY57" fmla="*/ 2278769 h 2601565"/>
              <a:gd name="connsiteX58" fmla="*/ 523778 w 998239"/>
              <a:gd name="connsiteY58" fmla="*/ 2272829 h 2601565"/>
              <a:gd name="connsiteX59" fmla="*/ 514151 w 998239"/>
              <a:gd name="connsiteY59" fmla="*/ 2267440 h 2601565"/>
              <a:gd name="connsiteX60" fmla="*/ 503656 w 998239"/>
              <a:gd name="connsiteY60" fmla="*/ 2264952 h 2601565"/>
              <a:gd name="connsiteX61" fmla="*/ 491006 w 998239"/>
              <a:gd name="connsiteY61" fmla="*/ 2308954 h 2601565"/>
              <a:gd name="connsiteX62" fmla="*/ 476330 w 998239"/>
              <a:gd name="connsiteY62" fmla="*/ 2349959 h 2601565"/>
              <a:gd name="connsiteX63" fmla="*/ 459509 w 998239"/>
              <a:gd name="connsiteY63" fmla="*/ 2391527 h 2601565"/>
              <a:gd name="connsiteX64" fmla="*/ 439580 w 998239"/>
              <a:gd name="connsiteY64" fmla="*/ 2432199 h 2601565"/>
              <a:gd name="connsiteX65" fmla="*/ 416585 w 998239"/>
              <a:gd name="connsiteY65" fmla="*/ 2475063 h 2601565"/>
              <a:gd name="connsiteX66" fmla="*/ 389961 w 998239"/>
              <a:gd name="connsiteY66" fmla="*/ 2519626 h 2601565"/>
              <a:gd name="connsiteX67" fmla="*/ 384223 w 998239"/>
              <a:gd name="connsiteY67" fmla="*/ 2526793 h 2601565"/>
              <a:gd name="connsiteX68" fmla="*/ 377695 w 998239"/>
              <a:gd name="connsiteY68" fmla="*/ 2537945 h 2601565"/>
              <a:gd name="connsiteX69" fmla="*/ 368996 w 998239"/>
              <a:gd name="connsiteY69" fmla="*/ 2549023 h 2601565"/>
              <a:gd name="connsiteX70" fmla="*/ 360933 w 998239"/>
              <a:gd name="connsiteY70" fmla="*/ 2560863 h 2601565"/>
              <a:gd name="connsiteX71" fmla="*/ 351567 w 998239"/>
              <a:gd name="connsiteY71" fmla="*/ 2573185 h 2601565"/>
              <a:gd name="connsiteX72" fmla="*/ 341532 w 998239"/>
              <a:gd name="connsiteY72" fmla="*/ 2583296 h 2601565"/>
              <a:gd name="connsiteX73" fmla="*/ 331557 w 998239"/>
              <a:gd name="connsiteY73" fmla="*/ 2592037 h 2601565"/>
              <a:gd name="connsiteX74" fmla="*/ 321124 w 998239"/>
              <a:gd name="connsiteY74" fmla="*/ 2598545 h 2601565"/>
              <a:gd name="connsiteX75" fmla="*/ 312044 w 998239"/>
              <a:gd name="connsiteY75" fmla="*/ 2601565 h 2601565"/>
              <a:gd name="connsiteX76" fmla="*/ 309960 w 998239"/>
              <a:gd name="connsiteY76" fmla="*/ 2597301 h 2601565"/>
              <a:gd name="connsiteX77" fmla="*/ 342120 w 998239"/>
              <a:gd name="connsiteY77" fmla="*/ 2563687 h 2601565"/>
              <a:gd name="connsiteX78" fmla="*/ 370336 w 998239"/>
              <a:gd name="connsiteY78" fmla="*/ 2526618 h 2601565"/>
              <a:gd name="connsiteX79" fmla="*/ 394287 w 998239"/>
              <a:gd name="connsiteY79" fmla="*/ 2487031 h 2601565"/>
              <a:gd name="connsiteX80" fmla="*/ 413201 w 998239"/>
              <a:gd name="connsiteY80" fmla="*/ 2447908 h 2601565"/>
              <a:gd name="connsiteX81" fmla="*/ 428806 w 998239"/>
              <a:gd name="connsiteY81" fmla="*/ 2409545 h 2601565"/>
              <a:gd name="connsiteX82" fmla="*/ 435216 w 998239"/>
              <a:gd name="connsiteY82" fmla="*/ 2381215 h 2601565"/>
              <a:gd name="connsiteX83" fmla="*/ 437508 w 998239"/>
              <a:gd name="connsiteY83" fmla="*/ 2382004 h 2601565"/>
              <a:gd name="connsiteX84" fmla="*/ 438204 w 998239"/>
              <a:gd name="connsiteY84" fmla="*/ 2381394 h 2601565"/>
              <a:gd name="connsiteX85" fmla="*/ 438054 w 998239"/>
              <a:gd name="connsiteY85" fmla="*/ 2380044 h 2601565"/>
              <a:gd name="connsiteX86" fmla="*/ 437652 w 998239"/>
              <a:gd name="connsiteY86" fmla="*/ 2379080 h 2601565"/>
              <a:gd name="connsiteX87" fmla="*/ 436750 w 998239"/>
              <a:gd name="connsiteY87" fmla="*/ 2377071 h 2601565"/>
              <a:gd name="connsiteX88" fmla="*/ 437767 w 998239"/>
              <a:gd name="connsiteY88" fmla="*/ 2375523 h 2601565"/>
              <a:gd name="connsiteX89" fmla="*/ 437711 w 998239"/>
              <a:gd name="connsiteY89" fmla="*/ 2374255 h 2601565"/>
              <a:gd name="connsiteX90" fmla="*/ 438004 w 998239"/>
              <a:gd name="connsiteY90" fmla="*/ 2372682 h 2601565"/>
              <a:gd name="connsiteX91" fmla="*/ 437308 w 998239"/>
              <a:gd name="connsiteY91" fmla="*/ 2373292 h 2601565"/>
              <a:gd name="connsiteX92" fmla="*/ 437711 w 998239"/>
              <a:gd name="connsiteY92" fmla="*/ 2374255 h 2601565"/>
              <a:gd name="connsiteX93" fmla="*/ 435216 w 998239"/>
              <a:gd name="connsiteY93" fmla="*/ 2381215 h 2601565"/>
              <a:gd name="connsiteX94" fmla="*/ 419562 w 998239"/>
              <a:gd name="connsiteY94" fmla="*/ 2378474 h 2601565"/>
              <a:gd name="connsiteX95" fmla="*/ 399876 w 998239"/>
              <a:gd name="connsiteY95" fmla="*/ 2379925 h 2601565"/>
              <a:gd name="connsiteX96" fmla="*/ 378919 w 998239"/>
              <a:gd name="connsiteY96" fmla="*/ 2383310 h 2601565"/>
              <a:gd name="connsiteX97" fmla="*/ 355837 w 998239"/>
              <a:gd name="connsiteY97" fmla="*/ 2389713 h 2601565"/>
              <a:gd name="connsiteX98" fmla="*/ 331860 w 998239"/>
              <a:gd name="connsiteY98" fmla="*/ 2398379 h 2601565"/>
              <a:gd name="connsiteX99" fmla="*/ 307564 w 998239"/>
              <a:gd name="connsiteY99" fmla="*/ 2407986 h 2601565"/>
              <a:gd name="connsiteX100" fmla="*/ 283791 w 998239"/>
              <a:gd name="connsiteY100" fmla="*/ 2419271 h 2601565"/>
              <a:gd name="connsiteX101" fmla="*/ 261091 w 998239"/>
              <a:gd name="connsiteY101" fmla="*/ 2430275 h 2601565"/>
              <a:gd name="connsiteX102" fmla="*/ 258707 w 998239"/>
              <a:gd name="connsiteY102" fmla="*/ 2431515 h 2601565"/>
              <a:gd name="connsiteX103" fmla="*/ 264907 w 998239"/>
              <a:gd name="connsiteY103" fmla="*/ 2418233 h 2601565"/>
              <a:gd name="connsiteX104" fmla="*/ 283331 w 998239"/>
              <a:gd name="connsiteY104" fmla="*/ 2403215 h 2601565"/>
              <a:gd name="connsiteX105" fmla="*/ 306269 w 998239"/>
              <a:gd name="connsiteY105" fmla="*/ 2389370 h 2601565"/>
              <a:gd name="connsiteX106" fmla="*/ 330709 w 998239"/>
              <a:gd name="connsiteY106" fmla="*/ 2376839 h 2601565"/>
              <a:gd name="connsiteX107" fmla="*/ 356078 w 998239"/>
              <a:gd name="connsiteY107" fmla="*/ 2366953 h 2601565"/>
              <a:gd name="connsiteX108" fmla="*/ 384546 w 998239"/>
              <a:gd name="connsiteY108" fmla="*/ 2359782 h 2601565"/>
              <a:gd name="connsiteX109" fmla="*/ 448037 w 998239"/>
              <a:gd name="connsiteY109" fmla="*/ 2345291 h 2601565"/>
              <a:gd name="connsiteX110" fmla="*/ 456052 w 998239"/>
              <a:gd name="connsiteY110" fmla="*/ 2295805 h 2601565"/>
              <a:gd name="connsiteX111" fmla="*/ 459891 w 998239"/>
              <a:gd name="connsiteY111" fmla="*/ 2246520 h 2601565"/>
              <a:gd name="connsiteX112" fmla="*/ 459547 w 998239"/>
              <a:gd name="connsiteY112" fmla="*/ 2196621 h 2601565"/>
              <a:gd name="connsiteX113" fmla="*/ 455007 w 998239"/>
              <a:gd name="connsiteY113" fmla="*/ 2147109 h 2601565"/>
              <a:gd name="connsiteX114" fmla="*/ 414605 w 998239"/>
              <a:gd name="connsiteY114" fmla="*/ 1999908 h 2601565"/>
              <a:gd name="connsiteX115" fmla="*/ 392039 w 998239"/>
              <a:gd name="connsiteY115" fmla="*/ 2033339 h 2601565"/>
              <a:gd name="connsiteX116" fmla="*/ 351498 w 998239"/>
              <a:gd name="connsiteY116" fmla="*/ 2087417 h 2601565"/>
              <a:gd name="connsiteX117" fmla="*/ 308424 w 998239"/>
              <a:gd name="connsiteY117" fmla="*/ 2139893 h 2601565"/>
              <a:gd name="connsiteX118" fmla="*/ 266098 w 998239"/>
              <a:gd name="connsiteY118" fmla="*/ 2190203 h 2601565"/>
              <a:gd name="connsiteX119" fmla="*/ 221074 w 998239"/>
              <a:gd name="connsiteY119" fmla="*/ 2236952 h 2601565"/>
              <a:gd name="connsiteX120" fmla="*/ 175500 w 998239"/>
              <a:gd name="connsiteY120" fmla="*/ 2279195 h 2601565"/>
              <a:gd name="connsiteX121" fmla="*/ 130958 w 998239"/>
              <a:gd name="connsiteY121" fmla="*/ 2318489 h 2601565"/>
              <a:gd name="connsiteX122" fmla="*/ 86731 w 998239"/>
              <a:gd name="connsiteY122" fmla="*/ 2351876 h 2601565"/>
              <a:gd name="connsiteX123" fmla="*/ 43708 w 998239"/>
              <a:gd name="connsiteY123" fmla="*/ 2380769 h 2601565"/>
              <a:gd name="connsiteX124" fmla="*/ 0 w 998239"/>
              <a:gd name="connsiteY124" fmla="*/ 2402513 h 2601565"/>
              <a:gd name="connsiteX125" fmla="*/ 7680 w 998239"/>
              <a:gd name="connsiteY125" fmla="*/ 2395440 h 2601565"/>
              <a:gd name="connsiteX126" fmla="*/ 12312 w 998239"/>
              <a:gd name="connsiteY126" fmla="*/ 2390461 h 2601565"/>
              <a:gd name="connsiteX127" fmla="*/ 15901 w 998239"/>
              <a:gd name="connsiteY127" fmla="*/ 2387490 h 2601565"/>
              <a:gd name="connsiteX128" fmla="*/ 17197 w 998239"/>
              <a:gd name="connsiteY128" fmla="*/ 2385386 h 2601565"/>
              <a:gd name="connsiteX129" fmla="*/ 16525 w 998239"/>
              <a:gd name="connsiteY129" fmla="*/ 2383620 h 2601565"/>
              <a:gd name="connsiteX130" fmla="*/ 17174 w 998239"/>
              <a:gd name="connsiteY130" fmla="*/ 2382567 h 2601565"/>
              <a:gd name="connsiteX131" fmla="*/ 15999 w 998239"/>
              <a:gd name="connsiteY131" fmla="*/ 2381933 h 2601565"/>
              <a:gd name="connsiteX132" fmla="*/ 16971 w 998239"/>
              <a:gd name="connsiteY132" fmla="*/ 2380354 h 2601565"/>
              <a:gd name="connsiteX133" fmla="*/ 20090 w 998239"/>
              <a:gd name="connsiteY133" fmla="*/ 2377830 h 2601565"/>
              <a:gd name="connsiteX134" fmla="*/ 24327 w 998239"/>
              <a:gd name="connsiteY134" fmla="*/ 2373807 h 2601565"/>
              <a:gd name="connsiteX135" fmla="*/ 30627 w 998239"/>
              <a:gd name="connsiteY135" fmla="*/ 2367391 h 2601565"/>
              <a:gd name="connsiteX136" fmla="*/ 40670 w 998239"/>
              <a:gd name="connsiteY136" fmla="*/ 2359024 h 2601565"/>
              <a:gd name="connsiteX137" fmla="*/ 55321 w 998239"/>
              <a:gd name="connsiteY137" fmla="*/ 2347300 h 2601565"/>
              <a:gd name="connsiteX138" fmla="*/ 71663 w 998239"/>
              <a:gd name="connsiteY138" fmla="*/ 2332515 h 2601565"/>
              <a:gd name="connsiteX139" fmla="*/ 94475 w 998239"/>
              <a:gd name="connsiteY139" fmla="*/ 2314213 h 2601565"/>
              <a:gd name="connsiteX140" fmla="*/ 121818 w 998239"/>
              <a:gd name="connsiteY140" fmla="*/ 2292046 h 2601565"/>
              <a:gd name="connsiteX141" fmla="*/ 160830 w 998239"/>
              <a:gd name="connsiteY141" fmla="*/ 2255375 h 2601565"/>
              <a:gd name="connsiteX142" fmla="*/ 197971 w 998239"/>
              <a:gd name="connsiteY142" fmla="*/ 2213486 h 2601565"/>
              <a:gd name="connsiteX143" fmla="*/ 234107 w 998239"/>
              <a:gd name="connsiteY143" fmla="*/ 2169419 h 2601565"/>
              <a:gd name="connsiteX144" fmla="*/ 274428 w 998239"/>
              <a:gd name="connsiteY144" fmla="*/ 2123636 h 2601565"/>
              <a:gd name="connsiteX145" fmla="*/ 282447 w 998239"/>
              <a:gd name="connsiteY145" fmla="*/ 2113474 h 2601565"/>
              <a:gd name="connsiteX146" fmla="*/ 294255 w 998239"/>
              <a:gd name="connsiteY146" fmla="*/ 2098111 h 2601565"/>
              <a:gd name="connsiteX147" fmla="*/ 304716 w 998239"/>
              <a:gd name="connsiteY147" fmla="*/ 2083635 h 2601565"/>
              <a:gd name="connsiteX148" fmla="*/ 328894 w 998239"/>
              <a:gd name="connsiteY148" fmla="*/ 2047263 h 2601565"/>
              <a:gd name="connsiteX149" fmla="*/ 330780 w 998239"/>
              <a:gd name="connsiteY149" fmla="*/ 2044202 h 2601565"/>
              <a:gd name="connsiteX150" fmla="*/ 331717 w 998239"/>
              <a:gd name="connsiteY150" fmla="*/ 2042063 h 2601565"/>
              <a:gd name="connsiteX151" fmla="*/ 391204 w 998239"/>
              <a:gd name="connsiteY151" fmla="*/ 1933218 h 2601565"/>
              <a:gd name="connsiteX152" fmla="*/ 390156 w 998239"/>
              <a:gd name="connsiteY152" fmla="*/ 1860349 h 2601565"/>
              <a:gd name="connsiteX153" fmla="*/ 396502 w 998239"/>
              <a:gd name="connsiteY153" fmla="*/ 1818105 h 2601565"/>
              <a:gd name="connsiteX154" fmla="*/ 402330 w 998239"/>
              <a:gd name="connsiteY154" fmla="*/ 1747141 h 2601565"/>
              <a:gd name="connsiteX155" fmla="*/ 412844 w 998239"/>
              <a:gd name="connsiteY155" fmla="*/ 1718578 h 2601565"/>
              <a:gd name="connsiteX156" fmla="*/ 421839 w 998239"/>
              <a:gd name="connsiteY156" fmla="*/ 1686822 h 2601565"/>
              <a:gd name="connsiteX157" fmla="*/ 430327 w 998239"/>
              <a:gd name="connsiteY157" fmla="*/ 1651516 h 2601565"/>
              <a:gd name="connsiteX158" fmla="*/ 438181 w 998239"/>
              <a:gd name="connsiteY158" fmla="*/ 1613906 h 2601565"/>
              <a:gd name="connsiteX159" fmla="*/ 444515 w 998239"/>
              <a:gd name="connsiteY159" fmla="*/ 1573279 h 2601565"/>
              <a:gd name="connsiteX160" fmla="*/ 449329 w 998239"/>
              <a:gd name="connsiteY160" fmla="*/ 1531942 h 2601565"/>
              <a:gd name="connsiteX161" fmla="*/ 454016 w 998239"/>
              <a:gd name="connsiteY161" fmla="*/ 1488654 h 2601565"/>
              <a:gd name="connsiteX162" fmla="*/ 457183 w 998239"/>
              <a:gd name="connsiteY162" fmla="*/ 1444833 h 2601565"/>
              <a:gd name="connsiteX163" fmla="*/ 459843 w 998239"/>
              <a:gd name="connsiteY163" fmla="*/ 1399239 h 2601565"/>
              <a:gd name="connsiteX164" fmla="*/ 459843 w 998239"/>
              <a:gd name="connsiteY164" fmla="*/ 1354354 h 2601565"/>
              <a:gd name="connsiteX165" fmla="*/ 459843 w 998239"/>
              <a:gd name="connsiteY165" fmla="*/ 1310001 h 2601565"/>
              <a:gd name="connsiteX166" fmla="*/ 457183 w 998239"/>
              <a:gd name="connsiteY166" fmla="*/ 1265471 h 2601565"/>
              <a:gd name="connsiteX167" fmla="*/ 453509 w 998239"/>
              <a:gd name="connsiteY167" fmla="*/ 1222715 h 2601565"/>
              <a:gd name="connsiteX168" fmla="*/ 448822 w 998239"/>
              <a:gd name="connsiteY168" fmla="*/ 1181023 h 2601565"/>
              <a:gd name="connsiteX169" fmla="*/ 441854 w 998239"/>
              <a:gd name="connsiteY169" fmla="*/ 1140751 h 2601565"/>
              <a:gd name="connsiteX170" fmla="*/ 432353 w 998239"/>
              <a:gd name="connsiteY170" fmla="*/ 1103318 h 2601565"/>
              <a:gd name="connsiteX171" fmla="*/ 421839 w 998239"/>
              <a:gd name="connsiteY171" fmla="*/ 1067835 h 2601565"/>
              <a:gd name="connsiteX172" fmla="*/ 325111 w 998239"/>
              <a:gd name="connsiteY172" fmla="*/ 669960 h 2601565"/>
              <a:gd name="connsiteX173" fmla="*/ 324674 w 998239"/>
              <a:gd name="connsiteY173" fmla="*/ 667064 h 2601565"/>
              <a:gd name="connsiteX174" fmla="*/ 321000 w 998239"/>
              <a:gd name="connsiteY174" fmla="*/ 613131 h 2601565"/>
              <a:gd name="connsiteX175" fmla="*/ 317833 w 998239"/>
              <a:gd name="connsiteY175" fmla="*/ 556715 h 2601565"/>
              <a:gd name="connsiteX176" fmla="*/ 317833 w 998239"/>
              <a:gd name="connsiteY176" fmla="*/ 499057 h 2601565"/>
              <a:gd name="connsiteX177" fmla="*/ 319986 w 998239"/>
              <a:gd name="connsiteY177" fmla="*/ 440866 h 2601565"/>
              <a:gd name="connsiteX178" fmla="*/ 324674 w 998239"/>
              <a:gd name="connsiteY178" fmla="*/ 383208 h 2601565"/>
              <a:gd name="connsiteX179" fmla="*/ 331642 w 998239"/>
              <a:gd name="connsiteY179" fmla="*/ 325726 h 2601565"/>
              <a:gd name="connsiteX180" fmla="*/ 338989 w 998239"/>
              <a:gd name="connsiteY180" fmla="*/ 270197 h 2601565"/>
              <a:gd name="connsiteX181" fmla="*/ 349504 w 998239"/>
              <a:gd name="connsiteY181" fmla="*/ 216264 h 2601565"/>
              <a:gd name="connsiteX182" fmla="*/ 362172 w 998239"/>
              <a:gd name="connsiteY182" fmla="*/ 165524 h 2601565"/>
              <a:gd name="connsiteX183" fmla="*/ 375347 w 998239"/>
              <a:gd name="connsiteY183" fmla="*/ 117446 h 2601565"/>
              <a:gd name="connsiteX184" fmla="*/ 390675 w 998239"/>
              <a:gd name="connsiteY184" fmla="*/ 73980 h 2601565"/>
              <a:gd name="connsiteX185" fmla="*/ 407017 w 998239"/>
              <a:gd name="connsiteY185" fmla="*/ 34418 h 2601565"/>
              <a:gd name="connsiteX186" fmla="*/ 426653 w 998239"/>
              <a:gd name="connsiteY186" fmla="*/ 0 h 2601565"/>
              <a:gd name="connsiteX187" fmla="*/ 424499 w 998239"/>
              <a:gd name="connsiteY187" fmla="*/ 8516 h 2601565"/>
              <a:gd name="connsiteX188" fmla="*/ 423485 w 998239"/>
              <a:gd name="connsiteY188" fmla="*/ 14193 h 2601565"/>
              <a:gd name="connsiteX189" fmla="*/ 422345 w 998239"/>
              <a:gd name="connsiteY189" fmla="*/ 17918 h 2601565"/>
              <a:gd name="connsiteX190" fmla="*/ 422345 w 998239"/>
              <a:gd name="connsiteY190" fmla="*/ 20048 h 2601565"/>
              <a:gd name="connsiteX191" fmla="*/ 423485 w 998239"/>
              <a:gd name="connsiteY191" fmla="*/ 21112 h 2601565"/>
              <a:gd name="connsiteX192" fmla="*/ 423485 w 998239"/>
              <a:gd name="connsiteY192" fmla="*/ 22177 h 2601565"/>
              <a:gd name="connsiteX193" fmla="*/ 424499 w 998239"/>
              <a:gd name="connsiteY193" fmla="*/ 22177 h 2601565"/>
              <a:gd name="connsiteX194" fmla="*/ 424499 w 998239"/>
              <a:gd name="connsiteY194" fmla="*/ 23773 h 2601565"/>
              <a:gd name="connsiteX195" fmla="*/ 423485 w 998239"/>
              <a:gd name="connsiteY195" fmla="*/ 26967 h 2601565"/>
              <a:gd name="connsiteX196" fmla="*/ 422345 w 998239"/>
              <a:gd name="connsiteY196" fmla="*/ 31756 h 2601565"/>
              <a:gd name="connsiteX197" fmla="*/ 420825 w 998239"/>
              <a:gd name="connsiteY197" fmla="*/ 39208 h 2601565"/>
              <a:gd name="connsiteX198" fmla="*/ 417658 w 998239"/>
              <a:gd name="connsiteY198" fmla="*/ 49676 h 2601565"/>
              <a:gd name="connsiteX199" fmla="*/ 412844 w 998239"/>
              <a:gd name="connsiteY199" fmla="*/ 64578 h 2601565"/>
              <a:gd name="connsiteX200" fmla="*/ 408157 w 998239"/>
              <a:gd name="connsiteY200" fmla="*/ 82496 h 2601565"/>
              <a:gd name="connsiteX201" fmla="*/ 400683 w 998239"/>
              <a:gd name="connsiteY201" fmla="*/ 105737 h 2601565"/>
              <a:gd name="connsiteX202" fmla="*/ 391815 w 998239"/>
              <a:gd name="connsiteY202" fmla="*/ 133768 h 2601565"/>
              <a:gd name="connsiteX203" fmla="*/ 381174 w 998239"/>
              <a:gd name="connsiteY203" fmla="*/ 177588 h 2601565"/>
              <a:gd name="connsiteX204" fmla="*/ 373826 w 998239"/>
              <a:gd name="connsiteY204" fmla="*/ 224602 h 2601565"/>
              <a:gd name="connsiteX205" fmla="*/ 367999 w 998239"/>
              <a:gd name="connsiteY205" fmla="*/ 272858 h 2601565"/>
              <a:gd name="connsiteX206" fmla="*/ 360145 w 998239"/>
              <a:gd name="connsiteY206" fmla="*/ 324130 h 2601565"/>
              <a:gd name="connsiteX207" fmla="*/ 359005 w 998239"/>
              <a:gd name="connsiteY207" fmla="*/ 335129 h 2601565"/>
              <a:gd name="connsiteX208" fmla="*/ 357484 w 998239"/>
              <a:gd name="connsiteY208" fmla="*/ 351628 h 2601565"/>
              <a:gd name="connsiteX209" fmla="*/ 356344 w 998239"/>
              <a:gd name="connsiteY209" fmla="*/ 369015 h 2601565"/>
              <a:gd name="connsiteX210" fmla="*/ 355331 w 998239"/>
              <a:gd name="connsiteY210" fmla="*/ 387997 h 2601565"/>
              <a:gd name="connsiteX211" fmla="*/ 355331 w 998239"/>
              <a:gd name="connsiteY211" fmla="*/ 407513 h 2601565"/>
              <a:gd name="connsiteX212" fmla="*/ 357484 w 998239"/>
              <a:gd name="connsiteY212" fmla="*/ 425077 h 2601565"/>
              <a:gd name="connsiteX213" fmla="*/ 360145 w 998239"/>
              <a:gd name="connsiteY213" fmla="*/ 440334 h 2601565"/>
              <a:gd name="connsiteX214" fmla="*/ 364832 w 998239"/>
              <a:gd name="connsiteY214" fmla="*/ 450979 h 2601565"/>
              <a:gd name="connsiteX215" fmla="*/ 390168 w 998239"/>
              <a:gd name="connsiteY215" fmla="*/ 448849 h 2601565"/>
              <a:gd name="connsiteX216" fmla="*/ 414997 w 998239"/>
              <a:gd name="connsiteY216" fmla="*/ 440334 h 2601565"/>
              <a:gd name="connsiteX217" fmla="*/ 438687 w 998239"/>
              <a:gd name="connsiteY217" fmla="*/ 426673 h 2601565"/>
              <a:gd name="connsiteX218" fmla="*/ 463010 w 998239"/>
              <a:gd name="connsiteY218" fmla="*/ 407513 h 2601565"/>
              <a:gd name="connsiteX219" fmla="*/ 485179 w 998239"/>
              <a:gd name="connsiteY219" fmla="*/ 385336 h 2601565"/>
              <a:gd name="connsiteX220" fmla="*/ 506842 w 998239"/>
              <a:gd name="connsiteY220" fmla="*/ 358370 h 2601565"/>
              <a:gd name="connsiteX221" fmla="*/ 527364 w 998239"/>
              <a:gd name="connsiteY221" fmla="*/ 329807 h 2601565"/>
              <a:gd name="connsiteX222" fmla="*/ 546367 w 998239"/>
              <a:gd name="connsiteY222" fmla="*/ 299825 h 2601565"/>
              <a:gd name="connsiteX223" fmla="*/ 564862 w 998239"/>
              <a:gd name="connsiteY223" fmla="*/ 268068 h 2601565"/>
              <a:gd name="connsiteX224" fmla="*/ 580697 w 998239"/>
              <a:gd name="connsiteY224" fmla="*/ 235247 h 2601565"/>
              <a:gd name="connsiteX225" fmla="*/ 595519 w 998239"/>
              <a:gd name="connsiteY225" fmla="*/ 203491 h 2601565"/>
              <a:gd name="connsiteX226" fmla="*/ 607680 w 998239"/>
              <a:gd name="connsiteY226" fmla="*/ 172798 h 2601565"/>
              <a:gd name="connsiteX227" fmla="*/ 613508 w 998239"/>
              <a:gd name="connsiteY227" fmla="*/ 172798 h 2601565"/>
              <a:gd name="connsiteX228" fmla="*/ 613508 w 998239"/>
              <a:gd name="connsiteY228" fmla="*/ 175992 h 2601565"/>
              <a:gd name="connsiteX229" fmla="*/ 604006 w 998239"/>
              <a:gd name="connsiteY229" fmla="*/ 206684 h 2601565"/>
              <a:gd name="connsiteX230" fmla="*/ 593365 w 998239"/>
              <a:gd name="connsiteY230" fmla="*/ 238440 h 2601565"/>
              <a:gd name="connsiteX231" fmla="*/ 581837 w 998239"/>
              <a:gd name="connsiteY231" fmla="*/ 269132 h 2601565"/>
              <a:gd name="connsiteX232" fmla="*/ 570183 w 998239"/>
              <a:gd name="connsiteY232" fmla="*/ 298760 h 2601565"/>
              <a:gd name="connsiteX233" fmla="*/ 558021 w 998239"/>
              <a:gd name="connsiteY233" fmla="*/ 327678 h 2601565"/>
              <a:gd name="connsiteX234" fmla="*/ 544339 w 998239"/>
              <a:gd name="connsiteY234" fmla="*/ 354645 h 2601565"/>
              <a:gd name="connsiteX235" fmla="*/ 530025 w 998239"/>
              <a:gd name="connsiteY235" fmla="*/ 380546 h 2601565"/>
              <a:gd name="connsiteX236" fmla="*/ 512669 w 998239"/>
              <a:gd name="connsiteY236" fmla="*/ 404319 h 2601565"/>
              <a:gd name="connsiteX237" fmla="*/ 494680 w 998239"/>
              <a:gd name="connsiteY237" fmla="*/ 427738 h 2601565"/>
              <a:gd name="connsiteX238" fmla="*/ 473524 w 998239"/>
              <a:gd name="connsiteY238" fmla="*/ 446720 h 2601565"/>
              <a:gd name="connsiteX239" fmla="*/ 449329 w 998239"/>
              <a:gd name="connsiteY239" fmla="*/ 464107 h 2601565"/>
              <a:gd name="connsiteX240" fmla="*/ 422345 w 998239"/>
              <a:gd name="connsiteY240" fmla="*/ 479542 h 2601565"/>
              <a:gd name="connsiteX241" fmla="*/ 393842 w 998239"/>
              <a:gd name="connsiteY241" fmla="*/ 491073 h 2601565"/>
              <a:gd name="connsiteX242" fmla="*/ 360145 w 998239"/>
              <a:gd name="connsiteY242" fmla="*/ 499057 h 2601565"/>
              <a:gd name="connsiteX243" fmla="*/ 361158 w 998239"/>
              <a:gd name="connsiteY243" fmla="*/ 554586 h 2601565"/>
              <a:gd name="connsiteX244" fmla="*/ 365845 w 998239"/>
              <a:gd name="connsiteY244" fmla="*/ 607455 h 2601565"/>
              <a:gd name="connsiteX245" fmla="*/ 373826 w 998239"/>
              <a:gd name="connsiteY245" fmla="*/ 657662 h 2601565"/>
              <a:gd name="connsiteX246" fmla="*/ 384341 w 998239"/>
              <a:gd name="connsiteY246" fmla="*/ 705208 h 2601565"/>
              <a:gd name="connsiteX247" fmla="*/ 397516 w 998239"/>
              <a:gd name="connsiteY247" fmla="*/ 750625 h 2601565"/>
              <a:gd name="connsiteX248" fmla="*/ 411831 w 998239"/>
              <a:gd name="connsiteY248" fmla="*/ 794090 h 2601565"/>
              <a:gd name="connsiteX249" fmla="*/ 428172 w 998239"/>
              <a:gd name="connsiteY249" fmla="*/ 835250 h 2601565"/>
              <a:gd name="connsiteX250" fmla="*/ 444515 w 998239"/>
              <a:gd name="connsiteY250" fmla="*/ 875345 h 2601565"/>
              <a:gd name="connsiteX251" fmla="*/ 449329 w 998239"/>
              <a:gd name="connsiteY251" fmla="*/ 884925 h 2601565"/>
              <a:gd name="connsiteX252" fmla="*/ 453509 w 998239"/>
              <a:gd name="connsiteY252" fmla="*/ 896634 h 2601565"/>
              <a:gd name="connsiteX253" fmla="*/ 459336 w 998239"/>
              <a:gd name="connsiteY253" fmla="*/ 909231 h 2601565"/>
              <a:gd name="connsiteX254" fmla="*/ 464657 w 998239"/>
              <a:gd name="connsiteY254" fmla="*/ 922536 h 2601565"/>
              <a:gd name="connsiteX255" fmla="*/ 471498 w 998239"/>
              <a:gd name="connsiteY255" fmla="*/ 935132 h 2601565"/>
              <a:gd name="connsiteX256" fmla="*/ 479352 w 998239"/>
              <a:gd name="connsiteY256" fmla="*/ 945776 h 2601565"/>
              <a:gd name="connsiteX257" fmla="*/ 488853 w 998239"/>
              <a:gd name="connsiteY257" fmla="*/ 955180 h 2601565"/>
              <a:gd name="connsiteX258" fmla="*/ 499494 w 998239"/>
              <a:gd name="connsiteY258" fmla="*/ 962099 h 2601565"/>
              <a:gd name="connsiteX259" fmla="*/ 512163 w 998239"/>
              <a:gd name="connsiteY259" fmla="*/ 964760 h 2601565"/>
              <a:gd name="connsiteX260" fmla="*/ 525338 w 998239"/>
              <a:gd name="connsiteY260" fmla="*/ 964228 h 2601565"/>
              <a:gd name="connsiteX261" fmla="*/ 549027 w 998239"/>
              <a:gd name="connsiteY261" fmla="*/ 956244 h 2601565"/>
              <a:gd name="connsiteX262" fmla="*/ 570183 w 998239"/>
              <a:gd name="connsiteY262" fmla="*/ 943116 h 2601565"/>
              <a:gd name="connsiteX263" fmla="*/ 590705 w 998239"/>
              <a:gd name="connsiteY263" fmla="*/ 926617 h 2601565"/>
              <a:gd name="connsiteX264" fmla="*/ 607680 w 998239"/>
              <a:gd name="connsiteY264" fmla="*/ 907101 h 2601565"/>
              <a:gd name="connsiteX265" fmla="*/ 624022 w 998239"/>
              <a:gd name="connsiteY265" fmla="*/ 885989 h 2601565"/>
              <a:gd name="connsiteX266" fmla="*/ 639350 w 998239"/>
              <a:gd name="connsiteY266" fmla="*/ 863813 h 2601565"/>
              <a:gd name="connsiteX267" fmla="*/ 653032 w 998239"/>
              <a:gd name="connsiteY267" fmla="*/ 842701 h 2601565"/>
              <a:gd name="connsiteX268" fmla="*/ 664687 w 998239"/>
              <a:gd name="connsiteY268" fmla="*/ 822476 h 2601565"/>
              <a:gd name="connsiteX269" fmla="*/ 690530 w 998239"/>
              <a:gd name="connsiteY269" fmla="*/ 776527 h 2601565"/>
              <a:gd name="connsiteX270" fmla="*/ 715359 w 998239"/>
              <a:gd name="connsiteY270" fmla="*/ 724723 h 2601565"/>
              <a:gd name="connsiteX271" fmla="*/ 740189 w 998239"/>
              <a:gd name="connsiteY271" fmla="*/ 668129 h 2601565"/>
              <a:gd name="connsiteX272" fmla="*/ 763372 w 998239"/>
              <a:gd name="connsiteY272" fmla="*/ 606390 h 2601565"/>
              <a:gd name="connsiteX273" fmla="*/ 784528 w 998239"/>
              <a:gd name="connsiteY273" fmla="*/ 541280 h 2601565"/>
              <a:gd name="connsiteX274" fmla="*/ 803530 w 998239"/>
              <a:gd name="connsiteY274" fmla="*/ 472090 h 2601565"/>
              <a:gd name="connsiteX275" fmla="*/ 820886 w 998239"/>
              <a:gd name="connsiteY275" fmla="*/ 399707 h 2601565"/>
              <a:gd name="connsiteX276" fmla="*/ 833553 w 998239"/>
              <a:gd name="connsiteY276" fmla="*/ 324662 h 2601565"/>
              <a:gd name="connsiteX277" fmla="*/ 843055 w 998239"/>
              <a:gd name="connsiteY277" fmla="*/ 247843 h 2601565"/>
              <a:gd name="connsiteX278" fmla="*/ 848882 w 998239"/>
              <a:gd name="connsiteY278" fmla="*/ 169250 h 2601565"/>
              <a:gd name="connsiteX279" fmla="*/ 853569 w 998239"/>
              <a:gd name="connsiteY279" fmla="*/ 172798 h 2601565"/>
              <a:gd name="connsiteX280" fmla="*/ 857370 w 998239"/>
              <a:gd name="connsiteY280" fmla="*/ 181846 h 2601565"/>
              <a:gd name="connsiteX281" fmla="*/ 860537 w 998239"/>
              <a:gd name="connsiteY281" fmla="*/ 195152 h 2601565"/>
              <a:gd name="connsiteX282" fmla="*/ 862057 w 998239"/>
              <a:gd name="connsiteY282" fmla="*/ 212538 h 2601565"/>
              <a:gd name="connsiteX283" fmla="*/ 863070 w 998239"/>
              <a:gd name="connsiteY283" fmla="*/ 232586 h 2601565"/>
              <a:gd name="connsiteX284" fmla="*/ 863070 w 998239"/>
              <a:gd name="connsiteY284" fmla="*/ 255827 h 2601565"/>
              <a:gd name="connsiteX285" fmla="*/ 863070 w 998239"/>
              <a:gd name="connsiteY285" fmla="*/ 280664 h 2601565"/>
              <a:gd name="connsiteX286" fmla="*/ 862057 w 998239"/>
              <a:gd name="connsiteY286" fmla="*/ 307630 h 2601565"/>
              <a:gd name="connsiteX287" fmla="*/ 860537 w 998239"/>
              <a:gd name="connsiteY287" fmla="*/ 335129 h 2601565"/>
              <a:gd name="connsiteX288" fmla="*/ 858383 w 998239"/>
              <a:gd name="connsiteY288" fmla="*/ 363160 h 2601565"/>
              <a:gd name="connsiteX289" fmla="*/ 855216 w 998239"/>
              <a:gd name="connsiteY289" fmla="*/ 391191 h 2601565"/>
              <a:gd name="connsiteX290" fmla="*/ 853569 w 998239"/>
              <a:gd name="connsiteY290" fmla="*/ 418157 h 2601565"/>
              <a:gd name="connsiteX291" fmla="*/ 850402 w 998239"/>
              <a:gd name="connsiteY291" fmla="*/ 442995 h 2601565"/>
              <a:gd name="connsiteX292" fmla="*/ 847869 w 998239"/>
              <a:gd name="connsiteY292" fmla="*/ 466236 h 2601565"/>
              <a:gd name="connsiteX293" fmla="*/ 844701 w 998239"/>
              <a:gd name="connsiteY293" fmla="*/ 486283 h 2601565"/>
              <a:gd name="connsiteX294" fmla="*/ 842041 w 998239"/>
              <a:gd name="connsiteY294" fmla="*/ 502782 h 2601565"/>
              <a:gd name="connsiteX295" fmla="*/ 839888 w 998239"/>
              <a:gd name="connsiteY295" fmla="*/ 515910 h 2601565"/>
              <a:gd name="connsiteX296" fmla="*/ 801883 w 998239"/>
              <a:gd name="connsiteY296" fmla="*/ 666000 h 2601565"/>
              <a:gd name="connsiteX297" fmla="*/ 832540 w 998239"/>
              <a:gd name="connsiteY297" fmla="*/ 662984 h 2601565"/>
              <a:gd name="connsiteX298" fmla="*/ 861044 w 998239"/>
              <a:gd name="connsiteY298" fmla="*/ 655533 h 2601565"/>
              <a:gd name="connsiteX299" fmla="*/ 887900 w 998239"/>
              <a:gd name="connsiteY299" fmla="*/ 644888 h 2601565"/>
              <a:gd name="connsiteX300" fmla="*/ 913743 w 998239"/>
              <a:gd name="connsiteY300" fmla="*/ 631228 h 2601565"/>
              <a:gd name="connsiteX301" fmla="*/ 937052 w 998239"/>
              <a:gd name="connsiteY301" fmla="*/ 615793 h 2601565"/>
              <a:gd name="connsiteX302" fmla="*/ 958081 w 998239"/>
              <a:gd name="connsiteY302" fmla="*/ 598939 h 2601565"/>
              <a:gd name="connsiteX303" fmla="*/ 978224 w 998239"/>
              <a:gd name="connsiteY303" fmla="*/ 581553 h 2601565"/>
              <a:gd name="connsiteX304" fmla="*/ 996719 w 998239"/>
              <a:gd name="connsiteY304" fmla="*/ 565054 h 2601565"/>
              <a:gd name="connsiteX305" fmla="*/ 998239 w 998239"/>
              <a:gd name="connsiteY305" fmla="*/ 573037 h 2601565"/>
              <a:gd name="connsiteX306" fmla="*/ 981391 w 998239"/>
              <a:gd name="connsiteY306" fmla="*/ 598939 h 2601565"/>
              <a:gd name="connsiteX307" fmla="*/ 960742 w 998239"/>
              <a:gd name="connsiteY307" fmla="*/ 623776 h 2601565"/>
              <a:gd name="connsiteX308" fmla="*/ 935912 w 998239"/>
              <a:gd name="connsiteY308" fmla="*/ 645953 h 2601565"/>
              <a:gd name="connsiteX309" fmla="*/ 908042 w 998239"/>
              <a:gd name="connsiteY309" fmla="*/ 666000 h 2601565"/>
              <a:gd name="connsiteX310" fmla="*/ 878399 w 998239"/>
              <a:gd name="connsiteY310" fmla="*/ 684096 h 2601565"/>
              <a:gd name="connsiteX311" fmla="*/ 846728 w 998239"/>
              <a:gd name="connsiteY311" fmla="*/ 699886 h 2601565"/>
              <a:gd name="connsiteX312" fmla="*/ 814044 w 998239"/>
              <a:gd name="connsiteY312" fmla="*/ 712127 h 2601565"/>
              <a:gd name="connsiteX313" fmla="*/ 780728 w 998239"/>
              <a:gd name="connsiteY313" fmla="*/ 720997 h 2601565"/>
              <a:gd name="connsiteX314" fmla="*/ 773886 w 998239"/>
              <a:gd name="connsiteY314" fmla="*/ 742287 h 2601565"/>
              <a:gd name="connsiteX315" fmla="*/ 764385 w 998239"/>
              <a:gd name="connsiteY315" fmla="*/ 767124 h 2601565"/>
              <a:gd name="connsiteX316" fmla="*/ 753871 w 998239"/>
              <a:gd name="connsiteY316" fmla="*/ 793026 h 2601565"/>
              <a:gd name="connsiteX317" fmla="*/ 740189 w 998239"/>
              <a:gd name="connsiteY317" fmla="*/ 821057 h 2601565"/>
              <a:gd name="connsiteX318" fmla="*/ 725874 w 998239"/>
              <a:gd name="connsiteY318" fmla="*/ 850507 h 2601565"/>
              <a:gd name="connsiteX319" fmla="*/ 710546 w 998239"/>
              <a:gd name="connsiteY319" fmla="*/ 879603 h 2601565"/>
              <a:gd name="connsiteX320" fmla="*/ 705253 w 998239"/>
              <a:gd name="connsiteY320" fmla="*/ 888509 h 2601565"/>
              <a:gd name="connsiteX321" fmla="*/ 657504 w 998239"/>
              <a:gd name="connsiteY321" fmla="*/ 965731 h 2601565"/>
              <a:gd name="connsiteX322" fmla="*/ 646192 w 998239"/>
              <a:gd name="connsiteY322" fmla="*/ 981082 h 2601565"/>
              <a:gd name="connsiteX323" fmla="*/ 631877 w 998239"/>
              <a:gd name="connsiteY323" fmla="*/ 1000774 h 2601565"/>
              <a:gd name="connsiteX324" fmla="*/ 618195 w 998239"/>
              <a:gd name="connsiteY324" fmla="*/ 1014967 h 2601565"/>
              <a:gd name="connsiteX325" fmla="*/ 620348 w 998239"/>
              <a:gd name="connsiteY325" fmla="*/ 1025612 h 260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</a:cxnLst>
            <a:rect l="l" t="t" r="r" b="b"/>
            <a:pathLst>
              <a:path w="998239" h="2601565">
                <a:moveTo>
                  <a:pt x="587538" y="1212780"/>
                </a:moveTo>
                <a:cubicBezTo>
                  <a:pt x="584751" y="1224311"/>
                  <a:pt x="581964" y="1236020"/>
                  <a:pt x="579177" y="1247552"/>
                </a:cubicBezTo>
                <a:cubicBezTo>
                  <a:pt x="577530" y="1259439"/>
                  <a:pt x="576010" y="1271148"/>
                  <a:pt x="574363" y="1283035"/>
                </a:cubicBezTo>
                <a:cubicBezTo>
                  <a:pt x="573730" y="1295453"/>
                  <a:pt x="572970" y="1308049"/>
                  <a:pt x="572336" y="1320468"/>
                </a:cubicBezTo>
                <a:cubicBezTo>
                  <a:pt x="571956" y="1333064"/>
                  <a:pt x="571576" y="1345483"/>
                  <a:pt x="571196" y="1358079"/>
                </a:cubicBezTo>
                <a:cubicBezTo>
                  <a:pt x="571576" y="1370676"/>
                  <a:pt x="571956" y="1383094"/>
                  <a:pt x="572336" y="1395691"/>
                </a:cubicBezTo>
                <a:cubicBezTo>
                  <a:pt x="572970" y="1408464"/>
                  <a:pt x="573730" y="1421415"/>
                  <a:pt x="574363" y="1434189"/>
                </a:cubicBezTo>
                <a:cubicBezTo>
                  <a:pt x="575250" y="1446962"/>
                  <a:pt x="576136" y="1459558"/>
                  <a:pt x="577023" y="1472331"/>
                </a:cubicBezTo>
                <a:cubicBezTo>
                  <a:pt x="578037" y="1484750"/>
                  <a:pt x="579177" y="1497347"/>
                  <a:pt x="580190" y="1509765"/>
                </a:cubicBezTo>
                <a:cubicBezTo>
                  <a:pt x="580317" y="1528038"/>
                  <a:pt x="580570" y="1546490"/>
                  <a:pt x="580697" y="1564763"/>
                </a:cubicBezTo>
                <a:cubicBezTo>
                  <a:pt x="579810" y="1583036"/>
                  <a:pt x="578924" y="1601487"/>
                  <a:pt x="578037" y="1619760"/>
                </a:cubicBezTo>
                <a:cubicBezTo>
                  <a:pt x="576516" y="1637324"/>
                  <a:pt x="574870" y="1655065"/>
                  <a:pt x="573350" y="1672629"/>
                </a:cubicBezTo>
                <a:cubicBezTo>
                  <a:pt x="571449" y="1689837"/>
                  <a:pt x="569423" y="1707223"/>
                  <a:pt x="567522" y="1724432"/>
                </a:cubicBezTo>
                <a:lnTo>
                  <a:pt x="564474" y="1798067"/>
                </a:lnTo>
                <a:lnTo>
                  <a:pt x="565843" y="1798067"/>
                </a:lnTo>
                <a:cubicBezTo>
                  <a:pt x="575951" y="1866817"/>
                  <a:pt x="545760" y="1935567"/>
                  <a:pt x="596167" y="2004317"/>
                </a:cubicBezTo>
                <a:lnTo>
                  <a:pt x="614772" y="2015335"/>
                </a:lnTo>
                <a:lnTo>
                  <a:pt x="633212" y="2026005"/>
                </a:lnTo>
                <a:lnTo>
                  <a:pt x="649037" y="2036824"/>
                </a:lnTo>
                <a:lnTo>
                  <a:pt x="682546" y="2063750"/>
                </a:lnTo>
                <a:lnTo>
                  <a:pt x="712427" y="2092373"/>
                </a:lnTo>
                <a:lnTo>
                  <a:pt x="738220" y="2120464"/>
                </a:lnTo>
                <a:lnTo>
                  <a:pt x="761610" y="2148686"/>
                </a:lnTo>
                <a:lnTo>
                  <a:pt x="783089" y="2177264"/>
                </a:lnTo>
                <a:lnTo>
                  <a:pt x="803347" y="2204774"/>
                </a:lnTo>
                <a:lnTo>
                  <a:pt x="821429" y="2231393"/>
                </a:lnTo>
                <a:cubicBezTo>
                  <a:pt x="818546" y="2232931"/>
                  <a:pt x="815757" y="2234553"/>
                  <a:pt x="812873" y="2236092"/>
                </a:cubicBezTo>
                <a:lnTo>
                  <a:pt x="783805" y="2203301"/>
                </a:lnTo>
                <a:lnTo>
                  <a:pt x="753719" y="2172059"/>
                </a:lnTo>
                <a:lnTo>
                  <a:pt x="722647" y="2142999"/>
                </a:lnTo>
                <a:lnTo>
                  <a:pt x="690330" y="2116510"/>
                </a:lnTo>
                <a:lnTo>
                  <a:pt x="655982" y="2093118"/>
                </a:lnTo>
                <a:lnTo>
                  <a:pt x="620297" y="2072215"/>
                </a:lnTo>
                <a:lnTo>
                  <a:pt x="583862" y="2054108"/>
                </a:lnTo>
                <a:lnTo>
                  <a:pt x="545427" y="2040553"/>
                </a:lnTo>
                <a:lnTo>
                  <a:pt x="511522" y="2221026"/>
                </a:lnTo>
                <a:lnTo>
                  <a:pt x="546020" y="2245768"/>
                </a:lnTo>
                <a:lnTo>
                  <a:pt x="576539" y="2272514"/>
                </a:lnTo>
                <a:lnTo>
                  <a:pt x="601206" y="2299617"/>
                </a:lnTo>
                <a:lnTo>
                  <a:pt x="620912" y="2328269"/>
                </a:lnTo>
                <a:lnTo>
                  <a:pt x="635746" y="2357733"/>
                </a:lnTo>
                <a:lnTo>
                  <a:pt x="645162" y="2386515"/>
                </a:lnTo>
                <a:lnTo>
                  <a:pt x="649446" y="2415678"/>
                </a:lnTo>
                <a:cubicBezTo>
                  <a:pt x="649029" y="2425205"/>
                  <a:pt x="648613" y="2434733"/>
                  <a:pt x="648196" y="2444260"/>
                </a:cubicBezTo>
                <a:lnTo>
                  <a:pt x="641984" y="2470935"/>
                </a:lnTo>
                <a:cubicBezTo>
                  <a:pt x="640377" y="2471356"/>
                  <a:pt x="638864" y="2471859"/>
                  <a:pt x="637257" y="2472280"/>
                </a:cubicBezTo>
                <a:lnTo>
                  <a:pt x="635317" y="2465092"/>
                </a:lnTo>
                <a:cubicBezTo>
                  <a:pt x="637310" y="2459724"/>
                  <a:pt x="639094" y="2454375"/>
                  <a:pt x="641087" y="2449008"/>
                </a:cubicBezTo>
                <a:lnTo>
                  <a:pt x="641384" y="2430972"/>
                </a:lnTo>
                <a:cubicBezTo>
                  <a:pt x="640730" y="2424303"/>
                  <a:pt x="639868" y="2417652"/>
                  <a:pt x="639215" y="2410982"/>
                </a:cubicBezTo>
                <a:lnTo>
                  <a:pt x="632287" y="2390884"/>
                </a:lnTo>
                <a:lnTo>
                  <a:pt x="621944" y="2369828"/>
                </a:lnTo>
                <a:lnTo>
                  <a:pt x="609133" y="2349453"/>
                </a:lnTo>
                <a:lnTo>
                  <a:pt x="593107" y="2329922"/>
                </a:lnTo>
                <a:lnTo>
                  <a:pt x="574242" y="2311561"/>
                </a:lnTo>
                <a:lnTo>
                  <a:pt x="554736" y="2295077"/>
                </a:lnTo>
                <a:lnTo>
                  <a:pt x="542732" y="2286998"/>
                </a:lnTo>
                <a:lnTo>
                  <a:pt x="533341" y="2278769"/>
                </a:lnTo>
                <a:lnTo>
                  <a:pt x="523778" y="2272829"/>
                </a:lnTo>
                <a:lnTo>
                  <a:pt x="514151" y="2267440"/>
                </a:lnTo>
                <a:lnTo>
                  <a:pt x="503656" y="2264952"/>
                </a:lnTo>
                <a:cubicBezTo>
                  <a:pt x="499509" y="2279612"/>
                  <a:pt x="495153" y="2294293"/>
                  <a:pt x="491006" y="2308954"/>
                </a:cubicBezTo>
                <a:lnTo>
                  <a:pt x="476330" y="2349959"/>
                </a:lnTo>
                <a:lnTo>
                  <a:pt x="459509" y="2391527"/>
                </a:lnTo>
                <a:lnTo>
                  <a:pt x="439580" y="2432199"/>
                </a:lnTo>
                <a:lnTo>
                  <a:pt x="416585" y="2475063"/>
                </a:lnTo>
                <a:lnTo>
                  <a:pt x="389961" y="2519626"/>
                </a:lnTo>
                <a:cubicBezTo>
                  <a:pt x="388016" y="2521987"/>
                  <a:pt x="386166" y="2524431"/>
                  <a:pt x="384223" y="2526793"/>
                </a:cubicBezTo>
                <a:cubicBezTo>
                  <a:pt x="382007" y="2530545"/>
                  <a:pt x="379909" y="2534194"/>
                  <a:pt x="377695" y="2537945"/>
                </a:cubicBezTo>
                <a:lnTo>
                  <a:pt x="368996" y="2549023"/>
                </a:lnTo>
                <a:cubicBezTo>
                  <a:pt x="366340" y="2552997"/>
                  <a:pt x="363590" y="2556889"/>
                  <a:pt x="360933" y="2560863"/>
                </a:cubicBezTo>
                <a:cubicBezTo>
                  <a:pt x="357742" y="2564976"/>
                  <a:pt x="354759" y="2569071"/>
                  <a:pt x="351567" y="2573185"/>
                </a:cubicBezTo>
                <a:cubicBezTo>
                  <a:pt x="348253" y="2576583"/>
                  <a:pt x="344845" y="2579898"/>
                  <a:pt x="341532" y="2583296"/>
                </a:cubicBezTo>
                <a:lnTo>
                  <a:pt x="331557" y="2592037"/>
                </a:lnTo>
                <a:cubicBezTo>
                  <a:pt x="328072" y="2594268"/>
                  <a:pt x="324609" y="2596315"/>
                  <a:pt x="321124" y="2598545"/>
                </a:cubicBezTo>
                <a:lnTo>
                  <a:pt x="312044" y="2601565"/>
                </a:lnTo>
                <a:lnTo>
                  <a:pt x="309960" y="2597301"/>
                </a:lnTo>
                <a:lnTo>
                  <a:pt x="342120" y="2563687"/>
                </a:lnTo>
                <a:lnTo>
                  <a:pt x="370336" y="2526618"/>
                </a:lnTo>
                <a:cubicBezTo>
                  <a:pt x="378250" y="2513428"/>
                  <a:pt x="386374" y="2500220"/>
                  <a:pt x="394287" y="2487031"/>
                </a:cubicBezTo>
                <a:cubicBezTo>
                  <a:pt x="400522" y="2473997"/>
                  <a:pt x="406966" y="2460942"/>
                  <a:pt x="413201" y="2447908"/>
                </a:cubicBezTo>
                <a:lnTo>
                  <a:pt x="428806" y="2409545"/>
                </a:lnTo>
                <a:lnTo>
                  <a:pt x="435216" y="2381215"/>
                </a:lnTo>
                <a:cubicBezTo>
                  <a:pt x="436011" y="2381505"/>
                  <a:pt x="436712" y="2381714"/>
                  <a:pt x="437508" y="2382004"/>
                </a:cubicBezTo>
                <a:lnTo>
                  <a:pt x="438204" y="2381394"/>
                </a:lnTo>
                <a:lnTo>
                  <a:pt x="438054" y="2380044"/>
                </a:lnTo>
                <a:cubicBezTo>
                  <a:pt x="437889" y="2379695"/>
                  <a:pt x="437817" y="2379429"/>
                  <a:pt x="437652" y="2379080"/>
                </a:cubicBezTo>
                <a:cubicBezTo>
                  <a:pt x="437319" y="2378383"/>
                  <a:pt x="437082" y="2377769"/>
                  <a:pt x="436750" y="2377071"/>
                </a:cubicBezTo>
                <a:cubicBezTo>
                  <a:pt x="437121" y="2376583"/>
                  <a:pt x="437397" y="2376012"/>
                  <a:pt x="437767" y="2375523"/>
                </a:cubicBezTo>
                <a:cubicBezTo>
                  <a:pt x="437748" y="2375101"/>
                  <a:pt x="437730" y="2374678"/>
                  <a:pt x="437711" y="2374255"/>
                </a:cubicBezTo>
                <a:cubicBezTo>
                  <a:pt x="437777" y="2373703"/>
                  <a:pt x="437938" y="2373233"/>
                  <a:pt x="438004" y="2372682"/>
                </a:cubicBezTo>
                <a:lnTo>
                  <a:pt x="437308" y="2373292"/>
                </a:lnTo>
                <a:lnTo>
                  <a:pt x="437711" y="2374255"/>
                </a:lnTo>
                <a:cubicBezTo>
                  <a:pt x="436911" y="2376603"/>
                  <a:pt x="436017" y="2378868"/>
                  <a:pt x="435216" y="2381215"/>
                </a:cubicBezTo>
                <a:lnTo>
                  <a:pt x="419562" y="2378474"/>
                </a:lnTo>
                <a:lnTo>
                  <a:pt x="399876" y="2379925"/>
                </a:lnTo>
                <a:lnTo>
                  <a:pt x="378919" y="2383310"/>
                </a:lnTo>
                <a:lnTo>
                  <a:pt x="355837" y="2389713"/>
                </a:lnTo>
                <a:lnTo>
                  <a:pt x="331860" y="2398379"/>
                </a:lnTo>
                <a:lnTo>
                  <a:pt x="307564" y="2407986"/>
                </a:lnTo>
                <a:lnTo>
                  <a:pt x="283791" y="2419271"/>
                </a:lnTo>
                <a:lnTo>
                  <a:pt x="261091" y="2430275"/>
                </a:lnTo>
                <a:lnTo>
                  <a:pt x="258707" y="2431515"/>
                </a:lnTo>
                <a:lnTo>
                  <a:pt x="264907" y="2418233"/>
                </a:lnTo>
                <a:lnTo>
                  <a:pt x="283331" y="2403215"/>
                </a:lnTo>
                <a:lnTo>
                  <a:pt x="306269" y="2389370"/>
                </a:lnTo>
                <a:lnTo>
                  <a:pt x="330709" y="2376839"/>
                </a:lnTo>
                <a:lnTo>
                  <a:pt x="356078" y="2366953"/>
                </a:lnTo>
                <a:lnTo>
                  <a:pt x="384546" y="2359782"/>
                </a:lnTo>
                <a:lnTo>
                  <a:pt x="448037" y="2345291"/>
                </a:lnTo>
                <a:lnTo>
                  <a:pt x="456052" y="2295805"/>
                </a:lnTo>
                <a:lnTo>
                  <a:pt x="459891" y="2246520"/>
                </a:lnTo>
                <a:cubicBezTo>
                  <a:pt x="459776" y="2229887"/>
                  <a:pt x="459662" y="2213254"/>
                  <a:pt x="459547" y="2196621"/>
                </a:cubicBezTo>
                <a:lnTo>
                  <a:pt x="455007" y="2147109"/>
                </a:lnTo>
                <a:lnTo>
                  <a:pt x="414605" y="1999908"/>
                </a:lnTo>
                <a:lnTo>
                  <a:pt x="392039" y="2033339"/>
                </a:lnTo>
                <a:lnTo>
                  <a:pt x="351498" y="2087417"/>
                </a:lnTo>
                <a:lnTo>
                  <a:pt x="308424" y="2139893"/>
                </a:lnTo>
                <a:lnTo>
                  <a:pt x="266098" y="2190203"/>
                </a:lnTo>
                <a:lnTo>
                  <a:pt x="221074" y="2236952"/>
                </a:lnTo>
                <a:lnTo>
                  <a:pt x="175500" y="2279195"/>
                </a:lnTo>
                <a:lnTo>
                  <a:pt x="130958" y="2318489"/>
                </a:lnTo>
                <a:lnTo>
                  <a:pt x="86731" y="2351876"/>
                </a:lnTo>
                <a:lnTo>
                  <a:pt x="43708" y="2380769"/>
                </a:lnTo>
                <a:lnTo>
                  <a:pt x="0" y="2402513"/>
                </a:lnTo>
                <a:cubicBezTo>
                  <a:pt x="2609" y="2400182"/>
                  <a:pt x="5072" y="2397772"/>
                  <a:pt x="7680" y="2395440"/>
                </a:cubicBezTo>
                <a:cubicBezTo>
                  <a:pt x="9310" y="2393749"/>
                  <a:pt x="10684" y="2392153"/>
                  <a:pt x="12312" y="2390461"/>
                </a:cubicBezTo>
                <a:lnTo>
                  <a:pt x="15901" y="2387490"/>
                </a:lnTo>
                <a:lnTo>
                  <a:pt x="17197" y="2385386"/>
                </a:lnTo>
                <a:lnTo>
                  <a:pt x="16525" y="2383620"/>
                </a:lnTo>
                <a:lnTo>
                  <a:pt x="17174" y="2382567"/>
                </a:lnTo>
                <a:lnTo>
                  <a:pt x="15999" y="2381933"/>
                </a:lnTo>
                <a:lnTo>
                  <a:pt x="16971" y="2380354"/>
                </a:lnTo>
                <a:cubicBezTo>
                  <a:pt x="18060" y="2379540"/>
                  <a:pt x="19002" y="2378645"/>
                  <a:pt x="20090" y="2377830"/>
                </a:cubicBezTo>
                <a:lnTo>
                  <a:pt x="24327" y="2373807"/>
                </a:lnTo>
                <a:lnTo>
                  <a:pt x="30627" y="2367391"/>
                </a:lnTo>
                <a:cubicBezTo>
                  <a:pt x="33961" y="2364516"/>
                  <a:pt x="37335" y="2361897"/>
                  <a:pt x="40670" y="2359024"/>
                </a:cubicBezTo>
                <a:cubicBezTo>
                  <a:pt x="45602" y="2355142"/>
                  <a:pt x="50389" y="2351182"/>
                  <a:pt x="55321" y="2347300"/>
                </a:cubicBezTo>
                <a:cubicBezTo>
                  <a:pt x="60756" y="2342288"/>
                  <a:pt x="66230" y="2337529"/>
                  <a:pt x="71663" y="2332515"/>
                </a:cubicBezTo>
                <a:lnTo>
                  <a:pt x="94475" y="2314213"/>
                </a:lnTo>
                <a:lnTo>
                  <a:pt x="121818" y="2292046"/>
                </a:lnTo>
                <a:lnTo>
                  <a:pt x="160830" y="2255375"/>
                </a:lnTo>
                <a:lnTo>
                  <a:pt x="197971" y="2213486"/>
                </a:lnTo>
                <a:lnTo>
                  <a:pt x="234107" y="2169419"/>
                </a:lnTo>
                <a:lnTo>
                  <a:pt x="274428" y="2123636"/>
                </a:lnTo>
                <a:lnTo>
                  <a:pt x="282447" y="2113474"/>
                </a:lnTo>
                <a:lnTo>
                  <a:pt x="294255" y="2098111"/>
                </a:lnTo>
                <a:lnTo>
                  <a:pt x="304716" y="2083635"/>
                </a:lnTo>
                <a:cubicBezTo>
                  <a:pt x="314614" y="2072812"/>
                  <a:pt x="322763" y="2060666"/>
                  <a:pt x="328894" y="2047263"/>
                </a:cubicBezTo>
                <a:lnTo>
                  <a:pt x="330780" y="2044202"/>
                </a:lnTo>
                <a:lnTo>
                  <a:pt x="331717" y="2042063"/>
                </a:lnTo>
                <a:cubicBezTo>
                  <a:pt x="341788" y="2023566"/>
                  <a:pt x="381464" y="1963504"/>
                  <a:pt x="391204" y="1933218"/>
                </a:cubicBezTo>
                <a:cubicBezTo>
                  <a:pt x="392220" y="1908331"/>
                  <a:pt x="391720" y="1884000"/>
                  <a:pt x="390156" y="1860349"/>
                </a:cubicBezTo>
                <a:cubicBezTo>
                  <a:pt x="393736" y="1845501"/>
                  <a:pt x="398620" y="1830642"/>
                  <a:pt x="396502" y="1818105"/>
                </a:cubicBezTo>
                <a:cubicBezTo>
                  <a:pt x="398403" y="1794510"/>
                  <a:pt x="400429" y="1770737"/>
                  <a:pt x="402330" y="1747141"/>
                </a:cubicBezTo>
                <a:cubicBezTo>
                  <a:pt x="405876" y="1737561"/>
                  <a:pt x="409297" y="1728158"/>
                  <a:pt x="412844" y="1718578"/>
                </a:cubicBezTo>
                <a:cubicBezTo>
                  <a:pt x="415885" y="1707933"/>
                  <a:pt x="418798" y="1697466"/>
                  <a:pt x="421839" y="1686822"/>
                </a:cubicBezTo>
                <a:cubicBezTo>
                  <a:pt x="424626" y="1675112"/>
                  <a:pt x="427539" y="1663226"/>
                  <a:pt x="430327" y="1651516"/>
                </a:cubicBezTo>
                <a:cubicBezTo>
                  <a:pt x="432986" y="1638920"/>
                  <a:pt x="435520" y="1626502"/>
                  <a:pt x="438181" y="1613906"/>
                </a:cubicBezTo>
                <a:cubicBezTo>
                  <a:pt x="440334" y="1600422"/>
                  <a:pt x="442361" y="1586762"/>
                  <a:pt x="444515" y="1573279"/>
                </a:cubicBezTo>
                <a:cubicBezTo>
                  <a:pt x="446161" y="1559441"/>
                  <a:pt x="447682" y="1545780"/>
                  <a:pt x="449329" y="1531942"/>
                </a:cubicBezTo>
                <a:cubicBezTo>
                  <a:pt x="450848" y="1517572"/>
                  <a:pt x="452496" y="1503024"/>
                  <a:pt x="454016" y="1488654"/>
                </a:cubicBezTo>
                <a:cubicBezTo>
                  <a:pt x="455029" y="1474106"/>
                  <a:pt x="456169" y="1459381"/>
                  <a:pt x="457183" y="1444833"/>
                </a:cubicBezTo>
                <a:cubicBezTo>
                  <a:pt x="458070" y="1429576"/>
                  <a:pt x="458956" y="1414496"/>
                  <a:pt x="459843" y="1399239"/>
                </a:cubicBezTo>
                <a:lnTo>
                  <a:pt x="459843" y="1354354"/>
                </a:lnTo>
                <a:lnTo>
                  <a:pt x="459843" y="1310001"/>
                </a:lnTo>
                <a:cubicBezTo>
                  <a:pt x="458956" y="1295099"/>
                  <a:pt x="458070" y="1280373"/>
                  <a:pt x="457183" y="1265471"/>
                </a:cubicBezTo>
                <a:cubicBezTo>
                  <a:pt x="455916" y="1251278"/>
                  <a:pt x="454776" y="1236907"/>
                  <a:pt x="453509" y="1222715"/>
                </a:cubicBezTo>
                <a:cubicBezTo>
                  <a:pt x="451989" y="1208877"/>
                  <a:pt x="450342" y="1194861"/>
                  <a:pt x="448822" y="1181023"/>
                </a:cubicBezTo>
                <a:cubicBezTo>
                  <a:pt x="446541" y="1167540"/>
                  <a:pt x="444135" y="1154234"/>
                  <a:pt x="441854" y="1140751"/>
                </a:cubicBezTo>
                <a:cubicBezTo>
                  <a:pt x="438687" y="1128332"/>
                  <a:pt x="435520" y="1115736"/>
                  <a:pt x="432353" y="1103318"/>
                </a:cubicBezTo>
                <a:cubicBezTo>
                  <a:pt x="428806" y="1091431"/>
                  <a:pt x="425386" y="1079722"/>
                  <a:pt x="421839" y="1067835"/>
                </a:cubicBezTo>
                <a:cubicBezTo>
                  <a:pt x="403965" y="995609"/>
                  <a:pt x="341305" y="736755"/>
                  <a:pt x="325111" y="669960"/>
                </a:cubicBezTo>
                <a:cubicBezTo>
                  <a:pt x="324967" y="668995"/>
                  <a:pt x="324820" y="668029"/>
                  <a:pt x="324674" y="667064"/>
                </a:cubicBezTo>
                <a:cubicBezTo>
                  <a:pt x="323407" y="649146"/>
                  <a:pt x="322267" y="631050"/>
                  <a:pt x="321000" y="613131"/>
                </a:cubicBezTo>
                <a:cubicBezTo>
                  <a:pt x="319986" y="594326"/>
                  <a:pt x="318847" y="575521"/>
                  <a:pt x="317833" y="556715"/>
                </a:cubicBezTo>
                <a:lnTo>
                  <a:pt x="317833" y="499057"/>
                </a:lnTo>
                <a:cubicBezTo>
                  <a:pt x="318593" y="479719"/>
                  <a:pt x="319227" y="460203"/>
                  <a:pt x="319986" y="440866"/>
                </a:cubicBezTo>
                <a:cubicBezTo>
                  <a:pt x="321507" y="421706"/>
                  <a:pt x="323154" y="402368"/>
                  <a:pt x="324674" y="383208"/>
                </a:cubicBezTo>
                <a:cubicBezTo>
                  <a:pt x="326954" y="364047"/>
                  <a:pt x="329361" y="344887"/>
                  <a:pt x="331642" y="325726"/>
                </a:cubicBezTo>
                <a:cubicBezTo>
                  <a:pt x="334048" y="307275"/>
                  <a:pt x="336582" y="288648"/>
                  <a:pt x="338989" y="270197"/>
                </a:cubicBezTo>
                <a:cubicBezTo>
                  <a:pt x="342536" y="252278"/>
                  <a:pt x="345956" y="234182"/>
                  <a:pt x="349504" y="216264"/>
                </a:cubicBezTo>
                <a:cubicBezTo>
                  <a:pt x="353684" y="199410"/>
                  <a:pt x="357991" y="182378"/>
                  <a:pt x="362172" y="165524"/>
                </a:cubicBezTo>
                <a:cubicBezTo>
                  <a:pt x="366606" y="149558"/>
                  <a:pt x="370913" y="133413"/>
                  <a:pt x="375347" y="117446"/>
                </a:cubicBezTo>
                <a:cubicBezTo>
                  <a:pt x="380414" y="102898"/>
                  <a:pt x="385608" y="88528"/>
                  <a:pt x="390675" y="73980"/>
                </a:cubicBezTo>
                <a:lnTo>
                  <a:pt x="407017" y="34418"/>
                </a:lnTo>
                <a:lnTo>
                  <a:pt x="426653" y="0"/>
                </a:lnTo>
                <a:cubicBezTo>
                  <a:pt x="425893" y="2838"/>
                  <a:pt x="425259" y="5677"/>
                  <a:pt x="424499" y="8516"/>
                </a:cubicBezTo>
                <a:cubicBezTo>
                  <a:pt x="424119" y="10468"/>
                  <a:pt x="423865" y="12242"/>
                  <a:pt x="423485" y="14193"/>
                </a:cubicBezTo>
                <a:lnTo>
                  <a:pt x="422345" y="17918"/>
                </a:lnTo>
                <a:lnTo>
                  <a:pt x="422345" y="20048"/>
                </a:lnTo>
                <a:lnTo>
                  <a:pt x="423485" y="21112"/>
                </a:lnTo>
                <a:lnTo>
                  <a:pt x="423485" y="22177"/>
                </a:lnTo>
                <a:lnTo>
                  <a:pt x="424499" y="22177"/>
                </a:lnTo>
                <a:lnTo>
                  <a:pt x="424499" y="23773"/>
                </a:lnTo>
                <a:cubicBezTo>
                  <a:pt x="424119" y="24838"/>
                  <a:pt x="423865" y="25902"/>
                  <a:pt x="423485" y="26967"/>
                </a:cubicBezTo>
                <a:lnTo>
                  <a:pt x="422345" y="31756"/>
                </a:lnTo>
                <a:lnTo>
                  <a:pt x="420825" y="39208"/>
                </a:lnTo>
                <a:cubicBezTo>
                  <a:pt x="419811" y="42756"/>
                  <a:pt x="418671" y="46127"/>
                  <a:pt x="417658" y="49676"/>
                </a:cubicBezTo>
                <a:cubicBezTo>
                  <a:pt x="416011" y="54643"/>
                  <a:pt x="414491" y="59610"/>
                  <a:pt x="412844" y="64578"/>
                </a:cubicBezTo>
                <a:cubicBezTo>
                  <a:pt x="411324" y="70610"/>
                  <a:pt x="409677" y="76464"/>
                  <a:pt x="408157" y="82496"/>
                </a:cubicBezTo>
                <a:cubicBezTo>
                  <a:pt x="405623" y="90302"/>
                  <a:pt x="403217" y="97931"/>
                  <a:pt x="400683" y="105737"/>
                </a:cubicBezTo>
                <a:cubicBezTo>
                  <a:pt x="397769" y="115140"/>
                  <a:pt x="394729" y="124365"/>
                  <a:pt x="391815" y="133768"/>
                </a:cubicBezTo>
                <a:cubicBezTo>
                  <a:pt x="388268" y="148316"/>
                  <a:pt x="384721" y="163041"/>
                  <a:pt x="381174" y="177588"/>
                </a:cubicBezTo>
                <a:cubicBezTo>
                  <a:pt x="378767" y="193200"/>
                  <a:pt x="376234" y="208990"/>
                  <a:pt x="373826" y="224602"/>
                </a:cubicBezTo>
                <a:cubicBezTo>
                  <a:pt x="371926" y="240746"/>
                  <a:pt x="369899" y="256714"/>
                  <a:pt x="367999" y="272858"/>
                </a:cubicBezTo>
                <a:cubicBezTo>
                  <a:pt x="365338" y="289889"/>
                  <a:pt x="362805" y="307098"/>
                  <a:pt x="360145" y="324130"/>
                </a:cubicBezTo>
                <a:cubicBezTo>
                  <a:pt x="359765" y="327855"/>
                  <a:pt x="359385" y="331403"/>
                  <a:pt x="359005" y="335129"/>
                </a:cubicBezTo>
                <a:lnTo>
                  <a:pt x="357484" y="351628"/>
                </a:lnTo>
                <a:cubicBezTo>
                  <a:pt x="357104" y="357483"/>
                  <a:pt x="356724" y="363160"/>
                  <a:pt x="356344" y="369015"/>
                </a:cubicBezTo>
                <a:cubicBezTo>
                  <a:pt x="355964" y="375401"/>
                  <a:pt x="355711" y="381611"/>
                  <a:pt x="355331" y="387997"/>
                </a:cubicBezTo>
                <a:lnTo>
                  <a:pt x="355331" y="407513"/>
                </a:lnTo>
                <a:cubicBezTo>
                  <a:pt x="356091" y="413367"/>
                  <a:pt x="356724" y="419221"/>
                  <a:pt x="357484" y="425077"/>
                </a:cubicBezTo>
                <a:cubicBezTo>
                  <a:pt x="358371" y="430221"/>
                  <a:pt x="359258" y="435189"/>
                  <a:pt x="360145" y="440334"/>
                </a:cubicBezTo>
                <a:cubicBezTo>
                  <a:pt x="361665" y="443882"/>
                  <a:pt x="363312" y="447430"/>
                  <a:pt x="364832" y="450979"/>
                </a:cubicBezTo>
                <a:lnTo>
                  <a:pt x="390168" y="448849"/>
                </a:lnTo>
                <a:lnTo>
                  <a:pt x="414997" y="440334"/>
                </a:lnTo>
                <a:lnTo>
                  <a:pt x="438687" y="426673"/>
                </a:lnTo>
                <a:lnTo>
                  <a:pt x="463010" y="407513"/>
                </a:lnTo>
                <a:lnTo>
                  <a:pt x="485179" y="385336"/>
                </a:lnTo>
                <a:lnTo>
                  <a:pt x="506842" y="358370"/>
                </a:lnTo>
                <a:lnTo>
                  <a:pt x="527364" y="329807"/>
                </a:lnTo>
                <a:lnTo>
                  <a:pt x="546367" y="299825"/>
                </a:lnTo>
                <a:lnTo>
                  <a:pt x="564862" y="268068"/>
                </a:lnTo>
                <a:lnTo>
                  <a:pt x="580697" y="235247"/>
                </a:lnTo>
                <a:lnTo>
                  <a:pt x="595519" y="203491"/>
                </a:lnTo>
                <a:cubicBezTo>
                  <a:pt x="599573" y="193200"/>
                  <a:pt x="603626" y="183088"/>
                  <a:pt x="607680" y="172798"/>
                </a:cubicBezTo>
                <a:lnTo>
                  <a:pt x="613508" y="172798"/>
                </a:lnTo>
                <a:lnTo>
                  <a:pt x="613508" y="175992"/>
                </a:lnTo>
                <a:cubicBezTo>
                  <a:pt x="610341" y="186282"/>
                  <a:pt x="607174" y="196394"/>
                  <a:pt x="604006" y="206684"/>
                </a:cubicBezTo>
                <a:cubicBezTo>
                  <a:pt x="600460" y="217329"/>
                  <a:pt x="596913" y="227796"/>
                  <a:pt x="593365" y="238440"/>
                </a:cubicBezTo>
                <a:cubicBezTo>
                  <a:pt x="589565" y="248730"/>
                  <a:pt x="585637" y="258843"/>
                  <a:pt x="581837" y="269132"/>
                </a:cubicBezTo>
                <a:lnTo>
                  <a:pt x="570183" y="298760"/>
                </a:lnTo>
                <a:cubicBezTo>
                  <a:pt x="566129" y="308340"/>
                  <a:pt x="562075" y="318098"/>
                  <a:pt x="558021" y="327678"/>
                </a:cubicBezTo>
                <a:lnTo>
                  <a:pt x="544339" y="354645"/>
                </a:lnTo>
                <a:lnTo>
                  <a:pt x="530025" y="380546"/>
                </a:lnTo>
                <a:lnTo>
                  <a:pt x="512669" y="404319"/>
                </a:lnTo>
                <a:lnTo>
                  <a:pt x="494680" y="427738"/>
                </a:lnTo>
                <a:lnTo>
                  <a:pt x="473524" y="446720"/>
                </a:lnTo>
                <a:lnTo>
                  <a:pt x="449329" y="464107"/>
                </a:lnTo>
                <a:lnTo>
                  <a:pt x="422345" y="479542"/>
                </a:lnTo>
                <a:lnTo>
                  <a:pt x="393842" y="491073"/>
                </a:lnTo>
                <a:lnTo>
                  <a:pt x="360145" y="499057"/>
                </a:lnTo>
                <a:cubicBezTo>
                  <a:pt x="360525" y="517507"/>
                  <a:pt x="360778" y="536136"/>
                  <a:pt x="361158" y="554586"/>
                </a:cubicBezTo>
                <a:cubicBezTo>
                  <a:pt x="362679" y="572150"/>
                  <a:pt x="364325" y="589891"/>
                  <a:pt x="365845" y="607455"/>
                </a:cubicBezTo>
                <a:cubicBezTo>
                  <a:pt x="368506" y="624131"/>
                  <a:pt x="371166" y="640985"/>
                  <a:pt x="373826" y="657662"/>
                </a:cubicBezTo>
                <a:cubicBezTo>
                  <a:pt x="377373" y="673452"/>
                  <a:pt x="380794" y="689418"/>
                  <a:pt x="384341" y="705208"/>
                </a:cubicBezTo>
                <a:cubicBezTo>
                  <a:pt x="388775" y="720288"/>
                  <a:pt x="393082" y="735545"/>
                  <a:pt x="397516" y="750625"/>
                </a:cubicBezTo>
                <a:cubicBezTo>
                  <a:pt x="402330" y="765172"/>
                  <a:pt x="407017" y="779543"/>
                  <a:pt x="411831" y="794090"/>
                </a:cubicBezTo>
                <a:lnTo>
                  <a:pt x="428172" y="835250"/>
                </a:lnTo>
                <a:lnTo>
                  <a:pt x="444515" y="875345"/>
                </a:lnTo>
                <a:cubicBezTo>
                  <a:pt x="446161" y="878538"/>
                  <a:pt x="447682" y="881732"/>
                  <a:pt x="449329" y="884925"/>
                </a:cubicBezTo>
                <a:lnTo>
                  <a:pt x="453509" y="896634"/>
                </a:lnTo>
                <a:cubicBezTo>
                  <a:pt x="455409" y="900892"/>
                  <a:pt x="457436" y="904972"/>
                  <a:pt x="459336" y="909231"/>
                </a:cubicBezTo>
                <a:lnTo>
                  <a:pt x="464657" y="922536"/>
                </a:lnTo>
                <a:cubicBezTo>
                  <a:pt x="466937" y="926794"/>
                  <a:pt x="469217" y="930874"/>
                  <a:pt x="471498" y="935132"/>
                </a:cubicBezTo>
                <a:cubicBezTo>
                  <a:pt x="474158" y="938681"/>
                  <a:pt x="476692" y="942229"/>
                  <a:pt x="479352" y="945776"/>
                </a:cubicBezTo>
                <a:cubicBezTo>
                  <a:pt x="482519" y="948970"/>
                  <a:pt x="485686" y="951986"/>
                  <a:pt x="488853" y="955180"/>
                </a:cubicBezTo>
                <a:lnTo>
                  <a:pt x="499494" y="962099"/>
                </a:lnTo>
                <a:lnTo>
                  <a:pt x="512163" y="964760"/>
                </a:lnTo>
                <a:lnTo>
                  <a:pt x="525338" y="964228"/>
                </a:lnTo>
                <a:lnTo>
                  <a:pt x="549027" y="956244"/>
                </a:lnTo>
                <a:lnTo>
                  <a:pt x="570183" y="943116"/>
                </a:lnTo>
                <a:lnTo>
                  <a:pt x="590705" y="926617"/>
                </a:lnTo>
                <a:lnTo>
                  <a:pt x="607680" y="907101"/>
                </a:lnTo>
                <a:lnTo>
                  <a:pt x="624022" y="885989"/>
                </a:lnTo>
                <a:cubicBezTo>
                  <a:pt x="629090" y="878538"/>
                  <a:pt x="634283" y="871264"/>
                  <a:pt x="639350" y="863813"/>
                </a:cubicBezTo>
                <a:lnTo>
                  <a:pt x="653032" y="842701"/>
                </a:lnTo>
                <a:cubicBezTo>
                  <a:pt x="656959" y="835959"/>
                  <a:pt x="660760" y="829218"/>
                  <a:pt x="664687" y="822476"/>
                </a:cubicBezTo>
                <a:lnTo>
                  <a:pt x="690530" y="776527"/>
                </a:lnTo>
                <a:lnTo>
                  <a:pt x="715359" y="724723"/>
                </a:lnTo>
                <a:lnTo>
                  <a:pt x="740189" y="668129"/>
                </a:lnTo>
                <a:lnTo>
                  <a:pt x="763372" y="606390"/>
                </a:lnTo>
                <a:cubicBezTo>
                  <a:pt x="770466" y="584746"/>
                  <a:pt x="777434" y="562925"/>
                  <a:pt x="784528" y="541280"/>
                </a:cubicBezTo>
                <a:lnTo>
                  <a:pt x="803530" y="472090"/>
                </a:lnTo>
                <a:cubicBezTo>
                  <a:pt x="809357" y="447962"/>
                  <a:pt x="815058" y="423835"/>
                  <a:pt x="820886" y="399707"/>
                </a:cubicBezTo>
                <a:cubicBezTo>
                  <a:pt x="825066" y="374692"/>
                  <a:pt x="829373" y="349676"/>
                  <a:pt x="833553" y="324662"/>
                </a:cubicBezTo>
                <a:cubicBezTo>
                  <a:pt x="836720" y="299115"/>
                  <a:pt x="839888" y="273390"/>
                  <a:pt x="843055" y="247843"/>
                </a:cubicBezTo>
                <a:cubicBezTo>
                  <a:pt x="844955" y="221586"/>
                  <a:pt x="846982" y="195507"/>
                  <a:pt x="848882" y="169250"/>
                </a:cubicBezTo>
                <a:cubicBezTo>
                  <a:pt x="850402" y="170492"/>
                  <a:pt x="852049" y="171556"/>
                  <a:pt x="853569" y="172798"/>
                </a:cubicBezTo>
                <a:lnTo>
                  <a:pt x="857370" y="181846"/>
                </a:lnTo>
                <a:cubicBezTo>
                  <a:pt x="858383" y="186282"/>
                  <a:pt x="859523" y="190717"/>
                  <a:pt x="860537" y="195152"/>
                </a:cubicBezTo>
                <a:cubicBezTo>
                  <a:pt x="861044" y="201007"/>
                  <a:pt x="861550" y="206684"/>
                  <a:pt x="862057" y="212538"/>
                </a:cubicBezTo>
                <a:cubicBezTo>
                  <a:pt x="862437" y="219280"/>
                  <a:pt x="862690" y="225844"/>
                  <a:pt x="863070" y="232586"/>
                </a:cubicBezTo>
                <a:lnTo>
                  <a:pt x="863070" y="255827"/>
                </a:lnTo>
                <a:lnTo>
                  <a:pt x="863070" y="280664"/>
                </a:lnTo>
                <a:cubicBezTo>
                  <a:pt x="862690" y="289712"/>
                  <a:pt x="862437" y="298583"/>
                  <a:pt x="862057" y="307630"/>
                </a:cubicBezTo>
                <a:cubicBezTo>
                  <a:pt x="861550" y="316856"/>
                  <a:pt x="861044" y="325904"/>
                  <a:pt x="860537" y="335129"/>
                </a:cubicBezTo>
                <a:cubicBezTo>
                  <a:pt x="859776" y="344532"/>
                  <a:pt x="859143" y="353757"/>
                  <a:pt x="858383" y="363160"/>
                </a:cubicBezTo>
                <a:cubicBezTo>
                  <a:pt x="857370" y="372563"/>
                  <a:pt x="856230" y="381788"/>
                  <a:pt x="855216" y="391191"/>
                </a:cubicBezTo>
                <a:cubicBezTo>
                  <a:pt x="854709" y="400239"/>
                  <a:pt x="854076" y="409110"/>
                  <a:pt x="853569" y="418157"/>
                </a:cubicBezTo>
                <a:cubicBezTo>
                  <a:pt x="852556" y="426496"/>
                  <a:pt x="851415" y="434656"/>
                  <a:pt x="850402" y="442995"/>
                </a:cubicBezTo>
                <a:cubicBezTo>
                  <a:pt x="849515" y="450801"/>
                  <a:pt x="848755" y="458429"/>
                  <a:pt x="847869" y="466236"/>
                </a:cubicBezTo>
                <a:cubicBezTo>
                  <a:pt x="846855" y="472977"/>
                  <a:pt x="845715" y="479542"/>
                  <a:pt x="844701" y="486283"/>
                </a:cubicBezTo>
                <a:lnTo>
                  <a:pt x="842041" y="502782"/>
                </a:lnTo>
                <a:cubicBezTo>
                  <a:pt x="841281" y="507218"/>
                  <a:pt x="840648" y="511475"/>
                  <a:pt x="839888" y="515910"/>
                </a:cubicBezTo>
                <a:lnTo>
                  <a:pt x="801883" y="666000"/>
                </a:lnTo>
                <a:lnTo>
                  <a:pt x="832540" y="662984"/>
                </a:lnTo>
                <a:lnTo>
                  <a:pt x="861044" y="655533"/>
                </a:lnTo>
                <a:lnTo>
                  <a:pt x="887900" y="644888"/>
                </a:lnTo>
                <a:lnTo>
                  <a:pt x="913743" y="631228"/>
                </a:lnTo>
                <a:lnTo>
                  <a:pt x="937052" y="615793"/>
                </a:lnTo>
                <a:lnTo>
                  <a:pt x="958081" y="598939"/>
                </a:lnTo>
                <a:lnTo>
                  <a:pt x="978224" y="581553"/>
                </a:lnTo>
                <a:lnTo>
                  <a:pt x="996719" y="565054"/>
                </a:lnTo>
                <a:lnTo>
                  <a:pt x="998239" y="573037"/>
                </a:lnTo>
                <a:cubicBezTo>
                  <a:pt x="992666" y="581730"/>
                  <a:pt x="986965" y="590246"/>
                  <a:pt x="981391" y="598939"/>
                </a:cubicBezTo>
                <a:cubicBezTo>
                  <a:pt x="974550" y="607277"/>
                  <a:pt x="967582" y="615438"/>
                  <a:pt x="960742" y="623776"/>
                </a:cubicBezTo>
                <a:lnTo>
                  <a:pt x="935912" y="645953"/>
                </a:lnTo>
                <a:lnTo>
                  <a:pt x="908042" y="666000"/>
                </a:lnTo>
                <a:lnTo>
                  <a:pt x="878399" y="684096"/>
                </a:lnTo>
                <a:lnTo>
                  <a:pt x="846728" y="699886"/>
                </a:lnTo>
                <a:lnTo>
                  <a:pt x="814044" y="712127"/>
                </a:lnTo>
                <a:lnTo>
                  <a:pt x="780728" y="720997"/>
                </a:lnTo>
                <a:lnTo>
                  <a:pt x="773886" y="742287"/>
                </a:lnTo>
                <a:cubicBezTo>
                  <a:pt x="770719" y="750625"/>
                  <a:pt x="767553" y="758786"/>
                  <a:pt x="764385" y="767124"/>
                </a:cubicBezTo>
                <a:lnTo>
                  <a:pt x="753871" y="793026"/>
                </a:lnTo>
                <a:lnTo>
                  <a:pt x="740189" y="821057"/>
                </a:lnTo>
                <a:cubicBezTo>
                  <a:pt x="735376" y="830815"/>
                  <a:pt x="730688" y="840750"/>
                  <a:pt x="725874" y="850507"/>
                </a:cubicBezTo>
                <a:cubicBezTo>
                  <a:pt x="720807" y="860265"/>
                  <a:pt x="715613" y="869845"/>
                  <a:pt x="710546" y="879603"/>
                </a:cubicBezTo>
                <a:lnTo>
                  <a:pt x="705253" y="888509"/>
                </a:lnTo>
                <a:cubicBezTo>
                  <a:pt x="685452" y="911533"/>
                  <a:pt x="669359" y="937475"/>
                  <a:pt x="657504" y="965731"/>
                </a:cubicBezTo>
                <a:lnTo>
                  <a:pt x="646192" y="981082"/>
                </a:lnTo>
                <a:lnTo>
                  <a:pt x="631877" y="1000774"/>
                </a:lnTo>
                <a:lnTo>
                  <a:pt x="618195" y="1014967"/>
                </a:lnTo>
                <a:cubicBezTo>
                  <a:pt x="618955" y="1018515"/>
                  <a:pt x="619589" y="1022064"/>
                  <a:pt x="620348" y="102561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Freeform 78">
            <a:extLst>
              <a:ext uri="{FF2B5EF4-FFF2-40B4-BE49-F238E27FC236}">
                <a16:creationId xmlns:a16="http://schemas.microsoft.com/office/drawing/2014/main" id="{FF3F045E-40BB-433B-91E2-720A1D7C1066}"/>
              </a:ext>
            </a:extLst>
          </p:cNvPr>
          <p:cNvSpPr/>
          <p:nvPr/>
        </p:nvSpPr>
        <p:spPr>
          <a:xfrm rot="20394931">
            <a:off x="4439262" y="5618486"/>
            <a:ext cx="564425" cy="747171"/>
          </a:xfrm>
          <a:custGeom>
            <a:avLst/>
            <a:gdLst>
              <a:gd name="connsiteX0" fmla="*/ 3750066 w 3750066"/>
              <a:gd name="connsiteY0" fmla="*/ 996721 h 6505980"/>
              <a:gd name="connsiteX1" fmla="*/ 3721758 w 3750066"/>
              <a:gd name="connsiteY1" fmla="*/ 1011844 h 6505980"/>
              <a:gd name="connsiteX2" fmla="*/ 3712094 w 3750066"/>
              <a:gd name="connsiteY2" fmla="*/ 1005124 h 6505980"/>
              <a:gd name="connsiteX3" fmla="*/ 3750066 w 3750066"/>
              <a:gd name="connsiteY3" fmla="*/ 996721 h 6505980"/>
              <a:gd name="connsiteX4" fmla="*/ 3587603 w 3750066"/>
              <a:gd name="connsiteY4" fmla="*/ 0 h 6505980"/>
              <a:gd name="connsiteX5" fmla="*/ 3592826 w 3750066"/>
              <a:gd name="connsiteY5" fmla="*/ 26762 h 6505980"/>
              <a:gd name="connsiteX6" fmla="*/ 3364346 w 3750066"/>
              <a:gd name="connsiteY6" fmla="*/ 165500 h 6505980"/>
              <a:gd name="connsiteX7" fmla="*/ 3152616 w 3750066"/>
              <a:gd name="connsiteY7" fmla="*/ 329280 h 6505980"/>
              <a:gd name="connsiteX8" fmla="*/ 2960808 w 3750066"/>
              <a:gd name="connsiteY8" fmla="*/ 513375 h 6505980"/>
              <a:gd name="connsiteX9" fmla="*/ 2797650 w 3750066"/>
              <a:gd name="connsiteY9" fmla="*/ 702384 h 6505980"/>
              <a:gd name="connsiteX10" fmla="*/ 2653992 w 3750066"/>
              <a:gd name="connsiteY10" fmla="*/ 892103 h 6505980"/>
              <a:gd name="connsiteX11" fmla="*/ 2576278 w 3750066"/>
              <a:gd name="connsiteY11" fmla="*/ 1039803 h 6505980"/>
              <a:gd name="connsiteX12" fmla="*/ 2564733 w 3750066"/>
              <a:gd name="connsiteY12" fmla="*/ 1032015 h 6505980"/>
              <a:gd name="connsiteX13" fmla="*/ 2559963 w 3750066"/>
              <a:gd name="connsiteY13" fmla="*/ 1034366 h 6505980"/>
              <a:gd name="connsiteX14" fmla="*/ 2558785 w 3750066"/>
              <a:gd name="connsiteY14" fmla="*/ 1042079 h 6505980"/>
              <a:gd name="connsiteX15" fmla="*/ 2559585 w 3750066"/>
              <a:gd name="connsiteY15" fmla="*/ 1048028 h 6505980"/>
              <a:gd name="connsiteX16" fmla="*/ 2561604 w 3750066"/>
              <a:gd name="connsiteY16" fmla="*/ 1060520 h 6505980"/>
              <a:gd name="connsiteX17" fmla="*/ 2553655 w 3750066"/>
              <a:gd name="connsiteY17" fmla="*/ 1067597 h 6505980"/>
              <a:gd name="connsiteX18" fmla="*/ 2552081 w 3750066"/>
              <a:gd name="connsiteY18" fmla="*/ 1074723 h 6505980"/>
              <a:gd name="connsiteX19" fmla="*/ 2548116 w 3750066"/>
              <a:gd name="connsiteY19" fmla="*/ 1083019 h 6505980"/>
              <a:gd name="connsiteX20" fmla="*/ 2552886 w 3750066"/>
              <a:gd name="connsiteY20" fmla="*/ 1080667 h 6505980"/>
              <a:gd name="connsiteX21" fmla="*/ 2552081 w 3750066"/>
              <a:gd name="connsiteY21" fmla="*/ 1074723 h 6505980"/>
              <a:gd name="connsiteX22" fmla="*/ 2576278 w 3750066"/>
              <a:gd name="connsiteY22" fmla="*/ 1039803 h 6505980"/>
              <a:gd name="connsiteX23" fmla="*/ 2659086 w 3750066"/>
              <a:gd name="connsiteY23" fmla="*/ 1078297 h 6505980"/>
              <a:gd name="connsiteX24" fmla="*/ 2559721 w 3750066"/>
              <a:gd name="connsiteY24" fmla="*/ 1224163 h 6505980"/>
              <a:gd name="connsiteX25" fmla="*/ 2451696 w 3750066"/>
              <a:gd name="connsiteY25" fmla="*/ 1220120 h 6505980"/>
              <a:gd name="connsiteX26" fmla="*/ 2333617 w 3750066"/>
              <a:gd name="connsiteY26" fmla="*/ 1482858 h 6505980"/>
              <a:gd name="connsiteX27" fmla="*/ 2239019 w 3750066"/>
              <a:gd name="connsiteY27" fmla="*/ 1750687 h 6505980"/>
              <a:gd name="connsiteX28" fmla="*/ 2166716 w 3750066"/>
              <a:gd name="connsiteY28" fmla="*/ 2028149 h 6505980"/>
              <a:gd name="connsiteX29" fmla="*/ 2138696 w 3750066"/>
              <a:gd name="connsiteY29" fmla="*/ 2191021 h 6505980"/>
              <a:gd name="connsiteX30" fmla="*/ 1708453 w 3750066"/>
              <a:gd name="connsiteY30" fmla="*/ 2932299 h 6505980"/>
              <a:gd name="connsiteX31" fmla="*/ 1722817 w 3750066"/>
              <a:gd name="connsiteY31" fmla="*/ 3822513 h 6505980"/>
              <a:gd name="connsiteX32" fmla="*/ 1536952 w 3750066"/>
              <a:gd name="connsiteY32" fmla="*/ 3772714 h 6505980"/>
              <a:gd name="connsiteX33" fmla="*/ 1541206 w 3750066"/>
              <a:gd name="connsiteY33" fmla="*/ 4042551 h 6505980"/>
              <a:gd name="connsiteX34" fmla="*/ 1736905 w 3750066"/>
              <a:gd name="connsiteY34" fmla="*/ 4202721 h 6505980"/>
              <a:gd name="connsiteX35" fmla="*/ 1910038 w 3750066"/>
              <a:gd name="connsiteY35" fmla="*/ 4375859 h 6505980"/>
              <a:gd name="connsiteX36" fmla="*/ 2049967 w 3750066"/>
              <a:gd name="connsiteY36" fmla="*/ 4551312 h 6505980"/>
              <a:gd name="connsiteX37" fmla="*/ 2161751 w 3750066"/>
              <a:gd name="connsiteY37" fmla="*/ 4736795 h 6505980"/>
              <a:gd name="connsiteX38" fmla="*/ 2245901 w 3750066"/>
              <a:gd name="connsiteY38" fmla="*/ 4927533 h 6505980"/>
              <a:gd name="connsiteX39" fmla="*/ 2299319 w 3750066"/>
              <a:gd name="connsiteY39" fmla="*/ 5113852 h 6505980"/>
              <a:gd name="connsiteX40" fmla="*/ 2323619 w 3750066"/>
              <a:gd name="connsiteY40" fmla="*/ 5302637 h 6505980"/>
              <a:gd name="connsiteX41" fmla="*/ 2316528 w 3750066"/>
              <a:gd name="connsiteY41" fmla="*/ 5487662 h 6505980"/>
              <a:gd name="connsiteX42" fmla="*/ 2281292 w 3750066"/>
              <a:gd name="connsiteY42" fmla="*/ 5660347 h 6505980"/>
              <a:gd name="connsiteX43" fmla="*/ 2254472 w 3750066"/>
              <a:gd name="connsiteY43" fmla="*/ 5669051 h 6505980"/>
              <a:gd name="connsiteX44" fmla="*/ 2243469 w 3750066"/>
              <a:gd name="connsiteY44" fmla="*/ 5622519 h 6505980"/>
              <a:gd name="connsiteX45" fmla="*/ 2276202 w 3750066"/>
              <a:gd name="connsiteY45" fmla="*/ 5518399 h 6505980"/>
              <a:gd name="connsiteX46" fmla="*/ 2277887 w 3750066"/>
              <a:gd name="connsiteY46" fmla="*/ 5401645 h 6505980"/>
              <a:gd name="connsiteX47" fmla="*/ 2265586 w 3750066"/>
              <a:gd name="connsiteY47" fmla="*/ 5272239 h 6505980"/>
              <a:gd name="connsiteX48" fmla="*/ 2226278 w 3750066"/>
              <a:gd name="connsiteY48" fmla="*/ 5142134 h 6505980"/>
              <a:gd name="connsiteX49" fmla="*/ 2167610 w 3750066"/>
              <a:gd name="connsiteY49" fmla="*/ 5005824 h 6505980"/>
              <a:gd name="connsiteX50" fmla="*/ 2094934 w 3750066"/>
              <a:gd name="connsiteY50" fmla="*/ 4873928 h 6505980"/>
              <a:gd name="connsiteX51" fmla="*/ 2004022 w 3750066"/>
              <a:gd name="connsiteY51" fmla="*/ 4747491 h 6505980"/>
              <a:gd name="connsiteX52" fmla="*/ 1897003 w 3750066"/>
              <a:gd name="connsiteY52" fmla="*/ 4628630 h 6505980"/>
              <a:gd name="connsiteX53" fmla="*/ 1786353 w 3750066"/>
              <a:gd name="connsiteY53" fmla="*/ 4521927 h 6505980"/>
              <a:gd name="connsiteX54" fmla="*/ 1718256 w 3750066"/>
              <a:gd name="connsiteY54" fmla="*/ 4469625 h 6505980"/>
              <a:gd name="connsiteX55" fmla="*/ 1664984 w 3750066"/>
              <a:gd name="connsiteY55" fmla="*/ 4416354 h 6505980"/>
              <a:gd name="connsiteX56" fmla="*/ 1610735 w 3750066"/>
              <a:gd name="connsiteY56" fmla="*/ 4377899 h 6505980"/>
              <a:gd name="connsiteX57" fmla="*/ 1556121 w 3750066"/>
              <a:gd name="connsiteY57" fmla="*/ 4343019 h 6505980"/>
              <a:gd name="connsiteX58" fmla="*/ 1496586 w 3750066"/>
              <a:gd name="connsiteY58" fmla="*/ 4326909 h 6505980"/>
              <a:gd name="connsiteX59" fmla="*/ 1424825 w 3750066"/>
              <a:gd name="connsiteY59" fmla="*/ 4611755 h 6505980"/>
              <a:gd name="connsiteX60" fmla="*/ 1341569 w 3750066"/>
              <a:gd name="connsiteY60" fmla="*/ 4877209 h 6505980"/>
              <a:gd name="connsiteX61" fmla="*/ 1246153 w 3750066"/>
              <a:gd name="connsiteY61" fmla="*/ 5146295 h 6505980"/>
              <a:gd name="connsiteX62" fmla="*/ 1133098 w 3750066"/>
              <a:gd name="connsiteY62" fmla="*/ 5409585 h 6505980"/>
              <a:gd name="connsiteX63" fmla="*/ 1002651 w 3750066"/>
              <a:gd name="connsiteY63" fmla="*/ 5687069 h 6505980"/>
              <a:gd name="connsiteX64" fmla="*/ 851621 w 3750066"/>
              <a:gd name="connsiteY64" fmla="*/ 5975542 h 6505980"/>
              <a:gd name="connsiteX65" fmla="*/ 819067 w 3750066"/>
              <a:gd name="connsiteY65" fmla="*/ 6021945 h 6505980"/>
              <a:gd name="connsiteX66" fmla="*/ 782039 w 3750066"/>
              <a:gd name="connsiteY66" fmla="*/ 6094137 h 6505980"/>
              <a:gd name="connsiteX67" fmla="*/ 732689 w 3750066"/>
              <a:gd name="connsiteY67" fmla="*/ 6165853 h 6505980"/>
              <a:gd name="connsiteX68" fmla="*/ 686953 w 3750066"/>
              <a:gd name="connsiteY68" fmla="*/ 6242495 h 6505980"/>
              <a:gd name="connsiteX69" fmla="*/ 633819 w 3750066"/>
              <a:gd name="connsiteY69" fmla="*/ 6322262 h 6505980"/>
              <a:gd name="connsiteX70" fmla="*/ 576894 w 3750066"/>
              <a:gd name="connsiteY70" fmla="*/ 6387714 h 6505980"/>
              <a:gd name="connsiteX71" fmla="*/ 520310 w 3750066"/>
              <a:gd name="connsiteY71" fmla="*/ 6444298 h 6505980"/>
              <a:gd name="connsiteX72" fmla="*/ 461122 w 3750066"/>
              <a:gd name="connsiteY72" fmla="*/ 6486433 h 6505980"/>
              <a:gd name="connsiteX73" fmla="*/ 409611 w 3750066"/>
              <a:gd name="connsiteY73" fmla="*/ 6505980 h 6505980"/>
              <a:gd name="connsiteX74" fmla="*/ 397795 w 3750066"/>
              <a:gd name="connsiteY74" fmla="*/ 6478382 h 6505980"/>
              <a:gd name="connsiteX75" fmla="*/ 580228 w 3750066"/>
              <a:gd name="connsiteY75" fmla="*/ 6260780 h 6505980"/>
              <a:gd name="connsiteX76" fmla="*/ 740291 w 3750066"/>
              <a:gd name="connsiteY76" fmla="*/ 6020812 h 6505980"/>
              <a:gd name="connsiteX77" fmla="*/ 876161 w 3750066"/>
              <a:gd name="connsiteY77" fmla="*/ 5764542 h 6505980"/>
              <a:gd name="connsiteX78" fmla="*/ 983460 w 3750066"/>
              <a:gd name="connsiteY78" fmla="*/ 5511282 h 6505980"/>
              <a:gd name="connsiteX79" fmla="*/ 1071980 w 3750066"/>
              <a:gd name="connsiteY79" fmla="*/ 5262934 h 6505980"/>
              <a:gd name="connsiteX80" fmla="*/ 1108340 w 3750066"/>
              <a:gd name="connsiteY80" fmla="*/ 5079541 h 6505980"/>
              <a:gd name="connsiteX81" fmla="*/ 1121344 w 3750066"/>
              <a:gd name="connsiteY81" fmla="*/ 5084649 h 6505980"/>
              <a:gd name="connsiteX82" fmla="*/ 1125291 w 3750066"/>
              <a:gd name="connsiteY82" fmla="*/ 5080701 h 6505980"/>
              <a:gd name="connsiteX83" fmla="*/ 1124442 w 3750066"/>
              <a:gd name="connsiteY83" fmla="*/ 5071961 h 6505980"/>
              <a:gd name="connsiteX84" fmla="*/ 1122157 w 3750066"/>
              <a:gd name="connsiteY84" fmla="*/ 5065724 h 6505980"/>
              <a:gd name="connsiteX85" fmla="*/ 1117049 w 3750066"/>
              <a:gd name="connsiteY85" fmla="*/ 5052716 h 6505980"/>
              <a:gd name="connsiteX86" fmla="*/ 1122811 w 3750066"/>
              <a:gd name="connsiteY86" fmla="*/ 5042696 h 6505980"/>
              <a:gd name="connsiteX87" fmla="*/ 1122495 w 3750066"/>
              <a:gd name="connsiteY87" fmla="*/ 5034485 h 6505980"/>
              <a:gd name="connsiteX88" fmla="*/ 1124158 w 3750066"/>
              <a:gd name="connsiteY88" fmla="*/ 5024300 h 6505980"/>
              <a:gd name="connsiteX89" fmla="*/ 1120205 w 3750066"/>
              <a:gd name="connsiteY89" fmla="*/ 5028252 h 6505980"/>
              <a:gd name="connsiteX90" fmla="*/ 1122495 w 3750066"/>
              <a:gd name="connsiteY90" fmla="*/ 5034485 h 6505980"/>
              <a:gd name="connsiteX91" fmla="*/ 1108340 w 3750066"/>
              <a:gd name="connsiteY91" fmla="*/ 5079541 h 6505980"/>
              <a:gd name="connsiteX92" fmla="*/ 1019535 w 3750066"/>
              <a:gd name="connsiteY92" fmla="*/ 5061794 h 6505980"/>
              <a:gd name="connsiteX93" fmla="*/ 907867 w 3750066"/>
              <a:gd name="connsiteY93" fmla="*/ 5071187 h 6505980"/>
              <a:gd name="connsiteX94" fmla="*/ 788983 w 3750066"/>
              <a:gd name="connsiteY94" fmla="*/ 5093104 h 6505980"/>
              <a:gd name="connsiteX95" fmla="*/ 658043 w 3750066"/>
              <a:gd name="connsiteY95" fmla="*/ 5134555 h 6505980"/>
              <a:gd name="connsiteX96" fmla="*/ 522026 w 3750066"/>
              <a:gd name="connsiteY96" fmla="*/ 5190653 h 6505980"/>
              <a:gd name="connsiteX97" fmla="*/ 384200 w 3750066"/>
              <a:gd name="connsiteY97" fmla="*/ 5252843 h 6505980"/>
              <a:gd name="connsiteX98" fmla="*/ 249344 w 3750066"/>
              <a:gd name="connsiteY98" fmla="*/ 5325897 h 6505980"/>
              <a:gd name="connsiteX99" fmla="*/ 120569 w 3750066"/>
              <a:gd name="connsiteY99" fmla="*/ 5397133 h 6505980"/>
              <a:gd name="connsiteX100" fmla="*/ 0 w 3750066"/>
              <a:gd name="connsiteY100" fmla="*/ 5468693 h 6505980"/>
              <a:gd name="connsiteX101" fmla="*/ 124698 w 3750066"/>
              <a:gd name="connsiteY101" fmla="*/ 5335477 h 6505980"/>
              <a:gd name="connsiteX102" fmla="*/ 246734 w 3750066"/>
              <a:gd name="connsiteY102" fmla="*/ 5221959 h 6505980"/>
              <a:gd name="connsiteX103" fmla="*/ 376856 w 3750066"/>
              <a:gd name="connsiteY103" fmla="*/ 5132327 h 6505980"/>
              <a:gd name="connsiteX104" fmla="*/ 515500 w 3750066"/>
              <a:gd name="connsiteY104" fmla="*/ 5051213 h 6505980"/>
              <a:gd name="connsiteX105" fmla="*/ 659408 w 3750066"/>
              <a:gd name="connsiteY105" fmla="*/ 4987219 h 6505980"/>
              <a:gd name="connsiteX106" fmla="*/ 820898 w 3750066"/>
              <a:gd name="connsiteY106" fmla="*/ 4940794 h 6505980"/>
              <a:gd name="connsiteX107" fmla="*/ 1181074 w 3750066"/>
              <a:gd name="connsiteY107" fmla="*/ 4846988 h 6505980"/>
              <a:gd name="connsiteX108" fmla="*/ 1226539 w 3750066"/>
              <a:gd name="connsiteY108" fmla="*/ 4526635 h 6505980"/>
              <a:gd name="connsiteX109" fmla="*/ 1248314 w 3750066"/>
              <a:gd name="connsiteY109" fmla="*/ 4207589 h 6505980"/>
              <a:gd name="connsiteX110" fmla="*/ 1246367 w 3750066"/>
              <a:gd name="connsiteY110" fmla="*/ 3884569 h 6505980"/>
              <a:gd name="connsiteX111" fmla="*/ 1230789 w 3750066"/>
              <a:gd name="connsiteY111" fmla="*/ 3690675 h 6505980"/>
              <a:gd name="connsiteX112" fmla="*/ 1162613 w 3750066"/>
              <a:gd name="connsiteY112" fmla="*/ 3672408 h 6505980"/>
              <a:gd name="connsiteX113" fmla="*/ 1267627 w 3750066"/>
              <a:gd name="connsiteY113" fmla="*/ 3672408 h 6505980"/>
              <a:gd name="connsiteX114" fmla="*/ 1267627 w 3750066"/>
              <a:gd name="connsiteY114" fmla="*/ 2636174 h 6505980"/>
              <a:gd name="connsiteX115" fmla="*/ 1457972 w 3750066"/>
              <a:gd name="connsiteY115" fmla="*/ 2766635 h 6505980"/>
              <a:gd name="connsiteX116" fmla="*/ 1914541 w 3750066"/>
              <a:gd name="connsiteY116" fmla="*/ 1815401 h 6505980"/>
              <a:gd name="connsiteX117" fmla="*/ 1759871 w 3750066"/>
              <a:gd name="connsiteY117" fmla="*/ 1626771 h 6505980"/>
              <a:gd name="connsiteX118" fmla="*/ 1630255 w 3750066"/>
              <a:gd name="connsiteY118" fmla="*/ 1432944 h 6505980"/>
              <a:gd name="connsiteX119" fmla="*/ 1533657 w 3750066"/>
              <a:gd name="connsiteY119" fmla="*/ 1245834 h 6505980"/>
              <a:gd name="connsiteX120" fmla="*/ 1466898 w 3750066"/>
              <a:gd name="connsiteY120" fmla="*/ 1057506 h 6505980"/>
              <a:gd name="connsiteX121" fmla="*/ 1428386 w 3750066"/>
              <a:gd name="connsiteY121" fmla="*/ 871911 h 6505980"/>
              <a:gd name="connsiteX122" fmla="*/ 1418926 w 3750066"/>
              <a:gd name="connsiteY122" fmla="*/ 698165 h 6505980"/>
              <a:gd name="connsiteX123" fmla="*/ 1438518 w 3750066"/>
              <a:gd name="connsiteY123" fmla="*/ 529931 h 6505980"/>
              <a:gd name="connsiteX124" fmla="*/ 1487966 w 3750066"/>
              <a:gd name="connsiteY124" fmla="*/ 373157 h 6505980"/>
              <a:gd name="connsiteX125" fmla="*/ 1562109 w 3750066"/>
              <a:gd name="connsiteY125" fmla="*/ 234344 h 6505980"/>
              <a:gd name="connsiteX126" fmla="*/ 1590347 w 3750066"/>
              <a:gd name="connsiteY126" fmla="*/ 233909 h 6505980"/>
              <a:gd name="connsiteX127" fmla="*/ 1590423 w 3750066"/>
              <a:gd name="connsiteY127" fmla="*/ 276688 h 6505980"/>
              <a:gd name="connsiteX128" fmla="*/ 1534480 w 3750066"/>
              <a:gd name="connsiteY128" fmla="*/ 357380 h 6505980"/>
              <a:gd name="connsiteX129" fmla="*/ 1506010 w 3750066"/>
              <a:gd name="connsiteY129" fmla="*/ 457037 h 6505980"/>
              <a:gd name="connsiteX130" fmla="*/ 1488317 w 3750066"/>
              <a:gd name="connsiteY130" fmla="*/ 571212 h 6505980"/>
              <a:gd name="connsiteX131" fmla="*/ 1496884 w 3750066"/>
              <a:gd name="connsiteY131" fmla="*/ 693061 h 6505980"/>
              <a:gd name="connsiteX132" fmla="*/ 1522975 w 3750066"/>
              <a:gd name="connsiteY132" fmla="*/ 825308 h 6505980"/>
              <a:gd name="connsiteX133" fmla="*/ 1563776 w 3750066"/>
              <a:gd name="connsiteY133" fmla="*/ 957444 h 6505980"/>
              <a:gd name="connsiteX134" fmla="*/ 1623676 w 3750066"/>
              <a:gd name="connsiteY134" fmla="*/ 1089683 h 6505980"/>
              <a:gd name="connsiteX135" fmla="*/ 1701073 w 3750066"/>
              <a:gd name="connsiteY135" fmla="*/ 1219640 h 6505980"/>
              <a:gd name="connsiteX136" fmla="*/ 1784824 w 3750066"/>
              <a:gd name="connsiteY136" fmla="*/ 1340138 h 6505980"/>
              <a:gd name="connsiteX137" fmla="*/ 1839433 w 3750066"/>
              <a:gd name="connsiteY137" fmla="*/ 1402829 h 6505980"/>
              <a:gd name="connsiteX138" fmla="*/ 1879314 w 3750066"/>
              <a:gd name="connsiteY138" fmla="*/ 1462471 h 6505980"/>
              <a:gd name="connsiteX139" fmla="*/ 1923557 w 3750066"/>
              <a:gd name="connsiteY139" fmla="*/ 1509661 h 6505980"/>
              <a:gd name="connsiteX140" fmla="*/ 1968977 w 3750066"/>
              <a:gd name="connsiteY140" fmla="*/ 1553881 h 6505980"/>
              <a:gd name="connsiteX141" fmla="*/ 2023524 w 3750066"/>
              <a:gd name="connsiteY141" fmla="*/ 1583302 h 6505980"/>
              <a:gd name="connsiteX142" fmla="*/ 2159168 w 3750066"/>
              <a:gd name="connsiteY142" fmla="*/ 1357898 h 6505980"/>
              <a:gd name="connsiteX143" fmla="*/ 2301613 w 3750066"/>
              <a:gd name="connsiteY143" fmla="*/ 1152134 h 6505980"/>
              <a:gd name="connsiteX144" fmla="*/ 2456786 w 3750066"/>
              <a:gd name="connsiteY144" fmla="*/ 946442 h 6505980"/>
              <a:gd name="connsiteX145" fmla="*/ 2627883 w 3750066"/>
              <a:gd name="connsiteY145" fmla="*/ 750343 h 6505980"/>
              <a:gd name="connsiteX146" fmla="*/ 2819251 w 3750066"/>
              <a:gd name="connsiteY146" fmla="*/ 546637 h 6505980"/>
              <a:gd name="connsiteX147" fmla="*/ 3033293 w 3750066"/>
              <a:gd name="connsiteY147" fmla="*/ 338904 h 6505980"/>
              <a:gd name="connsiteX148" fmla="*/ 3075801 w 3750066"/>
              <a:gd name="connsiteY148" fmla="*/ 307656 h 6505980"/>
              <a:gd name="connsiteX149" fmla="*/ 3128615 w 3750066"/>
              <a:gd name="connsiteY149" fmla="*/ 255470 h 6505980"/>
              <a:gd name="connsiteX150" fmla="*/ 3193373 w 3750066"/>
              <a:gd name="connsiteY150" fmla="*/ 206920 h 6505980"/>
              <a:gd name="connsiteX151" fmla="*/ 3255727 w 3750066"/>
              <a:gd name="connsiteY151" fmla="*/ 153199 h 6505980"/>
              <a:gd name="connsiteX152" fmla="*/ 3326038 w 3750066"/>
              <a:gd name="connsiteY152" fmla="*/ 98736 h 6505980"/>
              <a:gd name="connsiteX153" fmla="*/ 3396772 w 3750066"/>
              <a:gd name="connsiteY153" fmla="*/ 57544 h 6505980"/>
              <a:gd name="connsiteX154" fmla="*/ 3465132 w 3750066"/>
              <a:gd name="connsiteY154" fmla="*/ 23864 h 6505980"/>
              <a:gd name="connsiteX155" fmla="*/ 3532718 w 3750066"/>
              <a:gd name="connsiteY155" fmla="*/ 3259 h 6505980"/>
              <a:gd name="connsiteX156" fmla="*/ 3587603 w 3750066"/>
              <a:gd name="connsiteY156" fmla="*/ 0 h 6505980"/>
              <a:gd name="connsiteX0" fmla="*/ 3712094 w 3721757"/>
              <a:gd name="connsiteY0" fmla="*/ 1005124 h 6505980"/>
              <a:gd name="connsiteX1" fmla="*/ 3721758 w 3721757"/>
              <a:gd name="connsiteY1" fmla="*/ 1011844 h 6505980"/>
              <a:gd name="connsiteX2" fmla="*/ 3712094 w 3721757"/>
              <a:gd name="connsiteY2" fmla="*/ 1005124 h 6505980"/>
              <a:gd name="connsiteX3" fmla="*/ 3587603 w 3721757"/>
              <a:gd name="connsiteY3" fmla="*/ 0 h 6505980"/>
              <a:gd name="connsiteX4" fmla="*/ 3592826 w 3721757"/>
              <a:gd name="connsiteY4" fmla="*/ 26762 h 6505980"/>
              <a:gd name="connsiteX5" fmla="*/ 3364346 w 3721757"/>
              <a:gd name="connsiteY5" fmla="*/ 165500 h 6505980"/>
              <a:gd name="connsiteX6" fmla="*/ 3152616 w 3721757"/>
              <a:gd name="connsiteY6" fmla="*/ 329280 h 6505980"/>
              <a:gd name="connsiteX7" fmla="*/ 2960808 w 3721757"/>
              <a:gd name="connsiteY7" fmla="*/ 513375 h 6505980"/>
              <a:gd name="connsiteX8" fmla="*/ 2797650 w 3721757"/>
              <a:gd name="connsiteY8" fmla="*/ 702384 h 6505980"/>
              <a:gd name="connsiteX9" fmla="*/ 2653992 w 3721757"/>
              <a:gd name="connsiteY9" fmla="*/ 892103 h 6505980"/>
              <a:gd name="connsiteX10" fmla="*/ 2576278 w 3721757"/>
              <a:gd name="connsiteY10" fmla="*/ 1039803 h 6505980"/>
              <a:gd name="connsiteX11" fmla="*/ 2564733 w 3721757"/>
              <a:gd name="connsiteY11" fmla="*/ 1032015 h 6505980"/>
              <a:gd name="connsiteX12" fmla="*/ 2559963 w 3721757"/>
              <a:gd name="connsiteY12" fmla="*/ 1034366 h 6505980"/>
              <a:gd name="connsiteX13" fmla="*/ 2558785 w 3721757"/>
              <a:gd name="connsiteY13" fmla="*/ 1042079 h 6505980"/>
              <a:gd name="connsiteX14" fmla="*/ 2559585 w 3721757"/>
              <a:gd name="connsiteY14" fmla="*/ 1048028 h 6505980"/>
              <a:gd name="connsiteX15" fmla="*/ 2561604 w 3721757"/>
              <a:gd name="connsiteY15" fmla="*/ 1060520 h 6505980"/>
              <a:gd name="connsiteX16" fmla="*/ 2553655 w 3721757"/>
              <a:gd name="connsiteY16" fmla="*/ 1067597 h 6505980"/>
              <a:gd name="connsiteX17" fmla="*/ 2552081 w 3721757"/>
              <a:gd name="connsiteY17" fmla="*/ 1074723 h 6505980"/>
              <a:gd name="connsiteX18" fmla="*/ 2548116 w 3721757"/>
              <a:gd name="connsiteY18" fmla="*/ 1083019 h 6505980"/>
              <a:gd name="connsiteX19" fmla="*/ 2552886 w 3721757"/>
              <a:gd name="connsiteY19" fmla="*/ 1080667 h 6505980"/>
              <a:gd name="connsiteX20" fmla="*/ 2552081 w 3721757"/>
              <a:gd name="connsiteY20" fmla="*/ 1074723 h 6505980"/>
              <a:gd name="connsiteX21" fmla="*/ 2576278 w 3721757"/>
              <a:gd name="connsiteY21" fmla="*/ 1039803 h 6505980"/>
              <a:gd name="connsiteX22" fmla="*/ 2659086 w 3721757"/>
              <a:gd name="connsiteY22" fmla="*/ 1078297 h 6505980"/>
              <a:gd name="connsiteX23" fmla="*/ 2559721 w 3721757"/>
              <a:gd name="connsiteY23" fmla="*/ 1224163 h 6505980"/>
              <a:gd name="connsiteX24" fmla="*/ 2451696 w 3721757"/>
              <a:gd name="connsiteY24" fmla="*/ 1220120 h 6505980"/>
              <a:gd name="connsiteX25" fmla="*/ 2333617 w 3721757"/>
              <a:gd name="connsiteY25" fmla="*/ 1482858 h 6505980"/>
              <a:gd name="connsiteX26" fmla="*/ 2239019 w 3721757"/>
              <a:gd name="connsiteY26" fmla="*/ 1750687 h 6505980"/>
              <a:gd name="connsiteX27" fmla="*/ 2166716 w 3721757"/>
              <a:gd name="connsiteY27" fmla="*/ 2028149 h 6505980"/>
              <a:gd name="connsiteX28" fmla="*/ 2138696 w 3721757"/>
              <a:gd name="connsiteY28" fmla="*/ 2191021 h 6505980"/>
              <a:gd name="connsiteX29" fmla="*/ 1708453 w 3721757"/>
              <a:gd name="connsiteY29" fmla="*/ 2932299 h 6505980"/>
              <a:gd name="connsiteX30" fmla="*/ 1722817 w 3721757"/>
              <a:gd name="connsiteY30" fmla="*/ 3822513 h 6505980"/>
              <a:gd name="connsiteX31" fmla="*/ 1536952 w 3721757"/>
              <a:gd name="connsiteY31" fmla="*/ 3772714 h 6505980"/>
              <a:gd name="connsiteX32" fmla="*/ 1541206 w 3721757"/>
              <a:gd name="connsiteY32" fmla="*/ 4042551 h 6505980"/>
              <a:gd name="connsiteX33" fmla="*/ 1736905 w 3721757"/>
              <a:gd name="connsiteY33" fmla="*/ 4202721 h 6505980"/>
              <a:gd name="connsiteX34" fmla="*/ 1910038 w 3721757"/>
              <a:gd name="connsiteY34" fmla="*/ 4375859 h 6505980"/>
              <a:gd name="connsiteX35" fmla="*/ 2049967 w 3721757"/>
              <a:gd name="connsiteY35" fmla="*/ 4551312 h 6505980"/>
              <a:gd name="connsiteX36" fmla="*/ 2161751 w 3721757"/>
              <a:gd name="connsiteY36" fmla="*/ 4736795 h 6505980"/>
              <a:gd name="connsiteX37" fmla="*/ 2245901 w 3721757"/>
              <a:gd name="connsiteY37" fmla="*/ 4927533 h 6505980"/>
              <a:gd name="connsiteX38" fmla="*/ 2299319 w 3721757"/>
              <a:gd name="connsiteY38" fmla="*/ 5113852 h 6505980"/>
              <a:gd name="connsiteX39" fmla="*/ 2323619 w 3721757"/>
              <a:gd name="connsiteY39" fmla="*/ 5302637 h 6505980"/>
              <a:gd name="connsiteX40" fmla="*/ 2316528 w 3721757"/>
              <a:gd name="connsiteY40" fmla="*/ 5487662 h 6505980"/>
              <a:gd name="connsiteX41" fmla="*/ 2281292 w 3721757"/>
              <a:gd name="connsiteY41" fmla="*/ 5660347 h 6505980"/>
              <a:gd name="connsiteX42" fmla="*/ 2254472 w 3721757"/>
              <a:gd name="connsiteY42" fmla="*/ 5669051 h 6505980"/>
              <a:gd name="connsiteX43" fmla="*/ 2243469 w 3721757"/>
              <a:gd name="connsiteY43" fmla="*/ 5622519 h 6505980"/>
              <a:gd name="connsiteX44" fmla="*/ 2276202 w 3721757"/>
              <a:gd name="connsiteY44" fmla="*/ 5518399 h 6505980"/>
              <a:gd name="connsiteX45" fmla="*/ 2277887 w 3721757"/>
              <a:gd name="connsiteY45" fmla="*/ 5401645 h 6505980"/>
              <a:gd name="connsiteX46" fmla="*/ 2265586 w 3721757"/>
              <a:gd name="connsiteY46" fmla="*/ 5272239 h 6505980"/>
              <a:gd name="connsiteX47" fmla="*/ 2226278 w 3721757"/>
              <a:gd name="connsiteY47" fmla="*/ 5142134 h 6505980"/>
              <a:gd name="connsiteX48" fmla="*/ 2167610 w 3721757"/>
              <a:gd name="connsiteY48" fmla="*/ 5005824 h 6505980"/>
              <a:gd name="connsiteX49" fmla="*/ 2094934 w 3721757"/>
              <a:gd name="connsiteY49" fmla="*/ 4873928 h 6505980"/>
              <a:gd name="connsiteX50" fmla="*/ 2004022 w 3721757"/>
              <a:gd name="connsiteY50" fmla="*/ 4747491 h 6505980"/>
              <a:gd name="connsiteX51" fmla="*/ 1897003 w 3721757"/>
              <a:gd name="connsiteY51" fmla="*/ 4628630 h 6505980"/>
              <a:gd name="connsiteX52" fmla="*/ 1786353 w 3721757"/>
              <a:gd name="connsiteY52" fmla="*/ 4521927 h 6505980"/>
              <a:gd name="connsiteX53" fmla="*/ 1718256 w 3721757"/>
              <a:gd name="connsiteY53" fmla="*/ 4469625 h 6505980"/>
              <a:gd name="connsiteX54" fmla="*/ 1664984 w 3721757"/>
              <a:gd name="connsiteY54" fmla="*/ 4416354 h 6505980"/>
              <a:gd name="connsiteX55" fmla="*/ 1610735 w 3721757"/>
              <a:gd name="connsiteY55" fmla="*/ 4377899 h 6505980"/>
              <a:gd name="connsiteX56" fmla="*/ 1556121 w 3721757"/>
              <a:gd name="connsiteY56" fmla="*/ 4343019 h 6505980"/>
              <a:gd name="connsiteX57" fmla="*/ 1496586 w 3721757"/>
              <a:gd name="connsiteY57" fmla="*/ 4326909 h 6505980"/>
              <a:gd name="connsiteX58" fmla="*/ 1424825 w 3721757"/>
              <a:gd name="connsiteY58" fmla="*/ 4611755 h 6505980"/>
              <a:gd name="connsiteX59" fmla="*/ 1341569 w 3721757"/>
              <a:gd name="connsiteY59" fmla="*/ 4877209 h 6505980"/>
              <a:gd name="connsiteX60" fmla="*/ 1246153 w 3721757"/>
              <a:gd name="connsiteY60" fmla="*/ 5146295 h 6505980"/>
              <a:gd name="connsiteX61" fmla="*/ 1133098 w 3721757"/>
              <a:gd name="connsiteY61" fmla="*/ 5409585 h 6505980"/>
              <a:gd name="connsiteX62" fmla="*/ 1002651 w 3721757"/>
              <a:gd name="connsiteY62" fmla="*/ 5687069 h 6505980"/>
              <a:gd name="connsiteX63" fmla="*/ 851621 w 3721757"/>
              <a:gd name="connsiteY63" fmla="*/ 5975542 h 6505980"/>
              <a:gd name="connsiteX64" fmla="*/ 819067 w 3721757"/>
              <a:gd name="connsiteY64" fmla="*/ 6021945 h 6505980"/>
              <a:gd name="connsiteX65" fmla="*/ 782039 w 3721757"/>
              <a:gd name="connsiteY65" fmla="*/ 6094137 h 6505980"/>
              <a:gd name="connsiteX66" fmla="*/ 732689 w 3721757"/>
              <a:gd name="connsiteY66" fmla="*/ 6165853 h 6505980"/>
              <a:gd name="connsiteX67" fmla="*/ 686953 w 3721757"/>
              <a:gd name="connsiteY67" fmla="*/ 6242495 h 6505980"/>
              <a:gd name="connsiteX68" fmla="*/ 633819 w 3721757"/>
              <a:gd name="connsiteY68" fmla="*/ 6322262 h 6505980"/>
              <a:gd name="connsiteX69" fmla="*/ 576894 w 3721757"/>
              <a:gd name="connsiteY69" fmla="*/ 6387714 h 6505980"/>
              <a:gd name="connsiteX70" fmla="*/ 520310 w 3721757"/>
              <a:gd name="connsiteY70" fmla="*/ 6444298 h 6505980"/>
              <a:gd name="connsiteX71" fmla="*/ 461122 w 3721757"/>
              <a:gd name="connsiteY71" fmla="*/ 6486433 h 6505980"/>
              <a:gd name="connsiteX72" fmla="*/ 409611 w 3721757"/>
              <a:gd name="connsiteY72" fmla="*/ 6505980 h 6505980"/>
              <a:gd name="connsiteX73" fmla="*/ 397795 w 3721757"/>
              <a:gd name="connsiteY73" fmla="*/ 6478382 h 6505980"/>
              <a:gd name="connsiteX74" fmla="*/ 580228 w 3721757"/>
              <a:gd name="connsiteY74" fmla="*/ 6260780 h 6505980"/>
              <a:gd name="connsiteX75" fmla="*/ 740291 w 3721757"/>
              <a:gd name="connsiteY75" fmla="*/ 6020812 h 6505980"/>
              <a:gd name="connsiteX76" fmla="*/ 876161 w 3721757"/>
              <a:gd name="connsiteY76" fmla="*/ 5764542 h 6505980"/>
              <a:gd name="connsiteX77" fmla="*/ 983460 w 3721757"/>
              <a:gd name="connsiteY77" fmla="*/ 5511282 h 6505980"/>
              <a:gd name="connsiteX78" fmla="*/ 1071980 w 3721757"/>
              <a:gd name="connsiteY78" fmla="*/ 5262934 h 6505980"/>
              <a:gd name="connsiteX79" fmla="*/ 1108340 w 3721757"/>
              <a:gd name="connsiteY79" fmla="*/ 5079541 h 6505980"/>
              <a:gd name="connsiteX80" fmla="*/ 1121344 w 3721757"/>
              <a:gd name="connsiteY80" fmla="*/ 5084649 h 6505980"/>
              <a:gd name="connsiteX81" fmla="*/ 1125291 w 3721757"/>
              <a:gd name="connsiteY81" fmla="*/ 5080701 h 6505980"/>
              <a:gd name="connsiteX82" fmla="*/ 1124442 w 3721757"/>
              <a:gd name="connsiteY82" fmla="*/ 5071961 h 6505980"/>
              <a:gd name="connsiteX83" fmla="*/ 1122157 w 3721757"/>
              <a:gd name="connsiteY83" fmla="*/ 5065724 h 6505980"/>
              <a:gd name="connsiteX84" fmla="*/ 1117049 w 3721757"/>
              <a:gd name="connsiteY84" fmla="*/ 5052716 h 6505980"/>
              <a:gd name="connsiteX85" fmla="*/ 1122811 w 3721757"/>
              <a:gd name="connsiteY85" fmla="*/ 5042696 h 6505980"/>
              <a:gd name="connsiteX86" fmla="*/ 1122495 w 3721757"/>
              <a:gd name="connsiteY86" fmla="*/ 5034485 h 6505980"/>
              <a:gd name="connsiteX87" fmla="*/ 1124158 w 3721757"/>
              <a:gd name="connsiteY87" fmla="*/ 5024300 h 6505980"/>
              <a:gd name="connsiteX88" fmla="*/ 1120205 w 3721757"/>
              <a:gd name="connsiteY88" fmla="*/ 5028252 h 6505980"/>
              <a:gd name="connsiteX89" fmla="*/ 1122495 w 3721757"/>
              <a:gd name="connsiteY89" fmla="*/ 5034485 h 6505980"/>
              <a:gd name="connsiteX90" fmla="*/ 1108340 w 3721757"/>
              <a:gd name="connsiteY90" fmla="*/ 5079541 h 6505980"/>
              <a:gd name="connsiteX91" fmla="*/ 1019535 w 3721757"/>
              <a:gd name="connsiteY91" fmla="*/ 5061794 h 6505980"/>
              <a:gd name="connsiteX92" fmla="*/ 907867 w 3721757"/>
              <a:gd name="connsiteY92" fmla="*/ 5071187 h 6505980"/>
              <a:gd name="connsiteX93" fmla="*/ 788983 w 3721757"/>
              <a:gd name="connsiteY93" fmla="*/ 5093104 h 6505980"/>
              <a:gd name="connsiteX94" fmla="*/ 658043 w 3721757"/>
              <a:gd name="connsiteY94" fmla="*/ 5134555 h 6505980"/>
              <a:gd name="connsiteX95" fmla="*/ 522026 w 3721757"/>
              <a:gd name="connsiteY95" fmla="*/ 5190653 h 6505980"/>
              <a:gd name="connsiteX96" fmla="*/ 384200 w 3721757"/>
              <a:gd name="connsiteY96" fmla="*/ 5252843 h 6505980"/>
              <a:gd name="connsiteX97" fmla="*/ 249344 w 3721757"/>
              <a:gd name="connsiteY97" fmla="*/ 5325897 h 6505980"/>
              <a:gd name="connsiteX98" fmla="*/ 120569 w 3721757"/>
              <a:gd name="connsiteY98" fmla="*/ 5397133 h 6505980"/>
              <a:gd name="connsiteX99" fmla="*/ 0 w 3721757"/>
              <a:gd name="connsiteY99" fmla="*/ 5468693 h 6505980"/>
              <a:gd name="connsiteX100" fmla="*/ 124698 w 3721757"/>
              <a:gd name="connsiteY100" fmla="*/ 5335477 h 6505980"/>
              <a:gd name="connsiteX101" fmla="*/ 246734 w 3721757"/>
              <a:gd name="connsiteY101" fmla="*/ 5221959 h 6505980"/>
              <a:gd name="connsiteX102" fmla="*/ 376856 w 3721757"/>
              <a:gd name="connsiteY102" fmla="*/ 5132327 h 6505980"/>
              <a:gd name="connsiteX103" fmla="*/ 515500 w 3721757"/>
              <a:gd name="connsiteY103" fmla="*/ 5051213 h 6505980"/>
              <a:gd name="connsiteX104" fmla="*/ 659408 w 3721757"/>
              <a:gd name="connsiteY104" fmla="*/ 4987219 h 6505980"/>
              <a:gd name="connsiteX105" fmla="*/ 820898 w 3721757"/>
              <a:gd name="connsiteY105" fmla="*/ 4940794 h 6505980"/>
              <a:gd name="connsiteX106" fmla="*/ 1181074 w 3721757"/>
              <a:gd name="connsiteY106" fmla="*/ 4846988 h 6505980"/>
              <a:gd name="connsiteX107" fmla="*/ 1226539 w 3721757"/>
              <a:gd name="connsiteY107" fmla="*/ 4526635 h 6505980"/>
              <a:gd name="connsiteX108" fmla="*/ 1248314 w 3721757"/>
              <a:gd name="connsiteY108" fmla="*/ 4207589 h 6505980"/>
              <a:gd name="connsiteX109" fmla="*/ 1246367 w 3721757"/>
              <a:gd name="connsiteY109" fmla="*/ 3884569 h 6505980"/>
              <a:gd name="connsiteX110" fmla="*/ 1230789 w 3721757"/>
              <a:gd name="connsiteY110" fmla="*/ 3690675 h 6505980"/>
              <a:gd name="connsiteX111" fmla="*/ 1162613 w 3721757"/>
              <a:gd name="connsiteY111" fmla="*/ 3672408 h 6505980"/>
              <a:gd name="connsiteX112" fmla="*/ 1267627 w 3721757"/>
              <a:gd name="connsiteY112" fmla="*/ 3672408 h 6505980"/>
              <a:gd name="connsiteX113" fmla="*/ 1267627 w 3721757"/>
              <a:gd name="connsiteY113" fmla="*/ 2636174 h 6505980"/>
              <a:gd name="connsiteX114" fmla="*/ 1457972 w 3721757"/>
              <a:gd name="connsiteY114" fmla="*/ 2766635 h 6505980"/>
              <a:gd name="connsiteX115" fmla="*/ 1914541 w 3721757"/>
              <a:gd name="connsiteY115" fmla="*/ 1815401 h 6505980"/>
              <a:gd name="connsiteX116" fmla="*/ 1759871 w 3721757"/>
              <a:gd name="connsiteY116" fmla="*/ 1626771 h 6505980"/>
              <a:gd name="connsiteX117" fmla="*/ 1630255 w 3721757"/>
              <a:gd name="connsiteY117" fmla="*/ 1432944 h 6505980"/>
              <a:gd name="connsiteX118" fmla="*/ 1533657 w 3721757"/>
              <a:gd name="connsiteY118" fmla="*/ 1245834 h 6505980"/>
              <a:gd name="connsiteX119" fmla="*/ 1466898 w 3721757"/>
              <a:gd name="connsiteY119" fmla="*/ 1057506 h 6505980"/>
              <a:gd name="connsiteX120" fmla="*/ 1428386 w 3721757"/>
              <a:gd name="connsiteY120" fmla="*/ 871911 h 6505980"/>
              <a:gd name="connsiteX121" fmla="*/ 1418926 w 3721757"/>
              <a:gd name="connsiteY121" fmla="*/ 698165 h 6505980"/>
              <a:gd name="connsiteX122" fmla="*/ 1438518 w 3721757"/>
              <a:gd name="connsiteY122" fmla="*/ 529931 h 6505980"/>
              <a:gd name="connsiteX123" fmla="*/ 1487966 w 3721757"/>
              <a:gd name="connsiteY123" fmla="*/ 373157 h 6505980"/>
              <a:gd name="connsiteX124" fmla="*/ 1562109 w 3721757"/>
              <a:gd name="connsiteY124" fmla="*/ 234344 h 6505980"/>
              <a:gd name="connsiteX125" fmla="*/ 1590347 w 3721757"/>
              <a:gd name="connsiteY125" fmla="*/ 233909 h 6505980"/>
              <a:gd name="connsiteX126" fmla="*/ 1590423 w 3721757"/>
              <a:gd name="connsiteY126" fmla="*/ 276688 h 6505980"/>
              <a:gd name="connsiteX127" fmla="*/ 1534480 w 3721757"/>
              <a:gd name="connsiteY127" fmla="*/ 357380 h 6505980"/>
              <a:gd name="connsiteX128" fmla="*/ 1506010 w 3721757"/>
              <a:gd name="connsiteY128" fmla="*/ 457037 h 6505980"/>
              <a:gd name="connsiteX129" fmla="*/ 1488317 w 3721757"/>
              <a:gd name="connsiteY129" fmla="*/ 571212 h 6505980"/>
              <a:gd name="connsiteX130" fmla="*/ 1496884 w 3721757"/>
              <a:gd name="connsiteY130" fmla="*/ 693061 h 6505980"/>
              <a:gd name="connsiteX131" fmla="*/ 1522975 w 3721757"/>
              <a:gd name="connsiteY131" fmla="*/ 825308 h 6505980"/>
              <a:gd name="connsiteX132" fmla="*/ 1563776 w 3721757"/>
              <a:gd name="connsiteY132" fmla="*/ 957444 h 6505980"/>
              <a:gd name="connsiteX133" fmla="*/ 1623676 w 3721757"/>
              <a:gd name="connsiteY133" fmla="*/ 1089683 h 6505980"/>
              <a:gd name="connsiteX134" fmla="*/ 1701073 w 3721757"/>
              <a:gd name="connsiteY134" fmla="*/ 1219640 h 6505980"/>
              <a:gd name="connsiteX135" fmla="*/ 1784824 w 3721757"/>
              <a:gd name="connsiteY135" fmla="*/ 1340138 h 6505980"/>
              <a:gd name="connsiteX136" fmla="*/ 1839433 w 3721757"/>
              <a:gd name="connsiteY136" fmla="*/ 1402829 h 6505980"/>
              <a:gd name="connsiteX137" fmla="*/ 1879314 w 3721757"/>
              <a:gd name="connsiteY137" fmla="*/ 1462471 h 6505980"/>
              <a:gd name="connsiteX138" fmla="*/ 1923557 w 3721757"/>
              <a:gd name="connsiteY138" fmla="*/ 1509661 h 6505980"/>
              <a:gd name="connsiteX139" fmla="*/ 1968977 w 3721757"/>
              <a:gd name="connsiteY139" fmla="*/ 1553881 h 6505980"/>
              <a:gd name="connsiteX140" fmla="*/ 2023524 w 3721757"/>
              <a:gd name="connsiteY140" fmla="*/ 1583302 h 6505980"/>
              <a:gd name="connsiteX141" fmla="*/ 2159168 w 3721757"/>
              <a:gd name="connsiteY141" fmla="*/ 1357898 h 6505980"/>
              <a:gd name="connsiteX142" fmla="*/ 2301613 w 3721757"/>
              <a:gd name="connsiteY142" fmla="*/ 1152134 h 6505980"/>
              <a:gd name="connsiteX143" fmla="*/ 2456786 w 3721757"/>
              <a:gd name="connsiteY143" fmla="*/ 946442 h 6505980"/>
              <a:gd name="connsiteX144" fmla="*/ 2627883 w 3721757"/>
              <a:gd name="connsiteY144" fmla="*/ 750343 h 6505980"/>
              <a:gd name="connsiteX145" fmla="*/ 2819251 w 3721757"/>
              <a:gd name="connsiteY145" fmla="*/ 546637 h 6505980"/>
              <a:gd name="connsiteX146" fmla="*/ 3033293 w 3721757"/>
              <a:gd name="connsiteY146" fmla="*/ 338904 h 6505980"/>
              <a:gd name="connsiteX147" fmla="*/ 3075801 w 3721757"/>
              <a:gd name="connsiteY147" fmla="*/ 307656 h 6505980"/>
              <a:gd name="connsiteX148" fmla="*/ 3128615 w 3721757"/>
              <a:gd name="connsiteY148" fmla="*/ 255470 h 6505980"/>
              <a:gd name="connsiteX149" fmla="*/ 3193373 w 3721757"/>
              <a:gd name="connsiteY149" fmla="*/ 206920 h 6505980"/>
              <a:gd name="connsiteX150" fmla="*/ 3255727 w 3721757"/>
              <a:gd name="connsiteY150" fmla="*/ 153199 h 6505980"/>
              <a:gd name="connsiteX151" fmla="*/ 3326038 w 3721757"/>
              <a:gd name="connsiteY151" fmla="*/ 98736 h 6505980"/>
              <a:gd name="connsiteX152" fmla="*/ 3396772 w 3721757"/>
              <a:gd name="connsiteY152" fmla="*/ 57544 h 6505980"/>
              <a:gd name="connsiteX153" fmla="*/ 3465132 w 3721757"/>
              <a:gd name="connsiteY153" fmla="*/ 23864 h 6505980"/>
              <a:gd name="connsiteX154" fmla="*/ 3532718 w 3721757"/>
              <a:gd name="connsiteY154" fmla="*/ 3259 h 6505980"/>
              <a:gd name="connsiteX155" fmla="*/ 3587603 w 3721757"/>
              <a:gd name="connsiteY155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548116 w 3592824"/>
              <a:gd name="connsiteY15" fmla="*/ 1083019 h 6505980"/>
              <a:gd name="connsiteX16" fmla="*/ 2552886 w 3592824"/>
              <a:gd name="connsiteY16" fmla="*/ 1080667 h 6505980"/>
              <a:gd name="connsiteX17" fmla="*/ 2552081 w 3592824"/>
              <a:gd name="connsiteY17" fmla="*/ 1074723 h 6505980"/>
              <a:gd name="connsiteX18" fmla="*/ 2576278 w 3592824"/>
              <a:gd name="connsiteY18" fmla="*/ 1039803 h 6505980"/>
              <a:gd name="connsiteX19" fmla="*/ 2659086 w 3592824"/>
              <a:gd name="connsiteY19" fmla="*/ 1078297 h 6505980"/>
              <a:gd name="connsiteX20" fmla="*/ 2559721 w 3592824"/>
              <a:gd name="connsiteY20" fmla="*/ 1224163 h 6505980"/>
              <a:gd name="connsiteX21" fmla="*/ 2451696 w 3592824"/>
              <a:gd name="connsiteY21" fmla="*/ 1220120 h 6505980"/>
              <a:gd name="connsiteX22" fmla="*/ 2333617 w 3592824"/>
              <a:gd name="connsiteY22" fmla="*/ 1482858 h 6505980"/>
              <a:gd name="connsiteX23" fmla="*/ 2239019 w 3592824"/>
              <a:gd name="connsiteY23" fmla="*/ 1750687 h 6505980"/>
              <a:gd name="connsiteX24" fmla="*/ 2166716 w 3592824"/>
              <a:gd name="connsiteY24" fmla="*/ 2028149 h 6505980"/>
              <a:gd name="connsiteX25" fmla="*/ 2138696 w 3592824"/>
              <a:gd name="connsiteY25" fmla="*/ 2191021 h 6505980"/>
              <a:gd name="connsiteX26" fmla="*/ 1708453 w 3592824"/>
              <a:gd name="connsiteY26" fmla="*/ 2932299 h 6505980"/>
              <a:gd name="connsiteX27" fmla="*/ 1722817 w 3592824"/>
              <a:gd name="connsiteY27" fmla="*/ 3822513 h 6505980"/>
              <a:gd name="connsiteX28" fmla="*/ 1536952 w 3592824"/>
              <a:gd name="connsiteY28" fmla="*/ 3772714 h 6505980"/>
              <a:gd name="connsiteX29" fmla="*/ 1541206 w 3592824"/>
              <a:gd name="connsiteY29" fmla="*/ 4042551 h 6505980"/>
              <a:gd name="connsiteX30" fmla="*/ 1736905 w 3592824"/>
              <a:gd name="connsiteY30" fmla="*/ 4202721 h 6505980"/>
              <a:gd name="connsiteX31" fmla="*/ 1910038 w 3592824"/>
              <a:gd name="connsiteY31" fmla="*/ 4375859 h 6505980"/>
              <a:gd name="connsiteX32" fmla="*/ 2049967 w 3592824"/>
              <a:gd name="connsiteY32" fmla="*/ 4551312 h 6505980"/>
              <a:gd name="connsiteX33" fmla="*/ 2161751 w 3592824"/>
              <a:gd name="connsiteY33" fmla="*/ 4736795 h 6505980"/>
              <a:gd name="connsiteX34" fmla="*/ 2245901 w 3592824"/>
              <a:gd name="connsiteY34" fmla="*/ 4927533 h 6505980"/>
              <a:gd name="connsiteX35" fmla="*/ 2299319 w 3592824"/>
              <a:gd name="connsiteY35" fmla="*/ 5113852 h 6505980"/>
              <a:gd name="connsiteX36" fmla="*/ 2323619 w 3592824"/>
              <a:gd name="connsiteY36" fmla="*/ 5302637 h 6505980"/>
              <a:gd name="connsiteX37" fmla="*/ 2316528 w 3592824"/>
              <a:gd name="connsiteY37" fmla="*/ 5487662 h 6505980"/>
              <a:gd name="connsiteX38" fmla="*/ 2281292 w 3592824"/>
              <a:gd name="connsiteY38" fmla="*/ 5660347 h 6505980"/>
              <a:gd name="connsiteX39" fmla="*/ 2254472 w 3592824"/>
              <a:gd name="connsiteY39" fmla="*/ 5669051 h 6505980"/>
              <a:gd name="connsiteX40" fmla="*/ 2243469 w 3592824"/>
              <a:gd name="connsiteY40" fmla="*/ 5622519 h 6505980"/>
              <a:gd name="connsiteX41" fmla="*/ 2276202 w 3592824"/>
              <a:gd name="connsiteY41" fmla="*/ 5518399 h 6505980"/>
              <a:gd name="connsiteX42" fmla="*/ 2277887 w 3592824"/>
              <a:gd name="connsiteY42" fmla="*/ 5401645 h 6505980"/>
              <a:gd name="connsiteX43" fmla="*/ 2265586 w 3592824"/>
              <a:gd name="connsiteY43" fmla="*/ 5272239 h 6505980"/>
              <a:gd name="connsiteX44" fmla="*/ 2226278 w 3592824"/>
              <a:gd name="connsiteY44" fmla="*/ 5142134 h 6505980"/>
              <a:gd name="connsiteX45" fmla="*/ 2167610 w 3592824"/>
              <a:gd name="connsiteY45" fmla="*/ 5005824 h 6505980"/>
              <a:gd name="connsiteX46" fmla="*/ 2094934 w 3592824"/>
              <a:gd name="connsiteY46" fmla="*/ 4873928 h 6505980"/>
              <a:gd name="connsiteX47" fmla="*/ 2004022 w 3592824"/>
              <a:gd name="connsiteY47" fmla="*/ 4747491 h 6505980"/>
              <a:gd name="connsiteX48" fmla="*/ 1897003 w 3592824"/>
              <a:gd name="connsiteY48" fmla="*/ 4628630 h 6505980"/>
              <a:gd name="connsiteX49" fmla="*/ 1786353 w 3592824"/>
              <a:gd name="connsiteY49" fmla="*/ 4521927 h 6505980"/>
              <a:gd name="connsiteX50" fmla="*/ 1718256 w 3592824"/>
              <a:gd name="connsiteY50" fmla="*/ 4469625 h 6505980"/>
              <a:gd name="connsiteX51" fmla="*/ 1664984 w 3592824"/>
              <a:gd name="connsiteY51" fmla="*/ 4416354 h 6505980"/>
              <a:gd name="connsiteX52" fmla="*/ 1610735 w 3592824"/>
              <a:gd name="connsiteY52" fmla="*/ 4377899 h 6505980"/>
              <a:gd name="connsiteX53" fmla="*/ 1556121 w 3592824"/>
              <a:gd name="connsiteY53" fmla="*/ 4343019 h 6505980"/>
              <a:gd name="connsiteX54" fmla="*/ 1496586 w 3592824"/>
              <a:gd name="connsiteY54" fmla="*/ 4326909 h 6505980"/>
              <a:gd name="connsiteX55" fmla="*/ 1424825 w 3592824"/>
              <a:gd name="connsiteY55" fmla="*/ 4611755 h 6505980"/>
              <a:gd name="connsiteX56" fmla="*/ 1341569 w 3592824"/>
              <a:gd name="connsiteY56" fmla="*/ 4877209 h 6505980"/>
              <a:gd name="connsiteX57" fmla="*/ 1246153 w 3592824"/>
              <a:gd name="connsiteY57" fmla="*/ 5146295 h 6505980"/>
              <a:gd name="connsiteX58" fmla="*/ 1133098 w 3592824"/>
              <a:gd name="connsiteY58" fmla="*/ 5409585 h 6505980"/>
              <a:gd name="connsiteX59" fmla="*/ 1002651 w 3592824"/>
              <a:gd name="connsiteY59" fmla="*/ 5687069 h 6505980"/>
              <a:gd name="connsiteX60" fmla="*/ 851621 w 3592824"/>
              <a:gd name="connsiteY60" fmla="*/ 5975542 h 6505980"/>
              <a:gd name="connsiteX61" fmla="*/ 819067 w 3592824"/>
              <a:gd name="connsiteY61" fmla="*/ 6021945 h 6505980"/>
              <a:gd name="connsiteX62" fmla="*/ 782039 w 3592824"/>
              <a:gd name="connsiteY62" fmla="*/ 6094137 h 6505980"/>
              <a:gd name="connsiteX63" fmla="*/ 732689 w 3592824"/>
              <a:gd name="connsiteY63" fmla="*/ 6165853 h 6505980"/>
              <a:gd name="connsiteX64" fmla="*/ 686953 w 3592824"/>
              <a:gd name="connsiteY64" fmla="*/ 6242495 h 6505980"/>
              <a:gd name="connsiteX65" fmla="*/ 633819 w 3592824"/>
              <a:gd name="connsiteY65" fmla="*/ 6322262 h 6505980"/>
              <a:gd name="connsiteX66" fmla="*/ 576894 w 3592824"/>
              <a:gd name="connsiteY66" fmla="*/ 6387714 h 6505980"/>
              <a:gd name="connsiteX67" fmla="*/ 520310 w 3592824"/>
              <a:gd name="connsiteY67" fmla="*/ 6444298 h 6505980"/>
              <a:gd name="connsiteX68" fmla="*/ 461122 w 3592824"/>
              <a:gd name="connsiteY68" fmla="*/ 6486433 h 6505980"/>
              <a:gd name="connsiteX69" fmla="*/ 409611 w 3592824"/>
              <a:gd name="connsiteY69" fmla="*/ 6505980 h 6505980"/>
              <a:gd name="connsiteX70" fmla="*/ 397795 w 3592824"/>
              <a:gd name="connsiteY70" fmla="*/ 6478382 h 6505980"/>
              <a:gd name="connsiteX71" fmla="*/ 580228 w 3592824"/>
              <a:gd name="connsiteY71" fmla="*/ 6260780 h 6505980"/>
              <a:gd name="connsiteX72" fmla="*/ 740291 w 3592824"/>
              <a:gd name="connsiteY72" fmla="*/ 6020812 h 6505980"/>
              <a:gd name="connsiteX73" fmla="*/ 876161 w 3592824"/>
              <a:gd name="connsiteY73" fmla="*/ 5764542 h 6505980"/>
              <a:gd name="connsiteX74" fmla="*/ 983460 w 3592824"/>
              <a:gd name="connsiteY74" fmla="*/ 5511282 h 6505980"/>
              <a:gd name="connsiteX75" fmla="*/ 1071980 w 3592824"/>
              <a:gd name="connsiteY75" fmla="*/ 5262934 h 6505980"/>
              <a:gd name="connsiteX76" fmla="*/ 1108340 w 3592824"/>
              <a:gd name="connsiteY76" fmla="*/ 5079541 h 6505980"/>
              <a:gd name="connsiteX77" fmla="*/ 1121344 w 3592824"/>
              <a:gd name="connsiteY77" fmla="*/ 5084649 h 6505980"/>
              <a:gd name="connsiteX78" fmla="*/ 1125291 w 3592824"/>
              <a:gd name="connsiteY78" fmla="*/ 5080701 h 6505980"/>
              <a:gd name="connsiteX79" fmla="*/ 1124442 w 3592824"/>
              <a:gd name="connsiteY79" fmla="*/ 5071961 h 6505980"/>
              <a:gd name="connsiteX80" fmla="*/ 1122157 w 3592824"/>
              <a:gd name="connsiteY80" fmla="*/ 5065724 h 6505980"/>
              <a:gd name="connsiteX81" fmla="*/ 1117049 w 3592824"/>
              <a:gd name="connsiteY81" fmla="*/ 5052716 h 6505980"/>
              <a:gd name="connsiteX82" fmla="*/ 1122811 w 3592824"/>
              <a:gd name="connsiteY82" fmla="*/ 5042696 h 6505980"/>
              <a:gd name="connsiteX83" fmla="*/ 1122495 w 3592824"/>
              <a:gd name="connsiteY83" fmla="*/ 5034485 h 6505980"/>
              <a:gd name="connsiteX84" fmla="*/ 1124158 w 3592824"/>
              <a:gd name="connsiteY84" fmla="*/ 5024300 h 6505980"/>
              <a:gd name="connsiteX85" fmla="*/ 1120205 w 3592824"/>
              <a:gd name="connsiteY85" fmla="*/ 5028252 h 6505980"/>
              <a:gd name="connsiteX86" fmla="*/ 1122495 w 3592824"/>
              <a:gd name="connsiteY86" fmla="*/ 5034485 h 6505980"/>
              <a:gd name="connsiteX87" fmla="*/ 1108340 w 3592824"/>
              <a:gd name="connsiteY87" fmla="*/ 5079541 h 6505980"/>
              <a:gd name="connsiteX88" fmla="*/ 1019535 w 3592824"/>
              <a:gd name="connsiteY88" fmla="*/ 5061794 h 6505980"/>
              <a:gd name="connsiteX89" fmla="*/ 907867 w 3592824"/>
              <a:gd name="connsiteY89" fmla="*/ 5071187 h 6505980"/>
              <a:gd name="connsiteX90" fmla="*/ 788983 w 3592824"/>
              <a:gd name="connsiteY90" fmla="*/ 5093104 h 6505980"/>
              <a:gd name="connsiteX91" fmla="*/ 658043 w 3592824"/>
              <a:gd name="connsiteY91" fmla="*/ 5134555 h 6505980"/>
              <a:gd name="connsiteX92" fmla="*/ 522026 w 3592824"/>
              <a:gd name="connsiteY92" fmla="*/ 5190653 h 6505980"/>
              <a:gd name="connsiteX93" fmla="*/ 384200 w 3592824"/>
              <a:gd name="connsiteY93" fmla="*/ 5252843 h 6505980"/>
              <a:gd name="connsiteX94" fmla="*/ 249344 w 3592824"/>
              <a:gd name="connsiteY94" fmla="*/ 5325897 h 6505980"/>
              <a:gd name="connsiteX95" fmla="*/ 120569 w 3592824"/>
              <a:gd name="connsiteY95" fmla="*/ 5397133 h 6505980"/>
              <a:gd name="connsiteX96" fmla="*/ 0 w 3592824"/>
              <a:gd name="connsiteY96" fmla="*/ 5468693 h 6505980"/>
              <a:gd name="connsiteX97" fmla="*/ 124698 w 3592824"/>
              <a:gd name="connsiteY97" fmla="*/ 5335477 h 6505980"/>
              <a:gd name="connsiteX98" fmla="*/ 246734 w 3592824"/>
              <a:gd name="connsiteY98" fmla="*/ 5221959 h 6505980"/>
              <a:gd name="connsiteX99" fmla="*/ 376856 w 3592824"/>
              <a:gd name="connsiteY99" fmla="*/ 5132327 h 6505980"/>
              <a:gd name="connsiteX100" fmla="*/ 515500 w 3592824"/>
              <a:gd name="connsiteY100" fmla="*/ 5051213 h 6505980"/>
              <a:gd name="connsiteX101" fmla="*/ 659408 w 3592824"/>
              <a:gd name="connsiteY101" fmla="*/ 4987219 h 6505980"/>
              <a:gd name="connsiteX102" fmla="*/ 820898 w 3592824"/>
              <a:gd name="connsiteY102" fmla="*/ 4940794 h 6505980"/>
              <a:gd name="connsiteX103" fmla="*/ 1181074 w 3592824"/>
              <a:gd name="connsiteY103" fmla="*/ 4846988 h 6505980"/>
              <a:gd name="connsiteX104" fmla="*/ 1226539 w 3592824"/>
              <a:gd name="connsiteY104" fmla="*/ 4526635 h 6505980"/>
              <a:gd name="connsiteX105" fmla="*/ 1248314 w 3592824"/>
              <a:gd name="connsiteY105" fmla="*/ 4207589 h 6505980"/>
              <a:gd name="connsiteX106" fmla="*/ 1246367 w 3592824"/>
              <a:gd name="connsiteY106" fmla="*/ 3884569 h 6505980"/>
              <a:gd name="connsiteX107" fmla="*/ 1230789 w 3592824"/>
              <a:gd name="connsiteY107" fmla="*/ 3690675 h 6505980"/>
              <a:gd name="connsiteX108" fmla="*/ 1162613 w 3592824"/>
              <a:gd name="connsiteY108" fmla="*/ 3672408 h 6505980"/>
              <a:gd name="connsiteX109" fmla="*/ 1267627 w 3592824"/>
              <a:gd name="connsiteY109" fmla="*/ 3672408 h 6505980"/>
              <a:gd name="connsiteX110" fmla="*/ 1267627 w 3592824"/>
              <a:gd name="connsiteY110" fmla="*/ 2636174 h 6505980"/>
              <a:gd name="connsiteX111" fmla="*/ 1457972 w 3592824"/>
              <a:gd name="connsiteY111" fmla="*/ 2766635 h 6505980"/>
              <a:gd name="connsiteX112" fmla="*/ 1914541 w 3592824"/>
              <a:gd name="connsiteY112" fmla="*/ 1815401 h 6505980"/>
              <a:gd name="connsiteX113" fmla="*/ 1759871 w 3592824"/>
              <a:gd name="connsiteY113" fmla="*/ 1626771 h 6505980"/>
              <a:gd name="connsiteX114" fmla="*/ 1630255 w 3592824"/>
              <a:gd name="connsiteY114" fmla="*/ 1432944 h 6505980"/>
              <a:gd name="connsiteX115" fmla="*/ 1533657 w 3592824"/>
              <a:gd name="connsiteY115" fmla="*/ 1245834 h 6505980"/>
              <a:gd name="connsiteX116" fmla="*/ 1466898 w 3592824"/>
              <a:gd name="connsiteY116" fmla="*/ 1057506 h 6505980"/>
              <a:gd name="connsiteX117" fmla="*/ 1428386 w 3592824"/>
              <a:gd name="connsiteY117" fmla="*/ 871911 h 6505980"/>
              <a:gd name="connsiteX118" fmla="*/ 1418926 w 3592824"/>
              <a:gd name="connsiteY118" fmla="*/ 698165 h 6505980"/>
              <a:gd name="connsiteX119" fmla="*/ 1438518 w 3592824"/>
              <a:gd name="connsiteY119" fmla="*/ 529931 h 6505980"/>
              <a:gd name="connsiteX120" fmla="*/ 1487966 w 3592824"/>
              <a:gd name="connsiteY120" fmla="*/ 373157 h 6505980"/>
              <a:gd name="connsiteX121" fmla="*/ 1562109 w 3592824"/>
              <a:gd name="connsiteY121" fmla="*/ 234344 h 6505980"/>
              <a:gd name="connsiteX122" fmla="*/ 1590347 w 3592824"/>
              <a:gd name="connsiteY122" fmla="*/ 233909 h 6505980"/>
              <a:gd name="connsiteX123" fmla="*/ 1590423 w 3592824"/>
              <a:gd name="connsiteY123" fmla="*/ 276688 h 6505980"/>
              <a:gd name="connsiteX124" fmla="*/ 1534480 w 3592824"/>
              <a:gd name="connsiteY124" fmla="*/ 357380 h 6505980"/>
              <a:gd name="connsiteX125" fmla="*/ 1506010 w 3592824"/>
              <a:gd name="connsiteY125" fmla="*/ 457037 h 6505980"/>
              <a:gd name="connsiteX126" fmla="*/ 1488317 w 3592824"/>
              <a:gd name="connsiteY126" fmla="*/ 571212 h 6505980"/>
              <a:gd name="connsiteX127" fmla="*/ 1496884 w 3592824"/>
              <a:gd name="connsiteY127" fmla="*/ 693061 h 6505980"/>
              <a:gd name="connsiteX128" fmla="*/ 1522975 w 3592824"/>
              <a:gd name="connsiteY128" fmla="*/ 825308 h 6505980"/>
              <a:gd name="connsiteX129" fmla="*/ 1563776 w 3592824"/>
              <a:gd name="connsiteY129" fmla="*/ 957444 h 6505980"/>
              <a:gd name="connsiteX130" fmla="*/ 1623676 w 3592824"/>
              <a:gd name="connsiteY130" fmla="*/ 1089683 h 6505980"/>
              <a:gd name="connsiteX131" fmla="*/ 1701073 w 3592824"/>
              <a:gd name="connsiteY131" fmla="*/ 1219640 h 6505980"/>
              <a:gd name="connsiteX132" fmla="*/ 1784824 w 3592824"/>
              <a:gd name="connsiteY132" fmla="*/ 1340138 h 6505980"/>
              <a:gd name="connsiteX133" fmla="*/ 1839433 w 3592824"/>
              <a:gd name="connsiteY133" fmla="*/ 1402829 h 6505980"/>
              <a:gd name="connsiteX134" fmla="*/ 1879314 w 3592824"/>
              <a:gd name="connsiteY134" fmla="*/ 1462471 h 6505980"/>
              <a:gd name="connsiteX135" fmla="*/ 1923557 w 3592824"/>
              <a:gd name="connsiteY135" fmla="*/ 1509661 h 6505980"/>
              <a:gd name="connsiteX136" fmla="*/ 1968977 w 3592824"/>
              <a:gd name="connsiteY136" fmla="*/ 1553881 h 6505980"/>
              <a:gd name="connsiteX137" fmla="*/ 2023524 w 3592824"/>
              <a:gd name="connsiteY137" fmla="*/ 1583302 h 6505980"/>
              <a:gd name="connsiteX138" fmla="*/ 2159168 w 3592824"/>
              <a:gd name="connsiteY138" fmla="*/ 1357898 h 6505980"/>
              <a:gd name="connsiteX139" fmla="*/ 2301613 w 3592824"/>
              <a:gd name="connsiteY139" fmla="*/ 1152134 h 6505980"/>
              <a:gd name="connsiteX140" fmla="*/ 2456786 w 3592824"/>
              <a:gd name="connsiteY140" fmla="*/ 946442 h 6505980"/>
              <a:gd name="connsiteX141" fmla="*/ 2627883 w 3592824"/>
              <a:gd name="connsiteY141" fmla="*/ 750343 h 6505980"/>
              <a:gd name="connsiteX142" fmla="*/ 2819251 w 3592824"/>
              <a:gd name="connsiteY142" fmla="*/ 546637 h 6505980"/>
              <a:gd name="connsiteX143" fmla="*/ 3033293 w 3592824"/>
              <a:gd name="connsiteY143" fmla="*/ 338904 h 6505980"/>
              <a:gd name="connsiteX144" fmla="*/ 3075801 w 3592824"/>
              <a:gd name="connsiteY144" fmla="*/ 307656 h 6505980"/>
              <a:gd name="connsiteX145" fmla="*/ 3128615 w 3592824"/>
              <a:gd name="connsiteY145" fmla="*/ 255470 h 6505980"/>
              <a:gd name="connsiteX146" fmla="*/ 3193373 w 3592824"/>
              <a:gd name="connsiteY146" fmla="*/ 206920 h 6505980"/>
              <a:gd name="connsiteX147" fmla="*/ 3255727 w 3592824"/>
              <a:gd name="connsiteY147" fmla="*/ 153199 h 6505980"/>
              <a:gd name="connsiteX148" fmla="*/ 3326038 w 3592824"/>
              <a:gd name="connsiteY148" fmla="*/ 98736 h 6505980"/>
              <a:gd name="connsiteX149" fmla="*/ 3396772 w 3592824"/>
              <a:gd name="connsiteY149" fmla="*/ 57544 h 6505980"/>
              <a:gd name="connsiteX150" fmla="*/ 3465132 w 3592824"/>
              <a:gd name="connsiteY150" fmla="*/ 23864 h 6505980"/>
              <a:gd name="connsiteX151" fmla="*/ 3532718 w 3592824"/>
              <a:gd name="connsiteY151" fmla="*/ 3259 h 6505980"/>
              <a:gd name="connsiteX152" fmla="*/ 3587603 w 3592824"/>
              <a:gd name="connsiteY152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548116 w 3592824"/>
              <a:gd name="connsiteY15" fmla="*/ 1083019 h 6505980"/>
              <a:gd name="connsiteX16" fmla="*/ 2552886 w 3592824"/>
              <a:gd name="connsiteY16" fmla="*/ 1080667 h 6505980"/>
              <a:gd name="connsiteX17" fmla="*/ 2552081 w 3592824"/>
              <a:gd name="connsiteY17" fmla="*/ 1074723 h 6505980"/>
              <a:gd name="connsiteX18" fmla="*/ 2576278 w 3592824"/>
              <a:gd name="connsiteY18" fmla="*/ 1039803 h 6505980"/>
              <a:gd name="connsiteX19" fmla="*/ 2559721 w 3592824"/>
              <a:gd name="connsiteY19" fmla="*/ 1224163 h 6505980"/>
              <a:gd name="connsiteX20" fmla="*/ 2451696 w 3592824"/>
              <a:gd name="connsiteY20" fmla="*/ 1220120 h 6505980"/>
              <a:gd name="connsiteX21" fmla="*/ 2333617 w 3592824"/>
              <a:gd name="connsiteY21" fmla="*/ 1482858 h 6505980"/>
              <a:gd name="connsiteX22" fmla="*/ 2239019 w 3592824"/>
              <a:gd name="connsiteY22" fmla="*/ 1750687 h 6505980"/>
              <a:gd name="connsiteX23" fmla="*/ 2166716 w 3592824"/>
              <a:gd name="connsiteY23" fmla="*/ 2028149 h 6505980"/>
              <a:gd name="connsiteX24" fmla="*/ 2138696 w 3592824"/>
              <a:gd name="connsiteY24" fmla="*/ 2191021 h 6505980"/>
              <a:gd name="connsiteX25" fmla="*/ 1708453 w 3592824"/>
              <a:gd name="connsiteY25" fmla="*/ 2932299 h 6505980"/>
              <a:gd name="connsiteX26" fmla="*/ 1722817 w 3592824"/>
              <a:gd name="connsiteY26" fmla="*/ 3822513 h 6505980"/>
              <a:gd name="connsiteX27" fmla="*/ 1536952 w 3592824"/>
              <a:gd name="connsiteY27" fmla="*/ 3772714 h 6505980"/>
              <a:gd name="connsiteX28" fmla="*/ 1541206 w 3592824"/>
              <a:gd name="connsiteY28" fmla="*/ 4042551 h 6505980"/>
              <a:gd name="connsiteX29" fmla="*/ 1736905 w 3592824"/>
              <a:gd name="connsiteY29" fmla="*/ 4202721 h 6505980"/>
              <a:gd name="connsiteX30" fmla="*/ 1910038 w 3592824"/>
              <a:gd name="connsiteY30" fmla="*/ 4375859 h 6505980"/>
              <a:gd name="connsiteX31" fmla="*/ 2049967 w 3592824"/>
              <a:gd name="connsiteY31" fmla="*/ 4551312 h 6505980"/>
              <a:gd name="connsiteX32" fmla="*/ 2161751 w 3592824"/>
              <a:gd name="connsiteY32" fmla="*/ 4736795 h 6505980"/>
              <a:gd name="connsiteX33" fmla="*/ 2245901 w 3592824"/>
              <a:gd name="connsiteY33" fmla="*/ 4927533 h 6505980"/>
              <a:gd name="connsiteX34" fmla="*/ 2299319 w 3592824"/>
              <a:gd name="connsiteY34" fmla="*/ 5113852 h 6505980"/>
              <a:gd name="connsiteX35" fmla="*/ 2323619 w 3592824"/>
              <a:gd name="connsiteY35" fmla="*/ 5302637 h 6505980"/>
              <a:gd name="connsiteX36" fmla="*/ 2316528 w 3592824"/>
              <a:gd name="connsiteY36" fmla="*/ 5487662 h 6505980"/>
              <a:gd name="connsiteX37" fmla="*/ 2281292 w 3592824"/>
              <a:gd name="connsiteY37" fmla="*/ 5660347 h 6505980"/>
              <a:gd name="connsiteX38" fmla="*/ 2254472 w 3592824"/>
              <a:gd name="connsiteY38" fmla="*/ 5669051 h 6505980"/>
              <a:gd name="connsiteX39" fmla="*/ 2243469 w 3592824"/>
              <a:gd name="connsiteY39" fmla="*/ 5622519 h 6505980"/>
              <a:gd name="connsiteX40" fmla="*/ 2276202 w 3592824"/>
              <a:gd name="connsiteY40" fmla="*/ 5518399 h 6505980"/>
              <a:gd name="connsiteX41" fmla="*/ 2277887 w 3592824"/>
              <a:gd name="connsiteY41" fmla="*/ 5401645 h 6505980"/>
              <a:gd name="connsiteX42" fmla="*/ 2265586 w 3592824"/>
              <a:gd name="connsiteY42" fmla="*/ 5272239 h 6505980"/>
              <a:gd name="connsiteX43" fmla="*/ 2226278 w 3592824"/>
              <a:gd name="connsiteY43" fmla="*/ 5142134 h 6505980"/>
              <a:gd name="connsiteX44" fmla="*/ 2167610 w 3592824"/>
              <a:gd name="connsiteY44" fmla="*/ 5005824 h 6505980"/>
              <a:gd name="connsiteX45" fmla="*/ 2094934 w 3592824"/>
              <a:gd name="connsiteY45" fmla="*/ 4873928 h 6505980"/>
              <a:gd name="connsiteX46" fmla="*/ 2004022 w 3592824"/>
              <a:gd name="connsiteY46" fmla="*/ 4747491 h 6505980"/>
              <a:gd name="connsiteX47" fmla="*/ 1897003 w 3592824"/>
              <a:gd name="connsiteY47" fmla="*/ 4628630 h 6505980"/>
              <a:gd name="connsiteX48" fmla="*/ 1786353 w 3592824"/>
              <a:gd name="connsiteY48" fmla="*/ 4521927 h 6505980"/>
              <a:gd name="connsiteX49" fmla="*/ 1718256 w 3592824"/>
              <a:gd name="connsiteY49" fmla="*/ 4469625 h 6505980"/>
              <a:gd name="connsiteX50" fmla="*/ 1664984 w 3592824"/>
              <a:gd name="connsiteY50" fmla="*/ 4416354 h 6505980"/>
              <a:gd name="connsiteX51" fmla="*/ 1610735 w 3592824"/>
              <a:gd name="connsiteY51" fmla="*/ 4377899 h 6505980"/>
              <a:gd name="connsiteX52" fmla="*/ 1556121 w 3592824"/>
              <a:gd name="connsiteY52" fmla="*/ 4343019 h 6505980"/>
              <a:gd name="connsiteX53" fmla="*/ 1496586 w 3592824"/>
              <a:gd name="connsiteY53" fmla="*/ 4326909 h 6505980"/>
              <a:gd name="connsiteX54" fmla="*/ 1424825 w 3592824"/>
              <a:gd name="connsiteY54" fmla="*/ 4611755 h 6505980"/>
              <a:gd name="connsiteX55" fmla="*/ 1341569 w 3592824"/>
              <a:gd name="connsiteY55" fmla="*/ 4877209 h 6505980"/>
              <a:gd name="connsiteX56" fmla="*/ 1246153 w 3592824"/>
              <a:gd name="connsiteY56" fmla="*/ 5146295 h 6505980"/>
              <a:gd name="connsiteX57" fmla="*/ 1133098 w 3592824"/>
              <a:gd name="connsiteY57" fmla="*/ 5409585 h 6505980"/>
              <a:gd name="connsiteX58" fmla="*/ 1002651 w 3592824"/>
              <a:gd name="connsiteY58" fmla="*/ 5687069 h 6505980"/>
              <a:gd name="connsiteX59" fmla="*/ 851621 w 3592824"/>
              <a:gd name="connsiteY59" fmla="*/ 5975542 h 6505980"/>
              <a:gd name="connsiteX60" fmla="*/ 819067 w 3592824"/>
              <a:gd name="connsiteY60" fmla="*/ 6021945 h 6505980"/>
              <a:gd name="connsiteX61" fmla="*/ 782039 w 3592824"/>
              <a:gd name="connsiteY61" fmla="*/ 6094137 h 6505980"/>
              <a:gd name="connsiteX62" fmla="*/ 732689 w 3592824"/>
              <a:gd name="connsiteY62" fmla="*/ 6165853 h 6505980"/>
              <a:gd name="connsiteX63" fmla="*/ 686953 w 3592824"/>
              <a:gd name="connsiteY63" fmla="*/ 6242495 h 6505980"/>
              <a:gd name="connsiteX64" fmla="*/ 633819 w 3592824"/>
              <a:gd name="connsiteY64" fmla="*/ 6322262 h 6505980"/>
              <a:gd name="connsiteX65" fmla="*/ 576894 w 3592824"/>
              <a:gd name="connsiteY65" fmla="*/ 6387714 h 6505980"/>
              <a:gd name="connsiteX66" fmla="*/ 520310 w 3592824"/>
              <a:gd name="connsiteY66" fmla="*/ 6444298 h 6505980"/>
              <a:gd name="connsiteX67" fmla="*/ 461122 w 3592824"/>
              <a:gd name="connsiteY67" fmla="*/ 6486433 h 6505980"/>
              <a:gd name="connsiteX68" fmla="*/ 409611 w 3592824"/>
              <a:gd name="connsiteY68" fmla="*/ 6505980 h 6505980"/>
              <a:gd name="connsiteX69" fmla="*/ 397795 w 3592824"/>
              <a:gd name="connsiteY69" fmla="*/ 6478382 h 6505980"/>
              <a:gd name="connsiteX70" fmla="*/ 580228 w 3592824"/>
              <a:gd name="connsiteY70" fmla="*/ 6260780 h 6505980"/>
              <a:gd name="connsiteX71" fmla="*/ 740291 w 3592824"/>
              <a:gd name="connsiteY71" fmla="*/ 6020812 h 6505980"/>
              <a:gd name="connsiteX72" fmla="*/ 876161 w 3592824"/>
              <a:gd name="connsiteY72" fmla="*/ 5764542 h 6505980"/>
              <a:gd name="connsiteX73" fmla="*/ 983460 w 3592824"/>
              <a:gd name="connsiteY73" fmla="*/ 5511282 h 6505980"/>
              <a:gd name="connsiteX74" fmla="*/ 1071980 w 3592824"/>
              <a:gd name="connsiteY74" fmla="*/ 5262934 h 6505980"/>
              <a:gd name="connsiteX75" fmla="*/ 1108340 w 3592824"/>
              <a:gd name="connsiteY75" fmla="*/ 5079541 h 6505980"/>
              <a:gd name="connsiteX76" fmla="*/ 1121344 w 3592824"/>
              <a:gd name="connsiteY76" fmla="*/ 5084649 h 6505980"/>
              <a:gd name="connsiteX77" fmla="*/ 1125291 w 3592824"/>
              <a:gd name="connsiteY77" fmla="*/ 5080701 h 6505980"/>
              <a:gd name="connsiteX78" fmla="*/ 1124442 w 3592824"/>
              <a:gd name="connsiteY78" fmla="*/ 5071961 h 6505980"/>
              <a:gd name="connsiteX79" fmla="*/ 1122157 w 3592824"/>
              <a:gd name="connsiteY79" fmla="*/ 5065724 h 6505980"/>
              <a:gd name="connsiteX80" fmla="*/ 1117049 w 3592824"/>
              <a:gd name="connsiteY80" fmla="*/ 5052716 h 6505980"/>
              <a:gd name="connsiteX81" fmla="*/ 1122811 w 3592824"/>
              <a:gd name="connsiteY81" fmla="*/ 5042696 h 6505980"/>
              <a:gd name="connsiteX82" fmla="*/ 1122495 w 3592824"/>
              <a:gd name="connsiteY82" fmla="*/ 5034485 h 6505980"/>
              <a:gd name="connsiteX83" fmla="*/ 1124158 w 3592824"/>
              <a:gd name="connsiteY83" fmla="*/ 5024300 h 6505980"/>
              <a:gd name="connsiteX84" fmla="*/ 1120205 w 3592824"/>
              <a:gd name="connsiteY84" fmla="*/ 5028252 h 6505980"/>
              <a:gd name="connsiteX85" fmla="*/ 1122495 w 3592824"/>
              <a:gd name="connsiteY85" fmla="*/ 5034485 h 6505980"/>
              <a:gd name="connsiteX86" fmla="*/ 1108340 w 3592824"/>
              <a:gd name="connsiteY86" fmla="*/ 5079541 h 6505980"/>
              <a:gd name="connsiteX87" fmla="*/ 1019535 w 3592824"/>
              <a:gd name="connsiteY87" fmla="*/ 5061794 h 6505980"/>
              <a:gd name="connsiteX88" fmla="*/ 907867 w 3592824"/>
              <a:gd name="connsiteY88" fmla="*/ 5071187 h 6505980"/>
              <a:gd name="connsiteX89" fmla="*/ 788983 w 3592824"/>
              <a:gd name="connsiteY89" fmla="*/ 5093104 h 6505980"/>
              <a:gd name="connsiteX90" fmla="*/ 658043 w 3592824"/>
              <a:gd name="connsiteY90" fmla="*/ 5134555 h 6505980"/>
              <a:gd name="connsiteX91" fmla="*/ 522026 w 3592824"/>
              <a:gd name="connsiteY91" fmla="*/ 5190653 h 6505980"/>
              <a:gd name="connsiteX92" fmla="*/ 384200 w 3592824"/>
              <a:gd name="connsiteY92" fmla="*/ 5252843 h 6505980"/>
              <a:gd name="connsiteX93" fmla="*/ 249344 w 3592824"/>
              <a:gd name="connsiteY93" fmla="*/ 5325897 h 6505980"/>
              <a:gd name="connsiteX94" fmla="*/ 120569 w 3592824"/>
              <a:gd name="connsiteY94" fmla="*/ 5397133 h 6505980"/>
              <a:gd name="connsiteX95" fmla="*/ 0 w 3592824"/>
              <a:gd name="connsiteY95" fmla="*/ 5468693 h 6505980"/>
              <a:gd name="connsiteX96" fmla="*/ 124698 w 3592824"/>
              <a:gd name="connsiteY96" fmla="*/ 5335477 h 6505980"/>
              <a:gd name="connsiteX97" fmla="*/ 246734 w 3592824"/>
              <a:gd name="connsiteY97" fmla="*/ 5221959 h 6505980"/>
              <a:gd name="connsiteX98" fmla="*/ 376856 w 3592824"/>
              <a:gd name="connsiteY98" fmla="*/ 5132327 h 6505980"/>
              <a:gd name="connsiteX99" fmla="*/ 515500 w 3592824"/>
              <a:gd name="connsiteY99" fmla="*/ 5051213 h 6505980"/>
              <a:gd name="connsiteX100" fmla="*/ 659408 w 3592824"/>
              <a:gd name="connsiteY100" fmla="*/ 4987219 h 6505980"/>
              <a:gd name="connsiteX101" fmla="*/ 820898 w 3592824"/>
              <a:gd name="connsiteY101" fmla="*/ 4940794 h 6505980"/>
              <a:gd name="connsiteX102" fmla="*/ 1181074 w 3592824"/>
              <a:gd name="connsiteY102" fmla="*/ 4846988 h 6505980"/>
              <a:gd name="connsiteX103" fmla="*/ 1226539 w 3592824"/>
              <a:gd name="connsiteY103" fmla="*/ 4526635 h 6505980"/>
              <a:gd name="connsiteX104" fmla="*/ 1248314 w 3592824"/>
              <a:gd name="connsiteY104" fmla="*/ 4207589 h 6505980"/>
              <a:gd name="connsiteX105" fmla="*/ 1246367 w 3592824"/>
              <a:gd name="connsiteY105" fmla="*/ 3884569 h 6505980"/>
              <a:gd name="connsiteX106" fmla="*/ 1230789 w 3592824"/>
              <a:gd name="connsiteY106" fmla="*/ 3690675 h 6505980"/>
              <a:gd name="connsiteX107" fmla="*/ 1162613 w 3592824"/>
              <a:gd name="connsiteY107" fmla="*/ 3672408 h 6505980"/>
              <a:gd name="connsiteX108" fmla="*/ 1267627 w 3592824"/>
              <a:gd name="connsiteY108" fmla="*/ 3672408 h 6505980"/>
              <a:gd name="connsiteX109" fmla="*/ 1267627 w 3592824"/>
              <a:gd name="connsiteY109" fmla="*/ 2636174 h 6505980"/>
              <a:gd name="connsiteX110" fmla="*/ 1457972 w 3592824"/>
              <a:gd name="connsiteY110" fmla="*/ 2766635 h 6505980"/>
              <a:gd name="connsiteX111" fmla="*/ 1914541 w 3592824"/>
              <a:gd name="connsiteY111" fmla="*/ 1815401 h 6505980"/>
              <a:gd name="connsiteX112" fmla="*/ 1759871 w 3592824"/>
              <a:gd name="connsiteY112" fmla="*/ 1626771 h 6505980"/>
              <a:gd name="connsiteX113" fmla="*/ 1630255 w 3592824"/>
              <a:gd name="connsiteY113" fmla="*/ 1432944 h 6505980"/>
              <a:gd name="connsiteX114" fmla="*/ 1533657 w 3592824"/>
              <a:gd name="connsiteY114" fmla="*/ 1245834 h 6505980"/>
              <a:gd name="connsiteX115" fmla="*/ 1466898 w 3592824"/>
              <a:gd name="connsiteY115" fmla="*/ 1057506 h 6505980"/>
              <a:gd name="connsiteX116" fmla="*/ 1428386 w 3592824"/>
              <a:gd name="connsiteY116" fmla="*/ 871911 h 6505980"/>
              <a:gd name="connsiteX117" fmla="*/ 1418926 w 3592824"/>
              <a:gd name="connsiteY117" fmla="*/ 698165 h 6505980"/>
              <a:gd name="connsiteX118" fmla="*/ 1438518 w 3592824"/>
              <a:gd name="connsiteY118" fmla="*/ 529931 h 6505980"/>
              <a:gd name="connsiteX119" fmla="*/ 1487966 w 3592824"/>
              <a:gd name="connsiteY119" fmla="*/ 373157 h 6505980"/>
              <a:gd name="connsiteX120" fmla="*/ 1562109 w 3592824"/>
              <a:gd name="connsiteY120" fmla="*/ 234344 h 6505980"/>
              <a:gd name="connsiteX121" fmla="*/ 1590347 w 3592824"/>
              <a:gd name="connsiteY121" fmla="*/ 233909 h 6505980"/>
              <a:gd name="connsiteX122" fmla="*/ 1590423 w 3592824"/>
              <a:gd name="connsiteY122" fmla="*/ 276688 h 6505980"/>
              <a:gd name="connsiteX123" fmla="*/ 1534480 w 3592824"/>
              <a:gd name="connsiteY123" fmla="*/ 357380 h 6505980"/>
              <a:gd name="connsiteX124" fmla="*/ 1506010 w 3592824"/>
              <a:gd name="connsiteY124" fmla="*/ 457037 h 6505980"/>
              <a:gd name="connsiteX125" fmla="*/ 1488317 w 3592824"/>
              <a:gd name="connsiteY125" fmla="*/ 571212 h 6505980"/>
              <a:gd name="connsiteX126" fmla="*/ 1496884 w 3592824"/>
              <a:gd name="connsiteY126" fmla="*/ 693061 h 6505980"/>
              <a:gd name="connsiteX127" fmla="*/ 1522975 w 3592824"/>
              <a:gd name="connsiteY127" fmla="*/ 825308 h 6505980"/>
              <a:gd name="connsiteX128" fmla="*/ 1563776 w 3592824"/>
              <a:gd name="connsiteY128" fmla="*/ 957444 h 6505980"/>
              <a:gd name="connsiteX129" fmla="*/ 1623676 w 3592824"/>
              <a:gd name="connsiteY129" fmla="*/ 1089683 h 6505980"/>
              <a:gd name="connsiteX130" fmla="*/ 1701073 w 3592824"/>
              <a:gd name="connsiteY130" fmla="*/ 1219640 h 6505980"/>
              <a:gd name="connsiteX131" fmla="*/ 1784824 w 3592824"/>
              <a:gd name="connsiteY131" fmla="*/ 1340138 h 6505980"/>
              <a:gd name="connsiteX132" fmla="*/ 1839433 w 3592824"/>
              <a:gd name="connsiteY132" fmla="*/ 1402829 h 6505980"/>
              <a:gd name="connsiteX133" fmla="*/ 1879314 w 3592824"/>
              <a:gd name="connsiteY133" fmla="*/ 1462471 h 6505980"/>
              <a:gd name="connsiteX134" fmla="*/ 1923557 w 3592824"/>
              <a:gd name="connsiteY134" fmla="*/ 1509661 h 6505980"/>
              <a:gd name="connsiteX135" fmla="*/ 1968977 w 3592824"/>
              <a:gd name="connsiteY135" fmla="*/ 1553881 h 6505980"/>
              <a:gd name="connsiteX136" fmla="*/ 2023524 w 3592824"/>
              <a:gd name="connsiteY136" fmla="*/ 1583302 h 6505980"/>
              <a:gd name="connsiteX137" fmla="*/ 2159168 w 3592824"/>
              <a:gd name="connsiteY137" fmla="*/ 1357898 h 6505980"/>
              <a:gd name="connsiteX138" fmla="*/ 2301613 w 3592824"/>
              <a:gd name="connsiteY138" fmla="*/ 1152134 h 6505980"/>
              <a:gd name="connsiteX139" fmla="*/ 2456786 w 3592824"/>
              <a:gd name="connsiteY139" fmla="*/ 946442 h 6505980"/>
              <a:gd name="connsiteX140" fmla="*/ 2627883 w 3592824"/>
              <a:gd name="connsiteY140" fmla="*/ 750343 h 6505980"/>
              <a:gd name="connsiteX141" fmla="*/ 2819251 w 3592824"/>
              <a:gd name="connsiteY141" fmla="*/ 546637 h 6505980"/>
              <a:gd name="connsiteX142" fmla="*/ 3033293 w 3592824"/>
              <a:gd name="connsiteY142" fmla="*/ 338904 h 6505980"/>
              <a:gd name="connsiteX143" fmla="*/ 3075801 w 3592824"/>
              <a:gd name="connsiteY143" fmla="*/ 307656 h 6505980"/>
              <a:gd name="connsiteX144" fmla="*/ 3128615 w 3592824"/>
              <a:gd name="connsiteY144" fmla="*/ 255470 h 6505980"/>
              <a:gd name="connsiteX145" fmla="*/ 3193373 w 3592824"/>
              <a:gd name="connsiteY145" fmla="*/ 206920 h 6505980"/>
              <a:gd name="connsiteX146" fmla="*/ 3255727 w 3592824"/>
              <a:gd name="connsiteY146" fmla="*/ 153199 h 6505980"/>
              <a:gd name="connsiteX147" fmla="*/ 3326038 w 3592824"/>
              <a:gd name="connsiteY147" fmla="*/ 98736 h 6505980"/>
              <a:gd name="connsiteX148" fmla="*/ 3396772 w 3592824"/>
              <a:gd name="connsiteY148" fmla="*/ 57544 h 6505980"/>
              <a:gd name="connsiteX149" fmla="*/ 3465132 w 3592824"/>
              <a:gd name="connsiteY149" fmla="*/ 23864 h 6505980"/>
              <a:gd name="connsiteX150" fmla="*/ 3532718 w 3592824"/>
              <a:gd name="connsiteY150" fmla="*/ 3259 h 6505980"/>
              <a:gd name="connsiteX151" fmla="*/ 3587603 w 3592824"/>
              <a:gd name="connsiteY151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548116 w 3592824"/>
              <a:gd name="connsiteY15" fmla="*/ 1083019 h 6505980"/>
              <a:gd name="connsiteX16" fmla="*/ 2552886 w 3592824"/>
              <a:gd name="connsiteY16" fmla="*/ 1080667 h 6505980"/>
              <a:gd name="connsiteX17" fmla="*/ 2552081 w 3592824"/>
              <a:gd name="connsiteY17" fmla="*/ 1074723 h 6505980"/>
              <a:gd name="connsiteX18" fmla="*/ 2576278 w 3592824"/>
              <a:gd name="connsiteY18" fmla="*/ 1039803 h 6505980"/>
              <a:gd name="connsiteX19" fmla="*/ 2451696 w 3592824"/>
              <a:gd name="connsiteY19" fmla="*/ 1220120 h 6505980"/>
              <a:gd name="connsiteX20" fmla="*/ 2333617 w 3592824"/>
              <a:gd name="connsiteY20" fmla="*/ 1482858 h 6505980"/>
              <a:gd name="connsiteX21" fmla="*/ 2239019 w 3592824"/>
              <a:gd name="connsiteY21" fmla="*/ 1750687 h 6505980"/>
              <a:gd name="connsiteX22" fmla="*/ 2166716 w 3592824"/>
              <a:gd name="connsiteY22" fmla="*/ 2028149 h 6505980"/>
              <a:gd name="connsiteX23" fmla="*/ 2138696 w 3592824"/>
              <a:gd name="connsiteY23" fmla="*/ 2191021 h 6505980"/>
              <a:gd name="connsiteX24" fmla="*/ 1708453 w 3592824"/>
              <a:gd name="connsiteY24" fmla="*/ 2932299 h 6505980"/>
              <a:gd name="connsiteX25" fmla="*/ 1722817 w 3592824"/>
              <a:gd name="connsiteY25" fmla="*/ 3822513 h 6505980"/>
              <a:gd name="connsiteX26" fmla="*/ 1536952 w 3592824"/>
              <a:gd name="connsiteY26" fmla="*/ 3772714 h 6505980"/>
              <a:gd name="connsiteX27" fmla="*/ 1541206 w 3592824"/>
              <a:gd name="connsiteY27" fmla="*/ 4042551 h 6505980"/>
              <a:gd name="connsiteX28" fmla="*/ 1736905 w 3592824"/>
              <a:gd name="connsiteY28" fmla="*/ 4202721 h 6505980"/>
              <a:gd name="connsiteX29" fmla="*/ 1910038 w 3592824"/>
              <a:gd name="connsiteY29" fmla="*/ 4375859 h 6505980"/>
              <a:gd name="connsiteX30" fmla="*/ 2049967 w 3592824"/>
              <a:gd name="connsiteY30" fmla="*/ 4551312 h 6505980"/>
              <a:gd name="connsiteX31" fmla="*/ 2161751 w 3592824"/>
              <a:gd name="connsiteY31" fmla="*/ 4736795 h 6505980"/>
              <a:gd name="connsiteX32" fmla="*/ 2245901 w 3592824"/>
              <a:gd name="connsiteY32" fmla="*/ 4927533 h 6505980"/>
              <a:gd name="connsiteX33" fmla="*/ 2299319 w 3592824"/>
              <a:gd name="connsiteY33" fmla="*/ 5113852 h 6505980"/>
              <a:gd name="connsiteX34" fmla="*/ 2323619 w 3592824"/>
              <a:gd name="connsiteY34" fmla="*/ 5302637 h 6505980"/>
              <a:gd name="connsiteX35" fmla="*/ 2316528 w 3592824"/>
              <a:gd name="connsiteY35" fmla="*/ 5487662 h 6505980"/>
              <a:gd name="connsiteX36" fmla="*/ 2281292 w 3592824"/>
              <a:gd name="connsiteY36" fmla="*/ 5660347 h 6505980"/>
              <a:gd name="connsiteX37" fmla="*/ 2254472 w 3592824"/>
              <a:gd name="connsiteY37" fmla="*/ 5669051 h 6505980"/>
              <a:gd name="connsiteX38" fmla="*/ 2243469 w 3592824"/>
              <a:gd name="connsiteY38" fmla="*/ 5622519 h 6505980"/>
              <a:gd name="connsiteX39" fmla="*/ 2276202 w 3592824"/>
              <a:gd name="connsiteY39" fmla="*/ 5518399 h 6505980"/>
              <a:gd name="connsiteX40" fmla="*/ 2277887 w 3592824"/>
              <a:gd name="connsiteY40" fmla="*/ 5401645 h 6505980"/>
              <a:gd name="connsiteX41" fmla="*/ 2265586 w 3592824"/>
              <a:gd name="connsiteY41" fmla="*/ 5272239 h 6505980"/>
              <a:gd name="connsiteX42" fmla="*/ 2226278 w 3592824"/>
              <a:gd name="connsiteY42" fmla="*/ 5142134 h 6505980"/>
              <a:gd name="connsiteX43" fmla="*/ 2167610 w 3592824"/>
              <a:gd name="connsiteY43" fmla="*/ 5005824 h 6505980"/>
              <a:gd name="connsiteX44" fmla="*/ 2094934 w 3592824"/>
              <a:gd name="connsiteY44" fmla="*/ 4873928 h 6505980"/>
              <a:gd name="connsiteX45" fmla="*/ 2004022 w 3592824"/>
              <a:gd name="connsiteY45" fmla="*/ 4747491 h 6505980"/>
              <a:gd name="connsiteX46" fmla="*/ 1897003 w 3592824"/>
              <a:gd name="connsiteY46" fmla="*/ 4628630 h 6505980"/>
              <a:gd name="connsiteX47" fmla="*/ 1786353 w 3592824"/>
              <a:gd name="connsiteY47" fmla="*/ 4521927 h 6505980"/>
              <a:gd name="connsiteX48" fmla="*/ 1718256 w 3592824"/>
              <a:gd name="connsiteY48" fmla="*/ 4469625 h 6505980"/>
              <a:gd name="connsiteX49" fmla="*/ 1664984 w 3592824"/>
              <a:gd name="connsiteY49" fmla="*/ 4416354 h 6505980"/>
              <a:gd name="connsiteX50" fmla="*/ 1610735 w 3592824"/>
              <a:gd name="connsiteY50" fmla="*/ 4377899 h 6505980"/>
              <a:gd name="connsiteX51" fmla="*/ 1556121 w 3592824"/>
              <a:gd name="connsiteY51" fmla="*/ 4343019 h 6505980"/>
              <a:gd name="connsiteX52" fmla="*/ 1496586 w 3592824"/>
              <a:gd name="connsiteY52" fmla="*/ 4326909 h 6505980"/>
              <a:gd name="connsiteX53" fmla="*/ 1424825 w 3592824"/>
              <a:gd name="connsiteY53" fmla="*/ 4611755 h 6505980"/>
              <a:gd name="connsiteX54" fmla="*/ 1341569 w 3592824"/>
              <a:gd name="connsiteY54" fmla="*/ 4877209 h 6505980"/>
              <a:gd name="connsiteX55" fmla="*/ 1246153 w 3592824"/>
              <a:gd name="connsiteY55" fmla="*/ 5146295 h 6505980"/>
              <a:gd name="connsiteX56" fmla="*/ 1133098 w 3592824"/>
              <a:gd name="connsiteY56" fmla="*/ 5409585 h 6505980"/>
              <a:gd name="connsiteX57" fmla="*/ 1002651 w 3592824"/>
              <a:gd name="connsiteY57" fmla="*/ 5687069 h 6505980"/>
              <a:gd name="connsiteX58" fmla="*/ 851621 w 3592824"/>
              <a:gd name="connsiteY58" fmla="*/ 5975542 h 6505980"/>
              <a:gd name="connsiteX59" fmla="*/ 819067 w 3592824"/>
              <a:gd name="connsiteY59" fmla="*/ 6021945 h 6505980"/>
              <a:gd name="connsiteX60" fmla="*/ 782039 w 3592824"/>
              <a:gd name="connsiteY60" fmla="*/ 6094137 h 6505980"/>
              <a:gd name="connsiteX61" fmla="*/ 732689 w 3592824"/>
              <a:gd name="connsiteY61" fmla="*/ 6165853 h 6505980"/>
              <a:gd name="connsiteX62" fmla="*/ 686953 w 3592824"/>
              <a:gd name="connsiteY62" fmla="*/ 6242495 h 6505980"/>
              <a:gd name="connsiteX63" fmla="*/ 633819 w 3592824"/>
              <a:gd name="connsiteY63" fmla="*/ 6322262 h 6505980"/>
              <a:gd name="connsiteX64" fmla="*/ 576894 w 3592824"/>
              <a:gd name="connsiteY64" fmla="*/ 6387714 h 6505980"/>
              <a:gd name="connsiteX65" fmla="*/ 520310 w 3592824"/>
              <a:gd name="connsiteY65" fmla="*/ 6444298 h 6505980"/>
              <a:gd name="connsiteX66" fmla="*/ 461122 w 3592824"/>
              <a:gd name="connsiteY66" fmla="*/ 6486433 h 6505980"/>
              <a:gd name="connsiteX67" fmla="*/ 409611 w 3592824"/>
              <a:gd name="connsiteY67" fmla="*/ 6505980 h 6505980"/>
              <a:gd name="connsiteX68" fmla="*/ 397795 w 3592824"/>
              <a:gd name="connsiteY68" fmla="*/ 6478382 h 6505980"/>
              <a:gd name="connsiteX69" fmla="*/ 580228 w 3592824"/>
              <a:gd name="connsiteY69" fmla="*/ 6260780 h 6505980"/>
              <a:gd name="connsiteX70" fmla="*/ 740291 w 3592824"/>
              <a:gd name="connsiteY70" fmla="*/ 6020812 h 6505980"/>
              <a:gd name="connsiteX71" fmla="*/ 876161 w 3592824"/>
              <a:gd name="connsiteY71" fmla="*/ 5764542 h 6505980"/>
              <a:gd name="connsiteX72" fmla="*/ 983460 w 3592824"/>
              <a:gd name="connsiteY72" fmla="*/ 5511282 h 6505980"/>
              <a:gd name="connsiteX73" fmla="*/ 1071980 w 3592824"/>
              <a:gd name="connsiteY73" fmla="*/ 5262934 h 6505980"/>
              <a:gd name="connsiteX74" fmla="*/ 1108340 w 3592824"/>
              <a:gd name="connsiteY74" fmla="*/ 5079541 h 6505980"/>
              <a:gd name="connsiteX75" fmla="*/ 1121344 w 3592824"/>
              <a:gd name="connsiteY75" fmla="*/ 5084649 h 6505980"/>
              <a:gd name="connsiteX76" fmla="*/ 1125291 w 3592824"/>
              <a:gd name="connsiteY76" fmla="*/ 5080701 h 6505980"/>
              <a:gd name="connsiteX77" fmla="*/ 1124442 w 3592824"/>
              <a:gd name="connsiteY77" fmla="*/ 5071961 h 6505980"/>
              <a:gd name="connsiteX78" fmla="*/ 1122157 w 3592824"/>
              <a:gd name="connsiteY78" fmla="*/ 5065724 h 6505980"/>
              <a:gd name="connsiteX79" fmla="*/ 1117049 w 3592824"/>
              <a:gd name="connsiteY79" fmla="*/ 5052716 h 6505980"/>
              <a:gd name="connsiteX80" fmla="*/ 1122811 w 3592824"/>
              <a:gd name="connsiteY80" fmla="*/ 5042696 h 6505980"/>
              <a:gd name="connsiteX81" fmla="*/ 1122495 w 3592824"/>
              <a:gd name="connsiteY81" fmla="*/ 5034485 h 6505980"/>
              <a:gd name="connsiteX82" fmla="*/ 1124158 w 3592824"/>
              <a:gd name="connsiteY82" fmla="*/ 5024300 h 6505980"/>
              <a:gd name="connsiteX83" fmla="*/ 1120205 w 3592824"/>
              <a:gd name="connsiteY83" fmla="*/ 5028252 h 6505980"/>
              <a:gd name="connsiteX84" fmla="*/ 1122495 w 3592824"/>
              <a:gd name="connsiteY84" fmla="*/ 5034485 h 6505980"/>
              <a:gd name="connsiteX85" fmla="*/ 1108340 w 3592824"/>
              <a:gd name="connsiteY85" fmla="*/ 5079541 h 6505980"/>
              <a:gd name="connsiteX86" fmla="*/ 1019535 w 3592824"/>
              <a:gd name="connsiteY86" fmla="*/ 5061794 h 6505980"/>
              <a:gd name="connsiteX87" fmla="*/ 907867 w 3592824"/>
              <a:gd name="connsiteY87" fmla="*/ 5071187 h 6505980"/>
              <a:gd name="connsiteX88" fmla="*/ 788983 w 3592824"/>
              <a:gd name="connsiteY88" fmla="*/ 5093104 h 6505980"/>
              <a:gd name="connsiteX89" fmla="*/ 658043 w 3592824"/>
              <a:gd name="connsiteY89" fmla="*/ 5134555 h 6505980"/>
              <a:gd name="connsiteX90" fmla="*/ 522026 w 3592824"/>
              <a:gd name="connsiteY90" fmla="*/ 5190653 h 6505980"/>
              <a:gd name="connsiteX91" fmla="*/ 384200 w 3592824"/>
              <a:gd name="connsiteY91" fmla="*/ 5252843 h 6505980"/>
              <a:gd name="connsiteX92" fmla="*/ 249344 w 3592824"/>
              <a:gd name="connsiteY92" fmla="*/ 5325897 h 6505980"/>
              <a:gd name="connsiteX93" fmla="*/ 120569 w 3592824"/>
              <a:gd name="connsiteY93" fmla="*/ 5397133 h 6505980"/>
              <a:gd name="connsiteX94" fmla="*/ 0 w 3592824"/>
              <a:gd name="connsiteY94" fmla="*/ 5468693 h 6505980"/>
              <a:gd name="connsiteX95" fmla="*/ 124698 w 3592824"/>
              <a:gd name="connsiteY95" fmla="*/ 5335477 h 6505980"/>
              <a:gd name="connsiteX96" fmla="*/ 246734 w 3592824"/>
              <a:gd name="connsiteY96" fmla="*/ 5221959 h 6505980"/>
              <a:gd name="connsiteX97" fmla="*/ 376856 w 3592824"/>
              <a:gd name="connsiteY97" fmla="*/ 5132327 h 6505980"/>
              <a:gd name="connsiteX98" fmla="*/ 515500 w 3592824"/>
              <a:gd name="connsiteY98" fmla="*/ 5051213 h 6505980"/>
              <a:gd name="connsiteX99" fmla="*/ 659408 w 3592824"/>
              <a:gd name="connsiteY99" fmla="*/ 4987219 h 6505980"/>
              <a:gd name="connsiteX100" fmla="*/ 820898 w 3592824"/>
              <a:gd name="connsiteY100" fmla="*/ 4940794 h 6505980"/>
              <a:gd name="connsiteX101" fmla="*/ 1181074 w 3592824"/>
              <a:gd name="connsiteY101" fmla="*/ 4846988 h 6505980"/>
              <a:gd name="connsiteX102" fmla="*/ 1226539 w 3592824"/>
              <a:gd name="connsiteY102" fmla="*/ 4526635 h 6505980"/>
              <a:gd name="connsiteX103" fmla="*/ 1248314 w 3592824"/>
              <a:gd name="connsiteY103" fmla="*/ 4207589 h 6505980"/>
              <a:gd name="connsiteX104" fmla="*/ 1246367 w 3592824"/>
              <a:gd name="connsiteY104" fmla="*/ 3884569 h 6505980"/>
              <a:gd name="connsiteX105" fmla="*/ 1230789 w 3592824"/>
              <a:gd name="connsiteY105" fmla="*/ 3690675 h 6505980"/>
              <a:gd name="connsiteX106" fmla="*/ 1162613 w 3592824"/>
              <a:gd name="connsiteY106" fmla="*/ 3672408 h 6505980"/>
              <a:gd name="connsiteX107" fmla="*/ 1267627 w 3592824"/>
              <a:gd name="connsiteY107" fmla="*/ 3672408 h 6505980"/>
              <a:gd name="connsiteX108" fmla="*/ 1267627 w 3592824"/>
              <a:gd name="connsiteY108" fmla="*/ 2636174 h 6505980"/>
              <a:gd name="connsiteX109" fmla="*/ 1457972 w 3592824"/>
              <a:gd name="connsiteY109" fmla="*/ 2766635 h 6505980"/>
              <a:gd name="connsiteX110" fmla="*/ 1914541 w 3592824"/>
              <a:gd name="connsiteY110" fmla="*/ 1815401 h 6505980"/>
              <a:gd name="connsiteX111" fmla="*/ 1759871 w 3592824"/>
              <a:gd name="connsiteY111" fmla="*/ 1626771 h 6505980"/>
              <a:gd name="connsiteX112" fmla="*/ 1630255 w 3592824"/>
              <a:gd name="connsiteY112" fmla="*/ 1432944 h 6505980"/>
              <a:gd name="connsiteX113" fmla="*/ 1533657 w 3592824"/>
              <a:gd name="connsiteY113" fmla="*/ 1245834 h 6505980"/>
              <a:gd name="connsiteX114" fmla="*/ 1466898 w 3592824"/>
              <a:gd name="connsiteY114" fmla="*/ 1057506 h 6505980"/>
              <a:gd name="connsiteX115" fmla="*/ 1428386 w 3592824"/>
              <a:gd name="connsiteY115" fmla="*/ 871911 h 6505980"/>
              <a:gd name="connsiteX116" fmla="*/ 1418926 w 3592824"/>
              <a:gd name="connsiteY116" fmla="*/ 698165 h 6505980"/>
              <a:gd name="connsiteX117" fmla="*/ 1438518 w 3592824"/>
              <a:gd name="connsiteY117" fmla="*/ 529931 h 6505980"/>
              <a:gd name="connsiteX118" fmla="*/ 1487966 w 3592824"/>
              <a:gd name="connsiteY118" fmla="*/ 373157 h 6505980"/>
              <a:gd name="connsiteX119" fmla="*/ 1562109 w 3592824"/>
              <a:gd name="connsiteY119" fmla="*/ 234344 h 6505980"/>
              <a:gd name="connsiteX120" fmla="*/ 1590347 w 3592824"/>
              <a:gd name="connsiteY120" fmla="*/ 233909 h 6505980"/>
              <a:gd name="connsiteX121" fmla="*/ 1590423 w 3592824"/>
              <a:gd name="connsiteY121" fmla="*/ 276688 h 6505980"/>
              <a:gd name="connsiteX122" fmla="*/ 1534480 w 3592824"/>
              <a:gd name="connsiteY122" fmla="*/ 357380 h 6505980"/>
              <a:gd name="connsiteX123" fmla="*/ 1506010 w 3592824"/>
              <a:gd name="connsiteY123" fmla="*/ 457037 h 6505980"/>
              <a:gd name="connsiteX124" fmla="*/ 1488317 w 3592824"/>
              <a:gd name="connsiteY124" fmla="*/ 571212 h 6505980"/>
              <a:gd name="connsiteX125" fmla="*/ 1496884 w 3592824"/>
              <a:gd name="connsiteY125" fmla="*/ 693061 h 6505980"/>
              <a:gd name="connsiteX126" fmla="*/ 1522975 w 3592824"/>
              <a:gd name="connsiteY126" fmla="*/ 825308 h 6505980"/>
              <a:gd name="connsiteX127" fmla="*/ 1563776 w 3592824"/>
              <a:gd name="connsiteY127" fmla="*/ 957444 h 6505980"/>
              <a:gd name="connsiteX128" fmla="*/ 1623676 w 3592824"/>
              <a:gd name="connsiteY128" fmla="*/ 1089683 h 6505980"/>
              <a:gd name="connsiteX129" fmla="*/ 1701073 w 3592824"/>
              <a:gd name="connsiteY129" fmla="*/ 1219640 h 6505980"/>
              <a:gd name="connsiteX130" fmla="*/ 1784824 w 3592824"/>
              <a:gd name="connsiteY130" fmla="*/ 1340138 h 6505980"/>
              <a:gd name="connsiteX131" fmla="*/ 1839433 w 3592824"/>
              <a:gd name="connsiteY131" fmla="*/ 1402829 h 6505980"/>
              <a:gd name="connsiteX132" fmla="*/ 1879314 w 3592824"/>
              <a:gd name="connsiteY132" fmla="*/ 1462471 h 6505980"/>
              <a:gd name="connsiteX133" fmla="*/ 1923557 w 3592824"/>
              <a:gd name="connsiteY133" fmla="*/ 1509661 h 6505980"/>
              <a:gd name="connsiteX134" fmla="*/ 1968977 w 3592824"/>
              <a:gd name="connsiteY134" fmla="*/ 1553881 h 6505980"/>
              <a:gd name="connsiteX135" fmla="*/ 2023524 w 3592824"/>
              <a:gd name="connsiteY135" fmla="*/ 1583302 h 6505980"/>
              <a:gd name="connsiteX136" fmla="*/ 2159168 w 3592824"/>
              <a:gd name="connsiteY136" fmla="*/ 1357898 h 6505980"/>
              <a:gd name="connsiteX137" fmla="*/ 2301613 w 3592824"/>
              <a:gd name="connsiteY137" fmla="*/ 1152134 h 6505980"/>
              <a:gd name="connsiteX138" fmla="*/ 2456786 w 3592824"/>
              <a:gd name="connsiteY138" fmla="*/ 946442 h 6505980"/>
              <a:gd name="connsiteX139" fmla="*/ 2627883 w 3592824"/>
              <a:gd name="connsiteY139" fmla="*/ 750343 h 6505980"/>
              <a:gd name="connsiteX140" fmla="*/ 2819251 w 3592824"/>
              <a:gd name="connsiteY140" fmla="*/ 546637 h 6505980"/>
              <a:gd name="connsiteX141" fmla="*/ 3033293 w 3592824"/>
              <a:gd name="connsiteY141" fmla="*/ 338904 h 6505980"/>
              <a:gd name="connsiteX142" fmla="*/ 3075801 w 3592824"/>
              <a:gd name="connsiteY142" fmla="*/ 307656 h 6505980"/>
              <a:gd name="connsiteX143" fmla="*/ 3128615 w 3592824"/>
              <a:gd name="connsiteY143" fmla="*/ 255470 h 6505980"/>
              <a:gd name="connsiteX144" fmla="*/ 3193373 w 3592824"/>
              <a:gd name="connsiteY144" fmla="*/ 206920 h 6505980"/>
              <a:gd name="connsiteX145" fmla="*/ 3255727 w 3592824"/>
              <a:gd name="connsiteY145" fmla="*/ 153199 h 6505980"/>
              <a:gd name="connsiteX146" fmla="*/ 3326038 w 3592824"/>
              <a:gd name="connsiteY146" fmla="*/ 98736 h 6505980"/>
              <a:gd name="connsiteX147" fmla="*/ 3396772 w 3592824"/>
              <a:gd name="connsiteY147" fmla="*/ 57544 h 6505980"/>
              <a:gd name="connsiteX148" fmla="*/ 3465132 w 3592824"/>
              <a:gd name="connsiteY148" fmla="*/ 23864 h 6505980"/>
              <a:gd name="connsiteX149" fmla="*/ 3532718 w 3592824"/>
              <a:gd name="connsiteY149" fmla="*/ 3259 h 6505980"/>
              <a:gd name="connsiteX150" fmla="*/ 3587603 w 3592824"/>
              <a:gd name="connsiteY150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548116 w 3592824"/>
              <a:gd name="connsiteY15" fmla="*/ 1083019 h 6505980"/>
              <a:gd name="connsiteX16" fmla="*/ 2552886 w 3592824"/>
              <a:gd name="connsiteY16" fmla="*/ 1080667 h 6505980"/>
              <a:gd name="connsiteX17" fmla="*/ 2576278 w 3592824"/>
              <a:gd name="connsiteY17" fmla="*/ 1039803 h 6505980"/>
              <a:gd name="connsiteX18" fmla="*/ 2451696 w 3592824"/>
              <a:gd name="connsiteY18" fmla="*/ 1220120 h 6505980"/>
              <a:gd name="connsiteX19" fmla="*/ 2333617 w 3592824"/>
              <a:gd name="connsiteY19" fmla="*/ 1482858 h 6505980"/>
              <a:gd name="connsiteX20" fmla="*/ 2239019 w 3592824"/>
              <a:gd name="connsiteY20" fmla="*/ 1750687 h 6505980"/>
              <a:gd name="connsiteX21" fmla="*/ 2166716 w 3592824"/>
              <a:gd name="connsiteY21" fmla="*/ 2028149 h 6505980"/>
              <a:gd name="connsiteX22" fmla="*/ 2138696 w 3592824"/>
              <a:gd name="connsiteY22" fmla="*/ 2191021 h 6505980"/>
              <a:gd name="connsiteX23" fmla="*/ 1708453 w 3592824"/>
              <a:gd name="connsiteY23" fmla="*/ 2932299 h 6505980"/>
              <a:gd name="connsiteX24" fmla="*/ 1722817 w 3592824"/>
              <a:gd name="connsiteY24" fmla="*/ 3822513 h 6505980"/>
              <a:gd name="connsiteX25" fmla="*/ 1536952 w 3592824"/>
              <a:gd name="connsiteY25" fmla="*/ 3772714 h 6505980"/>
              <a:gd name="connsiteX26" fmla="*/ 1541206 w 3592824"/>
              <a:gd name="connsiteY26" fmla="*/ 4042551 h 6505980"/>
              <a:gd name="connsiteX27" fmla="*/ 1736905 w 3592824"/>
              <a:gd name="connsiteY27" fmla="*/ 4202721 h 6505980"/>
              <a:gd name="connsiteX28" fmla="*/ 1910038 w 3592824"/>
              <a:gd name="connsiteY28" fmla="*/ 4375859 h 6505980"/>
              <a:gd name="connsiteX29" fmla="*/ 2049967 w 3592824"/>
              <a:gd name="connsiteY29" fmla="*/ 4551312 h 6505980"/>
              <a:gd name="connsiteX30" fmla="*/ 2161751 w 3592824"/>
              <a:gd name="connsiteY30" fmla="*/ 4736795 h 6505980"/>
              <a:gd name="connsiteX31" fmla="*/ 2245901 w 3592824"/>
              <a:gd name="connsiteY31" fmla="*/ 4927533 h 6505980"/>
              <a:gd name="connsiteX32" fmla="*/ 2299319 w 3592824"/>
              <a:gd name="connsiteY32" fmla="*/ 5113852 h 6505980"/>
              <a:gd name="connsiteX33" fmla="*/ 2323619 w 3592824"/>
              <a:gd name="connsiteY33" fmla="*/ 5302637 h 6505980"/>
              <a:gd name="connsiteX34" fmla="*/ 2316528 w 3592824"/>
              <a:gd name="connsiteY34" fmla="*/ 5487662 h 6505980"/>
              <a:gd name="connsiteX35" fmla="*/ 2281292 w 3592824"/>
              <a:gd name="connsiteY35" fmla="*/ 5660347 h 6505980"/>
              <a:gd name="connsiteX36" fmla="*/ 2254472 w 3592824"/>
              <a:gd name="connsiteY36" fmla="*/ 5669051 h 6505980"/>
              <a:gd name="connsiteX37" fmla="*/ 2243469 w 3592824"/>
              <a:gd name="connsiteY37" fmla="*/ 5622519 h 6505980"/>
              <a:gd name="connsiteX38" fmla="*/ 2276202 w 3592824"/>
              <a:gd name="connsiteY38" fmla="*/ 5518399 h 6505980"/>
              <a:gd name="connsiteX39" fmla="*/ 2277887 w 3592824"/>
              <a:gd name="connsiteY39" fmla="*/ 5401645 h 6505980"/>
              <a:gd name="connsiteX40" fmla="*/ 2265586 w 3592824"/>
              <a:gd name="connsiteY40" fmla="*/ 5272239 h 6505980"/>
              <a:gd name="connsiteX41" fmla="*/ 2226278 w 3592824"/>
              <a:gd name="connsiteY41" fmla="*/ 5142134 h 6505980"/>
              <a:gd name="connsiteX42" fmla="*/ 2167610 w 3592824"/>
              <a:gd name="connsiteY42" fmla="*/ 5005824 h 6505980"/>
              <a:gd name="connsiteX43" fmla="*/ 2094934 w 3592824"/>
              <a:gd name="connsiteY43" fmla="*/ 4873928 h 6505980"/>
              <a:gd name="connsiteX44" fmla="*/ 2004022 w 3592824"/>
              <a:gd name="connsiteY44" fmla="*/ 4747491 h 6505980"/>
              <a:gd name="connsiteX45" fmla="*/ 1897003 w 3592824"/>
              <a:gd name="connsiteY45" fmla="*/ 4628630 h 6505980"/>
              <a:gd name="connsiteX46" fmla="*/ 1786353 w 3592824"/>
              <a:gd name="connsiteY46" fmla="*/ 4521927 h 6505980"/>
              <a:gd name="connsiteX47" fmla="*/ 1718256 w 3592824"/>
              <a:gd name="connsiteY47" fmla="*/ 4469625 h 6505980"/>
              <a:gd name="connsiteX48" fmla="*/ 1664984 w 3592824"/>
              <a:gd name="connsiteY48" fmla="*/ 4416354 h 6505980"/>
              <a:gd name="connsiteX49" fmla="*/ 1610735 w 3592824"/>
              <a:gd name="connsiteY49" fmla="*/ 4377899 h 6505980"/>
              <a:gd name="connsiteX50" fmla="*/ 1556121 w 3592824"/>
              <a:gd name="connsiteY50" fmla="*/ 4343019 h 6505980"/>
              <a:gd name="connsiteX51" fmla="*/ 1496586 w 3592824"/>
              <a:gd name="connsiteY51" fmla="*/ 4326909 h 6505980"/>
              <a:gd name="connsiteX52" fmla="*/ 1424825 w 3592824"/>
              <a:gd name="connsiteY52" fmla="*/ 4611755 h 6505980"/>
              <a:gd name="connsiteX53" fmla="*/ 1341569 w 3592824"/>
              <a:gd name="connsiteY53" fmla="*/ 4877209 h 6505980"/>
              <a:gd name="connsiteX54" fmla="*/ 1246153 w 3592824"/>
              <a:gd name="connsiteY54" fmla="*/ 5146295 h 6505980"/>
              <a:gd name="connsiteX55" fmla="*/ 1133098 w 3592824"/>
              <a:gd name="connsiteY55" fmla="*/ 5409585 h 6505980"/>
              <a:gd name="connsiteX56" fmla="*/ 1002651 w 3592824"/>
              <a:gd name="connsiteY56" fmla="*/ 5687069 h 6505980"/>
              <a:gd name="connsiteX57" fmla="*/ 851621 w 3592824"/>
              <a:gd name="connsiteY57" fmla="*/ 5975542 h 6505980"/>
              <a:gd name="connsiteX58" fmla="*/ 819067 w 3592824"/>
              <a:gd name="connsiteY58" fmla="*/ 6021945 h 6505980"/>
              <a:gd name="connsiteX59" fmla="*/ 782039 w 3592824"/>
              <a:gd name="connsiteY59" fmla="*/ 6094137 h 6505980"/>
              <a:gd name="connsiteX60" fmla="*/ 732689 w 3592824"/>
              <a:gd name="connsiteY60" fmla="*/ 6165853 h 6505980"/>
              <a:gd name="connsiteX61" fmla="*/ 686953 w 3592824"/>
              <a:gd name="connsiteY61" fmla="*/ 6242495 h 6505980"/>
              <a:gd name="connsiteX62" fmla="*/ 633819 w 3592824"/>
              <a:gd name="connsiteY62" fmla="*/ 6322262 h 6505980"/>
              <a:gd name="connsiteX63" fmla="*/ 576894 w 3592824"/>
              <a:gd name="connsiteY63" fmla="*/ 6387714 h 6505980"/>
              <a:gd name="connsiteX64" fmla="*/ 520310 w 3592824"/>
              <a:gd name="connsiteY64" fmla="*/ 6444298 h 6505980"/>
              <a:gd name="connsiteX65" fmla="*/ 461122 w 3592824"/>
              <a:gd name="connsiteY65" fmla="*/ 6486433 h 6505980"/>
              <a:gd name="connsiteX66" fmla="*/ 409611 w 3592824"/>
              <a:gd name="connsiteY66" fmla="*/ 6505980 h 6505980"/>
              <a:gd name="connsiteX67" fmla="*/ 397795 w 3592824"/>
              <a:gd name="connsiteY67" fmla="*/ 6478382 h 6505980"/>
              <a:gd name="connsiteX68" fmla="*/ 580228 w 3592824"/>
              <a:gd name="connsiteY68" fmla="*/ 6260780 h 6505980"/>
              <a:gd name="connsiteX69" fmla="*/ 740291 w 3592824"/>
              <a:gd name="connsiteY69" fmla="*/ 6020812 h 6505980"/>
              <a:gd name="connsiteX70" fmla="*/ 876161 w 3592824"/>
              <a:gd name="connsiteY70" fmla="*/ 5764542 h 6505980"/>
              <a:gd name="connsiteX71" fmla="*/ 983460 w 3592824"/>
              <a:gd name="connsiteY71" fmla="*/ 5511282 h 6505980"/>
              <a:gd name="connsiteX72" fmla="*/ 1071980 w 3592824"/>
              <a:gd name="connsiteY72" fmla="*/ 5262934 h 6505980"/>
              <a:gd name="connsiteX73" fmla="*/ 1108340 w 3592824"/>
              <a:gd name="connsiteY73" fmla="*/ 5079541 h 6505980"/>
              <a:gd name="connsiteX74" fmla="*/ 1121344 w 3592824"/>
              <a:gd name="connsiteY74" fmla="*/ 5084649 h 6505980"/>
              <a:gd name="connsiteX75" fmla="*/ 1125291 w 3592824"/>
              <a:gd name="connsiteY75" fmla="*/ 5080701 h 6505980"/>
              <a:gd name="connsiteX76" fmla="*/ 1124442 w 3592824"/>
              <a:gd name="connsiteY76" fmla="*/ 5071961 h 6505980"/>
              <a:gd name="connsiteX77" fmla="*/ 1122157 w 3592824"/>
              <a:gd name="connsiteY77" fmla="*/ 5065724 h 6505980"/>
              <a:gd name="connsiteX78" fmla="*/ 1117049 w 3592824"/>
              <a:gd name="connsiteY78" fmla="*/ 5052716 h 6505980"/>
              <a:gd name="connsiteX79" fmla="*/ 1122811 w 3592824"/>
              <a:gd name="connsiteY79" fmla="*/ 5042696 h 6505980"/>
              <a:gd name="connsiteX80" fmla="*/ 1122495 w 3592824"/>
              <a:gd name="connsiteY80" fmla="*/ 5034485 h 6505980"/>
              <a:gd name="connsiteX81" fmla="*/ 1124158 w 3592824"/>
              <a:gd name="connsiteY81" fmla="*/ 5024300 h 6505980"/>
              <a:gd name="connsiteX82" fmla="*/ 1120205 w 3592824"/>
              <a:gd name="connsiteY82" fmla="*/ 5028252 h 6505980"/>
              <a:gd name="connsiteX83" fmla="*/ 1122495 w 3592824"/>
              <a:gd name="connsiteY83" fmla="*/ 5034485 h 6505980"/>
              <a:gd name="connsiteX84" fmla="*/ 1108340 w 3592824"/>
              <a:gd name="connsiteY84" fmla="*/ 5079541 h 6505980"/>
              <a:gd name="connsiteX85" fmla="*/ 1019535 w 3592824"/>
              <a:gd name="connsiteY85" fmla="*/ 5061794 h 6505980"/>
              <a:gd name="connsiteX86" fmla="*/ 907867 w 3592824"/>
              <a:gd name="connsiteY86" fmla="*/ 5071187 h 6505980"/>
              <a:gd name="connsiteX87" fmla="*/ 788983 w 3592824"/>
              <a:gd name="connsiteY87" fmla="*/ 5093104 h 6505980"/>
              <a:gd name="connsiteX88" fmla="*/ 658043 w 3592824"/>
              <a:gd name="connsiteY88" fmla="*/ 5134555 h 6505980"/>
              <a:gd name="connsiteX89" fmla="*/ 522026 w 3592824"/>
              <a:gd name="connsiteY89" fmla="*/ 5190653 h 6505980"/>
              <a:gd name="connsiteX90" fmla="*/ 384200 w 3592824"/>
              <a:gd name="connsiteY90" fmla="*/ 5252843 h 6505980"/>
              <a:gd name="connsiteX91" fmla="*/ 249344 w 3592824"/>
              <a:gd name="connsiteY91" fmla="*/ 5325897 h 6505980"/>
              <a:gd name="connsiteX92" fmla="*/ 120569 w 3592824"/>
              <a:gd name="connsiteY92" fmla="*/ 5397133 h 6505980"/>
              <a:gd name="connsiteX93" fmla="*/ 0 w 3592824"/>
              <a:gd name="connsiteY93" fmla="*/ 5468693 h 6505980"/>
              <a:gd name="connsiteX94" fmla="*/ 124698 w 3592824"/>
              <a:gd name="connsiteY94" fmla="*/ 5335477 h 6505980"/>
              <a:gd name="connsiteX95" fmla="*/ 246734 w 3592824"/>
              <a:gd name="connsiteY95" fmla="*/ 5221959 h 6505980"/>
              <a:gd name="connsiteX96" fmla="*/ 376856 w 3592824"/>
              <a:gd name="connsiteY96" fmla="*/ 5132327 h 6505980"/>
              <a:gd name="connsiteX97" fmla="*/ 515500 w 3592824"/>
              <a:gd name="connsiteY97" fmla="*/ 5051213 h 6505980"/>
              <a:gd name="connsiteX98" fmla="*/ 659408 w 3592824"/>
              <a:gd name="connsiteY98" fmla="*/ 4987219 h 6505980"/>
              <a:gd name="connsiteX99" fmla="*/ 820898 w 3592824"/>
              <a:gd name="connsiteY99" fmla="*/ 4940794 h 6505980"/>
              <a:gd name="connsiteX100" fmla="*/ 1181074 w 3592824"/>
              <a:gd name="connsiteY100" fmla="*/ 4846988 h 6505980"/>
              <a:gd name="connsiteX101" fmla="*/ 1226539 w 3592824"/>
              <a:gd name="connsiteY101" fmla="*/ 4526635 h 6505980"/>
              <a:gd name="connsiteX102" fmla="*/ 1248314 w 3592824"/>
              <a:gd name="connsiteY102" fmla="*/ 4207589 h 6505980"/>
              <a:gd name="connsiteX103" fmla="*/ 1246367 w 3592824"/>
              <a:gd name="connsiteY103" fmla="*/ 3884569 h 6505980"/>
              <a:gd name="connsiteX104" fmla="*/ 1230789 w 3592824"/>
              <a:gd name="connsiteY104" fmla="*/ 3690675 h 6505980"/>
              <a:gd name="connsiteX105" fmla="*/ 1162613 w 3592824"/>
              <a:gd name="connsiteY105" fmla="*/ 3672408 h 6505980"/>
              <a:gd name="connsiteX106" fmla="*/ 1267627 w 3592824"/>
              <a:gd name="connsiteY106" fmla="*/ 3672408 h 6505980"/>
              <a:gd name="connsiteX107" fmla="*/ 1267627 w 3592824"/>
              <a:gd name="connsiteY107" fmla="*/ 2636174 h 6505980"/>
              <a:gd name="connsiteX108" fmla="*/ 1457972 w 3592824"/>
              <a:gd name="connsiteY108" fmla="*/ 2766635 h 6505980"/>
              <a:gd name="connsiteX109" fmla="*/ 1914541 w 3592824"/>
              <a:gd name="connsiteY109" fmla="*/ 1815401 h 6505980"/>
              <a:gd name="connsiteX110" fmla="*/ 1759871 w 3592824"/>
              <a:gd name="connsiteY110" fmla="*/ 1626771 h 6505980"/>
              <a:gd name="connsiteX111" fmla="*/ 1630255 w 3592824"/>
              <a:gd name="connsiteY111" fmla="*/ 1432944 h 6505980"/>
              <a:gd name="connsiteX112" fmla="*/ 1533657 w 3592824"/>
              <a:gd name="connsiteY112" fmla="*/ 1245834 h 6505980"/>
              <a:gd name="connsiteX113" fmla="*/ 1466898 w 3592824"/>
              <a:gd name="connsiteY113" fmla="*/ 1057506 h 6505980"/>
              <a:gd name="connsiteX114" fmla="*/ 1428386 w 3592824"/>
              <a:gd name="connsiteY114" fmla="*/ 871911 h 6505980"/>
              <a:gd name="connsiteX115" fmla="*/ 1418926 w 3592824"/>
              <a:gd name="connsiteY115" fmla="*/ 698165 h 6505980"/>
              <a:gd name="connsiteX116" fmla="*/ 1438518 w 3592824"/>
              <a:gd name="connsiteY116" fmla="*/ 529931 h 6505980"/>
              <a:gd name="connsiteX117" fmla="*/ 1487966 w 3592824"/>
              <a:gd name="connsiteY117" fmla="*/ 373157 h 6505980"/>
              <a:gd name="connsiteX118" fmla="*/ 1562109 w 3592824"/>
              <a:gd name="connsiteY118" fmla="*/ 234344 h 6505980"/>
              <a:gd name="connsiteX119" fmla="*/ 1590347 w 3592824"/>
              <a:gd name="connsiteY119" fmla="*/ 233909 h 6505980"/>
              <a:gd name="connsiteX120" fmla="*/ 1590423 w 3592824"/>
              <a:gd name="connsiteY120" fmla="*/ 276688 h 6505980"/>
              <a:gd name="connsiteX121" fmla="*/ 1534480 w 3592824"/>
              <a:gd name="connsiteY121" fmla="*/ 357380 h 6505980"/>
              <a:gd name="connsiteX122" fmla="*/ 1506010 w 3592824"/>
              <a:gd name="connsiteY122" fmla="*/ 457037 h 6505980"/>
              <a:gd name="connsiteX123" fmla="*/ 1488317 w 3592824"/>
              <a:gd name="connsiteY123" fmla="*/ 571212 h 6505980"/>
              <a:gd name="connsiteX124" fmla="*/ 1496884 w 3592824"/>
              <a:gd name="connsiteY124" fmla="*/ 693061 h 6505980"/>
              <a:gd name="connsiteX125" fmla="*/ 1522975 w 3592824"/>
              <a:gd name="connsiteY125" fmla="*/ 825308 h 6505980"/>
              <a:gd name="connsiteX126" fmla="*/ 1563776 w 3592824"/>
              <a:gd name="connsiteY126" fmla="*/ 957444 h 6505980"/>
              <a:gd name="connsiteX127" fmla="*/ 1623676 w 3592824"/>
              <a:gd name="connsiteY127" fmla="*/ 1089683 h 6505980"/>
              <a:gd name="connsiteX128" fmla="*/ 1701073 w 3592824"/>
              <a:gd name="connsiteY128" fmla="*/ 1219640 h 6505980"/>
              <a:gd name="connsiteX129" fmla="*/ 1784824 w 3592824"/>
              <a:gd name="connsiteY129" fmla="*/ 1340138 h 6505980"/>
              <a:gd name="connsiteX130" fmla="*/ 1839433 w 3592824"/>
              <a:gd name="connsiteY130" fmla="*/ 1402829 h 6505980"/>
              <a:gd name="connsiteX131" fmla="*/ 1879314 w 3592824"/>
              <a:gd name="connsiteY131" fmla="*/ 1462471 h 6505980"/>
              <a:gd name="connsiteX132" fmla="*/ 1923557 w 3592824"/>
              <a:gd name="connsiteY132" fmla="*/ 1509661 h 6505980"/>
              <a:gd name="connsiteX133" fmla="*/ 1968977 w 3592824"/>
              <a:gd name="connsiteY133" fmla="*/ 1553881 h 6505980"/>
              <a:gd name="connsiteX134" fmla="*/ 2023524 w 3592824"/>
              <a:gd name="connsiteY134" fmla="*/ 1583302 h 6505980"/>
              <a:gd name="connsiteX135" fmla="*/ 2159168 w 3592824"/>
              <a:gd name="connsiteY135" fmla="*/ 1357898 h 6505980"/>
              <a:gd name="connsiteX136" fmla="*/ 2301613 w 3592824"/>
              <a:gd name="connsiteY136" fmla="*/ 1152134 h 6505980"/>
              <a:gd name="connsiteX137" fmla="*/ 2456786 w 3592824"/>
              <a:gd name="connsiteY137" fmla="*/ 946442 h 6505980"/>
              <a:gd name="connsiteX138" fmla="*/ 2627883 w 3592824"/>
              <a:gd name="connsiteY138" fmla="*/ 750343 h 6505980"/>
              <a:gd name="connsiteX139" fmla="*/ 2819251 w 3592824"/>
              <a:gd name="connsiteY139" fmla="*/ 546637 h 6505980"/>
              <a:gd name="connsiteX140" fmla="*/ 3033293 w 3592824"/>
              <a:gd name="connsiteY140" fmla="*/ 338904 h 6505980"/>
              <a:gd name="connsiteX141" fmla="*/ 3075801 w 3592824"/>
              <a:gd name="connsiteY141" fmla="*/ 307656 h 6505980"/>
              <a:gd name="connsiteX142" fmla="*/ 3128615 w 3592824"/>
              <a:gd name="connsiteY142" fmla="*/ 255470 h 6505980"/>
              <a:gd name="connsiteX143" fmla="*/ 3193373 w 3592824"/>
              <a:gd name="connsiteY143" fmla="*/ 206920 h 6505980"/>
              <a:gd name="connsiteX144" fmla="*/ 3255727 w 3592824"/>
              <a:gd name="connsiteY144" fmla="*/ 153199 h 6505980"/>
              <a:gd name="connsiteX145" fmla="*/ 3326038 w 3592824"/>
              <a:gd name="connsiteY145" fmla="*/ 98736 h 6505980"/>
              <a:gd name="connsiteX146" fmla="*/ 3396772 w 3592824"/>
              <a:gd name="connsiteY146" fmla="*/ 57544 h 6505980"/>
              <a:gd name="connsiteX147" fmla="*/ 3465132 w 3592824"/>
              <a:gd name="connsiteY147" fmla="*/ 23864 h 6505980"/>
              <a:gd name="connsiteX148" fmla="*/ 3532718 w 3592824"/>
              <a:gd name="connsiteY148" fmla="*/ 3259 h 6505980"/>
              <a:gd name="connsiteX149" fmla="*/ 3587603 w 3592824"/>
              <a:gd name="connsiteY149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548116 w 3592824"/>
              <a:gd name="connsiteY15" fmla="*/ 1083019 h 6505980"/>
              <a:gd name="connsiteX16" fmla="*/ 2576278 w 3592824"/>
              <a:gd name="connsiteY16" fmla="*/ 1039803 h 6505980"/>
              <a:gd name="connsiteX17" fmla="*/ 2451696 w 3592824"/>
              <a:gd name="connsiteY17" fmla="*/ 1220120 h 6505980"/>
              <a:gd name="connsiteX18" fmla="*/ 2333617 w 3592824"/>
              <a:gd name="connsiteY18" fmla="*/ 1482858 h 6505980"/>
              <a:gd name="connsiteX19" fmla="*/ 2239019 w 3592824"/>
              <a:gd name="connsiteY19" fmla="*/ 1750687 h 6505980"/>
              <a:gd name="connsiteX20" fmla="*/ 2166716 w 3592824"/>
              <a:gd name="connsiteY20" fmla="*/ 2028149 h 6505980"/>
              <a:gd name="connsiteX21" fmla="*/ 2138696 w 3592824"/>
              <a:gd name="connsiteY21" fmla="*/ 2191021 h 6505980"/>
              <a:gd name="connsiteX22" fmla="*/ 1708453 w 3592824"/>
              <a:gd name="connsiteY22" fmla="*/ 2932299 h 6505980"/>
              <a:gd name="connsiteX23" fmla="*/ 1722817 w 3592824"/>
              <a:gd name="connsiteY23" fmla="*/ 3822513 h 6505980"/>
              <a:gd name="connsiteX24" fmla="*/ 1536952 w 3592824"/>
              <a:gd name="connsiteY24" fmla="*/ 3772714 h 6505980"/>
              <a:gd name="connsiteX25" fmla="*/ 1541206 w 3592824"/>
              <a:gd name="connsiteY25" fmla="*/ 4042551 h 6505980"/>
              <a:gd name="connsiteX26" fmla="*/ 1736905 w 3592824"/>
              <a:gd name="connsiteY26" fmla="*/ 4202721 h 6505980"/>
              <a:gd name="connsiteX27" fmla="*/ 1910038 w 3592824"/>
              <a:gd name="connsiteY27" fmla="*/ 4375859 h 6505980"/>
              <a:gd name="connsiteX28" fmla="*/ 2049967 w 3592824"/>
              <a:gd name="connsiteY28" fmla="*/ 4551312 h 6505980"/>
              <a:gd name="connsiteX29" fmla="*/ 2161751 w 3592824"/>
              <a:gd name="connsiteY29" fmla="*/ 4736795 h 6505980"/>
              <a:gd name="connsiteX30" fmla="*/ 2245901 w 3592824"/>
              <a:gd name="connsiteY30" fmla="*/ 4927533 h 6505980"/>
              <a:gd name="connsiteX31" fmla="*/ 2299319 w 3592824"/>
              <a:gd name="connsiteY31" fmla="*/ 5113852 h 6505980"/>
              <a:gd name="connsiteX32" fmla="*/ 2323619 w 3592824"/>
              <a:gd name="connsiteY32" fmla="*/ 5302637 h 6505980"/>
              <a:gd name="connsiteX33" fmla="*/ 2316528 w 3592824"/>
              <a:gd name="connsiteY33" fmla="*/ 5487662 h 6505980"/>
              <a:gd name="connsiteX34" fmla="*/ 2281292 w 3592824"/>
              <a:gd name="connsiteY34" fmla="*/ 5660347 h 6505980"/>
              <a:gd name="connsiteX35" fmla="*/ 2254472 w 3592824"/>
              <a:gd name="connsiteY35" fmla="*/ 5669051 h 6505980"/>
              <a:gd name="connsiteX36" fmla="*/ 2243469 w 3592824"/>
              <a:gd name="connsiteY36" fmla="*/ 5622519 h 6505980"/>
              <a:gd name="connsiteX37" fmla="*/ 2276202 w 3592824"/>
              <a:gd name="connsiteY37" fmla="*/ 5518399 h 6505980"/>
              <a:gd name="connsiteX38" fmla="*/ 2277887 w 3592824"/>
              <a:gd name="connsiteY38" fmla="*/ 5401645 h 6505980"/>
              <a:gd name="connsiteX39" fmla="*/ 2265586 w 3592824"/>
              <a:gd name="connsiteY39" fmla="*/ 5272239 h 6505980"/>
              <a:gd name="connsiteX40" fmla="*/ 2226278 w 3592824"/>
              <a:gd name="connsiteY40" fmla="*/ 5142134 h 6505980"/>
              <a:gd name="connsiteX41" fmla="*/ 2167610 w 3592824"/>
              <a:gd name="connsiteY41" fmla="*/ 5005824 h 6505980"/>
              <a:gd name="connsiteX42" fmla="*/ 2094934 w 3592824"/>
              <a:gd name="connsiteY42" fmla="*/ 4873928 h 6505980"/>
              <a:gd name="connsiteX43" fmla="*/ 2004022 w 3592824"/>
              <a:gd name="connsiteY43" fmla="*/ 4747491 h 6505980"/>
              <a:gd name="connsiteX44" fmla="*/ 1897003 w 3592824"/>
              <a:gd name="connsiteY44" fmla="*/ 4628630 h 6505980"/>
              <a:gd name="connsiteX45" fmla="*/ 1786353 w 3592824"/>
              <a:gd name="connsiteY45" fmla="*/ 4521927 h 6505980"/>
              <a:gd name="connsiteX46" fmla="*/ 1718256 w 3592824"/>
              <a:gd name="connsiteY46" fmla="*/ 4469625 h 6505980"/>
              <a:gd name="connsiteX47" fmla="*/ 1664984 w 3592824"/>
              <a:gd name="connsiteY47" fmla="*/ 4416354 h 6505980"/>
              <a:gd name="connsiteX48" fmla="*/ 1610735 w 3592824"/>
              <a:gd name="connsiteY48" fmla="*/ 4377899 h 6505980"/>
              <a:gd name="connsiteX49" fmla="*/ 1556121 w 3592824"/>
              <a:gd name="connsiteY49" fmla="*/ 4343019 h 6505980"/>
              <a:gd name="connsiteX50" fmla="*/ 1496586 w 3592824"/>
              <a:gd name="connsiteY50" fmla="*/ 4326909 h 6505980"/>
              <a:gd name="connsiteX51" fmla="*/ 1424825 w 3592824"/>
              <a:gd name="connsiteY51" fmla="*/ 4611755 h 6505980"/>
              <a:gd name="connsiteX52" fmla="*/ 1341569 w 3592824"/>
              <a:gd name="connsiteY52" fmla="*/ 4877209 h 6505980"/>
              <a:gd name="connsiteX53" fmla="*/ 1246153 w 3592824"/>
              <a:gd name="connsiteY53" fmla="*/ 5146295 h 6505980"/>
              <a:gd name="connsiteX54" fmla="*/ 1133098 w 3592824"/>
              <a:gd name="connsiteY54" fmla="*/ 5409585 h 6505980"/>
              <a:gd name="connsiteX55" fmla="*/ 1002651 w 3592824"/>
              <a:gd name="connsiteY55" fmla="*/ 5687069 h 6505980"/>
              <a:gd name="connsiteX56" fmla="*/ 851621 w 3592824"/>
              <a:gd name="connsiteY56" fmla="*/ 5975542 h 6505980"/>
              <a:gd name="connsiteX57" fmla="*/ 819067 w 3592824"/>
              <a:gd name="connsiteY57" fmla="*/ 6021945 h 6505980"/>
              <a:gd name="connsiteX58" fmla="*/ 782039 w 3592824"/>
              <a:gd name="connsiteY58" fmla="*/ 6094137 h 6505980"/>
              <a:gd name="connsiteX59" fmla="*/ 732689 w 3592824"/>
              <a:gd name="connsiteY59" fmla="*/ 6165853 h 6505980"/>
              <a:gd name="connsiteX60" fmla="*/ 686953 w 3592824"/>
              <a:gd name="connsiteY60" fmla="*/ 6242495 h 6505980"/>
              <a:gd name="connsiteX61" fmla="*/ 633819 w 3592824"/>
              <a:gd name="connsiteY61" fmla="*/ 6322262 h 6505980"/>
              <a:gd name="connsiteX62" fmla="*/ 576894 w 3592824"/>
              <a:gd name="connsiteY62" fmla="*/ 6387714 h 6505980"/>
              <a:gd name="connsiteX63" fmla="*/ 520310 w 3592824"/>
              <a:gd name="connsiteY63" fmla="*/ 6444298 h 6505980"/>
              <a:gd name="connsiteX64" fmla="*/ 461122 w 3592824"/>
              <a:gd name="connsiteY64" fmla="*/ 6486433 h 6505980"/>
              <a:gd name="connsiteX65" fmla="*/ 409611 w 3592824"/>
              <a:gd name="connsiteY65" fmla="*/ 6505980 h 6505980"/>
              <a:gd name="connsiteX66" fmla="*/ 397795 w 3592824"/>
              <a:gd name="connsiteY66" fmla="*/ 6478382 h 6505980"/>
              <a:gd name="connsiteX67" fmla="*/ 580228 w 3592824"/>
              <a:gd name="connsiteY67" fmla="*/ 6260780 h 6505980"/>
              <a:gd name="connsiteX68" fmla="*/ 740291 w 3592824"/>
              <a:gd name="connsiteY68" fmla="*/ 6020812 h 6505980"/>
              <a:gd name="connsiteX69" fmla="*/ 876161 w 3592824"/>
              <a:gd name="connsiteY69" fmla="*/ 5764542 h 6505980"/>
              <a:gd name="connsiteX70" fmla="*/ 983460 w 3592824"/>
              <a:gd name="connsiteY70" fmla="*/ 5511282 h 6505980"/>
              <a:gd name="connsiteX71" fmla="*/ 1071980 w 3592824"/>
              <a:gd name="connsiteY71" fmla="*/ 5262934 h 6505980"/>
              <a:gd name="connsiteX72" fmla="*/ 1108340 w 3592824"/>
              <a:gd name="connsiteY72" fmla="*/ 5079541 h 6505980"/>
              <a:gd name="connsiteX73" fmla="*/ 1121344 w 3592824"/>
              <a:gd name="connsiteY73" fmla="*/ 5084649 h 6505980"/>
              <a:gd name="connsiteX74" fmla="*/ 1125291 w 3592824"/>
              <a:gd name="connsiteY74" fmla="*/ 5080701 h 6505980"/>
              <a:gd name="connsiteX75" fmla="*/ 1124442 w 3592824"/>
              <a:gd name="connsiteY75" fmla="*/ 5071961 h 6505980"/>
              <a:gd name="connsiteX76" fmla="*/ 1122157 w 3592824"/>
              <a:gd name="connsiteY76" fmla="*/ 5065724 h 6505980"/>
              <a:gd name="connsiteX77" fmla="*/ 1117049 w 3592824"/>
              <a:gd name="connsiteY77" fmla="*/ 5052716 h 6505980"/>
              <a:gd name="connsiteX78" fmla="*/ 1122811 w 3592824"/>
              <a:gd name="connsiteY78" fmla="*/ 5042696 h 6505980"/>
              <a:gd name="connsiteX79" fmla="*/ 1122495 w 3592824"/>
              <a:gd name="connsiteY79" fmla="*/ 5034485 h 6505980"/>
              <a:gd name="connsiteX80" fmla="*/ 1124158 w 3592824"/>
              <a:gd name="connsiteY80" fmla="*/ 5024300 h 6505980"/>
              <a:gd name="connsiteX81" fmla="*/ 1120205 w 3592824"/>
              <a:gd name="connsiteY81" fmla="*/ 5028252 h 6505980"/>
              <a:gd name="connsiteX82" fmla="*/ 1122495 w 3592824"/>
              <a:gd name="connsiteY82" fmla="*/ 5034485 h 6505980"/>
              <a:gd name="connsiteX83" fmla="*/ 1108340 w 3592824"/>
              <a:gd name="connsiteY83" fmla="*/ 5079541 h 6505980"/>
              <a:gd name="connsiteX84" fmla="*/ 1019535 w 3592824"/>
              <a:gd name="connsiteY84" fmla="*/ 5061794 h 6505980"/>
              <a:gd name="connsiteX85" fmla="*/ 907867 w 3592824"/>
              <a:gd name="connsiteY85" fmla="*/ 5071187 h 6505980"/>
              <a:gd name="connsiteX86" fmla="*/ 788983 w 3592824"/>
              <a:gd name="connsiteY86" fmla="*/ 5093104 h 6505980"/>
              <a:gd name="connsiteX87" fmla="*/ 658043 w 3592824"/>
              <a:gd name="connsiteY87" fmla="*/ 5134555 h 6505980"/>
              <a:gd name="connsiteX88" fmla="*/ 522026 w 3592824"/>
              <a:gd name="connsiteY88" fmla="*/ 5190653 h 6505980"/>
              <a:gd name="connsiteX89" fmla="*/ 384200 w 3592824"/>
              <a:gd name="connsiteY89" fmla="*/ 5252843 h 6505980"/>
              <a:gd name="connsiteX90" fmla="*/ 249344 w 3592824"/>
              <a:gd name="connsiteY90" fmla="*/ 5325897 h 6505980"/>
              <a:gd name="connsiteX91" fmla="*/ 120569 w 3592824"/>
              <a:gd name="connsiteY91" fmla="*/ 5397133 h 6505980"/>
              <a:gd name="connsiteX92" fmla="*/ 0 w 3592824"/>
              <a:gd name="connsiteY92" fmla="*/ 5468693 h 6505980"/>
              <a:gd name="connsiteX93" fmla="*/ 124698 w 3592824"/>
              <a:gd name="connsiteY93" fmla="*/ 5335477 h 6505980"/>
              <a:gd name="connsiteX94" fmla="*/ 246734 w 3592824"/>
              <a:gd name="connsiteY94" fmla="*/ 5221959 h 6505980"/>
              <a:gd name="connsiteX95" fmla="*/ 376856 w 3592824"/>
              <a:gd name="connsiteY95" fmla="*/ 5132327 h 6505980"/>
              <a:gd name="connsiteX96" fmla="*/ 515500 w 3592824"/>
              <a:gd name="connsiteY96" fmla="*/ 5051213 h 6505980"/>
              <a:gd name="connsiteX97" fmla="*/ 659408 w 3592824"/>
              <a:gd name="connsiteY97" fmla="*/ 4987219 h 6505980"/>
              <a:gd name="connsiteX98" fmla="*/ 820898 w 3592824"/>
              <a:gd name="connsiteY98" fmla="*/ 4940794 h 6505980"/>
              <a:gd name="connsiteX99" fmla="*/ 1181074 w 3592824"/>
              <a:gd name="connsiteY99" fmla="*/ 4846988 h 6505980"/>
              <a:gd name="connsiteX100" fmla="*/ 1226539 w 3592824"/>
              <a:gd name="connsiteY100" fmla="*/ 4526635 h 6505980"/>
              <a:gd name="connsiteX101" fmla="*/ 1248314 w 3592824"/>
              <a:gd name="connsiteY101" fmla="*/ 4207589 h 6505980"/>
              <a:gd name="connsiteX102" fmla="*/ 1246367 w 3592824"/>
              <a:gd name="connsiteY102" fmla="*/ 3884569 h 6505980"/>
              <a:gd name="connsiteX103" fmla="*/ 1230789 w 3592824"/>
              <a:gd name="connsiteY103" fmla="*/ 3690675 h 6505980"/>
              <a:gd name="connsiteX104" fmla="*/ 1162613 w 3592824"/>
              <a:gd name="connsiteY104" fmla="*/ 3672408 h 6505980"/>
              <a:gd name="connsiteX105" fmla="*/ 1267627 w 3592824"/>
              <a:gd name="connsiteY105" fmla="*/ 3672408 h 6505980"/>
              <a:gd name="connsiteX106" fmla="*/ 1267627 w 3592824"/>
              <a:gd name="connsiteY106" fmla="*/ 2636174 h 6505980"/>
              <a:gd name="connsiteX107" fmla="*/ 1457972 w 3592824"/>
              <a:gd name="connsiteY107" fmla="*/ 2766635 h 6505980"/>
              <a:gd name="connsiteX108" fmla="*/ 1914541 w 3592824"/>
              <a:gd name="connsiteY108" fmla="*/ 1815401 h 6505980"/>
              <a:gd name="connsiteX109" fmla="*/ 1759871 w 3592824"/>
              <a:gd name="connsiteY109" fmla="*/ 1626771 h 6505980"/>
              <a:gd name="connsiteX110" fmla="*/ 1630255 w 3592824"/>
              <a:gd name="connsiteY110" fmla="*/ 1432944 h 6505980"/>
              <a:gd name="connsiteX111" fmla="*/ 1533657 w 3592824"/>
              <a:gd name="connsiteY111" fmla="*/ 1245834 h 6505980"/>
              <a:gd name="connsiteX112" fmla="*/ 1466898 w 3592824"/>
              <a:gd name="connsiteY112" fmla="*/ 1057506 h 6505980"/>
              <a:gd name="connsiteX113" fmla="*/ 1428386 w 3592824"/>
              <a:gd name="connsiteY113" fmla="*/ 871911 h 6505980"/>
              <a:gd name="connsiteX114" fmla="*/ 1418926 w 3592824"/>
              <a:gd name="connsiteY114" fmla="*/ 698165 h 6505980"/>
              <a:gd name="connsiteX115" fmla="*/ 1438518 w 3592824"/>
              <a:gd name="connsiteY115" fmla="*/ 529931 h 6505980"/>
              <a:gd name="connsiteX116" fmla="*/ 1487966 w 3592824"/>
              <a:gd name="connsiteY116" fmla="*/ 373157 h 6505980"/>
              <a:gd name="connsiteX117" fmla="*/ 1562109 w 3592824"/>
              <a:gd name="connsiteY117" fmla="*/ 234344 h 6505980"/>
              <a:gd name="connsiteX118" fmla="*/ 1590347 w 3592824"/>
              <a:gd name="connsiteY118" fmla="*/ 233909 h 6505980"/>
              <a:gd name="connsiteX119" fmla="*/ 1590423 w 3592824"/>
              <a:gd name="connsiteY119" fmla="*/ 276688 h 6505980"/>
              <a:gd name="connsiteX120" fmla="*/ 1534480 w 3592824"/>
              <a:gd name="connsiteY120" fmla="*/ 357380 h 6505980"/>
              <a:gd name="connsiteX121" fmla="*/ 1506010 w 3592824"/>
              <a:gd name="connsiteY121" fmla="*/ 457037 h 6505980"/>
              <a:gd name="connsiteX122" fmla="*/ 1488317 w 3592824"/>
              <a:gd name="connsiteY122" fmla="*/ 571212 h 6505980"/>
              <a:gd name="connsiteX123" fmla="*/ 1496884 w 3592824"/>
              <a:gd name="connsiteY123" fmla="*/ 693061 h 6505980"/>
              <a:gd name="connsiteX124" fmla="*/ 1522975 w 3592824"/>
              <a:gd name="connsiteY124" fmla="*/ 825308 h 6505980"/>
              <a:gd name="connsiteX125" fmla="*/ 1563776 w 3592824"/>
              <a:gd name="connsiteY125" fmla="*/ 957444 h 6505980"/>
              <a:gd name="connsiteX126" fmla="*/ 1623676 w 3592824"/>
              <a:gd name="connsiteY126" fmla="*/ 1089683 h 6505980"/>
              <a:gd name="connsiteX127" fmla="*/ 1701073 w 3592824"/>
              <a:gd name="connsiteY127" fmla="*/ 1219640 h 6505980"/>
              <a:gd name="connsiteX128" fmla="*/ 1784824 w 3592824"/>
              <a:gd name="connsiteY128" fmla="*/ 1340138 h 6505980"/>
              <a:gd name="connsiteX129" fmla="*/ 1839433 w 3592824"/>
              <a:gd name="connsiteY129" fmla="*/ 1402829 h 6505980"/>
              <a:gd name="connsiteX130" fmla="*/ 1879314 w 3592824"/>
              <a:gd name="connsiteY130" fmla="*/ 1462471 h 6505980"/>
              <a:gd name="connsiteX131" fmla="*/ 1923557 w 3592824"/>
              <a:gd name="connsiteY131" fmla="*/ 1509661 h 6505980"/>
              <a:gd name="connsiteX132" fmla="*/ 1968977 w 3592824"/>
              <a:gd name="connsiteY132" fmla="*/ 1553881 h 6505980"/>
              <a:gd name="connsiteX133" fmla="*/ 2023524 w 3592824"/>
              <a:gd name="connsiteY133" fmla="*/ 1583302 h 6505980"/>
              <a:gd name="connsiteX134" fmla="*/ 2159168 w 3592824"/>
              <a:gd name="connsiteY134" fmla="*/ 1357898 h 6505980"/>
              <a:gd name="connsiteX135" fmla="*/ 2301613 w 3592824"/>
              <a:gd name="connsiteY135" fmla="*/ 1152134 h 6505980"/>
              <a:gd name="connsiteX136" fmla="*/ 2456786 w 3592824"/>
              <a:gd name="connsiteY136" fmla="*/ 946442 h 6505980"/>
              <a:gd name="connsiteX137" fmla="*/ 2627883 w 3592824"/>
              <a:gd name="connsiteY137" fmla="*/ 750343 h 6505980"/>
              <a:gd name="connsiteX138" fmla="*/ 2819251 w 3592824"/>
              <a:gd name="connsiteY138" fmla="*/ 546637 h 6505980"/>
              <a:gd name="connsiteX139" fmla="*/ 3033293 w 3592824"/>
              <a:gd name="connsiteY139" fmla="*/ 338904 h 6505980"/>
              <a:gd name="connsiteX140" fmla="*/ 3075801 w 3592824"/>
              <a:gd name="connsiteY140" fmla="*/ 307656 h 6505980"/>
              <a:gd name="connsiteX141" fmla="*/ 3128615 w 3592824"/>
              <a:gd name="connsiteY141" fmla="*/ 255470 h 6505980"/>
              <a:gd name="connsiteX142" fmla="*/ 3193373 w 3592824"/>
              <a:gd name="connsiteY142" fmla="*/ 206920 h 6505980"/>
              <a:gd name="connsiteX143" fmla="*/ 3255727 w 3592824"/>
              <a:gd name="connsiteY143" fmla="*/ 153199 h 6505980"/>
              <a:gd name="connsiteX144" fmla="*/ 3326038 w 3592824"/>
              <a:gd name="connsiteY144" fmla="*/ 98736 h 6505980"/>
              <a:gd name="connsiteX145" fmla="*/ 3396772 w 3592824"/>
              <a:gd name="connsiteY145" fmla="*/ 57544 h 6505980"/>
              <a:gd name="connsiteX146" fmla="*/ 3465132 w 3592824"/>
              <a:gd name="connsiteY146" fmla="*/ 23864 h 6505980"/>
              <a:gd name="connsiteX147" fmla="*/ 3532718 w 3592824"/>
              <a:gd name="connsiteY147" fmla="*/ 3259 h 6505980"/>
              <a:gd name="connsiteX148" fmla="*/ 3587603 w 3592824"/>
              <a:gd name="connsiteY148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548116 w 3592824"/>
              <a:gd name="connsiteY15" fmla="*/ 1083019 h 6505980"/>
              <a:gd name="connsiteX16" fmla="*/ 2451696 w 3592824"/>
              <a:gd name="connsiteY16" fmla="*/ 1220120 h 6505980"/>
              <a:gd name="connsiteX17" fmla="*/ 2333617 w 3592824"/>
              <a:gd name="connsiteY17" fmla="*/ 1482858 h 6505980"/>
              <a:gd name="connsiteX18" fmla="*/ 2239019 w 3592824"/>
              <a:gd name="connsiteY18" fmla="*/ 1750687 h 6505980"/>
              <a:gd name="connsiteX19" fmla="*/ 2166716 w 3592824"/>
              <a:gd name="connsiteY19" fmla="*/ 2028149 h 6505980"/>
              <a:gd name="connsiteX20" fmla="*/ 2138696 w 3592824"/>
              <a:gd name="connsiteY20" fmla="*/ 2191021 h 6505980"/>
              <a:gd name="connsiteX21" fmla="*/ 1708453 w 3592824"/>
              <a:gd name="connsiteY21" fmla="*/ 2932299 h 6505980"/>
              <a:gd name="connsiteX22" fmla="*/ 1722817 w 3592824"/>
              <a:gd name="connsiteY22" fmla="*/ 3822513 h 6505980"/>
              <a:gd name="connsiteX23" fmla="*/ 1536952 w 3592824"/>
              <a:gd name="connsiteY23" fmla="*/ 3772714 h 6505980"/>
              <a:gd name="connsiteX24" fmla="*/ 1541206 w 3592824"/>
              <a:gd name="connsiteY24" fmla="*/ 4042551 h 6505980"/>
              <a:gd name="connsiteX25" fmla="*/ 1736905 w 3592824"/>
              <a:gd name="connsiteY25" fmla="*/ 4202721 h 6505980"/>
              <a:gd name="connsiteX26" fmla="*/ 1910038 w 3592824"/>
              <a:gd name="connsiteY26" fmla="*/ 4375859 h 6505980"/>
              <a:gd name="connsiteX27" fmla="*/ 2049967 w 3592824"/>
              <a:gd name="connsiteY27" fmla="*/ 4551312 h 6505980"/>
              <a:gd name="connsiteX28" fmla="*/ 2161751 w 3592824"/>
              <a:gd name="connsiteY28" fmla="*/ 4736795 h 6505980"/>
              <a:gd name="connsiteX29" fmla="*/ 2245901 w 3592824"/>
              <a:gd name="connsiteY29" fmla="*/ 4927533 h 6505980"/>
              <a:gd name="connsiteX30" fmla="*/ 2299319 w 3592824"/>
              <a:gd name="connsiteY30" fmla="*/ 5113852 h 6505980"/>
              <a:gd name="connsiteX31" fmla="*/ 2323619 w 3592824"/>
              <a:gd name="connsiteY31" fmla="*/ 5302637 h 6505980"/>
              <a:gd name="connsiteX32" fmla="*/ 2316528 w 3592824"/>
              <a:gd name="connsiteY32" fmla="*/ 5487662 h 6505980"/>
              <a:gd name="connsiteX33" fmla="*/ 2281292 w 3592824"/>
              <a:gd name="connsiteY33" fmla="*/ 5660347 h 6505980"/>
              <a:gd name="connsiteX34" fmla="*/ 2254472 w 3592824"/>
              <a:gd name="connsiteY34" fmla="*/ 5669051 h 6505980"/>
              <a:gd name="connsiteX35" fmla="*/ 2243469 w 3592824"/>
              <a:gd name="connsiteY35" fmla="*/ 5622519 h 6505980"/>
              <a:gd name="connsiteX36" fmla="*/ 2276202 w 3592824"/>
              <a:gd name="connsiteY36" fmla="*/ 5518399 h 6505980"/>
              <a:gd name="connsiteX37" fmla="*/ 2277887 w 3592824"/>
              <a:gd name="connsiteY37" fmla="*/ 5401645 h 6505980"/>
              <a:gd name="connsiteX38" fmla="*/ 2265586 w 3592824"/>
              <a:gd name="connsiteY38" fmla="*/ 5272239 h 6505980"/>
              <a:gd name="connsiteX39" fmla="*/ 2226278 w 3592824"/>
              <a:gd name="connsiteY39" fmla="*/ 5142134 h 6505980"/>
              <a:gd name="connsiteX40" fmla="*/ 2167610 w 3592824"/>
              <a:gd name="connsiteY40" fmla="*/ 5005824 h 6505980"/>
              <a:gd name="connsiteX41" fmla="*/ 2094934 w 3592824"/>
              <a:gd name="connsiteY41" fmla="*/ 4873928 h 6505980"/>
              <a:gd name="connsiteX42" fmla="*/ 2004022 w 3592824"/>
              <a:gd name="connsiteY42" fmla="*/ 4747491 h 6505980"/>
              <a:gd name="connsiteX43" fmla="*/ 1897003 w 3592824"/>
              <a:gd name="connsiteY43" fmla="*/ 4628630 h 6505980"/>
              <a:gd name="connsiteX44" fmla="*/ 1786353 w 3592824"/>
              <a:gd name="connsiteY44" fmla="*/ 4521927 h 6505980"/>
              <a:gd name="connsiteX45" fmla="*/ 1718256 w 3592824"/>
              <a:gd name="connsiteY45" fmla="*/ 4469625 h 6505980"/>
              <a:gd name="connsiteX46" fmla="*/ 1664984 w 3592824"/>
              <a:gd name="connsiteY46" fmla="*/ 4416354 h 6505980"/>
              <a:gd name="connsiteX47" fmla="*/ 1610735 w 3592824"/>
              <a:gd name="connsiteY47" fmla="*/ 4377899 h 6505980"/>
              <a:gd name="connsiteX48" fmla="*/ 1556121 w 3592824"/>
              <a:gd name="connsiteY48" fmla="*/ 4343019 h 6505980"/>
              <a:gd name="connsiteX49" fmla="*/ 1496586 w 3592824"/>
              <a:gd name="connsiteY49" fmla="*/ 4326909 h 6505980"/>
              <a:gd name="connsiteX50" fmla="*/ 1424825 w 3592824"/>
              <a:gd name="connsiteY50" fmla="*/ 4611755 h 6505980"/>
              <a:gd name="connsiteX51" fmla="*/ 1341569 w 3592824"/>
              <a:gd name="connsiteY51" fmla="*/ 4877209 h 6505980"/>
              <a:gd name="connsiteX52" fmla="*/ 1246153 w 3592824"/>
              <a:gd name="connsiteY52" fmla="*/ 5146295 h 6505980"/>
              <a:gd name="connsiteX53" fmla="*/ 1133098 w 3592824"/>
              <a:gd name="connsiteY53" fmla="*/ 5409585 h 6505980"/>
              <a:gd name="connsiteX54" fmla="*/ 1002651 w 3592824"/>
              <a:gd name="connsiteY54" fmla="*/ 5687069 h 6505980"/>
              <a:gd name="connsiteX55" fmla="*/ 851621 w 3592824"/>
              <a:gd name="connsiteY55" fmla="*/ 5975542 h 6505980"/>
              <a:gd name="connsiteX56" fmla="*/ 819067 w 3592824"/>
              <a:gd name="connsiteY56" fmla="*/ 6021945 h 6505980"/>
              <a:gd name="connsiteX57" fmla="*/ 782039 w 3592824"/>
              <a:gd name="connsiteY57" fmla="*/ 6094137 h 6505980"/>
              <a:gd name="connsiteX58" fmla="*/ 732689 w 3592824"/>
              <a:gd name="connsiteY58" fmla="*/ 6165853 h 6505980"/>
              <a:gd name="connsiteX59" fmla="*/ 686953 w 3592824"/>
              <a:gd name="connsiteY59" fmla="*/ 6242495 h 6505980"/>
              <a:gd name="connsiteX60" fmla="*/ 633819 w 3592824"/>
              <a:gd name="connsiteY60" fmla="*/ 6322262 h 6505980"/>
              <a:gd name="connsiteX61" fmla="*/ 576894 w 3592824"/>
              <a:gd name="connsiteY61" fmla="*/ 6387714 h 6505980"/>
              <a:gd name="connsiteX62" fmla="*/ 520310 w 3592824"/>
              <a:gd name="connsiteY62" fmla="*/ 6444298 h 6505980"/>
              <a:gd name="connsiteX63" fmla="*/ 461122 w 3592824"/>
              <a:gd name="connsiteY63" fmla="*/ 6486433 h 6505980"/>
              <a:gd name="connsiteX64" fmla="*/ 409611 w 3592824"/>
              <a:gd name="connsiteY64" fmla="*/ 6505980 h 6505980"/>
              <a:gd name="connsiteX65" fmla="*/ 397795 w 3592824"/>
              <a:gd name="connsiteY65" fmla="*/ 6478382 h 6505980"/>
              <a:gd name="connsiteX66" fmla="*/ 580228 w 3592824"/>
              <a:gd name="connsiteY66" fmla="*/ 6260780 h 6505980"/>
              <a:gd name="connsiteX67" fmla="*/ 740291 w 3592824"/>
              <a:gd name="connsiteY67" fmla="*/ 6020812 h 6505980"/>
              <a:gd name="connsiteX68" fmla="*/ 876161 w 3592824"/>
              <a:gd name="connsiteY68" fmla="*/ 5764542 h 6505980"/>
              <a:gd name="connsiteX69" fmla="*/ 983460 w 3592824"/>
              <a:gd name="connsiteY69" fmla="*/ 5511282 h 6505980"/>
              <a:gd name="connsiteX70" fmla="*/ 1071980 w 3592824"/>
              <a:gd name="connsiteY70" fmla="*/ 5262934 h 6505980"/>
              <a:gd name="connsiteX71" fmla="*/ 1108340 w 3592824"/>
              <a:gd name="connsiteY71" fmla="*/ 5079541 h 6505980"/>
              <a:gd name="connsiteX72" fmla="*/ 1121344 w 3592824"/>
              <a:gd name="connsiteY72" fmla="*/ 5084649 h 6505980"/>
              <a:gd name="connsiteX73" fmla="*/ 1125291 w 3592824"/>
              <a:gd name="connsiteY73" fmla="*/ 5080701 h 6505980"/>
              <a:gd name="connsiteX74" fmla="*/ 1124442 w 3592824"/>
              <a:gd name="connsiteY74" fmla="*/ 5071961 h 6505980"/>
              <a:gd name="connsiteX75" fmla="*/ 1122157 w 3592824"/>
              <a:gd name="connsiteY75" fmla="*/ 5065724 h 6505980"/>
              <a:gd name="connsiteX76" fmla="*/ 1117049 w 3592824"/>
              <a:gd name="connsiteY76" fmla="*/ 5052716 h 6505980"/>
              <a:gd name="connsiteX77" fmla="*/ 1122811 w 3592824"/>
              <a:gd name="connsiteY77" fmla="*/ 5042696 h 6505980"/>
              <a:gd name="connsiteX78" fmla="*/ 1122495 w 3592824"/>
              <a:gd name="connsiteY78" fmla="*/ 5034485 h 6505980"/>
              <a:gd name="connsiteX79" fmla="*/ 1124158 w 3592824"/>
              <a:gd name="connsiteY79" fmla="*/ 5024300 h 6505980"/>
              <a:gd name="connsiteX80" fmla="*/ 1120205 w 3592824"/>
              <a:gd name="connsiteY80" fmla="*/ 5028252 h 6505980"/>
              <a:gd name="connsiteX81" fmla="*/ 1122495 w 3592824"/>
              <a:gd name="connsiteY81" fmla="*/ 5034485 h 6505980"/>
              <a:gd name="connsiteX82" fmla="*/ 1108340 w 3592824"/>
              <a:gd name="connsiteY82" fmla="*/ 5079541 h 6505980"/>
              <a:gd name="connsiteX83" fmla="*/ 1019535 w 3592824"/>
              <a:gd name="connsiteY83" fmla="*/ 5061794 h 6505980"/>
              <a:gd name="connsiteX84" fmla="*/ 907867 w 3592824"/>
              <a:gd name="connsiteY84" fmla="*/ 5071187 h 6505980"/>
              <a:gd name="connsiteX85" fmla="*/ 788983 w 3592824"/>
              <a:gd name="connsiteY85" fmla="*/ 5093104 h 6505980"/>
              <a:gd name="connsiteX86" fmla="*/ 658043 w 3592824"/>
              <a:gd name="connsiteY86" fmla="*/ 5134555 h 6505980"/>
              <a:gd name="connsiteX87" fmla="*/ 522026 w 3592824"/>
              <a:gd name="connsiteY87" fmla="*/ 5190653 h 6505980"/>
              <a:gd name="connsiteX88" fmla="*/ 384200 w 3592824"/>
              <a:gd name="connsiteY88" fmla="*/ 5252843 h 6505980"/>
              <a:gd name="connsiteX89" fmla="*/ 249344 w 3592824"/>
              <a:gd name="connsiteY89" fmla="*/ 5325897 h 6505980"/>
              <a:gd name="connsiteX90" fmla="*/ 120569 w 3592824"/>
              <a:gd name="connsiteY90" fmla="*/ 5397133 h 6505980"/>
              <a:gd name="connsiteX91" fmla="*/ 0 w 3592824"/>
              <a:gd name="connsiteY91" fmla="*/ 5468693 h 6505980"/>
              <a:gd name="connsiteX92" fmla="*/ 124698 w 3592824"/>
              <a:gd name="connsiteY92" fmla="*/ 5335477 h 6505980"/>
              <a:gd name="connsiteX93" fmla="*/ 246734 w 3592824"/>
              <a:gd name="connsiteY93" fmla="*/ 5221959 h 6505980"/>
              <a:gd name="connsiteX94" fmla="*/ 376856 w 3592824"/>
              <a:gd name="connsiteY94" fmla="*/ 5132327 h 6505980"/>
              <a:gd name="connsiteX95" fmla="*/ 515500 w 3592824"/>
              <a:gd name="connsiteY95" fmla="*/ 5051213 h 6505980"/>
              <a:gd name="connsiteX96" fmla="*/ 659408 w 3592824"/>
              <a:gd name="connsiteY96" fmla="*/ 4987219 h 6505980"/>
              <a:gd name="connsiteX97" fmla="*/ 820898 w 3592824"/>
              <a:gd name="connsiteY97" fmla="*/ 4940794 h 6505980"/>
              <a:gd name="connsiteX98" fmla="*/ 1181074 w 3592824"/>
              <a:gd name="connsiteY98" fmla="*/ 4846988 h 6505980"/>
              <a:gd name="connsiteX99" fmla="*/ 1226539 w 3592824"/>
              <a:gd name="connsiteY99" fmla="*/ 4526635 h 6505980"/>
              <a:gd name="connsiteX100" fmla="*/ 1248314 w 3592824"/>
              <a:gd name="connsiteY100" fmla="*/ 4207589 h 6505980"/>
              <a:gd name="connsiteX101" fmla="*/ 1246367 w 3592824"/>
              <a:gd name="connsiteY101" fmla="*/ 3884569 h 6505980"/>
              <a:gd name="connsiteX102" fmla="*/ 1230789 w 3592824"/>
              <a:gd name="connsiteY102" fmla="*/ 3690675 h 6505980"/>
              <a:gd name="connsiteX103" fmla="*/ 1162613 w 3592824"/>
              <a:gd name="connsiteY103" fmla="*/ 3672408 h 6505980"/>
              <a:gd name="connsiteX104" fmla="*/ 1267627 w 3592824"/>
              <a:gd name="connsiteY104" fmla="*/ 3672408 h 6505980"/>
              <a:gd name="connsiteX105" fmla="*/ 1267627 w 3592824"/>
              <a:gd name="connsiteY105" fmla="*/ 2636174 h 6505980"/>
              <a:gd name="connsiteX106" fmla="*/ 1457972 w 3592824"/>
              <a:gd name="connsiteY106" fmla="*/ 2766635 h 6505980"/>
              <a:gd name="connsiteX107" fmla="*/ 1914541 w 3592824"/>
              <a:gd name="connsiteY107" fmla="*/ 1815401 h 6505980"/>
              <a:gd name="connsiteX108" fmla="*/ 1759871 w 3592824"/>
              <a:gd name="connsiteY108" fmla="*/ 1626771 h 6505980"/>
              <a:gd name="connsiteX109" fmla="*/ 1630255 w 3592824"/>
              <a:gd name="connsiteY109" fmla="*/ 1432944 h 6505980"/>
              <a:gd name="connsiteX110" fmla="*/ 1533657 w 3592824"/>
              <a:gd name="connsiteY110" fmla="*/ 1245834 h 6505980"/>
              <a:gd name="connsiteX111" fmla="*/ 1466898 w 3592824"/>
              <a:gd name="connsiteY111" fmla="*/ 1057506 h 6505980"/>
              <a:gd name="connsiteX112" fmla="*/ 1428386 w 3592824"/>
              <a:gd name="connsiteY112" fmla="*/ 871911 h 6505980"/>
              <a:gd name="connsiteX113" fmla="*/ 1418926 w 3592824"/>
              <a:gd name="connsiteY113" fmla="*/ 698165 h 6505980"/>
              <a:gd name="connsiteX114" fmla="*/ 1438518 w 3592824"/>
              <a:gd name="connsiteY114" fmla="*/ 529931 h 6505980"/>
              <a:gd name="connsiteX115" fmla="*/ 1487966 w 3592824"/>
              <a:gd name="connsiteY115" fmla="*/ 373157 h 6505980"/>
              <a:gd name="connsiteX116" fmla="*/ 1562109 w 3592824"/>
              <a:gd name="connsiteY116" fmla="*/ 234344 h 6505980"/>
              <a:gd name="connsiteX117" fmla="*/ 1590347 w 3592824"/>
              <a:gd name="connsiteY117" fmla="*/ 233909 h 6505980"/>
              <a:gd name="connsiteX118" fmla="*/ 1590423 w 3592824"/>
              <a:gd name="connsiteY118" fmla="*/ 276688 h 6505980"/>
              <a:gd name="connsiteX119" fmla="*/ 1534480 w 3592824"/>
              <a:gd name="connsiteY119" fmla="*/ 357380 h 6505980"/>
              <a:gd name="connsiteX120" fmla="*/ 1506010 w 3592824"/>
              <a:gd name="connsiteY120" fmla="*/ 457037 h 6505980"/>
              <a:gd name="connsiteX121" fmla="*/ 1488317 w 3592824"/>
              <a:gd name="connsiteY121" fmla="*/ 571212 h 6505980"/>
              <a:gd name="connsiteX122" fmla="*/ 1496884 w 3592824"/>
              <a:gd name="connsiteY122" fmla="*/ 693061 h 6505980"/>
              <a:gd name="connsiteX123" fmla="*/ 1522975 w 3592824"/>
              <a:gd name="connsiteY123" fmla="*/ 825308 h 6505980"/>
              <a:gd name="connsiteX124" fmla="*/ 1563776 w 3592824"/>
              <a:gd name="connsiteY124" fmla="*/ 957444 h 6505980"/>
              <a:gd name="connsiteX125" fmla="*/ 1623676 w 3592824"/>
              <a:gd name="connsiteY125" fmla="*/ 1089683 h 6505980"/>
              <a:gd name="connsiteX126" fmla="*/ 1701073 w 3592824"/>
              <a:gd name="connsiteY126" fmla="*/ 1219640 h 6505980"/>
              <a:gd name="connsiteX127" fmla="*/ 1784824 w 3592824"/>
              <a:gd name="connsiteY127" fmla="*/ 1340138 h 6505980"/>
              <a:gd name="connsiteX128" fmla="*/ 1839433 w 3592824"/>
              <a:gd name="connsiteY128" fmla="*/ 1402829 h 6505980"/>
              <a:gd name="connsiteX129" fmla="*/ 1879314 w 3592824"/>
              <a:gd name="connsiteY129" fmla="*/ 1462471 h 6505980"/>
              <a:gd name="connsiteX130" fmla="*/ 1923557 w 3592824"/>
              <a:gd name="connsiteY130" fmla="*/ 1509661 h 6505980"/>
              <a:gd name="connsiteX131" fmla="*/ 1968977 w 3592824"/>
              <a:gd name="connsiteY131" fmla="*/ 1553881 h 6505980"/>
              <a:gd name="connsiteX132" fmla="*/ 2023524 w 3592824"/>
              <a:gd name="connsiteY132" fmla="*/ 1583302 h 6505980"/>
              <a:gd name="connsiteX133" fmla="*/ 2159168 w 3592824"/>
              <a:gd name="connsiteY133" fmla="*/ 1357898 h 6505980"/>
              <a:gd name="connsiteX134" fmla="*/ 2301613 w 3592824"/>
              <a:gd name="connsiteY134" fmla="*/ 1152134 h 6505980"/>
              <a:gd name="connsiteX135" fmla="*/ 2456786 w 3592824"/>
              <a:gd name="connsiteY135" fmla="*/ 946442 h 6505980"/>
              <a:gd name="connsiteX136" fmla="*/ 2627883 w 3592824"/>
              <a:gd name="connsiteY136" fmla="*/ 750343 h 6505980"/>
              <a:gd name="connsiteX137" fmla="*/ 2819251 w 3592824"/>
              <a:gd name="connsiteY137" fmla="*/ 546637 h 6505980"/>
              <a:gd name="connsiteX138" fmla="*/ 3033293 w 3592824"/>
              <a:gd name="connsiteY138" fmla="*/ 338904 h 6505980"/>
              <a:gd name="connsiteX139" fmla="*/ 3075801 w 3592824"/>
              <a:gd name="connsiteY139" fmla="*/ 307656 h 6505980"/>
              <a:gd name="connsiteX140" fmla="*/ 3128615 w 3592824"/>
              <a:gd name="connsiteY140" fmla="*/ 255470 h 6505980"/>
              <a:gd name="connsiteX141" fmla="*/ 3193373 w 3592824"/>
              <a:gd name="connsiteY141" fmla="*/ 206920 h 6505980"/>
              <a:gd name="connsiteX142" fmla="*/ 3255727 w 3592824"/>
              <a:gd name="connsiteY142" fmla="*/ 153199 h 6505980"/>
              <a:gd name="connsiteX143" fmla="*/ 3326038 w 3592824"/>
              <a:gd name="connsiteY143" fmla="*/ 98736 h 6505980"/>
              <a:gd name="connsiteX144" fmla="*/ 3396772 w 3592824"/>
              <a:gd name="connsiteY144" fmla="*/ 57544 h 6505980"/>
              <a:gd name="connsiteX145" fmla="*/ 3465132 w 3592824"/>
              <a:gd name="connsiteY145" fmla="*/ 23864 h 6505980"/>
              <a:gd name="connsiteX146" fmla="*/ 3532718 w 3592824"/>
              <a:gd name="connsiteY146" fmla="*/ 3259 h 6505980"/>
              <a:gd name="connsiteX147" fmla="*/ 3587603 w 3592824"/>
              <a:gd name="connsiteY147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451696 w 3592824"/>
              <a:gd name="connsiteY15" fmla="*/ 1220120 h 6505980"/>
              <a:gd name="connsiteX16" fmla="*/ 2333617 w 3592824"/>
              <a:gd name="connsiteY16" fmla="*/ 1482858 h 6505980"/>
              <a:gd name="connsiteX17" fmla="*/ 2239019 w 3592824"/>
              <a:gd name="connsiteY17" fmla="*/ 1750687 h 6505980"/>
              <a:gd name="connsiteX18" fmla="*/ 2166716 w 3592824"/>
              <a:gd name="connsiteY18" fmla="*/ 2028149 h 6505980"/>
              <a:gd name="connsiteX19" fmla="*/ 2138696 w 3592824"/>
              <a:gd name="connsiteY19" fmla="*/ 2191021 h 6505980"/>
              <a:gd name="connsiteX20" fmla="*/ 1708453 w 3592824"/>
              <a:gd name="connsiteY20" fmla="*/ 2932299 h 6505980"/>
              <a:gd name="connsiteX21" fmla="*/ 1722817 w 3592824"/>
              <a:gd name="connsiteY21" fmla="*/ 3822513 h 6505980"/>
              <a:gd name="connsiteX22" fmla="*/ 1536952 w 3592824"/>
              <a:gd name="connsiteY22" fmla="*/ 3772714 h 6505980"/>
              <a:gd name="connsiteX23" fmla="*/ 1541206 w 3592824"/>
              <a:gd name="connsiteY23" fmla="*/ 4042551 h 6505980"/>
              <a:gd name="connsiteX24" fmla="*/ 1736905 w 3592824"/>
              <a:gd name="connsiteY24" fmla="*/ 4202721 h 6505980"/>
              <a:gd name="connsiteX25" fmla="*/ 1910038 w 3592824"/>
              <a:gd name="connsiteY25" fmla="*/ 4375859 h 6505980"/>
              <a:gd name="connsiteX26" fmla="*/ 2049967 w 3592824"/>
              <a:gd name="connsiteY26" fmla="*/ 4551312 h 6505980"/>
              <a:gd name="connsiteX27" fmla="*/ 2161751 w 3592824"/>
              <a:gd name="connsiteY27" fmla="*/ 4736795 h 6505980"/>
              <a:gd name="connsiteX28" fmla="*/ 2245901 w 3592824"/>
              <a:gd name="connsiteY28" fmla="*/ 4927533 h 6505980"/>
              <a:gd name="connsiteX29" fmla="*/ 2299319 w 3592824"/>
              <a:gd name="connsiteY29" fmla="*/ 5113852 h 6505980"/>
              <a:gd name="connsiteX30" fmla="*/ 2323619 w 3592824"/>
              <a:gd name="connsiteY30" fmla="*/ 5302637 h 6505980"/>
              <a:gd name="connsiteX31" fmla="*/ 2316528 w 3592824"/>
              <a:gd name="connsiteY31" fmla="*/ 5487662 h 6505980"/>
              <a:gd name="connsiteX32" fmla="*/ 2281292 w 3592824"/>
              <a:gd name="connsiteY32" fmla="*/ 5660347 h 6505980"/>
              <a:gd name="connsiteX33" fmla="*/ 2254472 w 3592824"/>
              <a:gd name="connsiteY33" fmla="*/ 5669051 h 6505980"/>
              <a:gd name="connsiteX34" fmla="*/ 2243469 w 3592824"/>
              <a:gd name="connsiteY34" fmla="*/ 5622519 h 6505980"/>
              <a:gd name="connsiteX35" fmla="*/ 2276202 w 3592824"/>
              <a:gd name="connsiteY35" fmla="*/ 5518399 h 6505980"/>
              <a:gd name="connsiteX36" fmla="*/ 2277887 w 3592824"/>
              <a:gd name="connsiteY36" fmla="*/ 5401645 h 6505980"/>
              <a:gd name="connsiteX37" fmla="*/ 2265586 w 3592824"/>
              <a:gd name="connsiteY37" fmla="*/ 5272239 h 6505980"/>
              <a:gd name="connsiteX38" fmla="*/ 2226278 w 3592824"/>
              <a:gd name="connsiteY38" fmla="*/ 5142134 h 6505980"/>
              <a:gd name="connsiteX39" fmla="*/ 2167610 w 3592824"/>
              <a:gd name="connsiteY39" fmla="*/ 5005824 h 6505980"/>
              <a:gd name="connsiteX40" fmla="*/ 2094934 w 3592824"/>
              <a:gd name="connsiteY40" fmla="*/ 4873928 h 6505980"/>
              <a:gd name="connsiteX41" fmla="*/ 2004022 w 3592824"/>
              <a:gd name="connsiteY41" fmla="*/ 4747491 h 6505980"/>
              <a:gd name="connsiteX42" fmla="*/ 1897003 w 3592824"/>
              <a:gd name="connsiteY42" fmla="*/ 4628630 h 6505980"/>
              <a:gd name="connsiteX43" fmla="*/ 1786353 w 3592824"/>
              <a:gd name="connsiteY43" fmla="*/ 4521927 h 6505980"/>
              <a:gd name="connsiteX44" fmla="*/ 1718256 w 3592824"/>
              <a:gd name="connsiteY44" fmla="*/ 4469625 h 6505980"/>
              <a:gd name="connsiteX45" fmla="*/ 1664984 w 3592824"/>
              <a:gd name="connsiteY45" fmla="*/ 4416354 h 6505980"/>
              <a:gd name="connsiteX46" fmla="*/ 1610735 w 3592824"/>
              <a:gd name="connsiteY46" fmla="*/ 4377899 h 6505980"/>
              <a:gd name="connsiteX47" fmla="*/ 1556121 w 3592824"/>
              <a:gd name="connsiteY47" fmla="*/ 4343019 h 6505980"/>
              <a:gd name="connsiteX48" fmla="*/ 1496586 w 3592824"/>
              <a:gd name="connsiteY48" fmla="*/ 4326909 h 6505980"/>
              <a:gd name="connsiteX49" fmla="*/ 1424825 w 3592824"/>
              <a:gd name="connsiteY49" fmla="*/ 4611755 h 6505980"/>
              <a:gd name="connsiteX50" fmla="*/ 1341569 w 3592824"/>
              <a:gd name="connsiteY50" fmla="*/ 4877209 h 6505980"/>
              <a:gd name="connsiteX51" fmla="*/ 1246153 w 3592824"/>
              <a:gd name="connsiteY51" fmla="*/ 5146295 h 6505980"/>
              <a:gd name="connsiteX52" fmla="*/ 1133098 w 3592824"/>
              <a:gd name="connsiteY52" fmla="*/ 5409585 h 6505980"/>
              <a:gd name="connsiteX53" fmla="*/ 1002651 w 3592824"/>
              <a:gd name="connsiteY53" fmla="*/ 5687069 h 6505980"/>
              <a:gd name="connsiteX54" fmla="*/ 851621 w 3592824"/>
              <a:gd name="connsiteY54" fmla="*/ 5975542 h 6505980"/>
              <a:gd name="connsiteX55" fmla="*/ 819067 w 3592824"/>
              <a:gd name="connsiteY55" fmla="*/ 6021945 h 6505980"/>
              <a:gd name="connsiteX56" fmla="*/ 782039 w 3592824"/>
              <a:gd name="connsiteY56" fmla="*/ 6094137 h 6505980"/>
              <a:gd name="connsiteX57" fmla="*/ 732689 w 3592824"/>
              <a:gd name="connsiteY57" fmla="*/ 6165853 h 6505980"/>
              <a:gd name="connsiteX58" fmla="*/ 686953 w 3592824"/>
              <a:gd name="connsiteY58" fmla="*/ 6242495 h 6505980"/>
              <a:gd name="connsiteX59" fmla="*/ 633819 w 3592824"/>
              <a:gd name="connsiteY59" fmla="*/ 6322262 h 6505980"/>
              <a:gd name="connsiteX60" fmla="*/ 576894 w 3592824"/>
              <a:gd name="connsiteY60" fmla="*/ 6387714 h 6505980"/>
              <a:gd name="connsiteX61" fmla="*/ 520310 w 3592824"/>
              <a:gd name="connsiteY61" fmla="*/ 6444298 h 6505980"/>
              <a:gd name="connsiteX62" fmla="*/ 461122 w 3592824"/>
              <a:gd name="connsiteY62" fmla="*/ 6486433 h 6505980"/>
              <a:gd name="connsiteX63" fmla="*/ 409611 w 3592824"/>
              <a:gd name="connsiteY63" fmla="*/ 6505980 h 6505980"/>
              <a:gd name="connsiteX64" fmla="*/ 397795 w 3592824"/>
              <a:gd name="connsiteY64" fmla="*/ 6478382 h 6505980"/>
              <a:gd name="connsiteX65" fmla="*/ 580228 w 3592824"/>
              <a:gd name="connsiteY65" fmla="*/ 6260780 h 6505980"/>
              <a:gd name="connsiteX66" fmla="*/ 740291 w 3592824"/>
              <a:gd name="connsiteY66" fmla="*/ 6020812 h 6505980"/>
              <a:gd name="connsiteX67" fmla="*/ 876161 w 3592824"/>
              <a:gd name="connsiteY67" fmla="*/ 5764542 h 6505980"/>
              <a:gd name="connsiteX68" fmla="*/ 983460 w 3592824"/>
              <a:gd name="connsiteY68" fmla="*/ 5511282 h 6505980"/>
              <a:gd name="connsiteX69" fmla="*/ 1071980 w 3592824"/>
              <a:gd name="connsiteY69" fmla="*/ 5262934 h 6505980"/>
              <a:gd name="connsiteX70" fmla="*/ 1108340 w 3592824"/>
              <a:gd name="connsiteY70" fmla="*/ 5079541 h 6505980"/>
              <a:gd name="connsiteX71" fmla="*/ 1121344 w 3592824"/>
              <a:gd name="connsiteY71" fmla="*/ 5084649 h 6505980"/>
              <a:gd name="connsiteX72" fmla="*/ 1125291 w 3592824"/>
              <a:gd name="connsiteY72" fmla="*/ 5080701 h 6505980"/>
              <a:gd name="connsiteX73" fmla="*/ 1124442 w 3592824"/>
              <a:gd name="connsiteY73" fmla="*/ 5071961 h 6505980"/>
              <a:gd name="connsiteX74" fmla="*/ 1122157 w 3592824"/>
              <a:gd name="connsiteY74" fmla="*/ 5065724 h 6505980"/>
              <a:gd name="connsiteX75" fmla="*/ 1117049 w 3592824"/>
              <a:gd name="connsiteY75" fmla="*/ 5052716 h 6505980"/>
              <a:gd name="connsiteX76" fmla="*/ 1122811 w 3592824"/>
              <a:gd name="connsiteY76" fmla="*/ 5042696 h 6505980"/>
              <a:gd name="connsiteX77" fmla="*/ 1122495 w 3592824"/>
              <a:gd name="connsiteY77" fmla="*/ 5034485 h 6505980"/>
              <a:gd name="connsiteX78" fmla="*/ 1124158 w 3592824"/>
              <a:gd name="connsiteY78" fmla="*/ 5024300 h 6505980"/>
              <a:gd name="connsiteX79" fmla="*/ 1120205 w 3592824"/>
              <a:gd name="connsiteY79" fmla="*/ 5028252 h 6505980"/>
              <a:gd name="connsiteX80" fmla="*/ 1122495 w 3592824"/>
              <a:gd name="connsiteY80" fmla="*/ 5034485 h 6505980"/>
              <a:gd name="connsiteX81" fmla="*/ 1108340 w 3592824"/>
              <a:gd name="connsiteY81" fmla="*/ 5079541 h 6505980"/>
              <a:gd name="connsiteX82" fmla="*/ 1019535 w 3592824"/>
              <a:gd name="connsiteY82" fmla="*/ 5061794 h 6505980"/>
              <a:gd name="connsiteX83" fmla="*/ 907867 w 3592824"/>
              <a:gd name="connsiteY83" fmla="*/ 5071187 h 6505980"/>
              <a:gd name="connsiteX84" fmla="*/ 788983 w 3592824"/>
              <a:gd name="connsiteY84" fmla="*/ 5093104 h 6505980"/>
              <a:gd name="connsiteX85" fmla="*/ 658043 w 3592824"/>
              <a:gd name="connsiteY85" fmla="*/ 5134555 h 6505980"/>
              <a:gd name="connsiteX86" fmla="*/ 522026 w 3592824"/>
              <a:gd name="connsiteY86" fmla="*/ 5190653 h 6505980"/>
              <a:gd name="connsiteX87" fmla="*/ 384200 w 3592824"/>
              <a:gd name="connsiteY87" fmla="*/ 5252843 h 6505980"/>
              <a:gd name="connsiteX88" fmla="*/ 249344 w 3592824"/>
              <a:gd name="connsiteY88" fmla="*/ 5325897 h 6505980"/>
              <a:gd name="connsiteX89" fmla="*/ 120569 w 3592824"/>
              <a:gd name="connsiteY89" fmla="*/ 5397133 h 6505980"/>
              <a:gd name="connsiteX90" fmla="*/ 0 w 3592824"/>
              <a:gd name="connsiteY90" fmla="*/ 5468693 h 6505980"/>
              <a:gd name="connsiteX91" fmla="*/ 124698 w 3592824"/>
              <a:gd name="connsiteY91" fmla="*/ 5335477 h 6505980"/>
              <a:gd name="connsiteX92" fmla="*/ 246734 w 3592824"/>
              <a:gd name="connsiteY92" fmla="*/ 5221959 h 6505980"/>
              <a:gd name="connsiteX93" fmla="*/ 376856 w 3592824"/>
              <a:gd name="connsiteY93" fmla="*/ 5132327 h 6505980"/>
              <a:gd name="connsiteX94" fmla="*/ 515500 w 3592824"/>
              <a:gd name="connsiteY94" fmla="*/ 5051213 h 6505980"/>
              <a:gd name="connsiteX95" fmla="*/ 659408 w 3592824"/>
              <a:gd name="connsiteY95" fmla="*/ 4987219 h 6505980"/>
              <a:gd name="connsiteX96" fmla="*/ 820898 w 3592824"/>
              <a:gd name="connsiteY96" fmla="*/ 4940794 h 6505980"/>
              <a:gd name="connsiteX97" fmla="*/ 1181074 w 3592824"/>
              <a:gd name="connsiteY97" fmla="*/ 4846988 h 6505980"/>
              <a:gd name="connsiteX98" fmla="*/ 1226539 w 3592824"/>
              <a:gd name="connsiteY98" fmla="*/ 4526635 h 6505980"/>
              <a:gd name="connsiteX99" fmla="*/ 1248314 w 3592824"/>
              <a:gd name="connsiteY99" fmla="*/ 4207589 h 6505980"/>
              <a:gd name="connsiteX100" fmla="*/ 1246367 w 3592824"/>
              <a:gd name="connsiteY100" fmla="*/ 3884569 h 6505980"/>
              <a:gd name="connsiteX101" fmla="*/ 1230789 w 3592824"/>
              <a:gd name="connsiteY101" fmla="*/ 3690675 h 6505980"/>
              <a:gd name="connsiteX102" fmla="*/ 1162613 w 3592824"/>
              <a:gd name="connsiteY102" fmla="*/ 3672408 h 6505980"/>
              <a:gd name="connsiteX103" fmla="*/ 1267627 w 3592824"/>
              <a:gd name="connsiteY103" fmla="*/ 3672408 h 6505980"/>
              <a:gd name="connsiteX104" fmla="*/ 1267627 w 3592824"/>
              <a:gd name="connsiteY104" fmla="*/ 2636174 h 6505980"/>
              <a:gd name="connsiteX105" fmla="*/ 1457972 w 3592824"/>
              <a:gd name="connsiteY105" fmla="*/ 2766635 h 6505980"/>
              <a:gd name="connsiteX106" fmla="*/ 1914541 w 3592824"/>
              <a:gd name="connsiteY106" fmla="*/ 1815401 h 6505980"/>
              <a:gd name="connsiteX107" fmla="*/ 1759871 w 3592824"/>
              <a:gd name="connsiteY107" fmla="*/ 1626771 h 6505980"/>
              <a:gd name="connsiteX108" fmla="*/ 1630255 w 3592824"/>
              <a:gd name="connsiteY108" fmla="*/ 1432944 h 6505980"/>
              <a:gd name="connsiteX109" fmla="*/ 1533657 w 3592824"/>
              <a:gd name="connsiteY109" fmla="*/ 1245834 h 6505980"/>
              <a:gd name="connsiteX110" fmla="*/ 1466898 w 3592824"/>
              <a:gd name="connsiteY110" fmla="*/ 1057506 h 6505980"/>
              <a:gd name="connsiteX111" fmla="*/ 1428386 w 3592824"/>
              <a:gd name="connsiteY111" fmla="*/ 871911 h 6505980"/>
              <a:gd name="connsiteX112" fmla="*/ 1418926 w 3592824"/>
              <a:gd name="connsiteY112" fmla="*/ 698165 h 6505980"/>
              <a:gd name="connsiteX113" fmla="*/ 1438518 w 3592824"/>
              <a:gd name="connsiteY113" fmla="*/ 529931 h 6505980"/>
              <a:gd name="connsiteX114" fmla="*/ 1487966 w 3592824"/>
              <a:gd name="connsiteY114" fmla="*/ 373157 h 6505980"/>
              <a:gd name="connsiteX115" fmla="*/ 1562109 w 3592824"/>
              <a:gd name="connsiteY115" fmla="*/ 234344 h 6505980"/>
              <a:gd name="connsiteX116" fmla="*/ 1590347 w 3592824"/>
              <a:gd name="connsiteY116" fmla="*/ 233909 h 6505980"/>
              <a:gd name="connsiteX117" fmla="*/ 1590423 w 3592824"/>
              <a:gd name="connsiteY117" fmla="*/ 276688 h 6505980"/>
              <a:gd name="connsiteX118" fmla="*/ 1534480 w 3592824"/>
              <a:gd name="connsiteY118" fmla="*/ 357380 h 6505980"/>
              <a:gd name="connsiteX119" fmla="*/ 1506010 w 3592824"/>
              <a:gd name="connsiteY119" fmla="*/ 457037 h 6505980"/>
              <a:gd name="connsiteX120" fmla="*/ 1488317 w 3592824"/>
              <a:gd name="connsiteY120" fmla="*/ 571212 h 6505980"/>
              <a:gd name="connsiteX121" fmla="*/ 1496884 w 3592824"/>
              <a:gd name="connsiteY121" fmla="*/ 693061 h 6505980"/>
              <a:gd name="connsiteX122" fmla="*/ 1522975 w 3592824"/>
              <a:gd name="connsiteY122" fmla="*/ 825308 h 6505980"/>
              <a:gd name="connsiteX123" fmla="*/ 1563776 w 3592824"/>
              <a:gd name="connsiteY123" fmla="*/ 957444 h 6505980"/>
              <a:gd name="connsiteX124" fmla="*/ 1623676 w 3592824"/>
              <a:gd name="connsiteY124" fmla="*/ 1089683 h 6505980"/>
              <a:gd name="connsiteX125" fmla="*/ 1701073 w 3592824"/>
              <a:gd name="connsiteY125" fmla="*/ 1219640 h 6505980"/>
              <a:gd name="connsiteX126" fmla="*/ 1784824 w 3592824"/>
              <a:gd name="connsiteY126" fmla="*/ 1340138 h 6505980"/>
              <a:gd name="connsiteX127" fmla="*/ 1839433 w 3592824"/>
              <a:gd name="connsiteY127" fmla="*/ 1402829 h 6505980"/>
              <a:gd name="connsiteX128" fmla="*/ 1879314 w 3592824"/>
              <a:gd name="connsiteY128" fmla="*/ 1462471 h 6505980"/>
              <a:gd name="connsiteX129" fmla="*/ 1923557 w 3592824"/>
              <a:gd name="connsiteY129" fmla="*/ 1509661 h 6505980"/>
              <a:gd name="connsiteX130" fmla="*/ 1968977 w 3592824"/>
              <a:gd name="connsiteY130" fmla="*/ 1553881 h 6505980"/>
              <a:gd name="connsiteX131" fmla="*/ 2023524 w 3592824"/>
              <a:gd name="connsiteY131" fmla="*/ 1583302 h 6505980"/>
              <a:gd name="connsiteX132" fmla="*/ 2159168 w 3592824"/>
              <a:gd name="connsiteY132" fmla="*/ 1357898 h 6505980"/>
              <a:gd name="connsiteX133" fmla="*/ 2301613 w 3592824"/>
              <a:gd name="connsiteY133" fmla="*/ 1152134 h 6505980"/>
              <a:gd name="connsiteX134" fmla="*/ 2456786 w 3592824"/>
              <a:gd name="connsiteY134" fmla="*/ 946442 h 6505980"/>
              <a:gd name="connsiteX135" fmla="*/ 2627883 w 3592824"/>
              <a:gd name="connsiteY135" fmla="*/ 750343 h 6505980"/>
              <a:gd name="connsiteX136" fmla="*/ 2819251 w 3592824"/>
              <a:gd name="connsiteY136" fmla="*/ 546637 h 6505980"/>
              <a:gd name="connsiteX137" fmla="*/ 3033293 w 3592824"/>
              <a:gd name="connsiteY137" fmla="*/ 338904 h 6505980"/>
              <a:gd name="connsiteX138" fmla="*/ 3075801 w 3592824"/>
              <a:gd name="connsiteY138" fmla="*/ 307656 h 6505980"/>
              <a:gd name="connsiteX139" fmla="*/ 3128615 w 3592824"/>
              <a:gd name="connsiteY139" fmla="*/ 255470 h 6505980"/>
              <a:gd name="connsiteX140" fmla="*/ 3193373 w 3592824"/>
              <a:gd name="connsiteY140" fmla="*/ 206920 h 6505980"/>
              <a:gd name="connsiteX141" fmla="*/ 3255727 w 3592824"/>
              <a:gd name="connsiteY141" fmla="*/ 153199 h 6505980"/>
              <a:gd name="connsiteX142" fmla="*/ 3326038 w 3592824"/>
              <a:gd name="connsiteY142" fmla="*/ 98736 h 6505980"/>
              <a:gd name="connsiteX143" fmla="*/ 3396772 w 3592824"/>
              <a:gd name="connsiteY143" fmla="*/ 57544 h 6505980"/>
              <a:gd name="connsiteX144" fmla="*/ 3465132 w 3592824"/>
              <a:gd name="connsiteY144" fmla="*/ 23864 h 6505980"/>
              <a:gd name="connsiteX145" fmla="*/ 3532718 w 3592824"/>
              <a:gd name="connsiteY145" fmla="*/ 3259 h 6505980"/>
              <a:gd name="connsiteX146" fmla="*/ 3587603 w 3592824"/>
              <a:gd name="connsiteY146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451696 w 3592824"/>
              <a:gd name="connsiteY14" fmla="*/ 1220120 h 6505980"/>
              <a:gd name="connsiteX15" fmla="*/ 2333617 w 3592824"/>
              <a:gd name="connsiteY15" fmla="*/ 1482858 h 6505980"/>
              <a:gd name="connsiteX16" fmla="*/ 2239019 w 3592824"/>
              <a:gd name="connsiteY16" fmla="*/ 1750687 h 6505980"/>
              <a:gd name="connsiteX17" fmla="*/ 2166716 w 3592824"/>
              <a:gd name="connsiteY17" fmla="*/ 2028149 h 6505980"/>
              <a:gd name="connsiteX18" fmla="*/ 2138696 w 3592824"/>
              <a:gd name="connsiteY18" fmla="*/ 2191021 h 6505980"/>
              <a:gd name="connsiteX19" fmla="*/ 1708453 w 3592824"/>
              <a:gd name="connsiteY19" fmla="*/ 2932299 h 6505980"/>
              <a:gd name="connsiteX20" fmla="*/ 1722817 w 3592824"/>
              <a:gd name="connsiteY20" fmla="*/ 3822513 h 6505980"/>
              <a:gd name="connsiteX21" fmla="*/ 1536952 w 3592824"/>
              <a:gd name="connsiteY21" fmla="*/ 3772714 h 6505980"/>
              <a:gd name="connsiteX22" fmla="*/ 1541206 w 3592824"/>
              <a:gd name="connsiteY22" fmla="*/ 4042551 h 6505980"/>
              <a:gd name="connsiteX23" fmla="*/ 1736905 w 3592824"/>
              <a:gd name="connsiteY23" fmla="*/ 4202721 h 6505980"/>
              <a:gd name="connsiteX24" fmla="*/ 1910038 w 3592824"/>
              <a:gd name="connsiteY24" fmla="*/ 4375859 h 6505980"/>
              <a:gd name="connsiteX25" fmla="*/ 2049967 w 3592824"/>
              <a:gd name="connsiteY25" fmla="*/ 4551312 h 6505980"/>
              <a:gd name="connsiteX26" fmla="*/ 2161751 w 3592824"/>
              <a:gd name="connsiteY26" fmla="*/ 4736795 h 6505980"/>
              <a:gd name="connsiteX27" fmla="*/ 2245901 w 3592824"/>
              <a:gd name="connsiteY27" fmla="*/ 4927533 h 6505980"/>
              <a:gd name="connsiteX28" fmla="*/ 2299319 w 3592824"/>
              <a:gd name="connsiteY28" fmla="*/ 5113852 h 6505980"/>
              <a:gd name="connsiteX29" fmla="*/ 2323619 w 3592824"/>
              <a:gd name="connsiteY29" fmla="*/ 5302637 h 6505980"/>
              <a:gd name="connsiteX30" fmla="*/ 2316528 w 3592824"/>
              <a:gd name="connsiteY30" fmla="*/ 5487662 h 6505980"/>
              <a:gd name="connsiteX31" fmla="*/ 2281292 w 3592824"/>
              <a:gd name="connsiteY31" fmla="*/ 5660347 h 6505980"/>
              <a:gd name="connsiteX32" fmla="*/ 2254472 w 3592824"/>
              <a:gd name="connsiteY32" fmla="*/ 5669051 h 6505980"/>
              <a:gd name="connsiteX33" fmla="*/ 2243469 w 3592824"/>
              <a:gd name="connsiteY33" fmla="*/ 5622519 h 6505980"/>
              <a:gd name="connsiteX34" fmla="*/ 2276202 w 3592824"/>
              <a:gd name="connsiteY34" fmla="*/ 5518399 h 6505980"/>
              <a:gd name="connsiteX35" fmla="*/ 2277887 w 3592824"/>
              <a:gd name="connsiteY35" fmla="*/ 5401645 h 6505980"/>
              <a:gd name="connsiteX36" fmla="*/ 2265586 w 3592824"/>
              <a:gd name="connsiteY36" fmla="*/ 5272239 h 6505980"/>
              <a:gd name="connsiteX37" fmla="*/ 2226278 w 3592824"/>
              <a:gd name="connsiteY37" fmla="*/ 5142134 h 6505980"/>
              <a:gd name="connsiteX38" fmla="*/ 2167610 w 3592824"/>
              <a:gd name="connsiteY38" fmla="*/ 5005824 h 6505980"/>
              <a:gd name="connsiteX39" fmla="*/ 2094934 w 3592824"/>
              <a:gd name="connsiteY39" fmla="*/ 4873928 h 6505980"/>
              <a:gd name="connsiteX40" fmla="*/ 2004022 w 3592824"/>
              <a:gd name="connsiteY40" fmla="*/ 4747491 h 6505980"/>
              <a:gd name="connsiteX41" fmla="*/ 1897003 w 3592824"/>
              <a:gd name="connsiteY41" fmla="*/ 4628630 h 6505980"/>
              <a:gd name="connsiteX42" fmla="*/ 1786353 w 3592824"/>
              <a:gd name="connsiteY42" fmla="*/ 4521927 h 6505980"/>
              <a:gd name="connsiteX43" fmla="*/ 1718256 w 3592824"/>
              <a:gd name="connsiteY43" fmla="*/ 4469625 h 6505980"/>
              <a:gd name="connsiteX44" fmla="*/ 1664984 w 3592824"/>
              <a:gd name="connsiteY44" fmla="*/ 4416354 h 6505980"/>
              <a:gd name="connsiteX45" fmla="*/ 1610735 w 3592824"/>
              <a:gd name="connsiteY45" fmla="*/ 4377899 h 6505980"/>
              <a:gd name="connsiteX46" fmla="*/ 1556121 w 3592824"/>
              <a:gd name="connsiteY46" fmla="*/ 4343019 h 6505980"/>
              <a:gd name="connsiteX47" fmla="*/ 1496586 w 3592824"/>
              <a:gd name="connsiteY47" fmla="*/ 4326909 h 6505980"/>
              <a:gd name="connsiteX48" fmla="*/ 1424825 w 3592824"/>
              <a:gd name="connsiteY48" fmla="*/ 4611755 h 6505980"/>
              <a:gd name="connsiteX49" fmla="*/ 1341569 w 3592824"/>
              <a:gd name="connsiteY49" fmla="*/ 4877209 h 6505980"/>
              <a:gd name="connsiteX50" fmla="*/ 1246153 w 3592824"/>
              <a:gd name="connsiteY50" fmla="*/ 5146295 h 6505980"/>
              <a:gd name="connsiteX51" fmla="*/ 1133098 w 3592824"/>
              <a:gd name="connsiteY51" fmla="*/ 5409585 h 6505980"/>
              <a:gd name="connsiteX52" fmla="*/ 1002651 w 3592824"/>
              <a:gd name="connsiteY52" fmla="*/ 5687069 h 6505980"/>
              <a:gd name="connsiteX53" fmla="*/ 851621 w 3592824"/>
              <a:gd name="connsiteY53" fmla="*/ 5975542 h 6505980"/>
              <a:gd name="connsiteX54" fmla="*/ 819067 w 3592824"/>
              <a:gd name="connsiteY54" fmla="*/ 6021945 h 6505980"/>
              <a:gd name="connsiteX55" fmla="*/ 782039 w 3592824"/>
              <a:gd name="connsiteY55" fmla="*/ 6094137 h 6505980"/>
              <a:gd name="connsiteX56" fmla="*/ 732689 w 3592824"/>
              <a:gd name="connsiteY56" fmla="*/ 6165853 h 6505980"/>
              <a:gd name="connsiteX57" fmla="*/ 686953 w 3592824"/>
              <a:gd name="connsiteY57" fmla="*/ 6242495 h 6505980"/>
              <a:gd name="connsiteX58" fmla="*/ 633819 w 3592824"/>
              <a:gd name="connsiteY58" fmla="*/ 6322262 h 6505980"/>
              <a:gd name="connsiteX59" fmla="*/ 576894 w 3592824"/>
              <a:gd name="connsiteY59" fmla="*/ 6387714 h 6505980"/>
              <a:gd name="connsiteX60" fmla="*/ 520310 w 3592824"/>
              <a:gd name="connsiteY60" fmla="*/ 6444298 h 6505980"/>
              <a:gd name="connsiteX61" fmla="*/ 461122 w 3592824"/>
              <a:gd name="connsiteY61" fmla="*/ 6486433 h 6505980"/>
              <a:gd name="connsiteX62" fmla="*/ 409611 w 3592824"/>
              <a:gd name="connsiteY62" fmla="*/ 6505980 h 6505980"/>
              <a:gd name="connsiteX63" fmla="*/ 397795 w 3592824"/>
              <a:gd name="connsiteY63" fmla="*/ 6478382 h 6505980"/>
              <a:gd name="connsiteX64" fmla="*/ 580228 w 3592824"/>
              <a:gd name="connsiteY64" fmla="*/ 6260780 h 6505980"/>
              <a:gd name="connsiteX65" fmla="*/ 740291 w 3592824"/>
              <a:gd name="connsiteY65" fmla="*/ 6020812 h 6505980"/>
              <a:gd name="connsiteX66" fmla="*/ 876161 w 3592824"/>
              <a:gd name="connsiteY66" fmla="*/ 5764542 h 6505980"/>
              <a:gd name="connsiteX67" fmla="*/ 983460 w 3592824"/>
              <a:gd name="connsiteY67" fmla="*/ 5511282 h 6505980"/>
              <a:gd name="connsiteX68" fmla="*/ 1071980 w 3592824"/>
              <a:gd name="connsiteY68" fmla="*/ 5262934 h 6505980"/>
              <a:gd name="connsiteX69" fmla="*/ 1108340 w 3592824"/>
              <a:gd name="connsiteY69" fmla="*/ 5079541 h 6505980"/>
              <a:gd name="connsiteX70" fmla="*/ 1121344 w 3592824"/>
              <a:gd name="connsiteY70" fmla="*/ 5084649 h 6505980"/>
              <a:gd name="connsiteX71" fmla="*/ 1125291 w 3592824"/>
              <a:gd name="connsiteY71" fmla="*/ 5080701 h 6505980"/>
              <a:gd name="connsiteX72" fmla="*/ 1124442 w 3592824"/>
              <a:gd name="connsiteY72" fmla="*/ 5071961 h 6505980"/>
              <a:gd name="connsiteX73" fmla="*/ 1122157 w 3592824"/>
              <a:gd name="connsiteY73" fmla="*/ 5065724 h 6505980"/>
              <a:gd name="connsiteX74" fmla="*/ 1117049 w 3592824"/>
              <a:gd name="connsiteY74" fmla="*/ 5052716 h 6505980"/>
              <a:gd name="connsiteX75" fmla="*/ 1122811 w 3592824"/>
              <a:gd name="connsiteY75" fmla="*/ 5042696 h 6505980"/>
              <a:gd name="connsiteX76" fmla="*/ 1122495 w 3592824"/>
              <a:gd name="connsiteY76" fmla="*/ 5034485 h 6505980"/>
              <a:gd name="connsiteX77" fmla="*/ 1124158 w 3592824"/>
              <a:gd name="connsiteY77" fmla="*/ 5024300 h 6505980"/>
              <a:gd name="connsiteX78" fmla="*/ 1120205 w 3592824"/>
              <a:gd name="connsiteY78" fmla="*/ 5028252 h 6505980"/>
              <a:gd name="connsiteX79" fmla="*/ 1122495 w 3592824"/>
              <a:gd name="connsiteY79" fmla="*/ 5034485 h 6505980"/>
              <a:gd name="connsiteX80" fmla="*/ 1108340 w 3592824"/>
              <a:gd name="connsiteY80" fmla="*/ 5079541 h 6505980"/>
              <a:gd name="connsiteX81" fmla="*/ 1019535 w 3592824"/>
              <a:gd name="connsiteY81" fmla="*/ 5061794 h 6505980"/>
              <a:gd name="connsiteX82" fmla="*/ 907867 w 3592824"/>
              <a:gd name="connsiteY82" fmla="*/ 5071187 h 6505980"/>
              <a:gd name="connsiteX83" fmla="*/ 788983 w 3592824"/>
              <a:gd name="connsiteY83" fmla="*/ 5093104 h 6505980"/>
              <a:gd name="connsiteX84" fmla="*/ 658043 w 3592824"/>
              <a:gd name="connsiteY84" fmla="*/ 5134555 h 6505980"/>
              <a:gd name="connsiteX85" fmla="*/ 522026 w 3592824"/>
              <a:gd name="connsiteY85" fmla="*/ 5190653 h 6505980"/>
              <a:gd name="connsiteX86" fmla="*/ 384200 w 3592824"/>
              <a:gd name="connsiteY86" fmla="*/ 5252843 h 6505980"/>
              <a:gd name="connsiteX87" fmla="*/ 249344 w 3592824"/>
              <a:gd name="connsiteY87" fmla="*/ 5325897 h 6505980"/>
              <a:gd name="connsiteX88" fmla="*/ 120569 w 3592824"/>
              <a:gd name="connsiteY88" fmla="*/ 5397133 h 6505980"/>
              <a:gd name="connsiteX89" fmla="*/ 0 w 3592824"/>
              <a:gd name="connsiteY89" fmla="*/ 5468693 h 6505980"/>
              <a:gd name="connsiteX90" fmla="*/ 124698 w 3592824"/>
              <a:gd name="connsiteY90" fmla="*/ 5335477 h 6505980"/>
              <a:gd name="connsiteX91" fmla="*/ 246734 w 3592824"/>
              <a:gd name="connsiteY91" fmla="*/ 5221959 h 6505980"/>
              <a:gd name="connsiteX92" fmla="*/ 376856 w 3592824"/>
              <a:gd name="connsiteY92" fmla="*/ 5132327 h 6505980"/>
              <a:gd name="connsiteX93" fmla="*/ 515500 w 3592824"/>
              <a:gd name="connsiteY93" fmla="*/ 5051213 h 6505980"/>
              <a:gd name="connsiteX94" fmla="*/ 659408 w 3592824"/>
              <a:gd name="connsiteY94" fmla="*/ 4987219 h 6505980"/>
              <a:gd name="connsiteX95" fmla="*/ 820898 w 3592824"/>
              <a:gd name="connsiteY95" fmla="*/ 4940794 h 6505980"/>
              <a:gd name="connsiteX96" fmla="*/ 1181074 w 3592824"/>
              <a:gd name="connsiteY96" fmla="*/ 4846988 h 6505980"/>
              <a:gd name="connsiteX97" fmla="*/ 1226539 w 3592824"/>
              <a:gd name="connsiteY97" fmla="*/ 4526635 h 6505980"/>
              <a:gd name="connsiteX98" fmla="*/ 1248314 w 3592824"/>
              <a:gd name="connsiteY98" fmla="*/ 4207589 h 6505980"/>
              <a:gd name="connsiteX99" fmla="*/ 1246367 w 3592824"/>
              <a:gd name="connsiteY99" fmla="*/ 3884569 h 6505980"/>
              <a:gd name="connsiteX100" fmla="*/ 1230789 w 3592824"/>
              <a:gd name="connsiteY100" fmla="*/ 3690675 h 6505980"/>
              <a:gd name="connsiteX101" fmla="*/ 1162613 w 3592824"/>
              <a:gd name="connsiteY101" fmla="*/ 3672408 h 6505980"/>
              <a:gd name="connsiteX102" fmla="*/ 1267627 w 3592824"/>
              <a:gd name="connsiteY102" fmla="*/ 3672408 h 6505980"/>
              <a:gd name="connsiteX103" fmla="*/ 1267627 w 3592824"/>
              <a:gd name="connsiteY103" fmla="*/ 2636174 h 6505980"/>
              <a:gd name="connsiteX104" fmla="*/ 1457972 w 3592824"/>
              <a:gd name="connsiteY104" fmla="*/ 2766635 h 6505980"/>
              <a:gd name="connsiteX105" fmla="*/ 1914541 w 3592824"/>
              <a:gd name="connsiteY105" fmla="*/ 1815401 h 6505980"/>
              <a:gd name="connsiteX106" fmla="*/ 1759871 w 3592824"/>
              <a:gd name="connsiteY106" fmla="*/ 1626771 h 6505980"/>
              <a:gd name="connsiteX107" fmla="*/ 1630255 w 3592824"/>
              <a:gd name="connsiteY107" fmla="*/ 1432944 h 6505980"/>
              <a:gd name="connsiteX108" fmla="*/ 1533657 w 3592824"/>
              <a:gd name="connsiteY108" fmla="*/ 1245834 h 6505980"/>
              <a:gd name="connsiteX109" fmla="*/ 1466898 w 3592824"/>
              <a:gd name="connsiteY109" fmla="*/ 1057506 h 6505980"/>
              <a:gd name="connsiteX110" fmla="*/ 1428386 w 3592824"/>
              <a:gd name="connsiteY110" fmla="*/ 871911 h 6505980"/>
              <a:gd name="connsiteX111" fmla="*/ 1418926 w 3592824"/>
              <a:gd name="connsiteY111" fmla="*/ 698165 h 6505980"/>
              <a:gd name="connsiteX112" fmla="*/ 1438518 w 3592824"/>
              <a:gd name="connsiteY112" fmla="*/ 529931 h 6505980"/>
              <a:gd name="connsiteX113" fmla="*/ 1487966 w 3592824"/>
              <a:gd name="connsiteY113" fmla="*/ 373157 h 6505980"/>
              <a:gd name="connsiteX114" fmla="*/ 1562109 w 3592824"/>
              <a:gd name="connsiteY114" fmla="*/ 234344 h 6505980"/>
              <a:gd name="connsiteX115" fmla="*/ 1590347 w 3592824"/>
              <a:gd name="connsiteY115" fmla="*/ 233909 h 6505980"/>
              <a:gd name="connsiteX116" fmla="*/ 1590423 w 3592824"/>
              <a:gd name="connsiteY116" fmla="*/ 276688 h 6505980"/>
              <a:gd name="connsiteX117" fmla="*/ 1534480 w 3592824"/>
              <a:gd name="connsiteY117" fmla="*/ 357380 h 6505980"/>
              <a:gd name="connsiteX118" fmla="*/ 1506010 w 3592824"/>
              <a:gd name="connsiteY118" fmla="*/ 457037 h 6505980"/>
              <a:gd name="connsiteX119" fmla="*/ 1488317 w 3592824"/>
              <a:gd name="connsiteY119" fmla="*/ 571212 h 6505980"/>
              <a:gd name="connsiteX120" fmla="*/ 1496884 w 3592824"/>
              <a:gd name="connsiteY120" fmla="*/ 693061 h 6505980"/>
              <a:gd name="connsiteX121" fmla="*/ 1522975 w 3592824"/>
              <a:gd name="connsiteY121" fmla="*/ 825308 h 6505980"/>
              <a:gd name="connsiteX122" fmla="*/ 1563776 w 3592824"/>
              <a:gd name="connsiteY122" fmla="*/ 957444 h 6505980"/>
              <a:gd name="connsiteX123" fmla="*/ 1623676 w 3592824"/>
              <a:gd name="connsiteY123" fmla="*/ 1089683 h 6505980"/>
              <a:gd name="connsiteX124" fmla="*/ 1701073 w 3592824"/>
              <a:gd name="connsiteY124" fmla="*/ 1219640 h 6505980"/>
              <a:gd name="connsiteX125" fmla="*/ 1784824 w 3592824"/>
              <a:gd name="connsiteY125" fmla="*/ 1340138 h 6505980"/>
              <a:gd name="connsiteX126" fmla="*/ 1839433 w 3592824"/>
              <a:gd name="connsiteY126" fmla="*/ 1402829 h 6505980"/>
              <a:gd name="connsiteX127" fmla="*/ 1879314 w 3592824"/>
              <a:gd name="connsiteY127" fmla="*/ 1462471 h 6505980"/>
              <a:gd name="connsiteX128" fmla="*/ 1923557 w 3592824"/>
              <a:gd name="connsiteY128" fmla="*/ 1509661 h 6505980"/>
              <a:gd name="connsiteX129" fmla="*/ 1968977 w 3592824"/>
              <a:gd name="connsiteY129" fmla="*/ 1553881 h 6505980"/>
              <a:gd name="connsiteX130" fmla="*/ 2023524 w 3592824"/>
              <a:gd name="connsiteY130" fmla="*/ 1583302 h 6505980"/>
              <a:gd name="connsiteX131" fmla="*/ 2159168 w 3592824"/>
              <a:gd name="connsiteY131" fmla="*/ 1357898 h 6505980"/>
              <a:gd name="connsiteX132" fmla="*/ 2301613 w 3592824"/>
              <a:gd name="connsiteY132" fmla="*/ 1152134 h 6505980"/>
              <a:gd name="connsiteX133" fmla="*/ 2456786 w 3592824"/>
              <a:gd name="connsiteY133" fmla="*/ 946442 h 6505980"/>
              <a:gd name="connsiteX134" fmla="*/ 2627883 w 3592824"/>
              <a:gd name="connsiteY134" fmla="*/ 750343 h 6505980"/>
              <a:gd name="connsiteX135" fmla="*/ 2819251 w 3592824"/>
              <a:gd name="connsiteY135" fmla="*/ 546637 h 6505980"/>
              <a:gd name="connsiteX136" fmla="*/ 3033293 w 3592824"/>
              <a:gd name="connsiteY136" fmla="*/ 338904 h 6505980"/>
              <a:gd name="connsiteX137" fmla="*/ 3075801 w 3592824"/>
              <a:gd name="connsiteY137" fmla="*/ 307656 h 6505980"/>
              <a:gd name="connsiteX138" fmla="*/ 3128615 w 3592824"/>
              <a:gd name="connsiteY138" fmla="*/ 255470 h 6505980"/>
              <a:gd name="connsiteX139" fmla="*/ 3193373 w 3592824"/>
              <a:gd name="connsiteY139" fmla="*/ 206920 h 6505980"/>
              <a:gd name="connsiteX140" fmla="*/ 3255727 w 3592824"/>
              <a:gd name="connsiteY140" fmla="*/ 153199 h 6505980"/>
              <a:gd name="connsiteX141" fmla="*/ 3326038 w 3592824"/>
              <a:gd name="connsiteY141" fmla="*/ 98736 h 6505980"/>
              <a:gd name="connsiteX142" fmla="*/ 3396772 w 3592824"/>
              <a:gd name="connsiteY142" fmla="*/ 57544 h 6505980"/>
              <a:gd name="connsiteX143" fmla="*/ 3465132 w 3592824"/>
              <a:gd name="connsiteY143" fmla="*/ 23864 h 6505980"/>
              <a:gd name="connsiteX144" fmla="*/ 3532718 w 3592824"/>
              <a:gd name="connsiteY144" fmla="*/ 3259 h 6505980"/>
              <a:gd name="connsiteX145" fmla="*/ 3587603 w 3592824"/>
              <a:gd name="connsiteY145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451696 w 3592824"/>
              <a:gd name="connsiteY13" fmla="*/ 1220120 h 6505980"/>
              <a:gd name="connsiteX14" fmla="*/ 2333617 w 3592824"/>
              <a:gd name="connsiteY14" fmla="*/ 1482858 h 6505980"/>
              <a:gd name="connsiteX15" fmla="*/ 2239019 w 3592824"/>
              <a:gd name="connsiteY15" fmla="*/ 1750687 h 6505980"/>
              <a:gd name="connsiteX16" fmla="*/ 2166716 w 3592824"/>
              <a:gd name="connsiteY16" fmla="*/ 2028149 h 6505980"/>
              <a:gd name="connsiteX17" fmla="*/ 2138696 w 3592824"/>
              <a:gd name="connsiteY17" fmla="*/ 2191021 h 6505980"/>
              <a:gd name="connsiteX18" fmla="*/ 1708453 w 3592824"/>
              <a:gd name="connsiteY18" fmla="*/ 2932299 h 6505980"/>
              <a:gd name="connsiteX19" fmla="*/ 1722817 w 3592824"/>
              <a:gd name="connsiteY19" fmla="*/ 3822513 h 6505980"/>
              <a:gd name="connsiteX20" fmla="*/ 1536952 w 3592824"/>
              <a:gd name="connsiteY20" fmla="*/ 3772714 h 6505980"/>
              <a:gd name="connsiteX21" fmla="*/ 1541206 w 3592824"/>
              <a:gd name="connsiteY21" fmla="*/ 4042551 h 6505980"/>
              <a:gd name="connsiteX22" fmla="*/ 1736905 w 3592824"/>
              <a:gd name="connsiteY22" fmla="*/ 4202721 h 6505980"/>
              <a:gd name="connsiteX23" fmla="*/ 1910038 w 3592824"/>
              <a:gd name="connsiteY23" fmla="*/ 4375859 h 6505980"/>
              <a:gd name="connsiteX24" fmla="*/ 2049967 w 3592824"/>
              <a:gd name="connsiteY24" fmla="*/ 4551312 h 6505980"/>
              <a:gd name="connsiteX25" fmla="*/ 2161751 w 3592824"/>
              <a:gd name="connsiteY25" fmla="*/ 4736795 h 6505980"/>
              <a:gd name="connsiteX26" fmla="*/ 2245901 w 3592824"/>
              <a:gd name="connsiteY26" fmla="*/ 4927533 h 6505980"/>
              <a:gd name="connsiteX27" fmla="*/ 2299319 w 3592824"/>
              <a:gd name="connsiteY27" fmla="*/ 5113852 h 6505980"/>
              <a:gd name="connsiteX28" fmla="*/ 2323619 w 3592824"/>
              <a:gd name="connsiteY28" fmla="*/ 5302637 h 6505980"/>
              <a:gd name="connsiteX29" fmla="*/ 2316528 w 3592824"/>
              <a:gd name="connsiteY29" fmla="*/ 5487662 h 6505980"/>
              <a:gd name="connsiteX30" fmla="*/ 2281292 w 3592824"/>
              <a:gd name="connsiteY30" fmla="*/ 5660347 h 6505980"/>
              <a:gd name="connsiteX31" fmla="*/ 2254472 w 3592824"/>
              <a:gd name="connsiteY31" fmla="*/ 5669051 h 6505980"/>
              <a:gd name="connsiteX32" fmla="*/ 2243469 w 3592824"/>
              <a:gd name="connsiteY32" fmla="*/ 5622519 h 6505980"/>
              <a:gd name="connsiteX33" fmla="*/ 2276202 w 3592824"/>
              <a:gd name="connsiteY33" fmla="*/ 5518399 h 6505980"/>
              <a:gd name="connsiteX34" fmla="*/ 2277887 w 3592824"/>
              <a:gd name="connsiteY34" fmla="*/ 5401645 h 6505980"/>
              <a:gd name="connsiteX35" fmla="*/ 2265586 w 3592824"/>
              <a:gd name="connsiteY35" fmla="*/ 5272239 h 6505980"/>
              <a:gd name="connsiteX36" fmla="*/ 2226278 w 3592824"/>
              <a:gd name="connsiteY36" fmla="*/ 5142134 h 6505980"/>
              <a:gd name="connsiteX37" fmla="*/ 2167610 w 3592824"/>
              <a:gd name="connsiteY37" fmla="*/ 5005824 h 6505980"/>
              <a:gd name="connsiteX38" fmla="*/ 2094934 w 3592824"/>
              <a:gd name="connsiteY38" fmla="*/ 4873928 h 6505980"/>
              <a:gd name="connsiteX39" fmla="*/ 2004022 w 3592824"/>
              <a:gd name="connsiteY39" fmla="*/ 4747491 h 6505980"/>
              <a:gd name="connsiteX40" fmla="*/ 1897003 w 3592824"/>
              <a:gd name="connsiteY40" fmla="*/ 4628630 h 6505980"/>
              <a:gd name="connsiteX41" fmla="*/ 1786353 w 3592824"/>
              <a:gd name="connsiteY41" fmla="*/ 4521927 h 6505980"/>
              <a:gd name="connsiteX42" fmla="*/ 1718256 w 3592824"/>
              <a:gd name="connsiteY42" fmla="*/ 4469625 h 6505980"/>
              <a:gd name="connsiteX43" fmla="*/ 1664984 w 3592824"/>
              <a:gd name="connsiteY43" fmla="*/ 4416354 h 6505980"/>
              <a:gd name="connsiteX44" fmla="*/ 1610735 w 3592824"/>
              <a:gd name="connsiteY44" fmla="*/ 4377899 h 6505980"/>
              <a:gd name="connsiteX45" fmla="*/ 1556121 w 3592824"/>
              <a:gd name="connsiteY45" fmla="*/ 4343019 h 6505980"/>
              <a:gd name="connsiteX46" fmla="*/ 1496586 w 3592824"/>
              <a:gd name="connsiteY46" fmla="*/ 4326909 h 6505980"/>
              <a:gd name="connsiteX47" fmla="*/ 1424825 w 3592824"/>
              <a:gd name="connsiteY47" fmla="*/ 4611755 h 6505980"/>
              <a:gd name="connsiteX48" fmla="*/ 1341569 w 3592824"/>
              <a:gd name="connsiteY48" fmla="*/ 4877209 h 6505980"/>
              <a:gd name="connsiteX49" fmla="*/ 1246153 w 3592824"/>
              <a:gd name="connsiteY49" fmla="*/ 5146295 h 6505980"/>
              <a:gd name="connsiteX50" fmla="*/ 1133098 w 3592824"/>
              <a:gd name="connsiteY50" fmla="*/ 5409585 h 6505980"/>
              <a:gd name="connsiteX51" fmla="*/ 1002651 w 3592824"/>
              <a:gd name="connsiteY51" fmla="*/ 5687069 h 6505980"/>
              <a:gd name="connsiteX52" fmla="*/ 851621 w 3592824"/>
              <a:gd name="connsiteY52" fmla="*/ 5975542 h 6505980"/>
              <a:gd name="connsiteX53" fmla="*/ 819067 w 3592824"/>
              <a:gd name="connsiteY53" fmla="*/ 6021945 h 6505980"/>
              <a:gd name="connsiteX54" fmla="*/ 782039 w 3592824"/>
              <a:gd name="connsiteY54" fmla="*/ 6094137 h 6505980"/>
              <a:gd name="connsiteX55" fmla="*/ 732689 w 3592824"/>
              <a:gd name="connsiteY55" fmla="*/ 6165853 h 6505980"/>
              <a:gd name="connsiteX56" fmla="*/ 686953 w 3592824"/>
              <a:gd name="connsiteY56" fmla="*/ 6242495 h 6505980"/>
              <a:gd name="connsiteX57" fmla="*/ 633819 w 3592824"/>
              <a:gd name="connsiteY57" fmla="*/ 6322262 h 6505980"/>
              <a:gd name="connsiteX58" fmla="*/ 576894 w 3592824"/>
              <a:gd name="connsiteY58" fmla="*/ 6387714 h 6505980"/>
              <a:gd name="connsiteX59" fmla="*/ 520310 w 3592824"/>
              <a:gd name="connsiteY59" fmla="*/ 6444298 h 6505980"/>
              <a:gd name="connsiteX60" fmla="*/ 461122 w 3592824"/>
              <a:gd name="connsiteY60" fmla="*/ 6486433 h 6505980"/>
              <a:gd name="connsiteX61" fmla="*/ 409611 w 3592824"/>
              <a:gd name="connsiteY61" fmla="*/ 6505980 h 6505980"/>
              <a:gd name="connsiteX62" fmla="*/ 397795 w 3592824"/>
              <a:gd name="connsiteY62" fmla="*/ 6478382 h 6505980"/>
              <a:gd name="connsiteX63" fmla="*/ 580228 w 3592824"/>
              <a:gd name="connsiteY63" fmla="*/ 6260780 h 6505980"/>
              <a:gd name="connsiteX64" fmla="*/ 740291 w 3592824"/>
              <a:gd name="connsiteY64" fmla="*/ 6020812 h 6505980"/>
              <a:gd name="connsiteX65" fmla="*/ 876161 w 3592824"/>
              <a:gd name="connsiteY65" fmla="*/ 5764542 h 6505980"/>
              <a:gd name="connsiteX66" fmla="*/ 983460 w 3592824"/>
              <a:gd name="connsiteY66" fmla="*/ 5511282 h 6505980"/>
              <a:gd name="connsiteX67" fmla="*/ 1071980 w 3592824"/>
              <a:gd name="connsiteY67" fmla="*/ 5262934 h 6505980"/>
              <a:gd name="connsiteX68" fmla="*/ 1108340 w 3592824"/>
              <a:gd name="connsiteY68" fmla="*/ 5079541 h 6505980"/>
              <a:gd name="connsiteX69" fmla="*/ 1121344 w 3592824"/>
              <a:gd name="connsiteY69" fmla="*/ 5084649 h 6505980"/>
              <a:gd name="connsiteX70" fmla="*/ 1125291 w 3592824"/>
              <a:gd name="connsiteY70" fmla="*/ 5080701 h 6505980"/>
              <a:gd name="connsiteX71" fmla="*/ 1124442 w 3592824"/>
              <a:gd name="connsiteY71" fmla="*/ 5071961 h 6505980"/>
              <a:gd name="connsiteX72" fmla="*/ 1122157 w 3592824"/>
              <a:gd name="connsiteY72" fmla="*/ 5065724 h 6505980"/>
              <a:gd name="connsiteX73" fmla="*/ 1117049 w 3592824"/>
              <a:gd name="connsiteY73" fmla="*/ 5052716 h 6505980"/>
              <a:gd name="connsiteX74" fmla="*/ 1122811 w 3592824"/>
              <a:gd name="connsiteY74" fmla="*/ 5042696 h 6505980"/>
              <a:gd name="connsiteX75" fmla="*/ 1122495 w 3592824"/>
              <a:gd name="connsiteY75" fmla="*/ 5034485 h 6505980"/>
              <a:gd name="connsiteX76" fmla="*/ 1124158 w 3592824"/>
              <a:gd name="connsiteY76" fmla="*/ 5024300 h 6505980"/>
              <a:gd name="connsiteX77" fmla="*/ 1120205 w 3592824"/>
              <a:gd name="connsiteY77" fmla="*/ 5028252 h 6505980"/>
              <a:gd name="connsiteX78" fmla="*/ 1122495 w 3592824"/>
              <a:gd name="connsiteY78" fmla="*/ 5034485 h 6505980"/>
              <a:gd name="connsiteX79" fmla="*/ 1108340 w 3592824"/>
              <a:gd name="connsiteY79" fmla="*/ 5079541 h 6505980"/>
              <a:gd name="connsiteX80" fmla="*/ 1019535 w 3592824"/>
              <a:gd name="connsiteY80" fmla="*/ 5061794 h 6505980"/>
              <a:gd name="connsiteX81" fmla="*/ 907867 w 3592824"/>
              <a:gd name="connsiteY81" fmla="*/ 5071187 h 6505980"/>
              <a:gd name="connsiteX82" fmla="*/ 788983 w 3592824"/>
              <a:gd name="connsiteY82" fmla="*/ 5093104 h 6505980"/>
              <a:gd name="connsiteX83" fmla="*/ 658043 w 3592824"/>
              <a:gd name="connsiteY83" fmla="*/ 5134555 h 6505980"/>
              <a:gd name="connsiteX84" fmla="*/ 522026 w 3592824"/>
              <a:gd name="connsiteY84" fmla="*/ 5190653 h 6505980"/>
              <a:gd name="connsiteX85" fmla="*/ 384200 w 3592824"/>
              <a:gd name="connsiteY85" fmla="*/ 5252843 h 6505980"/>
              <a:gd name="connsiteX86" fmla="*/ 249344 w 3592824"/>
              <a:gd name="connsiteY86" fmla="*/ 5325897 h 6505980"/>
              <a:gd name="connsiteX87" fmla="*/ 120569 w 3592824"/>
              <a:gd name="connsiteY87" fmla="*/ 5397133 h 6505980"/>
              <a:gd name="connsiteX88" fmla="*/ 0 w 3592824"/>
              <a:gd name="connsiteY88" fmla="*/ 5468693 h 6505980"/>
              <a:gd name="connsiteX89" fmla="*/ 124698 w 3592824"/>
              <a:gd name="connsiteY89" fmla="*/ 5335477 h 6505980"/>
              <a:gd name="connsiteX90" fmla="*/ 246734 w 3592824"/>
              <a:gd name="connsiteY90" fmla="*/ 5221959 h 6505980"/>
              <a:gd name="connsiteX91" fmla="*/ 376856 w 3592824"/>
              <a:gd name="connsiteY91" fmla="*/ 5132327 h 6505980"/>
              <a:gd name="connsiteX92" fmla="*/ 515500 w 3592824"/>
              <a:gd name="connsiteY92" fmla="*/ 5051213 h 6505980"/>
              <a:gd name="connsiteX93" fmla="*/ 659408 w 3592824"/>
              <a:gd name="connsiteY93" fmla="*/ 4987219 h 6505980"/>
              <a:gd name="connsiteX94" fmla="*/ 820898 w 3592824"/>
              <a:gd name="connsiteY94" fmla="*/ 4940794 h 6505980"/>
              <a:gd name="connsiteX95" fmla="*/ 1181074 w 3592824"/>
              <a:gd name="connsiteY95" fmla="*/ 4846988 h 6505980"/>
              <a:gd name="connsiteX96" fmla="*/ 1226539 w 3592824"/>
              <a:gd name="connsiteY96" fmla="*/ 4526635 h 6505980"/>
              <a:gd name="connsiteX97" fmla="*/ 1248314 w 3592824"/>
              <a:gd name="connsiteY97" fmla="*/ 4207589 h 6505980"/>
              <a:gd name="connsiteX98" fmla="*/ 1246367 w 3592824"/>
              <a:gd name="connsiteY98" fmla="*/ 3884569 h 6505980"/>
              <a:gd name="connsiteX99" fmla="*/ 1230789 w 3592824"/>
              <a:gd name="connsiteY99" fmla="*/ 3690675 h 6505980"/>
              <a:gd name="connsiteX100" fmla="*/ 1162613 w 3592824"/>
              <a:gd name="connsiteY100" fmla="*/ 3672408 h 6505980"/>
              <a:gd name="connsiteX101" fmla="*/ 1267627 w 3592824"/>
              <a:gd name="connsiteY101" fmla="*/ 3672408 h 6505980"/>
              <a:gd name="connsiteX102" fmla="*/ 1267627 w 3592824"/>
              <a:gd name="connsiteY102" fmla="*/ 2636174 h 6505980"/>
              <a:gd name="connsiteX103" fmla="*/ 1457972 w 3592824"/>
              <a:gd name="connsiteY103" fmla="*/ 2766635 h 6505980"/>
              <a:gd name="connsiteX104" fmla="*/ 1914541 w 3592824"/>
              <a:gd name="connsiteY104" fmla="*/ 1815401 h 6505980"/>
              <a:gd name="connsiteX105" fmla="*/ 1759871 w 3592824"/>
              <a:gd name="connsiteY105" fmla="*/ 1626771 h 6505980"/>
              <a:gd name="connsiteX106" fmla="*/ 1630255 w 3592824"/>
              <a:gd name="connsiteY106" fmla="*/ 1432944 h 6505980"/>
              <a:gd name="connsiteX107" fmla="*/ 1533657 w 3592824"/>
              <a:gd name="connsiteY107" fmla="*/ 1245834 h 6505980"/>
              <a:gd name="connsiteX108" fmla="*/ 1466898 w 3592824"/>
              <a:gd name="connsiteY108" fmla="*/ 1057506 h 6505980"/>
              <a:gd name="connsiteX109" fmla="*/ 1428386 w 3592824"/>
              <a:gd name="connsiteY109" fmla="*/ 871911 h 6505980"/>
              <a:gd name="connsiteX110" fmla="*/ 1418926 w 3592824"/>
              <a:gd name="connsiteY110" fmla="*/ 698165 h 6505980"/>
              <a:gd name="connsiteX111" fmla="*/ 1438518 w 3592824"/>
              <a:gd name="connsiteY111" fmla="*/ 529931 h 6505980"/>
              <a:gd name="connsiteX112" fmla="*/ 1487966 w 3592824"/>
              <a:gd name="connsiteY112" fmla="*/ 373157 h 6505980"/>
              <a:gd name="connsiteX113" fmla="*/ 1562109 w 3592824"/>
              <a:gd name="connsiteY113" fmla="*/ 234344 h 6505980"/>
              <a:gd name="connsiteX114" fmla="*/ 1590347 w 3592824"/>
              <a:gd name="connsiteY114" fmla="*/ 233909 h 6505980"/>
              <a:gd name="connsiteX115" fmla="*/ 1590423 w 3592824"/>
              <a:gd name="connsiteY115" fmla="*/ 276688 h 6505980"/>
              <a:gd name="connsiteX116" fmla="*/ 1534480 w 3592824"/>
              <a:gd name="connsiteY116" fmla="*/ 357380 h 6505980"/>
              <a:gd name="connsiteX117" fmla="*/ 1506010 w 3592824"/>
              <a:gd name="connsiteY117" fmla="*/ 457037 h 6505980"/>
              <a:gd name="connsiteX118" fmla="*/ 1488317 w 3592824"/>
              <a:gd name="connsiteY118" fmla="*/ 571212 h 6505980"/>
              <a:gd name="connsiteX119" fmla="*/ 1496884 w 3592824"/>
              <a:gd name="connsiteY119" fmla="*/ 693061 h 6505980"/>
              <a:gd name="connsiteX120" fmla="*/ 1522975 w 3592824"/>
              <a:gd name="connsiteY120" fmla="*/ 825308 h 6505980"/>
              <a:gd name="connsiteX121" fmla="*/ 1563776 w 3592824"/>
              <a:gd name="connsiteY121" fmla="*/ 957444 h 6505980"/>
              <a:gd name="connsiteX122" fmla="*/ 1623676 w 3592824"/>
              <a:gd name="connsiteY122" fmla="*/ 1089683 h 6505980"/>
              <a:gd name="connsiteX123" fmla="*/ 1701073 w 3592824"/>
              <a:gd name="connsiteY123" fmla="*/ 1219640 h 6505980"/>
              <a:gd name="connsiteX124" fmla="*/ 1784824 w 3592824"/>
              <a:gd name="connsiteY124" fmla="*/ 1340138 h 6505980"/>
              <a:gd name="connsiteX125" fmla="*/ 1839433 w 3592824"/>
              <a:gd name="connsiteY125" fmla="*/ 1402829 h 6505980"/>
              <a:gd name="connsiteX126" fmla="*/ 1879314 w 3592824"/>
              <a:gd name="connsiteY126" fmla="*/ 1462471 h 6505980"/>
              <a:gd name="connsiteX127" fmla="*/ 1923557 w 3592824"/>
              <a:gd name="connsiteY127" fmla="*/ 1509661 h 6505980"/>
              <a:gd name="connsiteX128" fmla="*/ 1968977 w 3592824"/>
              <a:gd name="connsiteY128" fmla="*/ 1553881 h 6505980"/>
              <a:gd name="connsiteX129" fmla="*/ 2023524 w 3592824"/>
              <a:gd name="connsiteY129" fmla="*/ 1583302 h 6505980"/>
              <a:gd name="connsiteX130" fmla="*/ 2159168 w 3592824"/>
              <a:gd name="connsiteY130" fmla="*/ 1357898 h 6505980"/>
              <a:gd name="connsiteX131" fmla="*/ 2301613 w 3592824"/>
              <a:gd name="connsiteY131" fmla="*/ 1152134 h 6505980"/>
              <a:gd name="connsiteX132" fmla="*/ 2456786 w 3592824"/>
              <a:gd name="connsiteY132" fmla="*/ 946442 h 6505980"/>
              <a:gd name="connsiteX133" fmla="*/ 2627883 w 3592824"/>
              <a:gd name="connsiteY133" fmla="*/ 750343 h 6505980"/>
              <a:gd name="connsiteX134" fmla="*/ 2819251 w 3592824"/>
              <a:gd name="connsiteY134" fmla="*/ 546637 h 6505980"/>
              <a:gd name="connsiteX135" fmla="*/ 3033293 w 3592824"/>
              <a:gd name="connsiteY135" fmla="*/ 338904 h 6505980"/>
              <a:gd name="connsiteX136" fmla="*/ 3075801 w 3592824"/>
              <a:gd name="connsiteY136" fmla="*/ 307656 h 6505980"/>
              <a:gd name="connsiteX137" fmla="*/ 3128615 w 3592824"/>
              <a:gd name="connsiteY137" fmla="*/ 255470 h 6505980"/>
              <a:gd name="connsiteX138" fmla="*/ 3193373 w 3592824"/>
              <a:gd name="connsiteY138" fmla="*/ 206920 h 6505980"/>
              <a:gd name="connsiteX139" fmla="*/ 3255727 w 3592824"/>
              <a:gd name="connsiteY139" fmla="*/ 153199 h 6505980"/>
              <a:gd name="connsiteX140" fmla="*/ 3326038 w 3592824"/>
              <a:gd name="connsiteY140" fmla="*/ 98736 h 6505980"/>
              <a:gd name="connsiteX141" fmla="*/ 3396772 w 3592824"/>
              <a:gd name="connsiteY141" fmla="*/ 57544 h 6505980"/>
              <a:gd name="connsiteX142" fmla="*/ 3465132 w 3592824"/>
              <a:gd name="connsiteY142" fmla="*/ 23864 h 6505980"/>
              <a:gd name="connsiteX143" fmla="*/ 3532718 w 3592824"/>
              <a:gd name="connsiteY143" fmla="*/ 3259 h 6505980"/>
              <a:gd name="connsiteX144" fmla="*/ 3587603 w 3592824"/>
              <a:gd name="connsiteY144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451696 w 3592824"/>
              <a:gd name="connsiteY12" fmla="*/ 1220120 h 6505980"/>
              <a:gd name="connsiteX13" fmla="*/ 2333617 w 3592824"/>
              <a:gd name="connsiteY13" fmla="*/ 1482858 h 6505980"/>
              <a:gd name="connsiteX14" fmla="*/ 2239019 w 3592824"/>
              <a:gd name="connsiteY14" fmla="*/ 1750687 h 6505980"/>
              <a:gd name="connsiteX15" fmla="*/ 2166716 w 3592824"/>
              <a:gd name="connsiteY15" fmla="*/ 2028149 h 6505980"/>
              <a:gd name="connsiteX16" fmla="*/ 2138696 w 3592824"/>
              <a:gd name="connsiteY16" fmla="*/ 2191021 h 6505980"/>
              <a:gd name="connsiteX17" fmla="*/ 1708453 w 3592824"/>
              <a:gd name="connsiteY17" fmla="*/ 2932299 h 6505980"/>
              <a:gd name="connsiteX18" fmla="*/ 1722817 w 3592824"/>
              <a:gd name="connsiteY18" fmla="*/ 3822513 h 6505980"/>
              <a:gd name="connsiteX19" fmla="*/ 1536952 w 3592824"/>
              <a:gd name="connsiteY19" fmla="*/ 3772714 h 6505980"/>
              <a:gd name="connsiteX20" fmla="*/ 1541206 w 3592824"/>
              <a:gd name="connsiteY20" fmla="*/ 4042551 h 6505980"/>
              <a:gd name="connsiteX21" fmla="*/ 1736905 w 3592824"/>
              <a:gd name="connsiteY21" fmla="*/ 4202721 h 6505980"/>
              <a:gd name="connsiteX22" fmla="*/ 1910038 w 3592824"/>
              <a:gd name="connsiteY22" fmla="*/ 4375859 h 6505980"/>
              <a:gd name="connsiteX23" fmla="*/ 2049967 w 3592824"/>
              <a:gd name="connsiteY23" fmla="*/ 4551312 h 6505980"/>
              <a:gd name="connsiteX24" fmla="*/ 2161751 w 3592824"/>
              <a:gd name="connsiteY24" fmla="*/ 4736795 h 6505980"/>
              <a:gd name="connsiteX25" fmla="*/ 2245901 w 3592824"/>
              <a:gd name="connsiteY25" fmla="*/ 4927533 h 6505980"/>
              <a:gd name="connsiteX26" fmla="*/ 2299319 w 3592824"/>
              <a:gd name="connsiteY26" fmla="*/ 5113852 h 6505980"/>
              <a:gd name="connsiteX27" fmla="*/ 2323619 w 3592824"/>
              <a:gd name="connsiteY27" fmla="*/ 5302637 h 6505980"/>
              <a:gd name="connsiteX28" fmla="*/ 2316528 w 3592824"/>
              <a:gd name="connsiteY28" fmla="*/ 5487662 h 6505980"/>
              <a:gd name="connsiteX29" fmla="*/ 2281292 w 3592824"/>
              <a:gd name="connsiteY29" fmla="*/ 5660347 h 6505980"/>
              <a:gd name="connsiteX30" fmla="*/ 2254472 w 3592824"/>
              <a:gd name="connsiteY30" fmla="*/ 5669051 h 6505980"/>
              <a:gd name="connsiteX31" fmla="*/ 2243469 w 3592824"/>
              <a:gd name="connsiteY31" fmla="*/ 5622519 h 6505980"/>
              <a:gd name="connsiteX32" fmla="*/ 2276202 w 3592824"/>
              <a:gd name="connsiteY32" fmla="*/ 5518399 h 6505980"/>
              <a:gd name="connsiteX33" fmla="*/ 2277887 w 3592824"/>
              <a:gd name="connsiteY33" fmla="*/ 5401645 h 6505980"/>
              <a:gd name="connsiteX34" fmla="*/ 2265586 w 3592824"/>
              <a:gd name="connsiteY34" fmla="*/ 5272239 h 6505980"/>
              <a:gd name="connsiteX35" fmla="*/ 2226278 w 3592824"/>
              <a:gd name="connsiteY35" fmla="*/ 5142134 h 6505980"/>
              <a:gd name="connsiteX36" fmla="*/ 2167610 w 3592824"/>
              <a:gd name="connsiteY36" fmla="*/ 5005824 h 6505980"/>
              <a:gd name="connsiteX37" fmla="*/ 2094934 w 3592824"/>
              <a:gd name="connsiteY37" fmla="*/ 4873928 h 6505980"/>
              <a:gd name="connsiteX38" fmla="*/ 2004022 w 3592824"/>
              <a:gd name="connsiteY38" fmla="*/ 4747491 h 6505980"/>
              <a:gd name="connsiteX39" fmla="*/ 1897003 w 3592824"/>
              <a:gd name="connsiteY39" fmla="*/ 4628630 h 6505980"/>
              <a:gd name="connsiteX40" fmla="*/ 1786353 w 3592824"/>
              <a:gd name="connsiteY40" fmla="*/ 4521927 h 6505980"/>
              <a:gd name="connsiteX41" fmla="*/ 1718256 w 3592824"/>
              <a:gd name="connsiteY41" fmla="*/ 4469625 h 6505980"/>
              <a:gd name="connsiteX42" fmla="*/ 1664984 w 3592824"/>
              <a:gd name="connsiteY42" fmla="*/ 4416354 h 6505980"/>
              <a:gd name="connsiteX43" fmla="*/ 1610735 w 3592824"/>
              <a:gd name="connsiteY43" fmla="*/ 4377899 h 6505980"/>
              <a:gd name="connsiteX44" fmla="*/ 1556121 w 3592824"/>
              <a:gd name="connsiteY44" fmla="*/ 4343019 h 6505980"/>
              <a:gd name="connsiteX45" fmla="*/ 1496586 w 3592824"/>
              <a:gd name="connsiteY45" fmla="*/ 4326909 h 6505980"/>
              <a:gd name="connsiteX46" fmla="*/ 1424825 w 3592824"/>
              <a:gd name="connsiteY46" fmla="*/ 4611755 h 6505980"/>
              <a:gd name="connsiteX47" fmla="*/ 1341569 w 3592824"/>
              <a:gd name="connsiteY47" fmla="*/ 4877209 h 6505980"/>
              <a:gd name="connsiteX48" fmla="*/ 1246153 w 3592824"/>
              <a:gd name="connsiteY48" fmla="*/ 5146295 h 6505980"/>
              <a:gd name="connsiteX49" fmla="*/ 1133098 w 3592824"/>
              <a:gd name="connsiteY49" fmla="*/ 5409585 h 6505980"/>
              <a:gd name="connsiteX50" fmla="*/ 1002651 w 3592824"/>
              <a:gd name="connsiteY50" fmla="*/ 5687069 h 6505980"/>
              <a:gd name="connsiteX51" fmla="*/ 851621 w 3592824"/>
              <a:gd name="connsiteY51" fmla="*/ 5975542 h 6505980"/>
              <a:gd name="connsiteX52" fmla="*/ 819067 w 3592824"/>
              <a:gd name="connsiteY52" fmla="*/ 6021945 h 6505980"/>
              <a:gd name="connsiteX53" fmla="*/ 782039 w 3592824"/>
              <a:gd name="connsiteY53" fmla="*/ 6094137 h 6505980"/>
              <a:gd name="connsiteX54" fmla="*/ 732689 w 3592824"/>
              <a:gd name="connsiteY54" fmla="*/ 6165853 h 6505980"/>
              <a:gd name="connsiteX55" fmla="*/ 686953 w 3592824"/>
              <a:gd name="connsiteY55" fmla="*/ 6242495 h 6505980"/>
              <a:gd name="connsiteX56" fmla="*/ 633819 w 3592824"/>
              <a:gd name="connsiteY56" fmla="*/ 6322262 h 6505980"/>
              <a:gd name="connsiteX57" fmla="*/ 576894 w 3592824"/>
              <a:gd name="connsiteY57" fmla="*/ 6387714 h 6505980"/>
              <a:gd name="connsiteX58" fmla="*/ 520310 w 3592824"/>
              <a:gd name="connsiteY58" fmla="*/ 6444298 h 6505980"/>
              <a:gd name="connsiteX59" fmla="*/ 461122 w 3592824"/>
              <a:gd name="connsiteY59" fmla="*/ 6486433 h 6505980"/>
              <a:gd name="connsiteX60" fmla="*/ 409611 w 3592824"/>
              <a:gd name="connsiteY60" fmla="*/ 6505980 h 6505980"/>
              <a:gd name="connsiteX61" fmla="*/ 397795 w 3592824"/>
              <a:gd name="connsiteY61" fmla="*/ 6478382 h 6505980"/>
              <a:gd name="connsiteX62" fmla="*/ 580228 w 3592824"/>
              <a:gd name="connsiteY62" fmla="*/ 6260780 h 6505980"/>
              <a:gd name="connsiteX63" fmla="*/ 740291 w 3592824"/>
              <a:gd name="connsiteY63" fmla="*/ 6020812 h 6505980"/>
              <a:gd name="connsiteX64" fmla="*/ 876161 w 3592824"/>
              <a:gd name="connsiteY64" fmla="*/ 5764542 h 6505980"/>
              <a:gd name="connsiteX65" fmla="*/ 983460 w 3592824"/>
              <a:gd name="connsiteY65" fmla="*/ 5511282 h 6505980"/>
              <a:gd name="connsiteX66" fmla="*/ 1071980 w 3592824"/>
              <a:gd name="connsiteY66" fmla="*/ 5262934 h 6505980"/>
              <a:gd name="connsiteX67" fmla="*/ 1108340 w 3592824"/>
              <a:gd name="connsiteY67" fmla="*/ 5079541 h 6505980"/>
              <a:gd name="connsiteX68" fmla="*/ 1121344 w 3592824"/>
              <a:gd name="connsiteY68" fmla="*/ 5084649 h 6505980"/>
              <a:gd name="connsiteX69" fmla="*/ 1125291 w 3592824"/>
              <a:gd name="connsiteY69" fmla="*/ 5080701 h 6505980"/>
              <a:gd name="connsiteX70" fmla="*/ 1124442 w 3592824"/>
              <a:gd name="connsiteY70" fmla="*/ 5071961 h 6505980"/>
              <a:gd name="connsiteX71" fmla="*/ 1122157 w 3592824"/>
              <a:gd name="connsiteY71" fmla="*/ 5065724 h 6505980"/>
              <a:gd name="connsiteX72" fmla="*/ 1117049 w 3592824"/>
              <a:gd name="connsiteY72" fmla="*/ 5052716 h 6505980"/>
              <a:gd name="connsiteX73" fmla="*/ 1122811 w 3592824"/>
              <a:gd name="connsiteY73" fmla="*/ 5042696 h 6505980"/>
              <a:gd name="connsiteX74" fmla="*/ 1122495 w 3592824"/>
              <a:gd name="connsiteY74" fmla="*/ 5034485 h 6505980"/>
              <a:gd name="connsiteX75" fmla="*/ 1124158 w 3592824"/>
              <a:gd name="connsiteY75" fmla="*/ 5024300 h 6505980"/>
              <a:gd name="connsiteX76" fmla="*/ 1120205 w 3592824"/>
              <a:gd name="connsiteY76" fmla="*/ 5028252 h 6505980"/>
              <a:gd name="connsiteX77" fmla="*/ 1122495 w 3592824"/>
              <a:gd name="connsiteY77" fmla="*/ 5034485 h 6505980"/>
              <a:gd name="connsiteX78" fmla="*/ 1108340 w 3592824"/>
              <a:gd name="connsiteY78" fmla="*/ 5079541 h 6505980"/>
              <a:gd name="connsiteX79" fmla="*/ 1019535 w 3592824"/>
              <a:gd name="connsiteY79" fmla="*/ 5061794 h 6505980"/>
              <a:gd name="connsiteX80" fmla="*/ 907867 w 3592824"/>
              <a:gd name="connsiteY80" fmla="*/ 5071187 h 6505980"/>
              <a:gd name="connsiteX81" fmla="*/ 788983 w 3592824"/>
              <a:gd name="connsiteY81" fmla="*/ 5093104 h 6505980"/>
              <a:gd name="connsiteX82" fmla="*/ 658043 w 3592824"/>
              <a:gd name="connsiteY82" fmla="*/ 5134555 h 6505980"/>
              <a:gd name="connsiteX83" fmla="*/ 522026 w 3592824"/>
              <a:gd name="connsiteY83" fmla="*/ 5190653 h 6505980"/>
              <a:gd name="connsiteX84" fmla="*/ 384200 w 3592824"/>
              <a:gd name="connsiteY84" fmla="*/ 5252843 h 6505980"/>
              <a:gd name="connsiteX85" fmla="*/ 249344 w 3592824"/>
              <a:gd name="connsiteY85" fmla="*/ 5325897 h 6505980"/>
              <a:gd name="connsiteX86" fmla="*/ 120569 w 3592824"/>
              <a:gd name="connsiteY86" fmla="*/ 5397133 h 6505980"/>
              <a:gd name="connsiteX87" fmla="*/ 0 w 3592824"/>
              <a:gd name="connsiteY87" fmla="*/ 5468693 h 6505980"/>
              <a:gd name="connsiteX88" fmla="*/ 124698 w 3592824"/>
              <a:gd name="connsiteY88" fmla="*/ 5335477 h 6505980"/>
              <a:gd name="connsiteX89" fmla="*/ 246734 w 3592824"/>
              <a:gd name="connsiteY89" fmla="*/ 5221959 h 6505980"/>
              <a:gd name="connsiteX90" fmla="*/ 376856 w 3592824"/>
              <a:gd name="connsiteY90" fmla="*/ 5132327 h 6505980"/>
              <a:gd name="connsiteX91" fmla="*/ 515500 w 3592824"/>
              <a:gd name="connsiteY91" fmla="*/ 5051213 h 6505980"/>
              <a:gd name="connsiteX92" fmla="*/ 659408 w 3592824"/>
              <a:gd name="connsiteY92" fmla="*/ 4987219 h 6505980"/>
              <a:gd name="connsiteX93" fmla="*/ 820898 w 3592824"/>
              <a:gd name="connsiteY93" fmla="*/ 4940794 h 6505980"/>
              <a:gd name="connsiteX94" fmla="*/ 1181074 w 3592824"/>
              <a:gd name="connsiteY94" fmla="*/ 4846988 h 6505980"/>
              <a:gd name="connsiteX95" fmla="*/ 1226539 w 3592824"/>
              <a:gd name="connsiteY95" fmla="*/ 4526635 h 6505980"/>
              <a:gd name="connsiteX96" fmla="*/ 1248314 w 3592824"/>
              <a:gd name="connsiteY96" fmla="*/ 4207589 h 6505980"/>
              <a:gd name="connsiteX97" fmla="*/ 1246367 w 3592824"/>
              <a:gd name="connsiteY97" fmla="*/ 3884569 h 6505980"/>
              <a:gd name="connsiteX98" fmla="*/ 1230789 w 3592824"/>
              <a:gd name="connsiteY98" fmla="*/ 3690675 h 6505980"/>
              <a:gd name="connsiteX99" fmla="*/ 1162613 w 3592824"/>
              <a:gd name="connsiteY99" fmla="*/ 3672408 h 6505980"/>
              <a:gd name="connsiteX100" fmla="*/ 1267627 w 3592824"/>
              <a:gd name="connsiteY100" fmla="*/ 3672408 h 6505980"/>
              <a:gd name="connsiteX101" fmla="*/ 1267627 w 3592824"/>
              <a:gd name="connsiteY101" fmla="*/ 2636174 h 6505980"/>
              <a:gd name="connsiteX102" fmla="*/ 1457972 w 3592824"/>
              <a:gd name="connsiteY102" fmla="*/ 2766635 h 6505980"/>
              <a:gd name="connsiteX103" fmla="*/ 1914541 w 3592824"/>
              <a:gd name="connsiteY103" fmla="*/ 1815401 h 6505980"/>
              <a:gd name="connsiteX104" fmla="*/ 1759871 w 3592824"/>
              <a:gd name="connsiteY104" fmla="*/ 1626771 h 6505980"/>
              <a:gd name="connsiteX105" fmla="*/ 1630255 w 3592824"/>
              <a:gd name="connsiteY105" fmla="*/ 1432944 h 6505980"/>
              <a:gd name="connsiteX106" fmla="*/ 1533657 w 3592824"/>
              <a:gd name="connsiteY106" fmla="*/ 1245834 h 6505980"/>
              <a:gd name="connsiteX107" fmla="*/ 1466898 w 3592824"/>
              <a:gd name="connsiteY107" fmla="*/ 1057506 h 6505980"/>
              <a:gd name="connsiteX108" fmla="*/ 1428386 w 3592824"/>
              <a:gd name="connsiteY108" fmla="*/ 871911 h 6505980"/>
              <a:gd name="connsiteX109" fmla="*/ 1418926 w 3592824"/>
              <a:gd name="connsiteY109" fmla="*/ 698165 h 6505980"/>
              <a:gd name="connsiteX110" fmla="*/ 1438518 w 3592824"/>
              <a:gd name="connsiteY110" fmla="*/ 529931 h 6505980"/>
              <a:gd name="connsiteX111" fmla="*/ 1487966 w 3592824"/>
              <a:gd name="connsiteY111" fmla="*/ 373157 h 6505980"/>
              <a:gd name="connsiteX112" fmla="*/ 1562109 w 3592824"/>
              <a:gd name="connsiteY112" fmla="*/ 234344 h 6505980"/>
              <a:gd name="connsiteX113" fmla="*/ 1590347 w 3592824"/>
              <a:gd name="connsiteY113" fmla="*/ 233909 h 6505980"/>
              <a:gd name="connsiteX114" fmla="*/ 1590423 w 3592824"/>
              <a:gd name="connsiteY114" fmla="*/ 276688 h 6505980"/>
              <a:gd name="connsiteX115" fmla="*/ 1534480 w 3592824"/>
              <a:gd name="connsiteY115" fmla="*/ 357380 h 6505980"/>
              <a:gd name="connsiteX116" fmla="*/ 1506010 w 3592824"/>
              <a:gd name="connsiteY116" fmla="*/ 457037 h 6505980"/>
              <a:gd name="connsiteX117" fmla="*/ 1488317 w 3592824"/>
              <a:gd name="connsiteY117" fmla="*/ 571212 h 6505980"/>
              <a:gd name="connsiteX118" fmla="*/ 1496884 w 3592824"/>
              <a:gd name="connsiteY118" fmla="*/ 693061 h 6505980"/>
              <a:gd name="connsiteX119" fmla="*/ 1522975 w 3592824"/>
              <a:gd name="connsiteY119" fmla="*/ 825308 h 6505980"/>
              <a:gd name="connsiteX120" fmla="*/ 1563776 w 3592824"/>
              <a:gd name="connsiteY120" fmla="*/ 957444 h 6505980"/>
              <a:gd name="connsiteX121" fmla="*/ 1623676 w 3592824"/>
              <a:gd name="connsiteY121" fmla="*/ 1089683 h 6505980"/>
              <a:gd name="connsiteX122" fmla="*/ 1701073 w 3592824"/>
              <a:gd name="connsiteY122" fmla="*/ 1219640 h 6505980"/>
              <a:gd name="connsiteX123" fmla="*/ 1784824 w 3592824"/>
              <a:gd name="connsiteY123" fmla="*/ 1340138 h 6505980"/>
              <a:gd name="connsiteX124" fmla="*/ 1839433 w 3592824"/>
              <a:gd name="connsiteY124" fmla="*/ 1402829 h 6505980"/>
              <a:gd name="connsiteX125" fmla="*/ 1879314 w 3592824"/>
              <a:gd name="connsiteY125" fmla="*/ 1462471 h 6505980"/>
              <a:gd name="connsiteX126" fmla="*/ 1923557 w 3592824"/>
              <a:gd name="connsiteY126" fmla="*/ 1509661 h 6505980"/>
              <a:gd name="connsiteX127" fmla="*/ 1968977 w 3592824"/>
              <a:gd name="connsiteY127" fmla="*/ 1553881 h 6505980"/>
              <a:gd name="connsiteX128" fmla="*/ 2023524 w 3592824"/>
              <a:gd name="connsiteY128" fmla="*/ 1583302 h 6505980"/>
              <a:gd name="connsiteX129" fmla="*/ 2159168 w 3592824"/>
              <a:gd name="connsiteY129" fmla="*/ 1357898 h 6505980"/>
              <a:gd name="connsiteX130" fmla="*/ 2301613 w 3592824"/>
              <a:gd name="connsiteY130" fmla="*/ 1152134 h 6505980"/>
              <a:gd name="connsiteX131" fmla="*/ 2456786 w 3592824"/>
              <a:gd name="connsiteY131" fmla="*/ 946442 h 6505980"/>
              <a:gd name="connsiteX132" fmla="*/ 2627883 w 3592824"/>
              <a:gd name="connsiteY132" fmla="*/ 750343 h 6505980"/>
              <a:gd name="connsiteX133" fmla="*/ 2819251 w 3592824"/>
              <a:gd name="connsiteY133" fmla="*/ 546637 h 6505980"/>
              <a:gd name="connsiteX134" fmla="*/ 3033293 w 3592824"/>
              <a:gd name="connsiteY134" fmla="*/ 338904 h 6505980"/>
              <a:gd name="connsiteX135" fmla="*/ 3075801 w 3592824"/>
              <a:gd name="connsiteY135" fmla="*/ 307656 h 6505980"/>
              <a:gd name="connsiteX136" fmla="*/ 3128615 w 3592824"/>
              <a:gd name="connsiteY136" fmla="*/ 255470 h 6505980"/>
              <a:gd name="connsiteX137" fmla="*/ 3193373 w 3592824"/>
              <a:gd name="connsiteY137" fmla="*/ 206920 h 6505980"/>
              <a:gd name="connsiteX138" fmla="*/ 3255727 w 3592824"/>
              <a:gd name="connsiteY138" fmla="*/ 153199 h 6505980"/>
              <a:gd name="connsiteX139" fmla="*/ 3326038 w 3592824"/>
              <a:gd name="connsiteY139" fmla="*/ 98736 h 6505980"/>
              <a:gd name="connsiteX140" fmla="*/ 3396772 w 3592824"/>
              <a:gd name="connsiteY140" fmla="*/ 57544 h 6505980"/>
              <a:gd name="connsiteX141" fmla="*/ 3465132 w 3592824"/>
              <a:gd name="connsiteY141" fmla="*/ 23864 h 6505980"/>
              <a:gd name="connsiteX142" fmla="*/ 3532718 w 3592824"/>
              <a:gd name="connsiteY142" fmla="*/ 3259 h 6505980"/>
              <a:gd name="connsiteX143" fmla="*/ 3587603 w 3592824"/>
              <a:gd name="connsiteY143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451696 w 3592824"/>
              <a:gd name="connsiteY11" fmla="*/ 1220120 h 6505980"/>
              <a:gd name="connsiteX12" fmla="*/ 2333617 w 3592824"/>
              <a:gd name="connsiteY12" fmla="*/ 1482858 h 6505980"/>
              <a:gd name="connsiteX13" fmla="*/ 2239019 w 3592824"/>
              <a:gd name="connsiteY13" fmla="*/ 1750687 h 6505980"/>
              <a:gd name="connsiteX14" fmla="*/ 2166716 w 3592824"/>
              <a:gd name="connsiteY14" fmla="*/ 2028149 h 6505980"/>
              <a:gd name="connsiteX15" fmla="*/ 2138696 w 3592824"/>
              <a:gd name="connsiteY15" fmla="*/ 2191021 h 6505980"/>
              <a:gd name="connsiteX16" fmla="*/ 1708453 w 3592824"/>
              <a:gd name="connsiteY16" fmla="*/ 2932299 h 6505980"/>
              <a:gd name="connsiteX17" fmla="*/ 1722817 w 3592824"/>
              <a:gd name="connsiteY17" fmla="*/ 3822513 h 6505980"/>
              <a:gd name="connsiteX18" fmla="*/ 1536952 w 3592824"/>
              <a:gd name="connsiteY18" fmla="*/ 3772714 h 6505980"/>
              <a:gd name="connsiteX19" fmla="*/ 1541206 w 3592824"/>
              <a:gd name="connsiteY19" fmla="*/ 4042551 h 6505980"/>
              <a:gd name="connsiteX20" fmla="*/ 1736905 w 3592824"/>
              <a:gd name="connsiteY20" fmla="*/ 4202721 h 6505980"/>
              <a:gd name="connsiteX21" fmla="*/ 1910038 w 3592824"/>
              <a:gd name="connsiteY21" fmla="*/ 4375859 h 6505980"/>
              <a:gd name="connsiteX22" fmla="*/ 2049967 w 3592824"/>
              <a:gd name="connsiteY22" fmla="*/ 4551312 h 6505980"/>
              <a:gd name="connsiteX23" fmla="*/ 2161751 w 3592824"/>
              <a:gd name="connsiteY23" fmla="*/ 4736795 h 6505980"/>
              <a:gd name="connsiteX24" fmla="*/ 2245901 w 3592824"/>
              <a:gd name="connsiteY24" fmla="*/ 4927533 h 6505980"/>
              <a:gd name="connsiteX25" fmla="*/ 2299319 w 3592824"/>
              <a:gd name="connsiteY25" fmla="*/ 5113852 h 6505980"/>
              <a:gd name="connsiteX26" fmla="*/ 2323619 w 3592824"/>
              <a:gd name="connsiteY26" fmla="*/ 5302637 h 6505980"/>
              <a:gd name="connsiteX27" fmla="*/ 2316528 w 3592824"/>
              <a:gd name="connsiteY27" fmla="*/ 5487662 h 6505980"/>
              <a:gd name="connsiteX28" fmla="*/ 2281292 w 3592824"/>
              <a:gd name="connsiteY28" fmla="*/ 5660347 h 6505980"/>
              <a:gd name="connsiteX29" fmla="*/ 2254472 w 3592824"/>
              <a:gd name="connsiteY29" fmla="*/ 5669051 h 6505980"/>
              <a:gd name="connsiteX30" fmla="*/ 2243469 w 3592824"/>
              <a:gd name="connsiteY30" fmla="*/ 5622519 h 6505980"/>
              <a:gd name="connsiteX31" fmla="*/ 2276202 w 3592824"/>
              <a:gd name="connsiteY31" fmla="*/ 5518399 h 6505980"/>
              <a:gd name="connsiteX32" fmla="*/ 2277887 w 3592824"/>
              <a:gd name="connsiteY32" fmla="*/ 5401645 h 6505980"/>
              <a:gd name="connsiteX33" fmla="*/ 2265586 w 3592824"/>
              <a:gd name="connsiteY33" fmla="*/ 5272239 h 6505980"/>
              <a:gd name="connsiteX34" fmla="*/ 2226278 w 3592824"/>
              <a:gd name="connsiteY34" fmla="*/ 5142134 h 6505980"/>
              <a:gd name="connsiteX35" fmla="*/ 2167610 w 3592824"/>
              <a:gd name="connsiteY35" fmla="*/ 5005824 h 6505980"/>
              <a:gd name="connsiteX36" fmla="*/ 2094934 w 3592824"/>
              <a:gd name="connsiteY36" fmla="*/ 4873928 h 6505980"/>
              <a:gd name="connsiteX37" fmla="*/ 2004022 w 3592824"/>
              <a:gd name="connsiteY37" fmla="*/ 4747491 h 6505980"/>
              <a:gd name="connsiteX38" fmla="*/ 1897003 w 3592824"/>
              <a:gd name="connsiteY38" fmla="*/ 4628630 h 6505980"/>
              <a:gd name="connsiteX39" fmla="*/ 1786353 w 3592824"/>
              <a:gd name="connsiteY39" fmla="*/ 4521927 h 6505980"/>
              <a:gd name="connsiteX40" fmla="*/ 1718256 w 3592824"/>
              <a:gd name="connsiteY40" fmla="*/ 4469625 h 6505980"/>
              <a:gd name="connsiteX41" fmla="*/ 1664984 w 3592824"/>
              <a:gd name="connsiteY41" fmla="*/ 4416354 h 6505980"/>
              <a:gd name="connsiteX42" fmla="*/ 1610735 w 3592824"/>
              <a:gd name="connsiteY42" fmla="*/ 4377899 h 6505980"/>
              <a:gd name="connsiteX43" fmla="*/ 1556121 w 3592824"/>
              <a:gd name="connsiteY43" fmla="*/ 4343019 h 6505980"/>
              <a:gd name="connsiteX44" fmla="*/ 1496586 w 3592824"/>
              <a:gd name="connsiteY44" fmla="*/ 4326909 h 6505980"/>
              <a:gd name="connsiteX45" fmla="*/ 1424825 w 3592824"/>
              <a:gd name="connsiteY45" fmla="*/ 4611755 h 6505980"/>
              <a:gd name="connsiteX46" fmla="*/ 1341569 w 3592824"/>
              <a:gd name="connsiteY46" fmla="*/ 4877209 h 6505980"/>
              <a:gd name="connsiteX47" fmla="*/ 1246153 w 3592824"/>
              <a:gd name="connsiteY47" fmla="*/ 5146295 h 6505980"/>
              <a:gd name="connsiteX48" fmla="*/ 1133098 w 3592824"/>
              <a:gd name="connsiteY48" fmla="*/ 5409585 h 6505980"/>
              <a:gd name="connsiteX49" fmla="*/ 1002651 w 3592824"/>
              <a:gd name="connsiteY49" fmla="*/ 5687069 h 6505980"/>
              <a:gd name="connsiteX50" fmla="*/ 851621 w 3592824"/>
              <a:gd name="connsiteY50" fmla="*/ 5975542 h 6505980"/>
              <a:gd name="connsiteX51" fmla="*/ 819067 w 3592824"/>
              <a:gd name="connsiteY51" fmla="*/ 6021945 h 6505980"/>
              <a:gd name="connsiteX52" fmla="*/ 782039 w 3592824"/>
              <a:gd name="connsiteY52" fmla="*/ 6094137 h 6505980"/>
              <a:gd name="connsiteX53" fmla="*/ 732689 w 3592824"/>
              <a:gd name="connsiteY53" fmla="*/ 6165853 h 6505980"/>
              <a:gd name="connsiteX54" fmla="*/ 686953 w 3592824"/>
              <a:gd name="connsiteY54" fmla="*/ 6242495 h 6505980"/>
              <a:gd name="connsiteX55" fmla="*/ 633819 w 3592824"/>
              <a:gd name="connsiteY55" fmla="*/ 6322262 h 6505980"/>
              <a:gd name="connsiteX56" fmla="*/ 576894 w 3592824"/>
              <a:gd name="connsiteY56" fmla="*/ 6387714 h 6505980"/>
              <a:gd name="connsiteX57" fmla="*/ 520310 w 3592824"/>
              <a:gd name="connsiteY57" fmla="*/ 6444298 h 6505980"/>
              <a:gd name="connsiteX58" fmla="*/ 461122 w 3592824"/>
              <a:gd name="connsiteY58" fmla="*/ 6486433 h 6505980"/>
              <a:gd name="connsiteX59" fmla="*/ 409611 w 3592824"/>
              <a:gd name="connsiteY59" fmla="*/ 6505980 h 6505980"/>
              <a:gd name="connsiteX60" fmla="*/ 397795 w 3592824"/>
              <a:gd name="connsiteY60" fmla="*/ 6478382 h 6505980"/>
              <a:gd name="connsiteX61" fmla="*/ 580228 w 3592824"/>
              <a:gd name="connsiteY61" fmla="*/ 6260780 h 6505980"/>
              <a:gd name="connsiteX62" fmla="*/ 740291 w 3592824"/>
              <a:gd name="connsiteY62" fmla="*/ 6020812 h 6505980"/>
              <a:gd name="connsiteX63" fmla="*/ 876161 w 3592824"/>
              <a:gd name="connsiteY63" fmla="*/ 5764542 h 6505980"/>
              <a:gd name="connsiteX64" fmla="*/ 983460 w 3592824"/>
              <a:gd name="connsiteY64" fmla="*/ 5511282 h 6505980"/>
              <a:gd name="connsiteX65" fmla="*/ 1071980 w 3592824"/>
              <a:gd name="connsiteY65" fmla="*/ 5262934 h 6505980"/>
              <a:gd name="connsiteX66" fmla="*/ 1108340 w 3592824"/>
              <a:gd name="connsiteY66" fmla="*/ 5079541 h 6505980"/>
              <a:gd name="connsiteX67" fmla="*/ 1121344 w 3592824"/>
              <a:gd name="connsiteY67" fmla="*/ 5084649 h 6505980"/>
              <a:gd name="connsiteX68" fmla="*/ 1125291 w 3592824"/>
              <a:gd name="connsiteY68" fmla="*/ 5080701 h 6505980"/>
              <a:gd name="connsiteX69" fmla="*/ 1124442 w 3592824"/>
              <a:gd name="connsiteY69" fmla="*/ 5071961 h 6505980"/>
              <a:gd name="connsiteX70" fmla="*/ 1122157 w 3592824"/>
              <a:gd name="connsiteY70" fmla="*/ 5065724 h 6505980"/>
              <a:gd name="connsiteX71" fmla="*/ 1117049 w 3592824"/>
              <a:gd name="connsiteY71" fmla="*/ 5052716 h 6505980"/>
              <a:gd name="connsiteX72" fmla="*/ 1122811 w 3592824"/>
              <a:gd name="connsiteY72" fmla="*/ 5042696 h 6505980"/>
              <a:gd name="connsiteX73" fmla="*/ 1122495 w 3592824"/>
              <a:gd name="connsiteY73" fmla="*/ 5034485 h 6505980"/>
              <a:gd name="connsiteX74" fmla="*/ 1124158 w 3592824"/>
              <a:gd name="connsiteY74" fmla="*/ 5024300 h 6505980"/>
              <a:gd name="connsiteX75" fmla="*/ 1120205 w 3592824"/>
              <a:gd name="connsiteY75" fmla="*/ 5028252 h 6505980"/>
              <a:gd name="connsiteX76" fmla="*/ 1122495 w 3592824"/>
              <a:gd name="connsiteY76" fmla="*/ 5034485 h 6505980"/>
              <a:gd name="connsiteX77" fmla="*/ 1108340 w 3592824"/>
              <a:gd name="connsiteY77" fmla="*/ 5079541 h 6505980"/>
              <a:gd name="connsiteX78" fmla="*/ 1019535 w 3592824"/>
              <a:gd name="connsiteY78" fmla="*/ 5061794 h 6505980"/>
              <a:gd name="connsiteX79" fmla="*/ 907867 w 3592824"/>
              <a:gd name="connsiteY79" fmla="*/ 5071187 h 6505980"/>
              <a:gd name="connsiteX80" fmla="*/ 788983 w 3592824"/>
              <a:gd name="connsiteY80" fmla="*/ 5093104 h 6505980"/>
              <a:gd name="connsiteX81" fmla="*/ 658043 w 3592824"/>
              <a:gd name="connsiteY81" fmla="*/ 5134555 h 6505980"/>
              <a:gd name="connsiteX82" fmla="*/ 522026 w 3592824"/>
              <a:gd name="connsiteY82" fmla="*/ 5190653 h 6505980"/>
              <a:gd name="connsiteX83" fmla="*/ 384200 w 3592824"/>
              <a:gd name="connsiteY83" fmla="*/ 5252843 h 6505980"/>
              <a:gd name="connsiteX84" fmla="*/ 249344 w 3592824"/>
              <a:gd name="connsiteY84" fmla="*/ 5325897 h 6505980"/>
              <a:gd name="connsiteX85" fmla="*/ 120569 w 3592824"/>
              <a:gd name="connsiteY85" fmla="*/ 5397133 h 6505980"/>
              <a:gd name="connsiteX86" fmla="*/ 0 w 3592824"/>
              <a:gd name="connsiteY86" fmla="*/ 5468693 h 6505980"/>
              <a:gd name="connsiteX87" fmla="*/ 124698 w 3592824"/>
              <a:gd name="connsiteY87" fmla="*/ 5335477 h 6505980"/>
              <a:gd name="connsiteX88" fmla="*/ 246734 w 3592824"/>
              <a:gd name="connsiteY88" fmla="*/ 5221959 h 6505980"/>
              <a:gd name="connsiteX89" fmla="*/ 376856 w 3592824"/>
              <a:gd name="connsiteY89" fmla="*/ 5132327 h 6505980"/>
              <a:gd name="connsiteX90" fmla="*/ 515500 w 3592824"/>
              <a:gd name="connsiteY90" fmla="*/ 5051213 h 6505980"/>
              <a:gd name="connsiteX91" fmla="*/ 659408 w 3592824"/>
              <a:gd name="connsiteY91" fmla="*/ 4987219 h 6505980"/>
              <a:gd name="connsiteX92" fmla="*/ 820898 w 3592824"/>
              <a:gd name="connsiteY92" fmla="*/ 4940794 h 6505980"/>
              <a:gd name="connsiteX93" fmla="*/ 1181074 w 3592824"/>
              <a:gd name="connsiteY93" fmla="*/ 4846988 h 6505980"/>
              <a:gd name="connsiteX94" fmla="*/ 1226539 w 3592824"/>
              <a:gd name="connsiteY94" fmla="*/ 4526635 h 6505980"/>
              <a:gd name="connsiteX95" fmla="*/ 1248314 w 3592824"/>
              <a:gd name="connsiteY95" fmla="*/ 4207589 h 6505980"/>
              <a:gd name="connsiteX96" fmla="*/ 1246367 w 3592824"/>
              <a:gd name="connsiteY96" fmla="*/ 3884569 h 6505980"/>
              <a:gd name="connsiteX97" fmla="*/ 1230789 w 3592824"/>
              <a:gd name="connsiteY97" fmla="*/ 3690675 h 6505980"/>
              <a:gd name="connsiteX98" fmla="*/ 1162613 w 3592824"/>
              <a:gd name="connsiteY98" fmla="*/ 3672408 h 6505980"/>
              <a:gd name="connsiteX99" fmla="*/ 1267627 w 3592824"/>
              <a:gd name="connsiteY99" fmla="*/ 3672408 h 6505980"/>
              <a:gd name="connsiteX100" fmla="*/ 1267627 w 3592824"/>
              <a:gd name="connsiteY100" fmla="*/ 2636174 h 6505980"/>
              <a:gd name="connsiteX101" fmla="*/ 1457972 w 3592824"/>
              <a:gd name="connsiteY101" fmla="*/ 2766635 h 6505980"/>
              <a:gd name="connsiteX102" fmla="*/ 1914541 w 3592824"/>
              <a:gd name="connsiteY102" fmla="*/ 1815401 h 6505980"/>
              <a:gd name="connsiteX103" fmla="*/ 1759871 w 3592824"/>
              <a:gd name="connsiteY103" fmla="*/ 1626771 h 6505980"/>
              <a:gd name="connsiteX104" fmla="*/ 1630255 w 3592824"/>
              <a:gd name="connsiteY104" fmla="*/ 1432944 h 6505980"/>
              <a:gd name="connsiteX105" fmla="*/ 1533657 w 3592824"/>
              <a:gd name="connsiteY105" fmla="*/ 1245834 h 6505980"/>
              <a:gd name="connsiteX106" fmla="*/ 1466898 w 3592824"/>
              <a:gd name="connsiteY106" fmla="*/ 1057506 h 6505980"/>
              <a:gd name="connsiteX107" fmla="*/ 1428386 w 3592824"/>
              <a:gd name="connsiteY107" fmla="*/ 871911 h 6505980"/>
              <a:gd name="connsiteX108" fmla="*/ 1418926 w 3592824"/>
              <a:gd name="connsiteY108" fmla="*/ 698165 h 6505980"/>
              <a:gd name="connsiteX109" fmla="*/ 1438518 w 3592824"/>
              <a:gd name="connsiteY109" fmla="*/ 529931 h 6505980"/>
              <a:gd name="connsiteX110" fmla="*/ 1487966 w 3592824"/>
              <a:gd name="connsiteY110" fmla="*/ 373157 h 6505980"/>
              <a:gd name="connsiteX111" fmla="*/ 1562109 w 3592824"/>
              <a:gd name="connsiteY111" fmla="*/ 234344 h 6505980"/>
              <a:gd name="connsiteX112" fmla="*/ 1590347 w 3592824"/>
              <a:gd name="connsiteY112" fmla="*/ 233909 h 6505980"/>
              <a:gd name="connsiteX113" fmla="*/ 1590423 w 3592824"/>
              <a:gd name="connsiteY113" fmla="*/ 276688 h 6505980"/>
              <a:gd name="connsiteX114" fmla="*/ 1534480 w 3592824"/>
              <a:gd name="connsiteY114" fmla="*/ 357380 h 6505980"/>
              <a:gd name="connsiteX115" fmla="*/ 1506010 w 3592824"/>
              <a:gd name="connsiteY115" fmla="*/ 457037 h 6505980"/>
              <a:gd name="connsiteX116" fmla="*/ 1488317 w 3592824"/>
              <a:gd name="connsiteY116" fmla="*/ 571212 h 6505980"/>
              <a:gd name="connsiteX117" fmla="*/ 1496884 w 3592824"/>
              <a:gd name="connsiteY117" fmla="*/ 693061 h 6505980"/>
              <a:gd name="connsiteX118" fmla="*/ 1522975 w 3592824"/>
              <a:gd name="connsiteY118" fmla="*/ 825308 h 6505980"/>
              <a:gd name="connsiteX119" fmla="*/ 1563776 w 3592824"/>
              <a:gd name="connsiteY119" fmla="*/ 957444 h 6505980"/>
              <a:gd name="connsiteX120" fmla="*/ 1623676 w 3592824"/>
              <a:gd name="connsiteY120" fmla="*/ 1089683 h 6505980"/>
              <a:gd name="connsiteX121" fmla="*/ 1701073 w 3592824"/>
              <a:gd name="connsiteY121" fmla="*/ 1219640 h 6505980"/>
              <a:gd name="connsiteX122" fmla="*/ 1784824 w 3592824"/>
              <a:gd name="connsiteY122" fmla="*/ 1340138 h 6505980"/>
              <a:gd name="connsiteX123" fmla="*/ 1839433 w 3592824"/>
              <a:gd name="connsiteY123" fmla="*/ 1402829 h 6505980"/>
              <a:gd name="connsiteX124" fmla="*/ 1879314 w 3592824"/>
              <a:gd name="connsiteY124" fmla="*/ 1462471 h 6505980"/>
              <a:gd name="connsiteX125" fmla="*/ 1923557 w 3592824"/>
              <a:gd name="connsiteY125" fmla="*/ 1509661 h 6505980"/>
              <a:gd name="connsiteX126" fmla="*/ 1968977 w 3592824"/>
              <a:gd name="connsiteY126" fmla="*/ 1553881 h 6505980"/>
              <a:gd name="connsiteX127" fmla="*/ 2023524 w 3592824"/>
              <a:gd name="connsiteY127" fmla="*/ 1583302 h 6505980"/>
              <a:gd name="connsiteX128" fmla="*/ 2159168 w 3592824"/>
              <a:gd name="connsiteY128" fmla="*/ 1357898 h 6505980"/>
              <a:gd name="connsiteX129" fmla="*/ 2301613 w 3592824"/>
              <a:gd name="connsiteY129" fmla="*/ 1152134 h 6505980"/>
              <a:gd name="connsiteX130" fmla="*/ 2456786 w 3592824"/>
              <a:gd name="connsiteY130" fmla="*/ 946442 h 6505980"/>
              <a:gd name="connsiteX131" fmla="*/ 2627883 w 3592824"/>
              <a:gd name="connsiteY131" fmla="*/ 750343 h 6505980"/>
              <a:gd name="connsiteX132" fmla="*/ 2819251 w 3592824"/>
              <a:gd name="connsiteY132" fmla="*/ 546637 h 6505980"/>
              <a:gd name="connsiteX133" fmla="*/ 3033293 w 3592824"/>
              <a:gd name="connsiteY133" fmla="*/ 338904 h 6505980"/>
              <a:gd name="connsiteX134" fmla="*/ 3075801 w 3592824"/>
              <a:gd name="connsiteY134" fmla="*/ 307656 h 6505980"/>
              <a:gd name="connsiteX135" fmla="*/ 3128615 w 3592824"/>
              <a:gd name="connsiteY135" fmla="*/ 255470 h 6505980"/>
              <a:gd name="connsiteX136" fmla="*/ 3193373 w 3592824"/>
              <a:gd name="connsiteY136" fmla="*/ 206920 h 6505980"/>
              <a:gd name="connsiteX137" fmla="*/ 3255727 w 3592824"/>
              <a:gd name="connsiteY137" fmla="*/ 153199 h 6505980"/>
              <a:gd name="connsiteX138" fmla="*/ 3326038 w 3592824"/>
              <a:gd name="connsiteY138" fmla="*/ 98736 h 6505980"/>
              <a:gd name="connsiteX139" fmla="*/ 3396772 w 3592824"/>
              <a:gd name="connsiteY139" fmla="*/ 57544 h 6505980"/>
              <a:gd name="connsiteX140" fmla="*/ 3465132 w 3592824"/>
              <a:gd name="connsiteY140" fmla="*/ 23864 h 6505980"/>
              <a:gd name="connsiteX141" fmla="*/ 3532718 w 3592824"/>
              <a:gd name="connsiteY141" fmla="*/ 3259 h 6505980"/>
              <a:gd name="connsiteX142" fmla="*/ 3587603 w 3592824"/>
              <a:gd name="connsiteY142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451696 w 3592824"/>
              <a:gd name="connsiteY10" fmla="*/ 1220120 h 6505980"/>
              <a:gd name="connsiteX11" fmla="*/ 2333617 w 3592824"/>
              <a:gd name="connsiteY11" fmla="*/ 1482858 h 6505980"/>
              <a:gd name="connsiteX12" fmla="*/ 2239019 w 3592824"/>
              <a:gd name="connsiteY12" fmla="*/ 1750687 h 6505980"/>
              <a:gd name="connsiteX13" fmla="*/ 2166716 w 3592824"/>
              <a:gd name="connsiteY13" fmla="*/ 2028149 h 6505980"/>
              <a:gd name="connsiteX14" fmla="*/ 2138696 w 3592824"/>
              <a:gd name="connsiteY14" fmla="*/ 2191021 h 6505980"/>
              <a:gd name="connsiteX15" fmla="*/ 1708453 w 3592824"/>
              <a:gd name="connsiteY15" fmla="*/ 2932299 h 6505980"/>
              <a:gd name="connsiteX16" fmla="*/ 1722817 w 3592824"/>
              <a:gd name="connsiteY16" fmla="*/ 3822513 h 6505980"/>
              <a:gd name="connsiteX17" fmla="*/ 1536952 w 3592824"/>
              <a:gd name="connsiteY17" fmla="*/ 3772714 h 6505980"/>
              <a:gd name="connsiteX18" fmla="*/ 1541206 w 3592824"/>
              <a:gd name="connsiteY18" fmla="*/ 4042551 h 6505980"/>
              <a:gd name="connsiteX19" fmla="*/ 1736905 w 3592824"/>
              <a:gd name="connsiteY19" fmla="*/ 4202721 h 6505980"/>
              <a:gd name="connsiteX20" fmla="*/ 1910038 w 3592824"/>
              <a:gd name="connsiteY20" fmla="*/ 4375859 h 6505980"/>
              <a:gd name="connsiteX21" fmla="*/ 2049967 w 3592824"/>
              <a:gd name="connsiteY21" fmla="*/ 4551312 h 6505980"/>
              <a:gd name="connsiteX22" fmla="*/ 2161751 w 3592824"/>
              <a:gd name="connsiteY22" fmla="*/ 4736795 h 6505980"/>
              <a:gd name="connsiteX23" fmla="*/ 2245901 w 3592824"/>
              <a:gd name="connsiteY23" fmla="*/ 4927533 h 6505980"/>
              <a:gd name="connsiteX24" fmla="*/ 2299319 w 3592824"/>
              <a:gd name="connsiteY24" fmla="*/ 5113852 h 6505980"/>
              <a:gd name="connsiteX25" fmla="*/ 2323619 w 3592824"/>
              <a:gd name="connsiteY25" fmla="*/ 5302637 h 6505980"/>
              <a:gd name="connsiteX26" fmla="*/ 2316528 w 3592824"/>
              <a:gd name="connsiteY26" fmla="*/ 5487662 h 6505980"/>
              <a:gd name="connsiteX27" fmla="*/ 2281292 w 3592824"/>
              <a:gd name="connsiteY27" fmla="*/ 5660347 h 6505980"/>
              <a:gd name="connsiteX28" fmla="*/ 2254472 w 3592824"/>
              <a:gd name="connsiteY28" fmla="*/ 5669051 h 6505980"/>
              <a:gd name="connsiteX29" fmla="*/ 2243469 w 3592824"/>
              <a:gd name="connsiteY29" fmla="*/ 5622519 h 6505980"/>
              <a:gd name="connsiteX30" fmla="*/ 2276202 w 3592824"/>
              <a:gd name="connsiteY30" fmla="*/ 5518399 h 6505980"/>
              <a:gd name="connsiteX31" fmla="*/ 2277887 w 3592824"/>
              <a:gd name="connsiteY31" fmla="*/ 5401645 h 6505980"/>
              <a:gd name="connsiteX32" fmla="*/ 2265586 w 3592824"/>
              <a:gd name="connsiteY32" fmla="*/ 5272239 h 6505980"/>
              <a:gd name="connsiteX33" fmla="*/ 2226278 w 3592824"/>
              <a:gd name="connsiteY33" fmla="*/ 5142134 h 6505980"/>
              <a:gd name="connsiteX34" fmla="*/ 2167610 w 3592824"/>
              <a:gd name="connsiteY34" fmla="*/ 5005824 h 6505980"/>
              <a:gd name="connsiteX35" fmla="*/ 2094934 w 3592824"/>
              <a:gd name="connsiteY35" fmla="*/ 4873928 h 6505980"/>
              <a:gd name="connsiteX36" fmla="*/ 2004022 w 3592824"/>
              <a:gd name="connsiteY36" fmla="*/ 4747491 h 6505980"/>
              <a:gd name="connsiteX37" fmla="*/ 1897003 w 3592824"/>
              <a:gd name="connsiteY37" fmla="*/ 4628630 h 6505980"/>
              <a:gd name="connsiteX38" fmla="*/ 1786353 w 3592824"/>
              <a:gd name="connsiteY38" fmla="*/ 4521927 h 6505980"/>
              <a:gd name="connsiteX39" fmla="*/ 1718256 w 3592824"/>
              <a:gd name="connsiteY39" fmla="*/ 4469625 h 6505980"/>
              <a:gd name="connsiteX40" fmla="*/ 1664984 w 3592824"/>
              <a:gd name="connsiteY40" fmla="*/ 4416354 h 6505980"/>
              <a:gd name="connsiteX41" fmla="*/ 1610735 w 3592824"/>
              <a:gd name="connsiteY41" fmla="*/ 4377899 h 6505980"/>
              <a:gd name="connsiteX42" fmla="*/ 1556121 w 3592824"/>
              <a:gd name="connsiteY42" fmla="*/ 4343019 h 6505980"/>
              <a:gd name="connsiteX43" fmla="*/ 1496586 w 3592824"/>
              <a:gd name="connsiteY43" fmla="*/ 4326909 h 6505980"/>
              <a:gd name="connsiteX44" fmla="*/ 1424825 w 3592824"/>
              <a:gd name="connsiteY44" fmla="*/ 4611755 h 6505980"/>
              <a:gd name="connsiteX45" fmla="*/ 1341569 w 3592824"/>
              <a:gd name="connsiteY45" fmla="*/ 4877209 h 6505980"/>
              <a:gd name="connsiteX46" fmla="*/ 1246153 w 3592824"/>
              <a:gd name="connsiteY46" fmla="*/ 5146295 h 6505980"/>
              <a:gd name="connsiteX47" fmla="*/ 1133098 w 3592824"/>
              <a:gd name="connsiteY47" fmla="*/ 5409585 h 6505980"/>
              <a:gd name="connsiteX48" fmla="*/ 1002651 w 3592824"/>
              <a:gd name="connsiteY48" fmla="*/ 5687069 h 6505980"/>
              <a:gd name="connsiteX49" fmla="*/ 851621 w 3592824"/>
              <a:gd name="connsiteY49" fmla="*/ 5975542 h 6505980"/>
              <a:gd name="connsiteX50" fmla="*/ 819067 w 3592824"/>
              <a:gd name="connsiteY50" fmla="*/ 6021945 h 6505980"/>
              <a:gd name="connsiteX51" fmla="*/ 782039 w 3592824"/>
              <a:gd name="connsiteY51" fmla="*/ 6094137 h 6505980"/>
              <a:gd name="connsiteX52" fmla="*/ 732689 w 3592824"/>
              <a:gd name="connsiteY52" fmla="*/ 6165853 h 6505980"/>
              <a:gd name="connsiteX53" fmla="*/ 686953 w 3592824"/>
              <a:gd name="connsiteY53" fmla="*/ 6242495 h 6505980"/>
              <a:gd name="connsiteX54" fmla="*/ 633819 w 3592824"/>
              <a:gd name="connsiteY54" fmla="*/ 6322262 h 6505980"/>
              <a:gd name="connsiteX55" fmla="*/ 576894 w 3592824"/>
              <a:gd name="connsiteY55" fmla="*/ 6387714 h 6505980"/>
              <a:gd name="connsiteX56" fmla="*/ 520310 w 3592824"/>
              <a:gd name="connsiteY56" fmla="*/ 6444298 h 6505980"/>
              <a:gd name="connsiteX57" fmla="*/ 461122 w 3592824"/>
              <a:gd name="connsiteY57" fmla="*/ 6486433 h 6505980"/>
              <a:gd name="connsiteX58" fmla="*/ 409611 w 3592824"/>
              <a:gd name="connsiteY58" fmla="*/ 6505980 h 6505980"/>
              <a:gd name="connsiteX59" fmla="*/ 397795 w 3592824"/>
              <a:gd name="connsiteY59" fmla="*/ 6478382 h 6505980"/>
              <a:gd name="connsiteX60" fmla="*/ 580228 w 3592824"/>
              <a:gd name="connsiteY60" fmla="*/ 6260780 h 6505980"/>
              <a:gd name="connsiteX61" fmla="*/ 740291 w 3592824"/>
              <a:gd name="connsiteY61" fmla="*/ 6020812 h 6505980"/>
              <a:gd name="connsiteX62" fmla="*/ 876161 w 3592824"/>
              <a:gd name="connsiteY62" fmla="*/ 5764542 h 6505980"/>
              <a:gd name="connsiteX63" fmla="*/ 983460 w 3592824"/>
              <a:gd name="connsiteY63" fmla="*/ 5511282 h 6505980"/>
              <a:gd name="connsiteX64" fmla="*/ 1071980 w 3592824"/>
              <a:gd name="connsiteY64" fmla="*/ 5262934 h 6505980"/>
              <a:gd name="connsiteX65" fmla="*/ 1108340 w 3592824"/>
              <a:gd name="connsiteY65" fmla="*/ 5079541 h 6505980"/>
              <a:gd name="connsiteX66" fmla="*/ 1121344 w 3592824"/>
              <a:gd name="connsiteY66" fmla="*/ 5084649 h 6505980"/>
              <a:gd name="connsiteX67" fmla="*/ 1125291 w 3592824"/>
              <a:gd name="connsiteY67" fmla="*/ 5080701 h 6505980"/>
              <a:gd name="connsiteX68" fmla="*/ 1124442 w 3592824"/>
              <a:gd name="connsiteY68" fmla="*/ 5071961 h 6505980"/>
              <a:gd name="connsiteX69" fmla="*/ 1122157 w 3592824"/>
              <a:gd name="connsiteY69" fmla="*/ 5065724 h 6505980"/>
              <a:gd name="connsiteX70" fmla="*/ 1117049 w 3592824"/>
              <a:gd name="connsiteY70" fmla="*/ 5052716 h 6505980"/>
              <a:gd name="connsiteX71" fmla="*/ 1122811 w 3592824"/>
              <a:gd name="connsiteY71" fmla="*/ 5042696 h 6505980"/>
              <a:gd name="connsiteX72" fmla="*/ 1122495 w 3592824"/>
              <a:gd name="connsiteY72" fmla="*/ 5034485 h 6505980"/>
              <a:gd name="connsiteX73" fmla="*/ 1124158 w 3592824"/>
              <a:gd name="connsiteY73" fmla="*/ 5024300 h 6505980"/>
              <a:gd name="connsiteX74" fmla="*/ 1120205 w 3592824"/>
              <a:gd name="connsiteY74" fmla="*/ 5028252 h 6505980"/>
              <a:gd name="connsiteX75" fmla="*/ 1122495 w 3592824"/>
              <a:gd name="connsiteY75" fmla="*/ 5034485 h 6505980"/>
              <a:gd name="connsiteX76" fmla="*/ 1108340 w 3592824"/>
              <a:gd name="connsiteY76" fmla="*/ 5079541 h 6505980"/>
              <a:gd name="connsiteX77" fmla="*/ 1019535 w 3592824"/>
              <a:gd name="connsiteY77" fmla="*/ 5061794 h 6505980"/>
              <a:gd name="connsiteX78" fmla="*/ 907867 w 3592824"/>
              <a:gd name="connsiteY78" fmla="*/ 5071187 h 6505980"/>
              <a:gd name="connsiteX79" fmla="*/ 788983 w 3592824"/>
              <a:gd name="connsiteY79" fmla="*/ 5093104 h 6505980"/>
              <a:gd name="connsiteX80" fmla="*/ 658043 w 3592824"/>
              <a:gd name="connsiteY80" fmla="*/ 5134555 h 6505980"/>
              <a:gd name="connsiteX81" fmla="*/ 522026 w 3592824"/>
              <a:gd name="connsiteY81" fmla="*/ 5190653 h 6505980"/>
              <a:gd name="connsiteX82" fmla="*/ 384200 w 3592824"/>
              <a:gd name="connsiteY82" fmla="*/ 5252843 h 6505980"/>
              <a:gd name="connsiteX83" fmla="*/ 249344 w 3592824"/>
              <a:gd name="connsiteY83" fmla="*/ 5325897 h 6505980"/>
              <a:gd name="connsiteX84" fmla="*/ 120569 w 3592824"/>
              <a:gd name="connsiteY84" fmla="*/ 5397133 h 6505980"/>
              <a:gd name="connsiteX85" fmla="*/ 0 w 3592824"/>
              <a:gd name="connsiteY85" fmla="*/ 5468693 h 6505980"/>
              <a:gd name="connsiteX86" fmla="*/ 124698 w 3592824"/>
              <a:gd name="connsiteY86" fmla="*/ 5335477 h 6505980"/>
              <a:gd name="connsiteX87" fmla="*/ 246734 w 3592824"/>
              <a:gd name="connsiteY87" fmla="*/ 5221959 h 6505980"/>
              <a:gd name="connsiteX88" fmla="*/ 376856 w 3592824"/>
              <a:gd name="connsiteY88" fmla="*/ 5132327 h 6505980"/>
              <a:gd name="connsiteX89" fmla="*/ 515500 w 3592824"/>
              <a:gd name="connsiteY89" fmla="*/ 5051213 h 6505980"/>
              <a:gd name="connsiteX90" fmla="*/ 659408 w 3592824"/>
              <a:gd name="connsiteY90" fmla="*/ 4987219 h 6505980"/>
              <a:gd name="connsiteX91" fmla="*/ 820898 w 3592824"/>
              <a:gd name="connsiteY91" fmla="*/ 4940794 h 6505980"/>
              <a:gd name="connsiteX92" fmla="*/ 1181074 w 3592824"/>
              <a:gd name="connsiteY92" fmla="*/ 4846988 h 6505980"/>
              <a:gd name="connsiteX93" fmla="*/ 1226539 w 3592824"/>
              <a:gd name="connsiteY93" fmla="*/ 4526635 h 6505980"/>
              <a:gd name="connsiteX94" fmla="*/ 1248314 w 3592824"/>
              <a:gd name="connsiteY94" fmla="*/ 4207589 h 6505980"/>
              <a:gd name="connsiteX95" fmla="*/ 1246367 w 3592824"/>
              <a:gd name="connsiteY95" fmla="*/ 3884569 h 6505980"/>
              <a:gd name="connsiteX96" fmla="*/ 1230789 w 3592824"/>
              <a:gd name="connsiteY96" fmla="*/ 3690675 h 6505980"/>
              <a:gd name="connsiteX97" fmla="*/ 1162613 w 3592824"/>
              <a:gd name="connsiteY97" fmla="*/ 3672408 h 6505980"/>
              <a:gd name="connsiteX98" fmla="*/ 1267627 w 3592824"/>
              <a:gd name="connsiteY98" fmla="*/ 3672408 h 6505980"/>
              <a:gd name="connsiteX99" fmla="*/ 1267627 w 3592824"/>
              <a:gd name="connsiteY99" fmla="*/ 2636174 h 6505980"/>
              <a:gd name="connsiteX100" fmla="*/ 1457972 w 3592824"/>
              <a:gd name="connsiteY100" fmla="*/ 2766635 h 6505980"/>
              <a:gd name="connsiteX101" fmla="*/ 1914541 w 3592824"/>
              <a:gd name="connsiteY101" fmla="*/ 1815401 h 6505980"/>
              <a:gd name="connsiteX102" fmla="*/ 1759871 w 3592824"/>
              <a:gd name="connsiteY102" fmla="*/ 1626771 h 6505980"/>
              <a:gd name="connsiteX103" fmla="*/ 1630255 w 3592824"/>
              <a:gd name="connsiteY103" fmla="*/ 1432944 h 6505980"/>
              <a:gd name="connsiteX104" fmla="*/ 1533657 w 3592824"/>
              <a:gd name="connsiteY104" fmla="*/ 1245834 h 6505980"/>
              <a:gd name="connsiteX105" fmla="*/ 1466898 w 3592824"/>
              <a:gd name="connsiteY105" fmla="*/ 1057506 h 6505980"/>
              <a:gd name="connsiteX106" fmla="*/ 1428386 w 3592824"/>
              <a:gd name="connsiteY106" fmla="*/ 871911 h 6505980"/>
              <a:gd name="connsiteX107" fmla="*/ 1418926 w 3592824"/>
              <a:gd name="connsiteY107" fmla="*/ 698165 h 6505980"/>
              <a:gd name="connsiteX108" fmla="*/ 1438518 w 3592824"/>
              <a:gd name="connsiteY108" fmla="*/ 529931 h 6505980"/>
              <a:gd name="connsiteX109" fmla="*/ 1487966 w 3592824"/>
              <a:gd name="connsiteY109" fmla="*/ 373157 h 6505980"/>
              <a:gd name="connsiteX110" fmla="*/ 1562109 w 3592824"/>
              <a:gd name="connsiteY110" fmla="*/ 234344 h 6505980"/>
              <a:gd name="connsiteX111" fmla="*/ 1590347 w 3592824"/>
              <a:gd name="connsiteY111" fmla="*/ 233909 h 6505980"/>
              <a:gd name="connsiteX112" fmla="*/ 1590423 w 3592824"/>
              <a:gd name="connsiteY112" fmla="*/ 276688 h 6505980"/>
              <a:gd name="connsiteX113" fmla="*/ 1534480 w 3592824"/>
              <a:gd name="connsiteY113" fmla="*/ 357380 h 6505980"/>
              <a:gd name="connsiteX114" fmla="*/ 1506010 w 3592824"/>
              <a:gd name="connsiteY114" fmla="*/ 457037 h 6505980"/>
              <a:gd name="connsiteX115" fmla="*/ 1488317 w 3592824"/>
              <a:gd name="connsiteY115" fmla="*/ 571212 h 6505980"/>
              <a:gd name="connsiteX116" fmla="*/ 1496884 w 3592824"/>
              <a:gd name="connsiteY116" fmla="*/ 693061 h 6505980"/>
              <a:gd name="connsiteX117" fmla="*/ 1522975 w 3592824"/>
              <a:gd name="connsiteY117" fmla="*/ 825308 h 6505980"/>
              <a:gd name="connsiteX118" fmla="*/ 1563776 w 3592824"/>
              <a:gd name="connsiteY118" fmla="*/ 957444 h 6505980"/>
              <a:gd name="connsiteX119" fmla="*/ 1623676 w 3592824"/>
              <a:gd name="connsiteY119" fmla="*/ 1089683 h 6505980"/>
              <a:gd name="connsiteX120" fmla="*/ 1701073 w 3592824"/>
              <a:gd name="connsiteY120" fmla="*/ 1219640 h 6505980"/>
              <a:gd name="connsiteX121" fmla="*/ 1784824 w 3592824"/>
              <a:gd name="connsiteY121" fmla="*/ 1340138 h 6505980"/>
              <a:gd name="connsiteX122" fmla="*/ 1839433 w 3592824"/>
              <a:gd name="connsiteY122" fmla="*/ 1402829 h 6505980"/>
              <a:gd name="connsiteX123" fmla="*/ 1879314 w 3592824"/>
              <a:gd name="connsiteY123" fmla="*/ 1462471 h 6505980"/>
              <a:gd name="connsiteX124" fmla="*/ 1923557 w 3592824"/>
              <a:gd name="connsiteY124" fmla="*/ 1509661 h 6505980"/>
              <a:gd name="connsiteX125" fmla="*/ 1968977 w 3592824"/>
              <a:gd name="connsiteY125" fmla="*/ 1553881 h 6505980"/>
              <a:gd name="connsiteX126" fmla="*/ 2023524 w 3592824"/>
              <a:gd name="connsiteY126" fmla="*/ 1583302 h 6505980"/>
              <a:gd name="connsiteX127" fmla="*/ 2159168 w 3592824"/>
              <a:gd name="connsiteY127" fmla="*/ 1357898 h 6505980"/>
              <a:gd name="connsiteX128" fmla="*/ 2301613 w 3592824"/>
              <a:gd name="connsiteY128" fmla="*/ 1152134 h 6505980"/>
              <a:gd name="connsiteX129" fmla="*/ 2456786 w 3592824"/>
              <a:gd name="connsiteY129" fmla="*/ 946442 h 6505980"/>
              <a:gd name="connsiteX130" fmla="*/ 2627883 w 3592824"/>
              <a:gd name="connsiteY130" fmla="*/ 750343 h 6505980"/>
              <a:gd name="connsiteX131" fmla="*/ 2819251 w 3592824"/>
              <a:gd name="connsiteY131" fmla="*/ 546637 h 6505980"/>
              <a:gd name="connsiteX132" fmla="*/ 3033293 w 3592824"/>
              <a:gd name="connsiteY132" fmla="*/ 338904 h 6505980"/>
              <a:gd name="connsiteX133" fmla="*/ 3075801 w 3592824"/>
              <a:gd name="connsiteY133" fmla="*/ 307656 h 6505980"/>
              <a:gd name="connsiteX134" fmla="*/ 3128615 w 3592824"/>
              <a:gd name="connsiteY134" fmla="*/ 255470 h 6505980"/>
              <a:gd name="connsiteX135" fmla="*/ 3193373 w 3592824"/>
              <a:gd name="connsiteY135" fmla="*/ 206920 h 6505980"/>
              <a:gd name="connsiteX136" fmla="*/ 3255727 w 3592824"/>
              <a:gd name="connsiteY136" fmla="*/ 153199 h 6505980"/>
              <a:gd name="connsiteX137" fmla="*/ 3326038 w 3592824"/>
              <a:gd name="connsiteY137" fmla="*/ 98736 h 6505980"/>
              <a:gd name="connsiteX138" fmla="*/ 3396772 w 3592824"/>
              <a:gd name="connsiteY138" fmla="*/ 57544 h 6505980"/>
              <a:gd name="connsiteX139" fmla="*/ 3465132 w 3592824"/>
              <a:gd name="connsiteY139" fmla="*/ 23864 h 6505980"/>
              <a:gd name="connsiteX140" fmla="*/ 3532718 w 3592824"/>
              <a:gd name="connsiteY140" fmla="*/ 3259 h 6505980"/>
              <a:gd name="connsiteX141" fmla="*/ 3587603 w 3592824"/>
              <a:gd name="connsiteY141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451696 w 3592824"/>
              <a:gd name="connsiteY9" fmla="*/ 1220120 h 6505980"/>
              <a:gd name="connsiteX10" fmla="*/ 2333617 w 3592824"/>
              <a:gd name="connsiteY10" fmla="*/ 1482858 h 6505980"/>
              <a:gd name="connsiteX11" fmla="*/ 2239019 w 3592824"/>
              <a:gd name="connsiteY11" fmla="*/ 1750687 h 6505980"/>
              <a:gd name="connsiteX12" fmla="*/ 2166716 w 3592824"/>
              <a:gd name="connsiteY12" fmla="*/ 2028149 h 6505980"/>
              <a:gd name="connsiteX13" fmla="*/ 2138696 w 3592824"/>
              <a:gd name="connsiteY13" fmla="*/ 2191021 h 6505980"/>
              <a:gd name="connsiteX14" fmla="*/ 1708453 w 3592824"/>
              <a:gd name="connsiteY14" fmla="*/ 2932299 h 6505980"/>
              <a:gd name="connsiteX15" fmla="*/ 1722817 w 3592824"/>
              <a:gd name="connsiteY15" fmla="*/ 3822513 h 6505980"/>
              <a:gd name="connsiteX16" fmla="*/ 1536952 w 3592824"/>
              <a:gd name="connsiteY16" fmla="*/ 3772714 h 6505980"/>
              <a:gd name="connsiteX17" fmla="*/ 1541206 w 3592824"/>
              <a:gd name="connsiteY17" fmla="*/ 4042551 h 6505980"/>
              <a:gd name="connsiteX18" fmla="*/ 1736905 w 3592824"/>
              <a:gd name="connsiteY18" fmla="*/ 4202721 h 6505980"/>
              <a:gd name="connsiteX19" fmla="*/ 1910038 w 3592824"/>
              <a:gd name="connsiteY19" fmla="*/ 4375859 h 6505980"/>
              <a:gd name="connsiteX20" fmla="*/ 2049967 w 3592824"/>
              <a:gd name="connsiteY20" fmla="*/ 4551312 h 6505980"/>
              <a:gd name="connsiteX21" fmla="*/ 2161751 w 3592824"/>
              <a:gd name="connsiteY21" fmla="*/ 4736795 h 6505980"/>
              <a:gd name="connsiteX22" fmla="*/ 2245901 w 3592824"/>
              <a:gd name="connsiteY22" fmla="*/ 4927533 h 6505980"/>
              <a:gd name="connsiteX23" fmla="*/ 2299319 w 3592824"/>
              <a:gd name="connsiteY23" fmla="*/ 5113852 h 6505980"/>
              <a:gd name="connsiteX24" fmla="*/ 2323619 w 3592824"/>
              <a:gd name="connsiteY24" fmla="*/ 5302637 h 6505980"/>
              <a:gd name="connsiteX25" fmla="*/ 2316528 w 3592824"/>
              <a:gd name="connsiteY25" fmla="*/ 5487662 h 6505980"/>
              <a:gd name="connsiteX26" fmla="*/ 2281292 w 3592824"/>
              <a:gd name="connsiteY26" fmla="*/ 5660347 h 6505980"/>
              <a:gd name="connsiteX27" fmla="*/ 2254472 w 3592824"/>
              <a:gd name="connsiteY27" fmla="*/ 5669051 h 6505980"/>
              <a:gd name="connsiteX28" fmla="*/ 2243469 w 3592824"/>
              <a:gd name="connsiteY28" fmla="*/ 5622519 h 6505980"/>
              <a:gd name="connsiteX29" fmla="*/ 2276202 w 3592824"/>
              <a:gd name="connsiteY29" fmla="*/ 5518399 h 6505980"/>
              <a:gd name="connsiteX30" fmla="*/ 2277887 w 3592824"/>
              <a:gd name="connsiteY30" fmla="*/ 5401645 h 6505980"/>
              <a:gd name="connsiteX31" fmla="*/ 2265586 w 3592824"/>
              <a:gd name="connsiteY31" fmla="*/ 5272239 h 6505980"/>
              <a:gd name="connsiteX32" fmla="*/ 2226278 w 3592824"/>
              <a:gd name="connsiteY32" fmla="*/ 5142134 h 6505980"/>
              <a:gd name="connsiteX33" fmla="*/ 2167610 w 3592824"/>
              <a:gd name="connsiteY33" fmla="*/ 5005824 h 6505980"/>
              <a:gd name="connsiteX34" fmla="*/ 2094934 w 3592824"/>
              <a:gd name="connsiteY34" fmla="*/ 4873928 h 6505980"/>
              <a:gd name="connsiteX35" fmla="*/ 2004022 w 3592824"/>
              <a:gd name="connsiteY35" fmla="*/ 4747491 h 6505980"/>
              <a:gd name="connsiteX36" fmla="*/ 1897003 w 3592824"/>
              <a:gd name="connsiteY36" fmla="*/ 4628630 h 6505980"/>
              <a:gd name="connsiteX37" fmla="*/ 1786353 w 3592824"/>
              <a:gd name="connsiteY37" fmla="*/ 4521927 h 6505980"/>
              <a:gd name="connsiteX38" fmla="*/ 1718256 w 3592824"/>
              <a:gd name="connsiteY38" fmla="*/ 4469625 h 6505980"/>
              <a:gd name="connsiteX39" fmla="*/ 1664984 w 3592824"/>
              <a:gd name="connsiteY39" fmla="*/ 4416354 h 6505980"/>
              <a:gd name="connsiteX40" fmla="*/ 1610735 w 3592824"/>
              <a:gd name="connsiteY40" fmla="*/ 4377899 h 6505980"/>
              <a:gd name="connsiteX41" fmla="*/ 1556121 w 3592824"/>
              <a:gd name="connsiteY41" fmla="*/ 4343019 h 6505980"/>
              <a:gd name="connsiteX42" fmla="*/ 1496586 w 3592824"/>
              <a:gd name="connsiteY42" fmla="*/ 4326909 h 6505980"/>
              <a:gd name="connsiteX43" fmla="*/ 1424825 w 3592824"/>
              <a:gd name="connsiteY43" fmla="*/ 4611755 h 6505980"/>
              <a:gd name="connsiteX44" fmla="*/ 1341569 w 3592824"/>
              <a:gd name="connsiteY44" fmla="*/ 4877209 h 6505980"/>
              <a:gd name="connsiteX45" fmla="*/ 1246153 w 3592824"/>
              <a:gd name="connsiteY45" fmla="*/ 5146295 h 6505980"/>
              <a:gd name="connsiteX46" fmla="*/ 1133098 w 3592824"/>
              <a:gd name="connsiteY46" fmla="*/ 5409585 h 6505980"/>
              <a:gd name="connsiteX47" fmla="*/ 1002651 w 3592824"/>
              <a:gd name="connsiteY47" fmla="*/ 5687069 h 6505980"/>
              <a:gd name="connsiteX48" fmla="*/ 851621 w 3592824"/>
              <a:gd name="connsiteY48" fmla="*/ 5975542 h 6505980"/>
              <a:gd name="connsiteX49" fmla="*/ 819067 w 3592824"/>
              <a:gd name="connsiteY49" fmla="*/ 6021945 h 6505980"/>
              <a:gd name="connsiteX50" fmla="*/ 782039 w 3592824"/>
              <a:gd name="connsiteY50" fmla="*/ 6094137 h 6505980"/>
              <a:gd name="connsiteX51" fmla="*/ 732689 w 3592824"/>
              <a:gd name="connsiteY51" fmla="*/ 6165853 h 6505980"/>
              <a:gd name="connsiteX52" fmla="*/ 686953 w 3592824"/>
              <a:gd name="connsiteY52" fmla="*/ 6242495 h 6505980"/>
              <a:gd name="connsiteX53" fmla="*/ 633819 w 3592824"/>
              <a:gd name="connsiteY53" fmla="*/ 6322262 h 6505980"/>
              <a:gd name="connsiteX54" fmla="*/ 576894 w 3592824"/>
              <a:gd name="connsiteY54" fmla="*/ 6387714 h 6505980"/>
              <a:gd name="connsiteX55" fmla="*/ 520310 w 3592824"/>
              <a:gd name="connsiteY55" fmla="*/ 6444298 h 6505980"/>
              <a:gd name="connsiteX56" fmla="*/ 461122 w 3592824"/>
              <a:gd name="connsiteY56" fmla="*/ 6486433 h 6505980"/>
              <a:gd name="connsiteX57" fmla="*/ 409611 w 3592824"/>
              <a:gd name="connsiteY57" fmla="*/ 6505980 h 6505980"/>
              <a:gd name="connsiteX58" fmla="*/ 397795 w 3592824"/>
              <a:gd name="connsiteY58" fmla="*/ 6478382 h 6505980"/>
              <a:gd name="connsiteX59" fmla="*/ 580228 w 3592824"/>
              <a:gd name="connsiteY59" fmla="*/ 6260780 h 6505980"/>
              <a:gd name="connsiteX60" fmla="*/ 740291 w 3592824"/>
              <a:gd name="connsiteY60" fmla="*/ 6020812 h 6505980"/>
              <a:gd name="connsiteX61" fmla="*/ 876161 w 3592824"/>
              <a:gd name="connsiteY61" fmla="*/ 5764542 h 6505980"/>
              <a:gd name="connsiteX62" fmla="*/ 983460 w 3592824"/>
              <a:gd name="connsiteY62" fmla="*/ 5511282 h 6505980"/>
              <a:gd name="connsiteX63" fmla="*/ 1071980 w 3592824"/>
              <a:gd name="connsiteY63" fmla="*/ 5262934 h 6505980"/>
              <a:gd name="connsiteX64" fmla="*/ 1108340 w 3592824"/>
              <a:gd name="connsiteY64" fmla="*/ 5079541 h 6505980"/>
              <a:gd name="connsiteX65" fmla="*/ 1121344 w 3592824"/>
              <a:gd name="connsiteY65" fmla="*/ 5084649 h 6505980"/>
              <a:gd name="connsiteX66" fmla="*/ 1125291 w 3592824"/>
              <a:gd name="connsiteY66" fmla="*/ 5080701 h 6505980"/>
              <a:gd name="connsiteX67" fmla="*/ 1124442 w 3592824"/>
              <a:gd name="connsiteY67" fmla="*/ 5071961 h 6505980"/>
              <a:gd name="connsiteX68" fmla="*/ 1122157 w 3592824"/>
              <a:gd name="connsiteY68" fmla="*/ 5065724 h 6505980"/>
              <a:gd name="connsiteX69" fmla="*/ 1117049 w 3592824"/>
              <a:gd name="connsiteY69" fmla="*/ 5052716 h 6505980"/>
              <a:gd name="connsiteX70" fmla="*/ 1122811 w 3592824"/>
              <a:gd name="connsiteY70" fmla="*/ 5042696 h 6505980"/>
              <a:gd name="connsiteX71" fmla="*/ 1122495 w 3592824"/>
              <a:gd name="connsiteY71" fmla="*/ 5034485 h 6505980"/>
              <a:gd name="connsiteX72" fmla="*/ 1124158 w 3592824"/>
              <a:gd name="connsiteY72" fmla="*/ 5024300 h 6505980"/>
              <a:gd name="connsiteX73" fmla="*/ 1120205 w 3592824"/>
              <a:gd name="connsiteY73" fmla="*/ 5028252 h 6505980"/>
              <a:gd name="connsiteX74" fmla="*/ 1122495 w 3592824"/>
              <a:gd name="connsiteY74" fmla="*/ 5034485 h 6505980"/>
              <a:gd name="connsiteX75" fmla="*/ 1108340 w 3592824"/>
              <a:gd name="connsiteY75" fmla="*/ 5079541 h 6505980"/>
              <a:gd name="connsiteX76" fmla="*/ 1019535 w 3592824"/>
              <a:gd name="connsiteY76" fmla="*/ 5061794 h 6505980"/>
              <a:gd name="connsiteX77" fmla="*/ 907867 w 3592824"/>
              <a:gd name="connsiteY77" fmla="*/ 5071187 h 6505980"/>
              <a:gd name="connsiteX78" fmla="*/ 788983 w 3592824"/>
              <a:gd name="connsiteY78" fmla="*/ 5093104 h 6505980"/>
              <a:gd name="connsiteX79" fmla="*/ 658043 w 3592824"/>
              <a:gd name="connsiteY79" fmla="*/ 5134555 h 6505980"/>
              <a:gd name="connsiteX80" fmla="*/ 522026 w 3592824"/>
              <a:gd name="connsiteY80" fmla="*/ 5190653 h 6505980"/>
              <a:gd name="connsiteX81" fmla="*/ 384200 w 3592824"/>
              <a:gd name="connsiteY81" fmla="*/ 5252843 h 6505980"/>
              <a:gd name="connsiteX82" fmla="*/ 249344 w 3592824"/>
              <a:gd name="connsiteY82" fmla="*/ 5325897 h 6505980"/>
              <a:gd name="connsiteX83" fmla="*/ 120569 w 3592824"/>
              <a:gd name="connsiteY83" fmla="*/ 5397133 h 6505980"/>
              <a:gd name="connsiteX84" fmla="*/ 0 w 3592824"/>
              <a:gd name="connsiteY84" fmla="*/ 5468693 h 6505980"/>
              <a:gd name="connsiteX85" fmla="*/ 124698 w 3592824"/>
              <a:gd name="connsiteY85" fmla="*/ 5335477 h 6505980"/>
              <a:gd name="connsiteX86" fmla="*/ 246734 w 3592824"/>
              <a:gd name="connsiteY86" fmla="*/ 5221959 h 6505980"/>
              <a:gd name="connsiteX87" fmla="*/ 376856 w 3592824"/>
              <a:gd name="connsiteY87" fmla="*/ 5132327 h 6505980"/>
              <a:gd name="connsiteX88" fmla="*/ 515500 w 3592824"/>
              <a:gd name="connsiteY88" fmla="*/ 5051213 h 6505980"/>
              <a:gd name="connsiteX89" fmla="*/ 659408 w 3592824"/>
              <a:gd name="connsiteY89" fmla="*/ 4987219 h 6505980"/>
              <a:gd name="connsiteX90" fmla="*/ 820898 w 3592824"/>
              <a:gd name="connsiteY90" fmla="*/ 4940794 h 6505980"/>
              <a:gd name="connsiteX91" fmla="*/ 1181074 w 3592824"/>
              <a:gd name="connsiteY91" fmla="*/ 4846988 h 6505980"/>
              <a:gd name="connsiteX92" fmla="*/ 1226539 w 3592824"/>
              <a:gd name="connsiteY92" fmla="*/ 4526635 h 6505980"/>
              <a:gd name="connsiteX93" fmla="*/ 1248314 w 3592824"/>
              <a:gd name="connsiteY93" fmla="*/ 4207589 h 6505980"/>
              <a:gd name="connsiteX94" fmla="*/ 1246367 w 3592824"/>
              <a:gd name="connsiteY94" fmla="*/ 3884569 h 6505980"/>
              <a:gd name="connsiteX95" fmla="*/ 1230789 w 3592824"/>
              <a:gd name="connsiteY95" fmla="*/ 3690675 h 6505980"/>
              <a:gd name="connsiteX96" fmla="*/ 1162613 w 3592824"/>
              <a:gd name="connsiteY96" fmla="*/ 3672408 h 6505980"/>
              <a:gd name="connsiteX97" fmla="*/ 1267627 w 3592824"/>
              <a:gd name="connsiteY97" fmla="*/ 3672408 h 6505980"/>
              <a:gd name="connsiteX98" fmla="*/ 1267627 w 3592824"/>
              <a:gd name="connsiteY98" fmla="*/ 2636174 h 6505980"/>
              <a:gd name="connsiteX99" fmla="*/ 1457972 w 3592824"/>
              <a:gd name="connsiteY99" fmla="*/ 2766635 h 6505980"/>
              <a:gd name="connsiteX100" fmla="*/ 1914541 w 3592824"/>
              <a:gd name="connsiteY100" fmla="*/ 1815401 h 6505980"/>
              <a:gd name="connsiteX101" fmla="*/ 1759871 w 3592824"/>
              <a:gd name="connsiteY101" fmla="*/ 1626771 h 6505980"/>
              <a:gd name="connsiteX102" fmla="*/ 1630255 w 3592824"/>
              <a:gd name="connsiteY102" fmla="*/ 1432944 h 6505980"/>
              <a:gd name="connsiteX103" fmla="*/ 1533657 w 3592824"/>
              <a:gd name="connsiteY103" fmla="*/ 1245834 h 6505980"/>
              <a:gd name="connsiteX104" fmla="*/ 1466898 w 3592824"/>
              <a:gd name="connsiteY104" fmla="*/ 1057506 h 6505980"/>
              <a:gd name="connsiteX105" fmla="*/ 1428386 w 3592824"/>
              <a:gd name="connsiteY105" fmla="*/ 871911 h 6505980"/>
              <a:gd name="connsiteX106" fmla="*/ 1418926 w 3592824"/>
              <a:gd name="connsiteY106" fmla="*/ 698165 h 6505980"/>
              <a:gd name="connsiteX107" fmla="*/ 1438518 w 3592824"/>
              <a:gd name="connsiteY107" fmla="*/ 529931 h 6505980"/>
              <a:gd name="connsiteX108" fmla="*/ 1487966 w 3592824"/>
              <a:gd name="connsiteY108" fmla="*/ 373157 h 6505980"/>
              <a:gd name="connsiteX109" fmla="*/ 1562109 w 3592824"/>
              <a:gd name="connsiteY109" fmla="*/ 234344 h 6505980"/>
              <a:gd name="connsiteX110" fmla="*/ 1590347 w 3592824"/>
              <a:gd name="connsiteY110" fmla="*/ 233909 h 6505980"/>
              <a:gd name="connsiteX111" fmla="*/ 1590423 w 3592824"/>
              <a:gd name="connsiteY111" fmla="*/ 276688 h 6505980"/>
              <a:gd name="connsiteX112" fmla="*/ 1534480 w 3592824"/>
              <a:gd name="connsiteY112" fmla="*/ 357380 h 6505980"/>
              <a:gd name="connsiteX113" fmla="*/ 1506010 w 3592824"/>
              <a:gd name="connsiteY113" fmla="*/ 457037 h 6505980"/>
              <a:gd name="connsiteX114" fmla="*/ 1488317 w 3592824"/>
              <a:gd name="connsiteY114" fmla="*/ 571212 h 6505980"/>
              <a:gd name="connsiteX115" fmla="*/ 1496884 w 3592824"/>
              <a:gd name="connsiteY115" fmla="*/ 693061 h 6505980"/>
              <a:gd name="connsiteX116" fmla="*/ 1522975 w 3592824"/>
              <a:gd name="connsiteY116" fmla="*/ 825308 h 6505980"/>
              <a:gd name="connsiteX117" fmla="*/ 1563776 w 3592824"/>
              <a:gd name="connsiteY117" fmla="*/ 957444 h 6505980"/>
              <a:gd name="connsiteX118" fmla="*/ 1623676 w 3592824"/>
              <a:gd name="connsiteY118" fmla="*/ 1089683 h 6505980"/>
              <a:gd name="connsiteX119" fmla="*/ 1701073 w 3592824"/>
              <a:gd name="connsiteY119" fmla="*/ 1219640 h 6505980"/>
              <a:gd name="connsiteX120" fmla="*/ 1784824 w 3592824"/>
              <a:gd name="connsiteY120" fmla="*/ 1340138 h 6505980"/>
              <a:gd name="connsiteX121" fmla="*/ 1839433 w 3592824"/>
              <a:gd name="connsiteY121" fmla="*/ 1402829 h 6505980"/>
              <a:gd name="connsiteX122" fmla="*/ 1879314 w 3592824"/>
              <a:gd name="connsiteY122" fmla="*/ 1462471 h 6505980"/>
              <a:gd name="connsiteX123" fmla="*/ 1923557 w 3592824"/>
              <a:gd name="connsiteY123" fmla="*/ 1509661 h 6505980"/>
              <a:gd name="connsiteX124" fmla="*/ 1968977 w 3592824"/>
              <a:gd name="connsiteY124" fmla="*/ 1553881 h 6505980"/>
              <a:gd name="connsiteX125" fmla="*/ 2023524 w 3592824"/>
              <a:gd name="connsiteY125" fmla="*/ 1583302 h 6505980"/>
              <a:gd name="connsiteX126" fmla="*/ 2159168 w 3592824"/>
              <a:gd name="connsiteY126" fmla="*/ 1357898 h 6505980"/>
              <a:gd name="connsiteX127" fmla="*/ 2301613 w 3592824"/>
              <a:gd name="connsiteY127" fmla="*/ 1152134 h 6505980"/>
              <a:gd name="connsiteX128" fmla="*/ 2456786 w 3592824"/>
              <a:gd name="connsiteY128" fmla="*/ 946442 h 6505980"/>
              <a:gd name="connsiteX129" fmla="*/ 2627883 w 3592824"/>
              <a:gd name="connsiteY129" fmla="*/ 750343 h 6505980"/>
              <a:gd name="connsiteX130" fmla="*/ 2819251 w 3592824"/>
              <a:gd name="connsiteY130" fmla="*/ 546637 h 6505980"/>
              <a:gd name="connsiteX131" fmla="*/ 3033293 w 3592824"/>
              <a:gd name="connsiteY131" fmla="*/ 338904 h 6505980"/>
              <a:gd name="connsiteX132" fmla="*/ 3075801 w 3592824"/>
              <a:gd name="connsiteY132" fmla="*/ 307656 h 6505980"/>
              <a:gd name="connsiteX133" fmla="*/ 3128615 w 3592824"/>
              <a:gd name="connsiteY133" fmla="*/ 255470 h 6505980"/>
              <a:gd name="connsiteX134" fmla="*/ 3193373 w 3592824"/>
              <a:gd name="connsiteY134" fmla="*/ 206920 h 6505980"/>
              <a:gd name="connsiteX135" fmla="*/ 3255727 w 3592824"/>
              <a:gd name="connsiteY135" fmla="*/ 153199 h 6505980"/>
              <a:gd name="connsiteX136" fmla="*/ 3326038 w 3592824"/>
              <a:gd name="connsiteY136" fmla="*/ 98736 h 6505980"/>
              <a:gd name="connsiteX137" fmla="*/ 3396772 w 3592824"/>
              <a:gd name="connsiteY137" fmla="*/ 57544 h 6505980"/>
              <a:gd name="connsiteX138" fmla="*/ 3465132 w 3592824"/>
              <a:gd name="connsiteY138" fmla="*/ 23864 h 6505980"/>
              <a:gd name="connsiteX139" fmla="*/ 3532718 w 3592824"/>
              <a:gd name="connsiteY139" fmla="*/ 3259 h 6505980"/>
              <a:gd name="connsiteX140" fmla="*/ 3587603 w 3592824"/>
              <a:gd name="connsiteY140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451696 w 3592824"/>
              <a:gd name="connsiteY8" fmla="*/ 1220120 h 6505980"/>
              <a:gd name="connsiteX9" fmla="*/ 2333617 w 3592824"/>
              <a:gd name="connsiteY9" fmla="*/ 1482858 h 6505980"/>
              <a:gd name="connsiteX10" fmla="*/ 2239019 w 3592824"/>
              <a:gd name="connsiteY10" fmla="*/ 1750687 h 6505980"/>
              <a:gd name="connsiteX11" fmla="*/ 2166716 w 3592824"/>
              <a:gd name="connsiteY11" fmla="*/ 2028149 h 6505980"/>
              <a:gd name="connsiteX12" fmla="*/ 2138696 w 3592824"/>
              <a:gd name="connsiteY12" fmla="*/ 2191021 h 6505980"/>
              <a:gd name="connsiteX13" fmla="*/ 1708453 w 3592824"/>
              <a:gd name="connsiteY13" fmla="*/ 2932299 h 6505980"/>
              <a:gd name="connsiteX14" fmla="*/ 1722817 w 3592824"/>
              <a:gd name="connsiteY14" fmla="*/ 3822513 h 6505980"/>
              <a:gd name="connsiteX15" fmla="*/ 1536952 w 3592824"/>
              <a:gd name="connsiteY15" fmla="*/ 3772714 h 6505980"/>
              <a:gd name="connsiteX16" fmla="*/ 1541206 w 3592824"/>
              <a:gd name="connsiteY16" fmla="*/ 4042551 h 6505980"/>
              <a:gd name="connsiteX17" fmla="*/ 1736905 w 3592824"/>
              <a:gd name="connsiteY17" fmla="*/ 4202721 h 6505980"/>
              <a:gd name="connsiteX18" fmla="*/ 1910038 w 3592824"/>
              <a:gd name="connsiteY18" fmla="*/ 4375859 h 6505980"/>
              <a:gd name="connsiteX19" fmla="*/ 2049967 w 3592824"/>
              <a:gd name="connsiteY19" fmla="*/ 4551312 h 6505980"/>
              <a:gd name="connsiteX20" fmla="*/ 2161751 w 3592824"/>
              <a:gd name="connsiteY20" fmla="*/ 4736795 h 6505980"/>
              <a:gd name="connsiteX21" fmla="*/ 2245901 w 3592824"/>
              <a:gd name="connsiteY21" fmla="*/ 4927533 h 6505980"/>
              <a:gd name="connsiteX22" fmla="*/ 2299319 w 3592824"/>
              <a:gd name="connsiteY22" fmla="*/ 5113852 h 6505980"/>
              <a:gd name="connsiteX23" fmla="*/ 2323619 w 3592824"/>
              <a:gd name="connsiteY23" fmla="*/ 5302637 h 6505980"/>
              <a:gd name="connsiteX24" fmla="*/ 2316528 w 3592824"/>
              <a:gd name="connsiteY24" fmla="*/ 5487662 h 6505980"/>
              <a:gd name="connsiteX25" fmla="*/ 2281292 w 3592824"/>
              <a:gd name="connsiteY25" fmla="*/ 5660347 h 6505980"/>
              <a:gd name="connsiteX26" fmla="*/ 2254472 w 3592824"/>
              <a:gd name="connsiteY26" fmla="*/ 5669051 h 6505980"/>
              <a:gd name="connsiteX27" fmla="*/ 2243469 w 3592824"/>
              <a:gd name="connsiteY27" fmla="*/ 5622519 h 6505980"/>
              <a:gd name="connsiteX28" fmla="*/ 2276202 w 3592824"/>
              <a:gd name="connsiteY28" fmla="*/ 5518399 h 6505980"/>
              <a:gd name="connsiteX29" fmla="*/ 2277887 w 3592824"/>
              <a:gd name="connsiteY29" fmla="*/ 5401645 h 6505980"/>
              <a:gd name="connsiteX30" fmla="*/ 2265586 w 3592824"/>
              <a:gd name="connsiteY30" fmla="*/ 5272239 h 6505980"/>
              <a:gd name="connsiteX31" fmla="*/ 2226278 w 3592824"/>
              <a:gd name="connsiteY31" fmla="*/ 5142134 h 6505980"/>
              <a:gd name="connsiteX32" fmla="*/ 2167610 w 3592824"/>
              <a:gd name="connsiteY32" fmla="*/ 5005824 h 6505980"/>
              <a:gd name="connsiteX33" fmla="*/ 2094934 w 3592824"/>
              <a:gd name="connsiteY33" fmla="*/ 4873928 h 6505980"/>
              <a:gd name="connsiteX34" fmla="*/ 2004022 w 3592824"/>
              <a:gd name="connsiteY34" fmla="*/ 4747491 h 6505980"/>
              <a:gd name="connsiteX35" fmla="*/ 1897003 w 3592824"/>
              <a:gd name="connsiteY35" fmla="*/ 4628630 h 6505980"/>
              <a:gd name="connsiteX36" fmla="*/ 1786353 w 3592824"/>
              <a:gd name="connsiteY36" fmla="*/ 4521927 h 6505980"/>
              <a:gd name="connsiteX37" fmla="*/ 1718256 w 3592824"/>
              <a:gd name="connsiteY37" fmla="*/ 4469625 h 6505980"/>
              <a:gd name="connsiteX38" fmla="*/ 1664984 w 3592824"/>
              <a:gd name="connsiteY38" fmla="*/ 4416354 h 6505980"/>
              <a:gd name="connsiteX39" fmla="*/ 1610735 w 3592824"/>
              <a:gd name="connsiteY39" fmla="*/ 4377899 h 6505980"/>
              <a:gd name="connsiteX40" fmla="*/ 1556121 w 3592824"/>
              <a:gd name="connsiteY40" fmla="*/ 4343019 h 6505980"/>
              <a:gd name="connsiteX41" fmla="*/ 1496586 w 3592824"/>
              <a:gd name="connsiteY41" fmla="*/ 4326909 h 6505980"/>
              <a:gd name="connsiteX42" fmla="*/ 1424825 w 3592824"/>
              <a:gd name="connsiteY42" fmla="*/ 4611755 h 6505980"/>
              <a:gd name="connsiteX43" fmla="*/ 1341569 w 3592824"/>
              <a:gd name="connsiteY43" fmla="*/ 4877209 h 6505980"/>
              <a:gd name="connsiteX44" fmla="*/ 1246153 w 3592824"/>
              <a:gd name="connsiteY44" fmla="*/ 5146295 h 6505980"/>
              <a:gd name="connsiteX45" fmla="*/ 1133098 w 3592824"/>
              <a:gd name="connsiteY45" fmla="*/ 5409585 h 6505980"/>
              <a:gd name="connsiteX46" fmla="*/ 1002651 w 3592824"/>
              <a:gd name="connsiteY46" fmla="*/ 5687069 h 6505980"/>
              <a:gd name="connsiteX47" fmla="*/ 851621 w 3592824"/>
              <a:gd name="connsiteY47" fmla="*/ 5975542 h 6505980"/>
              <a:gd name="connsiteX48" fmla="*/ 819067 w 3592824"/>
              <a:gd name="connsiteY48" fmla="*/ 6021945 h 6505980"/>
              <a:gd name="connsiteX49" fmla="*/ 782039 w 3592824"/>
              <a:gd name="connsiteY49" fmla="*/ 6094137 h 6505980"/>
              <a:gd name="connsiteX50" fmla="*/ 732689 w 3592824"/>
              <a:gd name="connsiteY50" fmla="*/ 6165853 h 6505980"/>
              <a:gd name="connsiteX51" fmla="*/ 686953 w 3592824"/>
              <a:gd name="connsiteY51" fmla="*/ 6242495 h 6505980"/>
              <a:gd name="connsiteX52" fmla="*/ 633819 w 3592824"/>
              <a:gd name="connsiteY52" fmla="*/ 6322262 h 6505980"/>
              <a:gd name="connsiteX53" fmla="*/ 576894 w 3592824"/>
              <a:gd name="connsiteY53" fmla="*/ 6387714 h 6505980"/>
              <a:gd name="connsiteX54" fmla="*/ 520310 w 3592824"/>
              <a:gd name="connsiteY54" fmla="*/ 6444298 h 6505980"/>
              <a:gd name="connsiteX55" fmla="*/ 461122 w 3592824"/>
              <a:gd name="connsiteY55" fmla="*/ 6486433 h 6505980"/>
              <a:gd name="connsiteX56" fmla="*/ 409611 w 3592824"/>
              <a:gd name="connsiteY56" fmla="*/ 6505980 h 6505980"/>
              <a:gd name="connsiteX57" fmla="*/ 397795 w 3592824"/>
              <a:gd name="connsiteY57" fmla="*/ 6478382 h 6505980"/>
              <a:gd name="connsiteX58" fmla="*/ 580228 w 3592824"/>
              <a:gd name="connsiteY58" fmla="*/ 6260780 h 6505980"/>
              <a:gd name="connsiteX59" fmla="*/ 740291 w 3592824"/>
              <a:gd name="connsiteY59" fmla="*/ 6020812 h 6505980"/>
              <a:gd name="connsiteX60" fmla="*/ 876161 w 3592824"/>
              <a:gd name="connsiteY60" fmla="*/ 5764542 h 6505980"/>
              <a:gd name="connsiteX61" fmla="*/ 983460 w 3592824"/>
              <a:gd name="connsiteY61" fmla="*/ 5511282 h 6505980"/>
              <a:gd name="connsiteX62" fmla="*/ 1071980 w 3592824"/>
              <a:gd name="connsiteY62" fmla="*/ 5262934 h 6505980"/>
              <a:gd name="connsiteX63" fmla="*/ 1108340 w 3592824"/>
              <a:gd name="connsiteY63" fmla="*/ 5079541 h 6505980"/>
              <a:gd name="connsiteX64" fmla="*/ 1121344 w 3592824"/>
              <a:gd name="connsiteY64" fmla="*/ 5084649 h 6505980"/>
              <a:gd name="connsiteX65" fmla="*/ 1125291 w 3592824"/>
              <a:gd name="connsiteY65" fmla="*/ 5080701 h 6505980"/>
              <a:gd name="connsiteX66" fmla="*/ 1124442 w 3592824"/>
              <a:gd name="connsiteY66" fmla="*/ 5071961 h 6505980"/>
              <a:gd name="connsiteX67" fmla="*/ 1122157 w 3592824"/>
              <a:gd name="connsiteY67" fmla="*/ 5065724 h 6505980"/>
              <a:gd name="connsiteX68" fmla="*/ 1117049 w 3592824"/>
              <a:gd name="connsiteY68" fmla="*/ 5052716 h 6505980"/>
              <a:gd name="connsiteX69" fmla="*/ 1122811 w 3592824"/>
              <a:gd name="connsiteY69" fmla="*/ 5042696 h 6505980"/>
              <a:gd name="connsiteX70" fmla="*/ 1122495 w 3592824"/>
              <a:gd name="connsiteY70" fmla="*/ 5034485 h 6505980"/>
              <a:gd name="connsiteX71" fmla="*/ 1124158 w 3592824"/>
              <a:gd name="connsiteY71" fmla="*/ 5024300 h 6505980"/>
              <a:gd name="connsiteX72" fmla="*/ 1120205 w 3592824"/>
              <a:gd name="connsiteY72" fmla="*/ 5028252 h 6505980"/>
              <a:gd name="connsiteX73" fmla="*/ 1122495 w 3592824"/>
              <a:gd name="connsiteY73" fmla="*/ 5034485 h 6505980"/>
              <a:gd name="connsiteX74" fmla="*/ 1108340 w 3592824"/>
              <a:gd name="connsiteY74" fmla="*/ 5079541 h 6505980"/>
              <a:gd name="connsiteX75" fmla="*/ 1019535 w 3592824"/>
              <a:gd name="connsiteY75" fmla="*/ 5061794 h 6505980"/>
              <a:gd name="connsiteX76" fmla="*/ 907867 w 3592824"/>
              <a:gd name="connsiteY76" fmla="*/ 5071187 h 6505980"/>
              <a:gd name="connsiteX77" fmla="*/ 788983 w 3592824"/>
              <a:gd name="connsiteY77" fmla="*/ 5093104 h 6505980"/>
              <a:gd name="connsiteX78" fmla="*/ 658043 w 3592824"/>
              <a:gd name="connsiteY78" fmla="*/ 5134555 h 6505980"/>
              <a:gd name="connsiteX79" fmla="*/ 522026 w 3592824"/>
              <a:gd name="connsiteY79" fmla="*/ 5190653 h 6505980"/>
              <a:gd name="connsiteX80" fmla="*/ 384200 w 3592824"/>
              <a:gd name="connsiteY80" fmla="*/ 5252843 h 6505980"/>
              <a:gd name="connsiteX81" fmla="*/ 249344 w 3592824"/>
              <a:gd name="connsiteY81" fmla="*/ 5325897 h 6505980"/>
              <a:gd name="connsiteX82" fmla="*/ 120569 w 3592824"/>
              <a:gd name="connsiteY82" fmla="*/ 5397133 h 6505980"/>
              <a:gd name="connsiteX83" fmla="*/ 0 w 3592824"/>
              <a:gd name="connsiteY83" fmla="*/ 5468693 h 6505980"/>
              <a:gd name="connsiteX84" fmla="*/ 124698 w 3592824"/>
              <a:gd name="connsiteY84" fmla="*/ 5335477 h 6505980"/>
              <a:gd name="connsiteX85" fmla="*/ 246734 w 3592824"/>
              <a:gd name="connsiteY85" fmla="*/ 5221959 h 6505980"/>
              <a:gd name="connsiteX86" fmla="*/ 376856 w 3592824"/>
              <a:gd name="connsiteY86" fmla="*/ 5132327 h 6505980"/>
              <a:gd name="connsiteX87" fmla="*/ 515500 w 3592824"/>
              <a:gd name="connsiteY87" fmla="*/ 5051213 h 6505980"/>
              <a:gd name="connsiteX88" fmla="*/ 659408 w 3592824"/>
              <a:gd name="connsiteY88" fmla="*/ 4987219 h 6505980"/>
              <a:gd name="connsiteX89" fmla="*/ 820898 w 3592824"/>
              <a:gd name="connsiteY89" fmla="*/ 4940794 h 6505980"/>
              <a:gd name="connsiteX90" fmla="*/ 1181074 w 3592824"/>
              <a:gd name="connsiteY90" fmla="*/ 4846988 h 6505980"/>
              <a:gd name="connsiteX91" fmla="*/ 1226539 w 3592824"/>
              <a:gd name="connsiteY91" fmla="*/ 4526635 h 6505980"/>
              <a:gd name="connsiteX92" fmla="*/ 1248314 w 3592824"/>
              <a:gd name="connsiteY92" fmla="*/ 4207589 h 6505980"/>
              <a:gd name="connsiteX93" fmla="*/ 1246367 w 3592824"/>
              <a:gd name="connsiteY93" fmla="*/ 3884569 h 6505980"/>
              <a:gd name="connsiteX94" fmla="*/ 1230789 w 3592824"/>
              <a:gd name="connsiteY94" fmla="*/ 3690675 h 6505980"/>
              <a:gd name="connsiteX95" fmla="*/ 1162613 w 3592824"/>
              <a:gd name="connsiteY95" fmla="*/ 3672408 h 6505980"/>
              <a:gd name="connsiteX96" fmla="*/ 1267627 w 3592824"/>
              <a:gd name="connsiteY96" fmla="*/ 3672408 h 6505980"/>
              <a:gd name="connsiteX97" fmla="*/ 1267627 w 3592824"/>
              <a:gd name="connsiteY97" fmla="*/ 2636174 h 6505980"/>
              <a:gd name="connsiteX98" fmla="*/ 1457972 w 3592824"/>
              <a:gd name="connsiteY98" fmla="*/ 2766635 h 6505980"/>
              <a:gd name="connsiteX99" fmla="*/ 1914541 w 3592824"/>
              <a:gd name="connsiteY99" fmla="*/ 1815401 h 6505980"/>
              <a:gd name="connsiteX100" fmla="*/ 1759871 w 3592824"/>
              <a:gd name="connsiteY100" fmla="*/ 1626771 h 6505980"/>
              <a:gd name="connsiteX101" fmla="*/ 1630255 w 3592824"/>
              <a:gd name="connsiteY101" fmla="*/ 1432944 h 6505980"/>
              <a:gd name="connsiteX102" fmla="*/ 1533657 w 3592824"/>
              <a:gd name="connsiteY102" fmla="*/ 1245834 h 6505980"/>
              <a:gd name="connsiteX103" fmla="*/ 1466898 w 3592824"/>
              <a:gd name="connsiteY103" fmla="*/ 1057506 h 6505980"/>
              <a:gd name="connsiteX104" fmla="*/ 1428386 w 3592824"/>
              <a:gd name="connsiteY104" fmla="*/ 871911 h 6505980"/>
              <a:gd name="connsiteX105" fmla="*/ 1418926 w 3592824"/>
              <a:gd name="connsiteY105" fmla="*/ 698165 h 6505980"/>
              <a:gd name="connsiteX106" fmla="*/ 1438518 w 3592824"/>
              <a:gd name="connsiteY106" fmla="*/ 529931 h 6505980"/>
              <a:gd name="connsiteX107" fmla="*/ 1487966 w 3592824"/>
              <a:gd name="connsiteY107" fmla="*/ 373157 h 6505980"/>
              <a:gd name="connsiteX108" fmla="*/ 1562109 w 3592824"/>
              <a:gd name="connsiteY108" fmla="*/ 234344 h 6505980"/>
              <a:gd name="connsiteX109" fmla="*/ 1590347 w 3592824"/>
              <a:gd name="connsiteY109" fmla="*/ 233909 h 6505980"/>
              <a:gd name="connsiteX110" fmla="*/ 1590423 w 3592824"/>
              <a:gd name="connsiteY110" fmla="*/ 276688 h 6505980"/>
              <a:gd name="connsiteX111" fmla="*/ 1534480 w 3592824"/>
              <a:gd name="connsiteY111" fmla="*/ 357380 h 6505980"/>
              <a:gd name="connsiteX112" fmla="*/ 1506010 w 3592824"/>
              <a:gd name="connsiteY112" fmla="*/ 457037 h 6505980"/>
              <a:gd name="connsiteX113" fmla="*/ 1488317 w 3592824"/>
              <a:gd name="connsiteY113" fmla="*/ 571212 h 6505980"/>
              <a:gd name="connsiteX114" fmla="*/ 1496884 w 3592824"/>
              <a:gd name="connsiteY114" fmla="*/ 693061 h 6505980"/>
              <a:gd name="connsiteX115" fmla="*/ 1522975 w 3592824"/>
              <a:gd name="connsiteY115" fmla="*/ 825308 h 6505980"/>
              <a:gd name="connsiteX116" fmla="*/ 1563776 w 3592824"/>
              <a:gd name="connsiteY116" fmla="*/ 957444 h 6505980"/>
              <a:gd name="connsiteX117" fmla="*/ 1623676 w 3592824"/>
              <a:gd name="connsiteY117" fmla="*/ 1089683 h 6505980"/>
              <a:gd name="connsiteX118" fmla="*/ 1701073 w 3592824"/>
              <a:gd name="connsiteY118" fmla="*/ 1219640 h 6505980"/>
              <a:gd name="connsiteX119" fmla="*/ 1784824 w 3592824"/>
              <a:gd name="connsiteY119" fmla="*/ 1340138 h 6505980"/>
              <a:gd name="connsiteX120" fmla="*/ 1839433 w 3592824"/>
              <a:gd name="connsiteY120" fmla="*/ 1402829 h 6505980"/>
              <a:gd name="connsiteX121" fmla="*/ 1879314 w 3592824"/>
              <a:gd name="connsiteY121" fmla="*/ 1462471 h 6505980"/>
              <a:gd name="connsiteX122" fmla="*/ 1923557 w 3592824"/>
              <a:gd name="connsiteY122" fmla="*/ 1509661 h 6505980"/>
              <a:gd name="connsiteX123" fmla="*/ 1968977 w 3592824"/>
              <a:gd name="connsiteY123" fmla="*/ 1553881 h 6505980"/>
              <a:gd name="connsiteX124" fmla="*/ 2023524 w 3592824"/>
              <a:gd name="connsiteY124" fmla="*/ 1583302 h 6505980"/>
              <a:gd name="connsiteX125" fmla="*/ 2159168 w 3592824"/>
              <a:gd name="connsiteY125" fmla="*/ 1357898 h 6505980"/>
              <a:gd name="connsiteX126" fmla="*/ 2301613 w 3592824"/>
              <a:gd name="connsiteY126" fmla="*/ 1152134 h 6505980"/>
              <a:gd name="connsiteX127" fmla="*/ 2456786 w 3592824"/>
              <a:gd name="connsiteY127" fmla="*/ 946442 h 6505980"/>
              <a:gd name="connsiteX128" fmla="*/ 2627883 w 3592824"/>
              <a:gd name="connsiteY128" fmla="*/ 750343 h 6505980"/>
              <a:gd name="connsiteX129" fmla="*/ 2819251 w 3592824"/>
              <a:gd name="connsiteY129" fmla="*/ 546637 h 6505980"/>
              <a:gd name="connsiteX130" fmla="*/ 3033293 w 3592824"/>
              <a:gd name="connsiteY130" fmla="*/ 338904 h 6505980"/>
              <a:gd name="connsiteX131" fmla="*/ 3075801 w 3592824"/>
              <a:gd name="connsiteY131" fmla="*/ 307656 h 6505980"/>
              <a:gd name="connsiteX132" fmla="*/ 3128615 w 3592824"/>
              <a:gd name="connsiteY132" fmla="*/ 255470 h 6505980"/>
              <a:gd name="connsiteX133" fmla="*/ 3193373 w 3592824"/>
              <a:gd name="connsiteY133" fmla="*/ 206920 h 6505980"/>
              <a:gd name="connsiteX134" fmla="*/ 3255727 w 3592824"/>
              <a:gd name="connsiteY134" fmla="*/ 153199 h 6505980"/>
              <a:gd name="connsiteX135" fmla="*/ 3326038 w 3592824"/>
              <a:gd name="connsiteY135" fmla="*/ 98736 h 6505980"/>
              <a:gd name="connsiteX136" fmla="*/ 3396772 w 3592824"/>
              <a:gd name="connsiteY136" fmla="*/ 57544 h 6505980"/>
              <a:gd name="connsiteX137" fmla="*/ 3465132 w 3592824"/>
              <a:gd name="connsiteY137" fmla="*/ 23864 h 6505980"/>
              <a:gd name="connsiteX138" fmla="*/ 3532718 w 3592824"/>
              <a:gd name="connsiteY138" fmla="*/ 3259 h 6505980"/>
              <a:gd name="connsiteX139" fmla="*/ 3587603 w 3592824"/>
              <a:gd name="connsiteY139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451696 w 3592824"/>
              <a:gd name="connsiteY8" fmla="*/ 1220120 h 6505980"/>
              <a:gd name="connsiteX9" fmla="*/ 2333617 w 3592824"/>
              <a:gd name="connsiteY9" fmla="*/ 1482858 h 6505980"/>
              <a:gd name="connsiteX10" fmla="*/ 2239019 w 3592824"/>
              <a:gd name="connsiteY10" fmla="*/ 1750687 h 6505980"/>
              <a:gd name="connsiteX11" fmla="*/ 2166716 w 3592824"/>
              <a:gd name="connsiteY11" fmla="*/ 2028149 h 6505980"/>
              <a:gd name="connsiteX12" fmla="*/ 1708453 w 3592824"/>
              <a:gd name="connsiteY12" fmla="*/ 2932299 h 6505980"/>
              <a:gd name="connsiteX13" fmla="*/ 1722817 w 3592824"/>
              <a:gd name="connsiteY13" fmla="*/ 3822513 h 6505980"/>
              <a:gd name="connsiteX14" fmla="*/ 1536952 w 3592824"/>
              <a:gd name="connsiteY14" fmla="*/ 3772714 h 6505980"/>
              <a:gd name="connsiteX15" fmla="*/ 1541206 w 3592824"/>
              <a:gd name="connsiteY15" fmla="*/ 4042551 h 6505980"/>
              <a:gd name="connsiteX16" fmla="*/ 1736905 w 3592824"/>
              <a:gd name="connsiteY16" fmla="*/ 4202721 h 6505980"/>
              <a:gd name="connsiteX17" fmla="*/ 1910038 w 3592824"/>
              <a:gd name="connsiteY17" fmla="*/ 4375859 h 6505980"/>
              <a:gd name="connsiteX18" fmla="*/ 2049967 w 3592824"/>
              <a:gd name="connsiteY18" fmla="*/ 4551312 h 6505980"/>
              <a:gd name="connsiteX19" fmla="*/ 2161751 w 3592824"/>
              <a:gd name="connsiteY19" fmla="*/ 4736795 h 6505980"/>
              <a:gd name="connsiteX20" fmla="*/ 2245901 w 3592824"/>
              <a:gd name="connsiteY20" fmla="*/ 4927533 h 6505980"/>
              <a:gd name="connsiteX21" fmla="*/ 2299319 w 3592824"/>
              <a:gd name="connsiteY21" fmla="*/ 5113852 h 6505980"/>
              <a:gd name="connsiteX22" fmla="*/ 2323619 w 3592824"/>
              <a:gd name="connsiteY22" fmla="*/ 5302637 h 6505980"/>
              <a:gd name="connsiteX23" fmla="*/ 2316528 w 3592824"/>
              <a:gd name="connsiteY23" fmla="*/ 5487662 h 6505980"/>
              <a:gd name="connsiteX24" fmla="*/ 2281292 w 3592824"/>
              <a:gd name="connsiteY24" fmla="*/ 5660347 h 6505980"/>
              <a:gd name="connsiteX25" fmla="*/ 2254472 w 3592824"/>
              <a:gd name="connsiteY25" fmla="*/ 5669051 h 6505980"/>
              <a:gd name="connsiteX26" fmla="*/ 2243469 w 3592824"/>
              <a:gd name="connsiteY26" fmla="*/ 5622519 h 6505980"/>
              <a:gd name="connsiteX27" fmla="*/ 2276202 w 3592824"/>
              <a:gd name="connsiteY27" fmla="*/ 5518399 h 6505980"/>
              <a:gd name="connsiteX28" fmla="*/ 2277887 w 3592824"/>
              <a:gd name="connsiteY28" fmla="*/ 5401645 h 6505980"/>
              <a:gd name="connsiteX29" fmla="*/ 2265586 w 3592824"/>
              <a:gd name="connsiteY29" fmla="*/ 5272239 h 6505980"/>
              <a:gd name="connsiteX30" fmla="*/ 2226278 w 3592824"/>
              <a:gd name="connsiteY30" fmla="*/ 5142134 h 6505980"/>
              <a:gd name="connsiteX31" fmla="*/ 2167610 w 3592824"/>
              <a:gd name="connsiteY31" fmla="*/ 5005824 h 6505980"/>
              <a:gd name="connsiteX32" fmla="*/ 2094934 w 3592824"/>
              <a:gd name="connsiteY32" fmla="*/ 4873928 h 6505980"/>
              <a:gd name="connsiteX33" fmla="*/ 2004022 w 3592824"/>
              <a:gd name="connsiteY33" fmla="*/ 4747491 h 6505980"/>
              <a:gd name="connsiteX34" fmla="*/ 1897003 w 3592824"/>
              <a:gd name="connsiteY34" fmla="*/ 4628630 h 6505980"/>
              <a:gd name="connsiteX35" fmla="*/ 1786353 w 3592824"/>
              <a:gd name="connsiteY35" fmla="*/ 4521927 h 6505980"/>
              <a:gd name="connsiteX36" fmla="*/ 1718256 w 3592824"/>
              <a:gd name="connsiteY36" fmla="*/ 4469625 h 6505980"/>
              <a:gd name="connsiteX37" fmla="*/ 1664984 w 3592824"/>
              <a:gd name="connsiteY37" fmla="*/ 4416354 h 6505980"/>
              <a:gd name="connsiteX38" fmla="*/ 1610735 w 3592824"/>
              <a:gd name="connsiteY38" fmla="*/ 4377899 h 6505980"/>
              <a:gd name="connsiteX39" fmla="*/ 1556121 w 3592824"/>
              <a:gd name="connsiteY39" fmla="*/ 4343019 h 6505980"/>
              <a:gd name="connsiteX40" fmla="*/ 1496586 w 3592824"/>
              <a:gd name="connsiteY40" fmla="*/ 4326909 h 6505980"/>
              <a:gd name="connsiteX41" fmla="*/ 1424825 w 3592824"/>
              <a:gd name="connsiteY41" fmla="*/ 4611755 h 6505980"/>
              <a:gd name="connsiteX42" fmla="*/ 1341569 w 3592824"/>
              <a:gd name="connsiteY42" fmla="*/ 4877209 h 6505980"/>
              <a:gd name="connsiteX43" fmla="*/ 1246153 w 3592824"/>
              <a:gd name="connsiteY43" fmla="*/ 5146295 h 6505980"/>
              <a:gd name="connsiteX44" fmla="*/ 1133098 w 3592824"/>
              <a:gd name="connsiteY44" fmla="*/ 5409585 h 6505980"/>
              <a:gd name="connsiteX45" fmla="*/ 1002651 w 3592824"/>
              <a:gd name="connsiteY45" fmla="*/ 5687069 h 6505980"/>
              <a:gd name="connsiteX46" fmla="*/ 851621 w 3592824"/>
              <a:gd name="connsiteY46" fmla="*/ 5975542 h 6505980"/>
              <a:gd name="connsiteX47" fmla="*/ 819067 w 3592824"/>
              <a:gd name="connsiteY47" fmla="*/ 6021945 h 6505980"/>
              <a:gd name="connsiteX48" fmla="*/ 782039 w 3592824"/>
              <a:gd name="connsiteY48" fmla="*/ 6094137 h 6505980"/>
              <a:gd name="connsiteX49" fmla="*/ 732689 w 3592824"/>
              <a:gd name="connsiteY49" fmla="*/ 6165853 h 6505980"/>
              <a:gd name="connsiteX50" fmla="*/ 686953 w 3592824"/>
              <a:gd name="connsiteY50" fmla="*/ 6242495 h 6505980"/>
              <a:gd name="connsiteX51" fmla="*/ 633819 w 3592824"/>
              <a:gd name="connsiteY51" fmla="*/ 6322262 h 6505980"/>
              <a:gd name="connsiteX52" fmla="*/ 576894 w 3592824"/>
              <a:gd name="connsiteY52" fmla="*/ 6387714 h 6505980"/>
              <a:gd name="connsiteX53" fmla="*/ 520310 w 3592824"/>
              <a:gd name="connsiteY53" fmla="*/ 6444298 h 6505980"/>
              <a:gd name="connsiteX54" fmla="*/ 461122 w 3592824"/>
              <a:gd name="connsiteY54" fmla="*/ 6486433 h 6505980"/>
              <a:gd name="connsiteX55" fmla="*/ 409611 w 3592824"/>
              <a:gd name="connsiteY55" fmla="*/ 6505980 h 6505980"/>
              <a:gd name="connsiteX56" fmla="*/ 397795 w 3592824"/>
              <a:gd name="connsiteY56" fmla="*/ 6478382 h 6505980"/>
              <a:gd name="connsiteX57" fmla="*/ 580228 w 3592824"/>
              <a:gd name="connsiteY57" fmla="*/ 6260780 h 6505980"/>
              <a:gd name="connsiteX58" fmla="*/ 740291 w 3592824"/>
              <a:gd name="connsiteY58" fmla="*/ 6020812 h 6505980"/>
              <a:gd name="connsiteX59" fmla="*/ 876161 w 3592824"/>
              <a:gd name="connsiteY59" fmla="*/ 5764542 h 6505980"/>
              <a:gd name="connsiteX60" fmla="*/ 983460 w 3592824"/>
              <a:gd name="connsiteY60" fmla="*/ 5511282 h 6505980"/>
              <a:gd name="connsiteX61" fmla="*/ 1071980 w 3592824"/>
              <a:gd name="connsiteY61" fmla="*/ 5262934 h 6505980"/>
              <a:gd name="connsiteX62" fmla="*/ 1108340 w 3592824"/>
              <a:gd name="connsiteY62" fmla="*/ 5079541 h 6505980"/>
              <a:gd name="connsiteX63" fmla="*/ 1121344 w 3592824"/>
              <a:gd name="connsiteY63" fmla="*/ 5084649 h 6505980"/>
              <a:gd name="connsiteX64" fmla="*/ 1125291 w 3592824"/>
              <a:gd name="connsiteY64" fmla="*/ 5080701 h 6505980"/>
              <a:gd name="connsiteX65" fmla="*/ 1124442 w 3592824"/>
              <a:gd name="connsiteY65" fmla="*/ 5071961 h 6505980"/>
              <a:gd name="connsiteX66" fmla="*/ 1122157 w 3592824"/>
              <a:gd name="connsiteY66" fmla="*/ 5065724 h 6505980"/>
              <a:gd name="connsiteX67" fmla="*/ 1117049 w 3592824"/>
              <a:gd name="connsiteY67" fmla="*/ 5052716 h 6505980"/>
              <a:gd name="connsiteX68" fmla="*/ 1122811 w 3592824"/>
              <a:gd name="connsiteY68" fmla="*/ 5042696 h 6505980"/>
              <a:gd name="connsiteX69" fmla="*/ 1122495 w 3592824"/>
              <a:gd name="connsiteY69" fmla="*/ 5034485 h 6505980"/>
              <a:gd name="connsiteX70" fmla="*/ 1124158 w 3592824"/>
              <a:gd name="connsiteY70" fmla="*/ 5024300 h 6505980"/>
              <a:gd name="connsiteX71" fmla="*/ 1120205 w 3592824"/>
              <a:gd name="connsiteY71" fmla="*/ 5028252 h 6505980"/>
              <a:gd name="connsiteX72" fmla="*/ 1122495 w 3592824"/>
              <a:gd name="connsiteY72" fmla="*/ 5034485 h 6505980"/>
              <a:gd name="connsiteX73" fmla="*/ 1108340 w 3592824"/>
              <a:gd name="connsiteY73" fmla="*/ 5079541 h 6505980"/>
              <a:gd name="connsiteX74" fmla="*/ 1019535 w 3592824"/>
              <a:gd name="connsiteY74" fmla="*/ 5061794 h 6505980"/>
              <a:gd name="connsiteX75" fmla="*/ 907867 w 3592824"/>
              <a:gd name="connsiteY75" fmla="*/ 5071187 h 6505980"/>
              <a:gd name="connsiteX76" fmla="*/ 788983 w 3592824"/>
              <a:gd name="connsiteY76" fmla="*/ 5093104 h 6505980"/>
              <a:gd name="connsiteX77" fmla="*/ 658043 w 3592824"/>
              <a:gd name="connsiteY77" fmla="*/ 5134555 h 6505980"/>
              <a:gd name="connsiteX78" fmla="*/ 522026 w 3592824"/>
              <a:gd name="connsiteY78" fmla="*/ 5190653 h 6505980"/>
              <a:gd name="connsiteX79" fmla="*/ 384200 w 3592824"/>
              <a:gd name="connsiteY79" fmla="*/ 5252843 h 6505980"/>
              <a:gd name="connsiteX80" fmla="*/ 249344 w 3592824"/>
              <a:gd name="connsiteY80" fmla="*/ 5325897 h 6505980"/>
              <a:gd name="connsiteX81" fmla="*/ 120569 w 3592824"/>
              <a:gd name="connsiteY81" fmla="*/ 5397133 h 6505980"/>
              <a:gd name="connsiteX82" fmla="*/ 0 w 3592824"/>
              <a:gd name="connsiteY82" fmla="*/ 5468693 h 6505980"/>
              <a:gd name="connsiteX83" fmla="*/ 124698 w 3592824"/>
              <a:gd name="connsiteY83" fmla="*/ 5335477 h 6505980"/>
              <a:gd name="connsiteX84" fmla="*/ 246734 w 3592824"/>
              <a:gd name="connsiteY84" fmla="*/ 5221959 h 6505980"/>
              <a:gd name="connsiteX85" fmla="*/ 376856 w 3592824"/>
              <a:gd name="connsiteY85" fmla="*/ 5132327 h 6505980"/>
              <a:gd name="connsiteX86" fmla="*/ 515500 w 3592824"/>
              <a:gd name="connsiteY86" fmla="*/ 5051213 h 6505980"/>
              <a:gd name="connsiteX87" fmla="*/ 659408 w 3592824"/>
              <a:gd name="connsiteY87" fmla="*/ 4987219 h 6505980"/>
              <a:gd name="connsiteX88" fmla="*/ 820898 w 3592824"/>
              <a:gd name="connsiteY88" fmla="*/ 4940794 h 6505980"/>
              <a:gd name="connsiteX89" fmla="*/ 1181074 w 3592824"/>
              <a:gd name="connsiteY89" fmla="*/ 4846988 h 6505980"/>
              <a:gd name="connsiteX90" fmla="*/ 1226539 w 3592824"/>
              <a:gd name="connsiteY90" fmla="*/ 4526635 h 6505980"/>
              <a:gd name="connsiteX91" fmla="*/ 1248314 w 3592824"/>
              <a:gd name="connsiteY91" fmla="*/ 4207589 h 6505980"/>
              <a:gd name="connsiteX92" fmla="*/ 1246367 w 3592824"/>
              <a:gd name="connsiteY92" fmla="*/ 3884569 h 6505980"/>
              <a:gd name="connsiteX93" fmla="*/ 1230789 w 3592824"/>
              <a:gd name="connsiteY93" fmla="*/ 3690675 h 6505980"/>
              <a:gd name="connsiteX94" fmla="*/ 1162613 w 3592824"/>
              <a:gd name="connsiteY94" fmla="*/ 3672408 h 6505980"/>
              <a:gd name="connsiteX95" fmla="*/ 1267627 w 3592824"/>
              <a:gd name="connsiteY95" fmla="*/ 3672408 h 6505980"/>
              <a:gd name="connsiteX96" fmla="*/ 1267627 w 3592824"/>
              <a:gd name="connsiteY96" fmla="*/ 2636174 h 6505980"/>
              <a:gd name="connsiteX97" fmla="*/ 1457972 w 3592824"/>
              <a:gd name="connsiteY97" fmla="*/ 2766635 h 6505980"/>
              <a:gd name="connsiteX98" fmla="*/ 1914541 w 3592824"/>
              <a:gd name="connsiteY98" fmla="*/ 1815401 h 6505980"/>
              <a:gd name="connsiteX99" fmla="*/ 1759871 w 3592824"/>
              <a:gd name="connsiteY99" fmla="*/ 1626771 h 6505980"/>
              <a:gd name="connsiteX100" fmla="*/ 1630255 w 3592824"/>
              <a:gd name="connsiteY100" fmla="*/ 1432944 h 6505980"/>
              <a:gd name="connsiteX101" fmla="*/ 1533657 w 3592824"/>
              <a:gd name="connsiteY101" fmla="*/ 1245834 h 6505980"/>
              <a:gd name="connsiteX102" fmla="*/ 1466898 w 3592824"/>
              <a:gd name="connsiteY102" fmla="*/ 1057506 h 6505980"/>
              <a:gd name="connsiteX103" fmla="*/ 1428386 w 3592824"/>
              <a:gd name="connsiteY103" fmla="*/ 871911 h 6505980"/>
              <a:gd name="connsiteX104" fmla="*/ 1418926 w 3592824"/>
              <a:gd name="connsiteY104" fmla="*/ 698165 h 6505980"/>
              <a:gd name="connsiteX105" fmla="*/ 1438518 w 3592824"/>
              <a:gd name="connsiteY105" fmla="*/ 529931 h 6505980"/>
              <a:gd name="connsiteX106" fmla="*/ 1487966 w 3592824"/>
              <a:gd name="connsiteY106" fmla="*/ 373157 h 6505980"/>
              <a:gd name="connsiteX107" fmla="*/ 1562109 w 3592824"/>
              <a:gd name="connsiteY107" fmla="*/ 234344 h 6505980"/>
              <a:gd name="connsiteX108" fmla="*/ 1590347 w 3592824"/>
              <a:gd name="connsiteY108" fmla="*/ 233909 h 6505980"/>
              <a:gd name="connsiteX109" fmla="*/ 1590423 w 3592824"/>
              <a:gd name="connsiteY109" fmla="*/ 276688 h 6505980"/>
              <a:gd name="connsiteX110" fmla="*/ 1534480 w 3592824"/>
              <a:gd name="connsiteY110" fmla="*/ 357380 h 6505980"/>
              <a:gd name="connsiteX111" fmla="*/ 1506010 w 3592824"/>
              <a:gd name="connsiteY111" fmla="*/ 457037 h 6505980"/>
              <a:gd name="connsiteX112" fmla="*/ 1488317 w 3592824"/>
              <a:gd name="connsiteY112" fmla="*/ 571212 h 6505980"/>
              <a:gd name="connsiteX113" fmla="*/ 1496884 w 3592824"/>
              <a:gd name="connsiteY113" fmla="*/ 693061 h 6505980"/>
              <a:gd name="connsiteX114" fmla="*/ 1522975 w 3592824"/>
              <a:gd name="connsiteY114" fmla="*/ 825308 h 6505980"/>
              <a:gd name="connsiteX115" fmla="*/ 1563776 w 3592824"/>
              <a:gd name="connsiteY115" fmla="*/ 957444 h 6505980"/>
              <a:gd name="connsiteX116" fmla="*/ 1623676 w 3592824"/>
              <a:gd name="connsiteY116" fmla="*/ 1089683 h 6505980"/>
              <a:gd name="connsiteX117" fmla="*/ 1701073 w 3592824"/>
              <a:gd name="connsiteY117" fmla="*/ 1219640 h 6505980"/>
              <a:gd name="connsiteX118" fmla="*/ 1784824 w 3592824"/>
              <a:gd name="connsiteY118" fmla="*/ 1340138 h 6505980"/>
              <a:gd name="connsiteX119" fmla="*/ 1839433 w 3592824"/>
              <a:gd name="connsiteY119" fmla="*/ 1402829 h 6505980"/>
              <a:gd name="connsiteX120" fmla="*/ 1879314 w 3592824"/>
              <a:gd name="connsiteY120" fmla="*/ 1462471 h 6505980"/>
              <a:gd name="connsiteX121" fmla="*/ 1923557 w 3592824"/>
              <a:gd name="connsiteY121" fmla="*/ 1509661 h 6505980"/>
              <a:gd name="connsiteX122" fmla="*/ 1968977 w 3592824"/>
              <a:gd name="connsiteY122" fmla="*/ 1553881 h 6505980"/>
              <a:gd name="connsiteX123" fmla="*/ 2023524 w 3592824"/>
              <a:gd name="connsiteY123" fmla="*/ 1583302 h 6505980"/>
              <a:gd name="connsiteX124" fmla="*/ 2159168 w 3592824"/>
              <a:gd name="connsiteY124" fmla="*/ 1357898 h 6505980"/>
              <a:gd name="connsiteX125" fmla="*/ 2301613 w 3592824"/>
              <a:gd name="connsiteY125" fmla="*/ 1152134 h 6505980"/>
              <a:gd name="connsiteX126" fmla="*/ 2456786 w 3592824"/>
              <a:gd name="connsiteY126" fmla="*/ 946442 h 6505980"/>
              <a:gd name="connsiteX127" fmla="*/ 2627883 w 3592824"/>
              <a:gd name="connsiteY127" fmla="*/ 750343 h 6505980"/>
              <a:gd name="connsiteX128" fmla="*/ 2819251 w 3592824"/>
              <a:gd name="connsiteY128" fmla="*/ 546637 h 6505980"/>
              <a:gd name="connsiteX129" fmla="*/ 3033293 w 3592824"/>
              <a:gd name="connsiteY129" fmla="*/ 338904 h 6505980"/>
              <a:gd name="connsiteX130" fmla="*/ 3075801 w 3592824"/>
              <a:gd name="connsiteY130" fmla="*/ 307656 h 6505980"/>
              <a:gd name="connsiteX131" fmla="*/ 3128615 w 3592824"/>
              <a:gd name="connsiteY131" fmla="*/ 255470 h 6505980"/>
              <a:gd name="connsiteX132" fmla="*/ 3193373 w 3592824"/>
              <a:gd name="connsiteY132" fmla="*/ 206920 h 6505980"/>
              <a:gd name="connsiteX133" fmla="*/ 3255727 w 3592824"/>
              <a:gd name="connsiteY133" fmla="*/ 153199 h 6505980"/>
              <a:gd name="connsiteX134" fmla="*/ 3326038 w 3592824"/>
              <a:gd name="connsiteY134" fmla="*/ 98736 h 6505980"/>
              <a:gd name="connsiteX135" fmla="*/ 3396772 w 3592824"/>
              <a:gd name="connsiteY135" fmla="*/ 57544 h 6505980"/>
              <a:gd name="connsiteX136" fmla="*/ 3465132 w 3592824"/>
              <a:gd name="connsiteY136" fmla="*/ 23864 h 6505980"/>
              <a:gd name="connsiteX137" fmla="*/ 3532718 w 3592824"/>
              <a:gd name="connsiteY137" fmla="*/ 3259 h 6505980"/>
              <a:gd name="connsiteX138" fmla="*/ 3587603 w 3592824"/>
              <a:gd name="connsiteY138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451696 w 3592824"/>
              <a:gd name="connsiteY8" fmla="*/ 1220120 h 6505980"/>
              <a:gd name="connsiteX9" fmla="*/ 2333617 w 3592824"/>
              <a:gd name="connsiteY9" fmla="*/ 1482858 h 6505980"/>
              <a:gd name="connsiteX10" fmla="*/ 2239019 w 3592824"/>
              <a:gd name="connsiteY10" fmla="*/ 1750687 h 6505980"/>
              <a:gd name="connsiteX11" fmla="*/ 1708453 w 3592824"/>
              <a:gd name="connsiteY11" fmla="*/ 2932299 h 6505980"/>
              <a:gd name="connsiteX12" fmla="*/ 1722817 w 3592824"/>
              <a:gd name="connsiteY12" fmla="*/ 3822513 h 6505980"/>
              <a:gd name="connsiteX13" fmla="*/ 1536952 w 3592824"/>
              <a:gd name="connsiteY13" fmla="*/ 3772714 h 6505980"/>
              <a:gd name="connsiteX14" fmla="*/ 1541206 w 3592824"/>
              <a:gd name="connsiteY14" fmla="*/ 4042551 h 6505980"/>
              <a:gd name="connsiteX15" fmla="*/ 1736905 w 3592824"/>
              <a:gd name="connsiteY15" fmla="*/ 4202721 h 6505980"/>
              <a:gd name="connsiteX16" fmla="*/ 1910038 w 3592824"/>
              <a:gd name="connsiteY16" fmla="*/ 4375859 h 6505980"/>
              <a:gd name="connsiteX17" fmla="*/ 2049967 w 3592824"/>
              <a:gd name="connsiteY17" fmla="*/ 4551312 h 6505980"/>
              <a:gd name="connsiteX18" fmla="*/ 2161751 w 3592824"/>
              <a:gd name="connsiteY18" fmla="*/ 4736795 h 6505980"/>
              <a:gd name="connsiteX19" fmla="*/ 2245901 w 3592824"/>
              <a:gd name="connsiteY19" fmla="*/ 4927533 h 6505980"/>
              <a:gd name="connsiteX20" fmla="*/ 2299319 w 3592824"/>
              <a:gd name="connsiteY20" fmla="*/ 5113852 h 6505980"/>
              <a:gd name="connsiteX21" fmla="*/ 2323619 w 3592824"/>
              <a:gd name="connsiteY21" fmla="*/ 5302637 h 6505980"/>
              <a:gd name="connsiteX22" fmla="*/ 2316528 w 3592824"/>
              <a:gd name="connsiteY22" fmla="*/ 5487662 h 6505980"/>
              <a:gd name="connsiteX23" fmla="*/ 2281292 w 3592824"/>
              <a:gd name="connsiteY23" fmla="*/ 5660347 h 6505980"/>
              <a:gd name="connsiteX24" fmla="*/ 2254472 w 3592824"/>
              <a:gd name="connsiteY24" fmla="*/ 5669051 h 6505980"/>
              <a:gd name="connsiteX25" fmla="*/ 2243469 w 3592824"/>
              <a:gd name="connsiteY25" fmla="*/ 5622519 h 6505980"/>
              <a:gd name="connsiteX26" fmla="*/ 2276202 w 3592824"/>
              <a:gd name="connsiteY26" fmla="*/ 5518399 h 6505980"/>
              <a:gd name="connsiteX27" fmla="*/ 2277887 w 3592824"/>
              <a:gd name="connsiteY27" fmla="*/ 5401645 h 6505980"/>
              <a:gd name="connsiteX28" fmla="*/ 2265586 w 3592824"/>
              <a:gd name="connsiteY28" fmla="*/ 5272239 h 6505980"/>
              <a:gd name="connsiteX29" fmla="*/ 2226278 w 3592824"/>
              <a:gd name="connsiteY29" fmla="*/ 5142134 h 6505980"/>
              <a:gd name="connsiteX30" fmla="*/ 2167610 w 3592824"/>
              <a:gd name="connsiteY30" fmla="*/ 5005824 h 6505980"/>
              <a:gd name="connsiteX31" fmla="*/ 2094934 w 3592824"/>
              <a:gd name="connsiteY31" fmla="*/ 4873928 h 6505980"/>
              <a:gd name="connsiteX32" fmla="*/ 2004022 w 3592824"/>
              <a:gd name="connsiteY32" fmla="*/ 4747491 h 6505980"/>
              <a:gd name="connsiteX33" fmla="*/ 1897003 w 3592824"/>
              <a:gd name="connsiteY33" fmla="*/ 4628630 h 6505980"/>
              <a:gd name="connsiteX34" fmla="*/ 1786353 w 3592824"/>
              <a:gd name="connsiteY34" fmla="*/ 4521927 h 6505980"/>
              <a:gd name="connsiteX35" fmla="*/ 1718256 w 3592824"/>
              <a:gd name="connsiteY35" fmla="*/ 4469625 h 6505980"/>
              <a:gd name="connsiteX36" fmla="*/ 1664984 w 3592824"/>
              <a:gd name="connsiteY36" fmla="*/ 4416354 h 6505980"/>
              <a:gd name="connsiteX37" fmla="*/ 1610735 w 3592824"/>
              <a:gd name="connsiteY37" fmla="*/ 4377899 h 6505980"/>
              <a:gd name="connsiteX38" fmla="*/ 1556121 w 3592824"/>
              <a:gd name="connsiteY38" fmla="*/ 4343019 h 6505980"/>
              <a:gd name="connsiteX39" fmla="*/ 1496586 w 3592824"/>
              <a:gd name="connsiteY39" fmla="*/ 4326909 h 6505980"/>
              <a:gd name="connsiteX40" fmla="*/ 1424825 w 3592824"/>
              <a:gd name="connsiteY40" fmla="*/ 4611755 h 6505980"/>
              <a:gd name="connsiteX41" fmla="*/ 1341569 w 3592824"/>
              <a:gd name="connsiteY41" fmla="*/ 4877209 h 6505980"/>
              <a:gd name="connsiteX42" fmla="*/ 1246153 w 3592824"/>
              <a:gd name="connsiteY42" fmla="*/ 5146295 h 6505980"/>
              <a:gd name="connsiteX43" fmla="*/ 1133098 w 3592824"/>
              <a:gd name="connsiteY43" fmla="*/ 5409585 h 6505980"/>
              <a:gd name="connsiteX44" fmla="*/ 1002651 w 3592824"/>
              <a:gd name="connsiteY44" fmla="*/ 5687069 h 6505980"/>
              <a:gd name="connsiteX45" fmla="*/ 851621 w 3592824"/>
              <a:gd name="connsiteY45" fmla="*/ 5975542 h 6505980"/>
              <a:gd name="connsiteX46" fmla="*/ 819067 w 3592824"/>
              <a:gd name="connsiteY46" fmla="*/ 6021945 h 6505980"/>
              <a:gd name="connsiteX47" fmla="*/ 782039 w 3592824"/>
              <a:gd name="connsiteY47" fmla="*/ 6094137 h 6505980"/>
              <a:gd name="connsiteX48" fmla="*/ 732689 w 3592824"/>
              <a:gd name="connsiteY48" fmla="*/ 6165853 h 6505980"/>
              <a:gd name="connsiteX49" fmla="*/ 686953 w 3592824"/>
              <a:gd name="connsiteY49" fmla="*/ 6242495 h 6505980"/>
              <a:gd name="connsiteX50" fmla="*/ 633819 w 3592824"/>
              <a:gd name="connsiteY50" fmla="*/ 6322262 h 6505980"/>
              <a:gd name="connsiteX51" fmla="*/ 576894 w 3592824"/>
              <a:gd name="connsiteY51" fmla="*/ 6387714 h 6505980"/>
              <a:gd name="connsiteX52" fmla="*/ 520310 w 3592824"/>
              <a:gd name="connsiteY52" fmla="*/ 6444298 h 6505980"/>
              <a:gd name="connsiteX53" fmla="*/ 461122 w 3592824"/>
              <a:gd name="connsiteY53" fmla="*/ 6486433 h 6505980"/>
              <a:gd name="connsiteX54" fmla="*/ 409611 w 3592824"/>
              <a:gd name="connsiteY54" fmla="*/ 6505980 h 6505980"/>
              <a:gd name="connsiteX55" fmla="*/ 397795 w 3592824"/>
              <a:gd name="connsiteY55" fmla="*/ 6478382 h 6505980"/>
              <a:gd name="connsiteX56" fmla="*/ 580228 w 3592824"/>
              <a:gd name="connsiteY56" fmla="*/ 6260780 h 6505980"/>
              <a:gd name="connsiteX57" fmla="*/ 740291 w 3592824"/>
              <a:gd name="connsiteY57" fmla="*/ 6020812 h 6505980"/>
              <a:gd name="connsiteX58" fmla="*/ 876161 w 3592824"/>
              <a:gd name="connsiteY58" fmla="*/ 5764542 h 6505980"/>
              <a:gd name="connsiteX59" fmla="*/ 983460 w 3592824"/>
              <a:gd name="connsiteY59" fmla="*/ 5511282 h 6505980"/>
              <a:gd name="connsiteX60" fmla="*/ 1071980 w 3592824"/>
              <a:gd name="connsiteY60" fmla="*/ 5262934 h 6505980"/>
              <a:gd name="connsiteX61" fmla="*/ 1108340 w 3592824"/>
              <a:gd name="connsiteY61" fmla="*/ 5079541 h 6505980"/>
              <a:gd name="connsiteX62" fmla="*/ 1121344 w 3592824"/>
              <a:gd name="connsiteY62" fmla="*/ 5084649 h 6505980"/>
              <a:gd name="connsiteX63" fmla="*/ 1125291 w 3592824"/>
              <a:gd name="connsiteY63" fmla="*/ 5080701 h 6505980"/>
              <a:gd name="connsiteX64" fmla="*/ 1124442 w 3592824"/>
              <a:gd name="connsiteY64" fmla="*/ 5071961 h 6505980"/>
              <a:gd name="connsiteX65" fmla="*/ 1122157 w 3592824"/>
              <a:gd name="connsiteY65" fmla="*/ 5065724 h 6505980"/>
              <a:gd name="connsiteX66" fmla="*/ 1117049 w 3592824"/>
              <a:gd name="connsiteY66" fmla="*/ 5052716 h 6505980"/>
              <a:gd name="connsiteX67" fmla="*/ 1122811 w 3592824"/>
              <a:gd name="connsiteY67" fmla="*/ 5042696 h 6505980"/>
              <a:gd name="connsiteX68" fmla="*/ 1122495 w 3592824"/>
              <a:gd name="connsiteY68" fmla="*/ 5034485 h 6505980"/>
              <a:gd name="connsiteX69" fmla="*/ 1124158 w 3592824"/>
              <a:gd name="connsiteY69" fmla="*/ 5024300 h 6505980"/>
              <a:gd name="connsiteX70" fmla="*/ 1120205 w 3592824"/>
              <a:gd name="connsiteY70" fmla="*/ 5028252 h 6505980"/>
              <a:gd name="connsiteX71" fmla="*/ 1122495 w 3592824"/>
              <a:gd name="connsiteY71" fmla="*/ 5034485 h 6505980"/>
              <a:gd name="connsiteX72" fmla="*/ 1108340 w 3592824"/>
              <a:gd name="connsiteY72" fmla="*/ 5079541 h 6505980"/>
              <a:gd name="connsiteX73" fmla="*/ 1019535 w 3592824"/>
              <a:gd name="connsiteY73" fmla="*/ 5061794 h 6505980"/>
              <a:gd name="connsiteX74" fmla="*/ 907867 w 3592824"/>
              <a:gd name="connsiteY74" fmla="*/ 5071187 h 6505980"/>
              <a:gd name="connsiteX75" fmla="*/ 788983 w 3592824"/>
              <a:gd name="connsiteY75" fmla="*/ 5093104 h 6505980"/>
              <a:gd name="connsiteX76" fmla="*/ 658043 w 3592824"/>
              <a:gd name="connsiteY76" fmla="*/ 5134555 h 6505980"/>
              <a:gd name="connsiteX77" fmla="*/ 522026 w 3592824"/>
              <a:gd name="connsiteY77" fmla="*/ 5190653 h 6505980"/>
              <a:gd name="connsiteX78" fmla="*/ 384200 w 3592824"/>
              <a:gd name="connsiteY78" fmla="*/ 5252843 h 6505980"/>
              <a:gd name="connsiteX79" fmla="*/ 249344 w 3592824"/>
              <a:gd name="connsiteY79" fmla="*/ 5325897 h 6505980"/>
              <a:gd name="connsiteX80" fmla="*/ 120569 w 3592824"/>
              <a:gd name="connsiteY80" fmla="*/ 5397133 h 6505980"/>
              <a:gd name="connsiteX81" fmla="*/ 0 w 3592824"/>
              <a:gd name="connsiteY81" fmla="*/ 5468693 h 6505980"/>
              <a:gd name="connsiteX82" fmla="*/ 124698 w 3592824"/>
              <a:gd name="connsiteY82" fmla="*/ 5335477 h 6505980"/>
              <a:gd name="connsiteX83" fmla="*/ 246734 w 3592824"/>
              <a:gd name="connsiteY83" fmla="*/ 5221959 h 6505980"/>
              <a:gd name="connsiteX84" fmla="*/ 376856 w 3592824"/>
              <a:gd name="connsiteY84" fmla="*/ 5132327 h 6505980"/>
              <a:gd name="connsiteX85" fmla="*/ 515500 w 3592824"/>
              <a:gd name="connsiteY85" fmla="*/ 5051213 h 6505980"/>
              <a:gd name="connsiteX86" fmla="*/ 659408 w 3592824"/>
              <a:gd name="connsiteY86" fmla="*/ 4987219 h 6505980"/>
              <a:gd name="connsiteX87" fmla="*/ 820898 w 3592824"/>
              <a:gd name="connsiteY87" fmla="*/ 4940794 h 6505980"/>
              <a:gd name="connsiteX88" fmla="*/ 1181074 w 3592824"/>
              <a:gd name="connsiteY88" fmla="*/ 4846988 h 6505980"/>
              <a:gd name="connsiteX89" fmla="*/ 1226539 w 3592824"/>
              <a:gd name="connsiteY89" fmla="*/ 4526635 h 6505980"/>
              <a:gd name="connsiteX90" fmla="*/ 1248314 w 3592824"/>
              <a:gd name="connsiteY90" fmla="*/ 4207589 h 6505980"/>
              <a:gd name="connsiteX91" fmla="*/ 1246367 w 3592824"/>
              <a:gd name="connsiteY91" fmla="*/ 3884569 h 6505980"/>
              <a:gd name="connsiteX92" fmla="*/ 1230789 w 3592824"/>
              <a:gd name="connsiteY92" fmla="*/ 3690675 h 6505980"/>
              <a:gd name="connsiteX93" fmla="*/ 1162613 w 3592824"/>
              <a:gd name="connsiteY93" fmla="*/ 3672408 h 6505980"/>
              <a:gd name="connsiteX94" fmla="*/ 1267627 w 3592824"/>
              <a:gd name="connsiteY94" fmla="*/ 3672408 h 6505980"/>
              <a:gd name="connsiteX95" fmla="*/ 1267627 w 3592824"/>
              <a:gd name="connsiteY95" fmla="*/ 2636174 h 6505980"/>
              <a:gd name="connsiteX96" fmla="*/ 1457972 w 3592824"/>
              <a:gd name="connsiteY96" fmla="*/ 2766635 h 6505980"/>
              <a:gd name="connsiteX97" fmla="*/ 1914541 w 3592824"/>
              <a:gd name="connsiteY97" fmla="*/ 1815401 h 6505980"/>
              <a:gd name="connsiteX98" fmla="*/ 1759871 w 3592824"/>
              <a:gd name="connsiteY98" fmla="*/ 1626771 h 6505980"/>
              <a:gd name="connsiteX99" fmla="*/ 1630255 w 3592824"/>
              <a:gd name="connsiteY99" fmla="*/ 1432944 h 6505980"/>
              <a:gd name="connsiteX100" fmla="*/ 1533657 w 3592824"/>
              <a:gd name="connsiteY100" fmla="*/ 1245834 h 6505980"/>
              <a:gd name="connsiteX101" fmla="*/ 1466898 w 3592824"/>
              <a:gd name="connsiteY101" fmla="*/ 1057506 h 6505980"/>
              <a:gd name="connsiteX102" fmla="*/ 1428386 w 3592824"/>
              <a:gd name="connsiteY102" fmla="*/ 871911 h 6505980"/>
              <a:gd name="connsiteX103" fmla="*/ 1418926 w 3592824"/>
              <a:gd name="connsiteY103" fmla="*/ 698165 h 6505980"/>
              <a:gd name="connsiteX104" fmla="*/ 1438518 w 3592824"/>
              <a:gd name="connsiteY104" fmla="*/ 529931 h 6505980"/>
              <a:gd name="connsiteX105" fmla="*/ 1487966 w 3592824"/>
              <a:gd name="connsiteY105" fmla="*/ 373157 h 6505980"/>
              <a:gd name="connsiteX106" fmla="*/ 1562109 w 3592824"/>
              <a:gd name="connsiteY106" fmla="*/ 234344 h 6505980"/>
              <a:gd name="connsiteX107" fmla="*/ 1590347 w 3592824"/>
              <a:gd name="connsiteY107" fmla="*/ 233909 h 6505980"/>
              <a:gd name="connsiteX108" fmla="*/ 1590423 w 3592824"/>
              <a:gd name="connsiteY108" fmla="*/ 276688 h 6505980"/>
              <a:gd name="connsiteX109" fmla="*/ 1534480 w 3592824"/>
              <a:gd name="connsiteY109" fmla="*/ 357380 h 6505980"/>
              <a:gd name="connsiteX110" fmla="*/ 1506010 w 3592824"/>
              <a:gd name="connsiteY110" fmla="*/ 457037 h 6505980"/>
              <a:gd name="connsiteX111" fmla="*/ 1488317 w 3592824"/>
              <a:gd name="connsiteY111" fmla="*/ 571212 h 6505980"/>
              <a:gd name="connsiteX112" fmla="*/ 1496884 w 3592824"/>
              <a:gd name="connsiteY112" fmla="*/ 693061 h 6505980"/>
              <a:gd name="connsiteX113" fmla="*/ 1522975 w 3592824"/>
              <a:gd name="connsiteY113" fmla="*/ 825308 h 6505980"/>
              <a:gd name="connsiteX114" fmla="*/ 1563776 w 3592824"/>
              <a:gd name="connsiteY114" fmla="*/ 957444 h 6505980"/>
              <a:gd name="connsiteX115" fmla="*/ 1623676 w 3592824"/>
              <a:gd name="connsiteY115" fmla="*/ 1089683 h 6505980"/>
              <a:gd name="connsiteX116" fmla="*/ 1701073 w 3592824"/>
              <a:gd name="connsiteY116" fmla="*/ 1219640 h 6505980"/>
              <a:gd name="connsiteX117" fmla="*/ 1784824 w 3592824"/>
              <a:gd name="connsiteY117" fmla="*/ 1340138 h 6505980"/>
              <a:gd name="connsiteX118" fmla="*/ 1839433 w 3592824"/>
              <a:gd name="connsiteY118" fmla="*/ 1402829 h 6505980"/>
              <a:gd name="connsiteX119" fmla="*/ 1879314 w 3592824"/>
              <a:gd name="connsiteY119" fmla="*/ 1462471 h 6505980"/>
              <a:gd name="connsiteX120" fmla="*/ 1923557 w 3592824"/>
              <a:gd name="connsiteY120" fmla="*/ 1509661 h 6505980"/>
              <a:gd name="connsiteX121" fmla="*/ 1968977 w 3592824"/>
              <a:gd name="connsiteY121" fmla="*/ 1553881 h 6505980"/>
              <a:gd name="connsiteX122" fmla="*/ 2023524 w 3592824"/>
              <a:gd name="connsiteY122" fmla="*/ 1583302 h 6505980"/>
              <a:gd name="connsiteX123" fmla="*/ 2159168 w 3592824"/>
              <a:gd name="connsiteY123" fmla="*/ 1357898 h 6505980"/>
              <a:gd name="connsiteX124" fmla="*/ 2301613 w 3592824"/>
              <a:gd name="connsiteY124" fmla="*/ 1152134 h 6505980"/>
              <a:gd name="connsiteX125" fmla="*/ 2456786 w 3592824"/>
              <a:gd name="connsiteY125" fmla="*/ 946442 h 6505980"/>
              <a:gd name="connsiteX126" fmla="*/ 2627883 w 3592824"/>
              <a:gd name="connsiteY126" fmla="*/ 750343 h 6505980"/>
              <a:gd name="connsiteX127" fmla="*/ 2819251 w 3592824"/>
              <a:gd name="connsiteY127" fmla="*/ 546637 h 6505980"/>
              <a:gd name="connsiteX128" fmla="*/ 3033293 w 3592824"/>
              <a:gd name="connsiteY128" fmla="*/ 338904 h 6505980"/>
              <a:gd name="connsiteX129" fmla="*/ 3075801 w 3592824"/>
              <a:gd name="connsiteY129" fmla="*/ 307656 h 6505980"/>
              <a:gd name="connsiteX130" fmla="*/ 3128615 w 3592824"/>
              <a:gd name="connsiteY130" fmla="*/ 255470 h 6505980"/>
              <a:gd name="connsiteX131" fmla="*/ 3193373 w 3592824"/>
              <a:gd name="connsiteY131" fmla="*/ 206920 h 6505980"/>
              <a:gd name="connsiteX132" fmla="*/ 3255727 w 3592824"/>
              <a:gd name="connsiteY132" fmla="*/ 153199 h 6505980"/>
              <a:gd name="connsiteX133" fmla="*/ 3326038 w 3592824"/>
              <a:gd name="connsiteY133" fmla="*/ 98736 h 6505980"/>
              <a:gd name="connsiteX134" fmla="*/ 3396772 w 3592824"/>
              <a:gd name="connsiteY134" fmla="*/ 57544 h 6505980"/>
              <a:gd name="connsiteX135" fmla="*/ 3465132 w 3592824"/>
              <a:gd name="connsiteY135" fmla="*/ 23864 h 6505980"/>
              <a:gd name="connsiteX136" fmla="*/ 3532718 w 3592824"/>
              <a:gd name="connsiteY136" fmla="*/ 3259 h 6505980"/>
              <a:gd name="connsiteX137" fmla="*/ 3587603 w 3592824"/>
              <a:gd name="connsiteY137" fmla="*/ 0 h 6505980"/>
              <a:gd name="connsiteX0" fmla="*/ 1457972 w 3592824"/>
              <a:gd name="connsiteY0" fmla="*/ 2766635 h 6505980"/>
              <a:gd name="connsiteX1" fmla="*/ 1914541 w 3592824"/>
              <a:gd name="connsiteY1" fmla="*/ 1815401 h 6505980"/>
              <a:gd name="connsiteX2" fmla="*/ 1759871 w 3592824"/>
              <a:gd name="connsiteY2" fmla="*/ 1626771 h 6505980"/>
              <a:gd name="connsiteX3" fmla="*/ 1630255 w 3592824"/>
              <a:gd name="connsiteY3" fmla="*/ 1432944 h 6505980"/>
              <a:gd name="connsiteX4" fmla="*/ 1533657 w 3592824"/>
              <a:gd name="connsiteY4" fmla="*/ 1245834 h 6505980"/>
              <a:gd name="connsiteX5" fmla="*/ 1466898 w 3592824"/>
              <a:gd name="connsiteY5" fmla="*/ 1057506 h 6505980"/>
              <a:gd name="connsiteX6" fmla="*/ 1428386 w 3592824"/>
              <a:gd name="connsiteY6" fmla="*/ 871911 h 6505980"/>
              <a:gd name="connsiteX7" fmla="*/ 1418926 w 3592824"/>
              <a:gd name="connsiteY7" fmla="*/ 698165 h 6505980"/>
              <a:gd name="connsiteX8" fmla="*/ 1438518 w 3592824"/>
              <a:gd name="connsiteY8" fmla="*/ 529931 h 6505980"/>
              <a:gd name="connsiteX9" fmla="*/ 1487966 w 3592824"/>
              <a:gd name="connsiteY9" fmla="*/ 373157 h 6505980"/>
              <a:gd name="connsiteX10" fmla="*/ 1562109 w 3592824"/>
              <a:gd name="connsiteY10" fmla="*/ 234344 h 6505980"/>
              <a:gd name="connsiteX11" fmla="*/ 1590347 w 3592824"/>
              <a:gd name="connsiteY11" fmla="*/ 233909 h 6505980"/>
              <a:gd name="connsiteX12" fmla="*/ 1590423 w 3592824"/>
              <a:gd name="connsiteY12" fmla="*/ 276688 h 6505980"/>
              <a:gd name="connsiteX13" fmla="*/ 1534480 w 3592824"/>
              <a:gd name="connsiteY13" fmla="*/ 357380 h 6505980"/>
              <a:gd name="connsiteX14" fmla="*/ 1506010 w 3592824"/>
              <a:gd name="connsiteY14" fmla="*/ 457037 h 6505980"/>
              <a:gd name="connsiteX15" fmla="*/ 1488317 w 3592824"/>
              <a:gd name="connsiteY15" fmla="*/ 571212 h 6505980"/>
              <a:gd name="connsiteX16" fmla="*/ 1496884 w 3592824"/>
              <a:gd name="connsiteY16" fmla="*/ 693061 h 6505980"/>
              <a:gd name="connsiteX17" fmla="*/ 1522975 w 3592824"/>
              <a:gd name="connsiteY17" fmla="*/ 825308 h 6505980"/>
              <a:gd name="connsiteX18" fmla="*/ 1563776 w 3592824"/>
              <a:gd name="connsiteY18" fmla="*/ 957444 h 6505980"/>
              <a:gd name="connsiteX19" fmla="*/ 1623676 w 3592824"/>
              <a:gd name="connsiteY19" fmla="*/ 1089683 h 6505980"/>
              <a:gd name="connsiteX20" fmla="*/ 1701073 w 3592824"/>
              <a:gd name="connsiteY20" fmla="*/ 1219640 h 6505980"/>
              <a:gd name="connsiteX21" fmla="*/ 1784824 w 3592824"/>
              <a:gd name="connsiteY21" fmla="*/ 1340138 h 6505980"/>
              <a:gd name="connsiteX22" fmla="*/ 1839433 w 3592824"/>
              <a:gd name="connsiteY22" fmla="*/ 1402829 h 6505980"/>
              <a:gd name="connsiteX23" fmla="*/ 1879314 w 3592824"/>
              <a:gd name="connsiteY23" fmla="*/ 1462471 h 6505980"/>
              <a:gd name="connsiteX24" fmla="*/ 1923557 w 3592824"/>
              <a:gd name="connsiteY24" fmla="*/ 1509661 h 6505980"/>
              <a:gd name="connsiteX25" fmla="*/ 1968977 w 3592824"/>
              <a:gd name="connsiteY25" fmla="*/ 1553881 h 6505980"/>
              <a:gd name="connsiteX26" fmla="*/ 2023524 w 3592824"/>
              <a:gd name="connsiteY26" fmla="*/ 1583302 h 6505980"/>
              <a:gd name="connsiteX27" fmla="*/ 2159168 w 3592824"/>
              <a:gd name="connsiteY27" fmla="*/ 1357898 h 6505980"/>
              <a:gd name="connsiteX28" fmla="*/ 2301613 w 3592824"/>
              <a:gd name="connsiteY28" fmla="*/ 1152134 h 6505980"/>
              <a:gd name="connsiteX29" fmla="*/ 2456786 w 3592824"/>
              <a:gd name="connsiteY29" fmla="*/ 946442 h 6505980"/>
              <a:gd name="connsiteX30" fmla="*/ 2627883 w 3592824"/>
              <a:gd name="connsiteY30" fmla="*/ 750343 h 6505980"/>
              <a:gd name="connsiteX31" fmla="*/ 2819251 w 3592824"/>
              <a:gd name="connsiteY31" fmla="*/ 546637 h 6505980"/>
              <a:gd name="connsiteX32" fmla="*/ 3033293 w 3592824"/>
              <a:gd name="connsiteY32" fmla="*/ 338904 h 6505980"/>
              <a:gd name="connsiteX33" fmla="*/ 3075801 w 3592824"/>
              <a:gd name="connsiteY33" fmla="*/ 307656 h 6505980"/>
              <a:gd name="connsiteX34" fmla="*/ 3128615 w 3592824"/>
              <a:gd name="connsiteY34" fmla="*/ 255470 h 6505980"/>
              <a:gd name="connsiteX35" fmla="*/ 3193373 w 3592824"/>
              <a:gd name="connsiteY35" fmla="*/ 206920 h 6505980"/>
              <a:gd name="connsiteX36" fmla="*/ 3255727 w 3592824"/>
              <a:gd name="connsiteY36" fmla="*/ 153199 h 6505980"/>
              <a:gd name="connsiteX37" fmla="*/ 3326038 w 3592824"/>
              <a:gd name="connsiteY37" fmla="*/ 98736 h 6505980"/>
              <a:gd name="connsiteX38" fmla="*/ 3396772 w 3592824"/>
              <a:gd name="connsiteY38" fmla="*/ 57544 h 6505980"/>
              <a:gd name="connsiteX39" fmla="*/ 3465132 w 3592824"/>
              <a:gd name="connsiteY39" fmla="*/ 23864 h 6505980"/>
              <a:gd name="connsiteX40" fmla="*/ 3532718 w 3592824"/>
              <a:gd name="connsiteY40" fmla="*/ 3259 h 6505980"/>
              <a:gd name="connsiteX41" fmla="*/ 3587603 w 3592824"/>
              <a:gd name="connsiteY41" fmla="*/ 0 h 6505980"/>
              <a:gd name="connsiteX42" fmla="*/ 3592826 w 3592824"/>
              <a:gd name="connsiteY42" fmla="*/ 26762 h 6505980"/>
              <a:gd name="connsiteX43" fmla="*/ 3364346 w 3592824"/>
              <a:gd name="connsiteY43" fmla="*/ 165500 h 6505980"/>
              <a:gd name="connsiteX44" fmla="*/ 3152616 w 3592824"/>
              <a:gd name="connsiteY44" fmla="*/ 329280 h 6505980"/>
              <a:gd name="connsiteX45" fmla="*/ 2960808 w 3592824"/>
              <a:gd name="connsiteY45" fmla="*/ 513375 h 6505980"/>
              <a:gd name="connsiteX46" fmla="*/ 2797650 w 3592824"/>
              <a:gd name="connsiteY46" fmla="*/ 702384 h 6505980"/>
              <a:gd name="connsiteX47" fmla="*/ 2653992 w 3592824"/>
              <a:gd name="connsiteY47" fmla="*/ 892103 h 6505980"/>
              <a:gd name="connsiteX48" fmla="*/ 2576278 w 3592824"/>
              <a:gd name="connsiteY48" fmla="*/ 1039803 h 6505980"/>
              <a:gd name="connsiteX49" fmla="*/ 2451696 w 3592824"/>
              <a:gd name="connsiteY49" fmla="*/ 1220120 h 6505980"/>
              <a:gd name="connsiteX50" fmla="*/ 2333617 w 3592824"/>
              <a:gd name="connsiteY50" fmla="*/ 1482858 h 6505980"/>
              <a:gd name="connsiteX51" fmla="*/ 2239019 w 3592824"/>
              <a:gd name="connsiteY51" fmla="*/ 1750687 h 6505980"/>
              <a:gd name="connsiteX52" fmla="*/ 1708453 w 3592824"/>
              <a:gd name="connsiteY52" fmla="*/ 2932299 h 6505980"/>
              <a:gd name="connsiteX53" fmla="*/ 1722817 w 3592824"/>
              <a:gd name="connsiteY53" fmla="*/ 3822513 h 6505980"/>
              <a:gd name="connsiteX54" fmla="*/ 1536952 w 3592824"/>
              <a:gd name="connsiteY54" fmla="*/ 3772714 h 6505980"/>
              <a:gd name="connsiteX55" fmla="*/ 1541206 w 3592824"/>
              <a:gd name="connsiteY55" fmla="*/ 4042551 h 6505980"/>
              <a:gd name="connsiteX56" fmla="*/ 1736905 w 3592824"/>
              <a:gd name="connsiteY56" fmla="*/ 4202721 h 6505980"/>
              <a:gd name="connsiteX57" fmla="*/ 1910038 w 3592824"/>
              <a:gd name="connsiteY57" fmla="*/ 4375859 h 6505980"/>
              <a:gd name="connsiteX58" fmla="*/ 2049967 w 3592824"/>
              <a:gd name="connsiteY58" fmla="*/ 4551312 h 6505980"/>
              <a:gd name="connsiteX59" fmla="*/ 2161751 w 3592824"/>
              <a:gd name="connsiteY59" fmla="*/ 4736795 h 6505980"/>
              <a:gd name="connsiteX60" fmla="*/ 2245901 w 3592824"/>
              <a:gd name="connsiteY60" fmla="*/ 4927533 h 6505980"/>
              <a:gd name="connsiteX61" fmla="*/ 2299319 w 3592824"/>
              <a:gd name="connsiteY61" fmla="*/ 5113852 h 6505980"/>
              <a:gd name="connsiteX62" fmla="*/ 2323619 w 3592824"/>
              <a:gd name="connsiteY62" fmla="*/ 5302637 h 6505980"/>
              <a:gd name="connsiteX63" fmla="*/ 2316528 w 3592824"/>
              <a:gd name="connsiteY63" fmla="*/ 5487662 h 6505980"/>
              <a:gd name="connsiteX64" fmla="*/ 2281292 w 3592824"/>
              <a:gd name="connsiteY64" fmla="*/ 5660347 h 6505980"/>
              <a:gd name="connsiteX65" fmla="*/ 2254472 w 3592824"/>
              <a:gd name="connsiteY65" fmla="*/ 5669051 h 6505980"/>
              <a:gd name="connsiteX66" fmla="*/ 2243469 w 3592824"/>
              <a:gd name="connsiteY66" fmla="*/ 5622519 h 6505980"/>
              <a:gd name="connsiteX67" fmla="*/ 2276202 w 3592824"/>
              <a:gd name="connsiteY67" fmla="*/ 5518399 h 6505980"/>
              <a:gd name="connsiteX68" fmla="*/ 2277887 w 3592824"/>
              <a:gd name="connsiteY68" fmla="*/ 5401645 h 6505980"/>
              <a:gd name="connsiteX69" fmla="*/ 2265586 w 3592824"/>
              <a:gd name="connsiteY69" fmla="*/ 5272239 h 6505980"/>
              <a:gd name="connsiteX70" fmla="*/ 2226278 w 3592824"/>
              <a:gd name="connsiteY70" fmla="*/ 5142134 h 6505980"/>
              <a:gd name="connsiteX71" fmla="*/ 2167610 w 3592824"/>
              <a:gd name="connsiteY71" fmla="*/ 5005824 h 6505980"/>
              <a:gd name="connsiteX72" fmla="*/ 2094934 w 3592824"/>
              <a:gd name="connsiteY72" fmla="*/ 4873928 h 6505980"/>
              <a:gd name="connsiteX73" fmla="*/ 2004022 w 3592824"/>
              <a:gd name="connsiteY73" fmla="*/ 4747491 h 6505980"/>
              <a:gd name="connsiteX74" fmla="*/ 1897003 w 3592824"/>
              <a:gd name="connsiteY74" fmla="*/ 4628630 h 6505980"/>
              <a:gd name="connsiteX75" fmla="*/ 1786353 w 3592824"/>
              <a:gd name="connsiteY75" fmla="*/ 4521927 h 6505980"/>
              <a:gd name="connsiteX76" fmla="*/ 1718256 w 3592824"/>
              <a:gd name="connsiteY76" fmla="*/ 4469625 h 6505980"/>
              <a:gd name="connsiteX77" fmla="*/ 1664984 w 3592824"/>
              <a:gd name="connsiteY77" fmla="*/ 4416354 h 6505980"/>
              <a:gd name="connsiteX78" fmla="*/ 1610735 w 3592824"/>
              <a:gd name="connsiteY78" fmla="*/ 4377899 h 6505980"/>
              <a:gd name="connsiteX79" fmla="*/ 1556121 w 3592824"/>
              <a:gd name="connsiteY79" fmla="*/ 4343019 h 6505980"/>
              <a:gd name="connsiteX80" fmla="*/ 1496586 w 3592824"/>
              <a:gd name="connsiteY80" fmla="*/ 4326909 h 6505980"/>
              <a:gd name="connsiteX81" fmla="*/ 1424825 w 3592824"/>
              <a:gd name="connsiteY81" fmla="*/ 4611755 h 6505980"/>
              <a:gd name="connsiteX82" fmla="*/ 1341569 w 3592824"/>
              <a:gd name="connsiteY82" fmla="*/ 4877209 h 6505980"/>
              <a:gd name="connsiteX83" fmla="*/ 1246153 w 3592824"/>
              <a:gd name="connsiteY83" fmla="*/ 5146295 h 6505980"/>
              <a:gd name="connsiteX84" fmla="*/ 1133098 w 3592824"/>
              <a:gd name="connsiteY84" fmla="*/ 5409585 h 6505980"/>
              <a:gd name="connsiteX85" fmla="*/ 1002651 w 3592824"/>
              <a:gd name="connsiteY85" fmla="*/ 5687069 h 6505980"/>
              <a:gd name="connsiteX86" fmla="*/ 851621 w 3592824"/>
              <a:gd name="connsiteY86" fmla="*/ 5975542 h 6505980"/>
              <a:gd name="connsiteX87" fmla="*/ 819067 w 3592824"/>
              <a:gd name="connsiteY87" fmla="*/ 6021945 h 6505980"/>
              <a:gd name="connsiteX88" fmla="*/ 782039 w 3592824"/>
              <a:gd name="connsiteY88" fmla="*/ 6094137 h 6505980"/>
              <a:gd name="connsiteX89" fmla="*/ 732689 w 3592824"/>
              <a:gd name="connsiteY89" fmla="*/ 6165853 h 6505980"/>
              <a:gd name="connsiteX90" fmla="*/ 686953 w 3592824"/>
              <a:gd name="connsiteY90" fmla="*/ 6242495 h 6505980"/>
              <a:gd name="connsiteX91" fmla="*/ 633819 w 3592824"/>
              <a:gd name="connsiteY91" fmla="*/ 6322262 h 6505980"/>
              <a:gd name="connsiteX92" fmla="*/ 576894 w 3592824"/>
              <a:gd name="connsiteY92" fmla="*/ 6387714 h 6505980"/>
              <a:gd name="connsiteX93" fmla="*/ 520310 w 3592824"/>
              <a:gd name="connsiteY93" fmla="*/ 6444298 h 6505980"/>
              <a:gd name="connsiteX94" fmla="*/ 461122 w 3592824"/>
              <a:gd name="connsiteY94" fmla="*/ 6486433 h 6505980"/>
              <a:gd name="connsiteX95" fmla="*/ 409611 w 3592824"/>
              <a:gd name="connsiteY95" fmla="*/ 6505980 h 6505980"/>
              <a:gd name="connsiteX96" fmla="*/ 397795 w 3592824"/>
              <a:gd name="connsiteY96" fmla="*/ 6478382 h 6505980"/>
              <a:gd name="connsiteX97" fmla="*/ 580228 w 3592824"/>
              <a:gd name="connsiteY97" fmla="*/ 6260780 h 6505980"/>
              <a:gd name="connsiteX98" fmla="*/ 740291 w 3592824"/>
              <a:gd name="connsiteY98" fmla="*/ 6020812 h 6505980"/>
              <a:gd name="connsiteX99" fmla="*/ 876161 w 3592824"/>
              <a:gd name="connsiteY99" fmla="*/ 5764542 h 6505980"/>
              <a:gd name="connsiteX100" fmla="*/ 983460 w 3592824"/>
              <a:gd name="connsiteY100" fmla="*/ 5511282 h 6505980"/>
              <a:gd name="connsiteX101" fmla="*/ 1071980 w 3592824"/>
              <a:gd name="connsiteY101" fmla="*/ 5262934 h 6505980"/>
              <a:gd name="connsiteX102" fmla="*/ 1108340 w 3592824"/>
              <a:gd name="connsiteY102" fmla="*/ 5079541 h 6505980"/>
              <a:gd name="connsiteX103" fmla="*/ 1121344 w 3592824"/>
              <a:gd name="connsiteY103" fmla="*/ 5084649 h 6505980"/>
              <a:gd name="connsiteX104" fmla="*/ 1125291 w 3592824"/>
              <a:gd name="connsiteY104" fmla="*/ 5080701 h 6505980"/>
              <a:gd name="connsiteX105" fmla="*/ 1124442 w 3592824"/>
              <a:gd name="connsiteY105" fmla="*/ 5071961 h 6505980"/>
              <a:gd name="connsiteX106" fmla="*/ 1122157 w 3592824"/>
              <a:gd name="connsiteY106" fmla="*/ 5065724 h 6505980"/>
              <a:gd name="connsiteX107" fmla="*/ 1117049 w 3592824"/>
              <a:gd name="connsiteY107" fmla="*/ 5052716 h 6505980"/>
              <a:gd name="connsiteX108" fmla="*/ 1122811 w 3592824"/>
              <a:gd name="connsiteY108" fmla="*/ 5042696 h 6505980"/>
              <a:gd name="connsiteX109" fmla="*/ 1122495 w 3592824"/>
              <a:gd name="connsiteY109" fmla="*/ 5034485 h 6505980"/>
              <a:gd name="connsiteX110" fmla="*/ 1124158 w 3592824"/>
              <a:gd name="connsiteY110" fmla="*/ 5024300 h 6505980"/>
              <a:gd name="connsiteX111" fmla="*/ 1120205 w 3592824"/>
              <a:gd name="connsiteY111" fmla="*/ 5028252 h 6505980"/>
              <a:gd name="connsiteX112" fmla="*/ 1122495 w 3592824"/>
              <a:gd name="connsiteY112" fmla="*/ 5034485 h 6505980"/>
              <a:gd name="connsiteX113" fmla="*/ 1108340 w 3592824"/>
              <a:gd name="connsiteY113" fmla="*/ 5079541 h 6505980"/>
              <a:gd name="connsiteX114" fmla="*/ 1019535 w 3592824"/>
              <a:gd name="connsiteY114" fmla="*/ 5061794 h 6505980"/>
              <a:gd name="connsiteX115" fmla="*/ 907867 w 3592824"/>
              <a:gd name="connsiteY115" fmla="*/ 5071187 h 6505980"/>
              <a:gd name="connsiteX116" fmla="*/ 788983 w 3592824"/>
              <a:gd name="connsiteY116" fmla="*/ 5093104 h 6505980"/>
              <a:gd name="connsiteX117" fmla="*/ 658043 w 3592824"/>
              <a:gd name="connsiteY117" fmla="*/ 5134555 h 6505980"/>
              <a:gd name="connsiteX118" fmla="*/ 522026 w 3592824"/>
              <a:gd name="connsiteY118" fmla="*/ 5190653 h 6505980"/>
              <a:gd name="connsiteX119" fmla="*/ 384200 w 3592824"/>
              <a:gd name="connsiteY119" fmla="*/ 5252843 h 6505980"/>
              <a:gd name="connsiteX120" fmla="*/ 249344 w 3592824"/>
              <a:gd name="connsiteY120" fmla="*/ 5325897 h 6505980"/>
              <a:gd name="connsiteX121" fmla="*/ 120569 w 3592824"/>
              <a:gd name="connsiteY121" fmla="*/ 5397133 h 6505980"/>
              <a:gd name="connsiteX122" fmla="*/ 0 w 3592824"/>
              <a:gd name="connsiteY122" fmla="*/ 5468693 h 6505980"/>
              <a:gd name="connsiteX123" fmla="*/ 124698 w 3592824"/>
              <a:gd name="connsiteY123" fmla="*/ 5335477 h 6505980"/>
              <a:gd name="connsiteX124" fmla="*/ 246734 w 3592824"/>
              <a:gd name="connsiteY124" fmla="*/ 5221959 h 6505980"/>
              <a:gd name="connsiteX125" fmla="*/ 376856 w 3592824"/>
              <a:gd name="connsiteY125" fmla="*/ 5132327 h 6505980"/>
              <a:gd name="connsiteX126" fmla="*/ 515500 w 3592824"/>
              <a:gd name="connsiteY126" fmla="*/ 5051213 h 6505980"/>
              <a:gd name="connsiteX127" fmla="*/ 659408 w 3592824"/>
              <a:gd name="connsiteY127" fmla="*/ 4987219 h 6505980"/>
              <a:gd name="connsiteX128" fmla="*/ 820898 w 3592824"/>
              <a:gd name="connsiteY128" fmla="*/ 4940794 h 6505980"/>
              <a:gd name="connsiteX129" fmla="*/ 1181074 w 3592824"/>
              <a:gd name="connsiteY129" fmla="*/ 4846988 h 6505980"/>
              <a:gd name="connsiteX130" fmla="*/ 1226539 w 3592824"/>
              <a:gd name="connsiteY130" fmla="*/ 4526635 h 6505980"/>
              <a:gd name="connsiteX131" fmla="*/ 1248314 w 3592824"/>
              <a:gd name="connsiteY131" fmla="*/ 4207589 h 6505980"/>
              <a:gd name="connsiteX132" fmla="*/ 1246367 w 3592824"/>
              <a:gd name="connsiteY132" fmla="*/ 3884569 h 6505980"/>
              <a:gd name="connsiteX133" fmla="*/ 1230789 w 3592824"/>
              <a:gd name="connsiteY133" fmla="*/ 3690675 h 6505980"/>
              <a:gd name="connsiteX134" fmla="*/ 1162613 w 3592824"/>
              <a:gd name="connsiteY134" fmla="*/ 3672408 h 6505980"/>
              <a:gd name="connsiteX135" fmla="*/ 1267627 w 3592824"/>
              <a:gd name="connsiteY135" fmla="*/ 3672408 h 6505980"/>
              <a:gd name="connsiteX136" fmla="*/ 1707343 w 3592824"/>
              <a:gd name="connsiteY136" fmla="*/ 3075890 h 6505980"/>
              <a:gd name="connsiteX0" fmla="*/ 1457972 w 3592824"/>
              <a:gd name="connsiteY0" fmla="*/ 2766635 h 6505980"/>
              <a:gd name="connsiteX1" fmla="*/ 1914541 w 3592824"/>
              <a:gd name="connsiteY1" fmla="*/ 1815401 h 6505980"/>
              <a:gd name="connsiteX2" fmla="*/ 1759871 w 3592824"/>
              <a:gd name="connsiteY2" fmla="*/ 1626771 h 6505980"/>
              <a:gd name="connsiteX3" fmla="*/ 1630255 w 3592824"/>
              <a:gd name="connsiteY3" fmla="*/ 1432944 h 6505980"/>
              <a:gd name="connsiteX4" fmla="*/ 1533657 w 3592824"/>
              <a:gd name="connsiteY4" fmla="*/ 1245834 h 6505980"/>
              <a:gd name="connsiteX5" fmla="*/ 1466898 w 3592824"/>
              <a:gd name="connsiteY5" fmla="*/ 1057506 h 6505980"/>
              <a:gd name="connsiteX6" fmla="*/ 1428386 w 3592824"/>
              <a:gd name="connsiteY6" fmla="*/ 871911 h 6505980"/>
              <a:gd name="connsiteX7" fmla="*/ 1418926 w 3592824"/>
              <a:gd name="connsiteY7" fmla="*/ 698165 h 6505980"/>
              <a:gd name="connsiteX8" fmla="*/ 1438518 w 3592824"/>
              <a:gd name="connsiteY8" fmla="*/ 529931 h 6505980"/>
              <a:gd name="connsiteX9" fmla="*/ 1487966 w 3592824"/>
              <a:gd name="connsiteY9" fmla="*/ 373157 h 6505980"/>
              <a:gd name="connsiteX10" fmla="*/ 1562109 w 3592824"/>
              <a:gd name="connsiteY10" fmla="*/ 234344 h 6505980"/>
              <a:gd name="connsiteX11" fmla="*/ 1590347 w 3592824"/>
              <a:gd name="connsiteY11" fmla="*/ 233909 h 6505980"/>
              <a:gd name="connsiteX12" fmla="*/ 1590423 w 3592824"/>
              <a:gd name="connsiteY12" fmla="*/ 276688 h 6505980"/>
              <a:gd name="connsiteX13" fmla="*/ 1534480 w 3592824"/>
              <a:gd name="connsiteY13" fmla="*/ 357380 h 6505980"/>
              <a:gd name="connsiteX14" fmla="*/ 1506010 w 3592824"/>
              <a:gd name="connsiteY14" fmla="*/ 457037 h 6505980"/>
              <a:gd name="connsiteX15" fmla="*/ 1488317 w 3592824"/>
              <a:gd name="connsiteY15" fmla="*/ 571212 h 6505980"/>
              <a:gd name="connsiteX16" fmla="*/ 1496884 w 3592824"/>
              <a:gd name="connsiteY16" fmla="*/ 693061 h 6505980"/>
              <a:gd name="connsiteX17" fmla="*/ 1522975 w 3592824"/>
              <a:gd name="connsiteY17" fmla="*/ 825308 h 6505980"/>
              <a:gd name="connsiteX18" fmla="*/ 1563776 w 3592824"/>
              <a:gd name="connsiteY18" fmla="*/ 957444 h 6505980"/>
              <a:gd name="connsiteX19" fmla="*/ 1623676 w 3592824"/>
              <a:gd name="connsiteY19" fmla="*/ 1089683 h 6505980"/>
              <a:gd name="connsiteX20" fmla="*/ 1701073 w 3592824"/>
              <a:gd name="connsiteY20" fmla="*/ 1219640 h 6505980"/>
              <a:gd name="connsiteX21" fmla="*/ 1784824 w 3592824"/>
              <a:gd name="connsiteY21" fmla="*/ 1340138 h 6505980"/>
              <a:gd name="connsiteX22" fmla="*/ 1839433 w 3592824"/>
              <a:gd name="connsiteY22" fmla="*/ 1402829 h 6505980"/>
              <a:gd name="connsiteX23" fmla="*/ 1879314 w 3592824"/>
              <a:gd name="connsiteY23" fmla="*/ 1462471 h 6505980"/>
              <a:gd name="connsiteX24" fmla="*/ 1923557 w 3592824"/>
              <a:gd name="connsiteY24" fmla="*/ 1509661 h 6505980"/>
              <a:gd name="connsiteX25" fmla="*/ 1968977 w 3592824"/>
              <a:gd name="connsiteY25" fmla="*/ 1553881 h 6505980"/>
              <a:gd name="connsiteX26" fmla="*/ 2023524 w 3592824"/>
              <a:gd name="connsiteY26" fmla="*/ 1583302 h 6505980"/>
              <a:gd name="connsiteX27" fmla="*/ 2159168 w 3592824"/>
              <a:gd name="connsiteY27" fmla="*/ 1357898 h 6505980"/>
              <a:gd name="connsiteX28" fmla="*/ 2301613 w 3592824"/>
              <a:gd name="connsiteY28" fmla="*/ 1152134 h 6505980"/>
              <a:gd name="connsiteX29" fmla="*/ 2456786 w 3592824"/>
              <a:gd name="connsiteY29" fmla="*/ 946442 h 6505980"/>
              <a:gd name="connsiteX30" fmla="*/ 2627883 w 3592824"/>
              <a:gd name="connsiteY30" fmla="*/ 750343 h 6505980"/>
              <a:gd name="connsiteX31" fmla="*/ 2819251 w 3592824"/>
              <a:gd name="connsiteY31" fmla="*/ 546637 h 6505980"/>
              <a:gd name="connsiteX32" fmla="*/ 3033293 w 3592824"/>
              <a:gd name="connsiteY32" fmla="*/ 338904 h 6505980"/>
              <a:gd name="connsiteX33" fmla="*/ 3075801 w 3592824"/>
              <a:gd name="connsiteY33" fmla="*/ 307656 h 6505980"/>
              <a:gd name="connsiteX34" fmla="*/ 3128615 w 3592824"/>
              <a:gd name="connsiteY34" fmla="*/ 255470 h 6505980"/>
              <a:gd name="connsiteX35" fmla="*/ 3193373 w 3592824"/>
              <a:gd name="connsiteY35" fmla="*/ 206920 h 6505980"/>
              <a:gd name="connsiteX36" fmla="*/ 3255727 w 3592824"/>
              <a:gd name="connsiteY36" fmla="*/ 153199 h 6505980"/>
              <a:gd name="connsiteX37" fmla="*/ 3326038 w 3592824"/>
              <a:gd name="connsiteY37" fmla="*/ 98736 h 6505980"/>
              <a:gd name="connsiteX38" fmla="*/ 3396772 w 3592824"/>
              <a:gd name="connsiteY38" fmla="*/ 57544 h 6505980"/>
              <a:gd name="connsiteX39" fmla="*/ 3465132 w 3592824"/>
              <a:gd name="connsiteY39" fmla="*/ 23864 h 6505980"/>
              <a:gd name="connsiteX40" fmla="*/ 3532718 w 3592824"/>
              <a:gd name="connsiteY40" fmla="*/ 3259 h 6505980"/>
              <a:gd name="connsiteX41" fmla="*/ 3587603 w 3592824"/>
              <a:gd name="connsiteY41" fmla="*/ 0 h 6505980"/>
              <a:gd name="connsiteX42" fmla="*/ 3592826 w 3592824"/>
              <a:gd name="connsiteY42" fmla="*/ 26762 h 6505980"/>
              <a:gd name="connsiteX43" fmla="*/ 3364346 w 3592824"/>
              <a:gd name="connsiteY43" fmla="*/ 165500 h 6505980"/>
              <a:gd name="connsiteX44" fmla="*/ 3152616 w 3592824"/>
              <a:gd name="connsiteY44" fmla="*/ 329280 h 6505980"/>
              <a:gd name="connsiteX45" fmla="*/ 2960808 w 3592824"/>
              <a:gd name="connsiteY45" fmla="*/ 513375 h 6505980"/>
              <a:gd name="connsiteX46" fmla="*/ 2797650 w 3592824"/>
              <a:gd name="connsiteY46" fmla="*/ 702384 h 6505980"/>
              <a:gd name="connsiteX47" fmla="*/ 2653992 w 3592824"/>
              <a:gd name="connsiteY47" fmla="*/ 892103 h 6505980"/>
              <a:gd name="connsiteX48" fmla="*/ 2576278 w 3592824"/>
              <a:gd name="connsiteY48" fmla="*/ 1039803 h 6505980"/>
              <a:gd name="connsiteX49" fmla="*/ 2451696 w 3592824"/>
              <a:gd name="connsiteY49" fmla="*/ 1220120 h 6505980"/>
              <a:gd name="connsiteX50" fmla="*/ 2333617 w 3592824"/>
              <a:gd name="connsiteY50" fmla="*/ 1482858 h 6505980"/>
              <a:gd name="connsiteX51" fmla="*/ 2239019 w 3592824"/>
              <a:gd name="connsiteY51" fmla="*/ 1750687 h 6505980"/>
              <a:gd name="connsiteX52" fmla="*/ 1708453 w 3592824"/>
              <a:gd name="connsiteY52" fmla="*/ 2932299 h 6505980"/>
              <a:gd name="connsiteX53" fmla="*/ 1722817 w 3592824"/>
              <a:gd name="connsiteY53" fmla="*/ 3822513 h 6505980"/>
              <a:gd name="connsiteX54" fmla="*/ 1536952 w 3592824"/>
              <a:gd name="connsiteY54" fmla="*/ 3772714 h 6505980"/>
              <a:gd name="connsiteX55" fmla="*/ 1541206 w 3592824"/>
              <a:gd name="connsiteY55" fmla="*/ 4042551 h 6505980"/>
              <a:gd name="connsiteX56" fmla="*/ 1736905 w 3592824"/>
              <a:gd name="connsiteY56" fmla="*/ 4202721 h 6505980"/>
              <a:gd name="connsiteX57" fmla="*/ 1910038 w 3592824"/>
              <a:gd name="connsiteY57" fmla="*/ 4375859 h 6505980"/>
              <a:gd name="connsiteX58" fmla="*/ 2049967 w 3592824"/>
              <a:gd name="connsiteY58" fmla="*/ 4551312 h 6505980"/>
              <a:gd name="connsiteX59" fmla="*/ 2161751 w 3592824"/>
              <a:gd name="connsiteY59" fmla="*/ 4736795 h 6505980"/>
              <a:gd name="connsiteX60" fmla="*/ 2245901 w 3592824"/>
              <a:gd name="connsiteY60" fmla="*/ 4927533 h 6505980"/>
              <a:gd name="connsiteX61" fmla="*/ 2299319 w 3592824"/>
              <a:gd name="connsiteY61" fmla="*/ 5113852 h 6505980"/>
              <a:gd name="connsiteX62" fmla="*/ 2323619 w 3592824"/>
              <a:gd name="connsiteY62" fmla="*/ 5302637 h 6505980"/>
              <a:gd name="connsiteX63" fmla="*/ 2316528 w 3592824"/>
              <a:gd name="connsiteY63" fmla="*/ 5487662 h 6505980"/>
              <a:gd name="connsiteX64" fmla="*/ 2281292 w 3592824"/>
              <a:gd name="connsiteY64" fmla="*/ 5660347 h 6505980"/>
              <a:gd name="connsiteX65" fmla="*/ 2254472 w 3592824"/>
              <a:gd name="connsiteY65" fmla="*/ 5669051 h 6505980"/>
              <a:gd name="connsiteX66" fmla="*/ 2243469 w 3592824"/>
              <a:gd name="connsiteY66" fmla="*/ 5622519 h 6505980"/>
              <a:gd name="connsiteX67" fmla="*/ 2276202 w 3592824"/>
              <a:gd name="connsiteY67" fmla="*/ 5518399 h 6505980"/>
              <a:gd name="connsiteX68" fmla="*/ 2277887 w 3592824"/>
              <a:gd name="connsiteY68" fmla="*/ 5401645 h 6505980"/>
              <a:gd name="connsiteX69" fmla="*/ 2265586 w 3592824"/>
              <a:gd name="connsiteY69" fmla="*/ 5272239 h 6505980"/>
              <a:gd name="connsiteX70" fmla="*/ 2226278 w 3592824"/>
              <a:gd name="connsiteY70" fmla="*/ 5142134 h 6505980"/>
              <a:gd name="connsiteX71" fmla="*/ 2167610 w 3592824"/>
              <a:gd name="connsiteY71" fmla="*/ 5005824 h 6505980"/>
              <a:gd name="connsiteX72" fmla="*/ 2094934 w 3592824"/>
              <a:gd name="connsiteY72" fmla="*/ 4873928 h 6505980"/>
              <a:gd name="connsiteX73" fmla="*/ 2004022 w 3592824"/>
              <a:gd name="connsiteY73" fmla="*/ 4747491 h 6505980"/>
              <a:gd name="connsiteX74" fmla="*/ 1897003 w 3592824"/>
              <a:gd name="connsiteY74" fmla="*/ 4628630 h 6505980"/>
              <a:gd name="connsiteX75" fmla="*/ 1786353 w 3592824"/>
              <a:gd name="connsiteY75" fmla="*/ 4521927 h 6505980"/>
              <a:gd name="connsiteX76" fmla="*/ 1718256 w 3592824"/>
              <a:gd name="connsiteY76" fmla="*/ 4469625 h 6505980"/>
              <a:gd name="connsiteX77" fmla="*/ 1664984 w 3592824"/>
              <a:gd name="connsiteY77" fmla="*/ 4416354 h 6505980"/>
              <a:gd name="connsiteX78" fmla="*/ 1610735 w 3592824"/>
              <a:gd name="connsiteY78" fmla="*/ 4377899 h 6505980"/>
              <a:gd name="connsiteX79" fmla="*/ 1556121 w 3592824"/>
              <a:gd name="connsiteY79" fmla="*/ 4343019 h 6505980"/>
              <a:gd name="connsiteX80" fmla="*/ 1496586 w 3592824"/>
              <a:gd name="connsiteY80" fmla="*/ 4326909 h 6505980"/>
              <a:gd name="connsiteX81" fmla="*/ 1424825 w 3592824"/>
              <a:gd name="connsiteY81" fmla="*/ 4611755 h 6505980"/>
              <a:gd name="connsiteX82" fmla="*/ 1341569 w 3592824"/>
              <a:gd name="connsiteY82" fmla="*/ 4877209 h 6505980"/>
              <a:gd name="connsiteX83" fmla="*/ 1246153 w 3592824"/>
              <a:gd name="connsiteY83" fmla="*/ 5146295 h 6505980"/>
              <a:gd name="connsiteX84" fmla="*/ 1133098 w 3592824"/>
              <a:gd name="connsiteY84" fmla="*/ 5409585 h 6505980"/>
              <a:gd name="connsiteX85" fmla="*/ 1002651 w 3592824"/>
              <a:gd name="connsiteY85" fmla="*/ 5687069 h 6505980"/>
              <a:gd name="connsiteX86" fmla="*/ 851621 w 3592824"/>
              <a:gd name="connsiteY86" fmla="*/ 5975542 h 6505980"/>
              <a:gd name="connsiteX87" fmla="*/ 819067 w 3592824"/>
              <a:gd name="connsiteY87" fmla="*/ 6021945 h 6505980"/>
              <a:gd name="connsiteX88" fmla="*/ 782039 w 3592824"/>
              <a:gd name="connsiteY88" fmla="*/ 6094137 h 6505980"/>
              <a:gd name="connsiteX89" fmla="*/ 732689 w 3592824"/>
              <a:gd name="connsiteY89" fmla="*/ 6165853 h 6505980"/>
              <a:gd name="connsiteX90" fmla="*/ 686953 w 3592824"/>
              <a:gd name="connsiteY90" fmla="*/ 6242495 h 6505980"/>
              <a:gd name="connsiteX91" fmla="*/ 633819 w 3592824"/>
              <a:gd name="connsiteY91" fmla="*/ 6322262 h 6505980"/>
              <a:gd name="connsiteX92" fmla="*/ 576894 w 3592824"/>
              <a:gd name="connsiteY92" fmla="*/ 6387714 h 6505980"/>
              <a:gd name="connsiteX93" fmla="*/ 520310 w 3592824"/>
              <a:gd name="connsiteY93" fmla="*/ 6444298 h 6505980"/>
              <a:gd name="connsiteX94" fmla="*/ 461122 w 3592824"/>
              <a:gd name="connsiteY94" fmla="*/ 6486433 h 6505980"/>
              <a:gd name="connsiteX95" fmla="*/ 409611 w 3592824"/>
              <a:gd name="connsiteY95" fmla="*/ 6505980 h 6505980"/>
              <a:gd name="connsiteX96" fmla="*/ 397795 w 3592824"/>
              <a:gd name="connsiteY96" fmla="*/ 6478382 h 6505980"/>
              <a:gd name="connsiteX97" fmla="*/ 580228 w 3592824"/>
              <a:gd name="connsiteY97" fmla="*/ 6260780 h 6505980"/>
              <a:gd name="connsiteX98" fmla="*/ 740291 w 3592824"/>
              <a:gd name="connsiteY98" fmla="*/ 6020812 h 6505980"/>
              <a:gd name="connsiteX99" fmla="*/ 876161 w 3592824"/>
              <a:gd name="connsiteY99" fmla="*/ 5764542 h 6505980"/>
              <a:gd name="connsiteX100" fmla="*/ 983460 w 3592824"/>
              <a:gd name="connsiteY100" fmla="*/ 5511282 h 6505980"/>
              <a:gd name="connsiteX101" fmla="*/ 1071980 w 3592824"/>
              <a:gd name="connsiteY101" fmla="*/ 5262934 h 6505980"/>
              <a:gd name="connsiteX102" fmla="*/ 1108340 w 3592824"/>
              <a:gd name="connsiteY102" fmla="*/ 5079541 h 6505980"/>
              <a:gd name="connsiteX103" fmla="*/ 1121344 w 3592824"/>
              <a:gd name="connsiteY103" fmla="*/ 5084649 h 6505980"/>
              <a:gd name="connsiteX104" fmla="*/ 1125291 w 3592824"/>
              <a:gd name="connsiteY104" fmla="*/ 5080701 h 6505980"/>
              <a:gd name="connsiteX105" fmla="*/ 1124442 w 3592824"/>
              <a:gd name="connsiteY105" fmla="*/ 5071961 h 6505980"/>
              <a:gd name="connsiteX106" fmla="*/ 1122157 w 3592824"/>
              <a:gd name="connsiteY106" fmla="*/ 5065724 h 6505980"/>
              <a:gd name="connsiteX107" fmla="*/ 1117049 w 3592824"/>
              <a:gd name="connsiteY107" fmla="*/ 5052716 h 6505980"/>
              <a:gd name="connsiteX108" fmla="*/ 1122811 w 3592824"/>
              <a:gd name="connsiteY108" fmla="*/ 5042696 h 6505980"/>
              <a:gd name="connsiteX109" fmla="*/ 1122495 w 3592824"/>
              <a:gd name="connsiteY109" fmla="*/ 5034485 h 6505980"/>
              <a:gd name="connsiteX110" fmla="*/ 1124158 w 3592824"/>
              <a:gd name="connsiteY110" fmla="*/ 5024300 h 6505980"/>
              <a:gd name="connsiteX111" fmla="*/ 1120205 w 3592824"/>
              <a:gd name="connsiteY111" fmla="*/ 5028252 h 6505980"/>
              <a:gd name="connsiteX112" fmla="*/ 1122495 w 3592824"/>
              <a:gd name="connsiteY112" fmla="*/ 5034485 h 6505980"/>
              <a:gd name="connsiteX113" fmla="*/ 1108340 w 3592824"/>
              <a:gd name="connsiteY113" fmla="*/ 5079541 h 6505980"/>
              <a:gd name="connsiteX114" fmla="*/ 1019535 w 3592824"/>
              <a:gd name="connsiteY114" fmla="*/ 5061794 h 6505980"/>
              <a:gd name="connsiteX115" fmla="*/ 907867 w 3592824"/>
              <a:gd name="connsiteY115" fmla="*/ 5071187 h 6505980"/>
              <a:gd name="connsiteX116" fmla="*/ 788983 w 3592824"/>
              <a:gd name="connsiteY116" fmla="*/ 5093104 h 6505980"/>
              <a:gd name="connsiteX117" fmla="*/ 658043 w 3592824"/>
              <a:gd name="connsiteY117" fmla="*/ 5134555 h 6505980"/>
              <a:gd name="connsiteX118" fmla="*/ 522026 w 3592824"/>
              <a:gd name="connsiteY118" fmla="*/ 5190653 h 6505980"/>
              <a:gd name="connsiteX119" fmla="*/ 384200 w 3592824"/>
              <a:gd name="connsiteY119" fmla="*/ 5252843 h 6505980"/>
              <a:gd name="connsiteX120" fmla="*/ 249344 w 3592824"/>
              <a:gd name="connsiteY120" fmla="*/ 5325897 h 6505980"/>
              <a:gd name="connsiteX121" fmla="*/ 120569 w 3592824"/>
              <a:gd name="connsiteY121" fmla="*/ 5397133 h 6505980"/>
              <a:gd name="connsiteX122" fmla="*/ 0 w 3592824"/>
              <a:gd name="connsiteY122" fmla="*/ 5468693 h 6505980"/>
              <a:gd name="connsiteX123" fmla="*/ 124698 w 3592824"/>
              <a:gd name="connsiteY123" fmla="*/ 5335477 h 6505980"/>
              <a:gd name="connsiteX124" fmla="*/ 246734 w 3592824"/>
              <a:gd name="connsiteY124" fmla="*/ 5221959 h 6505980"/>
              <a:gd name="connsiteX125" fmla="*/ 376856 w 3592824"/>
              <a:gd name="connsiteY125" fmla="*/ 5132327 h 6505980"/>
              <a:gd name="connsiteX126" fmla="*/ 515500 w 3592824"/>
              <a:gd name="connsiteY126" fmla="*/ 5051213 h 6505980"/>
              <a:gd name="connsiteX127" fmla="*/ 659408 w 3592824"/>
              <a:gd name="connsiteY127" fmla="*/ 4987219 h 6505980"/>
              <a:gd name="connsiteX128" fmla="*/ 820898 w 3592824"/>
              <a:gd name="connsiteY128" fmla="*/ 4940794 h 6505980"/>
              <a:gd name="connsiteX129" fmla="*/ 1181074 w 3592824"/>
              <a:gd name="connsiteY129" fmla="*/ 4846988 h 6505980"/>
              <a:gd name="connsiteX130" fmla="*/ 1226539 w 3592824"/>
              <a:gd name="connsiteY130" fmla="*/ 4526635 h 6505980"/>
              <a:gd name="connsiteX131" fmla="*/ 1248314 w 3592824"/>
              <a:gd name="connsiteY131" fmla="*/ 4207589 h 6505980"/>
              <a:gd name="connsiteX132" fmla="*/ 1246367 w 3592824"/>
              <a:gd name="connsiteY132" fmla="*/ 3884569 h 6505980"/>
              <a:gd name="connsiteX133" fmla="*/ 1230789 w 3592824"/>
              <a:gd name="connsiteY133" fmla="*/ 3690675 h 6505980"/>
              <a:gd name="connsiteX134" fmla="*/ 1162613 w 3592824"/>
              <a:gd name="connsiteY134" fmla="*/ 3672408 h 6505980"/>
              <a:gd name="connsiteX135" fmla="*/ 1267627 w 3592824"/>
              <a:gd name="connsiteY135" fmla="*/ 3672408 h 6505980"/>
              <a:gd name="connsiteX0" fmla="*/ 1457972 w 3592824"/>
              <a:gd name="connsiteY0" fmla="*/ 2766635 h 6505980"/>
              <a:gd name="connsiteX1" fmla="*/ 1914541 w 3592824"/>
              <a:gd name="connsiteY1" fmla="*/ 1815401 h 6505980"/>
              <a:gd name="connsiteX2" fmla="*/ 1759871 w 3592824"/>
              <a:gd name="connsiteY2" fmla="*/ 1626771 h 6505980"/>
              <a:gd name="connsiteX3" fmla="*/ 1630255 w 3592824"/>
              <a:gd name="connsiteY3" fmla="*/ 1432944 h 6505980"/>
              <a:gd name="connsiteX4" fmla="*/ 1533657 w 3592824"/>
              <a:gd name="connsiteY4" fmla="*/ 1245834 h 6505980"/>
              <a:gd name="connsiteX5" fmla="*/ 1466898 w 3592824"/>
              <a:gd name="connsiteY5" fmla="*/ 1057506 h 6505980"/>
              <a:gd name="connsiteX6" fmla="*/ 1428386 w 3592824"/>
              <a:gd name="connsiteY6" fmla="*/ 871911 h 6505980"/>
              <a:gd name="connsiteX7" fmla="*/ 1418926 w 3592824"/>
              <a:gd name="connsiteY7" fmla="*/ 698165 h 6505980"/>
              <a:gd name="connsiteX8" fmla="*/ 1438518 w 3592824"/>
              <a:gd name="connsiteY8" fmla="*/ 529931 h 6505980"/>
              <a:gd name="connsiteX9" fmla="*/ 1487966 w 3592824"/>
              <a:gd name="connsiteY9" fmla="*/ 373157 h 6505980"/>
              <a:gd name="connsiteX10" fmla="*/ 1562109 w 3592824"/>
              <a:gd name="connsiteY10" fmla="*/ 234344 h 6505980"/>
              <a:gd name="connsiteX11" fmla="*/ 1590347 w 3592824"/>
              <a:gd name="connsiteY11" fmla="*/ 233909 h 6505980"/>
              <a:gd name="connsiteX12" fmla="*/ 1590423 w 3592824"/>
              <a:gd name="connsiteY12" fmla="*/ 276688 h 6505980"/>
              <a:gd name="connsiteX13" fmla="*/ 1534480 w 3592824"/>
              <a:gd name="connsiteY13" fmla="*/ 357380 h 6505980"/>
              <a:gd name="connsiteX14" fmla="*/ 1506010 w 3592824"/>
              <a:gd name="connsiteY14" fmla="*/ 457037 h 6505980"/>
              <a:gd name="connsiteX15" fmla="*/ 1488317 w 3592824"/>
              <a:gd name="connsiteY15" fmla="*/ 571212 h 6505980"/>
              <a:gd name="connsiteX16" fmla="*/ 1496884 w 3592824"/>
              <a:gd name="connsiteY16" fmla="*/ 693061 h 6505980"/>
              <a:gd name="connsiteX17" fmla="*/ 1522975 w 3592824"/>
              <a:gd name="connsiteY17" fmla="*/ 825308 h 6505980"/>
              <a:gd name="connsiteX18" fmla="*/ 1563776 w 3592824"/>
              <a:gd name="connsiteY18" fmla="*/ 957444 h 6505980"/>
              <a:gd name="connsiteX19" fmla="*/ 1623676 w 3592824"/>
              <a:gd name="connsiteY19" fmla="*/ 1089683 h 6505980"/>
              <a:gd name="connsiteX20" fmla="*/ 1701073 w 3592824"/>
              <a:gd name="connsiteY20" fmla="*/ 1219640 h 6505980"/>
              <a:gd name="connsiteX21" fmla="*/ 1784824 w 3592824"/>
              <a:gd name="connsiteY21" fmla="*/ 1340138 h 6505980"/>
              <a:gd name="connsiteX22" fmla="*/ 1839433 w 3592824"/>
              <a:gd name="connsiteY22" fmla="*/ 1402829 h 6505980"/>
              <a:gd name="connsiteX23" fmla="*/ 1879314 w 3592824"/>
              <a:gd name="connsiteY23" fmla="*/ 1462471 h 6505980"/>
              <a:gd name="connsiteX24" fmla="*/ 1923557 w 3592824"/>
              <a:gd name="connsiteY24" fmla="*/ 1509661 h 6505980"/>
              <a:gd name="connsiteX25" fmla="*/ 1968977 w 3592824"/>
              <a:gd name="connsiteY25" fmla="*/ 1553881 h 6505980"/>
              <a:gd name="connsiteX26" fmla="*/ 2023524 w 3592824"/>
              <a:gd name="connsiteY26" fmla="*/ 1583302 h 6505980"/>
              <a:gd name="connsiteX27" fmla="*/ 2159168 w 3592824"/>
              <a:gd name="connsiteY27" fmla="*/ 1357898 h 6505980"/>
              <a:gd name="connsiteX28" fmla="*/ 2301613 w 3592824"/>
              <a:gd name="connsiteY28" fmla="*/ 1152134 h 6505980"/>
              <a:gd name="connsiteX29" fmla="*/ 2456786 w 3592824"/>
              <a:gd name="connsiteY29" fmla="*/ 946442 h 6505980"/>
              <a:gd name="connsiteX30" fmla="*/ 2627883 w 3592824"/>
              <a:gd name="connsiteY30" fmla="*/ 750343 h 6505980"/>
              <a:gd name="connsiteX31" fmla="*/ 2819251 w 3592824"/>
              <a:gd name="connsiteY31" fmla="*/ 546637 h 6505980"/>
              <a:gd name="connsiteX32" fmla="*/ 3033293 w 3592824"/>
              <a:gd name="connsiteY32" fmla="*/ 338904 h 6505980"/>
              <a:gd name="connsiteX33" fmla="*/ 3075801 w 3592824"/>
              <a:gd name="connsiteY33" fmla="*/ 307656 h 6505980"/>
              <a:gd name="connsiteX34" fmla="*/ 3128615 w 3592824"/>
              <a:gd name="connsiteY34" fmla="*/ 255470 h 6505980"/>
              <a:gd name="connsiteX35" fmla="*/ 3193373 w 3592824"/>
              <a:gd name="connsiteY35" fmla="*/ 206920 h 6505980"/>
              <a:gd name="connsiteX36" fmla="*/ 3255727 w 3592824"/>
              <a:gd name="connsiteY36" fmla="*/ 153199 h 6505980"/>
              <a:gd name="connsiteX37" fmla="*/ 3326038 w 3592824"/>
              <a:gd name="connsiteY37" fmla="*/ 98736 h 6505980"/>
              <a:gd name="connsiteX38" fmla="*/ 3396772 w 3592824"/>
              <a:gd name="connsiteY38" fmla="*/ 57544 h 6505980"/>
              <a:gd name="connsiteX39" fmla="*/ 3465132 w 3592824"/>
              <a:gd name="connsiteY39" fmla="*/ 23864 h 6505980"/>
              <a:gd name="connsiteX40" fmla="*/ 3532718 w 3592824"/>
              <a:gd name="connsiteY40" fmla="*/ 3259 h 6505980"/>
              <a:gd name="connsiteX41" fmla="*/ 3587603 w 3592824"/>
              <a:gd name="connsiteY41" fmla="*/ 0 h 6505980"/>
              <a:gd name="connsiteX42" fmla="*/ 3592826 w 3592824"/>
              <a:gd name="connsiteY42" fmla="*/ 26762 h 6505980"/>
              <a:gd name="connsiteX43" fmla="*/ 3364346 w 3592824"/>
              <a:gd name="connsiteY43" fmla="*/ 165500 h 6505980"/>
              <a:gd name="connsiteX44" fmla="*/ 3152616 w 3592824"/>
              <a:gd name="connsiteY44" fmla="*/ 329280 h 6505980"/>
              <a:gd name="connsiteX45" fmla="*/ 2960808 w 3592824"/>
              <a:gd name="connsiteY45" fmla="*/ 513375 h 6505980"/>
              <a:gd name="connsiteX46" fmla="*/ 2797650 w 3592824"/>
              <a:gd name="connsiteY46" fmla="*/ 702384 h 6505980"/>
              <a:gd name="connsiteX47" fmla="*/ 2653992 w 3592824"/>
              <a:gd name="connsiteY47" fmla="*/ 892103 h 6505980"/>
              <a:gd name="connsiteX48" fmla="*/ 2576278 w 3592824"/>
              <a:gd name="connsiteY48" fmla="*/ 1039803 h 6505980"/>
              <a:gd name="connsiteX49" fmla="*/ 2451696 w 3592824"/>
              <a:gd name="connsiteY49" fmla="*/ 1220120 h 6505980"/>
              <a:gd name="connsiteX50" fmla="*/ 2333617 w 3592824"/>
              <a:gd name="connsiteY50" fmla="*/ 1482858 h 6505980"/>
              <a:gd name="connsiteX51" fmla="*/ 2239019 w 3592824"/>
              <a:gd name="connsiteY51" fmla="*/ 1750687 h 6505980"/>
              <a:gd name="connsiteX52" fmla="*/ 1708453 w 3592824"/>
              <a:gd name="connsiteY52" fmla="*/ 2932299 h 6505980"/>
              <a:gd name="connsiteX53" fmla="*/ 1722817 w 3592824"/>
              <a:gd name="connsiteY53" fmla="*/ 3822513 h 6505980"/>
              <a:gd name="connsiteX54" fmla="*/ 1536952 w 3592824"/>
              <a:gd name="connsiteY54" fmla="*/ 3772714 h 6505980"/>
              <a:gd name="connsiteX55" fmla="*/ 1541206 w 3592824"/>
              <a:gd name="connsiteY55" fmla="*/ 4042551 h 6505980"/>
              <a:gd name="connsiteX56" fmla="*/ 1736905 w 3592824"/>
              <a:gd name="connsiteY56" fmla="*/ 4202721 h 6505980"/>
              <a:gd name="connsiteX57" fmla="*/ 1910038 w 3592824"/>
              <a:gd name="connsiteY57" fmla="*/ 4375859 h 6505980"/>
              <a:gd name="connsiteX58" fmla="*/ 2049967 w 3592824"/>
              <a:gd name="connsiteY58" fmla="*/ 4551312 h 6505980"/>
              <a:gd name="connsiteX59" fmla="*/ 2161751 w 3592824"/>
              <a:gd name="connsiteY59" fmla="*/ 4736795 h 6505980"/>
              <a:gd name="connsiteX60" fmla="*/ 2245901 w 3592824"/>
              <a:gd name="connsiteY60" fmla="*/ 4927533 h 6505980"/>
              <a:gd name="connsiteX61" fmla="*/ 2299319 w 3592824"/>
              <a:gd name="connsiteY61" fmla="*/ 5113852 h 6505980"/>
              <a:gd name="connsiteX62" fmla="*/ 2323619 w 3592824"/>
              <a:gd name="connsiteY62" fmla="*/ 5302637 h 6505980"/>
              <a:gd name="connsiteX63" fmla="*/ 2316528 w 3592824"/>
              <a:gd name="connsiteY63" fmla="*/ 5487662 h 6505980"/>
              <a:gd name="connsiteX64" fmla="*/ 2281292 w 3592824"/>
              <a:gd name="connsiteY64" fmla="*/ 5660347 h 6505980"/>
              <a:gd name="connsiteX65" fmla="*/ 2254472 w 3592824"/>
              <a:gd name="connsiteY65" fmla="*/ 5669051 h 6505980"/>
              <a:gd name="connsiteX66" fmla="*/ 2243469 w 3592824"/>
              <a:gd name="connsiteY66" fmla="*/ 5622519 h 6505980"/>
              <a:gd name="connsiteX67" fmla="*/ 2276202 w 3592824"/>
              <a:gd name="connsiteY67" fmla="*/ 5518399 h 6505980"/>
              <a:gd name="connsiteX68" fmla="*/ 2277887 w 3592824"/>
              <a:gd name="connsiteY68" fmla="*/ 5401645 h 6505980"/>
              <a:gd name="connsiteX69" fmla="*/ 2265586 w 3592824"/>
              <a:gd name="connsiteY69" fmla="*/ 5272239 h 6505980"/>
              <a:gd name="connsiteX70" fmla="*/ 2226278 w 3592824"/>
              <a:gd name="connsiteY70" fmla="*/ 5142134 h 6505980"/>
              <a:gd name="connsiteX71" fmla="*/ 2167610 w 3592824"/>
              <a:gd name="connsiteY71" fmla="*/ 5005824 h 6505980"/>
              <a:gd name="connsiteX72" fmla="*/ 2094934 w 3592824"/>
              <a:gd name="connsiteY72" fmla="*/ 4873928 h 6505980"/>
              <a:gd name="connsiteX73" fmla="*/ 2004022 w 3592824"/>
              <a:gd name="connsiteY73" fmla="*/ 4747491 h 6505980"/>
              <a:gd name="connsiteX74" fmla="*/ 1897003 w 3592824"/>
              <a:gd name="connsiteY74" fmla="*/ 4628630 h 6505980"/>
              <a:gd name="connsiteX75" fmla="*/ 1786353 w 3592824"/>
              <a:gd name="connsiteY75" fmla="*/ 4521927 h 6505980"/>
              <a:gd name="connsiteX76" fmla="*/ 1718256 w 3592824"/>
              <a:gd name="connsiteY76" fmla="*/ 4469625 h 6505980"/>
              <a:gd name="connsiteX77" fmla="*/ 1664984 w 3592824"/>
              <a:gd name="connsiteY77" fmla="*/ 4416354 h 6505980"/>
              <a:gd name="connsiteX78" fmla="*/ 1610735 w 3592824"/>
              <a:gd name="connsiteY78" fmla="*/ 4377899 h 6505980"/>
              <a:gd name="connsiteX79" fmla="*/ 1556121 w 3592824"/>
              <a:gd name="connsiteY79" fmla="*/ 4343019 h 6505980"/>
              <a:gd name="connsiteX80" fmla="*/ 1496586 w 3592824"/>
              <a:gd name="connsiteY80" fmla="*/ 4326909 h 6505980"/>
              <a:gd name="connsiteX81" fmla="*/ 1424825 w 3592824"/>
              <a:gd name="connsiteY81" fmla="*/ 4611755 h 6505980"/>
              <a:gd name="connsiteX82" fmla="*/ 1341569 w 3592824"/>
              <a:gd name="connsiteY82" fmla="*/ 4877209 h 6505980"/>
              <a:gd name="connsiteX83" fmla="*/ 1246153 w 3592824"/>
              <a:gd name="connsiteY83" fmla="*/ 5146295 h 6505980"/>
              <a:gd name="connsiteX84" fmla="*/ 1133098 w 3592824"/>
              <a:gd name="connsiteY84" fmla="*/ 5409585 h 6505980"/>
              <a:gd name="connsiteX85" fmla="*/ 1002651 w 3592824"/>
              <a:gd name="connsiteY85" fmla="*/ 5687069 h 6505980"/>
              <a:gd name="connsiteX86" fmla="*/ 851621 w 3592824"/>
              <a:gd name="connsiteY86" fmla="*/ 5975542 h 6505980"/>
              <a:gd name="connsiteX87" fmla="*/ 819067 w 3592824"/>
              <a:gd name="connsiteY87" fmla="*/ 6021945 h 6505980"/>
              <a:gd name="connsiteX88" fmla="*/ 782039 w 3592824"/>
              <a:gd name="connsiteY88" fmla="*/ 6094137 h 6505980"/>
              <a:gd name="connsiteX89" fmla="*/ 732689 w 3592824"/>
              <a:gd name="connsiteY89" fmla="*/ 6165853 h 6505980"/>
              <a:gd name="connsiteX90" fmla="*/ 686953 w 3592824"/>
              <a:gd name="connsiteY90" fmla="*/ 6242495 h 6505980"/>
              <a:gd name="connsiteX91" fmla="*/ 633819 w 3592824"/>
              <a:gd name="connsiteY91" fmla="*/ 6322262 h 6505980"/>
              <a:gd name="connsiteX92" fmla="*/ 576894 w 3592824"/>
              <a:gd name="connsiteY92" fmla="*/ 6387714 h 6505980"/>
              <a:gd name="connsiteX93" fmla="*/ 520310 w 3592824"/>
              <a:gd name="connsiteY93" fmla="*/ 6444298 h 6505980"/>
              <a:gd name="connsiteX94" fmla="*/ 461122 w 3592824"/>
              <a:gd name="connsiteY94" fmla="*/ 6486433 h 6505980"/>
              <a:gd name="connsiteX95" fmla="*/ 409611 w 3592824"/>
              <a:gd name="connsiteY95" fmla="*/ 6505980 h 6505980"/>
              <a:gd name="connsiteX96" fmla="*/ 397795 w 3592824"/>
              <a:gd name="connsiteY96" fmla="*/ 6478382 h 6505980"/>
              <a:gd name="connsiteX97" fmla="*/ 580228 w 3592824"/>
              <a:gd name="connsiteY97" fmla="*/ 6260780 h 6505980"/>
              <a:gd name="connsiteX98" fmla="*/ 740291 w 3592824"/>
              <a:gd name="connsiteY98" fmla="*/ 6020812 h 6505980"/>
              <a:gd name="connsiteX99" fmla="*/ 876161 w 3592824"/>
              <a:gd name="connsiteY99" fmla="*/ 5764542 h 6505980"/>
              <a:gd name="connsiteX100" fmla="*/ 983460 w 3592824"/>
              <a:gd name="connsiteY100" fmla="*/ 5511282 h 6505980"/>
              <a:gd name="connsiteX101" fmla="*/ 1071980 w 3592824"/>
              <a:gd name="connsiteY101" fmla="*/ 5262934 h 6505980"/>
              <a:gd name="connsiteX102" fmla="*/ 1108340 w 3592824"/>
              <a:gd name="connsiteY102" fmla="*/ 5079541 h 6505980"/>
              <a:gd name="connsiteX103" fmla="*/ 1121344 w 3592824"/>
              <a:gd name="connsiteY103" fmla="*/ 5084649 h 6505980"/>
              <a:gd name="connsiteX104" fmla="*/ 1125291 w 3592824"/>
              <a:gd name="connsiteY104" fmla="*/ 5080701 h 6505980"/>
              <a:gd name="connsiteX105" fmla="*/ 1124442 w 3592824"/>
              <a:gd name="connsiteY105" fmla="*/ 5071961 h 6505980"/>
              <a:gd name="connsiteX106" fmla="*/ 1122157 w 3592824"/>
              <a:gd name="connsiteY106" fmla="*/ 5065724 h 6505980"/>
              <a:gd name="connsiteX107" fmla="*/ 1117049 w 3592824"/>
              <a:gd name="connsiteY107" fmla="*/ 5052716 h 6505980"/>
              <a:gd name="connsiteX108" fmla="*/ 1122811 w 3592824"/>
              <a:gd name="connsiteY108" fmla="*/ 5042696 h 6505980"/>
              <a:gd name="connsiteX109" fmla="*/ 1122495 w 3592824"/>
              <a:gd name="connsiteY109" fmla="*/ 5034485 h 6505980"/>
              <a:gd name="connsiteX110" fmla="*/ 1124158 w 3592824"/>
              <a:gd name="connsiteY110" fmla="*/ 5024300 h 6505980"/>
              <a:gd name="connsiteX111" fmla="*/ 1120205 w 3592824"/>
              <a:gd name="connsiteY111" fmla="*/ 5028252 h 6505980"/>
              <a:gd name="connsiteX112" fmla="*/ 1122495 w 3592824"/>
              <a:gd name="connsiteY112" fmla="*/ 5034485 h 6505980"/>
              <a:gd name="connsiteX113" fmla="*/ 1108340 w 3592824"/>
              <a:gd name="connsiteY113" fmla="*/ 5079541 h 6505980"/>
              <a:gd name="connsiteX114" fmla="*/ 1019535 w 3592824"/>
              <a:gd name="connsiteY114" fmla="*/ 5061794 h 6505980"/>
              <a:gd name="connsiteX115" fmla="*/ 907867 w 3592824"/>
              <a:gd name="connsiteY115" fmla="*/ 5071187 h 6505980"/>
              <a:gd name="connsiteX116" fmla="*/ 788983 w 3592824"/>
              <a:gd name="connsiteY116" fmla="*/ 5093104 h 6505980"/>
              <a:gd name="connsiteX117" fmla="*/ 658043 w 3592824"/>
              <a:gd name="connsiteY117" fmla="*/ 5134555 h 6505980"/>
              <a:gd name="connsiteX118" fmla="*/ 522026 w 3592824"/>
              <a:gd name="connsiteY118" fmla="*/ 5190653 h 6505980"/>
              <a:gd name="connsiteX119" fmla="*/ 384200 w 3592824"/>
              <a:gd name="connsiteY119" fmla="*/ 5252843 h 6505980"/>
              <a:gd name="connsiteX120" fmla="*/ 249344 w 3592824"/>
              <a:gd name="connsiteY120" fmla="*/ 5325897 h 6505980"/>
              <a:gd name="connsiteX121" fmla="*/ 120569 w 3592824"/>
              <a:gd name="connsiteY121" fmla="*/ 5397133 h 6505980"/>
              <a:gd name="connsiteX122" fmla="*/ 0 w 3592824"/>
              <a:gd name="connsiteY122" fmla="*/ 5468693 h 6505980"/>
              <a:gd name="connsiteX123" fmla="*/ 124698 w 3592824"/>
              <a:gd name="connsiteY123" fmla="*/ 5335477 h 6505980"/>
              <a:gd name="connsiteX124" fmla="*/ 246734 w 3592824"/>
              <a:gd name="connsiteY124" fmla="*/ 5221959 h 6505980"/>
              <a:gd name="connsiteX125" fmla="*/ 376856 w 3592824"/>
              <a:gd name="connsiteY125" fmla="*/ 5132327 h 6505980"/>
              <a:gd name="connsiteX126" fmla="*/ 515500 w 3592824"/>
              <a:gd name="connsiteY126" fmla="*/ 5051213 h 6505980"/>
              <a:gd name="connsiteX127" fmla="*/ 659408 w 3592824"/>
              <a:gd name="connsiteY127" fmla="*/ 4987219 h 6505980"/>
              <a:gd name="connsiteX128" fmla="*/ 820898 w 3592824"/>
              <a:gd name="connsiteY128" fmla="*/ 4940794 h 6505980"/>
              <a:gd name="connsiteX129" fmla="*/ 1181074 w 3592824"/>
              <a:gd name="connsiteY129" fmla="*/ 4846988 h 6505980"/>
              <a:gd name="connsiteX130" fmla="*/ 1226539 w 3592824"/>
              <a:gd name="connsiteY130" fmla="*/ 4526635 h 6505980"/>
              <a:gd name="connsiteX131" fmla="*/ 1248314 w 3592824"/>
              <a:gd name="connsiteY131" fmla="*/ 4207589 h 6505980"/>
              <a:gd name="connsiteX132" fmla="*/ 1246367 w 3592824"/>
              <a:gd name="connsiteY132" fmla="*/ 3884569 h 6505980"/>
              <a:gd name="connsiteX133" fmla="*/ 1230789 w 3592824"/>
              <a:gd name="connsiteY133" fmla="*/ 3690675 h 6505980"/>
              <a:gd name="connsiteX134" fmla="*/ 1267627 w 3592824"/>
              <a:gd name="connsiteY134" fmla="*/ 3672408 h 6505980"/>
              <a:gd name="connsiteX0" fmla="*/ 1457972 w 3592824"/>
              <a:gd name="connsiteY0" fmla="*/ 2766635 h 6505980"/>
              <a:gd name="connsiteX1" fmla="*/ 1914541 w 3592824"/>
              <a:gd name="connsiteY1" fmla="*/ 1815401 h 6505980"/>
              <a:gd name="connsiteX2" fmla="*/ 1759871 w 3592824"/>
              <a:gd name="connsiteY2" fmla="*/ 1626771 h 6505980"/>
              <a:gd name="connsiteX3" fmla="*/ 1630255 w 3592824"/>
              <a:gd name="connsiteY3" fmla="*/ 1432944 h 6505980"/>
              <a:gd name="connsiteX4" fmla="*/ 1533657 w 3592824"/>
              <a:gd name="connsiteY4" fmla="*/ 1245834 h 6505980"/>
              <a:gd name="connsiteX5" fmla="*/ 1466898 w 3592824"/>
              <a:gd name="connsiteY5" fmla="*/ 1057506 h 6505980"/>
              <a:gd name="connsiteX6" fmla="*/ 1428386 w 3592824"/>
              <a:gd name="connsiteY6" fmla="*/ 871911 h 6505980"/>
              <a:gd name="connsiteX7" fmla="*/ 1418926 w 3592824"/>
              <a:gd name="connsiteY7" fmla="*/ 698165 h 6505980"/>
              <a:gd name="connsiteX8" fmla="*/ 1438518 w 3592824"/>
              <a:gd name="connsiteY8" fmla="*/ 529931 h 6505980"/>
              <a:gd name="connsiteX9" fmla="*/ 1487966 w 3592824"/>
              <a:gd name="connsiteY9" fmla="*/ 373157 h 6505980"/>
              <a:gd name="connsiteX10" fmla="*/ 1562109 w 3592824"/>
              <a:gd name="connsiteY10" fmla="*/ 234344 h 6505980"/>
              <a:gd name="connsiteX11" fmla="*/ 1590347 w 3592824"/>
              <a:gd name="connsiteY11" fmla="*/ 233909 h 6505980"/>
              <a:gd name="connsiteX12" fmla="*/ 1590423 w 3592824"/>
              <a:gd name="connsiteY12" fmla="*/ 276688 h 6505980"/>
              <a:gd name="connsiteX13" fmla="*/ 1534480 w 3592824"/>
              <a:gd name="connsiteY13" fmla="*/ 357380 h 6505980"/>
              <a:gd name="connsiteX14" fmla="*/ 1506010 w 3592824"/>
              <a:gd name="connsiteY14" fmla="*/ 457037 h 6505980"/>
              <a:gd name="connsiteX15" fmla="*/ 1488317 w 3592824"/>
              <a:gd name="connsiteY15" fmla="*/ 571212 h 6505980"/>
              <a:gd name="connsiteX16" fmla="*/ 1496884 w 3592824"/>
              <a:gd name="connsiteY16" fmla="*/ 693061 h 6505980"/>
              <a:gd name="connsiteX17" fmla="*/ 1522975 w 3592824"/>
              <a:gd name="connsiteY17" fmla="*/ 825308 h 6505980"/>
              <a:gd name="connsiteX18" fmla="*/ 1563776 w 3592824"/>
              <a:gd name="connsiteY18" fmla="*/ 957444 h 6505980"/>
              <a:gd name="connsiteX19" fmla="*/ 1623676 w 3592824"/>
              <a:gd name="connsiteY19" fmla="*/ 1089683 h 6505980"/>
              <a:gd name="connsiteX20" fmla="*/ 1701073 w 3592824"/>
              <a:gd name="connsiteY20" fmla="*/ 1219640 h 6505980"/>
              <a:gd name="connsiteX21" fmla="*/ 1784824 w 3592824"/>
              <a:gd name="connsiteY21" fmla="*/ 1340138 h 6505980"/>
              <a:gd name="connsiteX22" fmla="*/ 1839433 w 3592824"/>
              <a:gd name="connsiteY22" fmla="*/ 1402829 h 6505980"/>
              <a:gd name="connsiteX23" fmla="*/ 1879314 w 3592824"/>
              <a:gd name="connsiteY23" fmla="*/ 1462471 h 6505980"/>
              <a:gd name="connsiteX24" fmla="*/ 1923557 w 3592824"/>
              <a:gd name="connsiteY24" fmla="*/ 1509661 h 6505980"/>
              <a:gd name="connsiteX25" fmla="*/ 1968977 w 3592824"/>
              <a:gd name="connsiteY25" fmla="*/ 1553881 h 6505980"/>
              <a:gd name="connsiteX26" fmla="*/ 2023524 w 3592824"/>
              <a:gd name="connsiteY26" fmla="*/ 1583302 h 6505980"/>
              <a:gd name="connsiteX27" fmla="*/ 2159168 w 3592824"/>
              <a:gd name="connsiteY27" fmla="*/ 1357898 h 6505980"/>
              <a:gd name="connsiteX28" fmla="*/ 2301613 w 3592824"/>
              <a:gd name="connsiteY28" fmla="*/ 1152134 h 6505980"/>
              <a:gd name="connsiteX29" fmla="*/ 2456786 w 3592824"/>
              <a:gd name="connsiteY29" fmla="*/ 946442 h 6505980"/>
              <a:gd name="connsiteX30" fmla="*/ 2627883 w 3592824"/>
              <a:gd name="connsiteY30" fmla="*/ 750343 h 6505980"/>
              <a:gd name="connsiteX31" fmla="*/ 2819251 w 3592824"/>
              <a:gd name="connsiteY31" fmla="*/ 546637 h 6505980"/>
              <a:gd name="connsiteX32" fmla="*/ 3033293 w 3592824"/>
              <a:gd name="connsiteY32" fmla="*/ 338904 h 6505980"/>
              <a:gd name="connsiteX33" fmla="*/ 3075801 w 3592824"/>
              <a:gd name="connsiteY33" fmla="*/ 307656 h 6505980"/>
              <a:gd name="connsiteX34" fmla="*/ 3128615 w 3592824"/>
              <a:gd name="connsiteY34" fmla="*/ 255470 h 6505980"/>
              <a:gd name="connsiteX35" fmla="*/ 3193373 w 3592824"/>
              <a:gd name="connsiteY35" fmla="*/ 206920 h 6505980"/>
              <a:gd name="connsiteX36" fmla="*/ 3255727 w 3592824"/>
              <a:gd name="connsiteY36" fmla="*/ 153199 h 6505980"/>
              <a:gd name="connsiteX37" fmla="*/ 3326038 w 3592824"/>
              <a:gd name="connsiteY37" fmla="*/ 98736 h 6505980"/>
              <a:gd name="connsiteX38" fmla="*/ 3396772 w 3592824"/>
              <a:gd name="connsiteY38" fmla="*/ 57544 h 6505980"/>
              <a:gd name="connsiteX39" fmla="*/ 3465132 w 3592824"/>
              <a:gd name="connsiteY39" fmla="*/ 23864 h 6505980"/>
              <a:gd name="connsiteX40" fmla="*/ 3532718 w 3592824"/>
              <a:gd name="connsiteY40" fmla="*/ 3259 h 6505980"/>
              <a:gd name="connsiteX41" fmla="*/ 3587603 w 3592824"/>
              <a:gd name="connsiteY41" fmla="*/ 0 h 6505980"/>
              <a:gd name="connsiteX42" fmla="*/ 3592826 w 3592824"/>
              <a:gd name="connsiteY42" fmla="*/ 26762 h 6505980"/>
              <a:gd name="connsiteX43" fmla="*/ 3364346 w 3592824"/>
              <a:gd name="connsiteY43" fmla="*/ 165500 h 6505980"/>
              <a:gd name="connsiteX44" fmla="*/ 3152616 w 3592824"/>
              <a:gd name="connsiteY44" fmla="*/ 329280 h 6505980"/>
              <a:gd name="connsiteX45" fmla="*/ 2960808 w 3592824"/>
              <a:gd name="connsiteY45" fmla="*/ 513375 h 6505980"/>
              <a:gd name="connsiteX46" fmla="*/ 2797650 w 3592824"/>
              <a:gd name="connsiteY46" fmla="*/ 702384 h 6505980"/>
              <a:gd name="connsiteX47" fmla="*/ 2653992 w 3592824"/>
              <a:gd name="connsiteY47" fmla="*/ 892103 h 6505980"/>
              <a:gd name="connsiteX48" fmla="*/ 2576278 w 3592824"/>
              <a:gd name="connsiteY48" fmla="*/ 1039803 h 6505980"/>
              <a:gd name="connsiteX49" fmla="*/ 2451696 w 3592824"/>
              <a:gd name="connsiteY49" fmla="*/ 1220120 h 6505980"/>
              <a:gd name="connsiteX50" fmla="*/ 2333617 w 3592824"/>
              <a:gd name="connsiteY50" fmla="*/ 1482858 h 6505980"/>
              <a:gd name="connsiteX51" fmla="*/ 2239019 w 3592824"/>
              <a:gd name="connsiteY51" fmla="*/ 1750687 h 6505980"/>
              <a:gd name="connsiteX52" fmla="*/ 1708453 w 3592824"/>
              <a:gd name="connsiteY52" fmla="*/ 2932299 h 6505980"/>
              <a:gd name="connsiteX53" fmla="*/ 1722817 w 3592824"/>
              <a:gd name="connsiteY53" fmla="*/ 3822513 h 6505980"/>
              <a:gd name="connsiteX54" fmla="*/ 1536952 w 3592824"/>
              <a:gd name="connsiteY54" fmla="*/ 3772714 h 6505980"/>
              <a:gd name="connsiteX55" fmla="*/ 1541206 w 3592824"/>
              <a:gd name="connsiteY55" fmla="*/ 4042551 h 6505980"/>
              <a:gd name="connsiteX56" fmla="*/ 1736905 w 3592824"/>
              <a:gd name="connsiteY56" fmla="*/ 4202721 h 6505980"/>
              <a:gd name="connsiteX57" fmla="*/ 1910038 w 3592824"/>
              <a:gd name="connsiteY57" fmla="*/ 4375859 h 6505980"/>
              <a:gd name="connsiteX58" fmla="*/ 2049967 w 3592824"/>
              <a:gd name="connsiteY58" fmla="*/ 4551312 h 6505980"/>
              <a:gd name="connsiteX59" fmla="*/ 2161751 w 3592824"/>
              <a:gd name="connsiteY59" fmla="*/ 4736795 h 6505980"/>
              <a:gd name="connsiteX60" fmla="*/ 2245901 w 3592824"/>
              <a:gd name="connsiteY60" fmla="*/ 4927533 h 6505980"/>
              <a:gd name="connsiteX61" fmla="*/ 2299319 w 3592824"/>
              <a:gd name="connsiteY61" fmla="*/ 5113852 h 6505980"/>
              <a:gd name="connsiteX62" fmla="*/ 2323619 w 3592824"/>
              <a:gd name="connsiteY62" fmla="*/ 5302637 h 6505980"/>
              <a:gd name="connsiteX63" fmla="*/ 2316528 w 3592824"/>
              <a:gd name="connsiteY63" fmla="*/ 5487662 h 6505980"/>
              <a:gd name="connsiteX64" fmla="*/ 2281292 w 3592824"/>
              <a:gd name="connsiteY64" fmla="*/ 5660347 h 6505980"/>
              <a:gd name="connsiteX65" fmla="*/ 2254472 w 3592824"/>
              <a:gd name="connsiteY65" fmla="*/ 5669051 h 6505980"/>
              <a:gd name="connsiteX66" fmla="*/ 2243469 w 3592824"/>
              <a:gd name="connsiteY66" fmla="*/ 5622519 h 6505980"/>
              <a:gd name="connsiteX67" fmla="*/ 2276202 w 3592824"/>
              <a:gd name="connsiteY67" fmla="*/ 5518399 h 6505980"/>
              <a:gd name="connsiteX68" fmla="*/ 2277887 w 3592824"/>
              <a:gd name="connsiteY68" fmla="*/ 5401645 h 6505980"/>
              <a:gd name="connsiteX69" fmla="*/ 2265586 w 3592824"/>
              <a:gd name="connsiteY69" fmla="*/ 5272239 h 6505980"/>
              <a:gd name="connsiteX70" fmla="*/ 2226278 w 3592824"/>
              <a:gd name="connsiteY70" fmla="*/ 5142134 h 6505980"/>
              <a:gd name="connsiteX71" fmla="*/ 2167610 w 3592824"/>
              <a:gd name="connsiteY71" fmla="*/ 5005824 h 6505980"/>
              <a:gd name="connsiteX72" fmla="*/ 2094934 w 3592824"/>
              <a:gd name="connsiteY72" fmla="*/ 4873928 h 6505980"/>
              <a:gd name="connsiteX73" fmla="*/ 2004022 w 3592824"/>
              <a:gd name="connsiteY73" fmla="*/ 4747491 h 6505980"/>
              <a:gd name="connsiteX74" fmla="*/ 1897003 w 3592824"/>
              <a:gd name="connsiteY74" fmla="*/ 4628630 h 6505980"/>
              <a:gd name="connsiteX75" fmla="*/ 1786353 w 3592824"/>
              <a:gd name="connsiteY75" fmla="*/ 4521927 h 6505980"/>
              <a:gd name="connsiteX76" fmla="*/ 1718256 w 3592824"/>
              <a:gd name="connsiteY76" fmla="*/ 4469625 h 6505980"/>
              <a:gd name="connsiteX77" fmla="*/ 1664984 w 3592824"/>
              <a:gd name="connsiteY77" fmla="*/ 4416354 h 6505980"/>
              <a:gd name="connsiteX78" fmla="*/ 1610735 w 3592824"/>
              <a:gd name="connsiteY78" fmla="*/ 4377899 h 6505980"/>
              <a:gd name="connsiteX79" fmla="*/ 1556121 w 3592824"/>
              <a:gd name="connsiteY79" fmla="*/ 4343019 h 6505980"/>
              <a:gd name="connsiteX80" fmla="*/ 1496586 w 3592824"/>
              <a:gd name="connsiteY80" fmla="*/ 4326909 h 6505980"/>
              <a:gd name="connsiteX81" fmla="*/ 1424825 w 3592824"/>
              <a:gd name="connsiteY81" fmla="*/ 4611755 h 6505980"/>
              <a:gd name="connsiteX82" fmla="*/ 1341569 w 3592824"/>
              <a:gd name="connsiteY82" fmla="*/ 4877209 h 6505980"/>
              <a:gd name="connsiteX83" fmla="*/ 1246153 w 3592824"/>
              <a:gd name="connsiteY83" fmla="*/ 5146295 h 6505980"/>
              <a:gd name="connsiteX84" fmla="*/ 1133098 w 3592824"/>
              <a:gd name="connsiteY84" fmla="*/ 5409585 h 6505980"/>
              <a:gd name="connsiteX85" fmla="*/ 1002651 w 3592824"/>
              <a:gd name="connsiteY85" fmla="*/ 5687069 h 6505980"/>
              <a:gd name="connsiteX86" fmla="*/ 851621 w 3592824"/>
              <a:gd name="connsiteY86" fmla="*/ 5975542 h 6505980"/>
              <a:gd name="connsiteX87" fmla="*/ 819067 w 3592824"/>
              <a:gd name="connsiteY87" fmla="*/ 6021945 h 6505980"/>
              <a:gd name="connsiteX88" fmla="*/ 782039 w 3592824"/>
              <a:gd name="connsiteY88" fmla="*/ 6094137 h 6505980"/>
              <a:gd name="connsiteX89" fmla="*/ 732689 w 3592824"/>
              <a:gd name="connsiteY89" fmla="*/ 6165853 h 6505980"/>
              <a:gd name="connsiteX90" fmla="*/ 686953 w 3592824"/>
              <a:gd name="connsiteY90" fmla="*/ 6242495 h 6505980"/>
              <a:gd name="connsiteX91" fmla="*/ 633819 w 3592824"/>
              <a:gd name="connsiteY91" fmla="*/ 6322262 h 6505980"/>
              <a:gd name="connsiteX92" fmla="*/ 576894 w 3592824"/>
              <a:gd name="connsiteY92" fmla="*/ 6387714 h 6505980"/>
              <a:gd name="connsiteX93" fmla="*/ 520310 w 3592824"/>
              <a:gd name="connsiteY93" fmla="*/ 6444298 h 6505980"/>
              <a:gd name="connsiteX94" fmla="*/ 461122 w 3592824"/>
              <a:gd name="connsiteY94" fmla="*/ 6486433 h 6505980"/>
              <a:gd name="connsiteX95" fmla="*/ 409611 w 3592824"/>
              <a:gd name="connsiteY95" fmla="*/ 6505980 h 6505980"/>
              <a:gd name="connsiteX96" fmla="*/ 397795 w 3592824"/>
              <a:gd name="connsiteY96" fmla="*/ 6478382 h 6505980"/>
              <a:gd name="connsiteX97" fmla="*/ 580228 w 3592824"/>
              <a:gd name="connsiteY97" fmla="*/ 6260780 h 6505980"/>
              <a:gd name="connsiteX98" fmla="*/ 740291 w 3592824"/>
              <a:gd name="connsiteY98" fmla="*/ 6020812 h 6505980"/>
              <a:gd name="connsiteX99" fmla="*/ 876161 w 3592824"/>
              <a:gd name="connsiteY99" fmla="*/ 5764542 h 6505980"/>
              <a:gd name="connsiteX100" fmla="*/ 983460 w 3592824"/>
              <a:gd name="connsiteY100" fmla="*/ 5511282 h 6505980"/>
              <a:gd name="connsiteX101" fmla="*/ 1071980 w 3592824"/>
              <a:gd name="connsiteY101" fmla="*/ 5262934 h 6505980"/>
              <a:gd name="connsiteX102" fmla="*/ 1108340 w 3592824"/>
              <a:gd name="connsiteY102" fmla="*/ 5079541 h 6505980"/>
              <a:gd name="connsiteX103" fmla="*/ 1121344 w 3592824"/>
              <a:gd name="connsiteY103" fmla="*/ 5084649 h 6505980"/>
              <a:gd name="connsiteX104" fmla="*/ 1125291 w 3592824"/>
              <a:gd name="connsiteY104" fmla="*/ 5080701 h 6505980"/>
              <a:gd name="connsiteX105" fmla="*/ 1124442 w 3592824"/>
              <a:gd name="connsiteY105" fmla="*/ 5071961 h 6505980"/>
              <a:gd name="connsiteX106" fmla="*/ 1122157 w 3592824"/>
              <a:gd name="connsiteY106" fmla="*/ 5065724 h 6505980"/>
              <a:gd name="connsiteX107" fmla="*/ 1117049 w 3592824"/>
              <a:gd name="connsiteY107" fmla="*/ 5052716 h 6505980"/>
              <a:gd name="connsiteX108" fmla="*/ 1122811 w 3592824"/>
              <a:gd name="connsiteY108" fmla="*/ 5042696 h 6505980"/>
              <a:gd name="connsiteX109" fmla="*/ 1122495 w 3592824"/>
              <a:gd name="connsiteY109" fmla="*/ 5034485 h 6505980"/>
              <a:gd name="connsiteX110" fmla="*/ 1124158 w 3592824"/>
              <a:gd name="connsiteY110" fmla="*/ 5024300 h 6505980"/>
              <a:gd name="connsiteX111" fmla="*/ 1120205 w 3592824"/>
              <a:gd name="connsiteY111" fmla="*/ 5028252 h 6505980"/>
              <a:gd name="connsiteX112" fmla="*/ 1122495 w 3592824"/>
              <a:gd name="connsiteY112" fmla="*/ 5034485 h 6505980"/>
              <a:gd name="connsiteX113" fmla="*/ 1108340 w 3592824"/>
              <a:gd name="connsiteY113" fmla="*/ 5079541 h 6505980"/>
              <a:gd name="connsiteX114" fmla="*/ 1019535 w 3592824"/>
              <a:gd name="connsiteY114" fmla="*/ 5061794 h 6505980"/>
              <a:gd name="connsiteX115" fmla="*/ 907867 w 3592824"/>
              <a:gd name="connsiteY115" fmla="*/ 5071187 h 6505980"/>
              <a:gd name="connsiteX116" fmla="*/ 788983 w 3592824"/>
              <a:gd name="connsiteY116" fmla="*/ 5093104 h 6505980"/>
              <a:gd name="connsiteX117" fmla="*/ 658043 w 3592824"/>
              <a:gd name="connsiteY117" fmla="*/ 5134555 h 6505980"/>
              <a:gd name="connsiteX118" fmla="*/ 522026 w 3592824"/>
              <a:gd name="connsiteY118" fmla="*/ 5190653 h 6505980"/>
              <a:gd name="connsiteX119" fmla="*/ 384200 w 3592824"/>
              <a:gd name="connsiteY119" fmla="*/ 5252843 h 6505980"/>
              <a:gd name="connsiteX120" fmla="*/ 249344 w 3592824"/>
              <a:gd name="connsiteY120" fmla="*/ 5325897 h 6505980"/>
              <a:gd name="connsiteX121" fmla="*/ 120569 w 3592824"/>
              <a:gd name="connsiteY121" fmla="*/ 5397133 h 6505980"/>
              <a:gd name="connsiteX122" fmla="*/ 0 w 3592824"/>
              <a:gd name="connsiteY122" fmla="*/ 5468693 h 6505980"/>
              <a:gd name="connsiteX123" fmla="*/ 124698 w 3592824"/>
              <a:gd name="connsiteY123" fmla="*/ 5335477 h 6505980"/>
              <a:gd name="connsiteX124" fmla="*/ 246734 w 3592824"/>
              <a:gd name="connsiteY124" fmla="*/ 5221959 h 6505980"/>
              <a:gd name="connsiteX125" fmla="*/ 376856 w 3592824"/>
              <a:gd name="connsiteY125" fmla="*/ 5132327 h 6505980"/>
              <a:gd name="connsiteX126" fmla="*/ 515500 w 3592824"/>
              <a:gd name="connsiteY126" fmla="*/ 5051213 h 6505980"/>
              <a:gd name="connsiteX127" fmla="*/ 659408 w 3592824"/>
              <a:gd name="connsiteY127" fmla="*/ 4987219 h 6505980"/>
              <a:gd name="connsiteX128" fmla="*/ 820898 w 3592824"/>
              <a:gd name="connsiteY128" fmla="*/ 4940794 h 6505980"/>
              <a:gd name="connsiteX129" fmla="*/ 1181074 w 3592824"/>
              <a:gd name="connsiteY129" fmla="*/ 4846988 h 6505980"/>
              <a:gd name="connsiteX130" fmla="*/ 1226539 w 3592824"/>
              <a:gd name="connsiteY130" fmla="*/ 4526635 h 6505980"/>
              <a:gd name="connsiteX131" fmla="*/ 1248314 w 3592824"/>
              <a:gd name="connsiteY131" fmla="*/ 4207589 h 6505980"/>
              <a:gd name="connsiteX132" fmla="*/ 1246367 w 3592824"/>
              <a:gd name="connsiteY132" fmla="*/ 3884569 h 6505980"/>
              <a:gd name="connsiteX133" fmla="*/ 1267627 w 3592824"/>
              <a:gd name="connsiteY133" fmla="*/ 3672408 h 6505980"/>
              <a:gd name="connsiteX0" fmla="*/ 1457972 w 3592824"/>
              <a:gd name="connsiteY0" fmla="*/ 2766635 h 6505980"/>
              <a:gd name="connsiteX1" fmla="*/ 1914541 w 3592824"/>
              <a:gd name="connsiteY1" fmla="*/ 1815401 h 6505980"/>
              <a:gd name="connsiteX2" fmla="*/ 1759871 w 3592824"/>
              <a:gd name="connsiteY2" fmla="*/ 1626771 h 6505980"/>
              <a:gd name="connsiteX3" fmla="*/ 1630255 w 3592824"/>
              <a:gd name="connsiteY3" fmla="*/ 1432944 h 6505980"/>
              <a:gd name="connsiteX4" fmla="*/ 1533657 w 3592824"/>
              <a:gd name="connsiteY4" fmla="*/ 1245834 h 6505980"/>
              <a:gd name="connsiteX5" fmla="*/ 1466898 w 3592824"/>
              <a:gd name="connsiteY5" fmla="*/ 1057506 h 6505980"/>
              <a:gd name="connsiteX6" fmla="*/ 1428386 w 3592824"/>
              <a:gd name="connsiteY6" fmla="*/ 871911 h 6505980"/>
              <a:gd name="connsiteX7" fmla="*/ 1418926 w 3592824"/>
              <a:gd name="connsiteY7" fmla="*/ 698165 h 6505980"/>
              <a:gd name="connsiteX8" fmla="*/ 1438518 w 3592824"/>
              <a:gd name="connsiteY8" fmla="*/ 529931 h 6505980"/>
              <a:gd name="connsiteX9" fmla="*/ 1487966 w 3592824"/>
              <a:gd name="connsiteY9" fmla="*/ 373157 h 6505980"/>
              <a:gd name="connsiteX10" fmla="*/ 1562109 w 3592824"/>
              <a:gd name="connsiteY10" fmla="*/ 234344 h 6505980"/>
              <a:gd name="connsiteX11" fmla="*/ 1590347 w 3592824"/>
              <a:gd name="connsiteY11" fmla="*/ 233909 h 6505980"/>
              <a:gd name="connsiteX12" fmla="*/ 1590423 w 3592824"/>
              <a:gd name="connsiteY12" fmla="*/ 276688 h 6505980"/>
              <a:gd name="connsiteX13" fmla="*/ 1534480 w 3592824"/>
              <a:gd name="connsiteY13" fmla="*/ 357380 h 6505980"/>
              <a:gd name="connsiteX14" fmla="*/ 1506010 w 3592824"/>
              <a:gd name="connsiteY14" fmla="*/ 457037 h 6505980"/>
              <a:gd name="connsiteX15" fmla="*/ 1488317 w 3592824"/>
              <a:gd name="connsiteY15" fmla="*/ 571212 h 6505980"/>
              <a:gd name="connsiteX16" fmla="*/ 1496884 w 3592824"/>
              <a:gd name="connsiteY16" fmla="*/ 693061 h 6505980"/>
              <a:gd name="connsiteX17" fmla="*/ 1522975 w 3592824"/>
              <a:gd name="connsiteY17" fmla="*/ 825308 h 6505980"/>
              <a:gd name="connsiteX18" fmla="*/ 1563776 w 3592824"/>
              <a:gd name="connsiteY18" fmla="*/ 957444 h 6505980"/>
              <a:gd name="connsiteX19" fmla="*/ 1623676 w 3592824"/>
              <a:gd name="connsiteY19" fmla="*/ 1089683 h 6505980"/>
              <a:gd name="connsiteX20" fmla="*/ 1701073 w 3592824"/>
              <a:gd name="connsiteY20" fmla="*/ 1219640 h 6505980"/>
              <a:gd name="connsiteX21" fmla="*/ 1784824 w 3592824"/>
              <a:gd name="connsiteY21" fmla="*/ 1340138 h 6505980"/>
              <a:gd name="connsiteX22" fmla="*/ 1839433 w 3592824"/>
              <a:gd name="connsiteY22" fmla="*/ 1402829 h 6505980"/>
              <a:gd name="connsiteX23" fmla="*/ 1879314 w 3592824"/>
              <a:gd name="connsiteY23" fmla="*/ 1462471 h 6505980"/>
              <a:gd name="connsiteX24" fmla="*/ 1923557 w 3592824"/>
              <a:gd name="connsiteY24" fmla="*/ 1509661 h 6505980"/>
              <a:gd name="connsiteX25" fmla="*/ 1968977 w 3592824"/>
              <a:gd name="connsiteY25" fmla="*/ 1553881 h 6505980"/>
              <a:gd name="connsiteX26" fmla="*/ 2023524 w 3592824"/>
              <a:gd name="connsiteY26" fmla="*/ 1583302 h 6505980"/>
              <a:gd name="connsiteX27" fmla="*/ 2159168 w 3592824"/>
              <a:gd name="connsiteY27" fmla="*/ 1357898 h 6505980"/>
              <a:gd name="connsiteX28" fmla="*/ 2301613 w 3592824"/>
              <a:gd name="connsiteY28" fmla="*/ 1152134 h 6505980"/>
              <a:gd name="connsiteX29" fmla="*/ 2456786 w 3592824"/>
              <a:gd name="connsiteY29" fmla="*/ 946442 h 6505980"/>
              <a:gd name="connsiteX30" fmla="*/ 2627883 w 3592824"/>
              <a:gd name="connsiteY30" fmla="*/ 750343 h 6505980"/>
              <a:gd name="connsiteX31" fmla="*/ 2819251 w 3592824"/>
              <a:gd name="connsiteY31" fmla="*/ 546637 h 6505980"/>
              <a:gd name="connsiteX32" fmla="*/ 3033293 w 3592824"/>
              <a:gd name="connsiteY32" fmla="*/ 338904 h 6505980"/>
              <a:gd name="connsiteX33" fmla="*/ 3075801 w 3592824"/>
              <a:gd name="connsiteY33" fmla="*/ 307656 h 6505980"/>
              <a:gd name="connsiteX34" fmla="*/ 3128615 w 3592824"/>
              <a:gd name="connsiteY34" fmla="*/ 255470 h 6505980"/>
              <a:gd name="connsiteX35" fmla="*/ 3193373 w 3592824"/>
              <a:gd name="connsiteY35" fmla="*/ 206920 h 6505980"/>
              <a:gd name="connsiteX36" fmla="*/ 3255727 w 3592824"/>
              <a:gd name="connsiteY36" fmla="*/ 153199 h 6505980"/>
              <a:gd name="connsiteX37" fmla="*/ 3326038 w 3592824"/>
              <a:gd name="connsiteY37" fmla="*/ 98736 h 6505980"/>
              <a:gd name="connsiteX38" fmla="*/ 3396772 w 3592824"/>
              <a:gd name="connsiteY38" fmla="*/ 57544 h 6505980"/>
              <a:gd name="connsiteX39" fmla="*/ 3465132 w 3592824"/>
              <a:gd name="connsiteY39" fmla="*/ 23864 h 6505980"/>
              <a:gd name="connsiteX40" fmla="*/ 3532718 w 3592824"/>
              <a:gd name="connsiteY40" fmla="*/ 3259 h 6505980"/>
              <a:gd name="connsiteX41" fmla="*/ 3587603 w 3592824"/>
              <a:gd name="connsiteY41" fmla="*/ 0 h 6505980"/>
              <a:gd name="connsiteX42" fmla="*/ 3592826 w 3592824"/>
              <a:gd name="connsiteY42" fmla="*/ 26762 h 6505980"/>
              <a:gd name="connsiteX43" fmla="*/ 3364346 w 3592824"/>
              <a:gd name="connsiteY43" fmla="*/ 165500 h 6505980"/>
              <a:gd name="connsiteX44" fmla="*/ 3152616 w 3592824"/>
              <a:gd name="connsiteY44" fmla="*/ 329280 h 6505980"/>
              <a:gd name="connsiteX45" fmla="*/ 2960808 w 3592824"/>
              <a:gd name="connsiteY45" fmla="*/ 513375 h 6505980"/>
              <a:gd name="connsiteX46" fmla="*/ 2797650 w 3592824"/>
              <a:gd name="connsiteY46" fmla="*/ 702384 h 6505980"/>
              <a:gd name="connsiteX47" fmla="*/ 2653992 w 3592824"/>
              <a:gd name="connsiteY47" fmla="*/ 892103 h 6505980"/>
              <a:gd name="connsiteX48" fmla="*/ 2576278 w 3592824"/>
              <a:gd name="connsiteY48" fmla="*/ 1039803 h 6505980"/>
              <a:gd name="connsiteX49" fmla="*/ 2451696 w 3592824"/>
              <a:gd name="connsiteY49" fmla="*/ 1220120 h 6505980"/>
              <a:gd name="connsiteX50" fmla="*/ 2333617 w 3592824"/>
              <a:gd name="connsiteY50" fmla="*/ 1482858 h 6505980"/>
              <a:gd name="connsiteX51" fmla="*/ 2239019 w 3592824"/>
              <a:gd name="connsiteY51" fmla="*/ 1750687 h 6505980"/>
              <a:gd name="connsiteX52" fmla="*/ 1708453 w 3592824"/>
              <a:gd name="connsiteY52" fmla="*/ 2932299 h 6505980"/>
              <a:gd name="connsiteX53" fmla="*/ 1536952 w 3592824"/>
              <a:gd name="connsiteY53" fmla="*/ 3772714 h 6505980"/>
              <a:gd name="connsiteX54" fmla="*/ 1541206 w 3592824"/>
              <a:gd name="connsiteY54" fmla="*/ 4042551 h 6505980"/>
              <a:gd name="connsiteX55" fmla="*/ 1736905 w 3592824"/>
              <a:gd name="connsiteY55" fmla="*/ 4202721 h 6505980"/>
              <a:gd name="connsiteX56" fmla="*/ 1910038 w 3592824"/>
              <a:gd name="connsiteY56" fmla="*/ 4375859 h 6505980"/>
              <a:gd name="connsiteX57" fmla="*/ 2049967 w 3592824"/>
              <a:gd name="connsiteY57" fmla="*/ 4551312 h 6505980"/>
              <a:gd name="connsiteX58" fmla="*/ 2161751 w 3592824"/>
              <a:gd name="connsiteY58" fmla="*/ 4736795 h 6505980"/>
              <a:gd name="connsiteX59" fmla="*/ 2245901 w 3592824"/>
              <a:gd name="connsiteY59" fmla="*/ 4927533 h 6505980"/>
              <a:gd name="connsiteX60" fmla="*/ 2299319 w 3592824"/>
              <a:gd name="connsiteY60" fmla="*/ 5113852 h 6505980"/>
              <a:gd name="connsiteX61" fmla="*/ 2323619 w 3592824"/>
              <a:gd name="connsiteY61" fmla="*/ 5302637 h 6505980"/>
              <a:gd name="connsiteX62" fmla="*/ 2316528 w 3592824"/>
              <a:gd name="connsiteY62" fmla="*/ 5487662 h 6505980"/>
              <a:gd name="connsiteX63" fmla="*/ 2281292 w 3592824"/>
              <a:gd name="connsiteY63" fmla="*/ 5660347 h 6505980"/>
              <a:gd name="connsiteX64" fmla="*/ 2254472 w 3592824"/>
              <a:gd name="connsiteY64" fmla="*/ 5669051 h 6505980"/>
              <a:gd name="connsiteX65" fmla="*/ 2243469 w 3592824"/>
              <a:gd name="connsiteY65" fmla="*/ 5622519 h 6505980"/>
              <a:gd name="connsiteX66" fmla="*/ 2276202 w 3592824"/>
              <a:gd name="connsiteY66" fmla="*/ 5518399 h 6505980"/>
              <a:gd name="connsiteX67" fmla="*/ 2277887 w 3592824"/>
              <a:gd name="connsiteY67" fmla="*/ 5401645 h 6505980"/>
              <a:gd name="connsiteX68" fmla="*/ 2265586 w 3592824"/>
              <a:gd name="connsiteY68" fmla="*/ 5272239 h 6505980"/>
              <a:gd name="connsiteX69" fmla="*/ 2226278 w 3592824"/>
              <a:gd name="connsiteY69" fmla="*/ 5142134 h 6505980"/>
              <a:gd name="connsiteX70" fmla="*/ 2167610 w 3592824"/>
              <a:gd name="connsiteY70" fmla="*/ 5005824 h 6505980"/>
              <a:gd name="connsiteX71" fmla="*/ 2094934 w 3592824"/>
              <a:gd name="connsiteY71" fmla="*/ 4873928 h 6505980"/>
              <a:gd name="connsiteX72" fmla="*/ 2004022 w 3592824"/>
              <a:gd name="connsiteY72" fmla="*/ 4747491 h 6505980"/>
              <a:gd name="connsiteX73" fmla="*/ 1897003 w 3592824"/>
              <a:gd name="connsiteY73" fmla="*/ 4628630 h 6505980"/>
              <a:gd name="connsiteX74" fmla="*/ 1786353 w 3592824"/>
              <a:gd name="connsiteY74" fmla="*/ 4521927 h 6505980"/>
              <a:gd name="connsiteX75" fmla="*/ 1718256 w 3592824"/>
              <a:gd name="connsiteY75" fmla="*/ 4469625 h 6505980"/>
              <a:gd name="connsiteX76" fmla="*/ 1664984 w 3592824"/>
              <a:gd name="connsiteY76" fmla="*/ 4416354 h 6505980"/>
              <a:gd name="connsiteX77" fmla="*/ 1610735 w 3592824"/>
              <a:gd name="connsiteY77" fmla="*/ 4377899 h 6505980"/>
              <a:gd name="connsiteX78" fmla="*/ 1556121 w 3592824"/>
              <a:gd name="connsiteY78" fmla="*/ 4343019 h 6505980"/>
              <a:gd name="connsiteX79" fmla="*/ 1496586 w 3592824"/>
              <a:gd name="connsiteY79" fmla="*/ 4326909 h 6505980"/>
              <a:gd name="connsiteX80" fmla="*/ 1424825 w 3592824"/>
              <a:gd name="connsiteY80" fmla="*/ 4611755 h 6505980"/>
              <a:gd name="connsiteX81" fmla="*/ 1341569 w 3592824"/>
              <a:gd name="connsiteY81" fmla="*/ 4877209 h 6505980"/>
              <a:gd name="connsiteX82" fmla="*/ 1246153 w 3592824"/>
              <a:gd name="connsiteY82" fmla="*/ 5146295 h 6505980"/>
              <a:gd name="connsiteX83" fmla="*/ 1133098 w 3592824"/>
              <a:gd name="connsiteY83" fmla="*/ 5409585 h 6505980"/>
              <a:gd name="connsiteX84" fmla="*/ 1002651 w 3592824"/>
              <a:gd name="connsiteY84" fmla="*/ 5687069 h 6505980"/>
              <a:gd name="connsiteX85" fmla="*/ 851621 w 3592824"/>
              <a:gd name="connsiteY85" fmla="*/ 5975542 h 6505980"/>
              <a:gd name="connsiteX86" fmla="*/ 819067 w 3592824"/>
              <a:gd name="connsiteY86" fmla="*/ 6021945 h 6505980"/>
              <a:gd name="connsiteX87" fmla="*/ 782039 w 3592824"/>
              <a:gd name="connsiteY87" fmla="*/ 6094137 h 6505980"/>
              <a:gd name="connsiteX88" fmla="*/ 732689 w 3592824"/>
              <a:gd name="connsiteY88" fmla="*/ 6165853 h 6505980"/>
              <a:gd name="connsiteX89" fmla="*/ 686953 w 3592824"/>
              <a:gd name="connsiteY89" fmla="*/ 6242495 h 6505980"/>
              <a:gd name="connsiteX90" fmla="*/ 633819 w 3592824"/>
              <a:gd name="connsiteY90" fmla="*/ 6322262 h 6505980"/>
              <a:gd name="connsiteX91" fmla="*/ 576894 w 3592824"/>
              <a:gd name="connsiteY91" fmla="*/ 6387714 h 6505980"/>
              <a:gd name="connsiteX92" fmla="*/ 520310 w 3592824"/>
              <a:gd name="connsiteY92" fmla="*/ 6444298 h 6505980"/>
              <a:gd name="connsiteX93" fmla="*/ 461122 w 3592824"/>
              <a:gd name="connsiteY93" fmla="*/ 6486433 h 6505980"/>
              <a:gd name="connsiteX94" fmla="*/ 409611 w 3592824"/>
              <a:gd name="connsiteY94" fmla="*/ 6505980 h 6505980"/>
              <a:gd name="connsiteX95" fmla="*/ 397795 w 3592824"/>
              <a:gd name="connsiteY95" fmla="*/ 6478382 h 6505980"/>
              <a:gd name="connsiteX96" fmla="*/ 580228 w 3592824"/>
              <a:gd name="connsiteY96" fmla="*/ 6260780 h 6505980"/>
              <a:gd name="connsiteX97" fmla="*/ 740291 w 3592824"/>
              <a:gd name="connsiteY97" fmla="*/ 6020812 h 6505980"/>
              <a:gd name="connsiteX98" fmla="*/ 876161 w 3592824"/>
              <a:gd name="connsiteY98" fmla="*/ 5764542 h 6505980"/>
              <a:gd name="connsiteX99" fmla="*/ 983460 w 3592824"/>
              <a:gd name="connsiteY99" fmla="*/ 5511282 h 6505980"/>
              <a:gd name="connsiteX100" fmla="*/ 1071980 w 3592824"/>
              <a:gd name="connsiteY100" fmla="*/ 5262934 h 6505980"/>
              <a:gd name="connsiteX101" fmla="*/ 1108340 w 3592824"/>
              <a:gd name="connsiteY101" fmla="*/ 5079541 h 6505980"/>
              <a:gd name="connsiteX102" fmla="*/ 1121344 w 3592824"/>
              <a:gd name="connsiteY102" fmla="*/ 5084649 h 6505980"/>
              <a:gd name="connsiteX103" fmla="*/ 1125291 w 3592824"/>
              <a:gd name="connsiteY103" fmla="*/ 5080701 h 6505980"/>
              <a:gd name="connsiteX104" fmla="*/ 1124442 w 3592824"/>
              <a:gd name="connsiteY104" fmla="*/ 5071961 h 6505980"/>
              <a:gd name="connsiteX105" fmla="*/ 1122157 w 3592824"/>
              <a:gd name="connsiteY105" fmla="*/ 5065724 h 6505980"/>
              <a:gd name="connsiteX106" fmla="*/ 1117049 w 3592824"/>
              <a:gd name="connsiteY106" fmla="*/ 5052716 h 6505980"/>
              <a:gd name="connsiteX107" fmla="*/ 1122811 w 3592824"/>
              <a:gd name="connsiteY107" fmla="*/ 5042696 h 6505980"/>
              <a:gd name="connsiteX108" fmla="*/ 1122495 w 3592824"/>
              <a:gd name="connsiteY108" fmla="*/ 5034485 h 6505980"/>
              <a:gd name="connsiteX109" fmla="*/ 1124158 w 3592824"/>
              <a:gd name="connsiteY109" fmla="*/ 5024300 h 6505980"/>
              <a:gd name="connsiteX110" fmla="*/ 1120205 w 3592824"/>
              <a:gd name="connsiteY110" fmla="*/ 5028252 h 6505980"/>
              <a:gd name="connsiteX111" fmla="*/ 1122495 w 3592824"/>
              <a:gd name="connsiteY111" fmla="*/ 5034485 h 6505980"/>
              <a:gd name="connsiteX112" fmla="*/ 1108340 w 3592824"/>
              <a:gd name="connsiteY112" fmla="*/ 5079541 h 6505980"/>
              <a:gd name="connsiteX113" fmla="*/ 1019535 w 3592824"/>
              <a:gd name="connsiteY113" fmla="*/ 5061794 h 6505980"/>
              <a:gd name="connsiteX114" fmla="*/ 907867 w 3592824"/>
              <a:gd name="connsiteY114" fmla="*/ 5071187 h 6505980"/>
              <a:gd name="connsiteX115" fmla="*/ 788983 w 3592824"/>
              <a:gd name="connsiteY115" fmla="*/ 5093104 h 6505980"/>
              <a:gd name="connsiteX116" fmla="*/ 658043 w 3592824"/>
              <a:gd name="connsiteY116" fmla="*/ 5134555 h 6505980"/>
              <a:gd name="connsiteX117" fmla="*/ 522026 w 3592824"/>
              <a:gd name="connsiteY117" fmla="*/ 5190653 h 6505980"/>
              <a:gd name="connsiteX118" fmla="*/ 384200 w 3592824"/>
              <a:gd name="connsiteY118" fmla="*/ 5252843 h 6505980"/>
              <a:gd name="connsiteX119" fmla="*/ 249344 w 3592824"/>
              <a:gd name="connsiteY119" fmla="*/ 5325897 h 6505980"/>
              <a:gd name="connsiteX120" fmla="*/ 120569 w 3592824"/>
              <a:gd name="connsiteY120" fmla="*/ 5397133 h 6505980"/>
              <a:gd name="connsiteX121" fmla="*/ 0 w 3592824"/>
              <a:gd name="connsiteY121" fmla="*/ 5468693 h 6505980"/>
              <a:gd name="connsiteX122" fmla="*/ 124698 w 3592824"/>
              <a:gd name="connsiteY122" fmla="*/ 5335477 h 6505980"/>
              <a:gd name="connsiteX123" fmla="*/ 246734 w 3592824"/>
              <a:gd name="connsiteY123" fmla="*/ 5221959 h 6505980"/>
              <a:gd name="connsiteX124" fmla="*/ 376856 w 3592824"/>
              <a:gd name="connsiteY124" fmla="*/ 5132327 h 6505980"/>
              <a:gd name="connsiteX125" fmla="*/ 515500 w 3592824"/>
              <a:gd name="connsiteY125" fmla="*/ 5051213 h 6505980"/>
              <a:gd name="connsiteX126" fmla="*/ 659408 w 3592824"/>
              <a:gd name="connsiteY126" fmla="*/ 4987219 h 6505980"/>
              <a:gd name="connsiteX127" fmla="*/ 820898 w 3592824"/>
              <a:gd name="connsiteY127" fmla="*/ 4940794 h 6505980"/>
              <a:gd name="connsiteX128" fmla="*/ 1181074 w 3592824"/>
              <a:gd name="connsiteY128" fmla="*/ 4846988 h 6505980"/>
              <a:gd name="connsiteX129" fmla="*/ 1226539 w 3592824"/>
              <a:gd name="connsiteY129" fmla="*/ 4526635 h 6505980"/>
              <a:gd name="connsiteX130" fmla="*/ 1248314 w 3592824"/>
              <a:gd name="connsiteY130" fmla="*/ 4207589 h 6505980"/>
              <a:gd name="connsiteX131" fmla="*/ 1246367 w 3592824"/>
              <a:gd name="connsiteY131" fmla="*/ 3884569 h 6505980"/>
              <a:gd name="connsiteX132" fmla="*/ 1267627 w 3592824"/>
              <a:gd name="connsiteY132" fmla="*/ 3672408 h 650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3592824" h="6505980">
                <a:moveTo>
                  <a:pt x="1457972" y="2766635"/>
                </a:moveTo>
                <a:lnTo>
                  <a:pt x="1914541" y="1815401"/>
                </a:lnTo>
                <a:lnTo>
                  <a:pt x="1759871" y="1626771"/>
                </a:lnTo>
                <a:lnTo>
                  <a:pt x="1630255" y="1432944"/>
                </a:lnTo>
                <a:lnTo>
                  <a:pt x="1533657" y="1245834"/>
                </a:lnTo>
                <a:lnTo>
                  <a:pt x="1466898" y="1057506"/>
                </a:lnTo>
                <a:lnTo>
                  <a:pt x="1428386" y="871911"/>
                </a:lnTo>
                <a:lnTo>
                  <a:pt x="1418926" y="698165"/>
                </a:lnTo>
                <a:lnTo>
                  <a:pt x="1438518" y="529931"/>
                </a:lnTo>
                <a:lnTo>
                  <a:pt x="1487966" y="373157"/>
                </a:lnTo>
                <a:lnTo>
                  <a:pt x="1562109" y="234344"/>
                </a:lnTo>
                <a:cubicBezTo>
                  <a:pt x="1571654" y="234398"/>
                  <a:pt x="1580803" y="233855"/>
                  <a:pt x="1590347" y="233909"/>
                </a:cubicBezTo>
                <a:cubicBezTo>
                  <a:pt x="1590372" y="248169"/>
                  <a:pt x="1590398" y="262428"/>
                  <a:pt x="1590423" y="276688"/>
                </a:cubicBezTo>
                <a:cubicBezTo>
                  <a:pt x="1571378" y="303518"/>
                  <a:pt x="1553525" y="330551"/>
                  <a:pt x="1534480" y="357380"/>
                </a:cubicBezTo>
                <a:lnTo>
                  <a:pt x="1506010" y="457037"/>
                </a:lnTo>
                <a:cubicBezTo>
                  <a:pt x="1499720" y="495024"/>
                  <a:pt x="1494612" y="533221"/>
                  <a:pt x="1488317" y="571212"/>
                </a:cubicBezTo>
                <a:lnTo>
                  <a:pt x="1496884" y="693061"/>
                </a:lnTo>
                <a:lnTo>
                  <a:pt x="1522975" y="825308"/>
                </a:lnTo>
                <a:lnTo>
                  <a:pt x="1563776" y="957444"/>
                </a:lnTo>
                <a:lnTo>
                  <a:pt x="1623676" y="1089683"/>
                </a:lnTo>
                <a:lnTo>
                  <a:pt x="1701073" y="1219640"/>
                </a:lnTo>
                <a:lnTo>
                  <a:pt x="1784824" y="1340138"/>
                </a:lnTo>
                <a:lnTo>
                  <a:pt x="1839433" y="1402829"/>
                </a:lnTo>
                <a:lnTo>
                  <a:pt x="1879314" y="1462471"/>
                </a:lnTo>
                <a:lnTo>
                  <a:pt x="1923557" y="1509661"/>
                </a:lnTo>
                <a:lnTo>
                  <a:pt x="1968977" y="1553881"/>
                </a:lnTo>
                <a:lnTo>
                  <a:pt x="2023524" y="1583302"/>
                </a:lnTo>
                <a:cubicBezTo>
                  <a:pt x="2068345" y="1508100"/>
                  <a:pt x="2114352" y="1433104"/>
                  <a:pt x="2159168" y="1357898"/>
                </a:cubicBezTo>
                <a:lnTo>
                  <a:pt x="2301613" y="1152134"/>
                </a:lnTo>
                <a:lnTo>
                  <a:pt x="2456786" y="946442"/>
                </a:lnTo>
                <a:lnTo>
                  <a:pt x="2627883" y="750343"/>
                </a:lnTo>
                <a:lnTo>
                  <a:pt x="2819251" y="546637"/>
                </a:lnTo>
                <a:lnTo>
                  <a:pt x="3033293" y="338904"/>
                </a:lnTo>
                <a:cubicBezTo>
                  <a:pt x="3047599" y="328693"/>
                  <a:pt x="3061500" y="317872"/>
                  <a:pt x="3075801" y="307656"/>
                </a:cubicBezTo>
                <a:lnTo>
                  <a:pt x="3128615" y="255470"/>
                </a:lnTo>
                <a:lnTo>
                  <a:pt x="3193373" y="206920"/>
                </a:lnTo>
                <a:cubicBezTo>
                  <a:pt x="3214019" y="188813"/>
                  <a:pt x="3235073" y="171302"/>
                  <a:pt x="3255727" y="153199"/>
                </a:cubicBezTo>
                <a:cubicBezTo>
                  <a:pt x="3279560" y="135115"/>
                  <a:pt x="3302201" y="116825"/>
                  <a:pt x="3326038" y="98736"/>
                </a:cubicBezTo>
                <a:cubicBezTo>
                  <a:pt x="3349484" y="84808"/>
                  <a:pt x="3373330" y="71476"/>
                  <a:pt x="3396772" y="57544"/>
                </a:cubicBezTo>
                <a:lnTo>
                  <a:pt x="3465132" y="23864"/>
                </a:lnTo>
                <a:cubicBezTo>
                  <a:pt x="3487795" y="16667"/>
                  <a:pt x="3510059" y="10452"/>
                  <a:pt x="3532718" y="3259"/>
                </a:cubicBezTo>
                <a:lnTo>
                  <a:pt x="3587603" y="0"/>
                </a:lnTo>
                <a:lnTo>
                  <a:pt x="3592826" y="26762"/>
                </a:lnTo>
                <a:lnTo>
                  <a:pt x="3364346" y="165500"/>
                </a:lnTo>
                <a:lnTo>
                  <a:pt x="3152616" y="329280"/>
                </a:lnTo>
                <a:lnTo>
                  <a:pt x="2960808" y="513375"/>
                </a:lnTo>
                <a:lnTo>
                  <a:pt x="2797650" y="702384"/>
                </a:lnTo>
                <a:lnTo>
                  <a:pt x="2653992" y="892103"/>
                </a:lnTo>
                <a:lnTo>
                  <a:pt x="2576278" y="1039803"/>
                </a:lnTo>
                <a:cubicBezTo>
                  <a:pt x="2542562" y="1094473"/>
                  <a:pt x="2492139" y="1146278"/>
                  <a:pt x="2451696" y="1220120"/>
                </a:cubicBezTo>
                <a:lnTo>
                  <a:pt x="2333617" y="1482858"/>
                </a:lnTo>
                <a:lnTo>
                  <a:pt x="2239019" y="1750687"/>
                </a:lnTo>
                <a:cubicBezTo>
                  <a:pt x="2062164" y="2144558"/>
                  <a:pt x="1825464" y="2595295"/>
                  <a:pt x="1708453" y="2932299"/>
                </a:cubicBezTo>
                <a:cubicBezTo>
                  <a:pt x="1591442" y="3269303"/>
                  <a:pt x="1564826" y="3587672"/>
                  <a:pt x="1536952" y="3772714"/>
                </a:cubicBezTo>
                <a:lnTo>
                  <a:pt x="1541206" y="4042551"/>
                </a:lnTo>
                <a:lnTo>
                  <a:pt x="1736905" y="4202721"/>
                </a:lnTo>
                <a:lnTo>
                  <a:pt x="1910038" y="4375859"/>
                </a:lnTo>
                <a:lnTo>
                  <a:pt x="2049967" y="4551312"/>
                </a:lnTo>
                <a:lnTo>
                  <a:pt x="2161751" y="4736795"/>
                </a:lnTo>
                <a:lnTo>
                  <a:pt x="2245901" y="4927533"/>
                </a:lnTo>
                <a:lnTo>
                  <a:pt x="2299319" y="5113852"/>
                </a:lnTo>
                <a:lnTo>
                  <a:pt x="2323619" y="5302637"/>
                </a:lnTo>
                <a:lnTo>
                  <a:pt x="2316528" y="5487662"/>
                </a:lnTo>
                <a:lnTo>
                  <a:pt x="2281292" y="5660347"/>
                </a:lnTo>
                <a:cubicBezTo>
                  <a:pt x="2272174" y="5663067"/>
                  <a:pt x="2263590" y="5666330"/>
                  <a:pt x="2254472" y="5669051"/>
                </a:cubicBezTo>
                <a:lnTo>
                  <a:pt x="2243469" y="5622519"/>
                </a:lnTo>
                <a:cubicBezTo>
                  <a:pt x="2254774" y="5587772"/>
                  <a:pt x="2264897" y="5553146"/>
                  <a:pt x="2276202" y="5518399"/>
                </a:cubicBezTo>
                <a:cubicBezTo>
                  <a:pt x="2276767" y="5479478"/>
                  <a:pt x="2277322" y="5440566"/>
                  <a:pt x="2277887" y="5401645"/>
                </a:cubicBezTo>
                <a:cubicBezTo>
                  <a:pt x="2274179" y="5358469"/>
                  <a:pt x="2269289" y="5315419"/>
                  <a:pt x="2265586" y="5272239"/>
                </a:cubicBezTo>
                <a:lnTo>
                  <a:pt x="2226278" y="5142134"/>
                </a:lnTo>
                <a:lnTo>
                  <a:pt x="2167610" y="5005824"/>
                </a:lnTo>
                <a:lnTo>
                  <a:pt x="2094934" y="4873928"/>
                </a:lnTo>
                <a:lnTo>
                  <a:pt x="2004022" y="4747491"/>
                </a:lnTo>
                <a:lnTo>
                  <a:pt x="1897003" y="4628630"/>
                </a:lnTo>
                <a:lnTo>
                  <a:pt x="1786353" y="4521927"/>
                </a:lnTo>
                <a:lnTo>
                  <a:pt x="1718256" y="4469625"/>
                </a:lnTo>
                <a:lnTo>
                  <a:pt x="1664984" y="4416354"/>
                </a:lnTo>
                <a:lnTo>
                  <a:pt x="1610735" y="4377899"/>
                </a:lnTo>
                <a:lnTo>
                  <a:pt x="1556121" y="4343019"/>
                </a:lnTo>
                <a:lnTo>
                  <a:pt x="1496586" y="4326909"/>
                </a:lnTo>
                <a:cubicBezTo>
                  <a:pt x="1473064" y="4421813"/>
                  <a:pt x="1448351" y="4516846"/>
                  <a:pt x="1424825" y="4611755"/>
                </a:cubicBezTo>
                <a:lnTo>
                  <a:pt x="1341569" y="4877209"/>
                </a:lnTo>
                <a:lnTo>
                  <a:pt x="1246153" y="5146295"/>
                </a:lnTo>
                <a:lnTo>
                  <a:pt x="1133098" y="5409585"/>
                </a:lnTo>
                <a:lnTo>
                  <a:pt x="1002651" y="5687069"/>
                </a:lnTo>
                <a:lnTo>
                  <a:pt x="851621" y="5975542"/>
                </a:lnTo>
                <a:cubicBezTo>
                  <a:pt x="840588" y="5990831"/>
                  <a:pt x="830096" y="6006657"/>
                  <a:pt x="819067" y="6021945"/>
                </a:cubicBezTo>
                <a:cubicBezTo>
                  <a:pt x="806503" y="6046227"/>
                  <a:pt x="794598" y="6069851"/>
                  <a:pt x="782039" y="6094137"/>
                </a:cubicBezTo>
                <a:lnTo>
                  <a:pt x="732689" y="6165853"/>
                </a:lnTo>
                <a:cubicBezTo>
                  <a:pt x="717623" y="6191575"/>
                  <a:pt x="702023" y="6216768"/>
                  <a:pt x="686953" y="6242495"/>
                </a:cubicBezTo>
                <a:cubicBezTo>
                  <a:pt x="668846" y="6269124"/>
                  <a:pt x="651926" y="6295629"/>
                  <a:pt x="633819" y="6322262"/>
                </a:cubicBezTo>
                <a:cubicBezTo>
                  <a:pt x="615023" y="6344259"/>
                  <a:pt x="595690" y="6365722"/>
                  <a:pt x="576894" y="6387714"/>
                </a:cubicBezTo>
                <a:lnTo>
                  <a:pt x="520310" y="6444298"/>
                </a:lnTo>
                <a:cubicBezTo>
                  <a:pt x="500536" y="6458741"/>
                  <a:pt x="480896" y="6471998"/>
                  <a:pt x="461122" y="6486433"/>
                </a:cubicBezTo>
                <a:lnTo>
                  <a:pt x="409611" y="6505980"/>
                </a:lnTo>
                <a:lnTo>
                  <a:pt x="397795" y="6478382"/>
                </a:lnTo>
                <a:lnTo>
                  <a:pt x="580228" y="6260780"/>
                </a:lnTo>
                <a:lnTo>
                  <a:pt x="740291" y="6020812"/>
                </a:lnTo>
                <a:cubicBezTo>
                  <a:pt x="785187" y="5935426"/>
                  <a:pt x="831274" y="5849924"/>
                  <a:pt x="876161" y="5764542"/>
                </a:cubicBezTo>
                <a:cubicBezTo>
                  <a:pt x="911530" y="5680165"/>
                  <a:pt x="948091" y="5595659"/>
                  <a:pt x="983460" y="5511282"/>
                </a:cubicBezTo>
                <a:lnTo>
                  <a:pt x="1071980" y="5262934"/>
                </a:lnTo>
                <a:lnTo>
                  <a:pt x="1108340" y="5079541"/>
                </a:lnTo>
                <a:cubicBezTo>
                  <a:pt x="1112853" y="5081421"/>
                  <a:pt x="1116831" y="5082768"/>
                  <a:pt x="1121344" y="5084649"/>
                </a:cubicBezTo>
                <a:lnTo>
                  <a:pt x="1125291" y="5080701"/>
                </a:lnTo>
                <a:cubicBezTo>
                  <a:pt x="1125011" y="5077789"/>
                  <a:pt x="1124722" y="5074873"/>
                  <a:pt x="1124442" y="5071961"/>
                </a:cubicBezTo>
                <a:cubicBezTo>
                  <a:pt x="1123504" y="5069702"/>
                  <a:pt x="1123095" y="5067982"/>
                  <a:pt x="1122157" y="5065724"/>
                </a:cubicBezTo>
                <a:cubicBezTo>
                  <a:pt x="1120272" y="5061211"/>
                  <a:pt x="1118930" y="5057233"/>
                  <a:pt x="1117049" y="5052716"/>
                </a:cubicBezTo>
                <a:cubicBezTo>
                  <a:pt x="1119147" y="5049555"/>
                  <a:pt x="1120712" y="5045861"/>
                  <a:pt x="1122811" y="5042696"/>
                </a:cubicBezTo>
                <a:cubicBezTo>
                  <a:pt x="1122706" y="5039959"/>
                  <a:pt x="1122600" y="5037222"/>
                  <a:pt x="1122495" y="5034485"/>
                </a:cubicBezTo>
                <a:cubicBezTo>
                  <a:pt x="1122868" y="5030910"/>
                  <a:pt x="1123784" y="5027874"/>
                  <a:pt x="1124158" y="5024300"/>
                </a:cubicBezTo>
                <a:lnTo>
                  <a:pt x="1120205" y="5028252"/>
                </a:lnTo>
                <a:lnTo>
                  <a:pt x="1122495" y="5034485"/>
                </a:lnTo>
                <a:cubicBezTo>
                  <a:pt x="1117956" y="5049680"/>
                  <a:pt x="1112884" y="5064346"/>
                  <a:pt x="1108340" y="5079541"/>
                </a:cubicBezTo>
                <a:lnTo>
                  <a:pt x="1019535" y="5061794"/>
                </a:lnTo>
                <a:lnTo>
                  <a:pt x="907867" y="5071187"/>
                </a:lnTo>
                <a:lnTo>
                  <a:pt x="788983" y="5093104"/>
                </a:lnTo>
                <a:lnTo>
                  <a:pt x="658043" y="5134555"/>
                </a:lnTo>
                <a:lnTo>
                  <a:pt x="522026" y="5190653"/>
                </a:lnTo>
                <a:lnTo>
                  <a:pt x="384200" y="5252843"/>
                </a:lnTo>
                <a:lnTo>
                  <a:pt x="249344" y="5325897"/>
                </a:lnTo>
                <a:lnTo>
                  <a:pt x="120569" y="5397133"/>
                </a:lnTo>
                <a:lnTo>
                  <a:pt x="0" y="5468693"/>
                </a:lnTo>
                <a:lnTo>
                  <a:pt x="124698" y="5335477"/>
                </a:lnTo>
                <a:lnTo>
                  <a:pt x="246734" y="5221959"/>
                </a:lnTo>
                <a:lnTo>
                  <a:pt x="376856" y="5132327"/>
                </a:lnTo>
                <a:lnTo>
                  <a:pt x="515500" y="5051213"/>
                </a:lnTo>
                <a:lnTo>
                  <a:pt x="659408" y="4987219"/>
                </a:lnTo>
                <a:lnTo>
                  <a:pt x="820898" y="4940794"/>
                </a:lnTo>
                <a:lnTo>
                  <a:pt x="1181074" y="4846988"/>
                </a:lnTo>
                <a:lnTo>
                  <a:pt x="1226539" y="4526635"/>
                </a:lnTo>
                <a:lnTo>
                  <a:pt x="1248314" y="4207589"/>
                </a:lnTo>
                <a:cubicBezTo>
                  <a:pt x="1247665" y="4099917"/>
                  <a:pt x="1247020" y="3992241"/>
                  <a:pt x="1246367" y="3884569"/>
                </a:cubicBezTo>
                <a:lnTo>
                  <a:pt x="1267627" y="3672408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32" name="그룹 179">
            <a:extLst>
              <a:ext uri="{FF2B5EF4-FFF2-40B4-BE49-F238E27FC236}">
                <a16:creationId xmlns:a16="http://schemas.microsoft.com/office/drawing/2014/main" id="{6B31E189-4FCD-415F-8152-28698EDD1AC2}"/>
              </a:ext>
            </a:extLst>
          </p:cNvPr>
          <p:cNvGrpSpPr/>
          <p:nvPr/>
        </p:nvGrpSpPr>
        <p:grpSpPr>
          <a:xfrm>
            <a:off x="4397619" y="5294791"/>
            <a:ext cx="706282" cy="462428"/>
            <a:chOff x="4397619" y="5399566"/>
            <a:chExt cx="706282" cy="462428"/>
          </a:xfrm>
        </p:grpSpPr>
        <p:grpSp>
          <p:nvGrpSpPr>
            <p:cNvPr id="33" name="그룹 68">
              <a:extLst>
                <a:ext uri="{FF2B5EF4-FFF2-40B4-BE49-F238E27FC236}">
                  <a16:creationId xmlns:a16="http://schemas.microsoft.com/office/drawing/2014/main" id="{07C4BF9C-1677-41FC-8E0C-60E4F93A74B9}"/>
                </a:ext>
              </a:extLst>
            </p:cNvPr>
            <p:cNvGrpSpPr/>
            <p:nvPr/>
          </p:nvGrpSpPr>
          <p:grpSpPr>
            <a:xfrm>
              <a:off x="4397619" y="5538139"/>
              <a:ext cx="323855" cy="323855"/>
              <a:chOff x="2460435" y="1380960"/>
              <a:chExt cx="914400" cy="914400"/>
            </a:xfrm>
          </p:grpSpPr>
          <p:sp>
            <p:nvSpPr>
              <p:cNvPr id="38" name="타원 69">
                <a:extLst>
                  <a:ext uri="{FF2B5EF4-FFF2-40B4-BE49-F238E27FC236}">
                    <a16:creationId xmlns:a16="http://schemas.microsoft.com/office/drawing/2014/main" id="{E3839C53-067B-4098-96A0-87E52C037066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타원 70">
                <a:extLst>
                  <a:ext uri="{FF2B5EF4-FFF2-40B4-BE49-F238E27FC236}">
                    <a16:creationId xmlns:a16="http://schemas.microsoft.com/office/drawing/2014/main" id="{B256AEFB-B2CD-4F5D-BB1F-A7A62C713245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Block Arc 11">
                <a:extLst>
                  <a:ext uri="{FF2B5EF4-FFF2-40B4-BE49-F238E27FC236}">
                    <a16:creationId xmlns:a16="http://schemas.microsoft.com/office/drawing/2014/main" id="{26BF5A3B-4020-43D1-A933-ED3BBCD8AAB8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4" name="그룹 72">
              <a:extLst>
                <a:ext uri="{FF2B5EF4-FFF2-40B4-BE49-F238E27FC236}">
                  <a16:creationId xmlns:a16="http://schemas.microsoft.com/office/drawing/2014/main" id="{392FB93D-CDF7-4114-9842-83B8F77C2BF3}"/>
                </a:ext>
              </a:extLst>
            </p:cNvPr>
            <p:cNvGrpSpPr/>
            <p:nvPr/>
          </p:nvGrpSpPr>
          <p:grpSpPr>
            <a:xfrm>
              <a:off x="4780046" y="5399566"/>
              <a:ext cx="323855" cy="323855"/>
              <a:chOff x="2460435" y="1380960"/>
              <a:chExt cx="914400" cy="914400"/>
            </a:xfrm>
          </p:grpSpPr>
          <p:sp>
            <p:nvSpPr>
              <p:cNvPr id="35" name="타원 73">
                <a:extLst>
                  <a:ext uri="{FF2B5EF4-FFF2-40B4-BE49-F238E27FC236}">
                    <a16:creationId xmlns:a16="http://schemas.microsoft.com/office/drawing/2014/main" id="{CA21687A-D61D-4A1B-9B50-B6FAD9F2E7E5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타원 74">
                <a:extLst>
                  <a:ext uri="{FF2B5EF4-FFF2-40B4-BE49-F238E27FC236}">
                    <a16:creationId xmlns:a16="http://schemas.microsoft.com/office/drawing/2014/main" id="{0B595D45-21B6-45CB-8723-5042C6659BB9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Block Arc 11">
                <a:extLst>
                  <a:ext uri="{FF2B5EF4-FFF2-40B4-BE49-F238E27FC236}">
                    <a16:creationId xmlns:a16="http://schemas.microsoft.com/office/drawing/2014/main" id="{A4F82905-7DE9-4836-BD08-4AF66CB03E6C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1" name="그룹 178">
            <a:extLst>
              <a:ext uri="{FF2B5EF4-FFF2-40B4-BE49-F238E27FC236}">
                <a16:creationId xmlns:a16="http://schemas.microsoft.com/office/drawing/2014/main" id="{7907FD54-34B1-46A4-8E71-7B512CA22F65}"/>
              </a:ext>
            </a:extLst>
          </p:cNvPr>
          <p:cNvGrpSpPr/>
          <p:nvPr/>
        </p:nvGrpSpPr>
        <p:grpSpPr>
          <a:xfrm>
            <a:off x="6625755" y="4359445"/>
            <a:ext cx="988812" cy="1062189"/>
            <a:chOff x="6625755" y="4464220"/>
            <a:chExt cx="988812" cy="1062189"/>
          </a:xfrm>
        </p:grpSpPr>
        <p:grpSp>
          <p:nvGrpSpPr>
            <p:cNvPr id="42" name="그룹 76">
              <a:extLst>
                <a:ext uri="{FF2B5EF4-FFF2-40B4-BE49-F238E27FC236}">
                  <a16:creationId xmlns:a16="http://schemas.microsoft.com/office/drawing/2014/main" id="{8E0701CF-EC78-45C2-9468-75D024CA669E}"/>
                </a:ext>
              </a:extLst>
            </p:cNvPr>
            <p:cNvGrpSpPr/>
            <p:nvPr/>
          </p:nvGrpSpPr>
          <p:grpSpPr>
            <a:xfrm>
              <a:off x="6625755" y="5075711"/>
              <a:ext cx="323855" cy="323855"/>
              <a:chOff x="2460435" y="1380960"/>
              <a:chExt cx="914400" cy="914400"/>
            </a:xfrm>
          </p:grpSpPr>
          <p:sp>
            <p:nvSpPr>
              <p:cNvPr id="63" name="타원 77">
                <a:extLst>
                  <a:ext uri="{FF2B5EF4-FFF2-40B4-BE49-F238E27FC236}">
                    <a16:creationId xmlns:a16="http://schemas.microsoft.com/office/drawing/2014/main" id="{90D48E71-E657-4E7F-B107-E48EE91E380C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타원 78">
                <a:extLst>
                  <a:ext uri="{FF2B5EF4-FFF2-40B4-BE49-F238E27FC236}">
                    <a16:creationId xmlns:a16="http://schemas.microsoft.com/office/drawing/2014/main" id="{3C2ACAF5-4176-406D-99ED-7E8B74B659EF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Block Arc 11">
                <a:extLst>
                  <a:ext uri="{FF2B5EF4-FFF2-40B4-BE49-F238E27FC236}">
                    <a16:creationId xmlns:a16="http://schemas.microsoft.com/office/drawing/2014/main" id="{A895CD03-BC34-40DF-A263-9E1E5268E3F3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그룹 80">
              <a:extLst>
                <a:ext uri="{FF2B5EF4-FFF2-40B4-BE49-F238E27FC236}">
                  <a16:creationId xmlns:a16="http://schemas.microsoft.com/office/drawing/2014/main" id="{4506C5DC-302A-4666-8532-FA404122B9ED}"/>
                </a:ext>
              </a:extLst>
            </p:cNvPr>
            <p:cNvGrpSpPr/>
            <p:nvPr/>
          </p:nvGrpSpPr>
          <p:grpSpPr>
            <a:xfrm>
              <a:off x="7008182" y="4937138"/>
              <a:ext cx="323855" cy="323855"/>
              <a:chOff x="2460435" y="1380960"/>
              <a:chExt cx="914400" cy="914400"/>
            </a:xfrm>
          </p:grpSpPr>
          <p:sp>
            <p:nvSpPr>
              <p:cNvPr id="60" name="타원 81">
                <a:extLst>
                  <a:ext uri="{FF2B5EF4-FFF2-40B4-BE49-F238E27FC236}">
                    <a16:creationId xmlns:a16="http://schemas.microsoft.com/office/drawing/2014/main" id="{19E1FF9F-E9D1-4D00-9670-4C32A661F980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타원 82">
                <a:extLst>
                  <a:ext uri="{FF2B5EF4-FFF2-40B4-BE49-F238E27FC236}">
                    <a16:creationId xmlns:a16="http://schemas.microsoft.com/office/drawing/2014/main" id="{1F27F6A5-4AA0-48C9-930D-F0C0E5AD6A47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Block Arc 11">
                <a:extLst>
                  <a:ext uri="{FF2B5EF4-FFF2-40B4-BE49-F238E27FC236}">
                    <a16:creationId xmlns:a16="http://schemas.microsoft.com/office/drawing/2014/main" id="{EC88F0C5-4781-49D3-83BB-024E1CC58450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그룹 84">
              <a:extLst>
                <a:ext uri="{FF2B5EF4-FFF2-40B4-BE49-F238E27FC236}">
                  <a16:creationId xmlns:a16="http://schemas.microsoft.com/office/drawing/2014/main" id="{BDA976EB-3C7B-4E37-A5CF-0ACF32A07FF1}"/>
                </a:ext>
              </a:extLst>
            </p:cNvPr>
            <p:cNvGrpSpPr/>
            <p:nvPr/>
          </p:nvGrpSpPr>
          <p:grpSpPr>
            <a:xfrm>
              <a:off x="7209583" y="5202554"/>
              <a:ext cx="323855" cy="323855"/>
              <a:chOff x="2460435" y="1380960"/>
              <a:chExt cx="914400" cy="914400"/>
            </a:xfrm>
          </p:grpSpPr>
          <p:sp>
            <p:nvSpPr>
              <p:cNvPr id="57" name="타원 85">
                <a:extLst>
                  <a:ext uri="{FF2B5EF4-FFF2-40B4-BE49-F238E27FC236}">
                    <a16:creationId xmlns:a16="http://schemas.microsoft.com/office/drawing/2014/main" id="{5AA41FC9-A632-4C1A-B732-B40D4DC87D85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타원 86">
                <a:extLst>
                  <a:ext uri="{FF2B5EF4-FFF2-40B4-BE49-F238E27FC236}">
                    <a16:creationId xmlns:a16="http://schemas.microsoft.com/office/drawing/2014/main" id="{E4F59AEE-6CAA-4D2A-81AF-1F5369CD7C6F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Block Arc 11">
                <a:extLst>
                  <a:ext uri="{FF2B5EF4-FFF2-40B4-BE49-F238E27FC236}">
                    <a16:creationId xmlns:a16="http://schemas.microsoft.com/office/drawing/2014/main" id="{23131965-0A81-41CC-9A0C-3ADF89194F34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" name="그룹 88">
              <a:extLst>
                <a:ext uri="{FF2B5EF4-FFF2-40B4-BE49-F238E27FC236}">
                  <a16:creationId xmlns:a16="http://schemas.microsoft.com/office/drawing/2014/main" id="{1FEF5C56-9015-412F-B359-F42AB997909F}"/>
                </a:ext>
              </a:extLst>
            </p:cNvPr>
            <p:cNvGrpSpPr/>
            <p:nvPr/>
          </p:nvGrpSpPr>
          <p:grpSpPr>
            <a:xfrm>
              <a:off x="6976502" y="4464220"/>
              <a:ext cx="323855" cy="323855"/>
              <a:chOff x="2460435" y="1380960"/>
              <a:chExt cx="914400" cy="914400"/>
            </a:xfrm>
          </p:grpSpPr>
          <p:sp>
            <p:nvSpPr>
              <p:cNvPr id="54" name="타원 89">
                <a:extLst>
                  <a:ext uri="{FF2B5EF4-FFF2-40B4-BE49-F238E27FC236}">
                    <a16:creationId xmlns:a16="http://schemas.microsoft.com/office/drawing/2014/main" id="{19492870-A7B3-4D36-AD30-30E5E031E399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타원 90">
                <a:extLst>
                  <a:ext uri="{FF2B5EF4-FFF2-40B4-BE49-F238E27FC236}">
                    <a16:creationId xmlns:a16="http://schemas.microsoft.com/office/drawing/2014/main" id="{6D985A68-7C6A-492B-B062-483C261E7C16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Block Arc 11">
                <a:extLst>
                  <a:ext uri="{FF2B5EF4-FFF2-40B4-BE49-F238E27FC236}">
                    <a16:creationId xmlns:a16="http://schemas.microsoft.com/office/drawing/2014/main" id="{DCFD7C66-ACE0-48FF-8324-FAA5720E0669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" name="그룹 92">
              <a:extLst>
                <a:ext uri="{FF2B5EF4-FFF2-40B4-BE49-F238E27FC236}">
                  <a16:creationId xmlns:a16="http://schemas.microsoft.com/office/drawing/2014/main" id="{9469C591-8116-45BA-BCA0-FBDA5452C4C6}"/>
                </a:ext>
              </a:extLst>
            </p:cNvPr>
            <p:cNvGrpSpPr/>
            <p:nvPr/>
          </p:nvGrpSpPr>
          <p:grpSpPr>
            <a:xfrm>
              <a:off x="7290712" y="4713609"/>
              <a:ext cx="323855" cy="323855"/>
              <a:chOff x="2460435" y="1380960"/>
              <a:chExt cx="914400" cy="914400"/>
            </a:xfrm>
          </p:grpSpPr>
          <p:sp>
            <p:nvSpPr>
              <p:cNvPr id="51" name="타원 93">
                <a:extLst>
                  <a:ext uri="{FF2B5EF4-FFF2-40B4-BE49-F238E27FC236}">
                    <a16:creationId xmlns:a16="http://schemas.microsoft.com/office/drawing/2014/main" id="{383F5267-2865-47FD-BB0A-092BFD83A10B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타원 94">
                <a:extLst>
                  <a:ext uri="{FF2B5EF4-FFF2-40B4-BE49-F238E27FC236}">
                    <a16:creationId xmlns:a16="http://schemas.microsoft.com/office/drawing/2014/main" id="{87AF7E73-4D7C-4D22-B5A0-1681F39C1BAB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Block Arc 11">
                <a:extLst>
                  <a:ext uri="{FF2B5EF4-FFF2-40B4-BE49-F238E27FC236}">
                    <a16:creationId xmlns:a16="http://schemas.microsoft.com/office/drawing/2014/main" id="{62FACD39-9AC5-4137-9AAD-8D949155A3CB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7" name="그룹 96">
              <a:extLst>
                <a:ext uri="{FF2B5EF4-FFF2-40B4-BE49-F238E27FC236}">
                  <a16:creationId xmlns:a16="http://schemas.microsoft.com/office/drawing/2014/main" id="{607989A1-C29D-46D4-BAE3-39983B36C0A6}"/>
                </a:ext>
              </a:extLst>
            </p:cNvPr>
            <p:cNvGrpSpPr/>
            <p:nvPr/>
          </p:nvGrpSpPr>
          <p:grpSpPr>
            <a:xfrm>
              <a:off x="6687463" y="4720708"/>
              <a:ext cx="323855" cy="323855"/>
              <a:chOff x="2460435" y="1380960"/>
              <a:chExt cx="914400" cy="914400"/>
            </a:xfrm>
          </p:grpSpPr>
          <p:sp>
            <p:nvSpPr>
              <p:cNvPr id="48" name="타원 97">
                <a:extLst>
                  <a:ext uri="{FF2B5EF4-FFF2-40B4-BE49-F238E27FC236}">
                    <a16:creationId xmlns:a16="http://schemas.microsoft.com/office/drawing/2014/main" id="{AFAA55B2-BCF9-4DA2-BD47-D8D22EDE6E96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타원 98">
                <a:extLst>
                  <a:ext uri="{FF2B5EF4-FFF2-40B4-BE49-F238E27FC236}">
                    <a16:creationId xmlns:a16="http://schemas.microsoft.com/office/drawing/2014/main" id="{BAB0B3C8-CBDD-4EA7-B2BB-1864A79ACBF7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Block Arc 11">
                <a:extLst>
                  <a:ext uri="{FF2B5EF4-FFF2-40B4-BE49-F238E27FC236}">
                    <a16:creationId xmlns:a16="http://schemas.microsoft.com/office/drawing/2014/main" id="{77D6C962-CE56-4615-89C4-89D0F9FC0582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F7E7692-4EA1-46B3-829F-8CF2C86BBADD}"/>
              </a:ext>
            </a:extLst>
          </p:cNvPr>
          <p:cNvGrpSpPr/>
          <p:nvPr/>
        </p:nvGrpSpPr>
        <p:grpSpPr>
          <a:xfrm>
            <a:off x="8559328" y="3951426"/>
            <a:ext cx="2378579" cy="1503232"/>
            <a:chOff x="8559328" y="4056201"/>
            <a:chExt cx="2378579" cy="1503232"/>
          </a:xfrm>
        </p:grpSpPr>
        <p:grpSp>
          <p:nvGrpSpPr>
            <p:cNvPr id="66" name="그룹 102">
              <a:extLst>
                <a:ext uri="{FF2B5EF4-FFF2-40B4-BE49-F238E27FC236}">
                  <a16:creationId xmlns:a16="http://schemas.microsoft.com/office/drawing/2014/main" id="{F15D160E-E38C-4C03-A145-A9AF686271E5}"/>
                </a:ext>
              </a:extLst>
            </p:cNvPr>
            <p:cNvGrpSpPr/>
            <p:nvPr/>
          </p:nvGrpSpPr>
          <p:grpSpPr>
            <a:xfrm>
              <a:off x="9038267" y="4422581"/>
              <a:ext cx="323855" cy="323855"/>
              <a:chOff x="2460435" y="1380960"/>
              <a:chExt cx="914400" cy="914400"/>
            </a:xfrm>
          </p:grpSpPr>
          <p:sp>
            <p:nvSpPr>
              <p:cNvPr id="67" name="타원 123">
                <a:extLst>
                  <a:ext uri="{FF2B5EF4-FFF2-40B4-BE49-F238E27FC236}">
                    <a16:creationId xmlns:a16="http://schemas.microsoft.com/office/drawing/2014/main" id="{583E6E91-DE91-4D7E-8574-3918292C504B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타원 124">
                <a:extLst>
                  <a:ext uri="{FF2B5EF4-FFF2-40B4-BE49-F238E27FC236}">
                    <a16:creationId xmlns:a16="http://schemas.microsoft.com/office/drawing/2014/main" id="{8E335917-16DB-43F8-AD3C-1387EFF8DAFD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Block Arc 11">
                <a:extLst>
                  <a:ext uri="{FF2B5EF4-FFF2-40B4-BE49-F238E27FC236}">
                    <a16:creationId xmlns:a16="http://schemas.microsoft.com/office/drawing/2014/main" id="{84DC0371-8875-4D8E-B245-BC99C0909C64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그룹 103">
              <a:extLst>
                <a:ext uri="{FF2B5EF4-FFF2-40B4-BE49-F238E27FC236}">
                  <a16:creationId xmlns:a16="http://schemas.microsoft.com/office/drawing/2014/main" id="{BE252B41-E844-4CA4-926D-C5009305471C}"/>
                </a:ext>
              </a:extLst>
            </p:cNvPr>
            <p:cNvGrpSpPr/>
            <p:nvPr/>
          </p:nvGrpSpPr>
          <p:grpSpPr>
            <a:xfrm>
              <a:off x="9420694" y="4284008"/>
              <a:ext cx="323855" cy="323855"/>
              <a:chOff x="2460435" y="1380960"/>
              <a:chExt cx="914400" cy="914400"/>
            </a:xfrm>
          </p:grpSpPr>
          <p:sp>
            <p:nvSpPr>
              <p:cNvPr id="71" name="타원 120">
                <a:extLst>
                  <a:ext uri="{FF2B5EF4-FFF2-40B4-BE49-F238E27FC236}">
                    <a16:creationId xmlns:a16="http://schemas.microsoft.com/office/drawing/2014/main" id="{A16863DF-9CFD-4EC4-8720-FB1D7B028D9F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타원 121">
                <a:extLst>
                  <a:ext uri="{FF2B5EF4-FFF2-40B4-BE49-F238E27FC236}">
                    <a16:creationId xmlns:a16="http://schemas.microsoft.com/office/drawing/2014/main" id="{03D08FA8-8521-4176-9F62-E4D07D4AFB4A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Block Arc 11">
                <a:extLst>
                  <a:ext uri="{FF2B5EF4-FFF2-40B4-BE49-F238E27FC236}">
                    <a16:creationId xmlns:a16="http://schemas.microsoft.com/office/drawing/2014/main" id="{233F9D97-11C8-45D7-BCC1-D2378D46A90A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4" name="그룹 104">
              <a:extLst>
                <a:ext uri="{FF2B5EF4-FFF2-40B4-BE49-F238E27FC236}">
                  <a16:creationId xmlns:a16="http://schemas.microsoft.com/office/drawing/2014/main" id="{F53BDD94-2BA5-4951-A2B9-E1394D33CFF3}"/>
                </a:ext>
              </a:extLst>
            </p:cNvPr>
            <p:cNvGrpSpPr/>
            <p:nvPr/>
          </p:nvGrpSpPr>
          <p:grpSpPr>
            <a:xfrm>
              <a:off x="9622095" y="4549424"/>
              <a:ext cx="323855" cy="323855"/>
              <a:chOff x="2460435" y="1380960"/>
              <a:chExt cx="914400" cy="914400"/>
            </a:xfrm>
          </p:grpSpPr>
          <p:sp>
            <p:nvSpPr>
              <p:cNvPr id="75" name="타원 117">
                <a:extLst>
                  <a:ext uri="{FF2B5EF4-FFF2-40B4-BE49-F238E27FC236}">
                    <a16:creationId xmlns:a16="http://schemas.microsoft.com/office/drawing/2014/main" id="{DA6C140B-83C8-4E0B-818A-847578F497EB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타원 118">
                <a:extLst>
                  <a:ext uri="{FF2B5EF4-FFF2-40B4-BE49-F238E27FC236}">
                    <a16:creationId xmlns:a16="http://schemas.microsoft.com/office/drawing/2014/main" id="{0DDFAF13-D92F-4DB9-B046-3BF9637DEDEF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Block Arc 11">
                <a:extLst>
                  <a:ext uri="{FF2B5EF4-FFF2-40B4-BE49-F238E27FC236}">
                    <a16:creationId xmlns:a16="http://schemas.microsoft.com/office/drawing/2014/main" id="{6ADC2487-09EC-4E0E-9E39-6B50598F1C46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8" name="그룹 105">
              <a:extLst>
                <a:ext uri="{FF2B5EF4-FFF2-40B4-BE49-F238E27FC236}">
                  <a16:creationId xmlns:a16="http://schemas.microsoft.com/office/drawing/2014/main" id="{73FAFA6F-0DC3-41A6-A85C-D12A5BF60A17}"/>
                </a:ext>
              </a:extLst>
            </p:cNvPr>
            <p:cNvGrpSpPr/>
            <p:nvPr/>
          </p:nvGrpSpPr>
          <p:grpSpPr>
            <a:xfrm>
              <a:off x="10004522" y="4410851"/>
              <a:ext cx="323855" cy="323855"/>
              <a:chOff x="2460435" y="1380960"/>
              <a:chExt cx="914400" cy="914400"/>
            </a:xfrm>
          </p:grpSpPr>
          <p:sp>
            <p:nvSpPr>
              <p:cNvPr id="79" name="타원 114">
                <a:extLst>
                  <a:ext uri="{FF2B5EF4-FFF2-40B4-BE49-F238E27FC236}">
                    <a16:creationId xmlns:a16="http://schemas.microsoft.com/office/drawing/2014/main" id="{5A8E9F1A-6031-4324-8345-35DEFDA3AD6E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타원 115">
                <a:extLst>
                  <a:ext uri="{FF2B5EF4-FFF2-40B4-BE49-F238E27FC236}">
                    <a16:creationId xmlns:a16="http://schemas.microsoft.com/office/drawing/2014/main" id="{B1E0AB52-6B52-4539-8B25-8F74AE500779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Block Arc 11">
                <a:extLst>
                  <a:ext uri="{FF2B5EF4-FFF2-40B4-BE49-F238E27FC236}">
                    <a16:creationId xmlns:a16="http://schemas.microsoft.com/office/drawing/2014/main" id="{3D4BCF64-540D-4217-9E96-1D8F0E004475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" name="그룹 106">
              <a:extLst>
                <a:ext uri="{FF2B5EF4-FFF2-40B4-BE49-F238E27FC236}">
                  <a16:creationId xmlns:a16="http://schemas.microsoft.com/office/drawing/2014/main" id="{9880ED81-71B6-453B-AB4D-473E9F32FF2F}"/>
                </a:ext>
              </a:extLst>
            </p:cNvPr>
            <p:cNvGrpSpPr/>
            <p:nvPr/>
          </p:nvGrpSpPr>
          <p:grpSpPr>
            <a:xfrm>
              <a:off x="9703224" y="4060479"/>
              <a:ext cx="323855" cy="323855"/>
              <a:chOff x="2460435" y="1380960"/>
              <a:chExt cx="914400" cy="914400"/>
            </a:xfrm>
          </p:grpSpPr>
          <p:sp>
            <p:nvSpPr>
              <p:cNvPr id="83" name="타원 111">
                <a:extLst>
                  <a:ext uri="{FF2B5EF4-FFF2-40B4-BE49-F238E27FC236}">
                    <a16:creationId xmlns:a16="http://schemas.microsoft.com/office/drawing/2014/main" id="{E18A34EB-831B-47E8-BB0C-EFBA1E4547D2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타원 112">
                <a:extLst>
                  <a:ext uri="{FF2B5EF4-FFF2-40B4-BE49-F238E27FC236}">
                    <a16:creationId xmlns:a16="http://schemas.microsoft.com/office/drawing/2014/main" id="{F79F1792-5029-4755-B035-B60DA42A8FC2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Block Arc 11">
                <a:extLst>
                  <a:ext uri="{FF2B5EF4-FFF2-40B4-BE49-F238E27FC236}">
                    <a16:creationId xmlns:a16="http://schemas.microsoft.com/office/drawing/2014/main" id="{D6BBF93A-80BA-4976-B27C-6463D53498D9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6" name="그룹 107">
              <a:extLst>
                <a:ext uri="{FF2B5EF4-FFF2-40B4-BE49-F238E27FC236}">
                  <a16:creationId xmlns:a16="http://schemas.microsoft.com/office/drawing/2014/main" id="{CE517CDF-19E6-4A6C-AE39-04200BD5B76E}"/>
                </a:ext>
              </a:extLst>
            </p:cNvPr>
            <p:cNvGrpSpPr/>
            <p:nvPr/>
          </p:nvGrpSpPr>
          <p:grpSpPr>
            <a:xfrm>
              <a:off x="9099975" y="4067578"/>
              <a:ext cx="323855" cy="323855"/>
              <a:chOff x="2460435" y="1380960"/>
              <a:chExt cx="914400" cy="914400"/>
            </a:xfrm>
          </p:grpSpPr>
          <p:sp>
            <p:nvSpPr>
              <p:cNvPr id="87" name="타원 108">
                <a:extLst>
                  <a:ext uri="{FF2B5EF4-FFF2-40B4-BE49-F238E27FC236}">
                    <a16:creationId xmlns:a16="http://schemas.microsoft.com/office/drawing/2014/main" id="{55205E2E-D7A7-4CF0-9323-EB61E97C4402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109">
                <a:extLst>
                  <a:ext uri="{FF2B5EF4-FFF2-40B4-BE49-F238E27FC236}">
                    <a16:creationId xmlns:a16="http://schemas.microsoft.com/office/drawing/2014/main" id="{4F7BE706-EAF5-43B5-8555-91CD2BDC0A8F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Block Arc 11">
                <a:extLst>
                  <a:ext uri="{FF2B5EF4-FFF2-40B4-BE49-F238E27FC236}">
                    <a16:creationId xmlns:a16="http://schemas.microsoft.com/office/drawing/2014/main" id="{5DD56257-E943-4CD6-BA60-0A5904A2D6CD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그룹 126">
              <a:extLst>
                <a:ext uri="{FF2B5EF4-FFF2-40B4-BE49-F238E27FC236}">
                  <a16:creationId xmlns:a16="http://schemas.microsoft.com/office/drawing/2014/main" id="{4F4C445B-0BD0-4B4D-84D8-DD48470342C0}"/>
                </a:ext>
              </a:extLst>
            </p:cNvPr>
            <p:cNvGrpSpPr/>
            <p:nvPr/>
          </p:nvGrpSpPr>
          <p:grpSpPr>
            <a:xfrm>
              <a:off x="8559328" y="5108735"/>
              <a:ext cx="323855" cy="323855"/>
              <a:chOff x="2460435" y="1380960"/>
              <a:chExt cx="914400" cy="914400"/>
            </a:xfrm>
          </p:grpSpPr>
          <p:sp>
            <p:nvSpPr>
              <p:cNvPr id="91" name="타원 127">
                <a:extLst>
                  <a:ext uri="{FF2B5EF4-FFF2-40B4-BE49-F238E27FC236}">
                    <a16:creationId xmlns:a16="http://schemas.microsoft.com/office/drawing/2014/main" id="{1DD6C3B8-D1A7-42A4-A2DD-51D0EE2D1D3C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타원 128">
                <a:extLst>
                  <a:ext uri="{FF2B5EF4-FFF2-40B4-BE49-F238E27FC236}">
                    <a16:creationId xmlns:a16="http://schemas.microsoft.com/office/drawing/2014/main" id="{6C968974-F1F0-49B6-B79D-3673E4A26A29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Block Arc 11">
                <a:extLst>
                  <a:ext uri="{FF2B5EF4-FFF2-40B4-BE49-F238E27FC236}">
                    <a16:creationId xmlns:a16="http://schemas.microsoft.com/office/drawing/2014/main" id="{B022ACB8-F693-4C8F-8305-9CB1802C3B19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4" name="그룹 130">
              <a:extLst>
                <a:ext uri="{FF2B5EF4-FFF2-40B4-BE49-F238E27FC236}">
                  <a16:creationId xmlns:a16="http://schemas.microsoft.com/office/drawing/2014/main" id="{D34CFED8-9319-4176-8082-35748725DD71}"/>
                </a:ext>
              </a:extLst>
            </p:cNvPr>
            <p:cNvGrpSpPr/>
            <p:nvPr/>
          </p:nvGrpSpPr>
          <p:grpSpPr>
            <a:xfrm>
              <a:off x="8941755" y="4970162"/>
              <a:ext cx="323855" cy="323855"/>
              <a:chOff x="2460435" y="1380960"/>
              <a:chExt cx="914400" cy="914400"/>
            </a:xfrm>
          </p:grpSpPr>
          <p:sp>
            <p:nvSpPr>
              <p:cNvPr id="95" name="타원 131">
                <a:extLst>
                  <a:ext uri="{FF2B5EF4-FFF2-40B4-BE49-F238E27FC236}">
                    <a16:creationId xmlns:a16="http://schemas.microsoft.com/office/drawing/2014/main" id="{09C88800-DB88-4B2A-A8C3-0A1EE36BB55F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타원 132">
                <a:extLst>
                  <a:ext uri="{FF2B5EF4-FFF2-40B4-BE49-F238E27FC236}">
                    <a16:creationId xmlns:a16="http://schemas.microsoft.com/office/drawing/2014/main" id="{A9DC2CB4-4091-4A2E-B2FB-62F2AF876AC8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Block Arc 11">
                <a:extLst>
                  <a:ext uri="{FF2B5EF4-FFF2-40B4-BE49-F238E27FC236}">
                    <a16:creationId xmlns:a16="http://schemas.microsoft.com/office/drawing/2014/main" id="{C236168A-DB4C-490B-88EB-B1155F849D59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8" name="그룹 134">
              <a:extLst>
                <a:ext uri="{FF2B5EF4-FFF2-40B4-BE49-F238E27FC236}">
                  <a16:creationId xmlns:a16="http://schemas.microsoft.com/office/drawing/2014/main" id="{928FD409-1084-4C7C-8FA9-F3EE7376845F}"/>
                </a:ext>
              </a:extLst>
            </p:cNvPr>
            <p:cNvGrpSpPr/>
            <p:nvPr/>
          </p:nvGrpSpPr>
          <p:grpSpPr>
            <a:xfrm>
              <a:off x="9143156" y="5235578"/>
              <a:ext cx="323855" cy="323855"/>
              <a:chOff x="2460435" y="1380960"/>
              <a:chExt cx="914400" cy="914400"/>
            </a:xfrm>
          </p:grpSpPr>
          <p:sp>
            <p:nvSpPr>
              <p:cNvPr id="99" name="타원 135">
                <a:extLst>
                  <a:ext uri="{FF2B5EF4-FFF2-40B4-BE49-F238E27FC236}">
                    <a16:creationId xmlns:a16="http://schemas.microsoft.com/office/drawing/2014/main" id="{90629A99-BDF4-48D2-B853-73638047DD62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타원 136">
                <a:extLst>
                  <a:ext uri="{FF2B5EF4-FFF2-40B4-BE49-F238E27FC236}">
                    <a16:creationId xmlns:a16="http://schemas.microsoft.com/office/drawing/2014/main" id="{C8E93323-CD8D-4CFD-976B-A6A4EACF1AD7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Block Arc 11">
                <a:extLst>
                  <a:ext uri="{FF2B5EF4-FFF2-40B4-BE49-F238E27FC236}">
                    <a16:creationId xmlns:a16="http://schemas.microsoft.com/office/drawing/2014/main" id="{8C1011CE-CC3F-461B-9968-6151AE1EF8B7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2" name="그룹 138">
              <a:extLst>
                <a:ext uri="{FF2B5EF4-FFF2-40B4-BE49-F238E27FC236}">
                  <a16:creationId xmlns:a16="http://schemas.microsoft.com/office/drawing/2014/main" id="{E626A04A-47C1-4EEA-991B-7E6F216A3CD5}"/>
                </a:ext>
              </a:extLst>
            </p:cNvPr>
            <p:cNvGrpSpPr/>
            <p:nvPr/>
          </p:nvGrpSpPr>
          <p:grpSpPr>
            <a:xfrm>
              <a:off x="9525583" y="5097005"/>
              <a:ext cx="323855" cy="323855"/>
              <a:chOff x="2460435" y="1380960"/>
              <a:chExt cx="914400" cy="914400"/>
            </a:xfrm>
          </p:grpSpPr>
          <p:sp>
            <p:nvSpPr>
              <p:cNvPr id="103" name="타원 139">
                <a:extLst>
                  <a:ext uri="{FF2B5EF4-FFF2-40B4-BE49-F238E27FC236}">
                    <a16:creationId xmlns:a16="http://schemas.microsoft.com/office/drawing/2014/main" id="{66685A5A-1629-41DC-804E-2AA926052E72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타원 140">
                <a:extLst>
                  <a:ext uri="{FF2B5EF4-FFF2-40B4-BE49-F238E27FC236}">
                    <a16:creationId xmlns:a16="http://schemas.microsoft.com/office/drawing/2014/main" id="{71F83CE8-1BEC-444D-B034-477CC0985639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Block Arc 11">
                <a:extLst>
                  <a:ext uri="{FF2B5EF4-FFF2-40B4-BE49-F238E27FC236}">
                    <a16:creationId xmlns:a16="http://schemas.microsoft.com/office/drawing/2014/main" id="{FA9FF545-38B7-4B0B-A78E-DED0D7AC8BA1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6" name="그룹 142">
              <a:extLst>
                <a:ext uri="{FF2B5EF4-FFF2-40B4-BE49-F238E27FC236}">
                  <a16:creationId xmlns:a16="http://schemas.microsoft.com/office/drawing/2014/main" id="{F347B313-0AA9-40AB-9DB0-A1BB04E41467}"/>
                </a:ext>
              </a:extLst>
            </p:cNvPr>
            <p:cNvGrpSpPr/>
            <p:nvPr/>
          </p:nvGrpSpPr>
          <p:grpSpPr>
            <a:xfrm>
              <a:off x="9224285" y="4746633"/>
              <a:ext cx="323855" cy="323855"/>
              <a:chOff x="2460435" y="1380960"/>
              <a:chExt cx="914400" cy="914400"/>
            </a:xfrm>
          </p:grpSpPr>
          <p:sp>
            <p:nvSpPr>
              <p:cNvPr id="107" name="타원 143">
                <a:extLst>
                  <a:ext uri="{FF2B5EF4-FFF2-40B4-BE49-F238E27FC236}">
                    <a16:creationId xmlns:a16="http://schemas.microsoft.com/office/drawing/2014/main" id="{F09266E7-765F-4FFE-9FD4-EB82B0AB1C23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8" name="타원 144">
                <a:extLst>
                  <a:ext uri="{FF2B5EF4-FFF2-40B4-BE49-F238E27FC236}">
                    <a16:creationId xmlns:a16="http://schemas.microsoft.com/office/drawing/2014/main" id="{6A447EF3-704C-41E5-85A9-6B77F959F237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Block Arc 11">
                <a:extLst>
                  <a:ext uri="{FF2B5EF4-FFF2-40B4-BE49-F238E27FC236}">
                    <a16:creationId xmlns:a16="http://schemas.microsoft.com/office/drawing/2014/main" id="{DE9A2543-8C20-4BA3-B984-283952D778D2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0" name="그룹 146">
              <a:extLst>
                <a:ext uri="{FF2B5EF4-FFF2-40B4-BE49-F238E27FC236}">
                  <a16:creationId xmlns:a16="http://schemas.microsoft.com/office/drawing/2014/main" id="{BC4FDB22-D03A-424B-8620-54AFEAC90847}"/>
                </a:ext>
              </a:extLst>
            </p:cNvPr>
            <p:cNvGrpSpPr/>
            <p:nvPr/>
          </p:nvGrpSpPr>
          <p:grpSpPr>
            <a:xfrm>
              <a:off x="8655270" y="4626889"/>
              <a:ext cx="323855" cy="323855"/>
              <a:chOff x="2460435" y="1380960"/>
              <a:chExt cx="914400" cy="914400"/>
            </a:xfrm>
          </p:grpSpPr>
          <p:sp>
            <p:nvSpPr>
              <p:cNvPr id="111" name="타원 147">
                <a:extLst>
                  <a:ext uri="{FF2B5EF4-FFF2-40B4-BE49-F238E27FC236}">
                    <a16:creationId xmlns:a16="http://schemas.microsoft.com/office/drawing/2014/main" id="{46CF425D-8D9F-4A28-8763-F9362656F246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타원 148">
                <a:extLst>
                  <a:ext uri="{FF2B5EF4-FFF2-40B4-BE49-F238E27FC236}">
                    <a16:creationId xmlns:a16="http://schemas.microsoft.com/office/drawing/2014/main" id="{F8CDA27C-016A-4DC7-8C0D-5F5E50F95B62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Block Arc 11">
                <a:extLst>
                  <a:ext uri="{FF2B5EF4-FFF2-40B4-BE49-F238E27FC236}">
                    <a16:creationId xmlns:a16="http://schemas.microsoft.com/office/drawing/2014/main" id="{CE161D4B-6853-482B-9AB6-2C05A9853235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4" name="그룹 150">
              <a:extLst>
                <a:ext uri="{FF2B5EF4-FFF2-40B4-BE49-F238E27FC236}">
                  <a16:creationId xmlns:a16="http://schemas.microsoft.com/office/drawing/2014/main" id="{178DAB02-D20C-4B96-8386-9375D2119EAB}"/>
                </a:ext>
              </a:extLst>
            </p:cNvPr>
            <p:cNvGrpSpPr/>
            <p:nvPr/>
          </p:nvGrpSpPr>
          <p:grpSpPr>
            <a:xfrm>
              <a:off x="9916518" y="5113771"/>
              <a:ext cx="323855" cy="323855"/>
              <a:chOff x="2460435" y="1380960"/>
              <a:chExt cx="914400" cy="914400"/>
            </a:xfrm>
          </p:grpSpPr>
          <p:sp>
            <p:nvSpPr>
              <p:cNvPr id="115" name="타원 151">
                <a:extLst>
                  <a:ext uri="{FF2B5EF4-FFF2-40B4-BE49-F238E27FC236}">
                    <a16:creationId xmlns:a16="http://schemas.microsoft.com/office/drawing/2014/main" id="{1555F6E7-B9C0-4503-892D-90FC84B1F497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타원 152">
                <a:extLst>
                  <a:ext uri="{FF2B5EF4-FFF2-40B4-BE49-F238E27FC236}">
                    <a16:creationId xmlns:a16="http://schemas.microsoft.com/office/drawing/2014/main" id="{250967A7-51C2-4540-B577-200B90653784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7" name="Block Arc 11">
                <a:extLst>
                  <a:ext uri="{FF2B5EF4-FFF2-40B4-BE49-F238E27FC236}">
                    <a16:creationId xmlns:a16="http://schemas.microsoft.com/office/drawing/2014/main" id="{BF4417AB-F514-4094-9C0C-DBB91D1A4AE6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8" name="그룹 154">
              <a:extLst>
                <a:ext uri="{FF2B5EF4-FFF2-40B4-BE49-F238E27FC236}">
                  <a16:creationId xmlns:a16="http://schemas.microsoft.com/office/drawing/2014/main" id="{C2F8FFCB-0B50-461E-9A15-D991E3C2BE90}"/>
                </a:ext>
              </a:extLst>
            </p:cNvPr>
            <p:cNvGrpSpPr/>
            <p:nvPr/>
          </p:nvGrpSpPr>
          <p:grpSpPr>
            <a:xfrm>
              <a:off x="10298945" y="4975198"/>
              <a:ext cx="323855" cy="323855"/>
              <a:chOff x="2460435" y="1380960"/>
              <a:chExt cx="914400" cy="914400"/>
            </a:xfrm>
          </p:grpSpPr>
          <p:sp>
            <p:nvSpPr>
              <p:cNvPr id="119" name="타원 155">
                <a:extLst>
                  <a:ext uri="{FF2B5EF4-FFF2-40B4-BE49-F238E27FC236}">
                    <a16:creationId xmlns:a16="http://schemas.microsoft.com/office/drawing/2014/main" id="{18E38947-70CB-4779-98DA-4933D5900B12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타원 156">
                <a:extLst>
                  <a:ext uri="{FF2B5EF4-FFF2-40B4-BE49-F238E27FC236}">
                    <a16:creationId xmlns:a16="http://schemas.microsoft.com/office/drawing/2014/main" id="{F3EEC8C3-5AF8-443D-A926-DE24ABB89E08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Block Arc 11">
                <a:extLst>
                  <a:ext uri="{FF2B5EF4-FFF2-40B4-BE49-F238E27FC236}">
                    <a16:creationId xmlns:a16="http://schemas.microsoft.com/office/drawing/2014/main" id="{77D4313F-BE09-4C2A-894E-0CE3AB996CA2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2" name="그룹 158">
              <a:extLst>
                <a:ext uri="{FF2B5EF4-FFF2-40B4-BE49-F238E27FC236}">
                  <a16:creationId xmlns:a16="http://schemas.microsoft.com/office/drawing/2014/main" id="{D3B172B2-B31C-406B-9229-C82CC6138493}"/>
                </a:ext>
              </a:extLst>
            </p:cNvPr>
            <p:cNvGrpSpPr/>
            <p:nvPr/>
          </p:nvGrpSpPr>
          <p:grpSpPr>
            <a:xfrm>
              <a:off x="10166449" y="4056201"/>
              <a:ext cx="323855" cy="323855"/>
              <a:chOff x="2460435" y="1380960"/>
              <a:chExt cx="914400" cy="914400"/>
            </a:xfrm>
          </p:grpSpPr>
          <p:sp>
            <p:nvSpPr>
              <p:cNvPr id="123" name="타원 159">
                <a:extLst>
                  <a:ext uri="{FF2B5EF4-FFF2-40B4-BE49-F238E27FC236}">
                    <a16:creationId xmlns:a16="http://schemas.microsoft.com/office/drawing/2014/main" id="{3D320EBA-A48E-48E3-8E34-5B1F2B9798CF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타원 160">
                <a:extLst>
                  <a:ext uri="{FF2B5EF4-FFF2-40B4-BE49-F238E27FC236}">
                    <a16:creationId xmlns:a16="http://schemas.microsoft.com/office/drawing/2014/main" id="{893CA015-6595-422B-952A-77E4AE370383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Block Arc 11">
                <a:extLst>
                  <a:ext uri="{FF2B5EF4-FFF2-40B4-BE49-F238E27FC236}">
                    <a16:creationId xmlns:a16="http://schemas.microsoft.com/office/drawing/2014/main" id="{178AB53E-9F54-4B11-B931-921D66909BF5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6" name="그룹 162">
              <a:extLst>
                <a:ext uri="{FF2B5EF4-FFF2-40B4-BE49-F238E27FC236}">
                  <a16:creationId xmlns:a16="http://schemas.microsoft.com/office/drawing/2014/main" id="{BB0F60DF-A85F-4929-9FAF-4C30D484E151}"/>
                </a:ext>
              </a:extLst>
            </p:cNvPr>
            <p:cNvGrpSpPr/>
            <p:nvPr/>
          </p:nvGrpSpPr>
          <p:grpSpPr>
            <a:xfrm>
              <a:off x="10419607" y="4404643"/>
              <a:ext cx="323855" cy="323855"/>
              <a:chOff x="2460435" y="1380960"/>
              <a:chExt cx="914400" cy="914400"/>
            </a:xfrm>
          </p:grpSpPr>
          <p:sp>
            <p:nvSpPr>
              <p:cNvPr id="127" name="타원 163">
                <a:extLst>
                  <a:ext uri="{FF2B5EF4-FFF2-40B4-BE49-F238E27FC236}">
                    <a16:creationId xmlns:a16="http://schemas.microsoft.com/office/drawing/2014/main" id="{F068E09A-0255-446B-8DAB-32038451833E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타원 164">
                <a:extLst>
                  <a:ext uri="{FF2B5EF4-FFF2-40B4-BE49-F238E27FC236}">
                    <a16:creationId xmlns:a16="http://schemas.microsoft.com/office/drawing/2014/main" id="{C4634D01-3BF1-4E38-AE2D-83847AC47296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Block Arc 11">
                <a:extLst>
                  <a:ext uri="{FF2B5EF4-FFF2-40B4-BE49-F238E27FC236}">
                    <a16:creationId xmlns:a16="http://schemas.microsoft.com/office/drawing/2014/main" id="{2C25C11B-0C97-4318-A6E9-C85820DD0D8D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0" name="그룹 166">
              <a:extLst>
                <a:ext uri="{FF2B5EF4-FFF2-40B4-BE49-F238E27FC236}">
                  <a16:creationId xmlns:a16="http://schemas.microsoft.com/office/drawing/2014/main" id="{2B5ACCA1-1740-4669-A862-ED3D76CD14D0}"/>
                </a:ext>
              </a:extLst>
            </p:cNvPr>
            <p:cNvGrpSpPr/>
            <p:nvPr/>
          </p:nvGrpSpPr>
          <p:grpSpPr>
            <a:xfrm>
              <a:off x="10581475" y="4751669"/>
              <a:ext cx="323855" cy="323855"/>
              <a:chOff x="2460435" y="1380960"/>
              <a:chExt cx="914400" cy="914400"/>
            </a:xfrm>
          </p:grpSpPr>
          <p:sp>
            <p:nvSpPr>
              <p:cNvPr id="131" name="타원 167">
                <a:extLst>
                  <a:ext uri="{FF2B5EF4-FFF2-40B4-BE49-F238E27FC236}">
                    <a16:creationId xmlns:a16="http://schemas.microsoft.com/office/drawing/2014/main" id="{91A67D05-FD3F-4979-8D1D-AAED20CF438B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2" name="타원 168">
                <a:extLst>
                  <a:ext uri="{FF2B5EF4-FFF2-40B4-BE49-F238E27FC236}">
                    <a16:creationId xmlns:a16="http://schemas.microsoft.com/office/drawing/2014/main" id="{34DB8ABC-F44B-47EB-BEE3-36A8F0BC96AA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Block Arc 11">
                <a:extLst>
                  <a:ext uri="{FF2B5EF4-FFF2-40B4-BE49-F238E27FC236}">
                    <a16:creationId xmlns:a16="http://schemas.microsoft.com/office/drawing/2014/main" id="{80E6694B-34E7-4720-A822-648656EB9424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4" name="그룹 170">
              <a:extLst>
                <a:ext uri="{FF2B5EF4-FFF2-40B4-BE49-F238E27FC236}">
                  <a16:creationId xmlns:a16="http://schemas.microsoft.com/office/drawing/2014/main" id="{5255E352-3FBC-4CAD-A716-8073185A13B8}"/>
                </a:ext>
              </a:extLst>
            </p:cNvPr>
            <p:cNvGrpSpPr/>
            <p:nvPr/>
          </p:nvGrpSpPr>
          <p:grpSpPr>
            <a:xfrm>
              <a:off x="9978226" y="4758768"/>
              <a:ext cx="323855" cy="323855"/>
              <a:chOff x="2460435" y="1380960"/>
              <a:chExt cx="914400" cy="914400"/>
            </a:xfrm>
          </p:grpSpPr>
          <p:sp>
            <p:nvSpPr>
              <p:cNvPr id="135" name="타원 171">
                <a:extLst>
                  <a:ext uri="{FF2B5EF4-FFF2-40B4-BE49-F238E27FC236}">
                    <a16:creationId xmlns:a16="http://schemas.microsoft.com/office/drawing/2014/main" id="{3939701E-E5E8-4679-9548-F7F7D6967389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타원 172">
                <a:extLst>
                  <a:ext uri="{FF2B5EF4-FFF2-40B4-BE49-F238E27FC236}">
                    <a16:creationId xmlns:a16="http://schemas.microsoft.com/office/drawing/2014/main" id="{496F67E3-AB97-44C7-B031-EDBBBCBDF1EB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Block Arc 11">
                <a:extLst>
                  <a:ext uri="{FF2B5EF4-FFF2-40B4-BE49-F238E27FC236}">
                    <a16:creationId xmlns:a16="http://schemas.microsoft.com/office/drawing/2014/main" id="{CB781F65-A4B4-41C6-8CFC-883A0F51EA3D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8" name="그룹 174">
              <a:extLst>
                <a:ext uri="{FF2B5EF4-FFF2-40B4-BE49-F238E27FC236}">
                  <a16:creationId xmlns:a16="http://schemas.microsoft.com/office/drawing/2014/main" id="{3EB82B52-42A7-4C08-9E2C-0C0B5B2B8235}"/>
                </a:ext>
              </a:extLst>
            </p:cNvPr>
            <p:cNvGrpSpPr/>
            <p:nvPr/>
          </p:nvGrpSpPr>
          <p:grpSpPr>
            <a:xfrm>
              <a:off x="10614052" y="5188124"/>
              <a:ext cx="323855" cy="323855"/>
              <a:chOff x="2460435" y="1380960"/>
              <a:chExt cx="914400" cy="914400"/>
            </a:xfrm>
          </p:grpSpPr>
          <p:sp>
            <p:nvSpPr>
              <p:cNvPr id="139" name="타원 175">
                <a:extLst>
                  <a:ext uri="{FF2B5EF4-FFF2-40B4-BE49-F238E27FC236}">
                    <a16:creationId xmlns:a16="http://schemas.microsoft.com/office/drawing/2014/main" id="{6C8E173B-DA82-40B7-8A6C-EAA1EDE12534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0" name="타원 176">
                <a:extLst>
                  <a:ext uri="{FF2B5EF4-FFF2-40B4-BE49-F238E27FC236}">
                    <a16:creationId xmlns:a16="http://schemas.microsoft.com/office/drawing/2014/main" id="{CBE0DD71-49B6-40B0-AA01-67352AF99DAD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1" name="Block Arc 11">
                <a:extLst>
                  <a:ext uri="{FF2B5EF4-FFF2-40B4-BE49-F238E27FC236}">
                    <a16:creationId xmlns:a16="http://schemas.microsoft.com/office/drawing/2014/main" id="{229EE2C5-7535-4EC7-A8A5-193EF9215CF8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2" name="Group 123">
            <a:extLst>
              <a:ext uri="{FF2B5EF4-FFF2-40B4-BE49-F238E27FC236}">
                <a16:creationId xmlns:a16="http://schemas.microsoft.com/office/drawing/2014/main" id="{D2DB485A-000B-4EF5-8C47-80AA5BD7A727}"/>
              </a:ext>
            </a:extLst>
          </p:cNvPr>
          <p:cNvGrpSpPr/>
          <p:nvPr/>
        </p:nvGrpSpPr>
        <p:grpSpPr>
          <a:xfrm>
            <a:off x="2410049" y="5677213"/>
            <a:ext cx="277694" cy="643745"/>
            <a:chOff x="1076653" y="3636081"/>
            <a:chExt cx="366521" cy="1131005"/>
          </a:xfrm>
          <a:solidFill>
            <a:schemeClr val="accent1"/>
          </a:solidFill>
        </p:grpSpPr>
        <p:sp>
          <p:nvSpPr>
            <p:cNvPr id="143" name="Rectangle 120">
              <a:extLst>
                <a:ext uri="{FF2B5EF4-FFF2-40B4-BE49-F238E27FC236}">
                  <a16:creationId xmlns:a16="http://schemas.microsoft.com/office/drawing/2014/main" id="{FE73106A-CBEF-4BF1-8ED6-AE3A5A22F730}"/>
                </a:ext>
              </a:extLst>
            </p:cNvPr>
            <p:cNvSpPr/>
            <p:nvPr/>
          </p:nvSpPr>
          <p:spPr>
            <a:xfrm flipH="1">
              <a:off x="1301605" y="3774620"/>
              <a:ext cx="141569" cy="992466"/>
            </a:xfrm>
            <a:custGeom>
              <a:avLst/>
              <a:gdLst>
                <a:gd name="connsiteX0" fmla="*/ 0 w 243305"/>
                <a:gd name="connsiteY0" fmla="*/ 0 h 1023811"/>
                <a:gd name="connsiteX1" fmla="*/ 243305 w 243305"/>
                <a:gd name="connsiteY1" fmla="*/ 0 h 1023811"/>
                <a:gd name="connsiteX2" fmla="*/ 243305 w 243305"/>
                <a:gd name="connsiteY2" fmla="*/ 1023811 h 1023811"/>
                <a:gd name="connsiteX3" fmla="*/ 0 w 243305"/>
                <a:gd name="connsiteY3" fmla="*/ 1023811 h 1023811"/>
                <a:gd name="connsiteX4" fmla="*/ 0 w 243305"/>
                <a:gd name="connsiteY4" fmla="*/ 0 h 1023811"/>
                <a:gd name="connsiteX0" fmla="*/ 0 w 243305"/>
                <a:gd name="connsiteY0" fmla="*/ 0 h 1423621"/>
                <a:gd name="connsiteX1" fmla="*/ 243305 w 243305"/>
                <a:gd name="connsiteY1" fmla="*/ 0 h 1423621"/>
                <a:gd name="connsiteX2" fmla="*/ 243305 w 243305"/>
                <a:gd name="connsiteY2" fmla="*/ 1023811 h 1423621"/>
                <a:gd name="connsiteX3" fmla="*/ 129302 w 243305"/>
                <a:gd name="connsiteY3" fmla="*/ 1423613 h 1423621"/>
                <a:gd name="connsiteX4" fmla="*/ 0 w 243305"/>
                <a:gd name="connsiteY4" fmla="*/ 1023811 h 1423621"/>
                <a:gd name="connsiteX5" fmla="*/ 0 w 243305"/>
                <a:gd name="connsiteY5" fmla="*/ 0 h 1423621"/>
                <a:gd name="connsiteX0" fmla="*/ 0 w 243305"/>
                <a:gd name="connsiteY0" fmla="*/ 0 h 1423613"/>
                <a:gd name="connsiteX1" fmla="*/ 243305 w 243305"/>
                <a:gd name="connsiteY1" fmla="*/ 0 h 1423613"/>
                <a:gd name="connsiteX2" fmla="*/ 243305 w 243305"/>
                <a:gd name="connsiteY2" fmla="*/ 1023811 h 1423613"/>
                <a:gd name="connsiteX3" fmla="*/ 129302 w 243305"/>
                <a:gd name="connsiteY3" fmla="*/ 1423613 h 1423613"/>
                <a:gd name="connsiteX4" fmla="*/ 0 w 243305"/>
                <a:gd name="connsiteY4" fmla="*/ 1023811 h 1423613"/>
                <a:gd name="connsiteX5" fmla="*/ 0 w 243305"/>
                <a:gd name="connsiteY5" fmla="*/ 0 h 1423613"/>
                <a:gd name="connsiteX0" fmla="*/ 0 w 243305"/>
                <a:gd name="connsiteY0" fmla="*/ 0 h 1423613"/>
                <a:gd name="connsiteX1" fmla="*/ 243305 w 243305"/>
                <a:gd name="connsiteY1" fmla="*/ 0 h 1423613"/>
                <a:gd name="connsiteX2" fmla="*/ 243305 w 243305"/>
                <a:gd name="connsiteY2" fmla="*/ 1023811 h 1423613"/>
                <a:gd name="connsiteX3" fmla="*/ 129302 w 243305"/>
                <a:gd name="connsiteY3" fmla="*/ 1423613 h 1423613"/>
                <a:gd name="connsiteX4" fmla="*/ 25400 w 243305"/>
                <a:gd name="connsiteY4" fmla="*/ 1061911 h 1423613"/>
                <a:gd name="connsiteX5" fmla="*/ 0 w 243305"/>
                <a:gd name="connsiteY5" fmla="*/ 0 h 1423613"/>
                <a:gd name="connsiteX0" fmla="*/ 0 w 243305"/>
                <a:gd name="connsiteY0" fmla="*/ 0 h 1423613"/>
                <a:gd name="connsiteX1" fmla="*/ 243305 w 243305"/>
                <a:gd name="connsiteY1" fmla="*/ 0 h 1423613"/>
                <a:gd name="connsiteX2" fmla="*/ 243305 w 243305"/>
                <a:gd name="connsiteY2" fmla="*/ 1023811 h 1423613"/>
                <a:gd name="connsiteX3" fmla="*/ 129302 w 243305"/>
                <a:gd name="connsiteY3" fmla="*/ 1423613 h 1423613"/>
                <a:gd name="connsiteX4" fmla="*/ 25400 w 243305"/>
                <a:gd name="connsiteY4" fmla="*/ 1061911 h 1423613"/>
                <a:gd name="connsiteX5" fmla="*/ 0 w 243305"/>
                <a:gd name="connsiteY5" fmla="*/ 0 h 142361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43305 w 243305"/>
                <a:gd name="connsiteY2" fmla="*/ 1023811 h 1506163"/>
                <a:gd name="connsiteX3" fmla="*/ 135652 w 243305"/>
                <a:gd name="connsiteY3" fmla="*/ 1506163 h 1506163"/>
                <a:gd name="connsiteX4" fmla="*/ 25400 w 243305"/>
                <a:gd name="connsiteY4" fmla="*/ 106191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25400 w 243305"/>
                <a:gd name="connsiteY4" fmla="*/ 106191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25400 w 243305"/>
                <a:gd name="connsiteY4" fmla="*/ 106191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25400 w 243305"/>
                <a:gd name="connsiteY4" fmla="*/ 106191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25400 w 243305"/>
                <a:gd name="connsiteY4" fmla="*/ 106191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50800 w 243305"/>
                <a:gd name="connsiteY4" fmla="*/ 109366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50800 w 243305"/>
                <a:gd name="connsiteY4" fmla="*/ 1093661 h 1506163"/>
                <a:gd name="connsiteX5" fmla="*/ 0 w 243305"/>
                <a:gd name="connsiteY5" fmla="*/ 0 h 1506163"/>
                <a:gd name="connsiteX0" fmla="*/ 0 w 319802"/>
                <a:gd name="connsiteY0" fmla="*/ 417887 h 1924050"/>
                <a:gd name="connsiteX1" fmla="*/ 319802 w 319802"/>
                <a:gd name="connsiteY1" fmla="*/ 0 h 1924050"/>
                <a:gd name="connsiteX2" fmla="*/ 243305 w 319802"/>
                <a:gd name="connsiteY2" fmla="*/ 417887 h 1924050"/>
                <a:gd name="connsiteX3" fmla="*/ 217905 w 319802"/>
                <a:gd name="connsiteY3" fmla="*/ 1511548 h 1924050"/>
                <a:gd name="connsiteX4" fmla="*/ 135652 w 319802"/>
                <a:gd name="connsiteY4" fmla="*/ 1924050 h 1924050"/>
                <a:gd name="connsiteX5" fmla="*/ 50800 w 319802"/>
                <a:gd name="connsiteY5" fmla="*/ 1511548 h 1924050"/>
                <a:gd name="connsiteX6" fmla="*/ 0 w 319802"/>
                <a:gd name="connsiteY6" fmla="*/ 417887 h 1924050"/>
                <a:gd name="connsiteX0" fmla="*/ 0 w 319802"/>
                <a:gd name="connsiteY0" fmla="*/ 417887 h 1924050"/>
                <a:gd name="connsiteX1" fmla="*/ 319802 w 319802"/>
                <a:gd name="connsiteY1" fmla="*/ 0 h 1924050"/>
                <a:gd name="connsiteX2" fmla="*/ 243305 w 319802"/>
                <a:gd name="connsiteY2" fmla="*/ 417887 h 1924050"/>
                <a:gd name="connsiteX3" fmla="*/ 217905 w 319802"/>
                <a:gd name="connsiteY3" fmla="*/ 1511548 h 1924050"/>
                <a:gd name="connsiteX4" fmla="*/ 135652 w 319802"/>
                <a:gd name="connsiteY4" fmla="*/ 1924050 h 1924050"/>
                <a:gd name="connsiteX5" fmla="*/ 50800 w 319802"/>
                <a:gd name="connsiteY5" fmla="*/ 1511548 h 1924050"/>
                <a:gd name="connsiteX6" fmla="*/ 0 w 319802"/>
                <a:gd name="connsiteY6" fmla="*/ 417887 h 1924050"/>
                <a:gd name="connsiteX0" fmla="*/ 0 w 319802"/>
                <a:gd name="connsiteY0" fmla="*/ 417887 h 1924050"/>
                <a:gd name="connsiteX1" fmla="*/ 319802 w 319802"/>
                <a:gd name="connsiteY1" fmla="*/ 0 h 1924050"/>
                <a:gd name="connsiteX2" fmla="*/ 243305 w 319802"/>
                <a:gd name="connsiteY2" fmla="*/ 417887 h 1924050"/>
                <a:gd name="connsiteX3" fmla="*/ 217905 w 319802"/>
                <a:gd name="connsiteY3" fmla="*/ 1511548 h 1924050"/>
                <a:gd name="connsiteX4" fmla="*/ 135652 w 319802"/>
                <a:gd name="connsiteY4" fmla="*/ 1924050 h 1924050"/>
                <a:gd name="connsiteX5" fmla="*/ 50800 w 319802"/>
                <a:gd name="connsiteY5" fmla="*/ 1511548 h 1924050"/>
                <a:gd name="connsiteX6" fmla="*/ 0 w 319802"/>
                <a:gd name="connsiteY6" fmla="*/ 417887 h 1924050"/>
                <a:gd name="connsiteX0" fmla="*/ 0 w 294402"/>
                <a:gd name="connsiteY0" fmla="*/ 614737 h 1924050"/>
                <a:gd name="connsiteX1" fmla="*/ 294402 w 294402"/>
                <a:gd name="connsiteY1" fmla="*/ 0 h 1924050"/>
                <a:gd name="connsiteX2" fmla="*/ 217905 w 294402"/>
                <a:gd name="connsiteY2" fmla="*/ 417887 h 1924050"/>
                <a:gd name="connsiteX3" fmla="*/ 192505 w 294402"/>
                <a:gd name="connsiteY3" fmla="*/ 1511548 h 1924050"/>
                <a:gd name="connsiteX4" fmla="*/ 110252 w 294402"/>
                <a:gd name="connsiteY4" fmla="*/ 1924050 h 1924050"/>
                <a:gd name="connsiteX5" fmla="*/ 25400 w 294402"/>
                <a:gd name="connsiteY5" fmla="*/ 1511548 h 1924050"/>
                <a:gd name="connsiteX6" fmla="*/ 0 w 294402"/>
                <a:gd name="connsiteY6" fmla="*/ 614737 h 1924050"/>
                <a:gd name="connsiteX0" fmla="*/ 0 w 294402"/>
                <a:gd name="connsiteY0" fmla="*/ 614737 h 1924050"/>
                <a:gd name="connsiteX1" fmla="*/ 294402 w 294402"/>
                <a:gd name="connsiteY1" fmla="*/ 0 h 1924050"/>
                <a:gd name="connsiteX2" fmla="*/ 179805 w 294402"/>
                <a:gd name="connsiteY2" fmla="*/ 608387 h 1924050"/>
                <a:gd name="connsiteX3" fmla="*/ 192505 w 294402"/>
                <a:gd name="connsiteY3" fmla="*/ 1511548 h 1924050"/>
                <a:gd name="connsiteX4" fmla="*/ 110252 w 294402"/>
                <a:gd name="connsiteY4" fmla="*/ 1924050 h 1924050"/>
                <a:gd name="connsiteX5" fmla="*/ 25400 w 294402"/>
                <a:gd name="connsiteY5" fmla="*/ 1511548 h 1924050"/>
                <a:gd name="connsiteX6" fmla="*/ 0 w 294402"/>
                <a:gd name="connsiteY6" fmla="*/ 614737 h 1924050"/>
                <a:gd name="connsiteX0" fmla="*/ 0 w 294402"/>
                <a:gd name="connsiteY0" fmla="*/ 614737 h 1924050"/>
                <a:gd name="connsiteX1" fmla="*/ 294402 w 294402"/>
                <a:gd name="connsiteY1" fmla="*/ 0 h 1924050"/>
                <a:gd name="connsiteX2" fmla="*/ 179805 w 294402"/>
                <a:gd name="connsiteY2" fmla="*/ 608387 h 1924050"/>
                <a:gd name="connsiteX3" fmla="*/ 192505 w 294402"/>
                <a:gd name="connsiteY3" fmla="*/ 1511548 h 1924050"/>
                <a:gd name="connsiteX4" fmla="*/ 110252 w 294402"/>
                <a:gd name="connsiteY4" fmla="*/ 1924050 h 1924050"/>
                <a:gd name="connsiteX5" fmla="*/ 25400 w 294402"/>
                <a:gd name="connsiteY5" fmla="*/ 1511548 h 1924050"/>
                <a:gd name="connsiteX6" fmla="*/ 0 w 294402"/>
                <a:gd name="connsiteY6" fmla="*/ 614737 h 1924050"/>
                <a:gd name="connsiteX0" fmla="*/ 0 w 294402"/>
                <a:gd name="connsiteY0" fmla="*/ 614737 h 1924050"/>
                <a:gd name="connsiteX1" fmla="*/ 294402 w 294402"/>
                <a:gd name="connsiteY1" fmla="*/ 0 h 1924050"/>
                <a:gd name="connsiteX2" fmla="*/ 179805 w 294402"/>
                <a:gd name="connsiteY2" fmla="*/ 608387 h 1924050"/>
                <a:gd name="connsiteX3" fmla="*/ 192505 w 294402"/>
                <a:gd name="connsiteY3" fmla="*/ 1511548 h 1924050"/>
                <a:gd name="connsiteX4" fmla="*/ 110252 w 294402"/>
                <a:gd name="connsiteY4" fmla="*/ 1924050 h 1924050"/>
                <a:gd name="connsiteX5" fmla="*/ 25400 w 294402"/>
                <a:gd name="connsiteY5" fmla="*/ 1511548 h 1924050"/>
                <a:gd name="connsiteX6" fmla="*/ 0 w 294402"/>
                <a:gd name="connsiteY6" fmla="*/ 614737 h 1924050"/>
                <a:gd name="connsiteX0" fmla="*/ 0 w 332502"/>
                <a:gd name="connsiteY0" fmla="*/ 646487 h 1955800"/>
                <a:gd name="connsiteX1" fmla="*/ 332502 w 332502"/>
                <a:gd name="connsiteY1" fmla="*/ 0 h 1955800"/>
                <a:gd name="connsiteX2" fmla="*/ 179805 w 332502"/>
                <a:gd name="connsiteY2" fmla="*/ 640137 h 1955800"/>
                <a:gd name="connsiteX3" fmla="*/ 192505 w 332502"/>
                <a:gd name="connsiteY3" fmla="*/ 1543298 h 1955800"/>
                <a:gd name="connsiteX4" fmla="*/ 110252 w 332502"/>
                <a:gd name="connsiteY4" fmla="*/ 1955800 h 1955800"/>
                <a:gd name="connsiteX5" fmla="*/ 25400 w 332502"/>
                <a:gd name="connsiteY5" fmla="*/ 1543298 h 1955800"/>
                <a:gd name="connsiteX6" fmla="*/ 0 w 332502"/>
                <a:gd name="connsiteY6" fmla="*/ 646487 h 1955800"/>
                <a:gd name="connsiteX0" fmla="*/ 0 w 332502"/>
                <a:gd name="connsiteY0" fmla="*/ 646487 h 1955800"/>
                <a:gd name="connsiteX1" fmla="*/ 332502 w 332502"/>
                <a:gd name="connsiteY1" fmla="*/ 0 h 1955800"/>
                <a:gd name="connsiteX2" fmla="*/ 179805 w 332502"/>
                <a:gd name="connsiteY2" fmla="*/ 640137 h 1955800"/>
                <a:gd name="connsiteX3" fmla="*/ 192505 w 332502"/>
                <a:gd name="connsiteY3" fmla="*/ 1543298 h 1955800"/>
                <a:gd name="connsiteX4" fmla="*/ 110252 w 332502"/>
                <a:gd name="connsiteY4" fmla="*/ 1955800 h 1955800"/>
                <a:gd name="connsiteX5" fmla="*/ 25400 w 332502"/>
                <a:gd name="connsiteY5" fmla="*/ 1543298 h 1955800"/>
                <a:gd name="connsiteX6" fmla="*/ 0 w 332502"/>
                <a:gd name="connsiteY6" fmla="*/ 646487 h 1955800"/>
                <a:gd name="connsiteX0" fmla="*/ 0 w 332502"/>
                <a:gd name="connsiteY0" fmla="*/ 646487 h 1955800"/>
                <a:gd name="connsiteX1" fmla="*/ 332502 w 332502"/>
                <a:gd name="connsiteY1" fmla="*/ 0 h 1955800"/>
                <a:gd name="connsiteX2" fmla="*/ 179805 w 332502"/>
                <a:gd name="connsiteY2" fmla="*/ 640137 h 1955800"/>
                <a:gd name="connsiteX3" fmla="*/ 192505 w 332502"/>
                <a:gd name="connsiteY3" fmla="*/ 1543298 h 1955800"/>
                <a:gd name="connsiteX4" fmla="*/ 110252 w 332502"/>
                <a:gd name="connsiteY4" fmla="*/ 1955800 h 1955800"/>
                <a:gd name="connsiteX5" fmla="*/ 25400 w 332502"/>
                <a:gd name="connsiteY5" fmla="*/ 1543298 h 1955800"/>
                <a:gd name="connsiteX6" fmla="*/ 0 w 332502"/>
                <a:gd name="connsiteY6" fmla="*/ 646487 h 1955800"/>
                <a:gd name="connsiteX0" fmla="*/ 0 w 590436"/>
                <a:gd name="connsiteY0" fmla="*/ 646487 h 1957040"/>
                <a:gd name="connsiteX1" fmla="*/ 332502 w 590436"/>
                <a:gd name="connsiteY1" fmla="*/ 0 h 1957040"/>
                <a:gd name="connsiteX2" fmla="*/ 179805 w 590436"/>
                <a:gd name="connsiteY2" fmla="*/ 640137 h 1957040"/>
                <a:gd name="connsiteX3" fmla="*/ 192505 w 590436"/>
                <a:gd name="connsiteY3" fmla="*/ 1543298 h 1957040"/>
                <a:gd name="connsiteX4" fmla="*/ 590100 w 590436"/>
                <a:gd name="connsiteY4" fmla="*/ 1731774 h 1957040"/>
                <a:gd name="connsiteX5" fmla="*/ 110252 w 590436"/>
                <a:gd name="connsiteY5" fmla="*/ 1955800 h 1957040"/>
                <a:gd name="connsiteX6" fmla="*/ 25400 w 590436"/>
                <a:gd name="connsiteY6" fmla="*/ 1543298 h 1957040"/>
                <a:gd name="connsiteX7" fmla="*/ 0 w 590436"/>
                <a:gd name="connsiteY7" fmla="*/ 646487 h 1957040"/>
                <a:gd name="connsiteX0" fmla="*/ 0 w 594064"/>
                <a:gd name="connsiteY0" fmla="*/ 646487 h 1960850"/>
                <a:gd name="connsiteX1" fmla="*/ 332502 w 594064"/>
                <a:gd name="connsiteY1" fmla="*/ 0 h 1960850"/>
                <a:gd name="connsiteX2" fmla="*/ 179805 w 594064"/>
                <a:gd name="connsiteY2" fmla="*/ 640137 h 1960850"/>
                <a:gd name="connsiteX3" fmla="*/ 192505 w 594064"/>
                <a:gd name="connsiteY3" fmla="*/ 1543298 h 1960850"/>
                <a:gd name="connsiteX4" fmla="*/ 590100 w 594064"/>
                <a:gd name="connsiteY4" fmla="*/ 1731774 h 1960850"/>
                <a:gd name="connsiteX5" fmla="*/ 149283 w 594064"/>
                <a:gd name="connsiteY5" fmla="*/ 1666246 h 1960850"/>
                <a:gd name="connsiteX6" fmla="*/ 110252 w 594064"/>
                <a:gd name="connsiteY6" fmla="*/ 1955800 h 1960850"/>
                <a:gd name="connsiteX7" fmla="*/ 25400 w 594064"/>
                <a:gd name="connsiteY7" fmla="*/ 1543298 h 1960850"/>
                <a:gd name="connsiteX8" fmla="*/ 0 w 594064"/>
                <a:gd name="connsiteY8" fmla="*/ 646487 h 1960850"/>
                <a:gd name="connsiteX0" fmla="*/ 0 w 570460"/>
                <a:gd name="connsiteY0" fmla="*/ 646487 h 1960850"/>
                <a:gd name="connsiteX1" fmla="*/ 332502 w 570460"/>
                <a:gd name="connsiteY1" fmla="*/ 0 h 1960850"/>
                <a:gd name="connsiteX2" fmla="*/ 179805 w 570460"/>
                <a:gd name="connsiteY2" fmla="*/ 640137 h 1960850"/>
                <a:gd name="connsiteX3" fmla="*/ 192505 w 570460"/>
                <a:gd name="connsiteY3" fmla="*/ 1543298 h 1960850"/>
                <a:gd name="connsiteX4" fmla="*/ 566272 w 570460"/>
                <a:gd name="connsiteY4" fmla="*/ 1761558 h 1960850"/>
                <a:gd name="connsiteX5" fmla="*/ 149283 w 570460"/>
                <a:gd name="connsiteY5" fmla="*/ 1666246 h 1960850"/>
                <a:gd name="connsiteX6" fmla="*/ 110252 w 570460"/>
                <a:gd name="connsiteY6" fmla="*/ 1955800 h 1960850"/>
                <a:gd name="connsiteX7" fmla="*/ 25400 w 570460"/>
                <a:gd name="connsiteY7" fmla="*/ 1543298 h 1960850"/>
                <a:gd name="connsiteX8" fmla="*/ 0 w 570460"/>
                <a:gd name="connsiteY8" fmla="*/ 646487 h 1960850"/>
                <a:gd name="connsiteX0" fmla="*/ 0 w 570460"/>
                <a:gd name="connsiteY0" fmla="*/ 646487 h 1960850"/>
                <a:gd name="connsiteX1" fmla="*/ 332502 w 570460"/>
                <a:gd name="connsiteY1" fmla="*/ 0 h 1960850"/>
                <a:gd name="connsiteX2" fmla="*/ 179805 w 570460"/>
                <a:gd name="connsiteY2" fmla="*/ 640137 h 1960850"/>
                <a:gd name="connsiteX3" fmla="*/ 192505 w 570460"/>
                <a:gd name="connsiteY3" fmla="*/ 1543298 h 1960850"/>
                <a:gd name="connsiteX4" fmla="*/ 566272 w 570460"/>
                <a:gd name="connsiteY4" fmla="*/ 1761558 h 1960850"/>
                <a:gd name="connsiteX5" fmla="*/ 149283 w 570460"/>
                <a:gd name="connsiteY5" fmla="*/ 1666246 h 1960850"/>
                <a:gd name="connsiteX6" fmla="*/ 110252 w 570460"/>
                <a:gd name="connsiteY6" fmla="*/ 1955800 h 1960850"/>
                <a:gd name="connsiteX7" fmla="*/ 25400 w 570460"/>
                <a:gd name="connsiteY7" fmla="*/ 1543298 h 1960850"/>
                <a:gd name="connsiteX8" fmla="*/ 0 w 570460"/>
                <a:gd name="connsiteY8" fmla="*/ 646487 h 1960850"/>
                <a:gd name="connsiteX0" fmla="*/ 0 w 566272"/>
                <a:gd name="connsiteY0" fmla="*/ 646487 h 1960850"/>
                <a:gd name="connsiteX1" fmla="*/ 332502 w 566272"/>
                <a:gd name="connsiteY1" fmla="*/ 0 h 1960850"/>
                <a:gd name="connsiteX2" fmla="*/ 179805 w 566272"/>
                <a:gd name="connsiteY2" fmla="*/ 640137 h 1960850"/>
                <a:gd name="connsiteX3" fmla="*/ 192505 w 566272"/>
                <a:gd name="connsiteY3" fmla="*/ 1543298 h 1960850"/>
                <a:gd name="connsiteX4" fmla="*/ 566272 w 566272"/>
                <a:gd name="connsiteY4" fmla="*/ 1761558 h 1960850"/>
                <a:gd name="connsiteX5" fmla="*/ 149283 w 566272"/>
                <a:gd name="connsiteY5" fmla="*/ 1666246 h 1960850"/>
                <a:gd name="connsiteX6" fmla="*/ 110252 w 566272"/>
                <a:gd name="connsiteY6" fmla="*/ 1955800 h 1960850"/>
                <a:gd name="connsiteX7" fmla="*/ 25400 w 566272"/>
                <a:gd name="connsiteY7" fmla="*/ 1543298 h 1960850"/>
                <a:gd name="connsiteX8" fmla="*/ 0 w 566272"/>
                <a:gd name="connsiteY8" fmla="*/ 646487 h 1960850"/>
                <a:gd name="connsiteX0" fmla="*/ 0 w 566272"/>
                <a:gd name="connsiteY0" fmla="*/ 646487 h 1960150"/>
                <a:gd name="connsiteX1" fmla="*/ 332502 w 566272"/>
                <a:gd name="connsiteY1" fmla="*/ 0 h 1960150"/>
                <a:gd name="connsiteX2" fmla="*/ 179805 w 566272"/>
                <a:gd name="connsiteY2" fmla="*/ 640137 h 1960150"/>
                <a:gd name="connsiteX3" fmla="*/ 192505 w 566272"/>
                <a:gd name="connsiteY3" fmla="*/ 1543298 h 1960150"/>
                <a:gd name="connsiteX4" fmla="*/ 566272 w 566272"/>
                <a:gd name="connsiteY4" fmla="*/ 1761558 h 1960150"/>
                <a:gd name="connsiteX5" fmla="*/ 101627 w 566272"/>
                <a:gd name="connsiteY5" fmla="*/ 1612634 h 1960150"/>
                <a:gd name="connsiteX6" fmla="*/ 110252 w 566272"/>
                <a:gd name="connsiteY6" fmla="*/ 1955800 h 1960150"/>
                <a:gd name="connsiteX7" fmla="*/ 25400 w 566272"/>
                <a:gd name="connsiteY7" fmla="*/ 1543298 h 1960150"/>
                <a:gd name="connsiteX8" fmla="*/ 0 w 566272"/>
                <a:gd name="connsiteY8" fmla="*/ 646487 h 1960150"/>
                <a:gd name="connsiteX0" fmla="*/ 0 w 566272"/>
                <a:gd name="connsiteY0" fmla="*/ 646487 h 1960150"/>
                <a:gd name="connsiteX1" fmla="*/ 332502 w 566272"/>
                <a:gd name="connsiteY1" fmla="*/ 0 h 1960150"/>
                <a:gd name="connsiteX2" fmla="*/ 179805 w 566272"/>
                <a:gd name="connsiteY2" fmla="*/ 640137 h 1960150"/>
                <a:gd name="connsiteX3" fmla="*/ 192505 w 566272"/>
                <a:gd name="connsiteY3" fmla="*/ 1543298 h 1960150"/>
                <a:gd name="connsiteX4" fmla="*/ 566272 w 566272"/>
                <a:gd name="connsiteY4" fmla="*/ 1761558 h 1960150"/>
                <a:gd name="connsiteX5" fmla="*/ 101627 w 566272"/>
                <a:gd name="connsiteY5" fmla="*/ 1612634 h 1960150"/>
                <a:gd name="connsiteX6" fmla="*/ 110252 w 566272"/>
                <a:gd name="connsiteY6" fmla="*/ 1955800 h 1960150"/>
                <a:gd name="connsiteX7" fmla="*/ 25400 w 566272"/>
                <a:gd name="connsiteY7" fmla="*/ 1543298 h 1960150"/>
                <a:gd name="connsiteX8" fmla="*/ 0 w 566272"/>
                <a:gd name="connsiteY8" fmla="*/ 646487 h 1960150"/>
                <a:gd name="connsiteX0" fmla="*/ 0 w 566272"/>
                <a:gd name="connsiteY0" fmla="*/ 646487 h 1960436"/>
                <a:gd name="connsiteX1" fmla="*/ 332502 w 566272"/>
                <a:gd name="connsiteY1" fmla="*/ 0 h 1960436"/>
                <a:gd name="connsiteX2" fmla="*/ 179805 w 566272"/>
                <a:gd name="connsiteY2" fmla="*/ 640137 h 1960436"/>
                <a:gd name="connsiteX3" fmla="*/ 192505 w 566272"/>
                <a:gd name="connsiteY3" fmla="*/ 1543298 h 1960436"/>
                <a:gd name="connsiteX4" fmla="*/ 566272 w 566272"/>
                <a:gd name="connsiteY4" fmla="*/ 1761558 h 1960436"/>
                <a:gd name="connsiteX5" fmla="*/ 161199 w 566272"/>
                <a:gd name="connsiteY5" fmla="*/ 1636462 h 1960436"/>
                <a:gd name="connsiteX6" fmla="*/ 110252 w 566272"/>
                <a:gd name="connsiteY6" fmla="*/ 1955800 h 1960436"/>
                <a:gd name="connsiteX7" fmla="*/ 25400 w 566272"/>
                <a:gd name="connsiteY7" fmla="*/ 1543298 h 1960436"/>
                <a:gd name="connsiteX8" fmla="*/ 0 w 566272"/>
                <a:gd name="connsiteY8" fmla="*/ 646487 h 1960436"/>
                <a:gd name="connsiteX0" fmla="*/ 0 w 566272"/>
                <a:gd name="connsiteY0" fmla="*/ 646487 h 1961532"/>
                <a:gd name="connsiteX1" fmla="*/ 332502 w 566272"/>
                <a:gd name="connsiteY1" fmla="*/ 0 h 1961532"/>
                <a:gd name="connsiteX2" fmla="*/ 179805 w 566272"/>
                <a:gd name="connsiteY2" fmla="*/ 640137 h 1961532"/>
                <a:gd name="connsiteX3" fmla="*/ 192505 w 566272"/>
                <a:gd name="connsiteY3" fmla="*/ 1543298 h 1961532"/>
                <a:gd name="connsiteX4" fmla="*/ 566272 w 566272"/>
                <a:gd name="connsiteY4" fmla="*/ 1761558 h 1961532"/>
                <a:gd name="connsiteX5" fmla="*/ 161199 w 566272"/>
                <a:gd name="connsiteY5" fmla="*/ 1636462 h 1961532"/>
                <a:gd name="connsiteX6" fmla="*/ 110252 w 566272"/>
                <a:gd name="connsiteY6" fmla="*/ 1955800 h 1961532"/>
                <a:gd name="connsiteX7" fmla="*/ 25400 w 566272"/>
                <a:gd name="connsiteY7" fmla="*/ 1543298 h 1961532"/>
                <a:gd name="connsiteX8" fmla="*/ 0 w 566272"/>
                <a:gd name="connsiteY8" fmla="*/ 646487 h 1961532"/>
                <a:gd name="connsiteX0" fmla="*/ 0 w 566272"/>
                <a:gd name="connsiteY0" fmla="*/ 646487 h 1984932"/>
                <a:gd name="connsiteX1" fmla="*/ 332502 w 566272"/>
                <a:gd name="connsiteY1" fmla="*/ 0 h 1984932"/>
                <a:gd name="connsiteX2" fmla="*/ 179805 w 566272"/>
                <a:gd name="connsiteY2" fmla="*/ 640137 h 1984932"/>
                <a:gd name="connsiteX3" fmla="*/ 192505 w 566272"/>
                <a:gd name="connsiteY3" fmla="*/ 1543298 h 1984932"/>
                <a:gd name="connsiteX4" fmla="*/ 566272 w 566272"/>
                <a:gd name="connsiteY4" fmla="*/ 1761558 h 1984932"/>
                <a:gd name="connsiteX5" fmla="*/ 161199 w 566272"/>
                <a:gd name="connsiteY5" fmla="*/ 1636462 h 1984932"/>
                <a:gd name="connsiteX6" fmla="*/ 98339 w 566272"/>
                <a:gd name="connsiteY6" fmla="*/ 1979628 h 1984932"/>
                <a:gd name="connsiteX7" fmla="*/ 25400 w 566272"/>
                <a:gd name="connsiteY7" fmla="*/ 1543298 h 1984932"/>
                <a:gd name="connsiteX8" fmla="*/ 0 w 566272"/>
                <a:gd name="connsiteY8" fmla="*/ 646487 h 198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272" h="1984932">
                  <a:moveTo>
                    <a:pt x="0" y="646487"/>
                  </a:moveTo>
                  <a:cubicBezTo>
                    <a:pt x="13467" y="409825"/>
                    <a:pt x="-11165" y="268412"/>
                    <a:pt x="332502" y="0"/>
                  </a:cubicBezTo>
                  <a:cubicBezTo>
                    <a:pt x="154603" y="393296"/>
                    <a:pt x="205304" y="500841"/>
                    <a:pt x="179805" y="640137"/>
                  </a:cubicBezTo>
                  <a:cubicBezTo>
                    <a:pt x="190388" y="1036441"/>
                    <a:pt x="232722" y="1191444"/>
                    <a:pt x="192505" y="1543298"/>
                  </a:cubicBezTo>
                  <a:cubicBezTo>
                    <a:pt x="469381" y="1723252"/>
                    <a:pt x="365529" y="1633238"/>
                    <a:pt x="566272" y="1761558"/>
                  </a:cubicBezTo>
                  <a:cubicBezTo>
                    <a:pt x="257250" y="1683760"/>
                    <a:pt x="241174" y="1599124"/>
                    <a:pt x="161199" y="1636462"/>
                  </a:cubicBezTo>
                  <a:cubicBezTo>
                    <a:pt x="140791" y="1745284"/>
                    <a:pt x="174585" y="2026926"/>
                    <a:pt x="98339" y="1979628"/>
                  </a:cubicBezTo>
                  <a:cubicBezTo>
                    <a:pt x="63705" y="1859061"/>
                    <a:pt x="79084" y="1841665"/>
                    <a:pt x="25400" y="1543298"/>
                  </a:cubicBezTo>
                  <a:lnTo>
                    <a:pt x="0" y="6464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44" name="Freeform 122">
              <a:extLst>
                <a:ext uri="{FF2B5EF4-FFF2-40B4-BE49-F238E27FC236}">
                  <a16:creationId xmlns:a16="http://schemas.microsoft.com/office/drawing/2014/main" id="{332772D5-33EC-4FA6-A3CC-A223782C544B}"/>
                </a:ext>
              </a:extLst>
            </p:cNvPr>
            <p:cNvSpPr/>
            <p:nvPr/>
          </p:nvSpPr>
          <p:spPr>
            <a:xfrm rot="856188">
              <a:off x="1076653" y="3636081"/>
              <a:ext cx="346855" cy="202985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6702C94-385F-4F00-82FA-D78B7D3CF113}"/>
              </a:ext>
            </a:extLst>
          </p:cNvPr>
          <p:cNvCxnSpPr>
            <a:cxnSpLocks/>
          </p:cNvCxnSpPr>
          <p:nvPr/>
        </p:nvCxnSpPr>
        <p:spPr>
          <a:xfrm flipV="1">
            <a:off x="8546" y="5937100"/>
            <a:ext cx="12192000" cy="6836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573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722ABEEB-2D1B-4AE6-AC1A-DA1107AF7328}"/>
              </a:ext>
            </a:extLst>
          </p:cNvPr>
          <p:cNvSpPr/>
          <p:nvPr/>
        </p:nvSpPr>
        <p:spPr>
          <a:xfrm>
            <a:off x="2871689" y="2909439"/>
            <a:ext cx="1641558" cy="1641558"/>
          </a:xfrm>
          <a:prstGeom prst="blockArc">
            <a:avLst>
              <a:gd name="adj1" fmla="val 10812507"/>
              <a:gd name="adj2" fmla="val 112518"/>
              <a:gd name="adj3" fmla="val 26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D93679-FDEB-4427-AF49-388F3A2B6BE4}"/>
              </a:ext>
            </a:extLst>
          </p:cNvPr>
          <p:cNvSpPr/>
          <p:nvPr/>
        </p:nvSpPr>
        <p:spPr>
          <a:xfrm>
            <a:off x="8152832" y="3383511"/>
            <a:ext cx="693414" cy="693414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09C986-374A-429F-8FE9-4534D5094A42}"/>
              </a:ext>
            </a:extLst>
          </p:cNvPr>
          <p:cNvSpPr/>
          <p:nvPr/>
        </p:nvSpPr>
        <p:spPr>
          <a:xfrm>
            <a:off x="6550475" y="3383511"/>
            <a:ext cx="693414" cy="693414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5E383B-9BBD-40B0-B0F9-C936F77090F5}"/>
              </a:ext>
            </a:extLst>
          </p:cNvPr>
          <p:cNvSpPr/>
          <p:nvPr/>
        </p:nvSpPr>
        <p:spPr>
          <a:xfrm>
            <a:off x="4948117" y="3383511"/>
            <a:ext cx="693414" cy="693414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27E6B3-AFEC-42C8-950F-4F4AC9848367}"/>
              </a:ext>
            </a:extLst>
          </p:cNvPr>
          <p:cNvSpPr/>
          <p:nvPr/>
        </p:nvSpPr>
        <p:spPr>
          <a:xfrm>
            <a:off x="3345761" y="3383511"/>
            <a:ext cx="693414" cy="693414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8E0783-8869-4465-AC48-29EEB3643CEC}"/>
              </a:ext>
            </a:extLst>
          </p:cNvPr>
          <p:cNvSpPr/>
          <p:nvPr/>
        </p:nvSpPr>
        <p:spPr>
          <a:xfrm>
            <a:off x="9755188" y="3383511"/>
            <a:ext cx="693414" cy="693414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13" name="그룹 1">
            <a:extLst>
              <a:ext uri="{FF2B5EF4-FFF2-40B4-BE49-F238E27FC236}">
                <a16:creationId xmlns:a16="http://schemas.microsoft.com/office/drawing/2014/main" id="{7C5CD20F-1D2B-4F1B-BC34-C9D9109A6091}"/>
              </a:ext>
            </a:extLst>
          </p:cNvPr>
          <p:cNvGrpSpPr/>
          <p:nvPr/>
        </p:nvGrpSpPr>
        <p:grpSpPr>
          <a:xfrm>
            <a:off x="2750010" y="1643726"/>
            <a:ext cx="1883306" cy="1171367"/>
            <a:chOff x="2831177" y="1735170"/>
            <a:chExt cx="1883306" cy="117136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A38F23-8511-41DF-A91D-624A27C91594}"/>
                </a:ext>
              </a:extLst>
            </p:cNvPr>
            <p:cNvSpPr txBox="1"/>
            <p:nvPr/>
          </p:nvSpPr>
          <p:spPr>
            <a:xfrm>
              <a:off x="2840964" y="2075540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BFE17B-A001-4AC6-8598-C798E0C6058F}"/>
                </a:ext>
              </a:extLst>
            </p:cNvPr>
            <p:cNvSpPr txBox="1"/>
            <p:nvPr/>
          </p:nvSpPr>
          <p:spPr>
            <a:xfrm>
              <a:off x="2831177" y="1735170"/>
              <a:ext cx="187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그룹 51">
            <a:extLst>
              <a:ext uri="{FF2B5EF4-FFF2-40B4-BE49-F238E27FC236}">
                <a16:creationId xmlns:a16="http://schemas.microsoft.com/office/drawing/2014/main" id="{ABE01275-B843-493F-A169-8E97E9810EB6}"/>
              </a:ext>
            </a:extLst>
          </p:cNvPr>
          <p:cNvGrpSpPr/>
          <p:nvPr/>
        </p:nvGrpSpPr>
        <p:grpSpPr>
          <a:xfrm>
            <a:off x="4352902" y="4665762"/>
            <a:ext cx="1883306" cy="1135155"/>
            <a:chOff x="4461360" y="4517048"/>
            <a:chExt cx="1883306" cy="113515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B371E2-CB59-4757-B1CE-ACC826F846FD}"/>
                </a:ext>
              </a:extLst>
            </p:cNvPr>
            <p:cNvSpPr txBox="1"/>
            <p:nvPr/>
          </p:nvSpPr>
          <p:spPr>
            <a:xfrm>
              <a:off x="4471147" y="4821206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FE8C6D-2DB0-4501-A76B-3AF5FF71D2E2}"/>
                </a:ext>
              </a:extLst>
            </p:cNvPr>
            <p:cNvSpPr txBox="1"/>
            <p:nvPr/>
          </p:nvSpPr>
          <p:spPr>
            <a:xfrm>
              <a:off x="4461360" y="4517048"/>
              <a:ext cx="187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그룹 52">
            <a:extLst>
              <a:ext uri="{FF2B5EF4-FFF2-40B4-BE49-F238E27FC236}">
                <a16:creationId xmlns:a16="http://schemas.microsoft.com/office/drawing/2014/main" id="{085D2734-621D-403D-8AD9-93DFC52BE11F}"/>
              </a:ext>
            </a:extLst>
          </p:cNvPr>
          <p:cNvGrpSpPr/>
          <p:nvPr/>
        </p:nvGrpSpPr>
        <p:grpSpPr>
          <a:xfrm>
            <a:off x="7558686" y="4665762"/>
            <a:ext cx="1883306" cy="1135155"/>
            <a:chOff x="7703628" y="4517048"/>
            <a:chExt cx="1883306" cy="113515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8444D3-FA94-4D45-A96E-CB193175B525}"/>
                </a:ext>
              </a:extLst>
            </p:cNvPr>
            <p:cNvSpPr txBox="1"/>
            <p:nvPr/>
          </p:nvSpPr>
          <p:spPr>
            <a:xfrm>
              <a:off x="7713415" y="4821206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BC0741-75AF-4387-AFD7-6291E9023B34}"/>
                </a:ext>
              </a:extLst>
            </p:cNvPr>
            <p:cNvSpPr txBox="1"/>
            <p:nvPr/>
          </p:nvSpPr>
          <p:spPr>
            <a:xfrm>
              <a:off x="7703628" y="4517048"/>
              <a:ext cx="187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2">
            <a:extLst>
              <a:ext uri="{FF2B5EF4-FFF2-40B4-BE49-F238E27FC236}">
                <a16:creationId xmlns:a16="http://schemas.microsoft.com/office/drawing/2014/main" id="{CADFA900-0C34-4FAF-B0FB-DC4ADEA2AF51}"/>
              </a:ext>
            </a:extLst>
          </p:cNvPr>
          <p:cNvGrpSpPr/>
          <p:nvPr/>
        </p:nvGrpSpPr>
        <p:grpSpPr>
          <a:xfrm>
            <a:off x="5955794" y="1643726"/>
            <a:ext cx="1883306" cy="1171367"/>
            <a:chOff x="6082492" y="1735170"/>
            <a:chExt cx="1883306" cy="117136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0BF9BF-7EC9-43C2-9C03-DA772A9B9A45}"/>
                </a:ext>
              </a:extLst>
            </p:cNvPr>
            <p:cNvSpPr txBox="1"/>
            <p:nvPr/>
          </p:nvSpPr>
          <p:spPr>
            <a:xfrm>
              <a:off x="6092279" y="2075540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7922DF6-D750-44D0-8750-C5071FC5F7A0}"/>
                </a:ext>
              </a:extLst>
            </p:cNvPr>
            <p:cNvSpPr txBox="1"/>
            <p:nvPr/>
          </p:nvSpPr>
          <p:spPr>
            <a:xfrm>
              <a:off x="6082492" y="1735170"/>
              <a:ext cx="187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그룹 49">
            <a:extLst>
              <a:ext uri="{FF2B5EF4-FFF2-40B4-BE49-F238E27FC236}">
                <a16:creationId xmlns:a16="http://schemas.microsoft.com/office/drawing/2014/main" id="{82FD7562-E41A-446C-B391-404E058541EA}"/>
              </a:ext>
            </a:extLst>
          </p:cNvPr>
          <p:cNvGrpSpPr/>
          <p:nvPr/>
        </p:nvGrpSpPr>
        <p:grpSpPr>
          <a:xfrm>
            <a:off x="9161577" y="1643726"/>
            <a:ext cx="1883306" cy="1171367"/>
            <a:chOff x="9324754" y="1735170"/>
            <a:chExt cx="1883306" cy="117136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0E1F15-3E81-45BC-9BF1-AD43B14E0097}"/>
                </a:ext>
              </a:extLst>
            </p:cNvPr>
            <p:cNvSpPr txBox="1"/>
            <p:nvPr/>
          </p:nvSpPr>
          <p:spPr>
            <a:xfrm>
              <a:off x="9334541" y="2075540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DDD92AE-EFA3-4A11-8F95-14BD7C262DBD}"/>
                </a:ext>
              </a:extLst>
            </p:cNvPr>
            <p:cNvSpPr txBox="1"/>
            <p:nvPr/>
          </p:nvSpPr>
          <p:spPr>
            <a:xfrm>
              <a:off x="9324754" y="1735170"/>
              <a:ext cx="187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Block Arc 4">
            <a:extLst>
              <a:ext uri="{FF2B5EF4-FFF2-40B4-BE49-F238E27FC236}">
                <a16:creationId xmlns:a16="http://schemas.microsoft.com/office/drawing/2014/main" id="{90D006BD-A222-4D2A-8EE1-95CF9DBF8726}"/>
              </a:ext>
            </a:extLst>
          </p:cNvPr>
          <p:cNvSpPr/>
          <p:nvPr/>
        </p:nvSpPr>
        <p:spPr>
          <a:xfrm rot="10800000">
            <a:off x="1269332" y="2909439"/>
            <a:ext cx="1641558" cy="1641558"/>
          </a:xfrm>
          <a:prstGeom prst="blockArc">
            <a:avLst>
              <a:gd name="adj1" fmla="val 10762473"/>
              <a:gd name="adj2" fmla="val 22835"/>
              <a:gd name="adj3" fmla="val 24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34" name="Oval 10">
            <a:extLst>
              <a:ext uri="{FF2B5EF4-FFF2-40B4-BE49-F238E27FC236}">
                <a16:creationId xmlns:a16="http://schemas.microsoft.com/office/drawing/2014/main" id="{D0E52810-8610-4690-BFEA-2495F235A25D}"/>
              </a:ext>
            </a:extLst>
          </p:cNvPr>
          <p:cNvSpPr/>
          <p:nvPr/>
        </p:nvSpPr>
        <p:spPr>
          <a:xfrm>
            <a:off x="1743404" y="3383511"/>
            <a:ext cx="693414" cy="693414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35" name="그룹 50">
            <a:extLst>
              <a:ext uri="{FF2B5EF4-FFF2-40B4-BE49-F238E27FC236}">
                <a16:creationId xmlns:a16="http://schemas.microsoft.com/office/drawing/2014/main" id="{C2F7690C-283C-43FC-9387-30B1FE8B4F9F}"/>
              </a:ext>
            </a:extLst>
          </p:cNvPr>
          <p:cNvGrpSpPr/>
          <p:nvPr/>
        </p:nvGrpSpPr>
        <p:grpSpPr>
          <a:xfrm>
            <a:off x="1147118" y="4665762"/>
            <a:ext cx="1883306" cy="1135155"/>
            <a:chOff x="1208313" y="4517048"/>
            <a:chExt cx="1883306" cy="113515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D85CD8-0225-4338-AE46-63A4666C83DC}"/>
                </a:ext>
              </a:extLst>
            </p:cNvPr>
            <p:cNvSpPr txBox="1"/>
            <p:nvPr/>
          </p:nvSpPr>
          <p:spPr>
            <a:xfrm>
              <a:off x="1218100" y="4821206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3CB78F-C30B-4DB5-AEFA-EC97C48BB2F1}"/>
                </a:ext>
              </a:extLst>
            </p:cNvPr>
            <p:cNvSpPr txBox="1"/>
            <p:nvPr/>
          </p:nvSpPr>
          <p:spPr>
            <a:xfrm>
              <a:off x="1208313" y="4517048"/>
              <a:ext cx="187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Parallelogram 15">
            <a:extLst>
              <a:ext uri="{FF2B5EF4-FFF2-40B4-BE49-F238E27FC236}">
                <a16:creationId xmlns:a16="http://schemas.microsoft.com/office/drawing/2014/main" id="{0FF8CD11-2647-4C12-AC8B-D39704BD7053}"/>
              </a:ext>
            </a:extLst>
          </p:cNvPr>
          <p:cNvSpPr/>
          <p:nvPr/>
        </p:nvSpPr>
        <p:spPr>
          <a:xfrm flipH="1">
            <a:off x="6696735" y="3529771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3E3D3B31-7B74-41CA-A8A4-4DA15FD5B180}"/>
              </a:ext>
            </a:extLst>
          </p:cNvPr>
          <p:cNvSpPr/>
          <p:nvPr/>
        </p:nvSpPr>
        <p:spPr>
          <a:xfrm>
            <a:off x="8340935" y="357207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Rounded Rectangle 10">
            <a:extLst>
              <a:ext uri="{FF2B5EF4-FFF2-40B4-BE49-F238E27FC236}">
                <a16:creationId xmlns:a16="http://schemas.microsoft.com/office/drawing/2014/main" id="{E954F4DA-4C28-4535-BD02-20637E579260}"/>
              </a:ext>
            </a:extLst>
          </p:cNvPr>
          <p:cNvSpPr/>
          <p:nvPr/>
        </p:nvSpPr>
        <p:spPr>
          <a:xfrm>
            <a:off x="3565388" y="3562042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Rounded Rectangle 6">
            <a:extLst>
              <a:ext uri="{FF2B5EF4-FFF2-40B4-BE49-F238E27FC236}">
                <a16:creationId xmlns:a16="http://schemas.microsoft.com/office/drawing/2014/main" id="{2AC59F56-1509-4F1F-A42F-A843AFAF4407}"/>
              </a:ext>
            </a:extLst>
          </p:cNvPr>
          <p:cNvSpPr/>
          <p:nvPr/>
        </p:nvSpPr>
        <p:spPr>
          <a:xfrm>
            <a:off x="1917112" y="3554332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5489639B-68B1-4CFC-B430-6E31599FE76D}"/>
              </a:ext>
            </a:extLst>
          </p:cNvPr>
          <p:cNvSpPr/>
          <p:nvPr/>
        </p:nvSpPr>
        <p:spPr>
          <a:xfrm rot="2700000">
            <a:off x="5161864" y="3491846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rapezoid 22">
            <a:extLst>
              <a:ext uri="{FF2B5EF4-FFF2-40B4-BE49-F238E27FC236}">
                <a16:creationId xmlns:a16="http://schemas.microsoft.com/office/drawing/2014/main" id="{4D7EABFA-E802-40D9-AD6C-9BADF6F552F0}"/>
              </a:ext>
            </a:extLst>
          </p:cNvPr>
          <p:cNvSpPr>
            <a:spLocks noChangeAspect="1"/>
          </p:cNvSpPr>
          <p:nvPr/>
        </p:nvSpPr>
        <p:spPr>
          <a:xfrm>
            <a:off x="9877064" y="3615842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E13BA6E-0D34-40BC-A1A1-DBE40621E411}"/>
              </a:ext>
            </a:extLst>
          </p:cNvPr>
          <p:cNvCxnSpPr/>
          <p:nvPr/>
        </p:nvCxnSpPr>
        <p:spPr>
          <a:xfrm>
            <a:off x="2748816" y="1963891"/>
            <a:ext cx="1885694" cy="0"/>
          </a:xfrm>
          <a:prstGeom prst="line">
            <a:avLst/>
          </a:prstGeom>
          <a:ln w="190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8A30C2D-F896-4439-9226-0E2C6B2EE072}"/>
              </a:ext>
            </a:extLst>
          </p:cNvPr>
          <p:cNvCxnSpPr/>
          <p:nvPr/>
        </p:nvCxnSpPr>
        <p:spPr>
          <a:xfrm>
            <a:off x="5954600" y="1963891"/>
            <a:ext cx="1885694" cy="0"/>
          </a:xfrm>
          <a:prstGeom prst="line">
            <a:avLst/>
          </a:prstGeom>
          <a:ln w="190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86F62F3-3B44-4D7F-8532-9EF999C622F5}"/>
              </a:ext>
            </a:extLst>
          </p:cNvPr>
          <p:cNvCxnSpPr/>
          <p:nvPr/>
        </p:nvCxnSpPr>
        <p:spPr>
          <a:xfrm>
            <a:off x="9160383" y="1963891"/>
            <a:ext cx="1885694" cy="0"/>
          </a:xfrm>
          <a:prstGeom prst="line">
            <a:avLst/>
          </a:prstGeom>
          <a:ln w="190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288297A-C0B0-477E-B4D5-7D2E00070EB8}"/>
              </a:ext>
            </a:extLst>
          </p:cNvPr>
          <p:cNvCxnSpPr/>
          <p:nvPr/>
        </p:nvCxnSpPr>
        <p:spPr>
          <a:xfrm>
            <a:off x="7557492" y="4969920"/>
            <a:ext cx="1885694" cy="0"/>
          </a:xfrm>
          <a:prstGeom prst="line">
            <a:avLst/>
          </a:prstGeom>
          <a:ln w="190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F99E7F7-0134-4394-85F5-3FCDDA288244}"/>
              </a:ext>
            </a:extLst>
          </p:cNvPr>
          <p:cNvCxnSpPr/>
          <p:nvPr/>
        </p:nvCxnSpPr>
        <p:spPr>
          <a:xfrm>
            <a:off x="4351708" y="4969920"/>
            <a:ext cx="1885694" cy="0"/>
          </a:xfrm>
          <a:prstGeom prst="line">
            <a:avLst/>
          </a:prstGeom>
          <a:ln w="190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25">
            <a:extLst>
              <a:ext uri="{FF2B5EF4-FFF2-40B4-BE49-F238E27FC236}">
                <a16:creationId xmlns:a16="http://schemas.microsoft.com/office/drawing/2014/main" id="{E2C12D8A-5F48-4EB5-B53B-36BE77718D17}"/>
              </a:ext>
            </a:extLst>
          </p:cNvPr>
          <p:cNvCxnSpPr/>
          <p:nvPr/>
        </p:nvCxnSpPr>
        <p:spPr>
          <a:xfrm>
            <a:off x="1145924" y="4969920"/>
            <a:ext cx="1885694" cy="0"/>
          </a:xfrm>
          <a:prstGeom prst="line">
            <a:avLst/>
          </a:prstGeom>
          <a:ln w="190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Block Arc 50">
            <a:extLst>
              <a:ext uri="{FF2B5EF4-FFF2-40B4-BE49-F238E27FC236}">
                <a16:creationId xmlns:a16="http://schemas.microsoft.com/office/drawing/2014/main" id="{6660D08F-0ED6-4F9E-BBFF-879D3F79B2ED}"/>
              </a:ext>
            </a:extLst>
          </p:cNvPr>
          <p:cNvSpPr/>
          <p:nvPr/>
        </p:nvSpPr>
        <p:spPr>
          <a:xfrm>
            <a:off x="6076403" y="2909439"/>
            <a:ext cx="1641558" cy="1641558"/>
          </a:xfrm>
          <a:prstGeom prst="blockArc">
            <a:avLst>
              <a:gd name="adj1" fmla="val 10812507"/>
              <a:gd name="adj2" fmla="val 112518"/>
              <a:gd name="adj3" fmla="val 26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2" name="Block Arc 4">
            <a:extLst>
              <a:ext uri="{FF2B5EF4-FFF2-40B4-BE49-F238E27FC236}">
                <a16:creationId xmlns:a16="http://schemas.microsoft.com/office/drawing/2014/main" id="{CD9F06AB-8DF1-4FC1-A1D4-5869D5C2E332}"/>
              </a:ext>
            </a:extLst>
          </p:cNvPr>
          <p:cNvSpPr/>
          <p:nvPr/>
        </p:nvSpPr>
        <p:spPr>
          <a:xfrm rot="10800000">
            <a:off x="4474046" y="2909438"/>
            <a:ext cx="1641558" cy="1641558"/>
          </a:xfrm>
          <a:prstGeom prst="blockArc">
            <a:avLst>
              <a:gd name="adj1" fmla="val 10762473"/>
              <a:gd name="adj2" fmla="val 22835"/>
              <a:gd name="adj3" fmla="val 24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3" name="Block Arc 52">
            <a:extLst>
              <a:ext uri="{FF2B5EF4-FFF2-40B4-BE49-F238E27FC236}">
                <a16:creationId xmlns:a16="http://schemas.microsoft.com/office/drawing/2014/main" id="{766BDC85-92A3-4B57-B4FE-858D4B160B81}"/>
              </a:ext>
            </a:extLst>
          </p:cNvPr>
          <p:cNvSpPr/>
          <p:nvPr/>
        </p:nvSpPr>
        <p:spPr>
          <a:xfrm>
            <a:off x="9281116" y="2909439"/>
            <a:ext cx="1641558" cy="1641558"/>
          </a:xfrm>
          <a:prstGeom prst="blockArc">
            <a:avLst>
              <a:gd name="adj1" fmla="val 10812507"/>
              <a:gd name="adj2" fmla="val 112518"/>
              <a:gd name="adj3" fmla="val 26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4" name="Block Arc 4">
            <a:extLst>
              <a:ext uri="{FF2B5EF4-FFF2-40B4-BE49-F238E27FC236}">
                <a16:creationId xmlns:a16="http://schemas.microsoft.com/office/drawing/2014/main" id="{04A49526-E80A-4BC7-AD2B-2C780F044249}"/>
              </a:ext>
            </a:extLst>
          </p:cNvPr>
          <p:cNvSpPr/>
          <p:nvPr/>
        </p:nvSpPr>
        <p:spPr>
          <a:xfrm rot="10800000">
            <a:off x="7678760" y="2909439"/>
            <a:ext cx="1641558" cy="1641558"/>
          </a:xfrm>
          <a:prstGeom prst="blockArc">
            <a:avLst>
              <a:gd name="adj1" fmla="val 10762473"/>
              <a:gd name="adj2" fmla="val 22835"/>
              <a:gd name="adj3" fmla="val 24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04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24B467-0CB9-4CA8-B2E5-EFA7A79D764D}"/>
              </a:ext>
            </a:extLst>
          </p:cNvPr>
          <p:cNvSpPr txBox="1"/>
          <p:nvPr/>
        </p:nvSpPr>
        <p:spPr>
          <a:xfrm>
            <a:off x="633711" y="2009518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CFEB4-326A-4880-939E-21A359AB7DD8}"/>
              </a:ext>
            </a:extLst>
          </p:cNvPr>
          <p:cNvSpPr txBox="1"/>
          <p:nvPr/>
        </p:nvSpPr>
        <p:spPr>
          <a:xfrm>
            <a:off x="633711" y="2524077"/>
            <a:ext cx="6194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I believe that this Template will your Time, Money and Reputation. Get a modern PowerPoint  Presentation that is beautifully designed. Easy to change colors, photos and Text. Get a modern PowerPoint  Presentation that is beautifully designed.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believe that this Template will your Time, Money and Reputation.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21A226-961C-416E-BD32-32C95A78119F}"/>
              </a:ext>
            </a:extLst>
          </p:cNvPr>
          <p:cNvSpPr/>
          <p:nvPr/>
        </p:nvSpPr>
        <p:spPr>
          <a:xfrm>
            <a:off x="678406" y="4399012"/>
            <a:ext cx="2772818" cy="163420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3DB5BD-91D7-454E-BA26-E55FF1A3E8D0}"/>
              </a:ext>
            </a:extLst>
          </p:cNvPr>
          <p:cNvSpPr/>
          <p:nvPr/>
        </p:nvSpPr>
        <p:spPr>
          <a:xfrm>
            <a:off x="3857341" y="4399012"/>
            <a:ext cx="2772818" cy="163420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4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1E5021-BFD2-46FB-91A9-08FD72B0857B}"/>
              </a:ext>
            </a:extLst>
          </p:cNvPr>
          <p:cNvGrpSpPr/>
          <p:nvPr/>
        </p:nvGrpSpPr>
        <p:grpSpPr>
          <a:xfrm>
            <a:off x="755392" y="4994704"/>
            <a:ext cx="2618846" cy="923330"/>
            <a:chOff x="591574" y="5195758"/>
            <a:chExt cx="1682436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6B6215-284E-4748-A5F3-73CB6FF854D8}"/>
                </a:ext>
              </a:extLst>
            </p:cNvPr>
            <p:cNvSpPr txBox="1"/>
            <p:nvPr/>
          </p:nvSpPr>
          <p:spPr>
            <a:xfrm>
              <a:off x="591575" y="5472757"/>
              <a:ext cx="1682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513896-9D14-4944-A3E5-D23DF499F53E}"/>
                </a:ext>
              </a:extLst>
            </p:cNvPr>
            <p:cNvSpPr txBox="1"/>
            <p:nvPr/>
          </p:nvSpPr>
          <p:spPr>
            <a:xfrm>
              <a:off x="591574" y="5195758"/>
              <a:ext cx="1682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3C0F25E-43F4-4BCD-AD03-D74499F2D2F8}"/>
              </a:ext>
            </a:extLst>
          </p:cNvPr>
          <p:cNvGrpSpPr/>
          <p:nvPr/>
        </p:nvGrpSpPr>
        <p:grpSpPr>
          <a:xfrm>
            <a:off x="3934327" y="4994704"/>
            <a:ext cx="2618846" cy="923330"/>
            <a:chOff x="591574" y="5195758"/>
            <a:chExt cx="1682436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AA59AD-0FB9-4306-ABE6-62E14ADCDB66}"/>
                </a:ext>
              </a:extLst>
            </p:cNvPr>
            <p:cNvSpPr txBox="1"/>
            <p:nvPr/>
          </p:nvSpPr>
          <p:spPr>
            <a:xfrm>
              <a:off x="591575" y="5472757"/>
              <a:ext cx="1682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575F72-7F19-4078-A633-AC24235BE3BB}"/>
                </a:ext>
              </a:extLst>
            </p:cNvPr>
            <p:cNvSpPr txBox="1"/>
            <p:nvPr/>
          </p:nvSpPr>
          <p:spPr>
            <a:xfrm>
              <a:off x="591574" y="5195758"/>
              <a:ext cx="1682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34F06BA-87A7-4553-B216-C6365C5E63D3}"/>
              </a:ext>
            </a:extLst>
          </p:cNvPr>
          <p:cNvSpPr txBox="1"/>
          <p:nvPr/>
        </p:nvSpPr>
        <p:spPr>
          <a:xfrm>
            <a:off x="633711" y="748587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Portfolio</a:t>
            </a:r>
          </a:p>
          <a:p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EB18C5C-AD8B-44D0-8960-A16B263A74C8}"/>
              </a:ext>
            </a:extLst>
          </p:cNvPr>
          <p:cNvSpPr/>
          <p:nvPr/>
        </p:nvSpPr>
        <p:spPr>
          <a:xfrm>
            <a:off x="1903795" y="4535624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0EBE1C8-43CB-4AD6-B75F-C1A6B8EC516D}"/>
              </a:ext>
            </a:extLst>
          </p:cNvPr>
          <p:cNvSpPr/>
          <p:nvPr/>
        </p:nvSpPr>
        <p:spPr>
          <a:xfrm rot="5400000">
            <a:off x="5082516" y="4531309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E970F-3461-4B45-B5CD-C862E2E6B69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615154C-A4AC-4DA7-8C3A-D2AC60CEDB26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151">
            <a:extLst>
              <a:ext uri="{FF2B5EF4-FFF2-40B4-BE49-F238E27FC236}">
                <a16:creationId xmlns:a16="http://schemas.microsoft.com/office/drawing/2014/main" id="{D6C5300F-A946-4D1C-B6B1-797ADC209316}"/>
              </a:ext>
            </a:extLst>
          </p:cNvPr>
          <p:cNvGrpSpPr/>
          <p:nvPr/>
        </p:nvGrpSpPr>
        <p:grpSpPr>
          <a:xfrm>
            <a:off x="1880653" y="2341191"/>
            <a:ext cx="2383480" cy="3498462"/>
            <a:chOff x="11126204" y="3714499"/>
            <a:chExt cx="1768668" cy="2596044"/>
          </a:xfrm>
        </p:grpSpPr>
        <p:grpSp>
          <p:nvGrpSpPr>
            <p:cNvPr id="41" name="그룹 55">
              <a:extLst>
                <a:ext uri="{FF2B5EF4-FFF2-40B4-BE49-F238E27FC236}">
                  <a16:creationId xmlns:a16="http://schemas.microsoft.com/office/drawing/2014/main" id="{D2449975-0B4E-4AF9-8A53-EB55B230FF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584527" y="5417824"/>
              <a:ext cx="1036972" cy="892719"/>
              <a:chOff x="7521194" y="5284915"/>
              <a:chExt cx="1137987" cy="979683"/>
            </a:xfrm>
          </p:grpSpPr>
          <p:grpSp>
            <p:nvGrpSpPr>
              <p:cNvPr id="51" name="Group 7">
                <a:extLst>
                  <a:ext uri="{FF2B5EF4-FFF2-40B4-BE49-F238E27FC236}">
                    <a16:creationId xmlns:a16="http://schemas.microsoft.com/office/drawing/2014/main" id="{41E96759-182E-41AA-B1DF-25D8A3BCBD56}"/>
                  </a:ext>
                </a:extLst>
              </p:cNvPr>
              <p:cNvGrpSpPr/>
              <p:nvPr/>
            </p:nvGrpSpPr>
            <p:grpSpPr>
              <a:xfrm>
                <a:off x="7521194" y="5284915"/>
                <a:ext cx="1137987" cy="979683"/>
                <a:chOff x="5580112" y="4160675"/>
                <a:chExt cx="2016224" cy="1735751"/>
              </a:xfrm>
            </p:grpSpPr>
            <p:sp>
              <p:nvSpPr>
                <p:cNvPr id="53" name="Trapezoid 1">
                  <a:extLst>
                    <a:ext uri="{FF2B5EF4-FFF2-40B4-BE49-F238E27FC236}">
                      <a16:creationId xmlns:a16="http://schemas.microsoft.com/office/drawing/2014/main" id="{7D07334A-0BFA-4623-ACC2-2BE1D187B5BF}"/>
                    </a:ext>
                  </a:extLst>
                </p:cNvPr>
                <p:cNvSpPr/>
                <p:nvPr/>
              </p:nvSpPr>
              <p:spPr>
                <a:xfrm rot="10800000">
                  <a:off x="5796136" y="4653136"/>
                  <a:ext cx="1584176" cy="1243290"/>
                </a:xfrm>
                <a:custGeom>
                  <a:avLst/>
                  <a:gdLst>
                    <a:gd name="connsiteX0" fmla="*/ 0 w 1584176"/>
                    <a:gd name="connsiteY0" fmla="*/ 1216152 h 1216152"/>
                    <a:gd name="connsiteX1" fmla="*/ 304038 w 1584176"/>
                    <a:gd name="connsiteY1" fmla="*/ 0 h 1216152"/>
                    <a:gd name="connsiteX2" fmla="*/ 1280138 w 1584176"/>
                    <a:gd name="connsiteY2" fmla="*/ 0 h 1216152"/>
                    <a:gd name="connsiteX3" fmla="*/ 1584176 w 1584176"/>
                    <a:gd name="connsiteY3" fmla="*/ 1216152 h 1216152"/>
                    <a:gd name="connsiteX4" fmla="*/ 0 w 1584176"/>
                    <a:gd name="connsiteY4" fmla="*/ 1216152 h 1216152"/>
                    <a:gd name="connsiteX0" fmla="*/ 0 w 1584176"/>
                    <a:gd name="connsiteY0" fmla="*/ 1235792 h 1235792"/>
                    <a:gd name="connsiteX1" fmla="*/ 304038 w 1584176"/>
                    <a:gd name="connsiteY1" fmla="*/ 19640 h 1235792"/>
                    <a:gd name="connsiteX2" fmla="*/ 1280138 w 1584176"/>
                    <a:gd name="connsiteY2" fmla="*/ 19640 h 1235792"/>
                    <a:gd name="connsiteX3" fmla="*/ 1584176 w 1584176"/>
                    <a:gd name="connsiteY3" fmla="*/ 1235792 h 1235792"/>
                    <a:gd name="connsiteX4" fmla="*/ 0 w 1584176"/>
                    <a:gd name="connsiteY4" fmla="*/ 1235792 h 1235792"/>
                    <a:gd name="connsiteX0" fmla="*/ 0 w 1584176"/>
                    <a:gd name="connsiteY0" fmla="*/ 1243290 h 1243290"/>
                    <a:gd name="connsiteX1" fmla="*/ 304038 w 1584176"/>
                    <a:gd name="connsiteY1" fmla="*/ 27138 h 1243290"/>
                    <a:gd name="connsiteX2" fmla="*/ 1280138 w 1584176"/>
                    <a:gd name="connsiteY2" fmla="*/ 27138 h 1243290"/>
                    <a:gd name="connsiteX3" fmla="*/ 1584176 w 1584176"/>
                    <a:gd name="connsiteY3" fmla="*/ 1243290 h 1243290"/>
                    <a:gd name="connsiteX4" fmla="*/ 0 w 1584176"/>
                    <a:gd name="connsiteY4" fmla="*/ 1243290 h 1243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84176" h="1243290">
                      <a:moveTo>
                        <a:pt x="0" y="1243290"/>
                      </a:moveTo>
                      <a:lnTo>
                        <a:pt x="304038" y="27138"/>
                      </a:lnTo>
                      <a:cubicBezTo>
                        <a:pt x="629405" y="-57"/>
                        <a:pt x="941174" y="-17053"/>
                        <a:pt x="1280138" y="27138"/>
                      </a:cubicBezTo>
                      <a:lnTo>
                        <a:pt x="1584176" y="1243290"/>
                      </a:lnTo>
                      <a:lnTo>
                        <a:pt x="0" y="124329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4" name="Trapezoid 6">
                  <a:extLst>
                    <a:ext uri="{FF2B5EF4-FFF2-40B4-BE49-F238E27FC236}">
                      <a16:creationId xmlns:a16="http://schemas.microsoft.com/office/drawing/2014/main" id="{DAE31F4A-529E-49C7-9A5E-84D0B7F283A6}"/>
                    </a:ext>
                  </a:extLst>
                </p:cNvPr>
                <p:cNvSpPr/>
                <p:nvPr/>
              </p:nvSpPr>
              <p:spPr>
                <a:xfrm rot="10800000">
                  <a:off x="5580112" y="4312147"/>
                  <a:ext cx="2016224" cy="471979"/>
                </a:xfrm>
                <a:custGeom>
                  <a:avLst/>
                  <a:gdLst>
                    <a:gd name="connsiteX0" fmla="*/ 0 w 2016224"/>
                    <a:gd name="connsiteY0" fmla="*/ 360040 h 360040"/>
                    <a:gd name="connsiteX1" fmla="*/ 128109 w 2016224"/>
                    <a:gd name="connsiteY1" fmla="*/ 0 h 360040"/>
                    <a:gd name="connsiteX2" fmla="*/ 1888115 w 2016224"/>
                    <a:gd name="connsiteY2" fmla="*/ 0 h 360040"/>
                    <a:gd name="connsiteX3" fmla="*/ 2016224 w 2016224"/>
                    <a:gd name="connsiteY3" fmla="*/ 360040 h 360040"/>
                    <a:gd name="connsiteX4" fmla="*/ 0 w 2016224"/>
                    <a:gd name="connsiteY4" fmla="*/ 360040 h 360040"/>
                    <a:gd name="connsiteX0" fmla="*/ 0 w 2016224"/>
                    <a:gd name="connsiteY0" fmla="*/ 431046 h 431046"/>
                    <a:gd name="connsiteX1" fmla="*/ 128109 w 2016224"/>
                    <a:gd name="connsiteY1" fmla="*/ 71006 h 431046"/>
                    <a:gd name="connsiteX2" fmla="*/ 1888115 w 2016224"/>
                    <a:gd name="connsiteY2" fmla="*/ 71006 h 431046"/>
                    <a:gd name="connsiteX3" fmla="*/ 2016224 w 2016224"/>
                    <a:gd name="connsiteY3" fmla="*/ 431046 h 431046"/>
                    <a:gd name="connsiteX4" fmla="*/ 0 w 2016224"/>
                    <a:gd name="connsiteY4" fmla="*/ 431046 h 431046"/>
                    <a:gd name="connsiteX0" fmla="*/ 0 w 2016224"/>
                    <a:gd name="connsiteY0" fmla="*/ 458241 h 458241"/>
                    <a:gd name="connsiteX1" fmla="*/ 128109 w 2016224"/>
                    <a:gd name="connsiteY1" fmla="*/ 98201 h 458241"/>
                    <a:gd name="connsiteX2" fmla="*/ 1888115 w 2016224"/>
                    <a:gd name="connsiteY2" fmla="*/ 98201 h 458241"/>
                    <a:gd name="connsiteX3" fmla="*/ 2016224 w 2016224"/>
                    <a:gd name="connsiteY3" fmla="*/ 458241 h 458241"/>
                    <a:gd name="connsiteX4" fmla="*/ 0 w 2016224"/>
                    <a:gd name="connsiteY4" fmla="*/ 458241 h 458241"/>
                    <a:gd name="connsiteX0" fmla="*/ 0 w 2016224"/>
                    <a:gd name="connsiteY0" fmla="*/ 465296 h 465296"/>
                    <a:gd name="connsiteX1" fmla="*/ 128109 w 2016224"/>
                    <a:gd name="connsiteY1" fmla="*/ 105256 h 465296"/>
                    <a:gd name="connsiteX2" fmla="*/ 1888115 w 2016224"/>
                    <a:gd name="connsiteY2" fmla="*/ 105256 h 465296"/>
                    <a:gd name="connsiteX3" fmla="*/ 2016224 w 2016224"/>
                    <a:gd name="connsiteY3" fmla="*/ 465296 h 465296"/>
                    <a:gd name="connsiteX4" fmla="*/ 0 w 2016224"/>
                    <a:gd name="connsiteY4" fmla="*/ 465296 h 465296"/>
                    <a:gd name="connsiteX0" fmla="*/ 0 w 2016224"/>
                    <a:gd name="connsiteY0" fmla="*/ 471979 h 471979"/>
                    <a:gd name="connsiteX1" fmla="*/ 128109 w 2016224"/>
                    <a:gd name="connsiteY1" fmla="*/ 111939 h 471979"/>
                    <a:gd name="connsiteX2" fmla="*/ 1888115 w 2016224"/>
                    <a:gd name="connsiteY2" fmla="*/ 111939 h 471979"/>
                    <a:gd name="connsiteX3" fmla="*/ 2016224 w 2016224"/>
                    <a:gd name="connsiteY3" fmla="*/ 471979 h 471979"/>
                    <a:gd name="connsiteX4" fmla="*/ 0 w 2016224"/>
                    <a:gd name="connsiteY4" fmla="*/ 471979 h 471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6224" h="471979">
                      <a:moveTo>
                        <a:pt x="0" y="471979"/>
                      </a:moveTo>
                      <a:lnTo>
                        <a:pt x="128109" y="111939"/>
                      </a:lnTo>
                      <a:cubicBezTo>
                        <a:pt x="572010" y="-7034"/>
                        <a:pt x="1260655" y="-64822"/>
                        <a:pt x="1888115" y="111939"/>
                      </a:cubicBezTo>
                      <a:lnTo>
                        <a:pt x="2016224" y="471979"/>
                      </a:lnTo>
                      <a:lnTo>
                        <a:pt x="0" y="47197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Oval 5">
                  <a:extLst>
                    <a:ext uri="{FF2B5EF4-FFF2-40B4-BE49-F238E27FC236}">
                      <a16:creationId xmlns:a16="http://schemas.microsoft.com/office/drawing/2014/main" id="{29FAFAE6-91BD-47E4-AA93-6DECDA1CB3DC}"/>
                    </a:ext>
                  </a:extLst>
                </p:cNvPr>
                <p:cNvSpPr/>
                <p:nvPr/>
              </p:nvSpPr>
              <p:spPr>
                <a:xfrm>
                  <a:off x="5580223" y="4160675"/>
                  <a:ext cx="2016000" cy="302944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2" name="Chord 23">
                <a:extLst>
                  <a:ext uri="{FF2B5EF4-FFF2-40B4-BE49-F238E27FC236}">
                    <a16:creationId xmlns:a16="http://schemas.microsoft.com/office/drawing/2014/main" id="{66ACD351-D3D6-4AA8-BA4F-C9DB4600ACD0}"/>
                  </a:ext>
                </a:extLst>
              </p:cNvPr>
              <p:cNvSpPr/>
              <p:nvPr/>
            </p:nvSpPr>
            <p:spPr>
              <a:xfrm>
                <a:off x="7788585" y="5310276"/>
                <a:ext cx="578589" cy="141955"/>
              </a:xfrm>
              <a:custGeom>
                <a:avLst/>
                <a:gdLst>
                  <a:gd name="connsiteX0" fmla="*/ 115433 w 914400"/>
                  <a:gd name="connsiteY0" fmla="*/ 153510 h 914400"/>
                  <a:gd name="connsiteX1" fmla="*/ 462323 w 914400"/>
                  <a:gd name="connsiteY1" fmla="*/ 28 h 914400"/>
                  <a:gd name="connsiteX2" fmla="*/ 805686 w 914400"/>
                  <a:gd name="connsiteY2" fmla="*/ 161244 h 914400"/>
                  <a:gd name="connsiteX3" fmla="*/ 115433 w 914400"/>
                  <a:gd name="connsiteY3" fmla="*/ 153510 h 914400"/>
                  <a:gd name="connsiteX0" fmla="*/ 0 w 723591"/>
                  <a:gd name="connsiteY0" fmla="*/ 177315 h 177532"/>
                  <a:gd name="connsiteX1" fmla="*/ 380228 w 723591"/>
                  <a:gd name="connsiteY1" fmla="*/ 21 h 177532"/>
                  <a:gd name="connsiteX2" fmla="*/ 723591 w 723591"/>
                  <a:gd name="connsiteY2" fmla="*/ 161237 h 177532"/>
                  <a:gd name="connsiteX3" fmla="*/ 0 w 723591"/>
                  <a:gd name="connsiteY3" fmla="*/ 177315 h 177532"/>
                  <a:gd name="connsiteX0" fmla="*/ 0 w 759310"/>
                  <a:gd name="connsiteY0" fmla="*/ 177315 h 185049"/>
                  <a:gd name="connsiteX1" fmla="*/ 380228 w 759310"/>
                  <a:gd name="connsiteY1" fmla="*/ 21 h 185049"/>
                  <a:gd name="connsiteX2" fmla="*/ 759310 w 759310"/>
                  <a:gd name="connsiteY2" fmla="*/ 185049 h 185049"/>
                  <a:gd name="connsiteX3" fmla="*/ 0 w 759310"/>
                  <a:gd name="connsiteY3" fmla="*/ 177315 h 185049"/>
                  <a:gd name="connsiteX0" fmla="*/ 0 w 759310"/>
                  <a:gd name="connsiteY0" fmla="*/ 177315 h 188144"/>
                  <a:gd name="connsiteX1" fmla="*/ 380228 w 759310"/>
                  <a:gd name="connsiteY1" fmla="*/ 21 h 188144"/>
                  <a:gd name="connsiteX2" fmla="*/ 759310 w 759310"/>
                  <a:gd name="connsiteY2" fmla="*/ 185049 h 188144"/>
                  <a:gd name="connsiteX3" fmla="*/ 0 w 759310"/>
                  <a:gd name="connsiteY3" fmla="*/ 177315 h 188144"/>
                  <a:gd name="connsiteX0" fmla="*/ 0 w 759310"/>
                  <a:gd name="connsiteY0" fmla="*/ 177315 h 191233"/>
                  <a:gd name="connsiteX1" fmla="*/ 380228 w 759310"/>
                  <a:gd name="connsiteY1" fmla="*/ 21 h 191233"/>
                  <a:gd name="connsiteX2" fmla="*/ 759310 w 759310"/>
                  <a:gd name="connsiteY2" fmla="*/ 185049 h 191233"/>
                  <a:gd name="connsiteX3" fmla="*/ 0 w 759310"/>
                  <a:gd name="connsiteY3" fmla="*/ 177315 h 191233"/>
                  <a:gd name="connsiteX0" fmla="*/ 0 w 759310"/>
                  <a:gd name="connsiteY0" fmla="*/ 177315 h 187572"/>
                  <a:gd name="connsiteX1" fmla="*/ 380228 w 759310"/>
                  <a:gd name="connsiteY1" fmla="*/ 21 h 187572"/>
                  <a:gd name="connsiteX2" fmla="*/ 759310 w 759310"/>
                  <a:gd name="connsiteY2" fmla="*/ 177905 h 187572"/>
                  <a:gd name="connsiteX3" fmla="*/ 0 w 759310"/>
                  <a:gd name="connsiteY3" fmla="*/ 177315 h 187572"/>
                  <a:gd name="connsiteX0" fmla="*/ 0 w 768835"/>
                  <a:gd name="connsiteY0" fmla="*/ 177315 h 188632"/>
                  <a:gd name="connsiteX1" fmla="*/ 380228 w 768835"/>
                  <a:gd name="connsiteY1" fmla="*/ 21 h 188632"/>
                  <a:gd name="connsiteX2" fmla="*/ 768835 w 768835"/>
                  <a:gd name="connsiteY2" fmla="*/ 180287 h 188632"/>
                  <a:gd name="connsiteX3" fmla="*/ 0 w 768835"/>
                  <a:gd name="connsiteY3" fmla="*/ 177315 h 18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835" h="188632">
                    <a:moveTo>
                      <a:pt x="0" y="177315"/>
                    </a:moveTo>
                    <a:cubicBezTo>
                      <a:pt x="87950" y="78338"/>
                      <a:pt x="247828" y="-1462"/>
                      <a:pt x="380228" y="21"/>
                    </a:cubicBezTo>
                    <a:cubicBezTo>
                      <a:pt x="512627" y="1505"/>
                      <a:pt x="683125" y="79364"/>
                      <a:pt x="768835" y="180287"/>
                    </a:cubicBezTo>
                    <a:cubicBezTo>
                      <a:pt x="513351" y="189616"/>
                      <a:pt x="257866" y="194180"/>
                      <a:pt x="0" y="1773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75">
              <a:extLst>
                <a:ext uri="{FF2B5EF4-FFF2-40B4-BE49-F238E27FC236}">
                  <a16:creationId xmlns:a16="http://schemas.microsoft.com/office/drawing/2014/main" id="{2AE89B83-05CD-4F02-B342-5D643412695D}"/>
                </a:ext>
              </a:extLst>
            </p:cNvPr>
            <p:cNvGrpSpPr/>
            <p:nvPr/>
          </p:nvGrpSpPr>
          <p:grpSpPr>
            <a:xfrm>
              <a:off x="11510463" y="4123539"/>
              <a:ext cx="865366" cy="1319311"/>
              <a:chOff x="9117594" y="933321"/>
              <a:chExt cx="723230" cy="1244771"/>
            </a:xfrm>
            <a:solidFill>
              <a:schemeClr val="accent4"/>
            </a:solidFill>
          </p:grpSpPr>
          <p:sp>
            <p:nvSpPr>
              <p:cNvPr id="50" name="자유형: 도형 74">
                <a:extLst>
                  <a:ext uri="{FF2B5EF4-FFF2-40B4-BE49-F238E27FC236}">
                    <a16:creationId xmlns:a16="http://schemas.microsoft.com/office/drawing/2014/main" id="{479D9515-E0D3-485A-B882-6E133E806012}"/>
                  </a:ext>
                </a:extLst>
              </p:cNvPr>
              <p:cNvSpPr/>
              <p:nvPr/>
            </p:nvSpPr>
            <p:spPr>
              <a:xfrm>
                <a:off x="9117594" y="1415892"/>
                <a:ext cx="506512" cy="762200"/>
              </a:xfrm>
              <a:custGeom>
                <a:avLst/>
                <a:gdLst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438200 h 762200"/>
                  <a:gd name="connsiteX16" fmla="*/ 491557 w 512281"/>
                  <a:gd name="connsiteY16" fmla="*/ 762200 h 762200"/>
                  <a:gd name="connsiteX17" fmla="*/ 455557 w 512281"/>
                  <a:gd name="connsiteY17" fmla="*/ 762200 h 762200"/>
                  <a:gd name="connsiteX18" fmla="*/ 455557 w 512281"/>
                  <a:gd name="connsiteY18" fmla="*/ 438200 h 762200"/>
                  <a:gd name="connsiteX19" fmla="*/ 463847 w 512281"/>
                  <a:gd name="connsiteY19" fmla="*/ 438200 h 762200"/>
                  <a:gd name="connsiteX20" fmla="*/ 469597 w 512281"/>
                  <a:gd name="connsiteY20" fmla="*/ 415506 h 762200"/>
                  <a:gd name="connsiteX21" fmla="*/ 445740 w 512281"/>
                  <a:gd name="connsiteY21" fmla="*/ 185658 h 762200"/>
                  <a:gd name="connsiteX22" fmla="*/ 324332 w 512281"/>
                  <a:gd name="connsiteY22" fmla="*/ 169856 h 762200"/>
                  <a:gd name="connsiteX23" fmla="*/ 396365 w 512281"/>
                  <a:gd name="connsiteY23" fmla="*/ 229971 h 762200"/>
                  <a:gd name="connsiteX24" fmla="*/ 359909 w 512281"/>
                  <a:gd name="connsiteY24" fmla="*/ 331785 h 762200"/>
                  <a:gd name="connsiteX25" fmla="*/ 229186 w 512281"/>
                  <a:gd name="connsiteY25" fmla="*/ 280446 h 762200"/>
                  <a:gd name="connsiteX26" fmla="*/ 270187 w 512281"/>
                  <a:gd name="connsiteY26" fmla="*/ 182003 h 762200"/>
                  <a:gd name="connsiteX27" fmla="*/ 187152 w 512281"/>
                  <a:gd name="connsiteY27" fmla="*/ 187343 h 762200"/>
                  <a:gd name="connsiteX28" fmla="*/ 8930 w 512281"/>
                  <a:gd name="connsiteY28" fmla="*/ 141575 h 762200"/>
                  <a:gd name="connsiteX29" fmla="*/ 44707 w 512281"/>
                  <a:gd name="connsiteY29" fmla="*/ 17122 h 762200"/>
                  <a:gd name="connsiteX30" fmla="*/ 109834 w 512281"/>
                  <a:gd name="connsiteY30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438200 h 762200"/>
                  <a:gd name="connsiteX16" fmla="*/ 491557 w 512281"/>
                  <a:gd name="connsiteY16" fmla="*/ 762200 h 762200"/>
                  <a:gd name="connsiteX17" fmla="*/ 455557 w 512281"/>
                  <a:gd name="connsiteY17" fmla="*/ 762200 h 762200"/>
                  <a:gd name="connsiteX18" fmla="*/ 455557 w 512281"/>
                  <a:gd name="connsiteY18" fmla="*/ 438200 h 762200"/>
                  <a:gd name="connsiteX19" fmla="*/ 469597 w 512281"/>
                  <a:gd name="connsiteY19" fmla="*/ 415506 h 762200"/>
                  <a:gd name="connsiteX20" fmla="*/ 445740 w 512281"/>
                  <a:gd name="connsiteY20" fmla="*/ 185658 h 762200"/>
                  <a:gd name="connsiteX21" fmla="*/ 324332 w 512281"/>
                  <a:gd name="connsiteY21" fmla="*/ 169856 h 762200"/>
                  <a:gd name="connsiteX22" fmla="*/ 396365 w 512281"/>
                  <a:gd name="connsiteY22" fmla="*/ 229971 h 762200"/>
                  <a:gd name="connsiteX23" fmla="*/ 359909 w 512281"/>
                  <a:gd name="connsiteY23" fmla="*/ 331785 h 762200"/>
                  <a:gd name="connsiteX24" fmla="*/ 229186 w 512281"/>
                  <a:gd name="connsiteY24" fmla="*/ 280446 h 762200"/>
                  <a:gd name="connsiteX25" fmla="*/ 270187 w 512281"/>
                  <a:gd name="connsiteY25" fmla="*/ 182003 h 762200"/>
                  <a:gd name="connsiteX26" fmla="*/ 187152 w 512281"/>
                  <a:gd name="connsiteY26" fmla="*/ 187343 h 762200"/>
                  <a:gd name="connsiteX27" fmla="*/ 8930 w 512281"/>
                  <a:gd name="connsiteY27" fmla="*/ 141575 h 762200"/>
                  <a:gd name="connsiteX28" fmla="*/ 44707 w 512281"/>
                  <a:gd name="connsiteY28" fmla="*/ 17122 h 762200"/>
                  <a:gd name="connsiteX29" fmla="*/ 109834 w 512281"/>
                  <a:gd name="connsiteY29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438200 h 762200"/>
                  <a:gd name="connsiteX16" fmla="*/ 491557 w 512281"/>
                  <a:gd name="connsiteY16" fmla="*/ 762200 h 762200"/>
                  <a:gd name="connsiteX17" fmla="*/ 455557 w 512281"/>
                  <a:gd name="connsiteY17" fmla="*/ 762200 h 762200"/>
                  <a:gd name="connsiteX18" fmla="*/ 455557 w 512281"/>
                  <a:gd name="connsiteY18" fmla="*/ 438200 h 762200"/>
                  <a:gd name="connsiteX19" fmla="*/ 445740 w 512281"/>
                  <a:gd name="connsiteY19" fmla="*/ 185658 h 762200"/>
                  <a:gd name="connsiteX20" fmla="*/ 324332 w 512281"/>
                  <a:gd name="connsiteY20" fmla="*/ 169856 h 762200"/>
                  <a:gd name="connsiteX21" fmla="*/ 396365 w 512281"/>
                  <a:gd name="connsiteY21" fmla="*/ 229971 h 762200"/>
                  <a:gd name="connsiteX22" fmla="*/ 359909 w 512281"/>
                  <a:gd name="connsiteY22" fmla="*/ 331785 h 762200"/>
                  <a:gd name="connsiteX23" fmla="*/ 229186 w 512281"/>
                  <a:gd name="connsiteY23" fmla="*/ 280446 h 762200"/>
                  <a:gd name="connsiteX24" fmla="*/ 270187 w 512281"/>
                  <a:gd name="connsiteY24" fmla="*/ 182003 h 762200"/>
                  <a:gd name="connsiteX25" fmla="*/ 187152 w 512281"/>
                  <a:gd name="connsiteY25" fmla="*/ 187343 h 762200"/>
                  <a:gd name="connsiteX26" fmla="*/ 8930 w 512281"/>
                  <a:gd name="connsiteY26" fmla="*/ 141575 h 762200"/>
                  <a:gd name="connsiteX27" fmla="*/ 44707 w 512281"/>
                  <a:gd name="connsiteY27" fmla="*/ 17122 h 762200"/>
                  <a:gd name="connsiteX28" fmla="*/ 109834 w 512281"/>
                  <a:gd name="connsiteY28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438200 h 762200"/>
                  <a:gd name="connsiteX16" fmla="*/ 491557 w 512281"/>
                  <a:gd name="connsiteY16" fmla="*/ 762200 h 762200"/>
                  <a:gd name="connsiteX17" fmla="*/ 455557 w 512281"/>
                  <a:gd name="connsiteY17" fmla="*/ 762200 h 762200"/>
                  <a:gd name="connsiteX18" fmla="*/ 455557 w 512281"/>
                  <a:gd name="connsiteY18" fmla="*/ 438200 h 762200"/>
                  <a:gd name="connsiteX19" fmla="*/ 440408 w 512281"/>
                  <a:gd name="connsiteY19" fmla="*/ 196322 h 762200"/>
                  <a:gd name="connsiteX20" fmla="*/ 324332 w 512281"/>
                  <a:gd name="connsiteY20" fmla="*/ 169856 h 762200"/>
                  <a:gd name="connsiteX21" fmla="*/ 396365 w 512281"/>
                  <a:gd name="connsiteY21" fmla="*/ 229971 h 762200"/>
                  <a:gd name="connsiteX22" fmla="*/ 359909 w 512281"/>
                  <a:gd name="connsiteY22" fmla="*/ 331785 h 762200"/>
                  <a:gd name="connsiteX23" fmla="*/ 229186 w 512281"/>
                  <a:gd name="connsiteY23" fmla="*/ 280446 h 762200"/>
                  <a:gd name="connsiteX24" fmla="*/ 270187 w 512281"/>
                  <a:gd name="connsiteY24" fmla="*/ 182003 h 762200"/>
                  <a:gd name="connsiteX25" fmla="*/ 187152 w 512281"/>
                  <a:gd name="connsiteY25" fmla="*/ 187343 h 762200"/>
                  <a:gd name="connsiteX26" fmla="*/ 8930 w 512281"/>
                  <a:gd name="connsiteY26" fmla="*/ 141575 h 762200"/>
                  <a:gd name="connsiteX27" fmla="*/ 44707 w 512281"/>
                  <a:gd name="connsiteY27" fmla="*/ 17122 h 762200"/>
                  <a:gd name="connsiteX28" fmla="*/ 109834 w 512281"/>
                  <a:gd name="connsiteY28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438200 h 762200"/>
                  <a:gd name="connsiteX16" fmla="*/ 491557 w 512281"/>
                  <a:gd name="connsiteY16" fmla="*/ 762200 h 762200"/>
                  <a:gd name="connsiteX17" fmla="*/ 455557 w 512281"/>
                  <a:gd name="connsiteY17" fmla="*/ 762200 h 762200"/>
                  <a:gd name="connsiteX18" fmla="*/ 455557 w 512281"/>
                  <a:gd name="connsiteY18" fmla="*/ 438200 h 762200"/>
                  <a:gd name="connsiteX19" fmla="*/ 440408 w 512281"/>
                  <a:gd name="connsiteY19" fmla="*/ 196322 h 762200"/>
                  <a:gd name="connsiteX20" fmla="*/ 324332 w 512281"/>
                  <a:gd name="connsiteY20" fmla="*/ 169856 h 762200"/>
                  <a:gd name="connsiteX21" fmla="*/ 396365 w 512281"/>
                  <a:gd name="connsiteY21" fmla="*/ 229971 h 762200"/>
                  <a:gd name="connsiteX22" fmla="*/ 359909 w 512281"/>
                  <a:gd name="connsiteY22" fmla="*/ 331785 h 762200"/>
                  <a:gd name="connsiteX23" fmla="*/ 229186 w 512281"/>
                  <a:gd name="connsiteY23" fmla="*/ 280446 h 762200"/>
                  <a:gd name="connsiteX24" fmla="*/ 270187 w 512281"/>
                  <a:gd name="connsiteY24" fmla="*/ 182003 h 762200"/>
                  <a:gd name="connsiteX25" fmla="*/ 187152 w 512281"/>
                  <a:gd name="connsiteY25" fmla="*/ 187343 h 762200"/>
                  <a:gd name="connsiteX26" fmla="*/ 8930 w 512281"/>
                  <a:gd name="connsiteY26" fmla="*/ 141575 h 762200"/>
                  <a:gd name="connsiteX27" fmla="*/ 44707 w 512281"/>
                  <a:gd name="connsiteY27" fmla="*/ 17122 h 762200"/>
                  <a:gd name="connsiteX28" fmla="*/ 109834 w 512281"/>
                  <a:gd name="connsiteY28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438200 h 762200"/>
                  <a:gd name="connsiteX16" fmla="*/ 491557 w 512281"/>
                  <a:gd name="connsiteY16" fmla="*/ 762200 h 762200"/>
                  <a:gd name="connsiteX17" fmla="*/ 455557 w 512281"/>
                  <a:gd name="connsiteY17" fmla="*/ 762200 h 762200"/>
                  <a:gd name="connsiteX18" fmla="*/ 455557 w 512281"/>
                  <a:gd name="connsiteY18" fmla="*/ 438200 h 762200"/>
                  <a:gd name="connsiteX19" fmla="*/ 440408 w 512281"/>
                  <a:gd name="connsiteY19" fmla="*/ 196322 h 762200"/>
                  <a:gd name="connsiteX20" fmla="*/ 324332 w 512281"/>
                  <a:gd name="connsiteY20" fmla="*/ 169856 h 762200"/>
                  <a:gd name="connsiteX21" fmla="*/ 396365 w 512281"/>
                  <a:gd name="connsiteY21" fmla="*/ 229971 h 762200"/>
                  <a:gd name="connsiteX22" fmla="*/ 359909 w 512281"/>
                  <a:gd name="connsiteY22" fmla="*/ 331785 h 762200"/>
                  <a:gd name="connsiteX23" fmla="*/ 229186 w 512281"/>
                  <a:gd name="connsiteY23" fmla="*/ 280446 h 762200"/>
                  <a:gd name="connsiteX24" fmla="*/ 270187 w 512281"/>
                  <a:gd name="connsiteY24" fmla="*/ 182003 h 762200"/>
                  <a:gd name="connsiteX25" fmla="*/ 187152 w 512281"/>
                  <a:gd name="connsiteY25" fmla="*/ 187343 h 762200"/>
                  <a:gd name="connsiteX26" fmla="*/ 8930 w 512281"/>
                  <a:gd name="connsiteY26" fmla="*/ 141575 h 762200"/>
                  <a:gd name="connsiteX27" fmla="*/ 44707 w 512281"/>
                  <a:gd name="connsiteY27" fmla="*/ 17122 h 762200"/>
                  <a:gd name="connsiteX28" fmla="*/ 109834 w 512281"/>
                  <a:gd name="connsiteY28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762200 h 762200"/>
                  <a:gd name="connsiteX16" fmla="*/ 455557 w 512281"/>
                  <a:gd name="connsiteY16" fmla="*/ 762200 h 762200"/>
                  <a:gd name="connsiteX17" fmla="*/ 455557 w 512281"/>
                  <a:gd name="connsiteY17" fmla="*/ 438200 h 762200"/>
                  <a:gd name="connsiteX18" fmla="*/ 440408 w 512281"/>
                  <a:gd name="connsiteY18" fmla="*/ 196322 h 762200"/>
                  <a:gd name="connsiteX19" fmla="*/ 324332 w 512281"/>
                  <a:gd name="connsiteY19" fmla="*/ 169856 h 762200"/>
                  <a:gd name="connsiteX20" fmla="*/ 396365 w 512281"/>
                  <a:gd name="connsiteY20" fmla="*/ 229971 h 762200"/>
                  <a:gd name="connsiteX21" fmla="*/ 359909 w 512281"/>
                  <a:gd name="connsiteY21" fmla="*/ 331785 h 762200"/>
                  <a:gd name="connsiteX22" fmla="*/ 229186 w 512281"/>
                  <a:gd name="connsiteY22" fmla="*/ 280446 h 762200"/>
                  <a:gd name="connsiteX23" fmla="*/ 270187 w 512281"/>
                  <a:gd name="connsiteY23" fmla="*/ 182003 h 762200"/>
                  <a:gd name="connsiteX24" fmla="*/ 187152 w 512281"/>
                  <a:gd name="connsiteY24" fmla="*/ 187343 h 762200"/>
                  <a:gd name="connsiteX25" fmla="*/ 8930 w 512281"/>
                  <a:gd name="connsiteY25" fmla="*/ 141575 h 762200"/>
                  <a:gd name="connsiteX26" fmla="*/ 44707 w 512281"/>
                  <a:gd name="connsiteY26" fmla="*/ 17122 h 762200"/>
                  <a:gd name="connsiteX27" fmla="*/ 109834 w 512281"/>
                  <a:gd name="connsiteY27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91557 w 512281"/>
                  <a:gd name="connsiteY14" fmla="*/ 762200 h 762200"/>
                  <a:gd name="connsiteX15" fmla="*/ 455557 w 512281"/>
                  <a:gd name="connsiteY15" fmla="*/ 762200 h 762200"/>
                  <a:gd name="connsiteX16" fmla="*/ 455557 w 512281"/>
                  <a:gd name="connsiteY16" fmla="*/ 438200 h 762200"/>
                  <a:gd name="connsiteX17" fmla="*/ 440408 w 512281"/>
                  <a:gd name="connsiteY17" fmla="*/ 196322 h 762200"/>
                  <a:gd name="connsiteX18" fmla="*/ 324332 w 512281"/>
                  <a:gd name="connsiteY18" fmla="*/ 169856 h 762200"/>
                  <a:gd name="connsiteX19" fmla="*/ 396365 w 512281"/>
                  <a:gd name="connsiteY19" fmla="*/ 229971 h 762200"/>
                  <a:gd name="connsiteX20" fmla="*/ 359909 w 512281"/>
                  <a:gd name="connsiteY20" fmla="*/ 331785 h 762200"/>
                  <a:gd name="connsiteX21" fmla="*/ 229186 w 512281"/>
                  <a:gd name="connsiteY21" fmla="*/ 280446 h 762200"/>
                  <a:gd name="connsiteX22" fmla="*/ 270187 w 512281"/>
                  <a:gd name="connsiteY22" fmla="*/ 182003 h 762200"/>
                  <a:gd name="connsiteX23" fmla="*/ 187152 w 512281"/>
                  <a:gd name="connsiteY23" fmla="*/ 187343 h 762200"/>
                  <a:gd name="connsiteX24" fmla="*/ 8930 w 512281"/>
                  <a:gd name="connsiteY24" fmla="*/ 141575 h 762200"/>
                  <a:gd name="connsiteX25" fmla="*/ 44707 w 512281"/>
                  <a:gd name="connsiteY25" fmla="*/ 17122 h 762200"/>
                  <a:gd name="connsiteX26" fmla="*/ 109834 w 512281"/>
                  <a:gd name="connsiteY26" fmla="*/ 1057 h 762200"/>
                  <a:gd name="connsiteX0" fmla="*/ 306783 w 493414"/>
                  <a:gd name="connsiteY0" fmla="*/ 189898 h 762200"/>
                  <a:gd name="connsiteX1" fmla="*/ 289876 w 493414"/>
                  <a:gd name="connsiteY1" fmla="*/ 190650 h 762200"/>
                  <a:gd name="connsiteX2" fmla="*/ 249189 w 493414"/>
                  <a:gd name="connsiteY2" fmla="*/ 273251 h 762200"/>
                  <a:gd name="connsiteX3" fmla="*/ 348883 w 493414"/>
                  <a:gd name="connsiteY3" fmla="*/ 306106 h 762200"/>
                  <a:gd name="connsiteX4" fmla="*/ 374622 w 493414"/>
                  <a:gd name="connsiteY4" fmla="*/ 237693 h 762200"/>
                  <a:gd name="connsiteX5" fmla="*/ 306783 w 493414"/>
                  <a:gd name="connsiteY5" fmla="*/ 189898 h 762200"/>
                  <a:gd name="connsiteX6" fmla="*/ 109834 w 493414"/>
                  <a:gd name="connsiteY6" fmla="*/ 1057 h 762200"/>
                  <a:gd name="connsiteX7" fmla="*/ 155443 w 493414"/>
                  <a:gd name="connsiteY7" fmla="*/ 28580 h 762200"/>
                  <a:gd name="connsiteX8" fmla="*/ 65696 w 493414"/>
                  <a:gd name="connsiteY8" fmla="*/ 21327 h 762200"/>
                  <a:gd name="connsiteX9" fmla="*/ 31398 w 493414"/>
                  <a:gd name="connsiteY9" fmla="*/ 135236 h 762200"/>
                  <a:gd name="connsiteX10" fmla="*/ 216992 w 493414"/>
                  <a:gd name="connsiteY10" fmla="*/ 159644 h 762200"/>
                  <a:gd name="connsiteX11" fmla="*/ 292380 w 493414"/>
                  <a:gd name="connsiteY11" fmla="*/ 160917 h 762200"/>
                  <a:gd name="connsiteX12" fmla="*/ 466993 w 493414"/>
                  <a:gd name="connsiteY12" fmla="*/ 171065 h 762200"/>
                  <a:gd name="connsiteX13" fmla="*/ 491557 w 493414"/>
                  <a:gd name="connsiteY13" fmla="*/ 762200 h 762200"/>
                  <a:gd name="connsiteX14" fmla="*/ 455557 w 493414"/>
                  <a:gd name="connsiteY14" fmla="*/ 762200 h 762200"/>
                  <a:gd name="connsiteX15" fmla="*/ 455557 w 493414"/>
                  <a:gd name="connsiteY15" fmla="*/ 438200 h 762200"/>
                  <a:gd name="connsiteX16" fmla="*/ 440408 w 493414"/>
                  <a:gd name="connsiteY16" fmla="*/ 196322 h 762200"/>
                  <a:gd name="connsiteX17" fmla="*/ 324332 w 493414"/>
                  <a:gd name="connsiteY17" fmla="*/ 169856 h 762200"/>
                  <a:gd name="connsiteX18" fmla="*/ 396365 w 493414"/>
                  <a:gd name="connsiteY18" fmla="*/ 229971 h 762200"/>
                  <a:gd name="connsiteX19" fmla="*/ 359909 w 493414"/>
                  <a:gd name="connsiteY19" fmla="*/ 331785 h 762200"/>
                  <a:gd name="connsiteX20" fmla="*/ 229186 w 493414"/>
                  <a:gd name="connsiteY20" fmla="*/ 280446 h 762200"/>
                  <a:gd name="connsiteX21" fmla="*/ 270187 w 493414"/>
                  <a:gd name="connsiteY21" fmla="*/ 182003 h 762200"/>
                  <a:gd name="connsiteX22" fmla="*/ 187152 w 493414"/>
                  <a:gd name="connsiteY22" fmla="*/ 187343 h 762200"/>
                  <a:gd name="connsiteX23" fmla="*/ 8930 w 493414"/>
                  <a:gd name="connsiteY23" fmla="*/ 141575 h 762200"/>
                  <a:gd name="connsiteX24" fmla="*/ 44707 w 493414"/>
                  <a:gd name="connsiteY24" fmla="*/ 17122 h 762200"/>
                  <a:gd name="connsiteX25" fmla="*/ 109834 w 493414"/>
                  <a:gd name="connsiteY25" fmla="*/ 1057 h 762200"/>
                  <a:gd name="connsiteX0" fmla="*/ 306783 w 509105"/>
                  <a:gd name="connsiteY0" fmla="*/ 189898 h 762200"/>
                  <a:gd name="connsiteX1" fmla="*/ 289876 w 509105"/>
                  <a:gd name="connsiteY1" fmla="*/ 190650 h 762200"/>
                  <a:gd name="connsiteX2" fmla="*/ 249189 w 509105"/>
                  <a:gd name="connsiteY2" fmla="*/ 273251 h 762200"/>
                  <a:gd name="connsiteX3" fmla="*/ 348883 w 509105"/>
                  <a:gd name="connsiteY3" fmla="*/ 306106 h 762200"/>
                  <a:gd name="connsiteX4" fmla="*/ 374622 w 509105"/>
                  <a:gd name="connsiteY4" fmla="*/ 237693 h 762200"/>
                  <a:gd name="connsiteX5" fmla="*/ 306783 w 509105"/>
                  <a:gd name="connsiteY5" fmla="*/ 189898 h 762200"/>
                  <a:gd name="connsiteX6" fmla="*/ 109834 w 509105"/>
                  <a:gd name="connsiteY6" fmla="*/ 1057 h 762200"/>
                  <a:gd name="connsiteX7" fmla="*/ 155443 w 509105"/>
                  <a:gd name="connsiteY7" fmla="*/ 28580 h 762200"/>
                  <a:gd name="connsiteX8" fmla="*/ 65696 w 509105"/>
                  <a:gd name="connsiteY8" fmla="*/ 21327 h 762200"/>
                  <a:gd name="connsiteX9" fmla="*/ 31398 w 509105"/>
                  <a:gd name="connsiteY9" fmla="*/ 135236 h 762200"/>
                  <a:gd name="connsiteX10" fmla="*/ 216992 w 509105"/>
                  <a:gd name="connsiteY10" fmla="*/ 159644 h 762200"/>
                  <a:gd name="connsiteX11" fmla="*/ 292380 w 509105"/>
                  <a:gd name="connsiteY11" fmla="*/ 160917 h 762200"/>
                  <a:gd name="connsiteX12" fmla="*/ 466993 w 509105"/>
                  <a:gd name="connsiteY12" fmla="*/ 171065 h 762200"/>
                  <a:gd name="connsiteX13" fmla="*/ 491557 w 509105"/>
                  <a:gd name="connsiteY13" fmla="*/ 762200 h 762200"/>
                  <a:gd name="connsiteX14" fmla="*/ 455557 w 509105"/>
                  <a:gd name="connsiteY14" fmla="*/ 762200 h 762200"/>
                  <a:gd name="connsiteX15" fmla="*/ 455557 w 509105"/>
                  <a:gd name="connsiteY15" fmla="*/ 438200 h 762200"/>
                  <a:gd name="connsiteX16" fmla="*/ 440408 w 509105"/>
                  <a:gd name="connsiteY16" fmla="*/ 196322 h 762200"/>
                  <a:gd name="connsiteX17" fmla="*/ 324332 w 509105"/>
                  <a:gd name="connsiteY17" fmla="*/ 169856 h 762200"/>
                  <a:gd name="connsiteX18" fmla="*/ 396365 w 509105"/>
                  <a:gd name="connsiteY18" fmla="*/ 229971 h 762200"/>
                  <a:gd name="connsiteX19" fmla="*/ 359909 w 509105"/>
                  <a:gd name="connsiteY19" fmla="*/ 331785 h 762200"/>
                  <a:gd name="connsiteX20" fmla="*/ 229186 w 509105"/>
                  <a:gd name="connsiteY20" fmla="*/ 280446 h 762200"/>
                  <a:gd name="connsiteX21" fmla="*/ 270187 w 509105"/>
                  <a:gd name="connsiteY21" fmla="*/ 182003 h 762200"/>
                  <a:gd name="connsiteX22" fmla="*/ 187152 w 509105"/>
                  <a:gd name="connsiteY22" fmla="*/ 187343 h 762200"/>
                  <a:gd name="connsiteX23" fmla="*/ 8930 w 509105"/>
                  <a:gd name="connsiteY23" fmla="*/ 141575 h 762200"/>
                  <a:gd name="connsiteX24" fmla="*/ 44707 w 509105"/>
                  <a:gd name="connsiteY24" fmla="*/ 17122 h 762200"/>
                  <a:gd name="connsiteX25" fmla="*/ 109834 w 509105"/>
                  <a:gd name="connsiteY25" fmla="*/ 1057 h 762200"/>
                  <a:gd name="connsiteX0" fmla="*/ 306783 w 505884"/>
                  <a:gd name="connsiteY0" fmla="*/ 189898 h 762200"/>
                  <a:gd name="connsiteX1" fmla="*/ 289876 w 505884"/>
                  <a:gd name="connsiteY1" fmla="*/ 190650 h 762200"/>
                  <a:gd name="connsiteX2" fmla="*/ 249189 w 505884"/>
                  <a:gd name="connsiteY2" fmla="*/ 273251 h 762200"/>
                  <a:gd name="connsiteX3" fmla="*/ 348883 w 505884"/>
                  <a:gd name="connsiteY3" fmla="*/ 306106 h 762200"/>
                  <a:gd name="connsiteX4" fmla="*/ 374622 w 505884"/>
                  <a:gd name="connsiteY4" fmla="*/ 237693 h 762200"/>
                  <a:gd name="connsiteX5" fmla="*/ 306783 w 505884"/>
                  <a:gd name="connsiteY5" fmla="*/ 189898 h 762200"/>
                  <a:gd name="connsiteX6" fmla="*/ 109834 w 505884"/>
                  <a:gd name="connsiteY6" fmla="*/ 1057 h 762200"/>
                  <a:gd name="connsiteX7" fmla="*/ 155443 w 505884"/>
                  <a:gd name="connsiteY7" fmla="*/ 28580 h 762200"/>
                  <a:gd name="connsiteX8" fmla="*/ 65696 w 505884"/>
                  <a:gd name="connsiteY8" fmla="*/ 21327 h 762200"/>
                  <a:gd name="connsiteX9" fmla="*/ 31398 w 505884"/>
                  <a:gd name="connsiteY9" fmla="*/ 135236 h 762200"/>
                  <a:gd name="connsiteX10" fmla="*/ 216992 w 505884"/>
                  <a:gd name="connsiteY10" fmla="*/ 159644 h 762200"/>
                  <a:gd name="connsiteX11" fmla="*/ 292380 w 505884"/>
                  <a:gd name="connsiteY11" fmla="*/ 160917 h 762200"/>
                  <a:gd name="connsiteX12" fmla="*/ 466993 w 505884"/>
                  <a:gd name="connsiteY12" fmla="*/ 171065 h 762200"/>
                  <a:gd name="connsiteX13" fmla="*/ 491557 w 505884"/>
                  <a:gd name="connsiteY13" fmla="*/ 762200 h 762200"/>
                  <a:gd name="connsiteX14" fmla="*/ 455557 w 505884"/>
                  <a:gd name="connsiteY14" fmla="*/ 762200 h 762200"/>
                  <a:gd name="connsiteX15" fmla="*/ 455557 w 505884"/>
                  <a:gd name="connsiteY15" fmla="*/ 438200 h 762200"/>
                  <a:gd name="connsiteX16" fmla="*/ 440408 w 505884"/>
                  <a:gd name="connsiteY16" fmla="*/ 196322 h 762200"/>
                  <a:gd name="connsiteX17" fmla="*/ 324332 w 505884"/>
                  <a:gd name="connsiteY17" fmla="*/ 169856 h 762200"/>
                  <a:gd name="connsiteX18" fmla="*/ 396365 w 505884"/>
                  <a:gd name="connsiteY18" fmla="*/ 229971 h 762200"/>
                  <a:gd name="connsiteX19" fmla="*/ 359909 w 505884"/>
                  <a:gd name="connsiteY19" fmla="*/ 331785 h 762200"/>
                  <a:gd name="connsiteX20" fmla="*/ 229186 w 505884"/>
                  <a:gd name="connsiteY20" fmla="*/ 280446 h 762200"/>
                  <a:gd name="connsiteX21" fmla="*/ 270187 w 505884"/>
                  <a:gd name="connsiteY21" fmla="*/ 182003 h 762200"/>
                  <a:gd name="connsiteX22" fmla="*/ 187152 w 505884"/>
                  <a:gd name="connsiteY22" fmla="*/ 187343 h 762200"/>
                  <a:gd name="connsiteX23" fmla="*/ 8930 w 505884"/>
                  <a:gd name="connsiteY23" fmla="*/ 141575 h 762200"/>
                  <a:gd name="connsiteX24" fmla="*/ 44707 w 505884"/>
                  <a:gd name="connsiteY24" fmla="*/ 17122 h 762200"/>
                  <a:gd name="connsiteX25" fmla="*/ 109834 w 505884"/>
                  <a:gd name="connsiteY25" fmla="*/ 1057 h 762200"/>
                  <a:gd name="connsiteX0" fmla="*/ 306783 w 505884"/>
                  <a:gd name="connsiteY0" fmla="*/ 189898 h 762200"/>
                  <a:gd name="connsiteX1" fmla="*/ 289876 w 505884"/>
                  <a:gd name="connsiteY1" fmla="*/ 190650 h 762200"/>
                  <a:gd name="connsiteX2" fmla="*/ 249189 w 505884"/>
                  <a:gd name="connsiteY2" fmla="*/ 273251 h 762200"/>
                  <a:gd name="connsiteX3" fmla="*/ 348883 w 505884"/>
                  <a:gd name="connsiteY3" fmla="*/ 306106 h 762200"/>
                  <a:gd name="connsiteX4" fmla="*/ 374622 w 505884"/>
                  <a:gd name="connsiteY4" fmla="*/ 237693 h 762200"/>
                  <a:gd name="connsiteX5" fmla="*/ 306783 w 505884"/>
                  <a:gd name="connsiteY5" fmla="*/ 189898 h 762200"/>
                  <a:gd name="connsiteX6" fmla="*/ 109834 w 505884"/>
                  <a:gd name="connsiteY6" fmla="*/ 1057 h 762200"/>
                  <a:gd name="connsiteX7" fmla="*/ 155443 w 505884"/>
                  <a:gd name="connsiteY7" fmla="*/ 28580 h 762200"/>
                  <a:gd name="connsiteX8" fmla="*/ 65696 w 505884"/>
                  <a:gd name="connsiteY8" fmla="*/ 21327 h 762200"/>
                  <a:gd name="connsiteX9" fmla="*/ 31398 w 505884"/>
                  <a:gd name="connsiteY9" fmla="*/ 135236 h 762200"/>
                  <a:gd name="connsiteX10" fmla="*/ 216992 w 505884"/>
                  <a:gd name="connsiteY10" fmla="*/ 159644 h 762200"/>
                  <a:gd name="connsiteX11" fmla="*/ 292380 w 505884"/>
                  <a:gd name="connsiteY11" fmla="*/ 160917 h 762200"/>
                  <a:gd name="connsiteX12" fmla="*/ 466993 w 505884"/>
                  <a:gd name="connsiteY12" fmla="*/ 171065 h 762200"/>
                  <a:gd name="connsiteX13" fmla="*/ 491557 w 505884"/>
                  <a:gd name="connsiteY13" fmla="*/ 762200 h 762200"/>
                  <a:gd name="connsiteX14" fmla="*/ 455557 w 505884"/>
                  <a:gd name="connsiteY14" fmla="*/ 762200 h 762200"/>
                  <a:gd name="connsiteX15" fmla="*/ 455557 w 505884"/>
                  <a:gd name="connsiteY15" fmla="*/ 438200 h 762200"/>
                  <a:gd name="connsiteX16" fmla="*/ 440408 w 505884"/>
                  <a:gd name="connsiteY16" fmla="*/ 196322 h 762200"/>
                  <a:gd name="connsiteX17" fmla="*/ 324332 w 505884"/>
                  <a:gd name="connsiteY17" fmla="*/ 169856 h 762200"/>
                  <a:gd name="connsiteX18" fmla="*/ 396365 w 505884"/>
                  <a:gd name="connsiteY18" fmla="*/ 229971 h 762200"/>
                  <a:gd name="connsiteX19" fmla="*/ 359909 w 505884"/>
                  <a:gd name="connsiteY19" fmla="*/ 331785 h 762200"/>
                  <a:gd name="connsiteX20" fmla="*/ 229186 w 505884"/>
                  <a:gd name="connsiteY20" fmla="*/ 280446 h 762200"/>
                  <a:gd name="connsiteX21" fmla="*/ 270187 w 505884"/>
                  <a:gd name="connsiteY21" fmla="*/ 182003 h 762200"/>
                  <a:gd name="connsiteX22" fmla="*/ 187152 w 505884"/>
                  <a:gd name="connsiteY22" fmla="*/ 187343 h 762200"/>
                  <a:gd name="connsiteX23" fmla="*/ 8930 w 505884"/>
                  <a:gd name="connsiteY23" fmla="*/ 141575 h 762200"/>
                  <a:gd name="connsiteX24" fmla="*/ 44707 w 505884"/>
                  <a:gd name="connsiteY24" fmla="*/ 17122 h 762200"/>
                  <a:gd name="connsiteX25" fmla="*/ 109834 w 505884"/>
                  <a:gd name="connsiteY25" fmla="*/ 1057 h 762200"/>
                  <a:gd name="connsiteX0" fmla="*/ 306783 w 504733"/>
                  <a:gd name="connsiteY0" fmla="*/ 189898 h 762200"/>
                  <a:gd name="connsiteX1" fmla="*/ 289876 w 504733"/>
                  <a:gd name="connsiteY1" fmla="*/ 190650 h 762200"/>
                  <a:gd name="connsiteX2" fmla="*/ 249189 w 504733"/>
                  <a:gd name="connsiteY2" fmla="*/ 273251 h 762200"/>
                  <a:gd name="connsiteX3" fmla="*/ 348883 w 504733"/>
                  <a:gd name="connsiteY3" fmla="*/ 306106 h 762200"/>
                  <a:gd name="connsiteX4" fmla="*/ 374622 w 504733"/>
                  <a:gd name="connsiteY4" fmla="*/ 237693 h 762200"/>
                  <a:gd name="connsiteX5" fmla="*/ 306783 w 504733"/>
                  <a:gd name="connsiteY5" fmla="*/ 189898 h 762200"/>
                  <a:gd name="connsiteX6" fmla="*/ 109834 w 504733"/>
                  <a:gd name="connsiteY6" fmla="*/ 1057 h 762200"/>
                  <a:gd name="connsiteX7" fmla="*/ 155443 w 504733"/>
                  <a:gd name="connsiteY7" fmla="*/ 28580 h 762200"/>
                  <a:gd name="connsiteX8" fmla="*/ 65696 w 504733"/>
                  <a:gd name="connsiteY8" fmla="*/ 21327 h 762200"/>
                  <a:gd name="connsiteX9" fmla="*/ 31398 w 504733"/>
                  <a:gd name="connsiteY9" fmla="*/ 135236 h 762200"/>
                  <a:gd name="connsiteX10" fmla="*/ 216992 w 504733"/>
                  <a:gd name="connsiteY10" fmla="*/ 159644 h 762200"/>
                  <a:gd name="connsiteX11" fmla="*/ 292380 w 504733"/>
                  <a:gd name="connsiteY11" fmla="*/ 160917 h 762200"/>
                  <a:gd name="connsiteX12" fmla="*/ 466993 w 504733"/>
                  <a:gd name="connsiteY12" fmla="*/ 171065 h 762200"/>
                  <a:gd name="connsiteX13" fmla="*/ 491557 w 504733"/>
                  <a:gd name="connsiteY13" fmla="*/ 762200 h 762200"/>
                  <a:gd name="connsiteX14" fmla="*/ 455557 w 504733"/>
                  <a:gd name="connsiteY14" fmla="*/ 762200 h 762200"/>
                  <a:gd name="connsiteX15" fmla="*/ 455557 w 504733"/>
                  <a:gd name="connsiteY15" fmla="*/ 438200 h 762200"/>
                  <a:gd name="connsiteX16" fmla="*/ 440408 w 504733"/>
                  <a:gd name="connsiteY16" fmla="*/ 196322 h 762200"/>
                  <a:gd name="connsiteX17" fmla="*/ 324332 w 504733"/>
                  <a:gd name="connsiteY17" fmla="*/ 169856 h 762200"/>
                  <a:gd name="connsiteX18" fmla="*/ 396365 w 504733"/>
                  <a:gd name="connsiteY18" fmla="*/ 229971 h 762200"/>
                  <a:gd name="connsiteX19" fmla="*/ 359909 w 504733"/>
                  <a:gd name="connsiteY19" fmla="*/ 331785 h 762200"/>
                  <a:gd name="connsiteX20" fmla="*/ 229186 w 504733"/>
                  <a:gd name="connsiteY20" fmla="*/ 280446 h 762200"/>
                  <a:gd name="connsiteX21" fmla="*/ 270187 w 504733"/>
                  <a:gd name="connsiteY21" fmla="*/ 182003 h 762200"/>
                  <a:gd name="connsiteX22" fmla="*/ 187152 w 504733"/>
                  <a:gd name="connsiteY22" fmla="*/ 187343 h 762200"/>
                  <a:gd name="connsiteX23" fmla="*/ 8930 w 504733"/>
                  <a:gd name="connsiteY23" fmla="*/ 141575 h 762200"/>
                  <a:gd name="connsiteX24" fmla="*/ 44707 w 504733"/>
                  <a:gd name="connsiteY24" fmla="*/ 17122 h 762200"/>
                  <a:gd name="connsiteX25" fmla="*/ 109834 w 504733"/>
                  <a:gd name="connsiteY25" fmla="*/ 1057 h 762200"/>
                  <a:gd name="connsiteX0" fmla="*/ 306783 w 495685"/>
                  <a:gd name="connsiteY0" fmla="*/ 189898 h 762200"/>
                  <a:gd name="connsiteX1" fmla="*/ 289876 w 495685"/>
                  <a:gd name="connsiteY1" fmla="*/ 190650 h 762200"/>
                  <a:gd name="connsiteX2" fmla="*/ 249189 w 495685"/>
                  <a:gd name="connsiteY2" fmla="*/ 273251 h 762200"/>
                  <a:gd name="connsiteX3" fmla="*/ 348883 w 495685"/>
                  <a:gd name="connsiteY3" fmla="*/ 306106 h 762200"/>
                  <a:gd name="connsiteX4" fmla="*/ 374622 w 495685"/>
                  <a:gd name="connsiteY4" fmla="*/ 237693 h 762200"/>
                  <a:gd name="connsiteX5" fmla="*/ 306783 w 495685"/>
                  <a:gd name="connsiteY5" fmla="*/ 189898 h 762200"/>
                  <a:gd name="connsiteX6" fmla="*/ 109834 w 495685"/>
                  <a:gd name="connsiteY6" fmla="*/ 1057 h 762200"/>
                  <a:gd name="connsiteX7" fmla="*/ 155443 w 495685"/>
                  <a:gd name="connsiteY7" fmla="*/ 28580 h 762200"/>
                  <a:gd name="connsiteX8" fmla="*/ 65696 w 495685"/>
                  <a:gd name="connsiteY8" fmla="*/ 21327 h 762200"/>
                  <a:gd name="connsiteX9" fmla="*/ 31398 w 495685"/>
                  <a:gd name="connsiteY9" fmla="*/ 135236 h 762200"/>
                  <a:gd name="connsiteX10" fmla="*/ 216992 w 495685"/>
                  <a:gd name="connsiteY10" fmla="*/ 159644 h 762200"/>
                  <a:gd name="connsiteX11" fmla="*/ 292380 w 495685"/>
                  <a:gd name="connsiteY11" fmla="*/ 160917 h 762200"/>
                  <a:gd name="connsiteX12" fmla="*/ 466993 w 495685"/>
                  <a:gd name="connsiteY12" fmla="*/ 171065 h 762200"/>
                  <a:gd name="connsiteX13" fmla="*/ 490589 w 495685"/>
                  <a:gd name="connsiteY13" fmla="*/ 441142 h 762200"/>
                  <a:gd name="connsiteX14" fmla="*/ 491557 w 495685"/>
                  <a:gd name="connsiteY14" fmla="*/ 762200 h 762200"/>
                  <a:gd name="connsiteX15" fmla="*/ 455557 w 495685"/>
                  <a:gd name="connsiteY15" fmla="*/ 762200 h 762200"/>
                  <a:gd name="connsiteX16" fmla="*/ 455557 w 495685"/>
                  <a:gd name="connsiteY16" fmla="*/ 438200 h 762200"/>
                  <a:gd name="connsiteX17" fmla="*/ 440408 w 495685"/>
                  <a:gd name="connsiteY17" fmla="*/ 196322 h 762200"/>
                  <a:gd name="connsiteX18" fmla="*/ 324332 w 495685"/>
                  <a:gd name="connsiteY18" fmla="*/ 169856 h 762200"/>
                  <a:gd name="connsiteX19" fmla="*/ 396365 w 495685"/>
                  <a:gd name="connsiteY19" fmla="*/ 229971 h 762200"/>
                  <a:gd name="connsiteX20" fmla="*/ 359909 w 495685"/>
                  <a:gd name="connsiteY20" fmla="*/ 331785 h 762200"/>
                  <a:gd name="connsiteX21" fmla="*/ 229186 w 495685"/>
                  <a:gd name="connsiteY21" fmla="*/ 280446 h 762200"/>
                  <a:gd name="connsiteX22" fmla="*/ 270187 w 495685"/>
                  <a:gd name="connsiteY22" fmla="*/ 182003 h 762200"/>
                  <a:gd name="connsiteX23" fmla="*/ 187152 w 495685"/>
                  <a:gd name="connsiteY23" fmla="*/ 187343 h 762200"/>
                  <a:gd name="connsiteX24" fmla="*/ 8930 w 495685"/>
                  <a:gd name="connsiteY24" fmla="*/ 141575 h 762200"/>
                  <a:gd name="connsiteX25" fmla="*/ 44707 w 495685"/>
                  <a:gd name="connsiteY25" fmla="*/ 17122 h 762200"/>
                  <a:gd name="connsiteX26" fmla="*/ 109834 w 495685"/>
                  <a:gd name="connsiteY26" fmla="*/ 1057 h 762200"/>
                  <a:gd name="connsiteX0" fmla="*/ 306783 w 495685"/>
                  <a:gd name="connsiteY0" fmla="*/ 189898 h 762200"/>
                  <a:gd name="connsiteX1" fmla="*/ 289876 w 495685"/>
                  <a:gd name="connsiteY1" fmla="*/ 190650 h 762200"/>
                  <a:gd name="connsiteX2" fmla="*/ 249189 w 495685"/>
                  <a:gd name="connsiteY2" fmla="*/ 273251 h 762200"/>
                  <a:gd name="connsiteX3" fmla="*/ 348883 w 495685"/>
                  <a:gd name="connsiteY3" fmla="*/ 306106 h 762200"/>
                  <a:gd name="connsiteX4" fmla="*/ 374622 w 495685"/>
                  <a:gd name="connsiteY4" fmla="*/ 237693 h 762200"/>
                  <a:gd name="connsiteX5" fmla="*/ 306783 w 495685"/>
                  <a:gd name="connsiteY5" fmla="*/ 189898 h 762200"/>
                  <a:gd name="connsiteX6" fmla="*/ 109834 w 495685"/>
                  <a:gd name="connsiteY6" fmla="*/ 1057 h 762200"/>
                  <a:gd name="connsiteX7" fmla="*/ 155443 w 495685"/>
                  <a:gd name="connsiteY7" fmla="*/ 28580 h 762200"/>
                  <a:gd name="connsiteX8" fmla="*/ 65696 w 495685"/>
                  <a:gd name="connsiteY8" fmla="*/ 21327 h 762200"/>
                  <a:gd name="connsiteX9" fmla="*/ 31398 w 495685"/>
                  <a:gd name="connsiteY9" fmla="*/ 135236 h 762200"/>
                  <a:gd name="connsiteX10" fmla="*/ 216992 w 495685"/>
                  <a:gd name="connsiteY10" fmla="*/ 159644 h 762200"/>
                  <a:gd name="connsiteX11" fmla="*/ 292380 w 495685"/>
                  <a:gd name="connsiteY11" fmla="*/ 160917 h 762200"/>
                  <a:gd name="connsiteX12" fmla="*/ 466993 w 495685"/>
                  <a:gd name="connsiteY12" fmla="*/ 171065 h 762200"/>
                  <a:gd name="connsiteX13" fmla="*/ 490589 w 495685"/>
                  <a:gd name="connsiteY13" fmla="*/ 441142 h 762200"/>
                  <a:gd name="connsiteX14" fmla="*/ 491557 w 495685"/>
                  <a:gd name="connsiteY14" fmla="*/ 762200 h 762200"/>
                  <a:gd name="connsiteX15" fmla="*/ 455557 w 495685"/>
                  <a:gd name="connsiteY15" fmla="*/ 762200 h 762200"/>
                  <a:gd name="connsiteX16" fmla="*/ 455557 w 495685"/>
                  <a:gd name="connsiteY16" fmla="*/ 438200 h 762200"/>
                  <a:gd name="connsiteX17" fmla="*/ 440408 w 495685"/>
                  <a:gd name="connsiteY17" fmla="*/ 196322 h 762200"/>
                  <a:gd name="connsiteX18" fmla="*/ 324332 w 495685"/>
                  <a:gd name="connsiteY18" fmla="*/ 169856 h 762200"/>
                  <a:gd name="connsiteX19" fmla="*/ 396365 w 495685"/>
                  <a:gd name="connsiteY19" fmla="*/ 229971 h 762200"/>
                  <a:gd name="connsiteX20" fmla="*/ 359909 w 495685"/>
                  <a:gd name="connsiteY20" fmla="*/ 331785 h 762200"/>
                  <a:gd name="connsiteX21" fmla="*/ 229186 w 495685"/>
                  <a:gd name="connsiteY21" fmla="*/ 280446 h 762200"/>
                  <a:gd name="connsiteX22" fmla="*/ 270187 w 495685"/>
                  <a:gd name="connsiteY22" fmla="*/ 182003 h 762200"/>
                  <a:gd name="connsiteX23" fmla="*/ 187152 w 495685"/>
                  <a:gd name="connsiteY23" fmla="*/ 187343 h 762200"/>
                  <a:gd name="connsiteX24" fmla="*/ 8930 w 495685"/>
                  <a:gd name="connsiteY24" fmla="*/ 141575 h 762200"/>
                  <a:gd name="connsiteX25" fmla="*/ 44707 w 495685"/>
                  <a:gd name="connsiteY25" fmla="*/ 17122 h 762200"/>
                  <a:gd name="connsiteX26" fmla="*/ 109834 w 495685"/>
                  <a:gd name="connsiteY26" fmla="*/ 1057 h 762200"/>
                  <a:gd name="connsiteX0" fmla="*/ 306783 w 506512"/>
                  <a:gd name="connsiteY0" fmla="*/ 189898 h 762200"/>
                  <a:gd name="connsiteX1" fmla="*/ 289876 w 506512"/>
                  <a:gd name="connsiteY1" fmla="*/ 190650 h 762200"/>
                  <a:gd name="connsiteX2" fmla="*/ 249189 w 506512"/>
                  <a:gd name="connsiteY2" fmla="*/ 273251 h 762200"/>
                  <a:gd name="connsiteX3" fmla="*/ 348883 w 506512"/>
                  <a:gd name="connsiteY3" fmla="*/ 306106 h 762200"/>
                  <a:gd name="connsiteX4" fmla="*/ 374622 w 506512"/>
                  <a:gd name="connsiteY4" fmla="*/ 237693 h 762200"/>
                  <a:gd name="connsiteX5" fmla="*/ 306783 w 506512"/>
                  <a:gd name="connsiteY5" fmla="*/ 189898 h 762200"/>
                  <a:gd name="connsiteX6" fmla="*/ 109834 w 506512"/>
                  <a:gd name="connsiteY6" fmla="*/ 1057 h 762200"/>
                  <a:gd name="connsiteX7" fmla="*/ 155443 w 506512"/>
                  <a:gd name="connsiteY7" fmla="*/ 28580 h 762200"/>
                  <a:gd name="connsiteX8" fmla="*/ 65696 w 506512"/>
                  <a:gd name="connsiteY8" fmla="*/ 21327 h 762200"/>
                  <a:gd name="connsiteX9" fmla="*/ 31398 w 506512"/>
                  <a:gd name="connsiteY9" fmla="*/ 135236 h 762200"/>
                  <a:gd name="connsiteX10" fmla="*/ 216992 w 506512"/>
                  <a:gd name="connsiteY10" fmla="*/ 159644 h 762200"/>
                  <a:gd name="connsiteX11" fmla="*/ 292380 w 506512"/>
                  <a:gd name="connsiteY11" fmla="*/ 160917 h 762200"/>
                  <a:gd name="connsiteX12" fmla="*/ 466993 w 506512"/>
                  <a:gd name="connsiteY12" fmla="*/ 171065 h 762200"/>
                  <a:gd name="connsiteX13" fmla="*/ 490589 w 506512"/>
                  <a:gd name="connsiteY13" fmla="*/ 441142 h 762200"/>
                  <a:gd name="connsiteX14" fmla="*/ 491557 w 506512"/>
                  <a:gd name="connsiteY14" fmla="*/ 762200 h 762200"/>
                  <a:gd name="connsiteX15" fmla="*/ 455557 w 506512"/>
                  <a:gd name="connsiteY15" fmla="*/ 762200 h 762200"/>
                  <a:gd name="connsiteX16" fmla="*/ 455557 w 506512"/>
                  <a:gd name="connsiteY16" fmla="*/ 438200 h 762200"/>
                  <a:gd name="connsiteX17" fmla="*/ 440408 w 506512"/>
                  <a:gd name="connsiteY17" fmla="*/ 196322 h 762200"/>
                  <a:gd name="connsiteX18" fmla="*/ 324332 w 506512"/>
                  <a:gd name="connsiteY18" fmla="*/ 169856 h 762200"/>
                  <a:gd name="connsiteX19" fmla="*/ 396365 w 506512"/>
                  <a:gd name="connsiteY19" fmla="*/ 229971 h 762200"/>
                  <a:gd name="connsiteX20" fmla="*/ 359909 w 506512"/>
                  <a:gd name="connsiteY20" fmla="*/ 331785 h 762200"/>
                  <a:gd name="connsiteX21" fmla="*/ 229186 w 506512"/>
                  <a:gd name="connsiteY21" fmla="*/ 280446 h 762200"/>
                  <a:gd name="connsiteX22" fmla="*/ 270187 w 506512"/>
                  <a:gd name="connsiteY22" fmla="*/ 182003 h 762200"/>
                  <a:gd name="connsiteX23" fmla="*/ 187152 w 506512"/>
                  <a:gd name="connsiteY23" fmla="*/ 187343 h 762200"/>
                  <a:gd name="connsiteX24" fmla="*/ 8930 w 506512"/>
                  <a:gd name="connsiteY24" fmla="*/ 141575 h 762200"/>
                  <a:gd name="connsiteX25" fmla="*/ 44707 w 506512"/>
                  <a:gd name="connsiteY25" fmla="*/ 17122 h 762200"/>
                  <a:gd name="connsiteX26" fmla="*/ 109834 w 506512"/>
                  <a:gd name="connsiteY26" fmla="*/ 1057 h 762200"/>
                  <a:gd name="connsiteX0" fmla="*/ 306783 w 506512"/>
                  <a:gd name="connsiteY0" fmla="*/ 189898 h 762200"/>
                  <a:gd name="connsiteX1" fmla="*/ 289876 w 506512"/>
                  <a:gd name="connsiteY1" fmla="*/ 190650 h 762200"/>
                  <a:gd name="connsiteX2" fmla="*/ 249189 w 506512"/>
                  <a:gd name="connsiteY2" fmla="*/ 273251 h 762200"/>
                  <a:gd name="connsiteX3" fmla="*/ 348883 w 506512"/>
                  <a:gd name="connsiteY3" fmla="*/ 306106 h 762200"/>
                  <a:gd name="connsiteX4" fmla="*/ 374622 w 506512"/>
                  <a:gd name="connsiteY4" fmla="*/ 237693 h 762200"/>
                  <a:gd name="connsiteX5" fmla="*/ 306783 w 506512"/>
                  <a:gd name="connsiteY5" fmla="*/ 189898 h 762200"/>
                  <a:gd name="connsiteX6" fmla="*/ 109834 w 506512"/>
                  <a:gd name="connsiteY6" fmla="*/ 1057 h 762200"/>
                  <a:gd name="connsiteX7" fmla="*/ 155443 w 506512"/>
                  <a:gd name="connsiteY7" fmla="*/ 28580 h 762200"/>
                  <a:gd name="connsiteX8" fmla="*/ 65696 w 506512"/>
                  <a:gd name="connsiteY8" fmla="*/ 21327 h 762200"/>
                  <a:gd name="connsiteX9" fmla="*/ 31398 w 506512"/>
                  <a:gd name="connsiteY9" fmla="*/ 135236 h 762200"/>
                  <a:gd name="connsiteX10" fmla="*/ 216992 w 506512"/>
                  <a:gd name="connsiteY10" fmla="*/ 159644 h 762200"/>
                  <a:gd name="connsiteX11" fmla="*/ 292380 w 506512"/>
                  <a:gd name="connsiteY11" fmla="*/ 160917 h 762200"/>
                  <a:gd name="connsiteX12" fmla="*/ 466993 w 506512"/>
                  <a:gd name="connsiteY12" fmla="*/ 171065 h 762200"/>
                  <a:gd name="connsiteX13" fmla="*/ 490589 w 506512"/>
                  <a:gd name="connsiteY13" fmla="*/ 441142 h 762200"/>
                  <a:gd name="connsiteX14" fmla="*/ 491557 w 506512"/>
                  <a:gd name="connsiteY14" fmla="*/ 762200 h 762200"/>
                  <a:gd name="connsiteX15" fmla="*/ 455557 w 506512"/>
                  <a:gd name="connsiteY15" fmla="*/ 762200 h 762200"/>
                  <a:gd name="connsiteX16" fmla="*/ 455557 w 506512"/>
                  <a:gd name="connsiteY16" fmla="*/ 438200 h 762200"/>
                  <a:gd name="connsiteX17" fmla="*/ 440408 w 506512"/>
                  <a:gd name="connsiteY17" fmla="*/ 196322 h 762200"/>
                  <a:gd name="connsiteX18" fmla="*/ 324332 w 506512"/>
                  <a:gd name="connsiteY18" fmla="*/ 169856 h 762200"/>
                  <a:gd name="connsiteX19" fmla="*/ 396365 w 506512"/>
                  <a:gd name="connsiteY19" fmla="*/ 229971 h 762200"/>
                  <a:gd name="connsiteX20" fmla="*/ 359909 w 506512"/>
                  <a:gd name="connsiteY20" fmla="*/ 331785 h 762200"/>
                  <a:gd name="connsiteX21" fmla="*/ 229186 w 506512"/>
                  <a:gd name="connsiteY21" fmla="*/ 280446 h 762200"/>
                  <a:gd name="connsiteX22" fmla="*/ 270187 w 506512"/>
                  <a:gd name="connsiteY22" fmla="*/ 182003 h 762200"/>
                  <a:gd name="connsiteX23" fmla="*/ 187152 w 506512"/>
                  <a:gd name="connsiteY23" fmla="*/ 187343 h 762200"/>
                  <a:gd name="connsiteX24" fmla="*/ 8930 w 506512"/>
                  <a:gd name="connsiteY24" fmla="*/ 141575 h 762200"/>
                  <a:gd name="connsiteX25" fmla="*/ 44707 w 506512"/>
                  <a:gd name="connsiteY25" fmla="*/ 17122 h 762200"/>
                  <a:gd name="connsiteX26" fmla="*/ 109834 w 506512"/>
                  <a:gd name="connsiteY26" fmla="*/ 1057 h 762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06512" h="762200">
                    <a:moveTo>
                      <a:pt x="306783" y="189898"/>
                    </a:moveTo>
                    <a:cubicBezTo>
                      <a:pt x="299046" y="187591"/>
                      <a:pt x="292868" y="187452"/>
                      <a:pt x="289876" y="190650"/>
                    </a:cubicBezTo>
                    <a:cubicBezTo>
                      <a:pt x="259870" y="222573"/>
                      <a:pt x="246458" y="254531"/>
                      <a:pt x="249189" y="273251"/>
                    </a:cubicBezTo>
                    <a:cubicBezTo>
                      <a:pt x="268306" y="353974"/>
                      <a:pt x="331212" y="318750"/>
                      <a:pt x="348883" y="306106"/>
                    </a:cubicBezTo>
                    <a:cubicBezTo>
                      <a:pt x="367900" y="292499"/>
                      <a:pt x="387594" y="265697"/>
                      <a:pt x="374622" y="237693"/>
                    </a:cubicBezTo>
                    <a:cubicBezTo>
                      <a:pt x="367246" y="223261"/>
                      <a:pt x="329996" y="196820"/>
                      <a:pt x="306783" y="189898"/>
                    </a:cubicBezTo>
                    <a:close/>
                    <a:moveTo>
                      <a:pt x="109834" y="1057"/>
                    </a:moveTo>
                    <a:cubicBezTo>
                      <a:pt x="132102" y="4320"/>
                      <a:pt x="151116" y="14848"/>
                      <a:pt x="155443" y="28580"/>
                    </a:cubicBezTo>
                    <a:cubicBezTo>
                      <a:pt x="127881" y="12552"/>
                      <a:pt x="103688" y="-6340"/>
                      <a:pt x="65696" y="21327"/>
                    </a:cubicBezTo>
                    <a:cubicBezTo>
                      <a:pt x="31913" y="43481"/>
                      <a:pt x="9392" y="104810"/>
                      <a:pt x="31398" y="135236"/>
                    </a:cubicBezTo>
                    <a:cubicBezTo>
                      <a:pt x="48137" y="163563"/>
                      <a:pt x="89165" y="186693"/>
                      <a:pt x="216992" y="159644"/>
                    </a:cubicBezTo>
                    <a:cubicBezTo>
                      <a:pt x="244402" y="156841"/>
                      <a:pt x="266823" y="152234"/>
                      <a:pt x="292380" y="160917"/>
                    </a:cubicBezTo>
                    <a:cubicBezTo>
                      <a:pt x="334036" y="114529"/>
                      <a:pt x="426455" y="129314"/>
                      <a:pt x="466993" y="171065"/>
                    </a:cubicBezTo>
                    <a:cubicBezTo>
                      <a:pt x="533795" y="261312"/>
                      <a:pt x="497159" y="342620"/>
                      <a:pt x="490589" y="441142"/>
                    </a:cubicBezTo>
                    <a:cubicBezTo>
                      <a:pt x="494683" y="539664"/>
                      <a:pt x="488509" y="666924"/>
                      <a:pt x="491557" y="762200"/>
                    </a:cubicBezTo>
                    <a:lnTo>
                      <a:pt x="455557" y="762200"/>
                    </a:lnTo>
                    <a:lnTo>
                      <a:pt x="455557" y="438200"/>
                    </a:lnTo>
                    <a:cubicBezTo>
                      <a:pt x="455838" y="341579"/>
                      <a:pt x="501441" y="290277"/>
                      <a:pt x="440408" y="196322"/>
                    </a:cubicBezTo>
                    <a:cubicBezTo>
                      <a:pt x="419298" y="172379"/>
                      <a:pt x="352024" y="139359"/>
                      <a:pt x="324332" y="169856"/>
                    </a:cubicBezTo>
                    <a:cubicBezTo>
                      <a:pt x="346668" y="180852"/>
                      <a:pt x="383115" y="203759"/>
                      <a:pt x="396365" y="229971"/>
                    </a:cubicBezTo>
                    <a:cubicBezTo>
                      <a:pt x="412500" y="265777"/>
                      <a:pt x="395219" y="311428"/>
                      <a:pt x="359909" y="331785"/>
                    </a:cubicBezTo>
                    <a:cubicBezTo>
                      <a:pt x="328606" y="349120"/>
                      <a:pt x="251964" y="384120"/>
                      <a:pt x="229186" y="280446"/>
                    </a:cubicBezTo>
                    <a:cubicBezTo>
                      <a:pt x="226138" y="256553"/>
                      <a:pt x="231243" y="223444"/>
                      <a:pt x="270187" y="182003"/>
                    </a:cubicBezTo>
                    <a:cubicBezTo>
                      <a:pt x="243934" y="176605"/>
                      <a:pt x="224341" y="180637"/>
                      <a:pt x="187152" y="187343"/>
                    </a:cubicBezTo>
                    <a:cubicBezTo>
                      <a:pt x="144712" y="194996"/>
                      <a:pt x="41863" y="215332"/>
                      <a:pt x="8930" y="141575"/>
                    </a:cubicBezTo>
                    <a:cubicBezTo>
                      <a:pt x="-8317" y="104006"/>
                      <a:pt x="-2725" y="63265"/>
                      <a:pt x="44707" y="17122"/>
                    </a:cubicBezTo>
                    <a:cubicBezTo>
                      <a:pt x="62047" y="1795"/>
                      <a:pt x="87567" y="-2207"/>
                      <a:pt x="109834" y="105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Freeform 20">
                <a:extLst>
                  <a:ext uri="{FF2B5EF4-FFF2-40B4-BE49-F238E27FC236}">
                    <a16:creationId xmlns:a16="http://schemas.microsoft.com/office/drawing/2014/main" id="{454A5CDE-4B40-4EFC-B39A-D9A6435574E1}"/>
                  </a:ext>
                </a:extLst>
              </p:cNvPr>
              <p:cNvSpPr/>
              <p:nvPr/>
            </p:nvSpPr>
            <p:spPr>
              <a:xfrm rot="724314">
                <a:off x="9449000" y="933321"/>
                <a:ext cx="391824" cy="763841"/>
              </a:xfrm>
              <a:custGeom>
                <a:avLst/>
                <a:gdLst>
                  <a:gd name="connsiteX0" fmla="*/ 991167 w 2238713"/>
                  <a:gd name="connsiteY0" fmla="*/ 1954206 h 4364252"/>
                  <a:gd name="connsiteX1" fmla="*/ 838970 w 2238713"/>
                  <a:gd name="connsiteY1" fmla="*/ 2040607 h 4364252"/>
                  <a:gd name="connsiteX2" fmla="*/ 744517 w 2238713"/>
                  <a:gd name="connsiteY2" fmla="*/ 2569433 h 4364252"/>
                  <a:gd name="connsiteX3" fmla="*/ 1221282 w 2238713"/>
                  <a:gd name="connsiteY3" fmla="*/ 2854903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44517 w 2238713"/>
                  <a:gd name="connsiteY2" fmla="*/ 2569433 h 4364252"/>
                  <a:gd name="connsiteX3" fmla="*/ 1221282 w 2238713"/>
                  <a:gd name="connsiteY3" fmla="*/ 2854903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44517 w 2238713"/>
                  <a:gd name="connsiteY2" fmla="*/ 2569433 h 4364252"/>
                  <a:gd name="connsiteX3" fmla="*/ 1197532 w 2238713"/>
                  <a:gd name="connsiteY3" fmla="*/ 2819277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97956 w 2238713"/>
                  <a:gd name="connsiteY2" fmla="*/ 2569433 h 4364252"/>
                  <a:gd name="connsiteX3" fmla="*/ 1197532 w 2238713"/>
                  <a:gd name="connsiteY3" fmla="*/ 2819277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7532 w 2238713"/>
                  <a:gd name="connsiteY3" fmla="*/ 2819277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24463 w 2238713"/>
                  <a:gd name="connsiteY13" fmla="*/ 1981876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24463 w 2238713"/>
                  <a:gd name="connsiteY13" fmla="*/ 1997733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762330 w 2238713"/>
                  <a:gd name="connsiteY1" fmla="*/ 2563495 h 4364252"/>
                  <a:gd name="connsiteX2" fmla="*/ 1191594 w 2238713"/>
                  <a:gd name="connsiteY2" fmla="*/ 2801464 h 4364252"/>
                  <a:gd name="connsiteX3" fmla="*/ 1558616 w 2238713"/>
                  <a:gd name="connsiteY3" fmla="*/ 2199723 h 4364252"/>
                  <a:gd name="connsiteX4" fmla="*/ 991167 w 2238713"/>
                  <a:gd name="connsiteY4" fmla="*/ 1954206 h 4364252"/>
                  <a:gd name="connsiteX5" fmla="*/ 1490354 w 2238713"/>
                  <a:gd name="connsiteY5" fmla="*/ 71 h 4364252"/>
                  <a:gd name="connsiteX6" fmla="*/ 2214748 w 2238713"/>
                  <a:gd name="connsiteY6" fmla="*/ 481022 h 4364252"/>
                  <a:gd name="connsiteX7" fmla="*/ 1502228 w 2238713"/>
                  <a:gd name="connsiteY7" fmla="*/ 1490425 h 4364252"/>
                  <a:gd name="connsiteX8" fmla="*/ 1054263 w 2238713"/>
                  <a:gd name="connsiteY8" fmla="*/ 1824329 h 4364252"/>
                  <a:gd name="connsiteX9" fmla="*/ 1692232 w 2238713"/>
                  <a:gd name="connsiteY9" fmla="*/ 2149506 h 4364252"/>
                  <a:gd name="connsiteX10" fmla="*/ 1246908 w 2238713"/>
                  <a:gd name="connsiteY10" fmla="*/ 2980778 h 4364252"/>
                  <a:gd name="connsiteX11" fmla="*/ 617516 w 2238713"/>
                  <a:gd name="connsiteY11" fmla="*/ 2618582 h 4364252"/>
                  <a:gd name="connsiteX12" fmla="*/ 724463 w 2238713"/>
                  <a:gd name="connsiteY12" fmla="*/ 1997733 h 4364252"/>
                  <a:gd name="connsiteX13" fmla="*/ 172192 w 2238713"/>
                  <a:gd name="connsiteY13" fmla="*/ 2606706 h 4364252"/>
                  <a:gd name="connsiteX14" fmla="*/ 1330036 w 2238713"/>
                  <a:gd name="connsiteY14" fmla="*/ 4085183 h 4364252"/>
                  <a:gd name="connsiteX15" fmla="*/ 1407226 w 2238713"/>
                  <a:gd name="connsiteY15" fmla="*/ 4364252 h 4364252"/>
                  <a:gd name="connsiteX16" fmla="*/ 0 w 2238713"/>
                  <a:gd name="connsiteY16" fmla="*/ 2624517 h 4364252"/>
                  <a:gd name="connsiteX17" fmla="*/ 849017 w 2238713"/>
                  <a:gd name="connsiteY17" fmla="*/ 1813016 h 4364252"/>
                  <a:gd name="connsiteX18" fmla="*/ 1229095 w 2238713"/>
                  <a:gd name="connsiteY18" fmla="*/ 1478550 h 4364252"/>
                  <a:gd name="connsiteX19" fmla="*/ 2072244 w 2238713"/>
                  <a:gd name="connsiteY19" fmla="*/ 546336 h 4364252"/>
                  <a:gd name="connsiteX20" fmla="*/ 1401288 w 2238713"/>
                  <a:gd name="connsiteY20" fmla="*/ 112887 h 4364252"/>
                  <a:gd name="connsiteX21" fmla="*/ 973776 w 2238713"/>
                  <a:gd name="connsiteY21" fmla="*/ 540399 h 4364252"/>
                  <a:gd name="connsiteX22" fmla="*/ 1490354 w 2238713"/>
                  <a:gd name="connsiteY22" fmla="*/ 71 h 4364252"/>
                  <a:gd name="connsiteX0" fmla="*/ 991167 w 2238713"/>
                  <a:gd name="connsiteY0" fmla="*/ 1954206 h 4364252"/>
                  <a:gd name="connsiteX1" fmla="*/ 762330 w 2238713"/>
                  <a:gd name="connsiteY1" fmla="*/ 2563495 h 4364252"/>
                  <a:gd name="connsiteX2" fmla="*/ 1191594 w 2238713"/>
                  <a:gd name="connsiteY2" fmla="*/ 2801464 h 4364252"/>
                  <a:gd name="connsiteX3" fmla="*/ 1558616 w 2238713"/>
                  <a:gd name="connsiteY3" fmla="*/ 2199723 h 4364252"/>
                  <a:gd name="connsiteX4" fmla="*/ 991167 w 2238713"/>
                  <a:gd name="connsiteY4" fmla="*/ 1954206 h 4364252"/>
                  <a:gd name="connsiteX5" fmla="*/ 1490354 w 2238713"/>
                  <a:gd name="connsiteY5" fmla="*/ 71 h 4364252"/>
                  <a:gd name="connsiteX6" fmla="*/ 2214748 w 2238713"/>
                  <a:gd name="connsiteY6" fmla="*/ 481022 h 4364252"/>
                  <a:gd name="connsiteX7" fmla="*/ 1502228 w 2238713"/>
                  <a:gd name="connsiteY7" fmla="*/ 1490425 h 4364252"/>
                  <a:gd name="connsiteX8" fmla="*/ 1054263 w 2238713"/>
                  <a:gd name="connsiteY8" fmla="*/ 1824329 h 4364252"/>
                  <a:gd name="connsiteX9" fmla="*/ 1692232 w 2238713"/>
                  <a:gd name="connsiteY9" fmla="*/ 2149506 h 4364252"/>
                  <a:gd name="connsiteX10" fmla="*/ 1246908 w 2238713"/>
                  <a:gd name="connsiteY10" fmla="*/ 2980778 h 4364252"/>
                  <a:gd name="connsiteX11" fmla="*/ 617516 w 2238713"/>
                  <a:gd name="connsiteY11" fmla="*/ 2618582 h 4364252"/>
                  <a:gd name="connsiteX12" fmla="*/ 724463 w 2238713"/>
                  <a:gd name="connsiteY12" fmla="*/ 1997733 h 4364252"/>
                  <a:gd name="connsiteX13" fmla="*/ 172192 w 2238713"/>
                  <a:gd name="connsiteY13" fmla="*/ 2606706 h 4364252"/>
                  <a:gd name="connsiteX14" fmla="*/ 1330036 w 2238713"/>
                  <a:gd name="connsiteY14" fmla="*/ 4085183 h 4364252"/>
                  <a:gd name="connsiteX15" fmla="*/ 1407226 w 2238713"/>
                  <a:gd name="connsiteY15" fmla="*/ 4364252 h 4364252"/>
                  <a:gd name="connsiteX16" fmla="*/ 0 w 2238713"/>
                  <a:gd name="connsiteY16" fmla="*/ 2624517 h 4364252"/>
                  <a:gd name="connsiteX17" fmla="*/ 849017 w 2238713"/>
                  <a:gd name="connsiteY17" fmla="*/ 1813016 h 4364252"/>
                  <a:gd name="connsiteX18" fmla="*/ 1229095 w 2238713"/>
                  <a:gd name="connsiteY18" fmla="*/ 1478550 h 4364252"/>
                  <a:gd name="connsiteX19" fmla="*/ 2072244 w 2238713"/>
                  <a:gd name="connsiteY19" fmla="*/ 546336 h 4364252"/>
                  <a:gd name="connsiteX20" fmla="*/ 1401288 w 2238713"/>
                  <a:gd name="connsiteY20" fmla="*/ 112887 h 4364252"/>
                  <a:gd name="connsiteX21" fmla="*/ 973776 w 2238713"/>
                  <a:gd name="connsiteY21" fmla="*/ 540399 h 4364252"/>
                  <a:gd name="connsiteX22" fmla="*/ 1490354 w 2238713"/>
                  <a:gd name="connsiteY22" fmla="*/ 71 h 4364252"/>
                  <a:gd name="connsiteX0" fmla="*/ 991167 w 2238713"/>
                  <a:gd name="connsiteY0" fmla="*/ 1954206 h 4364252"/>
                  <a:gd name="connsiteX1" fmla="*/ 762330 w 2238713"/>
                  <a:gd name="connsiteY1" fmla="*/ 2563495 h 4364252"/>
                  <a:gd name="connsiteX2" fmla="*/ 1191594 w 2238713"/>
                  <a:gd name="connsiteY2" fmla="*/ 2801464 h 4364252"/>
                  <a:gd name="connsiteX3" fmla="*/ 1558616 w 2238713"/>
                  <a:gd name="connsiteY3" fmla="*/ 2199723 h 4364252"/>
                  <a:gd name="connsiteX4" fmla="*/ 991167 w 2238713"/>
                  <a:gd name="connsiteY4" fmla="*/ 1954206 h 4364252"/>
                  <a:gd name="connsiteX5" fmla="*/ 1490354 w 2238713"/>
                  <a:gd name="connsiteY5" fmla="*/ 71 h 4364252"/>
                  <a:gd name="connsiteX6" fmla="*/ 2214748 w 2238713"/>
                  <a:gd name="connsiteY6" fmla="*/ 481022 h 4364252"/>
                  <a:gd name="connsiteX7" fmla="*/ 1502228 w 2238713"/>
                  <a:gd name="connsiteY7" fmla="*/ 1490425 h 4364252"/>
                  <a:gd name="connsiteX8" fmla="*/ 1054263 w 2238713"/>
                  <a:gd name="connsiteY8" fmla="*/ 1824329 h 4364252"/>
                  <a:gd name="connsiteX9" fmla="*/ 1692232 w 2238713"/>
                  <a:gd name="connsiteY9" fmla="*/ 2149506 h 4364252"/>
                  <a:gd name="connsiteX10" fmla="*/ 1246908 w 2238713"/>
                  <a:gd name="connsiteY10" fmla="*/ 2980778 h 4364252"/>
                  <a:gd name="connsiteX11" fmla="*/ 617516 w 2238713"/>
                  <a:gd name="connsiteY11" fmla="*/ 2618582 h 4364252"/>
                  <a:gd name="connsiteX12" fmla="*/ 724463 w 2238713"/>
                  <a:gd name="connsiteY12" fmla="*/ 1997733 h 4364252"/>
                  <a:gd name="connsiteX13" fmla="*/ 172192 w 2238713"/>
                  <a:gd name="connsiteY13" fmla="*/ 2606706 h 4364252"/>
                  <a:gd name="connsiteX14" fmla="*/ 1330036 w 2238713"/>
                  <a:gd name="connsiteY14" fmla="*/ 4085183 h 4364252"/>
                  <a:gd name="connsiteX15" fmla="*/ 1407226 w 2238713"/>
                  <a:gd name="connsiteY15" fmla="*/ 4364252 h 4364252"/>
                  <a:gd name="connsiteX16" fmla="*/ 0 w 2238713"/>
                  <a:gd name="connsiteY16" fmla="*/ 2624517 h 4364252"/>
                  <a:gd name="connsiteX17" fmla="*/ 849017 w 2238713"/>
                  <a:gd name="connsiteY17" fmla="*/ 1813016 h 4364252"/>
                  <a:gd name="connsiteX18" fmla="*/ 1229095 w 2238713"/>
                  <a:gd name="connsiteY18" fmla="*/ 1478550 h 4364252"/>
                  <a:gd name="connsiteX19" fmla="*/ 2072244 w 2238713"/>
                  <a:gd name="connsiteY19" fmla="*/ 546336 h 4364252"/>
                  <a:gd name="connsiteX20" fmla="*/ 1401288 w 2238713"/>
                  <a:gd name="connsiteY20" fmla="*/ 112887 h 4364252"/>
                  <a:gd name="connsiteX21" fmla="*/ 973776 w 2238713"/>
                  <a:gd name="connsiteY21" fmla="*/ 540399 h 4364252"/>
                  <a:gd name="connsiteX22" fmla="*/ 1490354 w 2238713"/>
                  <a:gd name="connsiteY22" fmla="*/ 71 h 436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38713" h="4364252">
                    <a:moveTo>
                      <a:pt x="991167" y="1954206"/>
                    </a:moveTo>
                    <a:cubicBezTo>
                      <a:pt x="874309" y="1940837"/>
                      <a:pt x="728926" y="2422285"/>
                      <a:pt x="762330" y="2563495"/>
                    </a:cubicBezTo>
                    <a:cubicBezTo>
                      <a:pt x="817803" y="2763169"/>
                      <a:pt x="1035129" y="2814592"/>
                      <a:pt x="1191594" y="2801464"/>
                    </a:cubicBezTo>
                    <a:cubicBezTo>
                      <a:pt x="1336990" y="2789265"/>
                      <a:pt x="1811991" y="2695789"/>
                      <a:pt x="1558616" y="2199723"/>
                    </a:cubicBezTo>
                    <a:cubicBezTo>
                      <a:pt x="1491149" y="2092086"/>
                      <a:pt x="1283524" y="1986965"/>
                      <a:pt x="991167" y="1954206"/>
                    </a:cubicBezTo>
                    <a:close/>
                    <a:moveTo>
                      <a:pt x="1490354" y="71"/>
                    </a:moveTo>
                    <a:cubicBezTo>
                      <a:pt x="1933700" y="29760"/>
                      <a:pt x="2139536" y="213827"/>
                      <a:pt x="2214748" y="481022"/>
                    </a:cubicBezTo>
                    <a:cubicBezTo>
                      <a:pt x="2367148" y="1001558"/>
                      <a:pt x="1752600" y="1344953"/>
                      <a:pt x="1502228" y="1490425"/>
                    </a:cubicBezTo>
                    <a:cubicBezTo>
                      <a:pt x="1282828" y="1617902"/>
                      <a:pt x="1165064" y="1682510"/>
                      <a:pt x="1054263" y="1824329"/>
                    </a:cubicBezTo>
                    <a:cubicBezTo>
                      <a:pt x="1433743" y="1866887"/>
                      <a:pt x="1603884" y="2014039"/>
                      <a:pt x="1692232" y="2149506"/>
                    </a:cubicBezTo>
                    <a:cubicBezTo>
                      <a:pt x="2026720" y="2778899"/>
                      <a:pt x="1482436" y="2933276"/>
                      <a:pt x="1246908" y="2980778"/>
                    </a:cubicBezTo>
                    <a:cubicBezTo>
                      <a:pt x="977734" y="3030258"/>
                      <a:pt x="690748" y="2871923"/>
                      <a:pt x="617516" y="2618582"/>
                    </a:cubicBezTo>
                    <a:cubicBezTo>
                      <a:pt x="571269" y="2426869"/>
                      <a:pt x="658049" y="2151140"/>
                      <a:pt x="724463" y="1997733"/>
                    </a:cubicBezTo>
                    <a:cubicBezTo>
                      <a:pt x="450150" y="1962201"/>
                      <a:pt x="176019" y="2392404"/>
                      <a:pt x="172192" y="2606706"/>
                    </a:cubicBezTo>
                    <a:cubicBezTo>
                      <a:pt x="203859" y="3445896"/>
                      <a:pt x="1084613" y="3881324"/>
                      <a:pt x="1330036" y="4085183"/>
                    </a:cubicBezTo>
                    <a:lnTo>
                      <a:pt x="1407226" y="4364252"/>
                    </a:lnTo>
                    <a:cubicBezTo>
                      <a:pt x="1039091" y="3994138"/>
                      <a:pt x="5938" y="3600273"/>
                      <a:pt x="0" y="2624517"/>
                    </a:cubicBezTo>
                    <a:cubicBezTo>
                      <a:pt x="25730" y="2234611"/>
                      <a:pt x="434148" y="1756945"/>
                      <a:pt x="849017" y="1813016"/>
                    </a:cubicBezTo>
                    <a:cubicBezTo>
                      <a:pt x="941972" y="1657424"/>
                      <a:pt x="1076696" y="1583449"/>
                      <a:pt x="1229095" y="1478550"/>
                    </a:cubicBezTo>
                    <a:cubicBezTo>
                      <a:pt x="2000608" y="1060843"/>
                      <a:pt x="2109849" y="764050"/>
                      <a:pt x="2072244" y="546336"/>
                    </a:cubicBezTo>
                    <a:cubicBezTo>
                      <a:pt x="2052452" y="294974"/>
                      <a:pt x="1670462" y="79240"/>
                      <a:pt x="1401288" y="112887"/>
                    </a:cubicBezTo>
                    <a:cubicBezTo>
                      <a:pt x="1086592" y="136638"/>
                      <a:pt x="1045028" y="338519"/>
                      <a:pt x="973776" y="540399"/>
                    </a:cubicBezTo>
                    <a:cubicBezTo>
                      <a:pt x="898566" y="362269"/>
                      <a:pt x="1179616" y="-5867"/>
                      <a:pt x="14903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3" name="Rectangle 21">
              <a:extLst>
                <a:ext uri="{FF2B5EF4-FFF2-40B4-BE49-F238E27FC236}">
                  <a16:creationId xmlns:a16="http://schemas.microsoft.com/office/drawing/2014/main" id="{CAF1048F-894F-4552-A638-4C67BFBFE476}"/>
                </a:ext>
              </a:extLst>
            </p:cNvPr>
            <p:cNvSpPr/>
            <p:nvPr/>
          </p:nvSpPr>
          <p:spPr>
            <a:xfrm rot="3027132">
              <a:off x="11723256" y="3838013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Rectangle 21">
              <a:extLst>
                <a:ext uri="{FF2B5EF4-FFF2-40B4-BE49-F238E27FC236}">
                  <a16:creationId xmlns:a16="http://schemas.microsoft.com/office/drawing/2014/main" id="{D1A3FA6B-2B9B-40FC-8A94-D6A57B071967}"/>
                </a:ext>
              </a:extLst>
            </p:cNvPr>
            <p:cNvSpPr/>
            <p:nvPr/>
          </p:nvSpPr>
          <p:spPr>
            <a:xfrm rot="19333603">
              <a:off x="11126204" y="4936273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Rectangle 21">
              <a:extLst>
                <a:ext uri="{FF2B5EF4-FFF2-40B4-BE49-F238E27FC236}">
                  <a16:creationId xmlns:a16="http://schemas.microsoft.com/office/drawing/2014/main" id="{46ECA8BF-B5A4-42CB-862C-D99314449D60}"/>
                </a:ext>
              </a:extLst>
            </p:cNvPr>
            <p:cNvSpPr/>
            <p:nvPr/>
          </p:nvSpPr>
          <p:spPr>
            <a:xfrm rot="18900000">
              <a:off x="12333202" y="3884431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Rectangle 21">
              <a:extLst>
                <a:ext uri="{FF2B5EF4-FFF2-40B4-BE49-F238E27FC236}">
                  <a16:creationId xmlns:a16="http://schemas.microsoft.com/office/drawing/2014/main" id="{72AF33CD-6BE9-4F1C-AF9B-E28851CBC087}"/>
                </a:ext>
              </a:extLst>
            </p:cNvPr>
            <p:cNvSpPr/>
            <p:nvPr/>
          </p:nvSpPr>
          <p:spPr>
            <a:xfrm rot="381144">
              <a:off x="12109285" y="4900252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Rectangle 21">
              <a:extLst>
                <a:ext uri="{FF2B5EF4-FFF2-40B4-BE49-F238E27FC236}">
                  <a16:creationId xmlns:a16="http://schemas.microsoft.com/office/drawing/2014/main" id="{0A88106A-8B9D-4053-8239-056D0A812CFB}"/>
                </a:ext>
              </a:extLst>
            </p:cNvPr>
            <p:cNvSpPr/>
            <p:nvPr/>
          </p:nvSpPr>
          <p:spPr>
            <a:xfrm rot="900000">
              <a:off x="12249811" y="4517583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Rectangle 21">
              <a:extLst>
                <a:ext uri="{FF2B5EF4-FFF2-40B4-BE49-F238E27FC236}">
                  <a16:creationId xmlns:a16="http://schemas.microsoft.com/office/drawing/2014/main" id="{074DD2E9-D1F1-46D0-8539-57F6B064B273}"/>
                </a:ext>
              </a:extLst>
            </p:cNvPr>
            <p:cNvSpPr/>
            <p:nvPr/>
          </p:nvSpPr>
          <p:spPr>
            <a:xfrm rot="1059299">
              <a:off x="11365205" y="4290636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16">
            <a:extLst>
              <a:ext uri="{FF2B5EF4-FFF2-40B4-BE49-F238E27FC236}">
                <a16:creationId xmlns:a16="http://schemas.microsoft.com/office/drawing/2014/main" id="{BBF0C4D8-BFF3-481D-B6DF-65056BFCD193}"/>
              </a:ext>
            </a:extLst>
          </p:cNvPr>
          <p:cNvSpPr/>
          <p:nvPr/>
        </p:nvSpPr>
        <p:spPr>
          <a:xfrm>
            <a:off x="2272454" y="5422826"/>
            <a:ext cx="3823546" cy="1112358"/>
          </a:xfrm>
          <a:custGeom>
            <a:avLst/>
            <a:gdLst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3631596 w 5468347"/>
              <a:gd name="connsiteY4" fmla="*/ 1574966 h 1582918"/>
              <a:gd name="connsiteX5" fmla="*/ 3269121 w 5468347"/>
              <a:gd name="connsiteY5" fmla="*/ 1173092 h 1582918"/>
              <a:gd name="connsiteX6" fmla="*/ 3214235 w 5468347"/>
              <a:gd name="connsiteY6" fmla="*/ 1161143 h 1582918"/>
              <a:gd name="connsiteX7" fmla="*/ 2448153 w 5468347"/>
              <a:gd name="connsiteY7" fmla="*/ 854408 h 1582918"/>
              <a:gd name="connsiteX8" fmla="*/ 1572398 w 5468347"/>
              <a:gd name="connsiteY8" fmla="*/ 937852 h 1582918"/>
              <a:gd name="connsiteX9" fmla="*/ 1281447 w 5468347"/>
              <a:gd name="connsiteY9" fmla="*/ 827716 h 1582918"/>
              <a:gd name="connsiteX10" fmla="*/ 158263 w 5468347"/>
              <a:gd name="connsiteY10" fmla="*/ 615914 h 1582918"/>
              <a:gd name="connsiteX11" fmla="*/ 231087 w 5468347"/>
              <a:gd name="connsiteY11" fmla="*/ 457382 h 1582918"/>
              <a:gd name="connsiteX12" fmla="*/ 1414 w 5468347"/>
              <a:gd name="connsiteY12" fmla="*/ 410090 h 1582918"/>
              <a:gd name="connsiteX13" fmla="*/ 417937 w 5468347"/>
              <a:gd name="connsiteY13" fmla="*/ 270533 h 1582918"/>
              <a:gd name="connsiteX14" fmla="*/ 1051890 w 5468347"/>
              <a:gd name="connsiteY14" fmla="*/ 437363 h 1582918"/>
              <a:gd name="connsiteX15" fmla="*/ 1549535 w 5468347"/>
              <a:gd name="connsiteY15" fmla="*/ 367846 h 1582918"/>
              <a:gd name="connsiteX16" fmla="*/ 1138815 w 5468347"/>
              <a:gd name="connsiteY16" fmla="*/ 345621 h 1582918"/>
              <a:gd name="connsiteX17" fmla="*/ 991889 w 5468347"/>
              <a:gd name="connsiteY17" fmla="*/ 115890 h 1582918"/>
              <a:gd name="connsiteX18" fmla="*/ 1647486 w 5468347"/>
              <a:gd name="connsiteY18" fmla="*/ 92040 h 1582918"/>
              <a:gd name="connsiteX19" fmla="*/ 2035402 w 5468347"/>
              <a:gd name="connsiteY19" fmla="*/ 849 h 1582918"/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3631596 w 5468347"/>
              <a:gd name="connsiteY4" fmla="*/ 1574966 h 1582918"/>
              <a:gd name="connsiteX5" fmla="*/ 3214235 w 5468347"/>
              <a:gd name="connsiteY5" fmla="*/ 1161143 h 1582918"/>
              <a:gd name="connsiteX6" fmla="*/ 2448153 w 5468347"/>
              <a:gd name="connsiteY6" fmla="*/ 854408 h 1582918"/>
              <a:gd name="connsiteX7" fmla="*/ 1572398 w 5468347"/>
              <a:gd name="connsiteY7" fmla="*/ 937852 h 1582918"/>
              <a:gd name="connsiteX8" fmla="*/ 1281447 w 5468347"/>
              <a:gd name="connsiteY8" fmla="*/ 827716 h 1582918"/>
              <a:gd name="connsiteX9" fmla="*/ 158263 w 5468347"/>
              <a:gd name="connsiteY9" fmla="*/ 615914 h 1582918"/>
              <a:gd name="connsiteX10" fmla="*/ 231087 w 5468347"/>
              <a:gd name="connsiteY10" fmla="*/ 457382 h 1582918"/>
              <a:gd name="connsiteX11" fmla="*/ 1414 w 5468347"/>
              <a:gd name="connsiteY11" fmla="*/ 410090 h 1582918"/>
              <a:gd name="connsiteX12" fmla="*/ 417937 w 5468347"/>
              <a:gd name="connsiteY12" fmla="*/ 270533 h 1582918"/>
              <a:gd name="connsiteX13" fmla="*/ 1051890 w 5468347"/>
              <a:gd name="connsiteY13" fmla="*/ 437363 h 1582918"/>
              <a:gd name="connsiteX14" fmla="*/ 1549535 w 5468347"/>
              <a:gd name="connsiteY14" fmla="*/ 367846 h 1582918"/>
              <a:gd name="connsiteX15" fmla="*/ 1138815 w 5468347"/>
              <a:gd name="connsiteY15" fmla="*/ 345621 h 1582918"/>
              <a:gd name="connsiteX16" fmla="*/ 991889 w 5468347"/>
              <a:gd name="connsiteY16" fmla="*/ 115890 h 1582918"/>
              <a:gd name="connsiteX17" fmla="*/ 1647486 w 5468347"/>
              <a:gd name="connsiteY17" fmla="*/ 92040 h 1582918"/>
              <a:gd name="connsiteX18" fmla="*/ 2035402 w 5468347"/>
              <a:gd name="connsiteY18" fmla="*/ 849 h 1582918"/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4021210 w 5468347"/>
              <a:gd name="connsiteY4" fmla="*/ 1574966 h 1582918"/>
              <a:gd name="connsiteX5" fmla="*/ 3214235 w 5468347"/>
              <a:gd name="connsiteY5" fmla="*/ 1161143 h 1582918"/>
              <a:gd name="connsiteX6" fmla="*/ 2448153 w 5468347"/>
              <a:gd name="connsiteY6" fmla="*/ 854408 h 1582918"/>
              <a:gd name="connsiteX7" fmla="*/ 1572398 w 5468347"/>
              <a:gd name="connsiteY7" fmla="*/ 937852 h 1582918"/>
              <a:gd name="connsiteX8" fmla="*/ 1281447 w 5468347"/>
              <a:gd name="connsiteY8" fmla="*/ 827716 h 1582918"/>
              <a:gd name="connsiteX9" fmla="*/ 158263 w 5468347"/>
              <a:gd name="connsiteY9" fmla="*/ 615914 h 1582918"/>
              <a:gd name="connsiteX10" fmla="*/ 231087 w 5468347"/>
              <a:gd name="connsiteY10" fmla="*/ 457382 h 1582918"/>
              <a:gd name="connsiteX11" fmla="*/ 1414 w 5468347"/>
              <a:gd name="connsiteY11" fmla="*/ 410090 h 1582918"/>
              <a:gd name="connsiteX12" fmla="*/ 417937 w 5468347"/>
              <a:gd name="connsiteY12" fmla="*/ 270533 h 1582918"/>
              <a:gd name="connsiteX13" fmla="*/ 1051890 w 5468347"/>
              <a:gd name="connsiteY13" fmla="*/ 437363 h 1582918"/>
              <a:gd name="connsiteX14" fmla="*/ 1549535 w 5468347"/>
              <a:gd name="connsiteY14" fmla="*/ 367846 h 1582918"/>
              <a:gd name="connsiteX15" fmla="*/ 1138815 w 5468347"/>
              <a:gd name="connsiteY15" fmla="*/ 345621 h 1582918"/>
              <a:gd name="connsiteX16" fmla="*/ 991889 w 5468347"/>
              <a:gd name="connsiteY16" fmla="*/ 115890 h 1582918"/>
              <a:gd name="connsiteX17" fmla="*/ 1647486 w 5468347"/>
              <a:gd name="connsiteY17" fmla="*/ 92040 h 1582918"/>
              <a:gd name="connsiteX18" fmla="*/ 2035402 w 5468347"/>
              <a:gd name="connsiteY18" fmla="*/ 849 h 1582918"/>
              <a:gd name="connsiteX0" fmla="*/ 2035402 w 5468347"/>
              <a:gd name="connsiteY0" fmla="*/ 849 h 1590869"/>
              <a:gd name="connsiteX1" fmla="*/ 2596704 w 5468347"/>
              <a:gd name="connsiteY1" fmla="*/ 141538 h 1590869"/>
              <a:gd name="connsiteX2" fmla="*/ 3488648 w 5468347"/>
              <a:gd name="connsiteY2" fmla="*/ 570305 h 1590869"/>
              <a:gd name="connsiteX3" fmla="*/ 5468347 w 5468347"/>
              <a:gd name="connsiteY3" fmla="*/ 1582918 h 1590869"/>
              <a:gd name="connsiteX4" fmla="*/ 3862184 w 5468347"/>
              <a:gd name="connsiteY4" fmla="*/ 1590869 h 1590869"/>
              <a:gd name="connsiteX5" fmla="*/ 3214235 w 5468347"/>
              <a:gd name="connsiteY5" fmla="*/ 1161143 h 1590869"/>
              <a:gd name="connsiteX6" fmla="*/ 2448153 w 5468347"/>
              <a:gd name="connsiteY6" fmla="*/ 854408 h 1590869"/>
              <a:gd name="connsiteX7" fmla="*/ 1572398 w 5468347"/>
              <a:gd name="connsiteY7" fmla="*/ 937852 h 1590869"/>
              <a:gd name="connsiteX8" fmla="*/ 1281447 w 5468347"/>
              <a:gd name="connsiteY8" fmla="*/ 827716 h 1590869"/>
              <a:gd name="connsiteX9" fmla="*/ 158263 w 5468347"/>
              <a:gd name="connsiteY9" fmla="*/ 615914 h 1590869"/>
              <a:gd name="connsiteX10" fmla="*/ 231087 w 5468347"/>
              <a:gd name="connsiteY10" fmla="*/ 457382 h 1590869"/>
              <a:gd name="connsiteX11" fmla="*/ 1414 w 5468347"/>
              <a:gd name="connsiteY11" fmla="*/ 410090 h 1590869"/>
              <a:gd name="connsiteX12" fmla="*/ 417937 w 5468347"/>
              <a:gd name="connsiteY12" fmla="*/ 270533 h 1590869"/>
              <a:gd name="connsiteX13" fmla="*/ 1051890 w 5468347"/>
              <a:gd name="connsiteY13" fmla="*/ 437363 h 1590869"/>
              <a:gd name="connsiteX14" fmla="*/ 1549535 w 5468347"/>
              <a:gd name="connsiteY14" fmla="*/ 367846 h 1590869"/>
              <a:gd name="connsiteX15" fmla="*/ 1138815 w 5468347"/>
              <a:gd name="connsiteY15" fmla="*/ 345621 h 1590869"/>
              <a:gd name="connsiteX16" fmla="*/ 991889 w 5468347"/>
              <a:gd name="connsiteY16" fmla="*/ 115890 h 1590869"/>
              <a:gd name="connsiteX17" fmla="*/ 1647486 w 5468347"/>
              <a:gd name="connsiteY17" fmla="*/ 92040 h 1590869"/>
              <a:gd name="connsiteX18" fmla="*/ 2035402 w 5468347"/>
              <a:gd name="connsiteY18" fmla="*/ 849 h 1590869"/>
              <a:gd name="connsiteX0" fmla="*/ 2035402 w 5468347"/>
              <a:gd name="connsiteY0" fmla="*/ 849 h 1590869"/>
              <a:gd name="connsiteX1" fmla="*/ 2596704 w 5468347"/>
              <a:gd name="connsiteY1" fmla="*/ 141538 h 1590869"/>
              <a:gd name="connsiteX2" fmla="*/ 3488648 w 5468347"/>
              <a:gd name="connsiteY2" fmla="*/ 570305 h 1590869"/>
              <a:gd name="connsiteX3" fmla="*/ 5468347 w 5468347"/>
              <a:gd name="connsiteY3" fmla="*/ 1582918 h 1590869"/>
              <a:gd name="connsiteX4" fmla="*/ 3862184 w 5468347"/>
              <a:gd name="connsiteY4" fmla="*/ 1590869 h 1590869"/>
              <a:gd name="connsiteX5" fmla="*/ 3214235 w 5468347"/>
              <a:gd name="connsiteY5" fmla="*/ 1161143 h 1590869"/>
              <a:gd name="connsiteX6" fmla="*/ 2448153 w 5468347"/>
              <a:gd name="connsiteY6" fmla="*/ 854408 h 1590869"/>
              <a:gd name="connsiteX7" fmla="*/ 1572398 w 5468347"/>
              <a:gd name="connsiteY7" fmla="*/ 937852 h 1590869"/>
              <a:gd name="connsiteX8" fmla="*/ 1281447 w 5468347"/>
              <a:gd name="connsiteY8" fmla="*/ 827716 h 1590869"/>
              <a:gd name="connsiteX9" fmla="*/ 158263 w 5468347"/>
              <a:gd name="connsiteY9" fmla="*/ 615914 h 1590869"/>
              <a:gd name="connsiteX10" fmla="*/ 231087 w 5468347"/>
              <a:gd name="connsiteY10" fmla="*/ 457382 h 1590869"/>
              <a:gd name="connsiteX11" fmla="*/ 1414 w 5468347"/>
              <a:gd name="connsiteY11" fmla="*/ 410090 h 1590869"/>
              <a:gd name="connsiteX12" fmla="*/ 417937 w 5468347"/>
              <a:gd name="connsiteY12" fmla="*/ 270533 h 1590869"/>
              <a:gd name="connsiteX13" fmla="*/ 1051890 w 5468347"/>
              <a:gd name="connsiteY13" fmla="*/ 437363 h 1590869"/>
              <a:gd name="connsiteX14" fmla="*/ 1549535 w 5468347"/>
              <a:gd name="connsiteY14" fmla="*/ 367846 h 1590869"/>
              <a:gd name="connsiteX15" fmla="*/ 1138815 w 5468347"/>
              <a:gd name="connsiteY15" fmla="*/ 345621 h 1590869"/>
              <a:gd name="connsiteX16" fmla="*/ 991889 w 5468347"/>
              <a:gd name="connsiteY16" fmla="*/ 115890 h 1590869"/>
              <a:gd name="connsiteX17" fmla="*/ 1647486 w 5468347"/>
              <a:gd name="connsiteY17" fmla="*/ 92040 h 1590869"/>
              <a:gd name="connsiteX18" fmla="*/ 2035402 w 5468347"/>
              <a:gd name="connsiteY18" fmla="*/ 849 h 159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68347" h="1590869">
                <a:moveTo>
                  <a:pt x="2035402" y="849"/>
                </a:moveTo>
                <a:cubicBezTo>
                  <a:pt x="2197434" y="-5873"/>
                  <a:pt x="2388365" y="26053"/>
                  <a:pt x="2596704" y="141538"/>
                </a:cubicBezTo>
                <a:cubicBezTo>
                  <a:pt x="2882877" y="296530"/>
                  <a:pt x="3113344" y="409742"/>
                  <a:pt x="3488648" y="570305"/>
                </a:cubicBezTo>
                <a:lnTo>
                  <a:pt x="5468347" y="1582918"/>
                </a:lnTo>
                <a:lnTo>
                  <a:pt x="3862184" y="1590869"/>
                </a:lnTo>
                <a:cubicBezTo>
                  <a:pt x="3609095" y="1421123"/>
                  <a:pt x="3449907" y="1283886"/>
                  <a:pt x="3214235" y="1161143"/>
                </a:cubicBezTo>
                <a:cubicBezTo>
                  <a:pt x="2978563" y="1038400"/>
                  <a:pt x="2766821" y="883267"/>
                  <a:pt x="2448153" y="854408"/>
                </a:cubicBezTo>
                <a:cubicBezTo>
                  <a:pt x="2143410" y="808837"/>
                  <a:pt x="1776133" y="951121"/>
                  <a:pt x="1572398" y="937852"/>
                </a:cubicBezTo>
                <a:cubicBezTo>
                  <a:pt x="1505125" y="926208"/>
                  <a:pt x="1357077" y="858858"/>
                  <a:pt x="1281447" y="827716"/>
                </a:cubicBezTo>
                <a:cubicBezTo>
                  <a:pt x="885698" y="751545"/>
                  <a:pt x="570724" y="664232"/>
                  <a:pt x="158263" y="615914"/>
                </a:cubicBezTo>
                <a:cubicBezTo>
                  <a:pt x="86907" y="604850"/>
                  <a:pt x="149248" y="490730"/>
                  <a:pt x="231087" y="457382"/>
                </a:cubicBezTo>
                <a:lnTo>
                  <a:pt x="1414" y="410090"/>
                </a:lnTo>
                <a:cubicBezTo>
                  <a:pt x="-19437" y="255872"/>
                  <a:pt x="193679" y="238135"/>
                  <a:pt x="417937" y="270533"/>
                </a:cubicBezTo>
                <a:cubicBezTo>
                  <a:pt x="654322" y="317787"/>
                  <a:pt x="815504" y="362256"/>
                  <a:pt x="1051890" y="437363"/>
                </a:cubicBezTo>
                <a:cubicBezTo>
                  <a:pt x="1217771" y="414191"/>
                  <a:pt x="1436574" y="452295"/>
                  <a:pt x="1549535" y="367846"/>
                </a:cubicBezTo>
                <a:cubicBezTo>
                  <a:pt x="1412629" y="360438"/>
                  <a:pt x="1256225" y="378097"/>
                  <a:pt x="1138815" y="345621"/>
                </a:cubicBezTo>
                <a:cubicBezTo>
                  <a:pt x="1000710" y="335892"/>
                  <a:pt x="896026" y="181325"/>
                  <a:pt x="991889" y="115890"/>
                </a:cubicBezTo>
                <a:cubicBezTo>
                  <a:pt x="1199280" y="54090"/>
                  <a:pt x="1518085" y="131556"/>
                  <a:pt x="1647486" y="92040"/>
                </a:cubicBezTo>
                <a:cubicBezTo>
                  <a:pt x="1740234" y="52939"/>
                  <a:pt x="1873369" y="7571"/>
                  <a:pt x="2035402" y="8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Freeform 20">
            <a:extLst>
              <a:ext uri="{FF2B5EF4-FFF2-40B4-BE49-F238E27FC236}">
                <a16:creationId xmlns:a16="http://schemas.microsoft.com/office/drawing/2014/main" id="{390C113E-8542-4816-B6FB-E17F45BE63C3}"/>
              </a:ext>
            </a:extLst>
          </p:cNvPr>
          <p:cNvSpPr/>
          <p:nvPr/>
        </p:nvSpPr>
        <p:spPr>
          <a:xfrm rot="10800000">
            <a:off x="-3137" y="1326689"/>
            <a:ext cx="3823546" cy="1112358"/>
          </a:xfrm>
          <a:custGeom>
            <a:avLst/>
            <a:gdLst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3631596 w 5468347"/>
              <a:gd name="connsiteY4" fmla="*/ 1574966 h 1582918"/>
              <a:gd name="connsiteX5" fmla="*/ 3269121 w 5468347"/>
              <a:gd name="connsiteY5" fmla="*/ 1173092 h 1582918"/>
              <a:gd name="connsiteX6" fmla="*/ 3214235 w 5468347"/>
              <a:gd name="connsiteY6" fmla="*/ 1161143 h 1582918"/>
              <a:gd name="connsiteX7" fmla="*/ 2448153 w 5468347"/>
              <a:gd name="connsiteY7" fmla="*/ 854408 h 1582918"/>
              <a:gd name="connsiteX8" fmla="*/ 1572398 w 5468347"/>
              <a:gd name="connsiteY8" fmla="*/ 937852 h 1582918"/>
              <a:gd name="connsiteX9" fmla="*/ 1281447 w 5468347"/>
              <a:gd name="connsiteY9" fmla="*/ 827716 h 1582918"/>
              <a:gd name="connsiteX10" fmla="*/ 158263 w 5468347"/>
              <a:gd name="connsiteY10" fmla="*/ 615914 h 1582918"/>
              <a:gd name="connsiteX11" fmla="*/ 231087 w 5468347"/>
              <a:gd name="connsiteY11" fmla="*/ 457382 h 1582918"/>
              <a:gd name="connsiteX12" fmla="*/ 1414 w 5468347"/>
              <a:gd name="connsiteY12" fmla="*/ 410090 h 1582918"/>
              <a:gd name="connsiteX13" fmla="*/ 417937 w 5468347"/>
              <a:gd name="connsiteY13" fmla="*/ 270533 h 1582918"/>
              <a:gd name="connsiteX14" fmla="*/ 1051890 w 5468347"/>
              <a:gd name="connsiteY14" fmla="*/ 437363 h 1582918"/>
              <a:gd name="connsiteX15" fmla="*/ 1549535 w 5468347"/>
              <a:gd name="connsiteY15" fmla="*/ 367846 h 1582918"/>
              <a:gd name="connsiteX16" fmla="*/ 1138815 w 5468347"/>
              <a:gd name="connsiteY16" fmla="*/ 345621 h 1582918"/>
              <a:gd name="connsiteX17" fmla="*/ 991889 w 5468347"/>
              <a:gd name="connsiteY17" fmla="*/ 115890 h 1582918"/>
              <a:gd name="connsiteX18" fmla="*/ 1647486 w 5468347"/>
              <a:gd name="connsiteY18" fmla="*/ 92040 h 1582918"/>
              <a:gd name="connsiteX19" fmla="*/ 2035402 w 5468347"/>
              <a:gd name="connsiteY19" fmla="*/ 849 h 1582918"/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3631596 w 5468347"/>
              <a:gd name="connsiteY4" fmla="*/ 1574966 h 1582918"/>
              <a:gd name="connsiteX5" fmla="*/ 3214235 w 5468347"/>
              <a:gd name="connsiteY5" fmla="*/ 1161143 h 1582918"/>
              <a:gd name="connsiteX6" fmla="*/ 2448153 w 5468347"/>
              <a:gd name="connsiteY6" fmla="*/ 854408 h 1582918"/>
              <a:gd name="connsiteX7" fmla="*/ 1572398 w 5468347"/>
              <a:gd name="connsiteY7" fmla="*/ 937852 h 1582918"/>
              <a:gd name="connsiteX8" fmla="*/ 1281447 w 5468347"/>
              <a:gd name="connsiteY8" fmla="*/ 827716 h 1582918"/>
              <a:gd name="connsiteX9" fmla="*/ 158263 w 5468347"/>
              <a:gd name="connsiteY9" fmla="*/ 615914 h 1582918"/>
              <a:gd name="connsiteX10" fmla="*/ 231087 w 5468347"/>
              <a:gd name="connsiteY10" fmla="*/ 457382 h 1582918"/>
              <a:gd name="connsiteX11" fmla="*/ 1414 w 5468347"/>
              <a:gd name="connsiteY11" fmla="*/ 410090 h 1582918"/>
              <a:gd name="connsiteX12" fmla="*/ 417937 w 5468347"/>
              <a:gd name="connsiteY12" fmla="*/ 270533 h 1582918"/>
              <a:gd name="connsiteX13" fmla="*/ 1051890 w 5468347"/>
              <a:gd name="connsiteY13" fmla="*/ 437363 h 1582918"/>
              <a:gd name="connsiteX14" fmla="*/ 1549535 w 5468347"/>
              <a:gd name="connsiteY14" fmla="*/ 367846 h 1582918"/>
              <a:gd name="connsiteX15" fmla="*/ 1138815 w 5468347"/>
              <a:gd name="connsiteY15" fmla="*/ 345621 h 1582918"/>
              <a:gd name="connsiteX16" fmla="*/ 991889 w 5468347"/>
              <a:gd name="connsiteY16" fmla="*/ 115890 h 1582918"/>
              <a:gd name="connsiteX17" fmla="*/ 1647486 w 5468347"/>
              <a:gd name="connsiteY17" fmla="*/ 92040 h 1582918"/>
              <a:gd name="connsiteX18" fmla="*/ 2035402 w 5468347"/>
              <a:gd name="connsiteY18" fmla="*/ 849 h 1582918"/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4021210 w 5468347"/>
              <a:gd name="connsiteY4" fmla="*/ 1574966 h 1582918"/>
              <a:gd name="connsiteX5" fmla="*/ 3214235 w 5468347"/>
              <a:gd name="connsiteY5" fmla="*/ 1161143 h 1582918"/>
              <a:gd name="connsiteX6" fmla="*/ 2448153 w 5468347"/>
              <a:gd name="connsiteY6" fmla="*/ 854408 h 1582918"/>
              <a:gd name="connsiteX7" fmla="*/ 1572398 w 5468347"/>
              <a:gd name="connsiteY7" fmla="*/ 937852 h 1582918"/>
              <a:gd name="connsiteX8" fmla="*/ 1281447 w 5468347"/>
              <a:gd name="connsiteY8" fmla="*/ 827716 h 1582918"/>
              <a:gd name="connsiteX9" fmla="*/ 158263 w 5468347"/>
              <a:gd name="connsiteY9" fmla="*/ 615914 h 1582918"/>
              <a:gd name="connsiteX10" fmla="*/ 231087 w 5468347"/>
              <a:gd name="connsiteY10" fmla="*/ 457382 h 1582918"/>
              <a:gd name="connsiteX11" fmla="*/ 1414 w 5468347"/>
              <a:gd name="connsiteY11" fmla="*/ 410090 h 1582918"/>
              <a:gd name="connsiteX12" fmla="*/ 417937 w 5468347"/>
              <a:gd name="connsiteY12" fmla="*/ 270533 h 1582918"/>
              <a:gd name="connsiteX13" fmla="*/ 1051890 w 5468347"/>
              <a:gd name="connsiteY13" fmla="*/ 437363 h 1582918"/>
              <a:gd name="connsiteX14" fmla="*/ 1549535 w 5468347"/>
              <a:gd name="connsiteY14" fmla="*/ 367846 h 1582918"/>
              <a:gd name="connsiteX15" fmla="*/ 1138815 w 5468347"/>
              <a:gd name="connsiteY15" fmla="*/ 345621 h 1582918"/>
              <a:gd name="connsiteX16" fmla="*/ 991889 w 5468347"/>
              <a:gd name="connsiteY16" fmla="*/ 115890 h 1582918"/>
              <a:gd name="connsiteX17" fmla="*/ 1647486 w 5468347"/>
              <a:gd name="connsiteY17" fmla="*/ 92040 h 1582918"/>
              <a:gd name="connsiteX18" fmla="*/ 2035402 w 5468347"/>
              <a:gd name="connsiteY18" fmla="*/ 849 h 1582918"/>
              <a:gd name="connsiteX0" fmla="*/ 2035402 w 5468347"/>
              <a:gd name="connsiteY0" fmla="*/ 849 h 1590869"/>
              <a:gd name="connsiteX1" fmla="*/ 2596704 w 5468347"/>
              <a:gd name="connsiteY1" fmla="*/ 141538 h 1590869"/>
              <a:gd name="connsiteX2" fmla="*/ 3488648 w 5468347"/>
              <a:gd name="connsiteY2" fmla="*/ 570305 h 1590869"/>
              <a:gd name="connsiteX3" fmla="*/ 5468347 w 5468347"/>
              <a:gd name="connsiteY3" fmla="*/ 1582918 h 1590869"/>
              <a:gd name="connsiteX4" fmla="*/ 3862184 w 5468347"/>
              <a:gd name="connsiteY4" fmla="*/ 1590869 h 1590869"/>
              <a:gd name="connsiteX5" fmla="*/ 3214235 w 5468347"/>
              <a:gd name="connsiteY5" fmla="*/ 1161143 h 1590869"/>
              <a:gd name="connsiteX6" fmla="*/ 2448153 w 5468347"/>
              <a:gd name="connsiteY6" fmla="*/ 854408 h 1590869"/>
              <a:gd name="connsiteX7" fmla="*/ 1572398 w 5468347"/>
              <a:gd name="connsiteY7" fmla="*/ 937852 h 1590869"/>
              <a:gd name="connsiteX8" fmla="*/ 1281447 w 5468347"/>
              <a:gd name="connsiteY8" fmla="*/ 827716 h 1590869"/>
              <a:gd name="connsiteX9" fmla="*/ 158263 w 5468347"/>
              <a:gd name="connsiteY9" fmla="*/ 615914 h 1590869"/>
              <a:gd name="connsiteX10" fmla="*/ 231087 w 5468347"/>
              <a:gd name="connsiteY10" fmla="*/ 457382 h 1590869"/>
              <a:gd name="connsiteX11" fmla="*/ 1414 w 5468347"/>
              <a:gd name="connsiteY11" fmla="*/ 410090 h 1590869"/>
              <a:gd name="connsiteX12" fmla="*/ 417937 w 5468347"/>
              <a:gd name="connsiteY12" fmla="*/ 270533 h 1590869"/>
              <a:gd name="connsiteX13" fmla="*/ 1051890 w 5468347"/>
              <a:gd name="connsiteY13" fmla="*/ 437363 h 1590869"/>
              <a:gd name="connsiteX14" fmla="*/ 1549535 w 5468347"/>
              <a:gd name="connsiteY14" fmla="*/ 367846 h 1590869"/>
              <a:gd name="connsiteX15" fmla="*/ 1138815 w 5468347"/>
              <a:gd name="connsiteY15" fmla="*/ 345621 h 1590869"/>
              <a:gd name="connsiteX16" fmla="*/ 991889 w 5468347"/>
              <a:gd name="connsiteY16" fmla="*/ 115890 h 1590869"/>
              <a:gd name="connsiteX17" fmla="*/ 1647486 w 5468347"/>
              <a:gd name="connsiteY17" fmla="*/ 92040 h 1590869"/>
              <a:gd name="connsiteX18" fmla="*/ 2035402 w 5468347"/>
              <a:gd name="connsiteY18" fmla="*/ 849 h 1590869"/>
              <a:gd name="connsiteX0" fmla="*/ 2035402 w 5468347"/>
              <a:gd name="connsiteY0" fmla="*/ 849 h 1590869"/>
              <a:gd name="connsiteX1" fmla="*/ 2596704 w 5468347"/>
              <a:gd name="connsiteY1" fmla="*/ 141538 h 1590869"/>
              <a:gd name="connsiteX2" fmla="*/ 3488648 w 5468347"/>
              <a:gd name="connsiteY2" fmla="*/ 570305 h 1590869"/>
              <a:gd name="connsiteX3" fmla="*/ 5468347 w 5468347"/>
              <a:gd name="connsiteY3" fmla="*/ 1582918 h 1590869"/>
              <a:gd name="connsiteX4" fmla="*/ 3862184 w 5468347"/>
              <a:gd name="connsiteY4" fmla="*/ 1590869 h 1590869"/>
              <a:gd name="connsiteX5" fmla="*/ 3214235 w 5468347"/>
              <a:gd name="connsiteY5" fmla="*/ 1161143 h 1590869"/>
              <a:gd name="connsiteX6" fmla="*/ 2448153 w 5468347"/>
              <a:gd name="connsiteY6" fmla="*/ 854408 h 1590869"/>
              <a:gd name="connsiteX7" fmla="*/ 1572398 w 5468347"/>
              <a:gd name="connsiteY7" fmla="*/ 937852 h 1590869"/>
              <a:gd name="connsiteX8" fmla="*/ 1281447 w 5468347"/>
              <a:gd name="connsiteY8" fmla="*/ 827716 h 1590869"/>
              <a:gd name="connsiteX9" fmla="*/ 158263 w 5468347"/>
              <a:gd name="connsiteY9" fmla="*/ 615914 h 1590869"/>
              <a:gd name="connsiteX10" fmla="*/ 231087 w 5468347"/>
              <a:gd name="connsiteY10" fmla="*/ 457382 h 1590869"/>
              <a:gd name="connsiteX11" fmla="*/ 1414 w 5468347"/>
              <a:gd name="connsiteY11" fmla="*/ 410090 h 1590869"/>
              <a:gd name="connsiteX12" fmla="*/ 417937 w 5468347"/>
              <a:gd name="connsiteY12" fmla="*/ 270533 h 1590869"/>
              <a:gd name="connsiteX13" fmla="*/ 1051890 w 5468347"/>
              <a:gd name="connsiteY13" fmla="*/ 437363 h 1590869"/>
              <a:gd name="connsiteX14" fmla="*/ 1549535 w 5468347"/>
              <a:gd name="connsiteY14" fmla="*/ 367846 h 1590869"/>
              <a:gd name="connsiteX15" fmla="*/ 1138815 w 5468347"/>
              <a:gd name="connsiteY15" fmla="*/ 345621 h 1590869"/>
              <a:gd name="connsiteX16" fmla="*/ 991889 w 5468347"/>
              <a:gd name="connsiteY16" fmla="*/ 115890 h 1590869"/>
              <a:gd name="connsiteX17" fmla="*/ 1647486 w 5468347"/>
              <a:gd name="connsiteY17" fmla="*/ 92040 h 1590869"/>
              <a:gd name="connsiteX18" fmla="*/ 2035402 w 5468347"/>
              <a:gd name="connsiteY18" fmla="*/ 849 h 159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68347" h="1590869">
                <a:moveTo>
                  <a:pt x="2035402" y="849"/>
                </a:moveTo>
                <a:cubicBezTo>
                  <a:pt x="2197434" y="-5873"/>
                  <a:pt x="2388365" y="26053"/>
                  <a:pt x="2596704" y="141538"/>
                </a:cubicBezTo>
                <a:cubicBezTo>
                  <a:pt x="2882877" y="296530"/>
                  <a:pt x="3113344" y="409742"/>
                  <a:pt x="3488648" y="570305"/>
                </a:cubicBezTo>
                <a:lnTo>
                  <a:pt x="5468347" y="1582918"/>
                </a:lnTo>
                <a:lnTo>
                  <a:pt x="3862184" y="1590869"/>
                </a:lnTo>
                <a:cubicBezTo>
                  <a:pt x="3609095" y="1421123"/>
                  <a:pt x="3449907" y="1283886"/>
                  <a:pt x="3214235" y="1161143"/>
                </a:cubicBezTo>
                <a:cubicBezTo>
                  <a:pt x="2978563" y="1038400"/>
                  <a:pt x="2766821" y="883267"/>
                  <a:pt x="2448153" y="854408"/>
                </a:cubicBezTo>
                <a:cubicBezTo>
                  <a:pt x="2143410" y="808837"/>
                  <a:pt x="1776133" y="951121"/>
                  <a:pt x="1572398" y="937852"/>
                </a:cubicBezTo>
                <a:cubicBezTo>
                  <a:pt x="1505125" y="926208"/>
                  <a:pt x="1357077" y="858858"/>
                  <a:pt x="1281447" y="827716"/>
                </a:cubicBezTo>
                <a:cubicBezTo>
                  <a:pt x="885698" y="751545"/>
                  <a:pt x="570724" y="664232"/>
                  <a:pt x="158263" y="615914"/>
                </a:cubicBezTo>
                <a:cubicBezTo>
                  <a:pt x="86907" y="604850"/>
                  <a:pt x="149248" y="490730"/>
                  <a:pt x="231087" y="457382"/>
                </a:cubicBezTo>
                <a:lnTo>
                  <a:pt x="1414" y="410090"/>
                </a:lnTo>
                <a:cubicBezTo>
                  <a:pt x="-19437" y="255872"/>
                  <a:pt x="193679" y="238135"/>
                  <a:pt x="417937" y="270533"/>
                </a:cubicBezTo>
                <a:cubicBezTo>
                  <a:pt x="654322" y="317787"/>
                  <a:pt x="815504" y="362256"/>
                  <a:pt x="1051890" y="437363"/>
                </a:cubicBezTo>
                <a:cubicBezTo>
                  <a:pt x="1217771" y="414191"/>
                  <a:pt x="1436574" y="452295"/>
                  <a:pt x="1549535" y="367846"/>
                </a:cubicBezTo>
                <a:cubicBezTo>
                  <a:pt x="1412629" y="360438"/>
                  <a:pt x="1256225" y="378097"/>
                  <a:pt x="1138815" y="345621"/>
                </a:cubicBezTo>
                <a:cubicBezTo>
                  <a:pt x="1000710" y="335892"/>
                  <a:pt x="896026" y="181325"/>
                  <a:pt x="991889" y="115890"/>
                </a:cubicBezTo>
                <a:cubicBezTo>
                  <a:pt x="1199280" y="54090"/>
                  <a:pt x="1518085" y="131556"/>
                  <a:pt x="1647486" y="92040"/>
                </a:cubicBezTo>
                <a:cubicBezTo>
                  <a:pt x="1740234" y="52939"/>
                  <a:pt x="1873369" y="7571"/>
                  <a:pt x="2035402" y="8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58B674C-481B-4AE9-8018-C56C7DF5B199}"/>
              </a:ext>
            </a:extLst>
          </p:cNvPr>
          <p:cNvGrpSpPr/>
          <p:nvPr/>
        </p:nvGrpSpPr>
        <p:grpSpPr>
          <a:xfrm>
            <a:off x="5003237" y="1175095"/>
            <a:ext cx="3144984" cy="4764646"/>
            <a:chOff x="5003237" y="1175095"/>
            <a:chExt cx="3144984" cy="4764646"/>
          </a:xfrm>
        </p:grpSpPr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6916DE68-88CB-4225-8CC8-4AFD785E7D83}"/>
                </a:ext>
              </a:extLst>
            </p:cNvPr>
            <p:cNvSpPr/>
            <p:nvPr/>
          </p:nvSpPr>
          <p:spPr>
            <a:xfrm rot="5400000">
              <a:off x="5254929" y="4198336"/>
              <a:ext cx="926711" cy="894463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15">
              <a:extLst>
                <a:ext uri="{FF2B5EF4-FFF2-40B4-BE49-F238E27FC236}">
                  <a16:creationId xmlns:a16="http://schemas.microsoft.com/office/drawing/2014/main" id="{0209B807-239D-4AA4-A814-3286C5F3AFB2}"/>
                </a:ext>
              </a:extLst>
            </p:cNvPr>
            <p:cNvSpPr/>
            <p:nvPr/>
          </p:nvSpPr>
          <p:spPr>
            <a:xfrm rot="2704936">
              <a:off x="6187294" y="3428577"/>
              <a:ext cx="926711" cy="89446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15">
              <a:extLst>
                <a:ext uri="{FF2B5EF4-FFF2-40B4-BE49-F238E27FC236}">
                  <a16:creationId xmlns:a16="http://schemas.microsoft.com/office/drawing/2014/main" id="{A4BBE7AC-7FDE-4703-8F83-41507C51059F}"/>
                </a:ext>
              </a:extLst>
            </p:cNvPr>
            <p:cNvSpPr/>
            <p:nvPr/>
          </p:nvSpPr>
          <p:spPr>
            <a:xfrm>
              <a:off x="6293029" y="2293298"/>
              <a:ext cx="926712" cy="89446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Rectangle 15">
              <a:extLst>
                <a:ext uri="{FF2B5EF4-FFF2-40B4-BE49-F238E27FC236}">
                  <a16:creationId xmlns:a16="http://schemas.microsoft.com/office/drawing/2014/main" id="{20D1A24C-7786-4A0B-B89B-0B94A34F28F1}"/>
                </a:ext>
              </a:extLst>
            </p:cNvPr>
            <p:cNvSpPr/>
            <p:nvPr/>
          </p:nvSpPr>
          <p:spPr>
            <a:xfrm rot="18900000">
              <a:off x="5510805" y="1377324"/>
              <a:ext cx="926712" cy="89446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Oval 97">
              <a:extLst>
                <a:ext uri="{FF2B5EF4-FFF2-40B4-BE49-F238E27FC236}">
                  <a16:creationId xmlns:a16="http://schemas.microsoft.com/office/drawing/2014/main" id="{6BF0E453-2960-458D-8A8C-6B30F1C04B7D}"/>
                </a:ext>
              </a:extLst>
            </p:cNvPr>
            <p:cNvSpPr/>
            <p:nvPr/>
          </p:nvSpPr>
          <p:spPr>
            <a:xfrm>
              <a:off x="5003237" y="5224694"/>
              <a:ext cx="715047" cy="715047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val 98">
              <a:extLst>
                <a:ext uri="{FF2B5EF4-FFF2-40B4-BE49-F238E27FC236}">
                  <a16:creationId xmlns:a16="http://schemas.microsoft.com/office/drawing/2014/main" id="{6F822B56-AF19-43F3-A239-4E8E82DAF5CE}"/>
                </a:ext>
              </a:extLst>
            </p:cNvPr>
            <p:cNvSpPr/>
            <p:nvPr/>
          </p:nvSpPr>
          <p:spPr>
            <a:xfrm>
              <a:off x="6741737" y="4409239"/>
              <a:ext cx="715047" cy="715047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99">
              <a:extLst>
                <a:ext uri="{FF2B5EF4-FFF2-40B4-BE49-F238E27FC236}">
                  <a16:creationId xmlns:a16="http://schemas.microsoft.com/office/drawing/2014/main" id="{E6C66ED4-8AFE-48CA-A714-BEF247AF572B}"/>
                </a:ext>
              </a:extLst>
            </p:cNvPr>
            <p:cNvSpPr/>
            <p:nvPr/>
          </p:nvSpPr>
          <p:spPr>
            <a:xfrm>
              <a:off x="7433174" y="2750574"/>
              <a:ext cx="715047" cy="715047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Oval 99">
              <a:extLst>
                <a:ext uri="{FF2B5EF4-FFF2-40B4-BE49-F238E27FC236}">
                  <a16:creationId xmlns:a16="http://schemas.microsoft.com/office/drawing/2014/main" id="{A1D0F65B-AF3B-4302-8C3C-ED3F2329DD76}"/>
                </a:ext>
              </a:extLst>
            </p:cNvPr>
            <p:cNvSpPr/>
            <p:nvPr/>
          </p:nvSpPr>
          <p:spPr>
            <a:xfrm>
              <a:off x="6746013" y="1175095"/>
              <a:ext cx="715047" cy="715047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Isosceles Triangle 8">
            <a:extLst>
              <a:ext uri="{FF2B5EF4-FFF2-40B4-BE49-F238E27FC236}">
                <a16:creationId xmlns:a16="http://schemas.microsoft.com/office/drawing/2014/main" id="{716D09A1-0E36-45DD-8561-DB08DCCA0D41}"/>
              </a:ext>
            </a:extLst>
          </p:cNvPr>
          <p:cNvSpPr/>
          <p:nvPr/>
        </p:nvSpPr>
        <p:spPr>
          <a:xfrm rot="16200000">
            <a:off x="6966646" y="4629019"/>
            <a:ext cx="265227" cy="31622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Oval 7">
            <a:extLst>
              <a:ext uri="{FF2B5EF4-FFF2-40B4-BE49-F238E27FC236}">
                <a16:creationId xmlns:a16="http://schemas.microsoft.com/office/drawing/2014/main" id="{CDBF7C71-F772-4DC0-83EE-10FAA64E44E0}"/>
              </a:ext>
            </a:extLst>
          </p:cNvPr>
          <p:cNvSpPr/>
          <p:nvPr/>
        </p:nvSpPr>
        <p:spPr>
          <a:xfrm>
            <a:off x="5220115" y="5441572"/>
            <a:ext cx="281290" cy="28129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7">
            <a:extLst>
              <a:ext uri="{FF2B5EF4-FFF2-40B4-BE49-F238E27FC236}">
                <a16:creationId xmlns:a16="http://schemas.microsoft.com/office/drawing/2014/main" id="{49702897-63E4-4546-9D46-1C4EECF8E417}"/>
              </a:ext>
            </a:extLst>
          </p:cNvPr>
          <p:cNvSpPr>
            <a:spLocks noChangeAspect="1"/>
          </p:cNvSpPr>
          <p:nvPr/>
        </p:nvSpPr>
        <p:spPr>
          <a:xfrm>
            <a:off x="7646697" y="2993559"/>
            <a:ext cx="288000" cy="24854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1" name="Group 103">
            <a:extLst>
              <a:ext uri="{FF2B5EF4-FFF2-40B4-BE49-F238E27FC236}">
                <a16:creationId xmlns:a16="http://schemas.microsoft.com/office/drawing/2014/main" id="{BB338FB6-7D5B-4141-B052-27CB2148A5EB}"/>
              </a:ext>
            </a:extLst>
          </p:cNvPr>
          <p:cNvGrpSpPr/>
          <p:nvPr/>
        </p:nvGrpSpPr>
        <p:grpSpPr>
          <a:xfrm>
            <a:off x="8286880" y="2803884"/>
            <a:ext cx="3501462" cy="657346"/>
            <a:chOff x="4965551" y="1783849"/>
            <a:chExt cx="1780587" cy="65734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C3EE56A-ADFA-4515-847B-886CAC97BFE3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49EBCF-61BA-420E-A164-B284E043EC94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106">
            <a:extLst>
              <a:ext uri="{FF2B5EF4-FFF2-40B4-BE49-F238E27FC236}">
                <a16:creationId xmlns:a16="http://schemas.microsoft.com/office/drawing/2014/main" id="{6CC78202-2A62-4067-A560-30F2368928A0}"/>
              </a:ext>
            </a:extLst>
          </p:cNvPr>
          <p:cNvGrpSpPr/>
          <p:nvPr/>
        </p:nvGrpSpPr>
        <p:grpSpPr>
          <a:xfrm>
            <a:off x="7793921" y="4426242"/>
            <a:ext cx="3501462" cy="657346"/>
            <a:chOff x="4965551" y="1783849"/>
            <a:chExt cx="1780587" cy="65734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A0B10E4-E02B-49D5-97B4-E6F1FEF50713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45C2FB-B0A6-4378-88BB-32E56FE831C8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118">
            <a:extLst>
              <a:ext uri="{FF2B5EF4-FFF2-40B4-BE49-F238E27FC236}">
                <a16:creationId xmlns:a16="http://schemas.microsoft.com/office/drawing/2014/main" id="{34AFEFE3-0511-48DB-980F-8E8AA1E8A421}"/>
              </a:ext>
            </a:extLst>
          </p:cNvPr>
          <p:cNvGrpSpPr/>
          <p:nvPr/>
        </p:nvGrpSpPr>
        <p:grpSpPr>
          <a:xfrm>
            <a:off x="6192651" y="5410558"/>
            <a:ext cx="3501462" cy="657346"/>
            <a:chOff x="4965551" y="1783849"/>
            <a:chExt cx="1780587" cy="65734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98EC8C-0C29-4C47-9EF2-74B936FCA9E9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0B0B4D-9EB7-4880-A388-5465707CC052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9" name="Oval 7">
            <a:extLst>
              <a:ext uri="{FF2B5EF4-FFF2-40B4-BE49-F238E27FC236}">
                <a16:creationId xmlns:a16="http://schemas.microsoft.com/office/drawing/2014/main" id="{E0C30F54-4466-4B3E-9744-193005AACC05}"/>
              </a:ext>
            </a:extLst>
          </p:cNvPr>
          <p:cNvSpPr/>
          <p:nvPr/>
        </p:nvSpPr>
        <p:spPr>
          <a:xfrm>
            <a:off x="7000858" y="1368426"/>
            <a:ext cx="256512" cy="336944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Group 103">
            <a:extLst>
              <a:ext uri="{FF2B5EF4-FFF2-40B4-BE49-F238E27FC236}">
                <a16:creationId xmlns:a16="http://schemas.microsoft.com/office/drawing/2014/main" id="{59CFDEC3-E035-41A6-9F88-29D2802759C4}"/>
              </a:ext>
            </a:extLst>
          </p:cNvPr>
          <p:cNvGrpSpPr/>
          <p:nvPr/>
        </p:nvGrpSpPr>
        <p:grpSpPr>
          <a:xfrm>
            <a:off x="7715905" y="1181527"/>
            <a:ext cx="3501462" cy="657346"/>
            <a:chOff x="4965551" y="1783849"/>
            <a:chExt cx="1780587" cy="65734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9ED7B6D-418B-4A77-91B3-8CA2DFDB3048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93B76AE-D0FC-41E5-A519-3526EEA0C912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1459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D5392B0A-3D7F-4AE3-A71D-E5B4DD5DD989}"/>
              </a:ext>
            </a:extLst>
          </p:cNvPr>
          <p:cNvSpPr/>
          <p:nvPr/>
        </p:nvSpPr>
        <p:spPr>
          <a:xfrm>
            <a:off x="991460" y="1713416"/>
            <a:ext cx="2152726" cy="4284724"/>
          </a:xfrm>
          <a:prstGeom prst="roundRect">
            <a:avLst>
              <a:gd name="adj" fmla="val 7734"/>
            </a:avLst>
          </a:prstGeom>
          <a:noFill/>
          <a:ln w="25400"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81A83F-DA2F-4D45-805D-EEB0FB7CFB39}"/>
              </a:ext>
            </a:extLst>
          </p:cNvPr>
          <p:cNvGrpSpPr/>
          <p:nvPr/>
        </p:nvGrpSpPr>
        <p:grpSpPr>
          <a:xfrm>
            <a:off x="1246733" y="3557084"/>
            <a:ext cx="1642180" cy="2255262"/>
            <a:chOff x="1077300" y="4004825"/>
            <a:chExt cx="1698908" cy="225526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C06EA4-9E1E-486F-B233-3A744F086F9C}"/>
                </a:ext>
              </a:extLst>
            </p:cNvPr>
            <p:cNvSpPr txBox="1"/>
            <p:nvPr/>
          </p:nvSpPr>
          <p:spPr>
            <a:xfrm>
              <a:off x="1077300" y="4004825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3EBB29-2DB3-48EA-B126-F37E2D5F1452}"/>
                </a:ext>
              </a:extLst>
            </p:cNvPr>
            <p:cNvSpPr txBox="1"/>
            <p:nvPr/>
          </p:nvSpPr>
          <p:spPr>
            <a:xfrm>
              <a:off x="1077300" y="4321095"/>
              <a:ext cx="169890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 </a:t>
              </a:r>
            </a:p>
          </p:txBody>
        </p:sp>
      </p:grpSp>
      <p:sp>
        <p:nvSpPr>
          <p:cNvPr id="7" name="Right Arrow 6">
            <a:extLst>
              <a:ext uri="{FF2B5EF4-FFF2-40B4-BE49-F238E27FC236}">
                <a16:creationId xmlns:a16="http://schemas.microsoft.com/office/drawing/2014/main" id="{95CD9627-575C-49EB-9ACA-67B0840E0E30}"/>
              </a:ext>
            </a:extLst>
          </p:cNvPr>
          <p:cNvSpPr/>
          <p:nvPr/>
        </p:nvSpPr>
        <p:spPr>
          <a:xfrm>
            <a:off x="991460" y="1893684"/>
            <a:ext cx="1478459" cy="864096"/>
          </a:xfrm>
          <a:prstGeom prst="rightArrow">
            <a:avLst>
              <a:gd name="adj1" fmla="val 65118"/>
              <a:gd name="adj2" fmla="val 836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54EE7-FBBE-4B0F-80C7-6FA49A5A9D6A}"/>
              </a:ext>
            </a:extLst>
          </p:cNvPr>
          <p:cNvSpPr txBox="1"/>
          <p:nvPr/>
        </p:nvSpPr>
        <p:spPr>
          <a:xfrm>
            <a:off x="1324822" y="2070359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Rounded Rectangle 64">
            <a:extLst>
              <a:ext uri="{FF2B5EF4-FFF2-40B4-BE49-F238E27FC236}">
                <a16:creationId xmlns:a16="http://schemas.microsoft.com/office/drawing/2014/main" id="{7480BAD2-3F2F-4E14-A363-E9629561CD7F}"/>
              </a:ext>
            </a:extLst>
          </p:cNvPr>
          <p:cNvSpPr/>
          <p:nvPr/>
        </p:nvSpPr>
        <p:spPr>
          <a:xfrm>
            <a:off x="3671930" y="1713416"/>
            <a:ext cx="2152726" cy="4284724"/>
          </a:xfrm>
          <a:prstGeom prst="roundRect">
            <a:avLst>
              <a:gd name="adj" fmla="val 7734"/>
            </a:avLst>
          </a:prstGeom>
          <a:noFill/>
          <a:ln w="25400"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D2151F-23B0-4189-BE41-F12E155532D8}"/>
              </a:ext>
            </a:extLst>
          </p:cNvPr>
          <p:cNvGrpSpPr/>
          <p:nvPr/>
        </p:nvGrpSpPr>
        <p:grpSpPr>
          <a:xfrm>
            <a:off x="3927202" y="3557084"/>
            <a:ext cx="1642180" cy="2255262"/>
            <a:chOff x="1077300" y="4004825"/>
            <a:chExt cx="1698908" cy="22552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7CB7E5-A3D1-4ADE-A9D0-F5DF5C83F679}"/>
                </a:ext>
              </a:extLst>
            </p:cNvPr>
            <p:cNvSpPr txBox="1"/>
            <p:nvPr/>
          </p:nvSpPr>
          <p:spPr>
            <a:xfrm>
              <a:off x="1077300" y="4004825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3C1899-14C2-457B-83BF-1F5F7B7045E1}"/>
                </a:ext>
              </a:extLst>
            </p:cNvPr>
            <p:cNvSpPr txBox="1"/>
            <p:nvPr/>
          </p:nvSpPr>
          <p:spPr>
            <a:xfrm>
              <a:off x="1077300" y="4321095"/>
              <a:ext cx="169890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 </a:t>
              </a:r>
            </a:p>
          </p:txBody>
        </p:sp>
      </p:grpSp>
      <p:sp>
        <p:nvSpPr>
          <p:cNvPr id="13" name="Right Arrow 66">
            <a:extLst>
              <a:ext uri="{FF2B5EF4-FFF2-40B4-BE49-F238E27FC236}">
                <a16:creationId xmlns:a16="http://schemas.microsoft.com/office/drawing/2014/main" id="{B4430584-3BA8-4D61-9AAD-74061AB4EDD2}"/>
              </a:ext>
            </a:extLst>
          </p:cNvPr>
          <p:cNvSpPr/>
          <p:nvPr/>
        </p:nvSpPr>
        <p:spPr>
          <a:xfrm>
            <a:off x="3671929" y="1893684"/>
            <a:ext cx="1478459" cy="864096"/>
          </a:xfrm>
          <a:prstGeom prst="rightArrow">
            <a:avLst>
              <a:gd name="adj1" fmla="val 65118"/>
              <a:gd name="adj2" fmla="val 84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3F4157-1B03-4676-A861-5AEB65D62380}"/>
              </a:ext>
            </a:extLst>
          </p:cNvPr>
          <p:cNvSpPr txBox="1"/>
          <p:nvPr/>
        </p:nvSpPr>
        <p:spPr>
          <a:xfrm>
            <a:off x="3985351" y="2070359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Rounded Rectangle 71">
            <a:extLst>
              <a:ext uri="{FF2B5EF4-FFF2-40B4-BE49-F238E27FC236}">
                <a16:creationId xmlns:a16="http://schemas.microsoft.com/office/drawing/2014/main" id="{9D614D70-CD19-40A0-B7A1-69B9C01442AB}"/>
              </a:ext>
            </a:extLst>
          </p:cNvPr>
          <p:cNvSpPr/>
          <p:nvPr/>
        </p:nvSpPr>
        <p:spPr>
          <a:xfrm>
            <a:off x="6352398" y="1713416"/>
            <a:ext cx="2152726" cy="4284724"/>
          </a:xfrm>
          <a:prstGeom prst="roundRect">
            <a:avLst>
              <a:gd name="adj" fmla="val 7734"/>
            </a:avLst>
          </a:prstGeom>
          <a:noFill/>
          <a:ln w="25400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27053F-7E17-46C8-B6B4-7564B9B18DC7}"/>
              </a:ext>
            </a:extLst>
          </p:cNvPr>
          <p:cNvGrpSpPr/>
          <p:nvPr/>
        </p:nvGrpSpPr>
        <p:grpSpPr>
          <a:xfrm>
            <a:off x="6607671" y="3576480"/>
            <a:ext cx="1642180" cy="2235866"/>
            <a:chOff x="1077300" y="4004825"/>
            <a:chExt cx="1698908" cy="223586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1E838F-881B-4F3B-96F4-5A89FEAFCF36}"/>
                </a:ext>
              </a:extLst>
            </p:cNvPr>
            <p:cNvSpPr txBox="1"/>
            <p:nvPr/>
          </p:nvSpPr>
          <p:spPr>
            <a:xfrm>
              <a:off x="1077300" y="4004825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4283EA-89CF-4293-B87E-DB09BB29AD56}"/>
                </a:ext>
              </a:extLst>
            </p:cNvPr>
            <p:cNvSpPr txBox="1"/>
            <p:nvPr/>
          </p:nvSpPr>
          <p:spPr>
            <a:xfrm>
              <a:off x="1079313" y="4301699"/>
              <a:ext cx="169689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 </a:t>
              </a:r>
            </a:p>
          </p:txBody>
        </p:sp>
      </p:grpSp>
      <p:sp>
        <p:nvSpPr>
          <p:cNvPr id="19" name="Right Arrow 73">
            <a:extLst>
              <a:ext uri="{FF2B5EF4-FFF2-40B4-BE49-F238E27FC236}">
                <a16:creationId xmlns:a16="http://schemas.microsoft.com/office/drawing/2014/main" id="{67082C02-BF30-4721-ABCE-8BF585BB9F4B}"/>
              </a:ext>
            </a:extLst>
          </p:cNvPr>
          <p:cNvSpPr/>
          <p:nvPr/>
        </p:nvSpPr>
        <p:spPr>
          <a:xfrm>
            <a:off x="6352398" y="1893684"/>
            <a:ext cx="1478459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A12755-1BC4-48BE-A5F6-AA55DDC6091F}"/>
              </a:ext>
            </a:extLst>
          </p:cNvPr>
          <p:cNvSpPr txBox="1"/>
          <p:nvPr/>
        </p:nvSpPr>
        <p:spPr>
          <a:xfrm>
            <a:off x="6645880" y="2070359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Rounded Rectangle 78">
            <a:extLst>
              <a:ext uri="{FF2B5EF4-FFF2-40B4-BE49-F238E27FC236}">
                <a16:creationId xmlns:a16="http://schemas.microsoft.com/office/drawing/2014/main" id="{DF102830-A0E8-4DD0-912C-3F88F0D5D0D7}"/>
              </a:ext>
            </a:extLst>
          </p:cNvPr>
          <p:cNvSpPr/>
          <p:nvPr/>
        </p:nvSpPr>
        <p:spPr>
          <a:xfrm>
            <a:off x="9032868" y="1713416"/>
            <a:ext cx="2152726" cy="4284724"/>
          </a:xfrm>
          <a:prstGeom prst="roundRect">
            <a:avLst>
              <a:gd name="adj" fmla="val 7734"/>
            </a:avLst>
          </a:prstGeom>
          <a:noFill/>
          <a:ln w="25400"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DB2CB8-8C60-46E7-8EA5-4E070A878CBF}"/>
              </a:ext>
            </a:extLst>
          </p:cNvPr>
          <p:cNvGrpSpPr/>
          <p:nvPr/>
        </p:nvGrpSpPr>
        <p:grpSpPr>
          <a:xfrm>
            <a:off x="9288141" y="3557084"/>
            <a:ext cx="1642180" cy="2255262"/>
            <a:chOff x="1077300" y="4004825"/>
            <a:chExt cx="1698908" cy="225526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12B389-3AB1-4A8C-9858-73F3E3EDDBD0}"/>
                </a:ext>
              </a:extLst>
            </p:cNvPr>
            <p:cNvSpPr txBox="1"/>
            <p:nvPr/>
          </p:nvSpPr>
          <p:spPr>
            <a:xfrm>
              <a:off x="1077300" y="4004825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31D716-84AE-4B99-9791-06CB96266E2B}"/>
                </a:ext>
              </a:extLst>
            </p:cNvPr>
            <p:cNvSpPr txBox="1"/>
            <p:nvPr/>
          </p:nvSpPr>
          <p:spPr>
            <a:xfrm>
              <a:off x="1077300" y="4321095"/>
              <a:ext cx="169890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 </a:t>
              </a:r>
            </a:p>
          </p:txBody>
        </p:sp>
      </p:grpSp>
      <p:sp>
        <p:nvSpPr>
          <p:cNvPr id="25" name="Right Arrow 80">
            <a:extLst>
              <a:ext uri="{FF2B5EF4-FFF2-40B4-BE49-F238E27FC236}">
                <a16:creationId xmlns:a16="http://schemas.microsoft.com/office/drawing/2014/main" id="{F5EF5EF0-DD80-42D6-9A39-E5F908E6678F}"/>
              </a:ext>
            </a:extLst>
          </p:cNvPr>
          <p:cNvSpPr/>
          <p:nvPr/>
        </p:nvSpPr>
        <p:spPr>
          <a:xfrm>
            <a:off x="9032868" y="1893684"/>
            <a:ext cx="1478459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A3C237-6ACA-4338-9426-81D4CB53712C}"/>
              </a:ext>
            </a:extLst>
          </p:cNvPr>
          <p:cNvSpPr txBox="1"/>
          <p:nvPr/>
        </p:nvSpPr>
        <p:spPr>
          <a:xfrm>
            <a:off x="9306408" y="2070359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Isosceles Triangle 51">
            <a:extLst>
              <a:ext uri="{FF2B5EF4-FFF2-40B4-BE49-F238E27FC236}">
                <a16:creationId xmlns:a16="http://schemas.microsoft.com/office/drawing/2014/main" id="{683EF305-20E1-453E-AB46-5E6B1B624B6E}"/>
              </a:ext>
            </a:extLst>
          </p:cNvPr>
          <p:cNvSpPr/>
          <p:nvPr/>
        </p:nvSpPr>
        <p:spPr>
          <a:xfrm>
            <a:off x="1921809" y="3048119"/>
            <a:ext cx="377741" cy="276999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6">
            <a:extLst>
              <a:ext uri="{FF2B5EF4-FFF2-40B4-BE49-F238E27FC236}">
                <a16:creationId xmlns:a16="http://schemas.microsoft.com/office/drawing/2014/main" id="{3575172D-A42D-41D2-A4CC-A246D24AEA2B}"/>
              </a:ext>
            </a:extLst>
          </p:cNvPr>
          <p:cNvSpPr/>
          <p:nvPr/>
        </p:nvSpPr>
        <p:spPr>
          <a:xfrm>
            <a:off x="4552074" y="2987125"/>
            <a:ext cx="392436" cy="398985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Teardrop 1">
            <a:extLst>
              <a:ext uri="{FF2B5EF4-FFF2-40B4-BE49-F238E27FC236}">
                <a16:creationId xmlns:a16="http://schemas.microsoft.com/office/drawing/2014/main" id="{310C6033-48CA-4F1A-89B5-DBF030FE3AFB}"/>
              </a:ext>
            </a:extLst>
          </p:cNvPr>
          <p:cNvSpPr/>
          <p:nvPr/>
        </p:nvSpPr>
        <p:spPr>
          <a:xfrm rot="18805991">
            <a:off x="7215040" y="2955730"/>
            <a:ext cx="427442" cy="422982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8850F96A-33B7-4972-AEA7-3188AD51C5EB}"/>
              </a:ext>
            </a:extLst>
          </p:cNvPr>
          <p:cNvSpPr/>
          <p:nvPr/>
        </p:nvSpPr>
        <p:spPr>
          <a:xfrm>
            <a:off x="9912787" y="3038083"/>
            <a:ext cx="392888" cy="30179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535B5-48B9-42F6-8DD4-FCC97ADD26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145499-3766-451D-98DF-F8A998B5C756}"/>
              </a:ext>
            </a:extLst>
          </p:cNvPr>
          <p:cNvSpPr/>
          <p:nvPr/>
        </p:nvSpPr>
        <p:spPr>
          <a:xfrm>
            <a:off x="5048570" y="2881721"/>
            <a:ext cx="864000" cy="86409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2018E7-6A14-40C0-9374-4A84C6B5AB1F}"/>
              </a:ext>
            </a:extLst>
          </p:cNvPr>
          <p:cNvSpPr/>
          <p:nvPr/>
        </p:nvSpPr>
        <p:spPr>
          <a:xfrm>
            <a:off x="5331918" y="4046041"/>
            <a:ext cx="864000" cy="86409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BD0192-D66B-4A44-9B4D-1E910090D3DA}"/>
              </a:ext>
            </a:extLst>
          </p:cNvPr>
          <p:cNvSpPr/>
          <p:nvPr/>
        </p:nvSpPr>
        <p:spPr>
          <a:xfrm>
            <a:off x="5615266" y="5185977"/>
            <a:ext cx="864000" cy="864096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C20E7811-11A0-455B-99EE-87EC288C6BBB}"/>
              </a:ext>
            </a:extLst>
          </p:cNvPr>
          <p:cNvGrpSpPr/>
          <p:nvPr/>
        </p:nvGrpSpPr>
        <p:grpSpPr>
          <a:xfrm>
            <a:off x="6168352" y="2869530"/>
            <a:ext cx="4784300" cy="888479"/>
            <a:chOff x="6188417" y="2478156"/>
            <a:chExt cx="3660359" cy="888479"/>
          </a:xfrm>
        </p:grpSpPr>
        <p:sp>
          <p:nvSpPr>
            <p:cNvPr id="8" name="Text Placeholder 9">
              <a:extLst>
                <a:ext uri="{FF2B5EF4-FFF2-40B4-BE49-F238E27FC236}">
                  <a16:creationId xmlns:a16="http://schemas.microsoft.com/office/drawing/2014/main" id="{B34214E1-0AD9-462C-83FB-C995BFE1EF7D}"/>
                </a:ext>
              </a:extLst>
            </p:cNvPr>
            <p:cNvSpPr txBox="1">
              <a:spLocks/>
            </p:cNvSpPr>
            <p:nvPr/>
          </p:nvSpPr>
          <p:spPr>
            <a:xfrm>
              <a:off x="6188417" y="2755572"/>
              <a:ext cx="3660359" cy="61106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 Placeholder 12">
              <a:extLst>
                <a:ext uri="{FF2B5EF4-FFF2-40B4-BE49-F238E27FC236}">
                  <a16:creationId xmlns:a16="http://schemas.microsoft.com/office/drawing/2014/main" id="{9DEB5E84-6340-423E-846A-5A75D7C2A5D5}"/>
                </a:ext>
              </a:extLst>
            </p:cNvPr>
            <p:cNvSpPr txBox="1">
              <a:spLocks/>
            </p:cNvSpPr>
            <p:nvPr/>
          </p:nvSpPr>
          <p:spPr>
            <a:xfrm>
              <a:off x="6188417" y="2478156"/>
              <a:ext cx="3655348" cy="286382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그룹 4">
            <a:extLst>
              <a:ext uri="{FF2B5EF4-FFF2-40B4-BE49-F238E27FC236}">
                <a16:creationId xmlns:a16="http://schemas.microsoft.com/office/drawing/2014/main" id="{FC8142C8-4F6A-438D-B278-02812AEC474A}"/>
              </a:ext>
            </a:extLst>
          </p:cNvPr>
          <p:cNvGrpSpPr/>
          <p:nvPr/>
        </p:nvGrpSpPr>
        <p:grpSpPr>
          <a:xfrm>
            <a:off x="6450539" y="4021658"/>
            <a:ext cx="4784300" cy="888479"/>
            <a:chOff x="6441522" y="3635167"/>
            <a:chExt cx="3660359" cy="888479"/>
          </a:xfrm>
        </p:grpSpPr>
        <p:sp>
          <p:nvSpPr>
            <p:cNvPr id="11" name="Text Placeholder 10">
              <a:extLst>
                <a:ext uri="{FF2B5EF4-FFF2-40B4-BE49-F238E27FC236}">
                  <a16:creationId xmlns:a16="http://schemas.microsoft.com/office/drawing/2014/main" id="{B548B069-669A-4B8D-8181-EBED9073BE9B}"/>
                </a:ext>
              </a:extLst>
            </p:cNvPr>
            <p:cNvSpPr txBox="1">
              <a:spLocks/>
            </p:cNvSpPr>
            <p:nvPr/>
          </p:nvSpPr>
          <p:spPr>
            <a:xfrm>
              <a:off x="6441522" y="3912583"/>
              <a:ext cx="3660359" cy="61106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 Placeholder 13">
              <a:extLst>
                <a:ext uri="{FF2B5EF4-FFF2-40B4-BE49-F238E27FC236}">
                  <a16:creationId xmlns:a16="http://schemas.microsoft.com/office/drawing/2014/main" id="{CF58196B-5BE1-402B-AC14-118CBE400733}"/>
                </a:ext>
              </a:extLst>
            </p:cNvPr>
            <p:cNvSpPr txBox="1">
              <a:spLocks/>
            </p:cNvSpPr>
            <p:nvPr/>
          </p:nvSpPr>
          <p:spPr>
            <a:xfrm>
              <a:off x="6441522" y="3635167"/>
              <a:ext cx="3655348" cy="286382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그룹 5">
            <a:extLst>
              <a:ext uri="{FF2B5EF4-FFF2-40B4-BE49-F238E27FC236}">
                <a16:creationId xmlns:a16="http://schemas.microsoft.com/office/drawing/2014/main" id="{491A43F6-506D-4D0E-A04E-39C0EAF6AA5A}"/>
              </a:ext>
            </a:extLst>
          </p:cNvPr>
          <p:cNvGrpSpPr/>
          <p:nvPr/>
        </p:nvGrpSpPr>
        <p:grpSpPr>
          <a:xfrm>
            <a:off x="6732727" y="5173786"/>
            <a:ext cx="4784300" cy="888479"/>
            <a:chOff x="6704152" y="4782653"/>
            <a:chExt cx="3660359" cy="888479"/>
          </a:xfrm>
        </p:grpSpPr>
        <p:sp>
          <p:nvSpPr>
            <p:cNvPr id="14" name="Text Placeholder 11">
              <a:extLst>
                <a:ext uri="{FF2B5EF4-FFF2-40B4-BE49-F238E27FC236}">
                  <a16:creationId xmlns:a16="http://schemas.microsoft.com/office/drawing/2014/main" id="{AEE98E2B-A72F-4F3C-BE93-EF3D3CEFAD21}"/>
                </a:ext>
              </a:extLst>
            </p:cNvPr>
            <p:cNvSpPr txBox="1">
              <a:spLocks/>
            </p:cNvSpPr>
            <p:nvPr/>
          </p:nvSpPr>
          <p:spPr>
            <a:xfrm>
              <a:off x="6704152" y="5060069"/>
              <a:ext cx="3660359" cy="61106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 Placeholder 14">
              <a:extLst>
                <a:ext uri="{FF2B5EF4-FFF2-40B4-BE49-F238E27FC236}">
                  <a16:creationId xmlns:a16="http://schemas.microsoft.com/office/drawing/2014/main" id="{0219352C-8903-44D6-BA3E-C895A7F2652B}"/>
                </a:ext>
              </a:extLst>
            </p:cNvPr>
            <p:cNvSpPr txBox="1">
              <a:spLocks/>
            </p:cNvSpPr>
            <p:nvPr/>
          </p:nvSpPr>
          <p:spPr>
            <a:xfrm>
              <a:off x="6704152" y="4782653"/>
              <a:ext cx="3655348" cy="286382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Freeform 18">
            <a:extLst>
              <a:ext uri="{FF2B5EF4-FFF2-40B4-BE49-F238E27FC236}">
                <a16:creationId xmlns:a16="http://schemas.microsoft.com/office/drawing/2014/main" id="{D609B838-D277-4CA7-B747-2676F29435D7}"/>
              </a:ext>
            </a:extLst>
          </p:cNvPr>
          <p:cNvSpPr/>
          <p:nvPr/>
        </p:nvSpPr>
        <p:spPr>
          <a:xfrm>
            <a:off x="5538052" y="4290255"/>
            <a:ext cx="439174" cy="35444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Block Arc 10">
            <a:extLst>
              <a:ext uri="{FF2B5EF4-FFF2-40B4-BE49-F238E27FC236}">
                <a16:creationId xmlns:a16="http://schemas.microsoft.com/office/drawing/2014/main" id="{FE515417-72AE-4841-B2FC-2BD0DB5892DF}"/>
              </a:ext>
            </a:extLst>
          </p:cNvPr>
          <p:cNvSpPr/>
          <p:nvPr/>
        </p:nvSpPr>
        <p:spPr>
          <a:xfrm>
            <a:off x="5792819" y="5451202"/>
            <a:ext cx="478961" cy="32442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Oval 32">
            <a:extLst>
              <a:ext uri="{FF2B5EF4-FFF2-40B4-BE49-F238E27FC236}">
                <a16:creationId xmlns:a16="http://schemas.microsoft.com/office/drawing/2014/main" id="{2EA22057-7C36-4CE3-8351-8C7866330DAC}"/>
              </a:ext>
            </a:extLst>
          </p:cNvPr>
          <p:cNvSpPr/>
          <p:nvPr/>
        </p:nvSpPr>
        <p:spPr>
          <a:xfrm>
            <a:off x="5303156" y="3081738"/>
            <a:ext cx="390048" cy="469235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5A21CF-4832-4781-BE07-2BD89743B882}"/>
              </a:ext>
            </a:extLst>
          </p:cNvPr>
          <p:cNvSpPr txBox="1"/>
          <p:nvPr/>
        </p:nvSpPr>
        <p:spPr>
          <a:xfrm>
            <a:off x="5792819" y="216554"/>
            <a:ext cx="611781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40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40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40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04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A71591-53AF-4D8B-AC6A-156F6AFC4EFE}"/>
              </a:ext>
            </a:extLst>
          </p:cNvPr>
          <p:cNvSpPr txBox="1"/>
          <p:nvPr/>
        </p:nvSpPr>
        <p:spPr>
          <a:xfrm>
            <a:off x="6545014" y="1470627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36EFB4-4E21-47EF-87B9-9C35E8CC4076}"/>
              </a:ext>
            </a:extLst>
          </p:cNvPr>
          <p:cNvGrpSpPr/>
          <p:nvPr/>
        </p:nvGrpSpPr>
        <p:grpSpPr>
          <a:xfrm>
            <a:off x="5769612" y="787707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B50CEE-0317-4311-ADEC-980773FB5948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B184A4-85AF-4E9D-80C6-EA1A3A1D8987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7E50E4B-18BC-4739-972A-B1BAF280BF0E}"/>
              </a:ext>
            </a:extLst>
          </p:cNvPr>
          <p:cNvSpPr txBox="1"/>
          <p:nvPr/>
        </p:nvSpPr>
        <p:spPr>
          <a:xfrm>
            <a:off x="7230809" y="2924897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2B2B1AB-4EEC-4A24-96ED-DEEE9DF794A6}"/>
              </a:ext>
            </a:extLst>
          </p:cNvPr>
          <p:cNvGrpSpPr/>
          <p:nvPr/>
        </p:nvGrpSpPr>
        <p:grpSpPr>
          <a:xfrm>
            <a:off x="6455407" y="2241977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F94902-85C6-44E9-BAAB-E0892B3B5D82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640413-2033-4E7D-B09A-835D8B51BB85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9F1AB8E-610A-4468-9FAB-A5C1DA48EA41}"/>
              </a:ext>
            </a:extLst>
          </p:cNvPr>
          <p:cNvSpPr txBox="1"/>
          <p:nvPr/>
        </p:nvSpPr>
        <p:spPr>
          <a:xfrm>
            <a:off x="7230809" y="4379167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4E29FC-848B-4BF4-B583-DC353259A8E3}"/>
              </a:ext>
            </a:extLst>
          </p:cNvPr>
          <p:cNvGrpSpPr/>
          <p:nvPr/>
        </p:nvGrpSpPr>
        <p:grpSpPr>
          <a:xfrm>
            <a:off x="6455407" y="3696247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B96160-7419-4C40-A1CE-ADEDF7490A3D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17DE08-05D2-4800-BC67-75DBD94ADCC8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D6C666F-2445-4392-9D81-120ADBF5AD11}"/>
              </a:ext>
            </a:extLst>
          </p:cNvPr>
          <p:cNvSpPr txBox="1"/>
          <p:nvPr/>
        </p:nvSpPr>
        <p:spPr>
          <a:xfrm>
            <a:off x="6545014" y="5833437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1D985E-0E17-42AD-96D7-B837945B6575}"/>
              </a:ext>
            </a:extLst>
          </p:cNvPr>
          <p:cNvGrpSpPr/>
          <p:nvPr/>
        </p:nvGrpSpPr>
        <p:grpSpPr>
          <a:xfrm>
            <a:off x="5769612" y="5150517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5DDA7A-3DBA-43BF-A301-C1A901638EB4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64A49B-F6DC-48B9-8E56-AE21ACDBE1F0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02415AE-9029-486B-8605-039F883615AD}"/>
              </a:ext>
            </a:extLst>
          </p:cNvPr>
          <p:cNvSpPr txBox="1"/>
          <p:nvPr/>
        </p:nvSpPr>
        <p:spPr>
          <a:xfrm>
            <a:off x="0" y="2551837"/>
            <a:ext cx="287508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E913AF-FF62-4DD1-81B2-DE8C70F747AC}"/>
              </a:ext>
            </a:extLst>
          </p:cNvPr>
          <p:cNvGrpSpPr/>
          <p:nvPr/>
        </p:nvGrpSpPr>
        <p:grpSpPr>
          <a:xfrm>
            <a:off x="-386862" y="167054"/>
            <a:ext cx="6523892" cy="6523892"/>
            <a:chOff x="-386862" y="167054"/>
            <a:chExt cx="6523892" cy="6523892"/>
          </a:xfrm>
        </p:grpSpPr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021A8942-1FB4-4DD0-8ED1-C65A6C01C05E}"/>
                </a:ext>
              </a:extLst>
            </p:cNvPr>
            <p:cNvSpPr/>
            <p:nvPr/>
          </p:nvSpPr>
          <p:spPr>
            <a:xfrm>
              <a:off x="-386862" y="167054"/>
              <a:ext cx="6523892" cy="6523892"/>
            </a:xfrm>
            <a:prstGeom prst="blockArc">
              <a:avLst>
                <a:gd name="adj1" fmla="val 12441576"/>
                <a:gd name="adj2" fmla="val 9128833"/>
                <a:gd name="adj3" fmla="val 3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075AFA8-FF12-4B02-A054-F79341C72CFF}"/>
                </a:ext>
              </a:extLst>
            </p:cNvPr>
            <p:cNvGrpSpPr/>
            <p:nvPr/>
          </p:nvGrpSpPr>
          <p:grpSpPr>
            <a:xfrm>
              <a:off x="5285526" y="1265815"/>
              <a:ext cx="830875" cy="4326371"/>
              <a:chOff x="5285526" y="1264165"/>
              <a:chExt cx="830875" cy="4326371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A93C8D9-74D1-43B6-A980-85D5BE1AF8EC}"/>
                  </a:ext>
                </a:extLst>
              </p:cNvPr>
              <p:cNvSpPr/>
              <p:nvPr/>
            </p:nvSpPr>
            <p:spPr>
              <a:xfrm>
                <a:off x="5285526" y="1264165"/>
                <a:ext cx="131885" cy="13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F0F379F-0A67-44D4-B839-7DCD0A5C1886}"/>
                  </a:ext>
                </a:extLst>
              </p:cNvPr>
              <p:cNvSpPr/>
              <p:nvPr/>
            </p:nvSpPr>
            <p:spPr>
              <a:xfrm>
                <a:off x="5984516" y="2662327"/>
                <a:ext cx="131885" cy="13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1A993A8-ADEE-4B52-BB7E-3C9C8AF48CD6}"/>
                  </a:ext>
                </a:extLst>
              </p:cNvPr>
              <p:cNvSpPr/>
              <p:nvPr/>
            </p:nvSpPr>
            <p:spPr>
              <a:xfrm>
                <a:off x="5984516" y="4060489"/>
                <a:ext cx="131885" cy="13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62DB3B9-EE77-4DB3-9143-3555073DA69A}"/>
                  </a:ext>
                </a:extLst>
              </p:cNvPr>
              <p:cNvSpPr/>
              <p:nvPr/>
            </p:nvSpPr>
            <p:spPr>
              <a:xfrm>
                <a:off x="5285526" y="5458651"/>
                <a:ext cx="131885" cy="13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3853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자유형: 도형 14">
            <a:extLst>
              <a:ext uri="{FF2B5EF4-FFF2-40B4-BE49-F238E27FC236}">
                <a16:creationId xmlns:a16="http://schemas.microsoft.com/office/drawing/2014/main" id="{CAD4C892-1DD8-44F8-A15D-41112D262A38}"/>
              </a:ext>
            </a:extLst>
          </p:cNvPr>
          <p:cNvSpPr>
            <a:spLocks noChangeAspect="1"/>
          </p:cNvSpPr>
          <p:nvPr/>
        </p:nvSpPr>
        <p:spPr>
          <a:xfrm rot="16200000">
            <a:off x="5768086" y="3088983"/>
            <a:ext cx="4125182" cy="1512000"/>
          </a:xfrm>
          <a:custGeom>
            <a:avLst/>
            <a:gdLst>
              <a:gd name="connsiteX0" fmla="*/ 2512640 w 2512640"/>
              <a:gd name="connsiteY0" fmla="*/ 611501 h 920956"/>
              <a:gd name="connsiteX1" fmla="*/ 2512640 w 2512640"/>
              <a:gd name="connsiteY1" fmla="*/ 344260 h 920956"/>
              <a:gd name="connsiteX2" fmla="*/ 2479916 w 2512640"/>
              <a:gd name="connsiteY2" fmla="*/ 311537 h 920956"/>
              <a:gd name="connsiteX3" fmla="*/ 1307590 w 2512640"/>
              <a:gd name="connsiteY3" fmla="*/ 311537 h 920956"/>
              <a:gd name="connsiteX4" fmla="*/ 1307589 w 2512640"/>
              <a:gd name="connsiteY4" fmla="*/ 309907 h 920956"/>
              <a:gd name="connsiteX5" fmla="*/ 1253772 w 2512640"/>
              <a:gd name="connsiteY5" fmla="*/ 256089 h 920956"/>
              <a:gd name="connsiteX6" fmla="*/ 1209081 w 2512640"/>
              <a:gd name="connsiteY6" fmla="*/ 256089 h 920956"/>
              <a:gd name="connsiteX7" fmla="*/ 1188133 w 2512640"/>
              <a:gd name="connsiteY7" fmla="*/ 260318 h 920956"/>
              <a:gd name="connsiteX8" fmla="*/ 1155264 w 2512640"/>
              <a:gd name="connsiteY8" fmla="*/ 309907 h 920956"/>
              <a:gd name="connsiteX9" fmla="*/ 1155264 w 2512640"/>
              <a:gd name="connsiteY9" fmla="*/ 311537 h 920956"/>
              <a:gd name="connsiteX10" fmla="*/ 1111181 w 2512640"/>
              <a:gd name="connsiteY10" fmla="*/ 311537 h 920956"/>
              <a:gd name="connsiteX11" fmla="*/ 1045780 w 2512640"/>
              <a:gd name="connsiteY11" fmla="*/ 256089 h 920956"/>
              <a:gd name="connsiteX12" fmla="*/ 871118 w 2512640"/>
              <a:gd name="connsiteY12" fmla="*/ 256089 h 920956"/>
              <a:gd name="connsiteX13" fmla="*/ 460478 w 2512640"/>
              <a:gd name="connsiteY13" fmla="*/ 0 h 920956"/>
              <a:gd name="connsiteX14" fmla="*/ 367676 w 2512640"/>
              <a:gd name="connsiteY14" fmla="*/ 9355 h 920956"/>
              <a:gd name="connsiteX15" fmla="*/ 0 w 2512640"/>
              <a:gd name="connsiteY15" fmla="*/ 460478 h 920956"/>
              <a:gd name="connsiteX16" fmla="*/ 460478 w 2512640"/>
              <a:gd name="connsiteY16" fmla="*/ 920956 h 920956"/>
              <a:gd name="connsiteX17" fmla="*/ 852227 w 2512640"/>
              <a:gd name="connsiteY17" fmla="*/ 699671 h 920956"/>
              <a:gd name="connsiteX18" fmla="*/ 1045780 w 2512640"/>
              <a:gd name="connsiteY18" fmla="*/ 699671 h 920956"/>
              <a:gd name="connsiteX19" fmla="*/ 1111181 w 2512640"/>
              <a:gd name="connsiteY19" fmla="*/ 644224 h 920956"/>
              <a:gd name="connsiteX20" fmla="*/ 1155264 w 2512640"/>
              <a:gd name="connsiteY20" fmla="*/ 644224 h 920956"/>
              <a:gd name="connsiteX21" fmla="*/ 1155264 w 2512640"/>
              <a:gd name="connsiteY21" fmla="*/ 645853 h 920956"/>
              <a:gd name="connsiteX22" fmla="*/ 1209081 w 2512640"/>
              <a:gd name="connsiteY22" fmla="*/ 699671 h 920956"/>
              <a:gd name="connsiteX23" fmla="*/ 1253771 w 2512640"/>
              <a:gd name="connsiteY23" fmla="*/ 699671 h 920956"/>
              <a:gd name="connsiteX24" fmla="*/ 1307589 w 2512640"/>
              <a:gd name="connsiteY24" fmla="*/ 645853 h 920956"/>
              <a:gd name="connsiteX25" fmla="*/ 1307589 w 2512640"/>
              <a:gd name="connsiteY25" fmla="*/ 644224 h 920956"/>
              <a:gd name="connsiteX26" fmla="*/ 1632914 w 2512640"/>
              <a:gd name="connsiteY26" fmla="*/ 644224 h 920956"/>
              <a:gd name="connsiteX27" fmla="*/ 1632914 w 2512640"/>
              <a:gd name="connsiteY27" fmla="*/ 909402 h 920956"/>
              <a:gd name="connsiteX28" fmla="*/ 1882429 w 2512640"/>
              <a:gd name="connsiteY28" fmla="*/ 909402 h 920956"/>
              <a:gd name="connsiteX29" fmla="*/ 1882429 w 2512640"/>
              <a:gd name="connsiteY29" fmla="*/ 644224 h 920956"/>
              <a:gd name="connsiteX30" fmla="*/ 1948019 w 2512640"/>
              <a:gd name="connsiteY30" fmla="*/ 644224 h 920956"/>
              <a:gd name="connsiteX31" fmla="*/ 1948019 w 2512640"/>
              <a:gd name="connsiteY31" fmla="*/ 909402 h 920956"/>
              <a:gd name="connsiteX32" fmla="*/ 2197534 w 2512640"/>
              <a:gd name="connsiteY32" fmla="*/ 909402 h 920956"/>
              <a:gd name="connsiteX33" fmla="*/ 2197534 w 2512640"/>
              <a:gd name="connsiteY33" fmla="*/ 644224 h 920956"/>
              <a:gd name="connsiteX34" fmla="*/ 2263124 w 2512640"/>
              <a:gd name="connsiteY34" fmla="*/ 644224 h 920956"/>
              <a:gd name="connsiteX35" fmla="*/ 2263124 w 2512640"/>
              <a:gd name="connsiteY35" fmla="*/ 909402 h 920956"/>
              <a:gd name="connsiteX36" fmla="*/ 2512639 w 2512640"/>
              <a:gd name="connsiteY36" fmla="*/ 909402 h 920956"/>
              <a:gd name="connsiteX37" fmla="*/ 2512639 w 2512640"/>
              <a:gd name="connsiteY37" fmla="*/ 611502 h 92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12640" h="920956">
                <a:moveTo>
                  <a:pt x="2512640" y="611501"/>
                </a:moveTo>
                <a:lnTo>
                  <a:pt x="2512640" y="344260"/>
                </a:lnTo>
                <a:cubicBezTo>
                  <a:pt x="2512639" y="326188"/>
                  <a:pt x="2497988" y="311537"/>
                  <a:pt x="2479916" y="311537"/>
                </a:cubicBezTo>
                <a:lnTo>
                  <a:pt x="1307590" y="311537"/>
                </a:lnTo>
                <a:lnTo>
                  <a:pt x="1307589" y="309907"/>
                </a:lnTo>
                <a:cubicBezTo>
                  <a:pt x="1307589" y="280184"/>
                  <a:pt x="1283495" y="256089"/>
                  <a:pt x="1253772" y="256089"/>
                </a:cubicBezTo>
                <a:lnTo>
                  <a:pt x="1209081" y="256089"/>
                </a:lnTo>
                <a:cubicBezTo>
                  <a:pt x="1201651" y="256089"/>
                  <a:pt x="1194572" y="257595"/>
                  <a:pt x="1188133" y="260318"/>
                </a:cubicBezTo>
                <a:cubicBezTo>
                  <a:pt x="1168817" y="268488"/>
                  <a:pt x="1155263" y="287615"/>
                  <a:pt x="1155264" y="309907"/>
                </a:cubicBezTo>
                <a:lnTo>
                  <a:pt x="1155264" y="311537"/>
                </a:lnTo>
                <a:lnTo>
                  <a:pt x="1111181" y="311537"/>
                </a:lnTo>
                <a:cubicBezTo>
                  <a:pt x="1106554" y="279855"/>
                  <a:pt x="1078943" y="256089"/>
                  <a:pt x="1045780" y="256089"/>
                </a:cubicBezTo>
                <a:lnTo>
                  <a:pt x="871118" y="256089"/>
                </a:lnTo>
                <a:cubicBezTo>
                  <a:pt x="797347" y="103936"/>
                  <a:pt x="641050" y="0"/>
                  <a:pt x="460478" y="0"/>
                </a:cubicBezTo>
                <a:cubicBezTo>
                  <a:pt x="428689" y="0"/>
                  <a:pt x="397652" y="3221"/>
                  <a:pt x="367676" y="9355"/>
                </a:cubicBezTo>
                <a:cubicBezTo>
                  <a:pt x="157843" y="52293"/>
                  <a:pt x="0" y="237952"/>
                  <a:pt x="0" y="460478"/>
                </a:cubicBezTo>
                <a:cubicBezTo>
                  <a:pt x="0" y="714793"/>
                  <a:pt x="206163" y="920956"/>
                  <a:pt x="460478" y="920956"/>
                </a:cubicBezTo>
                <a:cubicBezTo>
                  <a:pt x="626859" y="920956"/>
                  <a:pt x="772630" y="832714"/>
                  <a:pt x="852227" y="699671"/>
                </a:cubicBezTo>
                <a:lnTo>
                  <a:pt x="1045780" y="699671"/>
                </a:lnTo>
                <a:cubicBezTo>
                  <a:pt x="1078943" y="699671"/>
                  <a:pt x="1106554" y="675905"/>
                  <a:pt x="1111181" y="644224"/>
                </a:cubicBezTo>
                <a:lnTo>
                  <a:pt x="1155264" y="644224"/>
                </a:lnTo>
                <a:lnTo>
                  <a:pt x="1155264" y="645853"/>
                </a:lnTo>
                <a:cubicBezTo>
                  <a:pt x="1155263" y="675576"/>
                  <a:pt x="1179358" y="699671"/>
                  <a:pt x="1209081" y="699671"/>
                </a:cubicBezTo>
                <a:lnTo>
                  <a:pt x="1253771" y="699671"/>
                </a:lnTo>
                <a:cubicBezTo>
                  <a:pt x="1283495" y="699671"/>
                  <a:pt x="1307590" y="675576"/>
                  <a:pt x="1307589" y="645853"/>
                </a:cubicBezTo>
                <a:lnTo>
                  <a:pt x="1307589" y="644224"/>
                </a:lnTo>
                <a:lnTo>
                  <a:pt x="1632914" y="644224"/>
                </a:lnTo>
                <a:lnTo>
                  <a:pt x="1632914" y="909402"/>
                </a:lnTo>
                <a:lnTo>
                  <a:pt x="1882429" y="909402"/>
                </a:lnTo>
                <a:lnTo>
                  <a:pt x="1882429" y="644224"/>
                </a:lnTo>
                <a:lnTo>
                  <a:pt x="1948019" y="644224"/>
                </a:lnTo>
                <a:lnTo>
                  <a:pt x="1948019" y="909402"/>
                </a:lnTo>
                <a:lnTo>
                  <a:pt x="2197534" y="909402"/>
                </a:lnTo>
                <a:lnTo>
                  <a:pt x="2197534" y="644224"/>
                </a:lnTo>
                <a:lnTo>
                  <a:pt x="2263124" y="644224"/>
                </a:lnTo>
                <a:lnTo>
                  <a:pt x="2263124" y="909402"/>
                </a:lnTo>
                <a:lnTo>
                  <a:pt x="2512639" y="909402"/>
                </a:lnTo>
                <a:lnTo>
                  <a:pt x="2512639" y="611502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자유형: 도형 13">
            <a:extLst>
              <a:ext uri="{FF2B5EF4-FFF2-40B4-BE49-F238E27FC236}">
                <a16:creationId xmlns:a16="http://schemas.microsoft.com/office/drawing/2014/main" id="{77942C64-CCD2-4903-BB6F-BCA20E40BA45}"/>
              </a:ext>
            </a:extLst>
          </p:cNvPr>
          <p:cNvSpPr/>
          <p:nvPr/>
        </p:nvSpPr>
        <p:spPr>
          <a:xfrm>
            <a:off x="7586085" y="4785963"/>
            <a:ext cx="489183" cy="795967"/>
          </a:xfrm>
          <a:custGeom>
            <a:avLst/>
            <a:gdLst>
              <a:gd name="connsiteX0" fmla="*/ 291289 w 489183"/>
              <a:gd name="connsiteY0" fmla="*/ 454310 h 795967"/>
              <a:gd name="connsiteX1" fmla="*/ 291289 w 489183"/>
              <a:gd name="connsiteY1" fmla="*/ 660228 h 795967"/>
              <a:gd name="connsiteX2" fmla="*/ 323831 w 489183"/>
              <a:gd name="connsiteY2" fmla="*/ 647833 h 795967"/>
              <a:gd name="connsiteX3" fmla="*/ 378302 w 489183"/>
              <a:gd name="connsiteY3" fmla="*/ 541554 h 795967"/>
              <a:gd name="connsiteX4" fmla="*/ 340744 w 489183"/>
              <a:gd name="connsiteY4" fmla="*/ 479544 h 795967"/>
              <a:gd name="connsiteX5" fmla="*/ 187687 w 489183"/>
              <a:gd name="connsiteY5" fmla="*/ 139435 h 795967"/>
              <a:gd name="connsiteX6" fmla="*/ 165228 w 489183"/>
              <a:gd name="connsiteY6" fmla="*/ 148134 h 795967"/>
              <a:gd name="connsiteX7" fmla="*/ 110757 w 489183"/>
              <a:gd name="connsiteY7" fmla="*/ 254413 h 795967"/>
              <a:gd name="connsiteX8" fmla="*/ 174311 w 489183"/>
              <a:gd name="connsiteY8" fmla="*/ 327332 h 795967"/>
              <a:gd name="connsiteX9" fmla="*/ 187687 w 489183"/>
              <a:gd name="connsiteY9" fmla="*/ 331205 h 795967"/>
              <a:gd name="connsiteX10" fmla="*/ 187687 w 489183"/>
              <a:gd name="connsiteY10" fmla="*/ 0 h 795967"/>
              <a:gd name="connsiteX11" fmla="*/ 210339 w 489183"/>
              <a:gd name="connsiteY11" fmla="*/ 0 h 795967"/>
              <a:gd name="connsiteX12" fmla="*/ 276603 w 489183"/>
              <a:gd name="connsiteY12" fmla="*/ 0 h 795967"/>
              <a:gd name="connsiteX13" fmla="*/ 291289 w 489183"/>
              <a:gd name="connsiteY13" fmla="*/ 0 h 795967"/>
              <a:gd name="connsiteX14" fmla="*/ 291289 w 489183"/>
              <a:gd name="connsiteY14" fmla="*/ 41498 h 795967"/>
              <a:gd name="connsiteX15" fmla="*/ 352273 w 489183"/>
              <a:gd name="connsiteY15" fmla="*/ 56726 h 795967"/>
              <a:gd name="connsiteX16" fmla="*/ 489059 w 489183"/>
              <a:gd name="connsiteY16" fmla="*/ 232433 h 795967"/>
              <a:gd name="connsiteX17" fmla="*/ 379558 w 489183"/>
              <a:gd name="connsiteY17" fmla="*/ 235280 h 795967"/>
              <a:gd name="connsiteX18" fmla="*/ 304026 w 489183"/>
              <a:gd name="connsiteY18" fmla="*/ 138254 h 795967"/>
              <a:gd name="connsiteX19" fmla="*/ 291289 w 489183"/>
              <a:gd name="connsiteY19" fmla="*/ 134545 h 795967"/>
              <a:gd name="connsiteX20" fmla="*/ 291289 w 489183"/>
              <a:gd name="connsiteY20" fmla="*/ 355191 h 795967"/>
              <a:gd name="connsiteX21" fmla="*/ 339464 w 489183"/>
              <a:gd name="connsiteY21" fmla="*/ 367789 h 795967"/>
              <a:gd name="connsiteX22" fmla="*/ 486785 w 489183"/>
              <a:gd name="connsiteY22" fmla="*/ 528885 h 795967"/>
              <a:gd name="connsiteX23" fmla="*/ 388141 w 489183"/>
              <a:gd name="connsiteY23" fmla="*/ 721350 h 795967"/>
              <a:gd name="connsiteX24" fmla="*/ 291289 w 489183"/>
              <a:gd name="connsiteY24" fmla="*/ 753276 h 795967"/>
              <a:gd name="connsiteX25" fmla="*/ 291289 w 489183"/>
              <a:gd name="connsiteY25" fmla="*/ 795967 h 795967"/>
              <a:gd name="connsiteX26" fmla="*/ 276603 w 489183"/>
              <a:gd name="connsiteY26" fmla="*/ 795967 h 795967"/>
              <a:gd name="connsiteX27" fmla="*/ 210339 w 489183"/>
              <a:gd name="connsiteY27" fmla="*/ 795967 h 795967"/>
              <a:gd name="connsiteX28" fmla="*/ 187687 w 489183"/>
              <a:gd name="connsiteY28" fmla="*/ 795967 h 795967"/>
              <a:gd name="connsiteX29" fmla="*/ 187687 w 489183"/>
              <a:gd name="connsiteY29" fmla="*/ 752135 h 795967"/>
              <a:gd name="connsiteX30" fmla="*/ 136786 w 489183"/>
              <a:gd name="connsiteY30" fmla="*/ 739241 h 795967"/>
              <a:gd name="connsiteX31" fmla="*/ 0 w 489183"/>
              <a:gd name="connsiteY31" fmla="*/ 563534 h 795967"/>
              <a:gd name="connsiteX32" fmla="*/ 109501 w 489183"/>
              <a:gd name="connsiteY32" fmla="*/ 560687 h 795967"/>
              <a:gd name="connsiteX33" fmla="*/ 185033 w 489183"/>
              <a:gd name="connsiteY33" fmla="*/ 657713 h 795967"/>
              <a:gd name="connsiteX34" fmla="*/ 187687 w 489183"/>
              <a:gd name="connsiteY34" fmla="*/ 658503 h 795967"/>
              <a:gd name="connsiteX35" fmla="*/ 187687 w 489183"/>
              <a:gd name="connsiteY35" fmla="*/ 422939 h 795967"/>
              <a:gd name="connsiteX36" fmla="*/ 145408 w 489183"/>
              <a:gd name="connsiteY36" fmla="*/ 411544 h 795967"/>
              <a:gd name="connsiteX37" fmla="*/ 2267 w 489183"/>
              <a:gd name="connsiteY37" fmla="*/ 265623 h 795967"/>
              <a:gd name="connsiteX38" fmla="*/ 100918 w 489183"/>
              <a:gd name="connsiteY38" fmla="*/ 74617 h 795967"/>
              <a:gd name="connsiteX39" fmla="*/ 187687 w 489183"/>
              <a:gd name="connsiteY39" fmla="*/ 45628 h 795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89183" h="795967">
                <a:moveTo>
                  <a:pt x="291289" y="454310"/>
                </a:moveTo>
                <a:lnTo>
                  <a:pt x="291289" y="660228"/>
                </a:lnTo>
                <a:lnTo>
                  <a:pt x="323831" y="647833"/>
                </a:lnTo>
                <a:cubicBezTo>
                  <a:pt x="364323" y="623496"/>
                  <a:pt x="385280" y="582607"/>
                  <a:pt x="378302" y="541554"/>
                </a:cubicBezTo>
                <a:cubicBezTo>
                  <a:pt x="371589" y="514172"/>
                  <a:pt x="358381" y="494418"/>
                  <a:pt x="340744" y="479544"/>
                </a:cubicBezTo>
                <a:close/>
                <a:moveTo>
                  <a:pt x="187687" y="139435"/>
                </a:moveTo>
                <a:lnTo>
                  <a:pt x="165228" y="148134"/>
                </a:lnTo>
                <a:cubicBezTo>
                  <a:pt x="124736" y="172471"/>
                  <a:pt x="103779" y="213360"/>
                  <a:pt x="110757" y="254413"/>
                </a:cubicBezTo>
                <a:cubicBezTo>
                  <a:pt x="117086" y="294589"/>
                  <a:pt x="141063" y="314796"/>
                  <a:pt x="174311" y="327332"/>
                </a:cubicBezTo>
                <a:lnTo>
                  <a:pt x="187687" y="331205"/>
                </a:lnTo>
                <a:close/>
                <a:moveTo>
                  <a:pt x="187687" y="0"/>
                </a:moveTo>
                <a:lnTo>
                  <a:pt x="210339" y="0"/>
                </a:lnTo>
                <a:lnTo>
                  <a:pt x="276603" y="0"/>
                </a:lnTo>
                <a:lnTo>
                  <a:pt x="291289" y="0"/>
                </a:lnTo>
                <a:lnTo>
                  <a:pt x="291289" y="41498"/>
                </a:lnTo>
                <a:lnTo>
                  <a:pt x="352273" y="56726"/>
                </a:lnTo>
                <a:cubicBezTo>
                  <a:pt x="433593" y="89791"/>
                  <a:pt x="486220" y="157392"/>
                  <a:pt x="489059" y="232433"/>
                </a:cubicBezTo>
                <a:lnTo>
                  <a:pt x="379558" y="235280"/>
                </a:lnTo>
                <a:cubicBezTo>
                  <a:pt x="377990" y="193842"/>
                  <a:pt x="348930" y="156512"/>
                  <a:pt x="304026" y="138254"/>
                </a:cubicBezTo>
                <a:lnTo>
                  <a:pt x="291289" y="134545"/>
                </a:lnTo>
                <a:lnTo>
                  <a:pt x="291289" y="355191"/>
                </a:lnTo>
                <a:lnTo>
                  <a:pt x="339464" y="367789"/>
                </a:lnTo>
                <a:cubicBezTo>
                  <a:pt x="401760" y="389312"/>
                  <a:pt x="459486" y="430319"/>
                  <a:pt x="486785" y="528885"/>
                </a:cubicBezTo>
                <a:cubicBezTo>
                  <a:pt x="499422" y="603230"/>
                  <a:pt x="461471" y="677278"/>
                  <a:pt x="388141" y="721350"/>
                </a:cubicBezTo>
                <a:lnTo>
                  <a:pt x="291289" y="753276"/>
                </a:lnTo>
                <a:lnTo>
                  <a:pt x="291289" y="795967"/>
                </a:lnTo>
                <a:lnTo>
                  <a:pt x="276603" y="795967"/>
                </a:lnTo>
                <a:lnTo>
                  <a:pt x="210339" y="795967"/>
                </a:lnTo>
                <a:lnTo>
                  <a:pt x="187687" y="795967"/>
                </a:lnTo>
                <a:lnTo>
                  <a:pt x="187687" y="752135"/>
                </a:lnTo>
                <a:lnTo>
                  <a:pt x="136786" y="739241"/>
                </a:lnTo>
                <a:cubicBezTo>
                  <a:pt x="55466" y="706176"/>
                  <a:pt x="2839" y="638575"/>
                  <a:pt x="0" y="563534"/>
                </a:cubicBezTo>
                <a:lnTo>
                  <a:pt x="109501" y="560687"/>
                </a:lnTo>
                <a:cubicBezTo>
                  <a:pt x="111068" y="602125"/>
                  <a:pt x="140129" y="639455"/>
                  <a:pt x="185033" y="657713"/>
                </a:cubicBezTo>
                <a:lnTo>
                  <a:pt x="187687" y="658503"/>
                </a:lnTo>
                <a:lnTo>
                  <a:pt x="187687" y="422939"/>
                </a:lnTo>
                <a:lnTo>
                  <a:pt x="145408" y="411544"/>
                </a:lnTo>
                <a:cubicBezTo>
                  <a:pt x="81534" y="390597"/>
                  <a:pt x="24080" y="354967"/>
                  <a:pt x="2267" y="265623"/>
                </a:cubicBezTo>
                <a:cubicBezTo>
                  <a:pt x="-9875" y="191787"/>
                  <a:pt x="28059" y="118406"/>
                  <a:pt x="100918" y="74617"/>
                </a:cubicBezTo>
                <a:lnTo>
                  <a:pt x="187687" y="456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자유형: 도형 15">
            <a:extLst>
              <a:ext uri="{FF2B5EF4-FFF2-40B4-BE49-F238E27FC236}">
                <a16:creationId xmlns:a16="http://schemas.microsoft.com/office/drawing/2014/main" id="{DF1B4815-9751-4F0C-AABD-CC053B486563}"/>
              </a:ext>
            </a:extLst>
          </p:cNvPr>
          <p:cNvSpPr>
            <a:spLocks noChangeAspect="1"/>
          </p:cNvSpPr>
          <p:nvPr/>
        </p:nvSpPr>
        <p:spPr>
          <a:xfrm rot="16200000">
            <a:off x="4604303" y="3290309"/>
            <a:ext cx="3830526" cy="1404000"/>
          </a:xfrm>
          <a:custGeom>
            <a:avLst/>
            <a:gdLst>
              <a:gd name="connsiteX0" fmla="*/ 2512640 w 2512640"/>
              <a:gd name="connsiteY0" fmla="*/ 611501 h 920956"/>
              <a:gd name="connsiteX1" fmla="*/ 2512640 w 2512640"/>
              <a:gd name="connsiteY1" fmla="*/ 344260 h 920956"/>
              <a:gd name="connsiteX2" fmla="*/ 2479916 w 2512640"/>
              <a:gd name="connsiteY2" fmla="*/ 311537 h 920956"/>
              <a:gd name="connsiteX3" fmla="*/ 1307590 w 2512640"/>
              <a:gd name="connsiteY3" fmla="*/ 311537 h 920956"/>
              <a:gd name="connsiteX4" fmla="*/ 1307589 w 2512640"/>
              <a:gd name="connsiteY4" fmla="*/ 309907 h 920956"/>
              <a:gd name="connsiteX5" fmla="*/ 1253772 w 2512640"/>
              <a:gd name="connsiteY5" fmla="*/ 256089 h 920956"/>
              <a:gd name="connsiteX6" fmla="*/ 1209081 w 2512640"/>
              <a:gd name="connsiteY6" fmla="*/ 256089 h 920956"/>
              <a:gd name="connsiteX7" fmla="*/ 1188133 w 2512640"/>
              <a:gd name="connsiteY7" fmla="*/ 260318 h 920956"/>
              <a:gd name="connsiteX8" fmla="*/ 1155264 w 2512640"/>
              <a:gd name="connsiteY8" fmla="*/ 309907 h 920956"/>
              <a:gd name="connsiteX9" fmla="*/ 1155264 w 2512640"/>
              <a:gd name="connsiteY9" fmla="*/ 311537 h 920956"/>
              <a:gd name="connsiteX10" fmla="*/ 1111181 w 2512640"/>
              <a:gd name="connsiteY10" fmla="*/ 311537 h 920956"/>
              <a:gd name="connsiteX11" fmla="*/ 1045780 w 2512640"/>
              <a:gd name="connsiteY11" fmla="*/ 256089 h 920956"/>
              <a:gd name="connsiteX12" fmla="*/ 871118 w 2512640"/>
              <a:gd name="connsiteY12" fmla="*/ 256089 h 920956"/>
              <a:gd name="connsiteX13" fmla="*/ 460478 w 2512640"/>
              <a:gd name="connsiteY13" fmla="*/ 0 h 920956"/>
              <a:gd name="connsiteX14" fmla="*/ 367676 w 2512640"/>
              <a:gd name="connsiteY14" fmla="*/ 9355 h 920956"/>
              <a:gd name="connsiteX15" fmla="*/ 0 w 2512640"/>
              <a:gd name="connsiteY15" fmla="*/ 460478 h 920956"/>
              <a:gd name="connsiteX16" fmla="*/ 460478 w 2512640"/>
              <a:gd name="connsiteY16" fmla="*/ 920956 h 920956"/>
              <a:gd name="connsiteX17" fmla="*/ 852227 w 2512640"/>
              <a:gd name="connsiteY17" fmla="*/ 699671 h 920956"/>
              <a:gd name="connsiteX18" fmla="*/ 1045780 w 2512640"/>
              <a:gd name="connsiteY18" fmla="*/ 699671 h 920956"/>
              <a:gd name="connsiteX19" fmla="*/ 1111181 w 2512640"/>
              <a:gd name="connsiteY19" fmla="*/ 644224 h 920956"/>
              <a:gd name="connsiteX20" fmla="*/ 1155264 w 2512640"/>
              <a:gd name="connsiteY20" fmla="*/ 644224 h 920956"/>
              <a:gd name="connsiteX21" fmla="*/ 1155264 w 2512640"/>
              <a:gd name="connsiteY21" fmla="*/ 645853 h 920956"/>
              <a:gd name="connsiteX22" fmla="*/ 1209081 w 2512640"/>
              <a:gd name="connsiteY22" fmla="*/ 699671 h 920956"/>
              <a:gd name="connsiteX23" fmla="*/ 1253771 w 2512640"/>
              <a:gd name="connsiteY23" fmla="*/ 699671 h 920956"/>
              <a:gd name="connsiteX24" fmla="*/ 1307589 w 2512640"/>
              <a:gd name="connsiteY24" fmla="*/ 645853 h 920956"/>
              <a:gd name="connsiteX25" fmla="*/ 1307589 w 2512640"/>
              <a:gd name="connsiteY25" fmla="*/ 644224 h 920956"/>
              <a:gd name="connsiteX26" fmla="*/ 1632914 w 2512640"/>
              <a:gd name="connsiteY26" fmla="*/ 644224 h 920956"/>
              <a:gd name="connsiteX27" fmla="*/ 1632914 w 2512640"/>
              <a:gd name="connsiteY27" fmla="*/ 909402 h 920956"/>
              <a:gd name="connsiteX28" fmla="*/ 1882429 w 2512640"/>
              <a:gd name="connsiteY28" fmla="*/ 909402 h 920956"/>
              <a:gd name="connsiteX29" fmla="*/ 1882429 w 2512640"/>
              <a:gd name="connsiteY29" fmla="*/ 644224 h 920956"/>
              <a:gd name="connsiteX30" fmla="*/ 1948019 w 2512640"/>
              <a:gd name="connsiteY30" fmla="*/ 644224 h 920956"/>
              <a:gd name="connsiteX31" fmla="*/ 1948019 w 2512640"/>
              <a:gd name="connsiteY31" fmla="*/ 909402 h 920956"/>
              <a:gd name="connsiteX32" fmla="*/ 2197534 w 2512640"/>
              <a:gd name="connsiteY32" fmla="*/ 909402 h 920956"/>
              <a:gd name="connsiteX33" fmla="*/ 2197534 w 2512640"/>
              <a:gd name="connsiteY33" fmla="*/ 644224 h 920956"/>
              <a:gd name="connsiteX34" fmla="*/ 2263124 w 2512640"/>
              <a:gd name="connsiteY34" fmla="*/ 644224 h 920956"/>
              <a:gd name="connsiteX35" fmla="*/ 2263124 w 2512640"/>
              <a:gd name="connsiteY35" fmla="*/ 909402 h 920956"/>
              <a:gd name="connsiteX36" fmla="*/ 2512639 w 2512640"/>
              <a:gd name="connsiteY36" fmla="*/ 909402 h 920956"/>
              <a:gd name="connsiteX37" fmla="*/ 2512639 w 2512640"/>
              <a:gd name="connsiteY37" fmla="*/ 611502 h 92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12640" h="920956">
                <a:moveTo>
                  <a:pt x="2512640" y="611501"/>
                </a:moveTo>
                <a:lnTo>
                  <a:pt x="2512640" y="344260"/>
                </a:lnTo>
                <a:cubicBezTo>
                  <a:pt x="2512639" y="326188"/>
                  <a:pt x="2497988" y="311537"/>
                  <a:pt x="2479916" y="311537"/>
                </a:cubicBezTo>
                <a:lnTo>
                  <a:pt x="1307590" y="311537"/>
                </a:lnTo>
                <a:lnTo>
                  <a:pt x="1307589" y="309907"/>
                </a:lnTo>
                <a:cubicBezTo>
                  <a:pt x="1307589" y="280184"/>
                  <a:pt x="1283495" y="256089"/>
                  <a:pt x="1253772" y="256089"/>
                </a:cubicBezTo>
                <a:lnTo>
                  <a:pt x="1209081" y="256089"/>
                </a:lnTo>
                <a:cubicBezTo>
                  <a:pt x="1201651" y="256089"/>
                  <a:pt x="1194572" y="257595"/>
                  <a:pt x="1188133" y="260318"/>
                </a:cubicBezTo>
                <a:cubicBezTo>
                  <a:pt x="1168817" y="268488"/>
                  <a:pt x="1155263" y="287615"/>
                  <a:pt x="1155264" y="309907"/>
                </a:cubicBezTo>
                <a:lnTo>
                  <a:pt x="1155264" y="311537"/>
                </a:lnTo>
                <a:lnTo>
                  <a:pt x="1111181" y="311537"/>
                </a:lnTo>
                <a:cubicBezTo>
                  <a:pt x="1106554" y="279855"/>
                  <a:pt x="1078943" y="256089"/>
                  <a:pt x="1045780" y="256089"/>
                </a:cubicBezTo>
                <a:lnTo>
                  <a:pt x="871118" y="256089"/>
                </a:lnTo>
                <a:cubicBezTo>
                  <a:pt x="797347" y="103936"/>
                  <a:pt x="641050" y="0"/>
                  <a:pt x="460478" y="0"/>
                </a:cubicBezTo>
                <a:cubicBezTo>
                  <a:pt x="428689" y="0"/>
                  <a:pt x="397652" y="3221"/>
                  <a:pt x="367676" y="9355"/>
                </a:cubicBezTo>
                <a:cubicBezTo>
                  <a:pt x="157843" y="52293"/>
                  <a:pt x="0" y="237952"/>
                  <a:pt x="0" y="460478"/>
                </a:cubicBezTo>
                <a:cubicBezTo>
                  <a:pt x="0" y="714793"/>
                  <a:pt x="206163" y="920956"/>
                  <a:pt x="460478" y="920956"/>
                </a:cubicBezTo>
                <a:cubicBezTo>
                  <a:pt x="626859" y="920956"/>
                  <a:pt x="772630" y="832714"/>
                  <a:pt x="852227" y="699671"/>
                </a:cubicBezTo>
                <a:lnTo>
                  <a:pt x="1045780" y="699671"/>
                </a:lnTo>
                <a:cubicBezTo>
                  <a:pt x="1078943" y="699671"/>
                  <a:pt x="1106554" y="675905"/>
                  <a:pt x="1111181" y="644224"/>
                </a:cubicBezTo>
                <a:lnTo>
                  <a:pt x="1155264" y="644224"/>
                </a:lnTo>
                <a:lnTo>
                  <a:pt x="1155264" y="645853"/>
                </a:lnTo>
                <a:cubicBezTo>
                  <a:pt x="1155263" y="675576"/>
                  <a:pt x="1179358" y="699671"/>
                  <a:pt x="1209081" y="699671"/>
                </a:cubicBezTo>
                <a:lnTo>
                  <a:pt x="1253771" y="699671"/>
                </a:lnTo>
                <a:cubicBezTo>
                  <a:pt x="1283495" y="699671"/>
                  <a:pt x="1307590" y="675576"/>
                  <a:pt x="1307589" y="645853"/>
                </a:cubicBezTo>
                <a:lnTo>
                  <a:pt x="1307589" y="644224"/>
                </a:lnTo>
                <a:lnTo>
                  <a:pt x="1632914" y="644224"/>
                </a:lnTo>
                <a:lnTo>
                  <a:pt x="1632914" y="909402"/>
                </a:lnTo>
                <a:lnTo>
                  <a:pt x="1882429" y="909402"/>
                </a:lnTo>
                <a:lnTo>
                  <a:pt x="1882429" y="644224"/>
                </a:lnTo>
                <a:lnTo>
                  <a:pt x="1948019" y="644224"/>
                </a:lnTo>
                <a:lnTo>
                  <a:pt x="1948019" y="909402"/>
                </a:lnTo>
                <a:lnTo>
                  <a:pt x="2197534" y="909402"/>
                </a:lnTo>
                <a:lnTo>
                  <a:pt x="2197534" y="644224"/>
                </a:lnTo>
                <a:lnTo>
                  <a:pt x="2263124" y="644224"/>
                </a:lnTo>
                <a:lnTo>
                  <a:pt x="2263124" y="909402"/>
                </a:lnTo>
                <a:lnTo>
                  <a:pt x="2512639" y="909402"/>
                </a:lnTo>
                <a:lnTo>
                  <a:pt x="2512639" y="611502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자유형: 도형 16">
            <a:extLst>
              <a:ext uri="{FF2B5EF4-FFF2-40B4-BE49-F238E27FC236}">
                <a16:creationId xmlns:a16="http://schemas.microsoft.com/office/drawing/2014/main" id="{060503E5-9040-4D37-90B9-F933DAB517F1}"/>
              </a:ext>
            </a:extLst>
          </p:cNvPr>
          <p:cNvSpPr>
            <a:spLocks noChangeAspect="1"/>
          </p:cNvSpPr>
          <p:nvPr/>
        </p:nvSpPr>
        <p:spPr>
          <a:xfrm rot="16200000">
            <a:off x="3548519" y="3491636"/>
            <a:ext cx="3535869" cy="1296000"/>
          </a:xfrm>
          <a:custGeom>
            <a:avLst/>
            <a:gdLst>
              <a:gd name="connsiteX0" fmla="*/ 2512640 w 2512640"/>
              <a:gd name="connsiteY0" fmla="*/ 611501 h 920956"/>
              <a:gd name="connsiteX1" fmla="*/ 2512640 w 2512640"/>
              <a:gd name="connsiteY1" fmla="*/ 344260 h 920956"/>
              <a:gd name="connsiteX2" fmla="*/ 2479916 w 2512640"/>
              <a:gd name="connsiteY2" fmla="*/ 311537 h 920956"/>
              <a:gd name="connsiteX3" fmla="*/ 1307590 w 2512640"/>
              <a:gd name="connsiteY3" fmla="*/ 311537 h 920956"/>
              <a:gd name="connsiteX4" fmla="*/ 1307589 w 2512640"/>
              <a:gd name="connsiteY4" fmla="*/ 309907 h 920956"/>
              <a:gd name="connsiteX5" fmla="*/ 1253772 w 2512640"/>
              <a:gd name="connsiteY5" fmla="*/ 256089 h 920956"/>
              <a:gd name="connsiteX6" fmla="*/ 1209081 w 2512640"/>
              <a:gd name="connsiteY6" fmla="*/ 256089 h 920956"/>
              <a:gd name="connsiteX7" fmla="*/ 1188133 w 2512640"/>
              <a:gd name="connsiteY7" fmla="*/ 260318 h 920956"/>
              <a:gd name="connsiteX8" fmla="*/ 1155264 w 2512640"/>
              <a:gd name="connsiteY8" fmla="*/ 309907 h 920956"/>
              <a:gd name="connsiteX9" fmla="*/ 1155264 w 2512640"/>
              <a:gd name="connsiteY9" fmla="*/ 311537 h 920956"/>
              <a:gd name="connsiteX10" fmla="*/ 1111181 w 2512640"/>
              <a:gd name="connsiteY10" fmla="*/ 311537 h 920956"/>
              <a:gd name="connsiteX11" fmla="*/ 1045780 w 2512640"/>
              <a:gd name="connsiteY11" fmla="*/ 256089 h 920956"/>
              <a:gd name="connsiteX12" fmla="*/ 871118 w 2512640"/>
              <a:gd name="connsiteY12" fmla="*/ 256089 h 920956"/>
              <a:gd name="connsiteX13" fmla="*/ 460478 w 2512640"/>
              <a:gd name="connsiteY13" fmla="*/ 0 h 920956"/>
              <a:gd name="connsiteX14" fmla="*/ 367676 w 2512640"/>
              <a:gd name="connsiteY14" fmla="*/ 9355 h 920956"/>
              <a:gd name="connsiteX15" fmla="*/ 0 w 2512640"/>
              <a:gd name="connsiteY15" fmla="*/ 460478 h 920956"/>
              <a:gd name="connsiteX16" fmla="*/ 460478 w 2512640"/>
              <a:gd name="connsiteY16" fmla="*/ 920956 h 920956"/>
              <a:gd name="connsiteX17" fmla="*/ 852227 w 2512640"/>
              <a:gd name="connsiteY17" fmla="*/ 699671 h 920956"/>
              <a:gd name="connsiteX18" fmla="*/ 1045780 w 2512640"/>
              <a:gd name="connsiteY18" fmla="*/ 699671 h 920956"/>
              <a:gd name="connsiteX19" fmla="*/ 1111181 w 2512640"/>
              <a:gd name="connsiteY19" fmla="*/ 644224 h 920956"/>
              <a:gd name="connsiteX20" fmla="*/ 1155264 w 2512640"/>
              <a:gd name="connsiteY20" fmla="*/ 644224 h 920956"/>
              <a:gd name="connsiteX21" fmla="*/ 1155264 w 2512640"/>
              <a:gd name="connsiteY21" fmla="*/ 645853 h 920956"/>
              <a:gd name="connsiteX22" fmla="*/ 1209081 w 2512640"/>
              <a:gd name="connsiteY22" fmla="*/ 699671 h 920956"/>
              <a:gd name="connsiteX23" fmla="*/ 1253771 w 2512640"/>
              <a:gd name="connsiteY23" fmla="*/ 699671 h 920956"/>
              <a:gd name="connsiteX24" fmla="*/ 1307589 w 2512640"/>
              <a:gd name="connsiteY24" fmla="*/ 645853 h 920956"/>
              <a:gd name="connsiteX25" fmla="*/ 1307589 w 2512640"/>
              <a:gd name="connsiteY25" fmla="*/ 644224 h 920956"/>
              <a:gd name="connsiteX26" fmla="*/ 1632914 w 2512640"/>
              <a:gd name="connsiteY26" fmla="*/ 644224 h 920956"/>
              <a:gd name="connsiteX27" fmla="*/ 1632914 w 2512640"/>
              <a:gd name="connsiteY27" fmla="*/ 909402 h 920956"/>
              <a:gd name="connsiteX28" fmla="*/ 1882429 w 2512640"/>
              <a:gd name="connsiteY28" fmla="*/ 909402 h 920956"/>
              <a:gd name="connsiteX29" fmla="*/ 1882429 w 2512640"/>
              <a:gd name="connsiteY29" fmla="*/ 644224 h 920956"/>
              <a:gd name="connsiteX30" fmla="*/ 1948019 w 2512640"/>
              <a:gd name="connsiteY30" fmla="*/ 644224 h 920956"/>
              <a:gd name="connsiteX31" fmla="*/ 1948019 w 2512640"/>
              <a:gd name="connsiteY31" fmla="*/ 909402 h 920956"/>
              <a:gd name="connsiteX32" fmla="*/ 2197534 w 2512640"/>
              <a:gd name="connsiteY32" fmla="*/ 909402 h 920956"/>
              <a:gd name="connsiteX33" fmla="*/ 2197534 w 2512640"/>
              <a:gd name="connsiteY33" fmla="*/ 644224 h 920956"/>
              <a:gd name="connsiteX34" fmla="*/ 2263124 w 2512640"/>
              <a:gd name="connsiteY34" fmla="*/ 644224 h 920956"/>
              <a:gd name="connsiteX35" fmla="*/ 2263124 w 2512640"/>
              <a:gd name="connsiteY35" fmla="*/ 909402 h 920956"/>
              <a:gd name="connsiteX36" fmla="*/ 2512639 w 2512640"/>
              <a:gd name="connsiteY36" fmla="*/ 909402 h 920956"/>
              <a:gd name="connsiteX37" fmla="*/ 2512639 w 2512640"/>
              <a:gd name="connsiteY37" fmla="*/ 611502 h 92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12640" h="920956">
                <a:moveTo>
                  <a:pt x="2512640" y="611501"/>
                </a:moveTo>
                <a:lnTo>
                  <a:pt x="2512640" y="344260"/>
                </a:lnTo>
                <a:cubicBezTo>
                  <a:pt x="2512639" y="326188"/>
                  <a:pt x="2497988" y="311537"/>
                  <a:pt x="2479916" y="311537"/>
                </a:cubicBezTo>
                <a:lnTo>
                  <a:pt x="1307590" y="311537"/>
                </a:lnTo>
                <a:lnTo>
                  <a:pt x="1307589" y="309907"/>
                </a:lnTo>
                <a:cubicBezTo>
                  <a:pt x="1307589" y="280184"/>
                  <a:pt x="1283495" y="256089"/>
                  <a:pt x="1253772" y="256089"/>
                </a:cubicBezTo>
                <a:lnTo>
                  <a:pt x="1209081" y="256089"/>
                </a:lnTo>
                <a:cubicBezTo>
                  <a:pt x="1201651" y="256089"/>
                  <a:pt x="1194572" y="257595"/>
                  <a:pt x="1188133" y="260318"/>
                </a:cubicBezTo>
                <a:cubicBezTo>
                  <a:pt x="1168817" y="268488"/>
                  <a:pt x="1155263" y="287615"/>
                  <a:pt x="1155264" y="309907"/>
                </a:cubicBezTo>
                <a:lnTo>
                  <a:pt x="1155264" y="311537"/>
                </a:lnTo>
                <a:lnTo>
                  <a:pt x="1111181" y="311537"/>
                </a:lnTo>
                <a:cubicBezTo>
                  <a:pt x="1106554" y="279855"/>
                  <a:pt x="1078943" y="256089"/>
                  <a:pt x="1045780" y="256089"/>
                </a:cubicBezTo>
                <a:lnTo>
                  <a:pt x="871118" y="256089"/>
                </a:lnTo>
                <a:cubicBezTo>
                  <a:pt x="797347" y="103936"/>
                  <a:pt x="641050" y="0"/>
                  <a:pt x="460478" y="0"/>
                </a:cubicBezTo>
                <a:cubicBezTo>
                  <a:pt x="428689" y="0"/>
                  <a:pt x="397652" y="3221"/>
                  <a:pt x="367676" y="9355"/>
                </a:cubicBezTo>
                <a:cubicBezTo>
                  <a:pt x="157843" y="52293"/>
                  <a:pt x="0" y="237952"/>
                  <a:pt x="0" y="460478"/>
                </a:cubicBezTo>
                <a:cubicBezTo>
                  <a:pt x="0" y="714793"/>
                  <a:pt x="206163" y="920956"/>
                  <a:pt x="460478" y="920956"/>
                </a:cubicBezTo>
                <a:cubicBezTo>
                  <a:pt x="626859" y="920956"/>
                  <a:pt x="772630" y="832714"/>
                  <a:pt x="852227" y="699671"/>
                </a:cubicBezTo>
                <a:lnTo>
                  <a:pt x="1045780" y="699671"/>
                </a:lnTo>
                <a:cubicBezTo>
                  <a:pt x="1078943" y="699671"/>
                  <a:pt x="1106554" y="675905"/>
                  <a:pt x="1111181" y="644224"/>
                </a:cubicBezTo>
                <a:lnTo>
                  <a:pt x="1155264" y="644224"/>
                </a:lnTo>
                <a:lnTo>
                  <a:pt x="1155264" y="645853"/>
                </a:lnTo>
                <a:cubicBezTo>
                  <a:pt x="1155263" y="675576"/>
                  <a:pt x="1179358" y="699671"/>
                  <a:pt x="1209081" y="699671"/>
                </a:cubicBezTo>
                <a:lnTo>
                  <a:pt x="1253771" y="699671"/>
                </a:lnTo>
                <a:cubicBezTo>
                  <a:pt x="1283495" y="699671"/>
                  <a:pt x="1307590" y="675576"/>
                  <a:pt x="1307589" y="645853"/>
                </a:cubicBezTo>
                <a:lnTo>
                  <a:pt x="1307589" y="644224"/>
                </a:lnTo>
                <a:lnTo>
                  <a:pt x="1632914" y="644224"/>
                </a:lnTo>
                <a:lnTo>
                  <a:pt x="1632914" y="909402"/>
                </a:lnTo>
                <a:lnTo>
                  <a:pt x="1882429" y="909402"/>
                </a:lnTo>
                <a:lnTo>
                  <a:pt x="1882429" y="644224"/>
                </a:lnTo>
                <a:lnTo>
                  <a:pt x="1948019" y="644224"/>
                </a:lnTo>
                <a:lnTo>
                  <a:pt x="1948019" y="909402"/>
                </a:lnTo>
                <a:lnTo>
                  <a:pt x="2197534" y="909402"/>
                </a:lnTo>
                <a:lnTo>
                  <a:pt x="2197534" y="644224"/>
                </a:lnTo>
                <a:lnTo>
                  <a:pt x="2263124" y="644224"/>
                </a:lnTo>
                <a:lnTo>
                  <a:pt x="2263124" y="909402"/>
                </a:lnTo>
                <a:lnTo>
                  <a:pt x="2512639" y="909402"/>
                </a:lnTo>
                <a:lnTo>
                  <a:pt x="2512639" y="611502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자유형: 도형 17">
            <a:extLst>
              <a:ext uri="{FF2B5EF4-FFF2-40B4-BE49-F238E27FC236}">
                <a16:creationId xmlns:a16="http://schemas.microsoft.com/office/drawing/2014/main" id="{A3D4A95B-F010-4850-BE07-EB421D90B653}"/>
              </a:ext>
            </a:extLst>
          </p:cNvPr>
          <p:cNvSpPr>
            <a:spLocks noChangeAspect="1"/>
          </p:cNvSpPr>
          <p:nvPr/>
        </p:nvSpPr>
        <p:spPr>
          <a:xfrm rot="16200000">
            <a:off x="2600736" y="3692965"/>
            <a:ext cx="3241212" cy="1188000"/>
          </a:xfrm>
          <a:custGeom>
            <a:avLst/>
            <a:gdLst>
              <a:gd name="connsiteX0" fmla="*/ 2512640 w 2512640"/>
              <a:gd name="connsiteY0" fmla="*/ 611501 h 920956"/>
              <a:gd name="connsiteX1" fmla="*/ 2512640 w 2512640"/>
              <a:gd name="connsiteY1" fmla="*/ 344260 h 920956"/>
              <a:gd name="connsiteX2" fmla="*/ 2479916 w 2512640"/>
              <a:gd name="connsiteY2" fmla="*/ 311537 h 920956"/>
              <a:gd name="connsiteX3" fmla="*/ 1307590 w 2512640"/>
              <a:gd name="connsiteY3" fmla="*/ 311537 h 920956"/>
              <a:gd name="connsiteX4" fmla="*/ 1307589 w 2512640"/>
              <a:gd name="connsiteY4" fmla="*/ 309907 h 920956"/>
              <a:gd name="connsiteX5" fmla="*/ 1253772 w 2512640"/>
              <a:gd name="connsiteY5" fmla="*/ 256089 h 920956"/>
              <a:gd name="connsiteX6" fmla="*/ 1209081 w 2512640"/>
              <a:gd name="connsiteY6" fmla="*/ 256089 h 920956"/>
              <a:gd name="connsiteX7" fmla="*/ 1188133 w 2512640"/>
              <a:gd name="connsiteY7" fmla="*/ 260318 h 920956"/>
              <a:gd name="connsiteX8" fmla="*/ 1155264 w 2512640"/>
              <a:gd name="connsiteY8" fmla="*/ 309907 h 920956"/>
              <a:gd name="connsiteX9" fmla="*/ 1155264 w 2512640"/>
              <a:gd name="connsiteY9" fmla="*/ 311537 h 920956"/>
              <a:gd name="connsiteX10" fmla="*/ 1111181 w 2512640"/>
              <a:gd name="connsiteY10" fmla="*/ 311537 h 920956"/>
              <a:gd name="connsiteX11" fmla="*/ 1045780 w 2512640"/>
              <a:gd name="connsiteY11" fmla="*/ 256089 h 920956"/>
              <a:gd name="connsiteX12" fmla="*/ 871118 w 2512640"/>
              <a:gd name="connsiteY12" fmla="*/ 256089 h 920956"/>
              <a:gd name="connsiteX13" fmla="*/ 460478 w 2512640"/>
              <a:gd name="connsiteY13" fmla="*/ 0 h 920956"/>
              <a:gd name="connsiteX14" fmla="*/ 367676 w 2512640"/>
              <a:gd name="connsiteY14" fmla="*/ 9355 h 920956"/>
              <a:gd name="connsiteX15" fmla="*/ 0 w 2512640"/>
              <a:gd name="connsiteY15" fmla="*/ 460478 h 920956"/>
              <a:gd name="connsiteX16" fmla="*/ 460478 w 2512640"/>
              <a:gd name="connsiteY16" fmla="*/ 920956 h 920956"/>
              <a:gd name="connsiteX17" fmla="*/ 852227 w 2512640"/>
              <a:gd name="connsiteY17" fmla="*/ 699671 h 920956"/>
              <a:gd name="connsiteX18" fmla="*/ 1045780 w 2512640"/>
              <a:gd name="connsiteY18" fmla="*/ 699671 h 920956"/>
              <a:gd name="connsiteX19" fmla="*/ 1111181 w 2512640"/>
              <a:gd name="connsiteY19" fmla="*/ 644224 h 920956"/>
              <a:gd name="connsiteX20" fmla="*/ 1155264 w 2512640"/>
              <a:gd name="connsiteY20" fmla="*/ 644224 h 920956"/>
              <a:gd name="connsiteX21" fmla="*/ 1155264 w 2512640"/>
              <a:gd name="connsiteY21" fmla="*/ 645853 h 920956"/>
              <a:gd name="connsiteX22" fmla="*/ 1209081 w 2512640"/>
              <a:gd name="connsiteY22" fmla="*/ 699671 h 920956"/>
              <a:gd name="connsiteX23" fmla="*/ 1253771 w 2512640"/>
              <a:gd name="connsiteY23" fmla="*/ 699671 h 920956"/>
              <a:gd name="connsiteX24" fmla="*/ 1307589 w 2512640"/>
              <a:gd name="connsiteY24" fmla="*/ 645853 h 920956"/>
              <a:gd name="connsiteX25" fmla="*/ 1307589 w 2512640"/>
              <a:gd name="connsiteY25" fmla="*/ 644224 h 920956"/>
              <a:gd name="connsiteX26" fmla="*/ 1632914 w 2512640"/>
              <a:gd name="connsiteY26" fmla="*/ 644224 h 920956"/>
              <a:gd name="connsiteX27" fmla="*/ 1632914 w 2512640"/>
              <a:gd name="connsiteY27" fmla="*/ 909402 h 920956"/>
              <a:gd name="connsiteX28" fmla="*/ 1882429 w 2512640"/>
              <a:gd name="connsiteY28" fmla="*/ 909402 h 920956"/>
              <a:gd name="connsiteX29" fmla="*/ 1882429 w 2512640"/>
              <a:gd name="connsiteY29" fmla="*/ 644224 h 920956"/>
              <a:gd name="connsiteX30" fmla="*/ 1948019 w 2512640"/>
              <a:gd name="connsiteY30" fmla="*/ 644224 h 920956"/>
              <a:gd name="connsiteX31" fmla="*/ 1948019 w 2512640"/>
              <a:gd name="connsiteY31" fmla="*/ 909402 h 920956"/>
              <a:gd name="connsiteX32" fmla="*/ 2197534 w 2512640"/>
              <a:gd name="connsiteY32" fmla="*/ 909402 h 920956"/>
              <a:gd name="connsiteX33" fmla="*/ 2197534 w 2512640"/>
              <a:gd name="connsiteY33" fmla="*/ 644224 h 920956"/>
              <a:gd name="connsiteX34" fmla="*/ 2263124 w 2512640"/>
              <a:gd name="connsiteY34" fmla="*/ 644224 h 920956"/>
              <a:gd name="connsiteX35" fmla="*/ 2263124 w 2512640"/>
              <a:gd name="connsiteY35" fmla="*/ 909402 h 920956"/>
              <a:gd name="connsiteX36" fmla="*/ 2512639 w 2512640"/>
              <a:gd name="connsiteY36" fmla="*/ 909402 h 920956"/>
              <a:gd name="connsiteX37" fmla="*/ 2512639 w 2512640"/>
              <a:gd name="connsiteY37" fmla="*/ 611502 h 92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12640" h="920956">
                <a:moveTo>
                  <a:pt x="2512640" y="611501"/>
                </a:moveTo>
                <a:lnTo>
                  <a:pt x="2512640" y="344260"/>
                </a:lnTo>
                <a:cubicBezTo>
                  <a:pt x="2512639" y="326188"/>
                  <a:pt x="2497988" y="311537"/>
                  <a:pt x="2479916" y="311537"/>
                </a:cubicBezTo>
                <a:lnTo>
                  <a:pt x="1307590" y="311537"/>
                </a:lnTo>
                <a:lnTo>
                  <a:pt x="1307589" y="309907"/>
                </a:lnTo>
                <a:cubicBezTo>
                  <a:pt x="1307589" y="280184"/>
                  <a:pt x="1283495" y="256089"/>
                  <a:pt x="1253772" y="256089"/>
                </a:cubicBezTo>
                <a:lnTo>
                  <a:pt x="1209081" y="256089"/>
                </a:lnTo>
                <a:cubicBezTo>
                  <a:pt x="1201651" y="256089"/>
                  <a:pt x="1194572" y="257595"/>
                  <a:pt x="1188133" y="260318"/>
                </a:cubicBezTo>
                <a:cubicBezTo>
                  <a:pt x="1168817" y="268488"/>
                  <a:pt x="1155263" y="287615"/>
                  <a:pt x="1155264" y="309907"/>
                </a:cubicBezTo>
                <a:lnTo>
                  <a:pt x="1155264" y="311537"/>
                </a:lnTo>
                <a:lnTo>
                  <a:pt x="1111181" y="311537"/>
                </a:lnTo>
                <a:cubicBezTo>
                  <a:pt x="1106554" y="279855"/>
                  <a:pt x="1078943" y="256089"/>
                  <a:pt x="1045780" y="256089"/>
                </a:cubicBezTo>
                <a:lnTo>
                  <a:pt x="871118" y="256089"/>
                </a:lnTo>
                <a:cubicBezTo>
                  <a:pt x="797347" y="103936"/>
                  <a:pt x="641050" y="0"/>
                  <a:pt x="460478" y="0"/>
                </a:cubicBezTo>
                <a:cubicBezTo>
                  <a:pt x="428689" y="0"/>
                  <a:pt x="397652" y="3221"/>
                  <a:pt x="367676" y="9355"/>
                </a:cubicBezTo>
                <a:cubicBezTo>
                  <a:pt x="157843" y="52293"/>
                  <a:pt x="0" y="237952"/>
                  <a:pt x="0" y="460478"/>
                </a:cubicBezTo>
                <a:cubicBezTo>
                  <a:pt x="0" y="714793"/>
                  <a:pt x="206163" y="920956"/>
                  <a:pt x="460478" y="920956"/>
                </a:cubicBezTo>
                <a:cubicBezTo>
                  <a:pt x="626859" y="920956"/>
                  <a:pt x="772630" y="832714"/>
                  <a:pt x="852227" y="699671"/>
                </a:cubicBezTo>
                <a:lnTo>
                  <a:pt x="1045780" y="699671"/>
                </a:lnTo>
                <a:cubicBezTo>
                  <a:pt x="1078943" y="699671"/>
                  <a:pt x="1106554" y="675905"/>
                  <a:pt x="1111181" y="644224"/>
                </a:cubicBezTo>
                <a:lnTo>
                  <a:pt x="1155264" y="644224"/>
                </a:lnTo>
                <a:lnTo>
                  <a:pt x="1155264" y="645853"/>
                </a:lnTo>
                <a:cubicBezTo>
                  <a:pt x="1155263" y="675576"/>
                  <a:pt x="1179358" y="699671"/>
                  <a:pt x="1209081" y="699671"/>
                </a:cubicBezTo>
                <a:lnTo>
                  <a:pt x="1253771" y="699671"/>
                </a:lnTo>
                <a:cubicBezTo>
                  <a:pt x="1283495" y="699671"/>
                  <a:pt x="1307590" y="675576"/>
                  <a:pt x="1307589" y="645853"/>
                </a:cubicBezTo>
                <a:lnTo>
                  <a:pt x="1307589" y="644224"/>
                </a:lnTo>
                <a:lnTo>
                  <a:pt x="1632914" y="644224"/>
                </a:lnTo>
                <a:lnTo>
                  <a:pt x="1632914" y="909402"/>
                </a:lnTo>
                <a:lnTo>
                  <a:pt x="1882429" y="909402"/>
                </a:lnTo>
                <a:lnTo>
                  <a:pt x="1882429" y="644224"/>
                </a:lnTo>
                <a:lnTo>
                  <a:pt x="1948019" y="644224"/>
                </a:lnTo>
                <a:lnTo>
                  <a:pt x="1948019" y="909402"/>
                </a:lnTo>
                <a:lnTo>
                  <a:pt x="2197534" y="909402"/>
                </a:lnTo>
                <a:lnTo>
                  <a:pt x="2197534" y="644224"/>
                </a:lnTo>
                <a:lnTo>
                  <a:pt x="2263124" y="644224"/>
                </a:lnTo>
                <a:lnTo>
                  <a:pt x="2263124" y="909402"/>
                </a:lnTo>
                <a:lnTo>
                  <a:pt x="2512639" y="909402"/>
                </a:lnTo>
                <a:lnTo>
                  <a:pt x="2512639" y="611502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Isosceles Triangle 23">
            <a:extLst>
              <a:ext uri="{FF2B5EF4-FFF2-40B4-BE49-F238E27FC236}">
                <a16:creationId xmlns:a16="http://schemas.microsoft.com/office/drawing/2014/main" id="{639A4B2F-339C-4396-A3BE-053F7936580E}"/>
              </a:ext>
            </a:extLst>
          </p:cNvPr>
          <p:cNvSpPr>
            <a:spLocks noChangeAspect="1"/>
          </p:cNvSpPr>
          <p:nvPr/>
        </p:nvSpPr>
        <p:spPr>
          <a:xfrm rot="10800000">
            <a:off x="3999603" y="5069805"/>
            <a:ext cx="459835" cy="512125"/>
          </a:xfrm>
          <a:custGeom>
            <a:avLst/>
            <a:gdLst/>
            <a:ahLst/>
            <a:cxnLst/>
            <a:rect l="l" t="t" r="r" b="b"/>
            <a:pathLst>
              <a:path w="3369757" h="3752953">
                <a:moveTo>
                  <a:pt x="3369757" y="3752953"/>
                </a:moveTo>
                <a:lnTo>
                  <a:pt x="2458436" y="3752953"/>
                </a:lnTo>
                <a:lnTo>
                  <a:pt x="1684879" y="2471479"/>
                </a:lnTo>
                <a:lnTo>
                  <a:pt x="911321" y="3752953"/>
                </a:lnTo>
                <a:lnTo>
                  <a:pt x="0" y="3752953"/>
                </a:lnTo>
                <a:lnTo>
                  <a:pt x="962779" y="2158018"/>
                </a:lnTo>
                <a:lnTo>
                  <a:pt x="164866" y="2158018"/>
                </a:lnTo>
                <a:lnTo>
                  <a:pt x="164866" y="1449998"/>
                </a:lnTo>
                <a:lnTo>
                  <a:pt x="1199503" y="1449998"/>
                </a:lnTo>
                <a:lnTo>
                  <a:pt x="1199503" y="1349401"/>
                </a:lnTo>
                <a:lnTo>
                  <a:pt x="164862" y="1349401"/>
                </a:lnTo>
                <a:lnTo>
                  <a:pt x="164862" y="641379"/>
                </a:lnTo>
                <a:lnTo>
                  <a:pt x="1199503" y="641379"/>
                </a:lnTo>
                <a:lnTo>
                  <a:pt x="1199503" y="0"/>
                </a:lnTo>
                <a:lnTo>
                  <a:pt x="2170259" y="0"/>
                </a:lnTo>
                <a:lnTo>
                  <a:pt x="2170259" y="641379"/>
                </a:lnTo>
                <a:lnTo>
                  <a:pt x="3204902" y="641379"/>
                </a:lnTo>
                <a:lnTo>
                  <a:pt x="3204902" y="1349401"/>
                </a:lnTo>
                <a:lnTo>
                  <a:pt x="2170259" y="1349401"/>
                </a:lnTo>
                <a:lnTo>
                  <a:pt x="2170259" y="1449998"/>
                </a:lnTo>
                <a:lnTo>
                  <a:pt x="3204906" y="1449998"/>
                </a:lnTo>
                <a:lnTo>
                  <a:pt x="3204906" y="2158018"/>
                </a:lnTo>
                <a:lnTo>
                  <a:pt x="2406979" y="21580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Block Arc 19">
            <a:extLst>
              <a:ext uri="{FF2B5EF4-FFF2-40B4-BE49-F238E27FC236}">
                <a16:creationId xmlns:a16="http://schemas.microsoft.com/office/drawing/2014/main" id="{1B5B3548-A25D-4BA7-9A86-F18869E3FE9C}"/>
              </a:ext>
            </a:extLst>
          </p:cNvPr>
          <p:cNvSpPr>
            <a:spLocks noChangeAspect="1"/>
          </p:cNvSpPr>
          <p:nvPr/>
        </p:nvSpPr>
        <p:spPr>
          <a:xfrm rot="16200000">
            <a:off x="6177706" y="4916027"/>
            <a:ext cx="634182" cy="642656"/>
          </a:xfrm>
          <a:custGeom>
            <a:avLst/>
            <a:gdLst/>
            <a:ahLst/>
            <a:cxnLst/>
            <a:rect l="l" t="t" r="r" b="b"/>
            <a:pathLst>
              <a:path w="3888432" h="3940389">
                <a:moveTo>
                  <a:pt x="3886477" y="2596624"/>
                </a:moveTo>
                <a:cubicBezTo>
                  <a:pt x="3863903" y="3099396"/>
                  <a:pt x="3646450" y="3585439"/>
                  <a:pt x="3260784" y="3940389"/>
                </a:cubicBezTo>
                <a:lnTo>
                  <a:pt x="2740134" y="3374682"/>
                </a:lnTo>
                <a:cubicBezTo>
                  <a:pt x="3095411" y="3047701"/>
                  <a:pt x="3214561" y="2536699"/>
                  <a:pt x="3040544" y="2086301"/>
                </a:cubicBezTo>
                <a:cubicBezTo>
                  <a:pt x="2946224" y="1842179"/>
                  <a:pt x="2776177" y="1642784"/>
                  <a:pt x="2561820" y="1513267"/>
                </a:cubicBezTo>
                <a:lnTo>
                  <a:pt x="2561820" y="2502838"/>
                </a:lnTo>
                <a:lnTo>
                  <a:pt x="1956545" y="2502838"/>
                </a:lnTo>
                <a:lnTo>
                  <a:pt x="1956545" y="1334980"/>
                </a:lnTo>
                <a:cubicBezTo>
                  <a:pt x="1955005" y="1334620"/>
                  <a:pt x="1953461" y="1334606"/>
                  <a:pt x="1951918" y="1334596"/>
                </a:cubicBezTo>
                <a:cubicBezTo>
                  <a:pt x="1865937" y="1334033"/>
                  <a:pt x="1781451" y="1342845"/>
                  <a:pt x="1700312" y="1363399"/>
                </a:cubicBezTo>
                <a:lnTo>
                  <a:pt x="1700312" y="2502838"/>
                </a:lnTo>
                <a:lnTo>
                  <a:pt x="1095037" y="2502838"/>
                </a:lnTo>
                <a:lnTo>
                  <a:pt x="1095037" y="1701931"/>
                </a:lnTo>
                <a:cubicBezTo>
                  <a:pt x="992004" y="1805496"/>
                  <a:pt x="910118" y="1931035"/>
                  <a:pt x="853532" y="2071968"/>
                </a:cubicBezTo>
                <a:cubicBezTo>
                  <a:pt x="673626" y="2520045"/>
                  <a:pt x="786067" y="3032565"/>
                  <a:pt x="1137028" y="3364176"/>
                </a:cubicBezTo>
                <a:lnTo>
                  <a:pt x="609006" y="3923009"/>
                </a:lnTo>
                <a:cubicBezTo>
                  <a:pt x="28464" y="3374477"/>
                  <a:pt x="-157531" y="2526691"/>
                  <a:pt x="140060" y="1785506"/>
                </a:cubicBezTo>
                <a:cubicBezTo>
                  <a:pt x="323894" y="1327647"/>
                  <a:pt x="669158" y="968018"/>
                  <a:pt x="1095037" y="762253"/>
                </a:cubicBezTo>
                <a:lnTo>
                  <a:pt x="1095037" y="0"/>
                </a:lnTo>
                <a:lnTo>
                  <a:pt x="1700312" y="0"/>
                </a:lnTo>
                <a:lnTo>
                  <a:pt x="1700312" y="583614"/>
                </a:lnTo>
                <a:lnTo>
                  <a:pt x="1956545" y="565812"/>
                </a:lnTo>
                <a:lnTo>
                  <a:pt x="1956545" y="0"/>
                </a:lnTo>
                <a:lnTo>
                  <a:pt x="2561820" y="0"/>
                </a:lnTo>
                <a:lnTo>
                  <a:pt x="2561820" y="668400"/>
                </a:lnTo>
                <a:cubicBezTo>
                  <a:pt x="3101312" y="847375"/>
                  <a:pt x="3545438" y="1259818"/>
                  <a:pt x="3757706" y="1809216"/>
                </a:cubicBezTo>
                <a:cubicBezTo>
                  <a:pt x="3829668" y="1995473"/>
                  <a:pt x="3871323" y="2187994"/>
                  <a:pt x="3884141" y="2380458"/>
                </a:cubicBezTo>
                <a:cubicBezTo>
                  <a:pt x="3888948" y="2452632"/>
                  <a:pt x="3889701" y="2524800"/>
                  <a:pt x="3886477" y="25966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Rectangle 44">
            <a:extLst>
              <a:ext uri="{FF2B5EF4-FFF2-40B4-BE49-F238E27FC236}">
                <a16:creationId xmlns:a16="http://schemas.microsoft.com/office/drawing/2014/main" id="{B3EEB7DC-E8AE-49EA-8E86-DE4D46EFCE7D}"/>
              </a:ext>
            </a:extLst>
          </p:cNvPr>
          <p:cNvSpPr>
            <a:spLocks noChangeAspect="1"/>
          </p:cNvSpPr>
          <p:nvPr/>
        </p:nvSpPr>
        <p:spPr>
          <a:xfrm>
            <a:off x="5112675" y="5017135"/>
            <a:ext cx="450067" cy="537311"/>
          </a:xfrm>
          <a:custGeom>
            <a:avLst/>
            <a:gdLst/>
            <a:ahLst/>
            <a:cxnLst/>
            <a:rect l="l" t="t" r="r" b="b"/>
            <a:pathLst>
              <a:path w="1930109" h="2304256">
                <a:moveTo>
                  <a:pt x="499032" y="360040"/>
                </a:moveTo>
                <a:lnTo>
                  <a:pt x="499032" y="1016070"/>
                </a:lnTo>
                <a:lnTo>
                  <a:pt x="1258521" y="1016070"/>
                </a:lnTo>
                <a:cubicBezTo>
                  <a:pt x="1368910" y="1012801"/>
                  <a:pt x="1469808" y="952440"/>
                  <a:pt x="1526552" y="856603"/>
                </a:cubicBezTo>
                <a:cubicBezTo>
                  <a:pt x="1587011" y="754492"/>
                  <a:pt x="1588055" y="627797"/>
                  <a:pt x="1529286" y="524704"/>
                </a:cubicBezTo>
                <a:cubicBezTo>
                  <a:pt x="1473114" y="426166"/>
                  <a:pt x="1370550" y="363662"/>
                  <a:pt x="1257894" y="360040"/>
                </a:cubicBezTo>
                <a:close/>
                <a:moveTo>
                  <a:pt x="138992" y="0"/>
                </a:moveTo>
                <a:lnTo>
                  <a:pt x="180856" y="0"/>
                </a:lnTo>
                <a:lnTo>
                  <a:pt x="499032" y="0"/>
                </a:lnTo>
                <a:lnTo>
                  <a:pt x="1260856" y="0"/>
                </a:lnTo>
                <a:lnTo>
                  <a:pt x="1260856" y="1730"/>
                </a:lnTo>
                <a:cubicBezTo>
                  <a:pt x="1500773" y="7202"/>
                  <a:pt x="1720550" y="138412"/>
                  <a:pt x="1839840" y="347673"/>
                </a:cubicBezTo>
                <a:cubicBezTo>
                  <a:pt x="1962203" y="562326"/>
                  <a:pt x="1960030" y="826119"/>
                  <a:pt x="1834148" y="1038727"/>
                </a:cubicBezTo>
                <a:cubicBezTo>
                  <a:pt x="1717086" y="1236437"/>
                  <a:pt x="1509773" y="1361631"/>
                  <a:pt x="1282539" y="1373428"/>
                </a:cubicBezTo>
                <a:lnTo>
                  <a:pt x="1282539" y="1376110"/>
                </a:lnTo>
                <a:lnTo>
                  <a:pt x="499032" y="1376110"/>
                </a:lnTo>
                <a:lnTo>
                  <a:pt x="499032" y="1533934"/>
                </a:lnTo>
                <a:lnTo>
                  <a:pt x="1296144" y="1533934"/>
                </a:lnTo>
                <a:lnTo>
                  <a:pt x="1296144" y="1821966"/>
                </a:lnTo>
                <a:lnTo>
                  <a:pt x="499032" y="1821966"/>
                </a:lnTo>
                <a:lnTo>
                  <a:pt x="499032" y="2304256"/>
                </a:lnTo>
                <a:lnTo>
                  <a:pt x="138992" y="2304256"/>
                </a:lnTo>
                <a:lnTo>
                  <a:pt x="138992" y="1821966"/>
                </a:lnTo>
                <a:lnTo>
                  <a:pt x="0" y="1821966"/>
                </a:lnTo>
                <a:lnTo>
                  <a:pt x="0" y="1533934"/>
                </a:lnTo>
                <a:lnTo>
                  <a:pt x="138992" y="1533934"/>
                </a:lnTo>
                <a:lnTo>
                  <a:pt x="138992" y="1376110"/>
                </a:lnTo>
                <a:lnTo>
                  <a:pt x="0" y="1376110"/>
                </a:lnTo>
                <a:lnTo>
                  <a:pt x="0" y="1016070"/>
                </a:lnTo>
                <a:lnTo>
                  <a:pt x="138992" y="10160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1" name="Group 74">
            <a:extLst>
              <a:ext uri="{FF2B5EF4-FFF2-40B4-BE49-F238E27FC236}">
                <a16:creationId xmlns:a16="http://schemas.microsoft.com/office/drawing/2014/main" id="{D5E84FC2-5998-4A4C-BD13-6FD0325E1AF2}"/>
              </a:ext>
            </a:extLst>
          </p:cNvPr>
          <p:cNvGrpSpPr/>
          <p:nvPr/>
        </p:nvGrpSpPr>
        <p:grpSpPr>
          <a:xfrm>
            <a:off x="8658182" y="3399606"/>
            <a:ext cx="3096000" cy="1053360"/>
            <a:chOff x="910640" y="2975795"/>
            <a:chExt cx="1527408" cy="263462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B97A50-65C2-4E46-9B2C-D1AE0BCCD61F}"/>
                </a:ext>
              </a:extLst>
            </p:cNvPr>
            <p:cNvSpPr txBox="1"/>
            <p:nvPr/>
          </p:nvSpPr>
          <p:spPr>
            <a:xfrm>
              <a:off x="910640" y="2975795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4D9BAC-2B27-4575-8C41-F4F72529DF6B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77">
            <a:extLst>
              <a:ext uri="{FF2B5EF4-FFF2-40B4-BE49-F238E27FC236}">
                <a16:creationId xmlns:a16="http://schemas.microsoft.com/office/drawing/2014/main" id="{97CE77E5-4E9B-4D8E-8001-AAD1296E4630}"/>
              </a:ext>
            </a:extLst>
          </p:cNvPr>
          <p:cNvGrpSpPr/>
          <p:nvPr/>
        </p:nvGrpSpPr>
        <p:grpSpPr>
          <a:xfrm>
            <a:off x="8658182" y="5054341"/>
            <a:ext cx="3096000" cy="1068749"/>
            <a:chOff x="910640" y="2937304"/>
            <a:chExt cx="1527408" cy="267311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DD8DB0-8C94-4858-AC82-0F0178BA41D8}"/>
                </a:ext>
              </a:extLst>
            </p:cNvPr>
            <p:cNvSpPr txBox="1"/>
            <p:nvPr/>
          </p:nvSpPr>
          <p:spPr>
            <a:xfrm>
              <a:off x="910640" y="2937304"/>
              <a:ext cx="1527408" cy="8467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E40E84-8AD3-479F-AEBD-FA6DC99E2751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2078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83">
            <a:extLst>
              <a:ext uri="{FF2B5EF4-FFF2-40B4-BE49-F238E27FC236}">
                <a16:creationId xmlns:a16="http://schemas.microsoft.com/office/drawing/2014/main" id="{BB2BBC3D-9B3B-456E-88F0-0096327670DE}"/>
              </a:ext>
            </a:extLst>
          </p:cNvPr>
          <p:cNvGrpSpPr/>
          <p:nvPr/>
        </p:nvGrpSpPr>
        <p:grpSpPr>
          <a:xfrm>
            <a:off x="441493" y="3407301"/>
            <a:ext cx="3096000" cy="1053360"/>
            <a:chOff x="910640" y="2975795"/>
            <a:chExt cx="1527408" cy="263462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1BA105-9905-445B-A72B-CF7B161D5467}"/>
                </a:ext>
              </a:extLst>
            </p:cNvPr>
            <p:cNvSpPr txBox="1"/>
            <p:nvPr/>
          </p:nvSpPr>
          <p:spPr>
            <a:xfrm>
              <a:off x="910640" y="2975795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E36A70-2B34-4FC8-AA88-E562464A923C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86">
            <a:extLst>
              <a:ext uri="{FF2B5EF4-FFF2-40B4-BE49-F238E27FC236}">
                <a16:creationId xmlns:a16="http://schemas.microsoft.com/office/drawing/2014/main" id="{C247FBCA-3C89-4F6B-8647-5B1ED90AEE09}"/>
              </a:ext>
            </a:extLst>
          </p:cNvPr>
          <p:cNvGrpSpPr/>
          <p:nvPr/>
        </p:nvGrpSpPr>
        <p:grpSpPr>
          <a:xfrm>
            <a:off x="441493" y="5069730"/>
            <a:ext cx="3096000" cy="1053360"/>
            <a:chOff x="910640" y="2975795"/>
            <a:chExt cx="1527408" cy="263462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116B73-2102-4B37-9472-FF43B6913C7A}"/>
                </a:ext>
              </a:extLst>
            </p:cNvPr>
            <p:cNvSpPr txBox="1"/>
            <p:nvPr/>
          </p:nvSpPr>
          <p:spPr>
            <a:xfrm>
              <a:off x="910640" y="2975795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65B426-ED07-42F7-93AA-ADA7ACDD2240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DFCD0A2-F736-468A-B098-4696A4F95FB0}"/>
              </a:ext>
            </a:extLst>
          </p:cNvPr>
          <p:cNvSpPr txBox="1"/>
          <p:nvPr/>
        </p:nvSpPr>
        <p:spPr>
          <a:xfrm>
            <a:off x="519835" y="2224758"/>
            <a:ext cx="3479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91AA3B-E3F5-4A50-85C7-A394098FBDB5}"/>
              </a:ext>
            </a:extLst>
          </p:cNvPr>
          <p:cNvSpPr txBox="1"/>
          <p:nvPr/>
        </p:nvSpPr>
        <p:spPr>
          <a:xfrm>
            <a:off x="519835" y="1480493"/>
            <a:ext cx="3479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25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827F2-F4F6-49B5-AB2F-BB9C4D48DE7D}"/>
              </a:ext>
            </a:extLst>
          </p:cNvPr>
          <p:cNvSpPr/>
          <p:nvPr/>
        </p:nvSpPr>
        <p:spPr>
          <a:xfrm>
            <a:off x="925423" y="1718490"/>
            <a:ext cx="468000" cy="46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AC152-BF55-41A0-AD35-690126BD6DC9}"/>
              </a:ext>
            </a:extLst>
          </p:cNvPr>
          <p:cNvSpPr txBox="1"/>
          <p:nvPr/>
        </p:nvSpPr>
        <p:spPr>
          <a:xfrm>
            <a:off x="1453603" y="1798602"/>
            <a:ext cx="2481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0C940-4DAD-4F3B-9368-55C2DE4A0E15}"/>
              </a:ext>
            </a:extLst>
          </p:cNvPr>
          <p:cNvSpPr txBox="1"/>
          <p:nvPr/>
        </p:nvSpPr>
        <p:spPr>
          <a:xfrm>
            <a:off x="924159" y="2204790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B70555-F504-49D6-9B93-C28478475959}"/>
              </a:ext>
            </a:extLst>
          </p:cNvPr>
          <p:cNvSpPr/>
          <p:nvPr/>
        </p:nvSpPr>
        <p:spPr>
          <a:xfrm>
            <a:off x="8357378" y="1718490"/>
            <a:ext cx="468000" cy="46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292CC-DBBE-4D61-BCC5-E22F533B8FF7}"/>
              </a:ext>
            </a:extLst>
          </p:cNvPr>
          <p:cNvSpPr txBox="1"/>
          <p:nvPr/>
        </p:nvSpPr>
        <p:spPr>
          <a:xfrm>
            <a:off x="8885558" y="1798602"/>
            <a:ext cx="2481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144B3B-BD26-4659-A6B0-643BDEE7CD5A}"/>
              </a:ext>
            </a:extLst>
          </p:cNvPr>
          <p:cNvSpPr txBox="1"/>
          <p:nvPr/>
        </p:nvSpPr>
        <p:spPr>
          <a:xfrm>
            <a:off x="8356114" y="2204790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FFECAE-6805-4A9E-B9DA-91CBE0224E72}"/>
              </a:ext>
            </a:extLst>
          </p:cNvPr>
          <p:cNvSpPr/>
          <p:nvPr/>
        </p:nvSpPr>
        <p:spPr>
          <a:xfrm>
            <a:off x="927132" y="4564924"/>
            <a:ext cx="468000" cy="46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CCB943-DD48-48D9-89F6-922703AE467F}"/>
              </a:ext>
            </a:extLst>
          </p:cNvPr>
          <p:cNvSpPr txBox="1"/>
          <p:nvPr/>
        </p:nvSpPr>
        <p:spPr>
          <a:xfrm>
            <a:off x="1455312" y="4645036"/>
            <a:ext cx="2481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533480-3A4E-4AFE-8DA2-759A3D8CA82B}"/>
              </a:ext>
            </a:extLst>
          </p:cNvPr>
          <p:cNvSpPr txBox="1"/>
          <p:nvPr/>
        </p:nvSpPr>
        <p:spPr>
          <a:xfrm>
            <a:off x="925868" y="5051224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A7B848-9AFD-48DB-845D-5FDAD1D4DD5A}"/>
              </a:ext>
            </a:extLst>
          </p:cNvPr>
          <p:cNvSpPr/>
          <p:nvPr/>
        </p:nvSpPr>
        <p:spPr>
          <a:xfrm>
            <a:off x="8359087" y="4564924"/>
            <a:ext cx="468000" cy="46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84C322-6A5E-49F3-B03A-3AC890C94509}"/>
              </a:ext>
            </a:extLst>
          </p:cNvPr>
          <p:cNvSpPr txBox="1"/>
          <p:nvPr/>
        </p:nvSpPr>
        <p:spPr>
          <a:xfrm>
            <a:off x="8887267" y="4645036"/>
            <a:ext cx="2481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BF0DCE-28C0-4798-B5A4-E05E64B99351}"/>
              </a:ext>
            </a:extLst>
          </p:cNvPr>
          <p:cNvSpPr txBox="1"/>
          <p:nvPr/>
        </p:nvSpPr>
        <p:spPr>
          <a:xfrm>
            <a:off x="8357823" y="5051224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FFE31D-DD26-4C08-9F88-868325CC79FD}"/>
              </a:ext>
            </a:extLst>
          </p:cNvPr>
          <p:cNvCxnSpPr/>
          <p:nvPr/>
        </p:nvCxnSpPr>
        <p:spPr>
          <a:xfrm flipH="1">
            <a:off x="4286183" y="1966022"/>
            <a:ext cx="3416" cy="1134419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392272-9EA4-4EB3-97F0-4721D2D3EEED}"/>
              </a:ext>
            </a:extLst>
          </p:cNvPr>
          <p:cNvCxnSpPr/>
          <p:nvPr/>
        </p:nvCxnSpPr>
        <p:spPr>
          <a:xfrm flipH="1">
            <a:off x="4287891" y="4718087"/>
            <a:ext cx="1708" cy="1153769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3E489F-9FB9-4D1D-921E-0717CDC43BEF}"/>
              </a:ext>
            </a:extLst>
          </p:cNvPr>
          <p:cNvCxnSpPr/>
          <p:nvPr/>
        </p:nvCxnSpPr>
        <p:spPr>
          <a:xfrm>
            <a:off x="2101652" y="3819406"/>
            <a:ext cx="7882780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799E90-4D35-43A9-B9B4-E8BDAEE9CFE6}"/>
              </a:ext>
            </a:extLst>
          </p:cNvPr>
          <p:cNvCxnSpPr/>
          <p:nvPr/>
        </p:nvCxnSpPr>
        <p:spPr>
          <a:xfrm flipH="1">
            <a:off x="8004723" y="4718087"/>
            <a:ext cx="1708" cy="1153769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EEC595-59B9-4747-AB2B-9871090F61F0}"/>
              </a:ext>
            </a:extLst>
          </p:cNvPr>
          <p:cNvCxnSpPr/>
          <p:nvPr/>
        </p:nvCxnSpPr>
        <p:spPr>
          <a:xfrm flipH="1">
            <a:off x="8003026" y="1966022"/>
            <a:ext cx="3406" cy="1134419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4EE19B2-1046-43C3-9241-48672A40BACA}"/>
              </a:ext>
            </a:extLst>
          </p:cNvPr>
          <p:cNvSpPr/>
          <p:nvPr/>
        </p:nvSpPr>
        <p:spPr>
          <a:xfrm>
            <a:off x="4643964" y="4564924"/>
            <a:ext cx="468000" cy="46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1A14F-5A9F-448C-AAB2-E6F94D7D080B}"/>
              </a:ext>
            </a:extLst>
          </p:cNvPr>
          <p:cNvSpPr txBox="1"/>
          <p:nvPr/>
        </p:nvSpPr>
        <p:spPr>
          <a:xfrm>
            <a:off x="5172144" y="4645036"/>
            <a:ext cx="2481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E3CB76-D1E1-4B05-AE4A-DC0B685AE9E6}"/>
              </a:ext>
            </a:extLst>
          </p:cNvPr>
          <p:cNvSpPr txBox="1"/>
          <p:nvPr/>
        </p:nvSpPr>
        <p:spPr>
          <a:xfrm>
            <a:off x="4642700" y="5051224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D666B99-365E-482D-9AAA-B457A573A405}"/>
              </a:ext>
            </a:extLst>
          </p:cNvPr>
          <p:cNvSpPr/>
          <p:nvPr/>
        </p:nvSpPr>
        <p:spPr>
          <a:xfrm>
            <a:off x="4642255" y="1718490"/>
            <a:ext cx="468000" cy="46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C2E8D5-36BA-45BA-9D4E-B01AF74792E1}"/>
              </a:ext>
            </a:extLst>
          </p:cNvPr>
          <p:cNvSpPr txBox="1"/>
          <p:nvPr/>
        </p:nvSpPr>
        <p:spPr>
          <a:xfrm>
            <a:off x="5170435" y="1798602"/>
            <a:ext cx="2481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0F9A78-E427-430B-B83D-6A467FA8EE96}"/>
              </a:ext>
            </a:extLst>
          </p:cNvPr>
          <p:cNvSpPr txBox="1"/>
          <p:nvPr/>
        </p:nvSpPr>
        <p:spPr>
          <a:xfrm>
            <a:off x="4640991" y="2204790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48F9BAA9-CD7A-413F-8E38-84644EA648D2}"/>
              </a:ext>
            </a:extLst>
          </p:cNvPr>
          <p:cNvSpPr/>
          <p:nvPr/>
        </p:nvSpPr>
        <p:spPr>
          <a:xfrm>
            <a:off x="1016576" y="4708094"/>
            <a:ext cx="285584" cy="16798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Oval 31">
            <a:extLst>
              <a:ext uri="{FF2B5EF4-FFF2-40B4-BE49-F238E27FC236}">
                <a16:creationId xmlns:a16="http://schemas.microsoft.com/office/drawing/2014/main" id="{3D68F418-1743-405F-851C-7F02E29BC4B5}"/>
              </a:ext>
            </a:extLst>
          </p:cNvPr>
          <p:cNvSpPr/>
          <p:nvPr/>
        </p:nvSpPr>
        <p:spPr>
          <a:xfrm>
            <a:off x="4759867" y="4693920"/>
            <a:ext cx="228376" cy="230526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DE5141DC-B2E0-4A8B-99EE-125AC51BA1FC}"/>
              </a:ext>
            </a:extLst>
          </p:cNvPr>
          <p:cNvSpPr/>
          <p:nvPr/>
        </p:nvSpPr>
        <p:spPr>
          <a:xfrm>
            <a:off x="4742141" y="1863646"/>
            <a:ext cx="291387" cy="18778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Oval 31">
            <a:extLst>
              <a:ext uri="{FF2B5EF4-FFF2-40B4-BE49-F238E27FC236}">
                <a16:creationId xmlns:a16="http://schemas.microsoft.com/office/drawing/2014/main" id="{4DF00870-7494-4C78-8BCA-603B7FF8E4F6}"/>
              </a:ext>
            </a:extLst>
          </p:cNvPr>
          <p:cNvSpPr/>
          <p:nvPr/>
        </p:nvSpPr>
        <p:spPr>
          <a:xfrm>
            <a:off x="8457322" y="1819861"/>
            <a:ext cx="261743" cy="25822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ardrop 17">
            <a:extLst>
              <a:ext uri="{FF2B5EF4-FFF2-40B4-BE49-F238E27FC236}">
                <a16:creationId xmlns:a16="http://schemas.microsoft.com/office/drawing/2014/main" id="{4F782F54-7907-4556-B358-FAD1328FC273}"/>
              </a:ext>
            </a:extLst>
          </p:cNvPr>
          <p:cNvSpPr/>
          <p:nvPr/>
        </p:nvSpPr>
        <p:spPr>
          <a:xfrm rot="18900000">
            <a:off x="1059632" y="1865600"/>
            <a:ext cx="199475" cy="202609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6F040483-63B4-4673-B58A-38F684D1FBB4}"/>
              </a:ext>
            </a:extLst>
          </p:cNvPr>
          <p:cNvSpPr/>
          <p:nvPr/>
        </p:nvSpPr>
        <p:spPr>
          <a:xfrm>
            <a:off x="8468468" y="4653564"/>
            <a:ext cx="260198" cy="26173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810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165F423-CF95-4878-8C21-529813940291}"/>
              </a:ext>
            </a:extLst>
          </p:cNvPr>
          <p:cNvSpPr txBox="1"/>
          <p:nvPr/>
        </p:nvSpPr>
        <p:spPr>
          <a:xfrm>
            <a:off x="963876" y="4635548"/>
            <a:ext cx="39734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B6ECB4-BB23-43BE-93E7-DE48B0DCDD72}"/>
              </a:ext>
            </a:extLst>
          </p:cNvPr>
          <p:cNvSpPr txBox="1"/>
          <p:nvPr/>
        </p:nvSpPr>
        <p:spPr>
          <a:xfrm>
            <a:off x="963876" y="3581684"/>
            <a:ext cx="3973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F61B7451-E002-4FB0-9C16-C8B37A6BDCE5}"/>
              </a:ext>
            </a:extLst>
          </p:cNvPr>
          <p:cNvSpPr txBox="1">
            <a:spLocks/>
          </p:cNvSpPr>
          <p:nvPr/>
        </p:nvSpPr>
        <p:spPr>
          <a:xfrm>
            <a:off x="966245" y="533492"/>
            <a:ext cx="3281905" cy="235776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Images &amp; Contents</a:t>
            </a:r>
          </a:p>
        </p:txBody>
      </p:sp>
      <p:sp>
        <p:nvSpPr>
          <p:cNvPr id="13" name="자유형: 도형 27">
            <a:extLst>
              <a:ext uri="{FF2B5EF4-FFF2-40B4-BE49-F238E27FC236}">
                <a16:creationId xmlns:a16="http://schemas.microsoft.com/office/drawing/2014/main" id="{5C6DA5C3-7B78-4621-AEF8-559F8E50A6DB}"/>
              </a:ext>
            </a:extLst>
          </p:cNvPr>
          <p:cNvSpPr/>
          <p:nvPr/>
        </p:nvSpPr>
        <p:spPr>
          <a:xfrm>
            <a:off x="10755082" y="1558843"/>
            <a:ext cx="1436918" cy="2386152"/>
          </a:xfrm>
          <a:custGeom>
            <a:avLst/>
            <a:gdLst>
              <a:gd name="connsiteX0" fmla="*/ 1193076 w 1436918"/>
              <a:gd name="connsiteY0" fmla="*/ 0 h 2386152"/>
              <a:gd name="connsiteX1" fmla="*/ 1436918 w 1436918"/>
              <a:gd name="connsiteY1" fmla="*/ 243842 h 2386152"/>
              <a:gd name="connsiteX2" fmla="*/ 1436918 w 1436918"/>
              <a:gd name="connsiteY2" fmla="*/ 2142310 h 2386152"/>
              <a:gd name="connsiteX3" fmla="*/ 1193076 w 1436918"/>
              <a:gd name="connsiteY3" fmla="*/ 2386152 h 2386152"/>
              <a:gd name="connsiteX4" fmla="*/ 0 w 1436918"/>
              <a:gd name="connsiteY4" fmla="*/ 1193076 h 238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6918" h="2386152">
                <a:moveTo>
                  <a:pt x="1193076" y="0"/>
                </a:moveTo>
                <a:lnTo>
                  <a:pt x="1436918" y="243842"/>
                </a:lnTo>
                <a:lnTo>
                  <a:pt x="1436918" y="2142310"/>
                </a:lnTo>
                <a:lnTo>
                  <a:pt x="1193076" y="2386152"/>
                </a:lnTo>
                <a:lnTo>
                  <a:pt x="0" y="1193076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자유형: 도형 30">
            <a:extLst>
              <a:ext uri="{FF2B5EF4-FFF2-40B4-BE49-F238E27FC236}">
                <a16:creationId xmlns:a16="http://schemas.microsoft.com/office/drawing/2014/main" id="{2C268D95-6831-4266-B85D-064EBE9CA51C}"/>
              </a:ext>
            </a:extLst>
          </p:cNvPr>
          <p:cNvSpPr/>
          <p:nvPr/>
        </p:nvSpPr>
        <p:spPr>
          <a:xfrm>
            <a:off x="8155574" y="2"/>
            <a:ext cx="2386152" cy="1393379"/>
          </a:xfrm>
          <a:custGeom>
            <a:avLst/>
            <a:gdLst>
              <a:gd name="connsiteX0" fmla="*/ 200303 w 2386152"/>
              <a:gd name="connsiteY0" fmla="*/ 0 h 1393379"/>
              <a:gd name="connsiteX1" fmla="*/ 2185849 w 2386152"/>
              <a:gd name="connsiteY1" fmla="*/ 0 h 1393379"/>
              <a:gd name="connsiteX2" fmla="*/ 2386152 w 2386152"/>
              <a:gd name="connsiteY2" fmla="*/ 200303 h 1393379"/>
              <a:gd name="connsiteX3" fmla="*/ 1193076 w 2386152"/>
              <a:gd name="connsiteY3" fmla="*/ 1393379 h 1393379"/>
              <a:gd name="connsiteX4" fmla="*/ 0 w 2386152"/>
              <a:gd name="connsiteY4" fmla="*/ 200303 h 139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152" h="1393379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자유형: 도형 34">
            <a:extLst>
              <a:ext uri="{FF2B5EF4-FFF2-40B4-BE49-F238E27FC236}">
                <a16:creationId xmlns:a16="http://schemas.microsoft.com/office/drawing/2014/main" id="{6459F166-C1AE-49BD-A7FB-4CDE1C54BAAC}"/>
              </a:ext>
            </a:extLst>
          </p:cNvPr>
          <p:cNvSpPr/>
          <p:nvPr/>
        </p:nvSpPr>
        <p:spPr>
          <a:xfrm>
            <a:off x="10755082" y="0"/>
            <a:ext cx="1436918" cy="1393380"/>
          </a:xfrm>
          <a:custGeom>
            <a:avLst/>
            <a:gdLst>
              <a:gd name="connsiteX0" fmla="*/ 200304 w 1436918"/>
              <a:gd name="connsiteY0" fmla="*/ 0 h 1393380"/>
              <a:gd name="connsiteX1" fmla="*/ 1436918 w 1436918"/>
              <a:gd name="connsiteY1" fmla="*/ 0 h 1393380"/>
              <a:gd name="connsiteX2" fmla="*/ 1436918 w 1436918"/>
              <a:gd name="connsiteY2" fmla="*/ 1149538 h 1393380"/>
              <a:gd name="connsiteX3" fmla="*/ 1193076 w 1436918"/>
              <a:gd name="connsiteY3" fmla="*/ 1393380 h 1393380"/>
              <a:gd name="connsiteX4" fmla="*/ 0 w 1436918"/>
              <a:gd name="connsiteY4" fmla="*/ 200304 h 139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6918" h="1393380">
                <a:moveTo>
                  <a:pt x="200304" y="0"/>
                </a:moveTo>
                <a:lnTo>
                  <a:pt x="1436918" y="0"/>
                </a:lnTo>
                <a:lnTo>
                  <a:pt x="1436918" y="1149538"/>
                </a:lnTo>
                <a:lnTo>
                  <a:pt x="1193076" y="1393380"/>
                </a:lnTo>
                <a:lnTo>
                  <a:pt x="0" y="200304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자유형: 도형 35">
            <a:extLst>
              <a:ext uri="{FF2B5EF4-FFF2-40B4-BE49-F238E27FC236}">
                <a16:creationId xmlns:a16="http://schemas.microsoft.com/office/drawing/2014/main" id="{8657D5CE-DB48-4940-860E-BAB55C81C910}"/>
              </a:ext>
            </a:extLst>
          </p:cNvPr>
          <p:cNvSpPr/>
          <p:nvPr/>
        </p:nvSpPr>
        <p:spPr>
          <a:xfrm rot="10800000">
            <a:off x="6836223" y="5464622"/>
            <a:ext cx="2386152" cy="1393379"/>
          </a:xfrm>
          <a:custGeom>
            <a:avLst/>
            <a:gdLst>
              <a:gd name="connsiteX0" fmla="*/ 200303 w 2386152"/>
              <a:gd name="connsiteY0" fmla="*/ 0 h 1393379"/>
              <a:gd name="connsiteX1" fmla="*/ 2185849 w 2386152"/>
              <a:gd name="connsiteY1" fmla="*/ 0 h 1393379"/>
              <a:gd name="connsiteX2" fmla="*/ 2386152 w 2386152"/>
              <a:gd name="connsiteY2" fmla="*/ 200303 h 1393379"/>
              <a:gd name="connsiteX3" fmla="*/ 1193076 w 2386152"/>
              <a:gd name="connsiteY3" fmla="*/ 1393379 h 1393379"/>
              <a:gd name="connsiteX4" fmla="*/ 0 w 2386152"/>
              <a:gd name="connsiteY4" fmla="*/ 200303 h 139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152" h="1393379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18E609-9CBC-481E-9FDE-0E0A33F510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533B910-5EAA-4990-855C-1774D791F2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5D84E94-2D3F-49B1-994D-7BC277B3F8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B2851CD-2FDA-4C57-A9FC-7233B82C2B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398728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: 도형 25">
            <a:extLst>
              <a:ext uri="{FF2B5EF4-FFF2-40B4-BE49-F238E27FC236}">
                <a16:creationId xmlns:a16="http://schemas.microsoft.com/office/drawing/2014/main" id="{8A912046-9EB1-45C9-BB1B-1A0EBA016369}"/>
              </a:ext>
            </a:extLst>
          </p:cNvPr>
          <p:cNvSpPr/>
          <p:nvPr/>
        </p:nvSpPr>
        <p:spPr>
          <a:xfrm>
            <a:off x="8372732" y="3110522"/>
            <a:ext cx="3122587" cy="3159649"/>
          </a:xfrm>
          <a:custGeom>
            <a:avLst/>
            <a:gdLst>
              <a:gd name="connsiteX0" fmla="*/ 3039292 w 3039292"/>
              <a:gd name="connsiteY0" fmla="*/ 0 h 2917371"/>
              <a:gd name="connsiteX1" fmla="*/ 2081349 w 3039292"/>
              <a:gd name="connsiteY1" fmla="*/ 174171 h 2917371"/>
              <a:gd name="connsiteX2" fmla="*/ 1419497 w 3039292"/>
              <a:gd name="connsiteY2" fmla="*/ 975360 h 2917371"/>
              <a:gd name="connsiteX3" fmla="*/ 1271452 w 3039292"/>
              <a:gd name="connsiteY3" fmla="*/ 1628503 h 2917371"/>
              <a:gd name="connsiteX4" fmla="*/ 165463 w 3039292"/>
              <a:gd name="connsiteY4" fmla="*/ 2386149 h 2917371"/>
              <a:gd name="connsiteX5" fmla="*/ 0 w 3039292"/>
              <a:gd name="connsiteY5" fmla="*/ 2917371 h 2917371"/>
              <a:gd name="connsiteX6" fmla="*/ 2891246 w 3039292"/>
              <a:gd name="connsiteY6" fmla="*/ 2917371 h 2917371"/>
              <a:gd name="connsiteX7" fmla="*/ 3039292 w 3039292"/>
              <a:gd name="connsiteY7" fmla="*/ 0 h 2917371"/>
              <a:gd name="connsiteX0" fmla="*/ 2934789 w 2934789"/>
              <a:gd name="connsiteY0" fmla="*/ 0 h 2969622"/>
              <a:gd name="connsiteX1" fmla="*/ 2081349 w 2934789"/>
              <a:gd name="connsiteY1" fmla="*/ 226422 h 2969622"/>
              <a:gd name="connsiteX2" fmla="*/ 1419497 w 2934789"/>
              <a:gd name="connsiteY2" fmla="*/ 1027611 h 2969622"/>
              <a:gd name="connsiteX3" fmla="*/ 1271452 w 2934789"/>
              <a:gd name="connsiteY3" fmla="*/ 1680754 h 2969622"/>
              <a:gd name="connsiteX4" fmla="*/ 165463 w 2934789"/>
              <a:gd name="connsiteY4" fmla="*/ 2438400 h 2969622"/>
              <a:gd name="connsiteX5" fmla="*/ 0 w 2934789"/>
              <a:gd name="connsiteY5" fmla="*/ 2969622 h 2969622"/>
              <a:gd name="connsiteX6" fmla="*/ 2891246 w 2934789"/>
              <a:gd name="connsiteY6" fmla="*/ 2969622 h 2969622"/>
              <a:gd name="connsiteX7" fmla="*/ 2934789 w 2934789"/>
              <a:gd name="connsiteY7" fmla="*/ 0 h 2969622"/>
              <a:gd name="connsiteX0" fmla="*/ 2934789 w 2934789"/>
              <a:gd name="connsiteY0" fmla="*/ 0 h 2969622"/>
              <a:gd name="connsiteX1" fmla="*/ 2081349 w 2934789"/>
              <a:gd name="connsiteY1" fmla="*/ 226422 h 2969622"/>
              <a:gd name="connsiteX2" fmla="*/ 1419497 w 2934789"/>
              <a:gd name="connsiteY2" fmla="*/ 1027611 h 2969622"/>
              <a:gd name="connsiteX3" fmla="*/ 1271452 w 2934789"/>
              <a:gd name="connsiteY3" fmla="*/ 1680754 h 2969622"/>
              <a:gd name="connsiteX4" fmla="*/ 165463 w 2934789"/>
              <a:gd name="connsiteY4" fmla="*/ 2438400 h 2969622"/>
              <a:gd name="connsiteX5" fmla="*/ 0 w 2934789"/>
              <a:gd name="connsiteY5" fmla="*/ 2969622 h 2969622"/>
              <a:gd name="connsiteX6" fmla="*/ 2891246 w 2934789"/>
              <a:gd name="connsiteY6" fmla="*/ 2969622 h 2969622"/>
              <a:gd name="connsiteX7" fmla="*/ 2934789 w 2934789"/>
              <a:gd name="connsiteY7" fmla="*/ 0 h 296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4789" h="2969622">
                <a:moveTo>
                  <a:pt x="2934789" y="0"/>
                </a:moveTo>
                <a:lnTo>
                  <a:pt x="2081349" y="226422"/>
                </a:lnTo>
                <a:lnTo>
                  <a:pt x="1419497" y="1027611"/>
                </a:lnTo>
                <a:lnTo>
                  <a:pt x="1271452" y="1680754"/>
                </a:lnTo>
                <a:lnTo>
                  <a:pt x="165463" y="2438400"/>
                </a:lnTo>
                <a:lnTo>
                  <a:pt x="0" y="2969622"/>
                </a:lnTo>
                <a:lnTo>
                  <a:pt x="2891246" y="2969622"/>
                </a:lnTo>
                <a:lnTo>
                  <a:pt x="29347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59">
            <a:extLst>
              <a:ext uri="{FF2B5EF4-FFF2-40B4-BE49-F238E27FC236}">
                <a16:creationId xmlns:a16="http://schemas.microsoft.com/office/drawing/2014/main" id="{14376CFF-916B-46B5-A459-8F323FFB516E}"/>
              </a:ext>
            </a:extLst>
          </p:cNvPr>
          <p:cNvGrpSpPr>
            <a:grpSpLocks noChangeAspect="1"/>
          </p:cNvGrpSpPr>
          <p:nvPr/>
        </p:nvGrpSpPr>
        <p:grpSpPr>
          <a:xfrm>
            <a:off x="9478498" y="5934997"/>
            <a:ext cx="1008000" cy="107803"/>
            <a:chOff x="9071572" y="5941778"/>
            <a:chExt cx="1177490" cy="125929"/>
          </a:xfrm>
        </p:grpSpPr>
        <p:sp>
          <p:nvSpPr>
            <p:cNvPr id="35" name="사각형: 둥근 모서리 45">
              <a:extLst>
                <a:ext uri="{FF2B5EF4-FFF2-40B4-BE49-F238E27FC236}">
                  <a16:creationId xmlns:a16="http://schemas.microsoft.com/office/drawing/2014/main" id="{ED4FA915-4857-4464-B2F2-DAF489E71ADF}"/>
                </a:ext>
              </a:extLst>
            </p:cNvPr>
            <p:cNvSpPr/>
            <p:nvPr/>
          </p:nvSpPr>
          <p:spPr>
            <a:xfrm>
              <a:off x="9071572" y="5941778"/>
              <a:ext cx="1177490" cy="125929"/>
            </a:xfrm>
            <a:prstGeom prst="roundRect">
              <a:avLst>
                <a:gd name="adj" fmla="val 2047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46">
              <a:extLst>
                <a:ext uri="{FF2B5EF4-FFF2-40B4-BE49-F238E27FC236}">
                  <a16:creationId xmlns:a16="http://schemas.microsoft.com/office/drawing/2014/main" id="{12A0F882-C2BC-4D0E-8D9A-A76C219B25AC}"/>
                </a:ext>
              </a:extLst>
            </p:cNvPr>
            <p:cNvSpPr/>
            <p:nvPr/>
          </p:nvSpPr>
          <p:spPr>
            <a:xfrm flipH="1">
              <a:off x="910799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47">
              <a:extLst>
                <a:ext uri="{FF2B5EF4-FFF2-40B4-BE49-F238E27FC236}">
                  <a16:creationId xmlns:a16="http://schemas.microsoft.com/office/drawing/2014/main" id="{C70B1E35-3C00-4C3E-A6A5-BBADCAA520C9}"/>
                </a:ext>
              </a:extLst>
            </p:cNvPr>
            <p:cNvSpPr/>
            <p:nvPr/>
          </p:nvSpPr>
          <p:spPr>
            <a:xfrm flipH="1">
              <a:off x="919608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48">
              <a:extLst>
                <a:ext uri="{FF2B5EF4-FFF2-40B4-BE49-F238E27FC236}">
                  <a16:creationId xmlns:a16="http://schemas.microsoft.com/office/drawing/2014/main" id="{C6DFA70A-AA34-408E-9ECB-6EEFB92B19A3}"/>
                </a:ext>
              </a:extLst>
            </p:cNvPr>
            <p:cNvSpPr/>
            <p:nvPr/>
          </p:nvSpPr>
          <p:spPr>
            <a:xfrm flipH="1">
              <a:off x="928417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49">
              <a:extLst>
                <a:ext uri="{FF2B5EF4-FFF2-40B4-BE49-F238E27FC236}">
                  <a16:creationId xmlns:a16="http://schemas.microsoft.com/office/drawing/2014/main" id="{AC613D80-0EB2-47E5-83E6-AF3E53FE6404}"/>
                </a:ext>
              </a:extLst>
            </p:cNvPr>
            <p:cNvSpPr/>
            <p:nvPr/>
          </p:nvSpPr>
          <p:spPr>
            <a:xfrm flipH="1">
              <a:off x="937226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50">
              <a:extLst>
                <a:ext uri="{FF2B5EF4-FFF2-40B4-BE49-F238E27FC236}">
                  <a16:creationId xmlns:a16="http://schemas.microsoft.com/office/drawing/2014/main" id="{64264E68-8943-48C1-A002-BAE8ECC61884}"/>
                </a:ext>
              </a:extLst>
            </p:cNvPr>
            <p:cNvSpPr/>
            <p:nvPr/>
          </p:nvSpPr>
          <p:spPr>
            <a:xfrm flipH="1">
              <a:off x="946035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51">
              <a:extLst>
                <a:ext uri="{FF2B5EF4-FFF2-40B4-BE49-F238E27FC236}">
                  <a16:creationId xmlns:a16="http://schemas.microsoft.com/office/drawing/2014/main" id="{7123CCDF-842A-409B-9856-EFF918A4EC65}"/>
                </a:ext>
              </a:extLst>
            </p:cNvPr>
            <p:cNvSpPr/>
            <p:nvPr/>
          </p:nvSpPr>
          <p:spPr>
            <a:xfrm flipH="1">
              <a:off x="954844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52">
              <a:extLst>
                <a:ext uri="{FF2B5EF4-FFF2-40B4-BE49-F238E27FC236}">
                  <a16:creationId xmlns:a16="http://schemas.microsoft.com/office/drawing/2014/main" id="{3E3FCD12-C1FF-40A8-854B-C19F0D4ECB5D}"/>
                </a:ext>
              </a:extLst>
            </p:cNvPr>
            <p:cNvSpPr/>
            <p:nvPr/>
          </p:nvSpPr>
          <p:spPr>
            <a:xfrm flipH="1">
              <a:off x="963653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53">
              <a:extLst>
                <a:ext uri="{FF2B5EF4-FFF2-40B4-BE49-F238E27FC236}">
                  <a16:creationId xmlns:a16="http://schemas.microsoft.com/office/drawing/2014/main" id="{9872F40B-5705-467F-9874-76FBAD5D87BE}"/>
                </a:ext>
              </a:extLst>
            </p:cNvPr>
            <p:cNvSpPr/>
            <p:nvPr/>
          </p:nvSpPr>
          <p:spPr>
            <a:xfrm flipH="1">
              <a:off x="972462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54">
              <a:extLst>
                <a:ext uri="{FF2B5EF4-FFF2-40B4-BE49-F238E27FC236}">
                  <a16:creationId xmlns:a16="http://schemas.microsoft.com/office/drawing/2014/main" id="{8A605825-B88A-4AB6-8DAC-29FED24F38BB}"/>
                </a:ext>
              </a:extLst>
            </p:cNvPr>
            <p:cNvSpPr/>
            <p:nvPr/>
          </p:nvSpPr>
          <p:spPr>
            <a:xfrm flipH="1">
              <a:off x="981271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55">
              <a:extLst>
                <a:ext uri="{FF2B5EF4-FFF2-40B4-BE49-F238E27FC236}">
                  <a16:creationId xmlns:a16="http://schemas.microsoft.com/office/drawing/2014/main" id="{21FAAD37-FA28-4F8B-BB69-0BFB83869109}"/>
                </a:ext>
              </a:extLst>
            </p:cNvPr>
            <p:cNvSpPr/>
            <p:nvPr/>
          </p:nvSpPr>
          <p:spPr>
            <a:xfrm flipH="1">
              <a:off x="990080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56">
              <a:extLst>
                <a:ext uri="{FF2B5EF4-FFF2-40B4-BE49-F238E27FC236}">
                  <a16:creationId xmlns:a16="http://schemas.microsoft.com/office/drawing/2014/main" id="{69E5CB5D-7ED1-471B-8E76-0BCD34D6E1BB}"/>
                </a:ext>
              </a:extLst>
            </p:cNvPr>
            <p:cNvSpPr/>
            <p:nvPr/>
          </p:nvSpPr>
          <p:spPr>
            <a:xfrm flipH="1">
              <a:off x="998889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57">
              <a:extLst>
                <a:ext uri="{FF2B5EF4-FFF2-40B4-BE49-F238E27FC236}">
                  <a16:creationId xmlns:a16="http://schemas.microsoft.com/office/drawing/2014/main" id="{92D41DF1-189B-4B01-B6E9-2AEE464390A0}"/>
                </a:ext>
              </a:extLst>
            </p:cNvPr>
            <p:cNvSpPr/>
            <p:nvPr/>
          </p:nvSpPr>
          <p:spPr>
            <a:xfrm flipH="1">
              <a:off x="1007698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58">
              <a:extLst>
                <a:ext uri="{FF2B5EF4-FFF2-40B4-BE49-F238E27FC236}">
                  <a16:creationId xmlns:a16="http://schemas.microsoft.com/office/drawing/2014/main" id="{CE567DF1-6E6A-410A-B8FE-AD6D517CFCF8}"/>
                </a:ext>
              </a:extLst>
            </p:cNvPr>
            <p:cNvSpPr/>
            <p:nvPr/>
          </p:nvSpPr>
          <p:spPr>
            <a:xfrm flipH="1">
              <a:off x="1016507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59">
            <a:extLst>
              <a:ext uri="{FF2B5EF4-FFF2-40B4-BE49-F238E27FC236}">
                <a16:creationId xmlns:a16="http://schemas.microsoft.com/office/drawing/2014/main" id="{639E1FC0-75ED-44FB-AEF8-3DD9CFB5C9C0}"/>
              </a:ext>
            </a:extLst>
          </p:cNvPr>
          <p:cNvGrpSpPr>
            <a:grpSpLocks noChangeAspect="1"/>
          </p:cNvGrpSpPr>
          <p:nvPr/>
        </p:nvGrpSpPr>
        <p:grpSpPr>
          <a:xfrm>
            <a:off x="9478498" y="5755417"/>
            <a:ext cx="1008000" cy="107803"/>
            <a:chOff x="9071572" y="5941778"/>
            <a:chExt cx="1177490" cy="125929"/>
          </a:xfrm>
        </p:grpSpPr>
        <p:sp>
          <p:nvSpPr>
            <p:cNvPr id="103" name="사각형: 둥근 모서리 45">
              <a:extLst>
                <a:ext uri="{FF2B5EF4-FFF2-40B4-BE49-F238E27FC236}">
                  <a16:creationId xmlns:a16="http://schemas.microsoft.com/office/drawing/2014/main" id="{ADBB01D4-E62D-443F-9212-1EBD766CF50B}"/>
                </a:ext>
              </a:extLst>
            </p:cNvPr>
            <p:cNvSpPr/>
            <p:nvPr/>
          </p:nvSpPr>
          <p:spPr>
            <a:xfrm>
              <a:off x="9071572" y="5941778"/>
              <a:ext cx="1177490" cy="125929"/>
            </a:xfrm>
            <a:prstGeom prst="roundRect">
              <a:avLst>
                <a:gd name="adj" fmla="val 2047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사각형: 둥근 모서리 46">
              <a:extLst>
                <a:ext uri="{FF2B5EF4-FFF2-40B4-BE49-F238E27FC236}">
                  <a16:creationId xmlns:a16="http://schemas.microsoft.com/office/drawing/2014/main" id="{FBBB34BE-10F4-415F-A0CE-B7577374A501}"/>
                </a:ext>
              </a:extLst>
            </p:cNvPr>
            <p:cNvSpPr/>
            <p:nvPr/>
          </p:nvSpPr>
          <p:spPr>
            <a:xfrm flipH="1">
              <a:off x="910799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각형: 둥근 모서리 47">
              <a:extLst>
                <a:ext uri="{FF2B5EF4-FFF2-40B4-BE49-F238E27FC236}">
                  <a16:creationId xmlns:a16="http://schemas.microsoft.com/office/drawing/2014/main" id="{00B37FC4-50B9-4291-9CC8-24240E8A0899}"/>
                </a:ext>
              </a:extLst>
            </p:cNvPr>
            <p:cNvSpPr/>
            <p:nvPr/>
          </p:nvSpPr>
          <p:spPr>
            <a:xfrm flipH="1">
              <a:off x="919608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사각형: 둥근 모서리 48">
              <a:extLst>
                <a:ext uri="{FF2B5EF4-FFF2-40B4-BE49-F238E27FC236}">
                  <a16:creationId xmlns:a16="http://schemas.microsoft.com/office/drawing/2014/main" id="{EC423AD0-B2BE-4655-9D76-A7F781861A5A}"/>
                </a:ext>
              </a:extLst>
            </p:cNvPr>
            <p:cNvSpPr/>
            <p:nvPr/>
          </p:nvSpPr>
          <p:spPr>
            <a:xfrm flipH="1">
              <a:off x="928417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사각형: 둥근 모서리 49">
              <a:extLst>
                <a:ext uri="{FF2B5EF4-FFF2-40B4-BE49-F238E27FC236}">
                  <a16:creationId xmlns:a16="http://schemas.microsoft.com/office/drawing/2014/main" id="{AC33C338-BAA9-45EE-8983-C41BA6B88E05}"/>
                </a:ext>
              </a:extLst>
            </p:cNvPr>
            <p:cNvSpPr/>
            <p:nvPr/>
          </p:nvSpPr>
          <p:spPr>
            <a:xfrm flipH="1">
              <a:off x="937226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사각형: 둥근 모서리 50">
              <a:extLst>
                <a:ext uri="{FF2B5EF4-FFF2-40B4-BE49-F238E27FC236}">
                  <a16:creationId xmlns:a16="http://schemas.microsoft.com/office/drawing/2014/main" id="{C83D5086-0BDC-42F0-A6E8-C47040F098FA}"/>
                </a:ext>
              </a:extLst>
            </p:cNvPr>
            <p:cNvSpPr/>
            <p:nvPr/>
          </p:nvSpPr>
          <p:spPr>
            <a:xfrm flipH="1">
              <a:off x="946035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사각형: 둥근 모서리 51">
              <a:extLst>
                <a:ext uri="{FF2B5EF4-FFF2-40B4-BE49-F238E27FC236}">
                  <a16:creationId xmlns:a16="http://schemas.microsoft.com/office/drawing/2014/main" id="{138C2FEF-1484-4E3F-9657-B34A412915ED}"/>
                </a:ext>
              </a:extLst>
            </p:cNvPr>
            <p:cNvSpPr/>
            <p:nvPr/>
          </p:nvSpPr>
          <p:spPr>
            <a:xfrm flipH="1">
              <a:off x="954844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사각형: 둥근 모서리 52">
              <a:extLst>
                <a:ext uri="{FF2B5EF4-FFF2-40B4-BE49-F238E27FC236}">
                  <a16:creationId xmlns:a16="http://schemas.microsoft.com/office/drawing/2014/main" id="{6875C6D1-83E6-4498-B448-EEE5B2B77BA1}"/>
                </a:ext>
              </a:extLst>
            </p:cNvPr>
            <p:cNvSpPr/>
            <p:nvPr/>
          </p:nvSpPr>
          <p:spPr>
            <a:xfrm flipH="1">
              <a:off x="963653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사각형: 둥근 모서리 53">
              <a:extLst>
                <a:ext uri="{FF2B5EF4-FFF2-40B4-BE49-F238E27FC236}">
                  <a16:creationId xmlns:a16="http://schemas.microsoft.com/office/drawing/2014/main" id="{8AC77599-3566-4D3E-B0CD-118BE6C818F7}"/>
                </a:ext>
              </a:extLst>
            </p:cNvPr>
            <p:cNvSpPr/>
            <p:nvPr/>
          </p:nvSpPr>
          <p:spPr>
            <a:xfrm flipH="1">
              <a:off x="972462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사각형: 둥근 모서리 54">
              <a:extLst>
                <a:ext uri="{FF2B5EF4-FFF2-40B4-BE49-F238E27FC236}">
                  <a16:creationId xmlns:a16="http://schemas.microsoft.com/office/drawing/2014/main" id="{FFC2F930-DB33-42C3-A802-9A486690BECC}"/>
                </a:ext>
              </a:extLst>
            </p:cNvPr>
            <p:cNvSpPr/>
            <p:nvPr/>
          </p:nvSpPr>
          <p:spPr>
            <a:xfrm flipH="1">
              <a:off x="981271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사각형: 둥근 모서리 55">
              <a:extLst>
                <a:ext uri="{FF2B5EF4-FFF2-40B4-BE49-F238E27FC236}">
                  <a16:creationId xmlns:a16="http://schemas.microsoft.com/office/drawing/2014/main" id="{E11FFFDC-C403-4A68-B4F3-6DC0311EB723}"/>
                </a:ext>
              </a:extLst>
            </p:cNvPr>
            <p:cNvSpPr/>
            <p:nvPr/>
          </p:nvSpPr>
          <p:spPr>
            <a:xfrm flipH="1">
              <a:off x="990080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사각형: 둥근 모서리 56">
              <a:extLst>
                <a:ext uri="{FF2B5EF4-FFF2-40B4-BE49-F238E27FC236}">
                  <a16:creationId xmlns:a16="http://schemas.microsoft.com/office/drawing/2014/main" id="{32875F08-18DC-4B36-BE36-0088C75D120A}"/>
                </a:ext>
              </a:extLst>
            </p:cNvPr>
            <p:cNvSpPr/>
            <p:nvPr/>
          </p:nvSpPr>
          <p:spPr>
            <a:xfrm flipH="1">
              <a:off x="998889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사각형: 둥근 모서리 57">
              <a:extLst>
                <a:ext uri="{FF2B5EF4-FFF2-40B4-BE49-F238E27FC236}">
                  <a16:creationId xmlns:a16="http://schemas.microsoft.com/office/drawing/2014/main" id="{E20A0C4A-7809-460E-AC5C-0D7DBF61C27F}"/>
                </a:ext>
              </a:extLst>
            </p:cNvPr>
            <p:cNvSpPr/>
            <p:nvPr/>
          </p:nvSpPr>
          <p:spPr>
            <a:xfrm flipH="1">
              <a:off x="1007698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사각형: 둥근 모서리 58">
              <a:extLst>
                <a:ext uri="{FF2B5EF4-FFF2-40B4-BE49-F238E27FC236}">
                  <a16:creationId xmlns:a16="http://schemas.microsoft.com/office/drawing/2014/main" id="{A2D05AA3-80FB-41E8-AD86-0A4063AEF0B3}"/>
                </a:ext>
              </a:extLst>
            </p:cNvPr>
            <p:cNvSpPr/>
            <p:nvPr/>
          </p:nvSpPr>
          <p:spPr>
            <a:xfrm flipH="1">
              <a:off x="1016507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59">
            <a:extLst>
              <a:ext uri="{FF2B5EF4-FFF2-40B4-BE49-F238E27FC236}">
                <a16:creationId xmlns:a16="http://schemas.microsoft.com/office/drawing/2014/main" id="{9D9E650E-9259-469D-A68E-9618BDFC1145}"/>
              </a:ext>
            </a:extLst>
          </p:cNvPr>
          <p:cNvGrpSpPr>
            <a:grpSpLocks noChangeAspect="1"/>
          </p:cNvGrpSpPr>
          <p:nvPr/>
        </p:nvGrpSpPr>
        <p:grpSpPr>
          <a:xfrm>
            <a:off x="9478498" y="5575837"/>
            <a:ext cx="1008000" cy="107803"/>
            <a:chOff x="9071572" y="5941778"/>
            <a:chExt cx="1177490" cy="125929"/>
          </a:xfrm>
        </p:grpSpPr>
        <p:sp>
          <p:nvSpPr>
            <p:cNvPr id="118" name="사각형: 둥근 모서리 45">
              <a:extLst>
                <a:ext uri="{FF2B5EF4-FFF2-40B4-BE49-F238E27FC236}">
                  <a16:creationId xmlns:a16="http://schemas.microsoft.com/office/drawing/2014/main" id="{F2277E4C-1E0C-4CEE-929C-FBFDD6BCCC7D}"/>
                </a:ext>
              </a:extLst>
            </p:cNvPr>
            <p:cNvSpPr/>
            <p:nvPr/>
          </p:nvSpPr>
          <p:spPr>
            <a:xfrm>
              <a:off x="9071572" y="5941778"/>
              <a:ext cx="1177490" cy="125929"/>
            </a:xfrm>
            <a:prstGeom prst="roundRect">
              <a:avLst>
                <a:gd name="adj" fmla="val 2047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사각형: 둥근 모서리 46">
              <a:extLst>
                <a:ext uri="{FF2B5EF4-FFF2-40B4-BE49-F238E27FC236}">
                  <a16:creationId xmlns:a16="http://schemas.microsoft.com/office/drawing/2014/main" id="{48C2A00E-F553-427A-801F-FB848E6BCA51}"/>
                </a:ext>
              </a:extLst>
            </p:cNvPr>
            <p:cNvSpPr/>
            <p:nvPr/>
          </p:nvSpPr>
          <p:spPr>
            <a:xfrm flipH="1">
              <a:off x="910799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사각형: 둥근 모서리 47">
              <a:extLst>
                <a:ext uri="{FF2B5EF4-FFF2-40B4-BE49-F238E27FC236}">
                  <a16:creationId xmlns:a16="http://schemas.microsoft.com/office/drawing/2014/main" id="{6E4B9307-C2C9-4889-B8B7-1327004C3FAB}"/>
                </a:ext>
              </a:extLst>
            </p:cNvPr>
            <p:cNvSpPr/>
            <p:nvPr/>
          </p:nvSpPr>
          <p:spPr>
            <a:xfrm flipH="1">
              <a:off x="919608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사각형: 둥근 모서리 48">
              <a:extLst>
                <a:ext uri="{FF2B5EF4-FFF2-40B4-BE49-F238E27FC236}">
                  <a16:creationId xmlns:a16="http://schemas.microsoft.com/office/drawing/2014/main" id="{AB354DE1-17E3-483D-BF51-5D1047F1F76E}"/>
                </a:ext>
              </a:extLst>
            </p:cNvPr>
            <p:cNvSpPr/>
            <p:nvPr/>
          </p:nvSpPr>
          <p:spPr>
            <a:xfrm flipH="1">
              <a:off x="928417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사각형: 둥근 모서리 49">
              <a:extLst>
                <a:ext uri="{FF2B5EF4-FFF2-40B4-BE49-F238E27FC236}">
                  <a16:creationId xmlns:a16="http://schemas.microsoft.com/office/drawing/2014/main" id="{F4F953C8-31F8-4EB6-A3A9-3836FD4F8283}"/>
                </a:ext>
              </a:extLst>
            </p:cNvPr>
            <p:cNvSpPr/>
            <p:nvPr/>
          </p:nvSpPr>
          <p:spPr>
            <a:xfrm flipH="1">
              <a:off x="937226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사각형: 둥근 모서리 50">
              <a:extLst>
                <a:ext uri="{FF2B5EF4-FFF2-40B4-BE49-F238E27FC236}">
                  <a16:creationId xmlns:a16="http://schemas.microsoft.com/office/drawing/2014/main" id="{5A229970-75B7-4140-99E0-70E6B2A4E15C}"/>
                </a:ext>
              </a:extLst>
            </p:cNvPr>
            <p:cNvSpPr/>
            <p:nvPr/>
          </p:nvSpPr>
          <p:spPr>
            <a:xfrm flipH="1">
              <a:off x="946035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사각형: 둥근 모서리 51">
              <a:extLst>
                <a:ext uri="{FF2B5EF4-FFF2-40B4-BE49-F238E27FC236}">
                  <a16:creationId xmlns:a16="http://schemas.microsoft.com/office/drawing/2014/main" id="{D609F79C-4CD4-42F0-92F0-DA9888767133}"/>
                </a:ext>
              </a:extLst>
            </p:cNvPr>
            <p:cNvSpPr/>
            <p:nvPr/>
          </p:nvSpPr>
          <p:spPr>
            <a:xfrm flipH="1">
              <a:off x="954844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사각형: 둥근 모서리 52">
              <a:extLst>
                <a:ext uri="{FF2B5EF4-FFF2-40B4-BE49-F238E27FC236}">
                  <a16:creationId xmlns:a16="http://schemas.microsoft.com/office/drawing/2014/main" id="{BC390D22-47E0-4949-B225-D1C89A29DFB3}"/>
                </a:ext>
              </a:extLst>
            </p:cNvPr>
            <p:cNvSpPr/>
            <p:nvPr/>
          </p:nvSpPr>
          <p:spPr>
            <a:xfrm flipH="1">
              <a:off x="963653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사각형: 둥근 모서리 53">
              <a:extLst>
                <a:ext uri="{FF2B5EF4-FFF2-40B4-BE49-F238E27FC236}">
                  <a16:creationId xmlns:a16="http://schemas.microsoft.com/office/drawing/2014/main" id="{F892F58B-0612-437E-9343-9A4F9B5EC363}"/>
                </a:ext>
              </a:extLst>
            </p:cNvPr>
            <p:cNvSpPr/>
            <p:nvPr/>
          </p:nvSpPr>
          <p:spPr>
            <a:xfrm flipH="1">
              <a:off x="972462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사각형: 둥근 모서리 54">
              <a:extLst>
                <a:ext uri="{FF2B5EF4-FFF2-40B4-BE49-F238E27FC236}">
                  <a16:creationId xmlns:a16="http://schemas.microsoft.com/office/drawing/2014/main" id="{06970628-A04C-436B-AC30-73C90FF88DDC}"/>
                </a:ext>
              </a:extLst>
            </p:cNvPr>
            <p:cNvSpPr/>
            <p:nvPr/>
          </p:nvSpPr>
          <p:spPr>
            <a:xfrm flipH="1">
              <a:off x="981271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사각형: 둥근 모서리 55">
              <a:extLst>
                <a:ext uri="{FF2B5EF4-FFF2-40B4-BE49-F238E27FC236}">
                  <a16:creationId xmlns:a16="http://schemas.microsoft.com/office/drawing/2014/main" id="{44075BA8-94A7-4736-A3B6-EF8A1ED1233D}"/>
                </a:ext>
              </a:extLst>
            </p:cNvPr>
            <p:cNvSpPr/>
            <p:nvPr/>
          </p:nvSpPr>
          <p:spPr>
            <a:xfrm flipH="1">
              <a:off x="990080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사각형: 둥근 모서리 56">
              <a:extLst>
                <a:ext uri="{FF2B5EF4-FFF2-40B4-BE49-F238E27FC236}">
                  <a16:creationId xmlns:a16="http://schemas.microsoft.com/office/drawing/2014/main" id="{8AB44A5F-DD57-4762-83C5-65AD12EE7F0D}"/>
                </a:ext>
              </a:extLst>
            </p:cNvPr>
            <p:cNvSpPr/>
            <p:nvPr/>
          </p:nvSpPr>
          <p:spPr>
            <a:xfrm flipH="1">
              <a:off x="998889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사각형: 둥근 모서리 57">
              <a:extLst>
                <a:ext uri="{FF2B5EF4-FFF2-40B4-BE49-F238E27FC236}">
                  <a16:creationId xmlns:a16="http://schemas.microsoft.com/office/drawing/2014/main" id="{996A9E66-08C1-4485-AB55-C47BCDCD1EA6}"/>
                </a:ext>
              </a:extLst>
            </p:cNvPr>
            <p:cNvSpPr/>
            <p:nvPr/>
          </p:nvSpPr>
          <p:spPr>
            <a:xfrm flipH="1">
              <a:off x="1007698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사각형: 둥근 모서리 58">
              <a:extLst>
                <a:ext uri="{FF2B5EF4-FFF2-40B4-BE49-F238E27FC236}">
                  <a16:creationId xmlns:a16="http://schemas.microsoft.com/office/drawing/2014/main" id="{F835300F-70B3-4C95-BA60-B02D5C1F18CA}"/>
                </a:ext>
              </a:extLst>
            </p:cNvPr>
            <p:cNvSpPr/>
            <p:nvPr/>
          </p:nvSpPr>
          <p:spPr>
            <a:xfrm flipH="1">
              <a:off x="1016507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59">
            <a:extLst>
              <a:ext uri="{FF2B5EF4-FFF2-40B4-BE49-F238E27FC236}">
                <a16:creationId xmlns:a16="http://schemas.microsoft.com/office/drawing/2014/main" id="{104C1A0C-84F2-49AE-998D-60BCD55BE309}"/>
              </a:ext>
            </a:extLst>
          </p:cNvPr>
          <p:cNvGrpSpPr>
            <a:grpSpLocks noChangeAspect="1"/>
          </p:cNvGrpSpPr>
          <p:nvPr/>
        </p:nvGrpSpPr>
        <p:grpSpPr>
          <a:xfrm>
            <a:off x="9478498" y="5396257"/>
            <a:ext cx="1008000" cy="107803"/>
            <a:chOff x="9071572" y="5941778"/>
            <a:chExt cx="1177490" cy="125929"/>
          </a:xfrm>
        </p:grpSpPr>
        <p:sp>
          <p:nvSpPr>
            <p:cNvPr id="133" name="사각형: 둥근 모서리 45">
              <a:extLst>
                <a:ext uri="{FF2B5EF4-FFF2-40B4-BE49-F238E27FC236}">
                  <a16:creationId xmlns:a16="http://schemas.microsoft.com/office/drawing/2014/main" id="{8917D69B-4D0B-4006-A896-E088AED516E9}"/>
                </a:ext>
              </a:extLst>
            </p:cNvPr>
            <p:cNvSpPr/>
            <p:nvPr/>
          </p:nvSpPr>
          <p:spPr>
            <a:xfrm>
              <a:off x="9071572" y="5941778"/>
              <a:ext cx="1177490" cy="125929"/>
            </a:xfrm>
            <a:prstGeom prst="roundRect">
              <a:avLst>
                <a:gd name="adj" fmla="val 2047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사각형: 둥근 모서리 46">
              <a:extLst>
                <a:ext uri="{FF2B5EF4-FFF2-40B4-BE49-F238E27FC236}">
                  <a16:creationId xmlns:a16="http://schemas.microsoft.com/office/drawing/2014/main" id="{7126106F-3A1A-47F3-95E3-E3F622AFC2E0}"/>
                </a:ext>
              </a:extLst>
            </p:cNvPr>
            <p:cNvSpPr/>
            <p:nvPr/>
          </p:nvSpPr>
          <p:spPr>
            <a:xfrm flipH="1">
              <a:off x="910799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사각형: 둥근 모서리 47">
              <a:extLst>
                <a:ext uri="{FF2B5EF4-FFF2-40B4-BE49-F238E27FC236}">
                  <a16:creationId xmlns:a16="http://schemas.microsoft.com/office/drawing/2014/main" id="{F35F550C-3D35-4331-B2A8-9AE47596B234}"/>
                </a:ext>
              </a:extLst>
            </p:cNvPr>
            <p:cNvSpPr/>
            <p:nvPr/>
          </p:nvSpPr>
          <p:spPr>
            <a:xfrm flipH="1">
              <a:off x="919608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사각형: 둥근 모서리 48">
              <a:extLst>
                <a:ext uri="{FF2B5EF4-FFF2-40B4-BE49-F238E27FC236}">
                  <a16:creationId xmlns:a16="http://schemas.microsoft.com/office/drawing/2014/main" id="{AF6C64CE-5890-4A7E-9453-A4525BBD3D89}"/>
                </a:ext>
              </a:extLst>
            </p:cNvPr>
            <p:cNvSpPr/>
            <p:nvPr/>
          </p:nvSpPr>
          <p:spPr>
            <a:xfrm flipH="1">
              <a:off x="928417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사각형: 둥근 모서리 49">
              <a:extLst>
                <a:ext uri="{FF2B5EF4-FFF2-40B4-BE49-F238E27FC236}">
                  <a16:creationId xmlns:a16="http://schemas.microsoft.com/office/drawing/2014/main" id="{C2F2FDD7-A225-4A3A-9393-6572269D7B9B}"/>
                </a:ext>
              </a:extLst>
            </p:cNvPr>
            <p:cNvSpPr/>
            <p:nvPr/>
          </p:nvSpPr>
          <p:spPr>
            <a:xfrm flipH="1">
              <a:off x="937226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사각형: 둥근 모서리 50">
              <a:extLst>
                <a:ext uri="{FF2B5EF4-FFF2-40B4-BE49-F238E27FC236}">
                  <a16:creationId xmlns:a16="http://schemas.microsoft.com/office/drawing/2014/main" id="{56F85A1A-D7AB-40F2-A5AB-8E9BA22CC356}"/>
                </a:ext>
              </a:extLst>
            </p:cNvPr>
            <p:cNvSpPr/>
            <p:nvPr/>
          </p:nvSpPr>
          <p:spPr>
            <a:xfrm flipH="1">
              <a:off x="946035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사각형: 둥근 모서리 51">
              <a:extLst>
                <a:ext uri="{FF2B5EF4-FFF2-40B4-BE49-F238E27FC236}">
                  <a16:creationId xmlns:a16="http://schemas.microsoft.com/office/drawing/2014/main" id="{38186566-15F7-4016-BE00-0DBAEE4CE5C7}"/>
                </a:ext>
              </a:extLst>
            </p:cNvPr>
            <p:cNvSpPr/>
            <p:nvPr/>
          </p:nvSpPr>
          <p:spPr>
            <a:xfrm flipH="1">
              <a:off x="954844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사각형: 둥근 모서리 52">
              <a:extLst>
                <a:ext uri="{FF2B5EF4-FFF2-40B4-BE49-F238E27FC236}">
                  <a16:creationId xmlns:a16="http://schemas.microsoft.com/office/drawing/2014/main" id="{343632BB-192C-430A-9113-B470CAC74C12}"/>
                </a:ext>
              </a:extLst>
            </p:cNvPr>
            <p:cNvSpPr/>
            <p:nvPr/>
          </p:nvSpPr>
          <p:spPr>
            <a:xfrm flipH="1">
              <a:off x="963653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사각형: 둥근 모서리 53">
              <a:extLst>
                <a:ext uri="{FF2B5EF4-FFF2-40B4-BE49-F238E27FC236}">
                  <a16:creationId xmlns:a16="http://schemas.microsoft.com/office/drawing/2014/main" id="{57DC09EF-BA42-42B3-AFE8-A0C86AFF6F44}"/>
                </a:ext>
              </a:extLst>
            </p:cNvPr>
            <p:cNvSpPr/>
            <p:nvPr/>
          </p:nvSpPr>
          <p:spPr>
            <a:xfrm flipH="1">
              <a:off x="972462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사각형: 둥근 모서리 54">
              <a:extLst>
                <a:ext uri="{FF2B5EF4-FFF2-40B4-BE49-F238E27FC236}">
                  <a16:creationId xmlns:a16="http://schemas.microsoft.com/office/drawing/2014/main" id="{2C5A4F8C-B21C-464B-85C8-1D6666F2D9F2}"/>
                </a:ext>
              </a:extLst>
            </p:cNvPr>
            <p:cNvSpPr/>
            <p:nvPr/>
          </p:nvSpPr>
          <p:spPr>
            <a:xfrm flipH="1">
              <a:off x="981271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사각형: 둥근 모서리 55">
              <a:extLst>
                <a:ext uri="{FF2B5EF4-FFF2-40B4-BE49-F238E27FC236}">
                  <a16:creationId xmlns:a16="http://schemas.microsoft.com/office/drawing/2014/main" id="{F53BB843-916F-42E7-8F85-1293CA8F4A5F}"/>
                </a:ext>
              </a:extLst>
            </p:cNvPr>
            <p:cNvSpPr/>
            <p:nvPr/>
          </p:nvSpPr>
          <p:spPr>
            <a:xfrm flipH="1">
              <a:off x="990080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사각형: 둥근 모서리 56">
              <a:extLst>
                <a:ext uri="{FF2B5EF4-FFF2-40B4-BE49-F238E27FC236}">
                  <a16:creationId xmlns:a16="http://schemas.microsoft.com/office/drawing/2014/main" id="{BC520DB6-9C6B-4A4B-AEBB-86E87C8AEAFD}"/>
                </a:ext>
              </a:extLst>
            </p:cNvPr>
            <p:cNvSpPr/>
            <p:nvPr/>
          </p:nvSpPr>
          <p:spPr>
            <a:xfrm flipH="1">
              <a:off x="998889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사각형: 둥근 모서리 57">
              <a:extLst>
                <a:ext uri="{FF2B5EF4-FFF2-40B4-BE49-F238E27FC236}">
                  <a16:creationId xmlns:a16="http://schemas.microsoft.com/office/drawing/2014/main" id="{A3B8BBA8-ECB7-496B-A92E-D98B01E53D7F}"/>
                </a:ext>
              </a:extLst>
            </p:cNvPr>
            <p:cNvSpPr/>
            <p:nvPr/>
          </p:nvSpPr>
          <p:spPr>
            <a:xfrm flipH="1">
              <a:off x="1007698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사각형: 둥근 모서리 58">
              <a:extLst>
                <a:ext uri="{FF2B5EF4-FFF2-40B4-BE49-F238E27FC236}">
                  <a16:creationId xmlns:a16="http://schemas.microsoft.com/office/drawing/2014/main" id="{CBBC0E57-5204-4F40-B461-E33C7D2B8ACA}"/>
                </a:ext>
              </a:extLst>
            </p:cNvPr>
            <p:cNvSpPr/>
            <p:nvPr/>
          </p:nvSpPr>
          <p:spPr>
            <a:xfrm flipH="1">
              <a:off x="10165079" y="5941778"/>
              <a:ext cx="45719" cy="125929"/>
            </a:xfrm>
            <a:prstGeom prst="roundRect">
              <a:avLst>
                <a:gd name="adj" fmla="val 20474"/>
              </a:avLst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10">
            <a:extLst>
              <a:ext uri="{FF2B5EF4-FFF2-40B4-BE49-F238E27FC236}">
                <a16:creationId xmlns:a16="http://schemas.microsoft.com/office/drawing/2014/main" id="{25E13639-6CC1-4BFC-9328-4C31AEE78FF0}"/>
              </a:ext>
            </a:extLst>
          </p:cNvPr>
          <p:cNvSpPr/>
          <p:nvPr/>
        </p:nvSpPr>
        <p:spPr>
          <a:xfrm>
            <a:off x="909869" y="2270007"/>
            <a:ext cx="532746" cy="53274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45C0F317-F594-4A9E-A172-1E771C8A93CB}"/>
              </a:ext>
            </a:extLst>
          </p:cNvPr>
          <p:cNvSpPr/>
          <p:nvPr/>
        </p:nvSpPr>
        <p:spPr>
          <a:xfrm>
            <a:off x="909869" y="3151463"/>
            <a:ext cx="532746" cy="53274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16">
            <a:extLst>
              <a:ext uri="{FF2B5EF4-FFF2-40B4-BE49-F238E27FC236}">
                <a16:creationId xmlns:a16="http://schemas.microsoft.com/office/drawing/2014/main" id="{B3682DDB-366A-44F7-8245-8DF76E36DA67}"/>
              </a:ext>
            </a:extLst>
          </p:cNvPr>
          <p:cNvSpPr/>
          <p:nvPr/>
        </p:nvSpPr>
        <p:spPr>
          <a:xfrm>
            <a:off x="909869" y="4032919"/>
            <a:ext cx="532746" cy="53274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19">
            <a:extLst>
              <a:ext uri="{FF2B5EF4-FFF2-40B4-BE49-F238E27FC236}">
                <a16:creationId xmlns:a16="http://schemas.microsoft.com/office/drawing/2014/main" id="{28F9C605-6F2D-4AA5-8181-00ACA38F21BE}"/>
              </a:ext>
            </a:extLst>
          </p:cNvPr>
          <p:cNvSpPr/>
          <p:nvPr/>
        </p:nvSpPr>
        <p:spPr>
          <a:xfrm>
            <a:off x="909869" y="4914374"/>
            <a:ext cx="532746" cy="53274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4A1FD-F87A-44C8-850D-A004B84898AE}"/>
              </a:ext>
            </a:extLst>
          </p:cNvPr>
          <p:cNvSpPr txBox="1"/>
          <p:nvPr/>
        </p:nvSpPr>
        <p:spPr>
          <a:xfrm>
            <a:off x="941090" y="2336324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22">
            <a:extLst>
              <a:ext uri="{FF2B5EF4-FFF2-40B4-BE49-F238E27FC236}">
                <a16:creationId xmlns:a16="http://schemas.microsoft.com/office/drawing/2014/main" id="{9913C67A-C1E8-4A96-AD20-2F60A73798C5}"/>
              </a:ext>
            </a:extLst>
          </p:cNvPr>
          <p:cNvGrpSpPr/>
          <p:nvPr/>
        </p:nvGrpSpPr>
        <p:grpSpPr>
          <a:xfrm>
            <a:off x="1517935" y="2180749"/>
            <a:ext cx="5686170" cy="711260"/>
            <a:chOff x="6210998" y="1433695"/>
            <a:chExt cx="1457346" cy="7112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926696-48CB-4057-8BEE-FC59396ABB43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68E6A2-BE8A-42AF-BF27-10630B74C71C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</a:p>
          </p:txBody>
        </p:sp>
      </p:grpSp>
      <p:grpSp>
        <p:nvGrpSpPr>
          <p:cNvPr id="11" name="Group 25">
            <a:extLst>
              <a:ext uri="{FF2B5EF4-FFF2-40B4-BE49-F238E27FC236}">
                <a16:creationId xmlns:a16="http://schemas.microsoft.com/office/drawing/2014/main" id="{42F1A6AF-5AEE-4ACA-AB4F-69C15808CCD0}"/>
              </a:ext>
            </a:extLst>
          </p:cNvPr>
          <p:cNvGrpSpPr/>
          <p:nvPr/>
        </p:nvGrpSpPr>
        <p:grpSpPr>
          <a:xfrm>
            <a:off x="1517935" y="4825117"/>
            <a:ext cx="4943747" cy="711260"/>
            <a:chOff x="6210998" y="1433695"/>
            <a:chExt cx="1457346" cy="7112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713D87-4979-4F0D-B860-19B2AA5656F2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B7CA63-1C5D-42EA-94E7-DC179EAB51E4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</a:p>
          </p:txBody>
        </p:sp>
      </p:grpSp>
      <p:grpSp>
        <p:nvGrpSpPr>
          <p:cNvPr id="14" name="Group 28">
            <a:extLst>
              <a:ext uri="{FF2B5EF4-FFF2-40B4-BE49-F238E27FC236}">
                <a16:creationId xmlns:a16="http://schemas.microsoft.com/office/drawing/2014/main" id="{0ADC8D22-52EC-4A91-B155-DC2203BA4A71}"/>
              </a:ext>
            </a:extLst>
          </p:cNvPr>
          <p:cNvGrpSpPr/>
          <p:nvPr/>
        </p:nvGrpSpPr>
        <p:grpSpPr>
          <a:xfrm>
            <a:off x="1517935" y="3062205"/>
            <a:ext cx="5686170" cy="711260"/>
            <a:chOff x="6210998" y="1433695"/>
            <a:chExt cx="1457346" cy="71126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AA9E8-65C4-4D6A-A9BB-E9FA7B14CA1C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87C50C-F6A7-4560-962D-05CD2370DB3C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</a:p>
          </p:txBody>
        </p:sp>
      </p:grpSp>
      <p:grpSp>
        <p:nvGrpSpPr>
          <p:cNvPr id="17" name="Group 31">
            <a:extLst>
              <a:ext uri="{FF2B5EF4-FFF2-40B4-BE49-F238E27FC236}">
                <a16:creationId xmlns:a16="http://schemas.microsoft.com/office/drawing/2014/main" id="{2DD407FD-CDC3-4B6B-AF50-608C6B9FE559}"/>
              </a:ext>
            </a:extLst>
          </p:cNvPr>
          <p:cNvGrpSpPr/>
          <p:nvPr/>
        </p:nvGrpSpPr>
        <p:grpSpPr>
          <a:xfrm>
            <a:off x="1517935" y="3943661"/>
            <a:ext cx="4943747" cy="711260"/>
            <a:chOff x="6210998" y="1433695"/>
            <a:chExt cx="1457346" cy="71126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FDD0B4-4835-4793-98FB-5BDD95DC59A8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917034-0803-4AE2-8A81-3E351C0E1021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307FD20-BB6E-43C6-855D-42F3936BC896}"/>
              </a:ext>
            </a:extLst>
          </p:cNvPr>
          <p:cNvSpPr txBox="1"/>
          <p:nvPr/>
        </p:nvSpPr>
        <p:spPr>
          <a:xfrm>
            <a:off x="941090" y="3217780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FE4F0D-283D-4F96-9186-1BCB2A1058A5}"/>
              </a:ext>
            </a:extLst>
          </p:cNvPr>
          <p:cNvSpPr txBox="1"/>
          <p:nvPr/>
        </p:nvSpPr>
        <p:spPr>
          <a:xfrm>
            <a:off x="941090" y="4099236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A0F2EB-2C36-4E19-9E87-39A42179BD31}"/>
              </a:ext>
            </a:extLst>
          </p:cNvPr>
          <p:cNvSpPr txBox="1"/>
          <p:nvPr/>
        </p:nvSpPr>
        <p:spPr>
          <a:xfrm>
            <a:off x="941090" y="4980692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자유형: 도형 24">
            <a:extLst>
              <a:ext uri="{FF2B5EF4-FFF2-40B4-BE49-F238E27FC236}">
                <a16:creationId xmlns:a16="http://schemas.microsoft.com/office/drawing/2014/main" id="{7FCBEBA8-D8B4-43D1-A8CD-F151F2A440E5}"/>
              </a:ext>
            </a:extLst>
          </p:cNvPr>
          <p:cNvSpPr/>
          <p:nvPr/>
        </p:nvSpPr>
        <p:spPr>
          <a:xfrm>
            <a:off x="1" y="1872342"/>
            <a:ext cx="12218126" cy="4397829"/>
          </a:xfrm>
          <a:custGeom>
            <a:avLst/>
            <a:gdLst>
              <a:gd name="connsiteX0" fmla="*/ 0 w 12209417"/>
              <a:gd name="connsiteY0" fmla="*/ 4284617 h 4284617"/>
              <a:gd name="connsiteX1" fmla="*/ 7977051 w 12209417"/>
              <a:gd name="connsiteY1" fmla="*/ 4284617 h 4284617"/>
              <a:gd name="connsiteX2" fmla="*/ 8342811 w 12209417"/>
              <a:gd name="connsiteY2" fmla="*/ 3579223 h 4284617"/>
              <a:gd name="connsiteX3" fmla="*/ 9448800 w 12209417"/>
              <a:gd name="connsiteY3" fmla="*/ 2725783 h 4284617"/>
              <a:gd name="connsiteX4" fmla="*/ 9657806 w 12209417"/>
              <a:gd name="connsiteY4" fmla="*/ 2063932 h 4284617"/>
              <a:gd name="connsiteX5" fmla="*/ 10755086 w 12209417"/>
              <a:gd name="connsiteY5" fmla="*/ 905692 h 4284617"/>
              <a:gd name="connsiteX6" fmla="*/ 11695611 w 12209417"/>
              <a:gd name="connsiteY6" fmla="*/ 644434 h 4284617"/>
              <a:gd name="connsiteX7" fmla="*/ 12209417 w 12209417"/>
              <a:gd name="connsiteY7" fmla="*/ 0 h 4284617"/>
              <a:gd name="connsiteX0" fmla="*/ 0 w 12583885"/>
              <a:gd name="connsiteY0" fmla="*/ 4354286 h 4354286"/>
              <a:gd name="connsiteX1" fmla="*/ 7977051 w 12583885"/>
              <a:gd name="connsiteY1" fmla="*/ 4354286 h 4354286"/>
              <a:gd name="connsiteX2" fmla="*/ 8342811 w 12583885"/>
              <a:gd name="connsiteY2" fmla="*/ 3648892 h 4354286"/>
              <a:gd name="connsiteX3" fmla="*/ 9448800 w 12583885"/>
              <a:gd name="connsiteY3" fmla="*/ 2795452 h 4354286"/>
              <a:gd name="connsiteX4" fmla="*/ 9657806 w 12583885"/>
              <a:gd name="connsiteY4" fmla="*/ 2133601 h 4354286"/>
              <a:gd name="connsiteX5" fmla="*/ 10755086 w 12583885"/>
              <a:gd name="connsiteY5" fmla="*/ 975361 h 4354286"/>
              <a:gd name="connsiteX6" fmla="*/ 11695611 w 12583885"/>
              <a:gd name="connsiteY6" fmla="*/ 714103 h 4354286"/>
              <a:gd name="connsiteX7" fmla="*/ 12583885 w 12583885"/>
              <a:gd name="connsiteY7" fmla="*/ 0 h 4354286"/>
              <a:gd name="connsiteX0" fmla="*/ 0 w 12653554"/>
              <a:gd name="connsiteY0" fmla="*/ 4371703 h 4371703"/>
              <a:gd name="connsiteX1" fmla="*/ 7977051 w 12653554"/>
              <a:gd name="connsiteY1" fmla="*/ 4371703 h 4371703"/>
              <a:gd name="connsiteX2" fmla="*/ 8342811 w 12653554"/>
              <a:gd name="connsiteY2" fmla="*/ 3666309 h 4371703"/>
              <a:gd name="connsiteX3" fmla="*/ 9448800 w 12653554"/>
              <a:gd name="connsiteY3" fmla="*/ 2812869 h 4371703"/>
              <a:gd name="connsiteX4" fmla="*/ 9657806 w 12653554"/>
              <a:gd name="connsiteY4" fmla="*/ 2151018 h 4371703"/>
              <a:gd name="connsiteX5" fmla="*/ 10755086 w 12653554"/>
              <a:gd name="connsiteY5" fmla="*/ 992778 h 4371703"/>
              <a:gd name="connsiteX6" fmla="*/ 11695611 w 12653554"/>
              <a:gd name="connsiteY6" fmla="*/ 731520 h 4371703"/>
              <a:gd name="connsiteX7" fmla="*/ 12653554 w 12653554"/>
              <a:gd name="connsiteY7" fmla="*/ 0 h 4371703"/>
              <a:gd name="connsiteX0" fmla="*/ 0 w 12218126"/>
              <a:gd name="connsiteY0" fmla="*/ 4397829 h 4397829"/>
              <a:gd name="connsiteX1" fmla="*/ 7541623 w 12218126"/>
              <a:gd name="connsiteY1" fmla="*/ 4371703 h 4397829"/>
              <a:gd name="connsiteX2" fmla="*/ 7907383 w 12218126"/>
              <a:gd name="connsiteY2" fmla="*/ 3666309 h 4397829"/>
              <a:gd name="connsiteX3" fmla="*/ 9013372 w 12218126"/>
              <a:gd name="connsiteY3" fmla="*/ 2812869 h 4397829"/>
              <a:gd name="connsiteX4" fmla="*/ 9222378 w 12218126"/>
              <a:gd name="connsiteY4" fmla="*/ 2151018 h 4397829"/>
              <a:gd name="connsiteX5" fmla="*/ 10319658 w 12218126"/>
              <a:gd name="connsiteY5" fmla="*/ 992778 h 4397829"/>
              <a:gd name="connsiteX6" fmla="*/ 11260183 w 12218126"/>
              <a:gd name="connsiteY6" fmla="*/ 731520 h 4397829"/>
              <a:gd name="connsiteX7" fmla="*/ 12218126 w 12218126"/>
              <a:gd name="connsiteY7" fmla="*/ 0 h 439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8126" h="4397829">
                <a:moveTo>
                  <a:pt x="0" y="4397829"/>
                </a:moveTo>
                <a:lnTo>
                  <a:pt x="7541623" y="4371703"/>
                </a:lnTo>
                <a:lnTo>
                  <a:pt x="7907383" y="3666309"/>
                </a:lnTo>
                <a:lnTo>
                  <a:pt x="9013372" y="2812869"/>
                </a:lnTo>
                <a:lnTo>
                  <a:pt x="9222378" y="2151018"/>
                </a:lnTo>
                <a:lnTo>
                  <a:pt x="10319658" y="992778"/>
                </a:lnTo>
                <a:lnTo>
                  <a:pt x="11260183" y="731520"/>
                </a:lnTo>
                <a:lnTo>
                  <a:pt x="12218126" y="0"/>
                </a:lnTo>
              </a:path>
            </a:pathLst>
          </a:cu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33">
            <a:extLst>
              <a:ext uri="{FF2B5EF4-FFF2-40B4-BE49-F238E27FC236}">
                <a16:creationId xmlns:a16="http://schemas.microsoft.com/office/drawing/2014/main" id="{49E6FA83-B13E-44AF-B655-57028DFA3E81}"/>
              </a:ext>
            </a:extLst>
          </p:cNvPr>
          <p:cNvGrpSpPr/>
          <p:nvPr/>
        </p:nvGrpSpPr>
        <p:grpSpPr>
          <a:xfrm rot="4118366">
            <a:off x="7586520" y="3538142"/>
            <a:ext cx="1225212" cy="1396825"/>
            <a:chOff x="6816663" y="3559142"/>
            <a:chExt cx="1225212" cy="1396825"/>
          </a:xfrm>
          <a:solidFill>
            <a:schemeClr val="accent2"/>
          </a:solidFill>
        </p:grpSpPr>
        <p:sp>
          <p:nvSpPr>
            <p:cNvPr id="26" name="사각형: 둥근 모서리 27">
              <a:extLst>
                <a:ext uri="{FF2B5EF4-FFF2-40B4-BE49-F238E27FC236}">
                  <a16:creationId xmlns:a16="http://schemas.microsoft.com/office/drawing/2014/main" id="{8CD7FC86-734E-4E20-A28B-6FEE1321A53C}"/>
                </a:ext>
              </a:extLst>
            </p:cNvPr>
            <p:cNvSpPr/>
            <p:nvPr/>
          </p:nvSpPr>
          <p:spPr>
            <a:xfrm rot="19820467">
              <a:off x="7603145" y="3621314"/>
              <a:ext cx="99159" cy="1334653"/>
            </a:xfrm>
            <a:prstGeom prst="roundRect">
              <a:avLst>
                <a:gd name="adj" fmla="val 33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9">
              <a:extLst>
                <a:ext uri="{FF2B5EF4-FFF2-40B4-BE49-F238E27FC236}">
                  <a16:creationId xmlns:a16="http://schemas.microsoft.com/office/drawing/2014/main" id="{7371CCD6-6E40-4041-AAC1-AA03FDE49DCB}"/>
                </a:ext>
              </a:extLst>
            </p:cNvPr>
            <p:cNvSpPr/>
            <p:nvPr/>
          </p:nvSpPr>
          <p:spPr>
            <a:xfrm rot="19820467">
              <a:off x="7299763" y="3749789"/>
              <a:ext cx="176582" cy="156543"/>
            </a:xfrm>
            <a:prstGeom prst="roundRect">
              <a:avLst>
                <a:gd name="adj" fmla="val 275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31">
              <a:extLst>
                <a:ext uri="{FF2B5EF4-FFF2-40B4-BE49-F238E27FC236}">
                  <a16:creationId xmlns:a16="http://schemas.microsoft.com/office/drawing/2014/main" id="{B600120C-7CE9-45FD-BB54-9BDE5A33850C}"/>
                </a:ext>
              </a:extLst>
            </p:cNvPr>
            <p:cNvSpPr/>
            <p:nvPr/>
          </p:nvSpPr>
          <p:spPr>
            <a:xfrm rot="3412889">
              <a:off x="7609207" y="3406218"/>
              <a:ext cx="279743" cy="585592"/>
            </a:xfrm>
            <a:custGeom>
              <a:avLst/>
              <a:gdLst>
                <a:gd name="connsiteX0" fmla="*/ 0 w 110689"/>
                <a:gd name="connsiteY0" fmla="*/ 572947 h 572947"/>
                <a:gd name="connsiteX1" fmla="*/ 55345 w 110689"/>
                <a:gd name="connsiteY1" fmla="*/ 0 h 572947"/>
                <a:gd name="connsiteX2" fmla="*/ 110689 w 110689"/>
                <a:gd name="connsiteY2" fmla="*/ 572947 h 572947"/>
                <a:gd name="connsiteX3" fmla="*/ 0 w 110689"/>
                <a:gd name="connsiteY3" fmla="*/ 572947 h 572947"/>
                <a:gd name="connsiteX0" fmla="*/ 0 w 301126"/>
                <a:gd name="connsiteY0" fmla="*/ 600004 h 600004"/>
                <a:gd name="connsiteX1" fmla="*/ 301126 w 301126"/>
                <a:gd name="connsiteY1" fmla="*/ 0 h 600004"/>
                <a:gd name="connsiteX2" fmla="*/ 110689 w 301126"/>
                <a:gd name="connsiteY2" fmla="*/ 600004 h 600004"/>
                <a:gd name="connsiteX3" fmla="*/ 0 w 301126"/>
                <a:gd name="connsiteY3" fmla="*/ 600004 h 600004"/>
                <a:gd name="connsiteX0" fmla="*/ 0 w 301126"/>
                <a:gd name="connsiteY0" fmla="*/ 600004 h 600004"/>
                <a:gd name="connsiteX1" fmla="*/ 301126 w 301126"/>
                <a:gd name="connsiteY1" fmla="*/ 0 h 600004"/>
                <a:gd name="connsiteX2" fmla="*/ 110689 w 301126"/>
                <a:gd name="connsiteY2" fmla="*/ 600004 h 600004"/>
                <a:gd name="connsiteX3" fmla="*/ 0 w 301126"/>
                <a:gd name="connsiteY3" fmla="*/ 600004 h 600004"/>
                <a:gd name="connsiteX0" fmla="*/ 0 w 301126"/>
                <a:gd name="connsiteY0" fmla="*/ 600004 h 600004"/>
                <a:gd name="connsiteX1" fmla="*/ 301126 w 301126"/>
                <a:gd name="connsiteY1" fmla="*/ 0 h 600004"/>
                <a:gd name="connsiteX2" fmla="*/ 110689 w 301126"/>
                <a:gd name="connsiteY2" fmla="*/ 600004 h 600004"/>
                <a:gd name="connsiteX3" fmla="*/ 0 w 301126"/>
                <a:gd name="connsiteY3" fmla="*/ 600004 h 600004"/>
                <a:gd name="connsiteX0" fmla="*/ 141 w 301267"/>
                <a:gd name="connsiteY0" fmla="*/ 600004 h 600004"/>
                <a:gd name="connsiteX1" fmla="*/ 301267 w 301267"/>
                <a:gd name="connsiteY1" fmla="*/ 0 h 600004"/>
                <a:gd name="connsiteX2" fmla="*/ 110830 w 301267"/>
                <a:gd name="connsiteY2" fmla="*/ 600004 h 600004"/>
                <a:gd name="connsiteX3" fmla="*/ 141 w 301267"/>
                <a:gd name="connsiteY3" fmla="*/ 600004 h 600004"/>
                <a:gd name="connsiteX0" fmla="*/ 141 w 301267"/>
                <a:gd name="connsiteY0" fmla="*/ 600004 h 600004"/>
                <a:gd name="connsiteX1" fmla="*/ 301267 w 301267"/>
                <a:gd name="connsiteY1" fmla="*/ 0 h 600004"/>
                <a:gd name="connsiteX2" fmla="*/ 110830 w 301267"/>
                <a:gd name="connsiteY2" fmla="*/ 600004 h 600004"/>
                <a:gd name="connsiteX3" fmla="*/ 141 w 301267"/>
                <a:gd name="connsiteY3" fmla="*/ 600004 h 600004"/>
                <a:gd name="connsiteX0" fmla="*/ 228 w 279731"/>
                <a:gd name="connsiteY0" fmla="*/ 585592 h 585592"/>
                <a:gd name="connsiteX1" fmla="*/ 279731 w 279731"/>
                <a:gd name="connsiteY1" fmla="*/ 0 h 585592"/>
                <a:gd name="connsiteX2" fmla="*/ 110917 w 279731"/>
                <a:gd name="connsiteY2" fmla="*/ 585592 h 585592"/>
                <a:gd name="connsiteX3" fmla="*/ 228 w 279731"/>
                <a:gd name="connsiteY3" fmla="*/ 585592 h 585592"/>
                <a:gd name="connsiteX0" fmla="*/ 165 w 279668"/>
                <a:gd name="connsiteY0" fmla="*/ 585592 h 585592"/>
                <a:gd name="connsiteX1" fmla="*/ 279668 w 279668"/>
                <a:gd name="connsiteY1" fmla="*/ 0 h 585592"/>
                <a:gd name="connsiteX2" fmla="*/ 110854 w 279668"/>
                <a:gd name="connsiteY2" fmla="*/ 585592 h 585592"/>
                <a:gd name="connsiteX3" fmla="*/ 165 w 279668"/>
                <a:gd name="connsiteY3" fmla="*/ 585592 h 585592"/>
                <a:gd name="connsiteX0" fmla="*/ 165 w 279668"/>
                <a:gd name="connsiteY0" fmla="*/ 585592 h 585592"/>
                <a:gd name="connsiteX1" fmla="*/ 279668 w 279668"/>
                <a:gd name="connsiteY1" fmla="*/ 0 h 585592"/>
                <a:gd name="connsiteX2" fmla="*/ 110854 w 279668"/>
                <a:gd name="connsiteY2" fmla="*/ 585592 h 585592"/>
                <a:gd name="connsiteX3" fmla="*/ 165 w 279668"/>
                <a:gd name="connsiteY3" fmla="*/ 585592 h 585592"/>
                <a:gd name="connsiteX0" fmla="*/ 240 w 279743"/>
                <a:gd name="connsiteY0" fmla="*/ 585592 h 585592"/>
                <a:gd name="connsiteX1" fmla="*/ 279743 w 279743"/>
                <a:gd name="connsiteY1" fmla="*/ 0 h 585592"/>
                <a:gd name="connsiteX2" fmla="*/ 110929 w 279743"/>
                <a:gd name="connsiteY2" fmla="*/ 585592 h 585592"/>
                <a:gd name="connsiteX3" fmla="*/ 240 w 279743"/>
                <a:gd name="connsiteY3" fmla="*/ 585592 h 58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43" h="585592">
                  <a:moveTo>
                    <a:pt x="240" y="585592"/>
                  </a:moveTo>
                  <a:cubicBezTo>
                    <a:pt x="-2898" y="444351"/>
                    <a:pt x="21192" y="186437"/>
                    <a:pt x="279743" y="0"/>
                  </a:cubicBezTo>
                  <a:cubicBezTo>
                    <a:pt x="102058" y="325112"/>
                    <a:pt x="129667" y="454175"/>
                    <a:pt x="110929" y="585592"/>
                  </a:cubicBezTo>
                  <a:lnTo>
                    <a:pt x="240" y="58559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31">
              <a:extLst>
                <a:ext uri="{FF2B5EF4-FFF2-40B4-BE49-F238E27FC236}">
                  <a16:creationId xmlns:a16="http://schemas.microsoft.com/office/drawing/2014/main" id="{331E0B30-04D7-41A5-A170-54B4269905F4}"/>
                </a:ext>
              </a:extLst>
            </p:cNvPr>
            <p:cNvSpPr/>
            <p:nvPr/>
          </p:nvSpPr>
          <p:spPr>
            <a:xfrm rot="14422253" flipH="1">
              <a:off x="6969587" y="3789364"/>
              <a:ext cx="279743" cy="585592"/>
            </a:xfrm>
            <a:custGeom>
              <a:avLst/>
              <a:gdLst>
                <a:gd name="connsiteX0" fmla="*/ 0 w 110689"/>
                <a:gd name="connsiteY0" fmla="*/ 572947 h 572947"/>
                <a:gd name="connsiteX1" fmla="*/ 55345 w 110689"/>
                <a:gd name="connsiteY1" fmla="*/ 0 h 572947"/>
                <a:gd name="connsiteX2" fmla="*/ 110689 w 110689"/>
                <a:gd name="connsiteY2" fmla="*/ 572947 h 572947"/>
                <a:gd name="connsiteX3" fmla="*/ 0 w 110689"/>
                <a:gd name="connsiteY3" fmla="*/ 572947 h 572947"/>
                <a:gd name="connsiteX0" fmla="*/ 0 w 301126"/>
                <a:gd name="connsiteY0" fmla="*/ 600004 h 600004"/>
                <a:gd name="connsiteX1" fmla="*/ 301126 w 301126"/>
                <a:gd name="connsiteY1" fmla="*/ 0 h 600004"/>
                <a:gd name="connsiteX2" fmla="*/ 110689 w 301126"/>
                <a:gd name="connsiteY2" fmla="*/ 600004 h 600004"/>
                <a:gd name="connsiteX3" fmla="*/ 0 w 301126"/>
                <a:gd name="connsiteY3" fmla="*/ 600004 h 600004"/>
                <a:gd name="connsiteX0" fmla="*/ 0 w 301126"/>
                <a:gd name="connsiteY0" fmla="*/ 600004 h 600004"/>
                <a:gd name="connsiteX1" fmla="*/ 301126 w 301126"/>
                <a:gd name="connsiteY1" fmla="*/ 0 h 600004"/>
                <a:gd name="connsiteX2" fmla="*/ 110689 w 301126"/>
                <a:gd name="connsiteY2" fmla="*/ 600004 h 600004"/>
                <a:gd name="connsiteX3" fmla="*/ 0 w 301126"/>
                <a:gd name="connsiteY3" fmla="*/ 600004 h 600004"/>
                <a:gd name="connsiteX0" fmla="*/ 0 w 301126"/>
                <a:gd name="connsiteY0" fmla="*/ 600004 h 600004"/>
                <a:gd name="connsiteX1" fmla="*/ 301126 w 301126"/>
                <a:gd name="connsiteY1" fmla="*/ 0 h 600004"/>
                <a:gd name="connsiteX2" fmla="*/ 110689 w 301126"/>
                <a:gd name="connsiteY2" fmla="*/ 600004 h 600004"/>
                <a:gd name="connsiteX3" fmla="*/ 0 w 301126"/>
                <a:gd name="connsiteY3" fmla="*/ 600004 h 600004"/>
                <a:gd name="connsiteX0" fmla="*/ 141 w 301267"/>
                <a:gd name="connsiteY0" fmla="*/ 600004 h 600004"/>
                <a:gd name="connsiteX1" fmla="*/ 301267 w 301267"/>
                <a:gd name="connsiteY1" fmla="*/ 0 h 600004"/>
                <a:gd name="connsiteX2" fmla="*/ 110830 w 301267"/>
                <a:gd name="connsiteY2" fmla="*/ 600004 h 600004"/>
                <a:gd name="connsiteX3" fmla="*/ 141 w 301267"/>
                <a:gd name="connsiteY3" fmla="*/ 600004 h 600004"/>
                <a:gd name="connsiteX0" fmla="*/ 141 w 301267"/>
                <a:gd name="connsiteY0" fmla="*/ 600004 h 600004"/>
                <a:gd name="connsiteX1" fmla="*/ 301267 w 301267"/>
                <a:gd name="connsiteY1" fmla="*/ 0 h 600004"/>
                <a:gd name="connsiteX2" fmla="*/ 110830 w 301267"/>
                <a:gd name="connsiteY2" fmla="*/ 600004 h 600004"/>
                <a:gd name="connsiteX3" fmla="*/ 141 w 301267"/>
                <a:gd name="connsiteY3" fmla="*/ 600004 h 600004"/>
                <a:gd name="connsiteX0" fmla="*/ 228 w 279731"/>
                <a:gd name="connsiteY0" fmla="*/ 585592 h 585592"/>
                <a:gd name="connsiteX1" fmla="*/ 279731 w 279731"/>
                <a:gd name="connsiteY1" fmla="*/ 0 h 585592"/>
                <a:gd name="connsiteX2" fmla="*/ 110917 w 279731"/>
                <a:gd name="connsiteY2" fmla="*/ 585592 h 585592"/>
                <a:gd name="connsiteX3" fmla="*/ 228 w 279731"/>
                <a:gd name="connsiteY3" fmla="*/ 585592 h 585592"/>
                <a:gd name="connsiteX0" fmla="*/ 165 w 279668"/>
                <a:gd name="connsiteY0" fmla="*/ 585592 h 585592"/>
                <a:gd name="connsiteX1" fmla="*/ 279668 w 279668"/>
                <a:gd name="connsiteY1" fmla="*/ 0 h 585592"/>
                <a:gd name="connsiteX2" fmla="*/ 110854 w 279668"/>
                <a:gd name="connsiteY2" fmla="*/ 585592 h 585592"/>
                <a:gd name="connsiteX3" fmla="*/ 165 w 279668"/>
                <a:gd name="connsiteY3" fmla="*/ 585592 h 585592"/>
                <a:gd name="connsiteX0" fmla="*/ 165 w 279668"/>
                <a:gd name="connsiteY0" fmla="*/ 585592 h 585592"/>
                <a:gd name="connsiteX1" fmla="*/ 279668 w 279668"/>
                <a:gd name="connsiteY1" fmla="*/ 0 h 585592"/>
                <a:gd name="connsiteX2" fmla="*/ 110854 w 279668"/>
                <a:gd name="connsiteY2" fmla="*/ 585592 h 585592"/>
                <a:gd name="connsiteX3" fmla="*/ 165 w 279668"/>
                <a:gd name="connsiteY3" fmla="*/ 585592 h 585592"/>
                <a:gd name="connsiteX0" fmla="*/ 240 w 279743"/>
                <a:gd name="connsiteY0" fmla="*/ 585592 h 585592"/>
                <a:gd name="connsiteX1" fmla="*/ 279743 w 279743"/>
                <a:gd name="connsiteY1" fmla="*/ 0 h 585592"/>
                <a:gd name="connsiteX2" fmla="*/ 110929 w 279743"/>
                <a:gd name="connsiteY2" fmla="*/ 585592 h 585592"/>
                <a:gd name="connsiteX3" fmla="*/ 240 w 279743"/>
                <a:gd name="connsiteY3" fmla="*/ 585592 h 58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43" h="585592">
                  <a:moveTo>
                    <a:pt x="240" y="585592"/>
                  </a:moveTo>
                  <a:cubicBezTo>
                    <a:pt x="-2898" y="444351"/>
                    <a:pt x="21192" y="186437"/>
                    <a:pt x="279743" y="0"/>
                  </a:cubicBezTo>
                  <a:cubicBezTo>
                    <a:pt x="102058" y="325112"/>
                    <a:pt x="129667" y="454175"/>
                    <a:pt x="110929" y="585592"/>
                  </a:cubicBezTo>
                  <a:lnTo>
                    <a:pt x="240" y="58559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41">
            <a:extLst>
              <a:ext uri="{FF2B5EF4-FFF2-40B4-BE49-F238E27FC236}">
                <a16:creationId xmlns:a16="http://schemas.microsoft.com/office/drawing/2014/main" id="{B5505D15-EB9B-4D1B-AAB3-E07D77931DD1}"/>
              </a:ext>
            </a:extLst>
          </p:cNvPr>
          <p:cNvGrpSpPr/>
          <p:nvPr/>
        </p:nvGrpSpPr>
        <p:grpSpPr>
          <a:xfrm>
            <a:off x="6707479" y="4133010"/>
            <a:ext cx="1290857" cy="2174487"/>
            <a:chOff x="6707479" y="4133010"/>
            <a:chExt cx="1290857" cy="2174487"/>
          </a:xfrm>
          <a:solidFill>
            <a:schemeClr val="accent2"/>
          </a:solidFill>
        </p:grpSpPr>
        <p:sp>
          <p:nvSpPr>
            <p:cNvPr id="31" name="자유형: 도형 39">
              <a:extLst>
                <a:ext uri="{FF2B5EF4-FFF2-40B4-BE49-F238E27FC236}">
                  <a16:creationId xmlns:a16="http://schemas.microsoft.com/office/drawing/2014/main" id="{7F3EC66E-81BC-46E7-ACA1-0A6C3F3F134A}"/>
                </a:ext>
              </a:extLst>
            </p:cNvPr>
            <p:cNvSpPr/>
            <p:nvPr/>
          </p:nvSpPr>
          <p:spPr>
            <a:xfrm rot="826668" flipH="1">
              <a:off x="6707479" y="4133010"/>
              <a:ext cx="913301" cy="2174487"/>
            </a:xfrm>
            <a:custGeom>
              <a:avLst/>
              <a:gdLst>
                <a:gd name="connsiteX0" fmla="*/ 598044 w 913301"/>
                <a:gd name="connsiteY0" fmla="*/ 438167 h 2174487"/>
                <a:gd name="connsiteX1" fmla="*/ 425445 w 913301"/>
                <a:gd name="connsiteY1" fmla="*/ 481991 h 2174487"/>
                <a:gd name="connsiteX2" fmla="*/ 417947 w 913301"/>
                <a:gd name="connsiteY2" fmla="*/ 494619 h 2174487"/>
                <a:gd name="connsiteX3" fmla="*/ 474774 w 913301"/>
                <a:gd name="connsiteY3" fmla="*/ 474487 h 2174487"/>
                <a:gd name="connsiteX4" fmla="*/ 657885 w 913301"/>
                <a:gd name="connsiteY4" fmla="*/ 561804 h 2174487"/>
                <a:gd name="connsiteX5" fmla="*/ 570565 w 913301"/>
                <a:gd name="connsiteY5" fmla="*/ 744915 h 2174487"/>
                <a:gd name="connsiteX6" fmla="*/ 284541 w 913301"/>
                <a:gd name="connsiteY6" fmla="*/ 846235 h 2174487"/>
                <a:gd name="connsiteX7" fmla="*/ 207052 w 913301"/>
                <a:gd name="connsiteY7" fmla="*/ 1067613 h 2174487"/>
                <a:gd name="connsiteX8" fmla="*/ 201389 w 913301"/>
                <a:gd name="connsiteY8" fmla="*/ 1097609 h 2174487"/>
                <a:gd name="connsiteX9" fmla="*/ 199968 w 913301"/>
                <a:gd name="connsiteY9" fmla="*/ 1099058 h 2174487"/>
                <a:gd name="connsiteX10" fmla="*/ 15086 w 913301"/>
                <a:gd name="connsiteY10" fmla="*/ 1383405 h 2174487"/>
                <a:gd name="connsiteX11" fmla="*/ 272 w 913301"/>
                <a:gd name="connsiteY11" fmla="*/ 1420786 h 2174487"/>
                <a:gd name="connsiteX12" fmla="*/ 854 w 913301"/>
                <a:gd name="connsiteY12" fmla="*/ 1455662 h 2174487"/>
                <a:gd name="connsiteX13" fmla="*/ 1 w 913301"/>
                <a:gd name="connsiteY13" fmla="*/ 1459892 h 2174487"/>
                <a:gd name="connsiteX14" fmla="*/ 1 w 913301"/>
                <a:gd name="connsiteY14" fmla="*/ 1929005 h 2174487"/>
                <a:gd name="connsiteX15" fmla="*/ 101254 w 913301"/>
                <a:gd name="connsiteY15" fmla="*/ 2030258 h 2174487"/>
                <a:gd name="connsiteX16" fmla="*/ 202507 w 913301"/>
                <a:gd name="connsiteY16" fmla="*/ 1929005 h 2174487"/>
                <a:gd name="connsiteX17" fmla="*/ 202507 w 913301"/>
                <a:gd name="connsiteY17" fmla="*/ 1466652 h 2174487"/>
                <a:gd name="connsiteX18" fmla="*/ 298815 w 913301"/>
                <a:gd name="connsiteY18" fmla="*/ 1318528 h 2174487"/>
                <a:gd name="connsiteX19" fmla="*/ 337331 w 913301"/>
                <a:gd name="connsiteY19" fmla="*/ 1549805 h 2174487"/>
                <a:gd name="connsiteX20" fmla="*/ 356460 w 913301"/>
                <a:gd name="connsiteY20" fmla="*/ 1580473 h 2174487"/>
                <a:gd name="connsiteX21" fmla="*/ 355627 w 913301"/>
                <a:gd name="connsiteY21" fmla="*/ 1585783 h 2174487"/>
                <a:gd name="connsiteX22" fmla="*/ 364676 w 913301"/>
                <a:gd name="connsiteY22" fmla="*/ 1622996 h 2174487"/>
                <a:gd name="connsiteX23" fmla="*/ 596773 w 913301"/>
                <a:gd name="connsiteY23" fmla="*/ 2118901 h 2174487"/>
                <a:gd name="connsiteX24" fmla="*/ 725008 w 913301"/>
                <a:gd name="connsiteY24" fmla="*/ 2165371 h 2174487"/>
                <a:gd name="connsiteX25" fmla="*/ 733716 w 913301"/>
                <a:gd name="connsiteY25" fmla="*/ 2161296 h 2174487"/>
                <a:gd name="connsiteX26" fmla="*/ 780185 w 913301"/>
                <a:gd name="connsiteY26" fmla="*/ 2033061 h 2174487"/>
                <a:gd name="connsiteX27" fmla="*/ 548089 w 913301"/>
                <a:gd name="connsiteY27" fmla="*/ 1537156 h 2174487"/>
                <a:gd name="connsiteX28" fmla="*/ 536735 w 913301"/>
                <a:gd name="connsiteY28" fmla="*/ 1526783 h 2174487"/>
                <a:gd name="connsiteX29" fmla="*/ 537086 w 913301"/>
                <a:gd name="connsiteY29" fmla="*/ 1516540 h 2174487"/>
                <a:gd name="connsiteX30" fmla="*/ 491160 w 913301"/>
                <a:gd name="connsiteY30" fmla="*/ 1240771 h 2174487"/>
                <a:gd name="connsiteX31" fmla="*/ 481099 w 913301"/>
                <a:gd name="connsiteY31" fmla="*/ 1224638 h 2174487"/>
                <a:gd name="connsiteX32" fmla="*/ 511141 w 913301"/>
                <a:gd name="connsiteY32" fmla="*/ 1174053 h 2174487"/>
                <a:gd name="connsiteX33" fmla="*/ 696871 w 913301"/>
                <a:gd name="connsiteY33" fmla="*/ 643431 h 2174487"/>
                <a:gd name="connsiteX34" fmla="*/ 598044 w 913301"/>
                <a:gd name="connsiteY34" fmla="*/ 438167 h 2174487"/>
                <a:gd name="connsiteX35" fmla="*/ 747565 w 913301"/>
                <a:gd name="connsiteY35" fmla="*/ 6308 h 2174487"/>
                <a:gd name="connsiteX36" fmla="*/ 484549 w 913301"/>
                <a:gd name="connsiteY36" fmla="*/ 165736 h 2174487"/>
                <a:gd name="connsiteX37" fmla="*/ 643978 w 913301"/>
                <a:gd name="connsiteY37" fmla="*/ 428754 h 2174487"/>
                <a:gd name="connsiteX38" fmla="*/ 906993 w 913301"/>
                <a:gd name="connsiteY38" fmla="*/ 269326 h 2174487"/>
                <a:gd name="connsiteX39" fmla="*/ 747565 w 913301"/>
                <a:gd name="connsiteY39" fmla="*/ 6308 h 217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13301" h="2174487">
                  <a:moveTo>
                    <a:pt x="598044" y="438167"/>
                  </a:moveTo>
                  <a:cubicBezTo>
                    <a:pt x="535065" y="416124"/>
                    <a:pt x="467628" y="435501"/>
                    <a:pt x="425445" y="481991"/>
                  </a:cubicBezTo>
                  <a:lnTo>
                    <a:pt x="417947" y="494619"/>
                  </a:lnTo>
                  <a:lnTo>
                    <a:pt x="474774" y="474487"/>
                  </a:lnTo>
                  <a:cubicBezTo>
                    <a:pt x="549448" y="448035"/>
                    <a:pt x="631431" y="487126"/>
                    <a:pt x="657885" y="561804"/>
                  </a:cubicBezTo>
                  <a:cubicBezTo>
                    <a:pt x="684334" y="636480"/>
                    <a:pt x="645243" y="718462"/>
                    <a:pt x="570565" y="744915"/>
                  </a:cubicBezTo>
                  <a:lnTo>
                    <a:pt x="284541" y="846235"/>
                  </a:lnTo>
                  <a:lnTo>
                    <a:pt x="207052" y="1067613"/>
                  </a:lnTo>
                  <a:lnTo>
                    <a:pt x="201389" y="1097609"/>
                  </a:lnTo>
                  <a:lnTo>
                    <a:pt x="199968" y="1099058"/>
                  </a:lnTo>
                  <a:lnTo>
                    <a:pt x="15086" y="1383405"/>
                  </a:lnTo>
                  <a:cubicBezTo>
                    <a:pt x="7465" y="1395126"/>
                    <a:pt x="2579" y="1407835"/>
                    <a:pt x="272" y="1420786"/>
                  </a:cubicBezTo>
                  <a:cubicBezTo>
                    <a:pt x="466" y="1432411"/>
                    <a:pt x="661" y="1444036"/>
                    <a:pt x="854" y="1455662"/>
                  </a:cubicBezTo>
                  <a:cubicBezTo>
                    <a:pt x="569" y="1457072"/>
                    <a:pt x="286" y="1458482"/>
                    <a:pt x="1" y="1459892"/>
                  </a:cubicBezTo>
                  <a:lnTo>
                    <a:pt x="1" y="1929005"/>
                  </a:lnTo>
                  <a:cubicBezTo>
                    <a:pt x="0" y="1984924"/>
                    <a:pt x="45334" y="2030258"/>
                    <a:pt x="101254" y="2030258"/>
                  </a:cubicBezTo>
                  <a:cubicBezTo>
                    <a:pt x="157173" y="2030258"/>
                    <a:pt x="202507" y="1984925"/>
                    <a:pt x="202507" y="1929005"/>
                  </a:cubicBezTo>
                  <a:lnTo>
                    <a:pt x="202507" y="1466652"/>
                  </a:lnTo>
                  <a:lnTo>
                    <a:pt x="298815" y="1318528"/>
                  </a:lnTo>
                  <a:lnTo>
                    <a:pt x="337331" y="1549805"/>
                  </a:lnTo>
                  <a:lnTo>
                    <a:pt x="356460" y="1580473"/>
                  </a:lnTo>
                  <a:lnTo>
                    <a:pt x="355627" y="1585783"/>
                  </a:lnTo>
                  <a:cubicBezTo>
                    <a:pt x="356100" y="1598301"/>
                    <a:pt x="359033" y="1610935"/>
                    <a:pt x="364676" y="1622996"/>
                  </a:cubicBezTo>
                  <a:lnTo>
                    <a:pt x="596773" y="2118901"/>
                  </a:lnTo>
                  <a:cubicBezTo>
                    <a:pt x="619352" y="2167144"/>
                    <a:pt x="676765" y="2187950"/>
                    <a:pt x="725008" y="2165371"/>
                  </a:cubicBezTo>
                  <a:lnTo>
                    <a:pt x="733716" y="2161296"/>
                  </a:lnTo>
                  <a:cubicBezTo>
                    <a:pt x="781959" y="2138716"/>
                    <a:pt x="802762" y="2081302"/>
                    <a:pt x="780185" y="2033061"/>
                  </a:cubicBezTo>
                  <a:lnTo>
                    <a:pt x="548089" y="1537156"/>
                  </a:lnTo>
                  <a:lnTo>
                    <a:pt x="536735" y="1526783"/>
                  </a:lnTo>
                  <a:cubicBezTo>
                    <a:pt x="536852" y="1523368"/>
                    <a:pt x="536970" y="1519954"/>
                    <a:pt x="537086" y="1516540"/>
                  </a:cubicBezTo>
                  <a:lnTo>
                    <a:pt x="491160" y="1240771"/>
                  </a:lnTo>
                  <a:lnTo>
                    <a:pt x="481099" y="1224638"/>
                  </a:lnTo>
                  <a:lnTo>
                    <a:pt x="511141" y="1174053"/>
                  </a:lnTo>
                  <a:lnTo>
                    <a:pt x="696871" y="643431"/>
                  </a:lnTo>
                  <a:cubicBezTo>
                    <a:pt x="726262" y="559458"/>
                    <a:pt x="682016" y="467558"/>
                    <a:pt x="598044" y="438167"/>
                  </a:cubicBezTo>
                  <a:close/>
                  <a:moveTo>
                    <a:pt x="747565" y="6308"/>
                  </a:moveTo>
                  <a:cubicBezTo>
                    <a:pt x="630910" y="-22296"/>
                    <a:pt x="513153" y="49082"/>
                    <a:pt x="484549" y="165736"/>
                  </a:cubicBezTo>
                  <a:cubicBezTo>
                    <a:pt x="455943" y="282391"/>
                    <a:pt x="527323" y="400148"/>
                    <a:pt x="643978" y="428754"/>
                  </a:cubicBezTo>
                  <a:cubicBezTo>
                    <a:pt x="760630" y="457358"/>
                    <a:pt x="878388" y="385980"/>
                    <a:pt x="906993" y="269326"/>
                  </a:cubicBezTo>
                  <a:cubicBezTo>
                    <a:pt x="935599" y="152671"/>
                    <a:pt x="864219" y="34914"/>
                    <a:pt x="747565" y="630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2" name="사각형: 둥근 모서리 38">
              <a:extLst>
                <a:ext uri="{FF2B5EF4-FFF2-40B4-BE49-F238E27FC236}">
                  <a16:creationId xmlns:a16="http://schemas.microsoft.com/office/drawing/2014/main" id="{82064908-3050-4C3D-B30A-E06334B22BE8}"/>
                </a:ext>
              </a:extLst>
            </p:cNvPr>
            <p:cNvSpPr/>
            <p:nvPr/>
          </p:nvSpPr>
          <p:spPr>
            <a:xfrm rot="18162989">
              <a:off x="7251630" y="4555333"/>
              <a:ext cx="211547" cy="55876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40">
              <a:extLst>
                <a:ext uri="{FF2B5EF4-FFF2-40B4-BE49-F238E27FC236}">
                  <a16:creationId xmlns:a16="http://schemas.microsoft.com/office/drawing/2014/main" id="{77E566D0-74FE-4FE5-9748-AB363D959033}"/>
                </a:ext>
              </a:extLst>
            </p:cNvPr>
            <p:cNvSpPr/>
            <p:nvPr/>
          </p:nvSpPr>
          <p:spPr>
            <a:xfrm rot="15304124">
              <a:off x="7633046" y="4614399"/>
              <a:ext cx="171813" cy="55876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타원 4">
            <a:extLst>
              <a:ext uri="{FF2B5EF4-FFF2-40B4-BE49-F238E27FC236}">
                <a16:creationId xmlns:a16="http://schemas.microsoft.com/office/drawing/2014/main" id="{D7E50ADD-3A1C-496F-99C1-BF9AAE254319}"/>
              </a:ext>
            </a:extLst>
          </p:cNvPr>
          <p:cNvSpPr/>
          <p:nvPr/>
        </p:nvSpPr>
        <p:spPr>
          <a:xfrm>
            <a:off x="10280538" y="5066115"/>
            <a:ext cx="1001593" cy="10015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이등변 삼각형 117">
            <a:extLst>
              <a:ext uri="{FF2B5EF4-FFF2-40B4-BE49-F238E27FC236}">
                <a16:creationId xmlns:a16="http://schemas.microsoft.com/office/drawing/2014/main" id="{69243E35-46A3-41BA-8F56-4298EE431EC1}"/>
              </a:ext>
            </a:extLst>
          </p:cNvPr>
          <p:cNvSpPr/>
          <p:nvPr/>
        </p:nvSpPr>
        <p:spPr>
          <a:xfrm rot="2958608">
            <a:off x="8594759" y="4596742"/>
            <a:ext cx="129306" cy="27010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이등변 삼각형 118">
            <a:extLst>
              <a:ext uri="{FF2B5EF4-FFF2-40B4-BE49-F238E27FC236}">
                <a16:creationId xmlns:a16="http://schemas.microsoft.com/office/drawing/2014/main" id="{335252F2-0E9B-4CAE-9B43-E643E7484C84}"/>
              </a:ext>
            </a:extLst>
          </p:cNvPr>
          <p:cNvSpPr/>
          <p:nvPr/>
        </p:nvSpPr>
        <p:spPr>
          <a:xfrm rot="5400000">
            <a:off x="8545076" y="4366405"/>
            <a:ext cx="129306" cy="27010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이등변 삼각형 119">
            <a:extLst>
              <a:ext uri="{FF2B5EF4-FFF2-40B4-BE49-F238E27FC236}">
                <a16:creationId xmlns:a16="http://schemas.microsoft.com/office/drawing/2014/main" id="{9A683AEA-77CD-4D11-ABF9-E220DD55379B}"/>
              </a:ext>
            </a:extLst>
          </p:cNvPr>
          <p:cNvSpPr/>
          <p:nvPr/>
        </p:nvSpPr>
        <p:spPr>
          <a:xfrm rot="9900000">
            <a:off x="8831846" y="3751145"/>
            <a:ext cx="129306" cy="27010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이등변 삼각형 120">
            <a:extLst>
              <a:ext uri="{FF2B5EF4-FFF2-40B4-BE49-F238E27FC236}">
                <a16:creationId xmlns:a16="http://schemas.microsoft.com/office/drawing/2014/main" id="{AF0FAA53-0532-47B4-B8AE-744FB3DA8CD6}"/>
              </a:ext>
            </a:extLst>
          </p:cNvPr>
          <p:cNvSpPr/>
          <p:nvPr/>
        </p:nvSpPr>
        <p:spPr>
          <a:xfrm rot="12063492">
            <a:off x="9083086" y="3759917"/>
            <a:ext cx="129306" cy="27010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자유형: 도형 13">
            <a:extLst>
              <a:ext uri="{FF2B5EF4-FFF2-40B4-BE49-F238E27FC236}">
                <a16:creationId xmlns:a16="http://schemas.microsoft.com/office/drawing/2014/main" id="{F6DACE98-D063-4F61-9B89-C845F77EEF4E}"/>
              </a:ext>
            </a:extLst>
          </p:cNvPr>
          <p:cNvSpPr/>
          <p:nvPr/>
        </p:nvSpPr>
        <p:spPr>
          <a:xfrm>
            <a:off x="10599230" y="5270603"/>
            <a:ext cx="364209" cy="592617"/>
          </a:xfrm>
          <a:custGeom>
            <a:avLst/>
            <a:gdLst>
              <a:gd name="connsiteX0" fmla="*/ 291289 w 489183"/>
              <a:gd name="connsiteY0" fmla="*/ 454310 h 795967"/>
              <a:gd name="connsiteX1" fmla="*/ 291289 w 489183"/>
              <a:gd name="connsiteY1" fmla="*/ 660228 h 795967"/>
              <a:gd name="connsiteX2" fmla="*/ 323831 w 489183"/>
              <a:gd name="connsiteY2" fmla="*/ 647833 h 795967"/>
              <a:gd name="connsiteX3" fmla="*/ 378302 w 489183"/>
              <a:gd name="connsiteY3" fmla="*/ 541554 h 795967"/>
              <a:gd name="connsiteX4" fmla="*/ 340744 w 489183"/>
              <a:gd name="connsiteY4" fmla="*/ 479544 h 795967"/>
              <a:gd name="connsiteX5" fmla="*/ 187687 w 489183"/>
              <a:gd name="connsiteY5" fmla="*/ 139435 h 795967"/>
              <a:gd name="connsiteX6" fmla="*/ 165228 w 489183"/>
              <a:gd name="connsiteY6" fmla="*/ 148134 h 795967"/>
              <a:gd name="connsiteX7" fmla="*/ 110757 w 489183"/>
              <a:gd name="connsiteY7" fmla="*/ 254413 h 795967"/>
              <a:gd name="connsiteX8" fmla="*/ 174311 w 489183"/>
              <a:gd name="connsiteY8" fmla="*/ 327332 h 795967"/>
              <a:gd name="connsiteX9" fmla="*/ 187687 w 489183"/>
              <a:gd name="connsiteY9" fmla="*/ 331205 h 795967"/>
              <a:gd name="connsiteX10" fmla="*/ 187687 w 489183"/>
              <a:gd name="connsiteY10" fmla="*/ 0 h 795967"/>
              <a:gd name="connsiteX11" fmla="*/ 210339 w 489183"/>
              <a:gd name="connsiteY11" fmla="*/ 0 h 795967"/>
              <a:gd name="connsiteX12" fmla="*/ 276603 w 489183"/>
              <a:gd name="connsiteY12" fmla="*/ 0 h 795967"/>
              <a:gd name="connsiteX13" fmla="*/ 291289 w 489183"/>
              <a:gd name="connsiteY13" fmla="*/ 0 h 795967"/>
              <a:gd name="connsiteX14" fmla="*/ 291289 w 489183"/>
              <a:gd name="connsiteY14" fmla="*/ 41498 h 795967"/>
              <a:gd name="connsiteX15" fmla="*/ 352273 w 489183"/>
              <a:gd name="connsiteY15" fmla="*/ 56726 h 795967"/>
              <a:gd name="connsiteX16" fmla="*/ 489059 w 489183"/>
              <a:gd name="connsiteY16" fmla="*/ 232433 h 795967"/>
              <a:gd name="connsiteX17" fmla="*/ 379558 w 489183"/>
              <a:gd name="connsiteY17" fmla="*/ 235280 h 795967"/>
              <a:gd name="connsiteX18" fmla="*/ 304026 w 489183"/>
              <a:gd name="connsiteY18" fmla="*/ 138254 h 795967"/>
              <a:gd name="connsiteX19" fmla="*/ 291289 w 489183"/>
              <a:gd name="connsiteY19" fmla="*/ 134545 h 795967"/>
              <a:gd name="connsiteX20" fmla="*/ 291289 w 489183"/>
              <a:gd name="connsiteY20" fmla="*/ 355191 h 795967"/>
              <a:gd name="connsiteX21" fmla="*/ 339464 w 489183"/>
              <a:gd name="connsiteY21" fmla="*/ 367789 h 795967"/>
              <a:gd name="connsiteX22" fmla="*/ 486785 w 489183"/>
              <a:gd name="connsiteY22" fmla="*/ 528885 h 795967"/>
              <a:gd name="connsiteX23" fmla="*/ 388141 w 489183"/>
              <a:gd name="connsiteY23" fmla="*/ 721350 h 795967"/>
              <a:gd name="connsiteX24" fmla="*/ 291289 w 489183"/>
              <a:gd name="connsiteY24" fmla="*/ 753276 h 795967"/>
              <a:gd name="connsiteX25" fmla="*/ 291289 w 489183"/>
              <a:gd name="connsiteY25" fmla="*/ 795967 h 795967"/>
              <a:gd name="connsiteX26" fmla="*/ 276603 w 489183"/>
              <a:gd name="connsiteY26" fmla="*/ 795967 h 795967"/>
              <a:gd name="connsiteX27" fmla="*/ 210339 w 489183"/>
              <a:gd name="connsiteY27" fmla="*/ 795967 h 795967"/>
              <a:gd name="connsiteX28" fmla="*/ 187687 w 489183"/>
              <a:gd name="connsiteY28" fmla="*/ 795967 h 795967"/>
              <a:gd name="connsiteX29" fmla="*/ 187687 w 489183"/>
              <a:gd name="connsiteY29" fmla="*/ 752135 h 795967"/>
              <a:gd name="connsiteX30" fmla="*/ 136786 w 489183"/>
              <a:gd name="connsiteY30" fmla="*/ 739241 h 795967"/>
              <a:gd name="connsiteX31" fmla="*/ 0 w 489183"/>
              <a:gd name="connsiteY31" fmla="*/ 563534 h 795967"/>
              <a:gd name="connsiteX32" fmla="*/ 109501 w 489183"/>
              <a:gd name="connsiteY32" fmla="*/ 560687 h 795967"/>
              <a:gd name="connsiteX33" fmla="*/ 185033 w 489183"/>
              <a:gd name="connsiteY33" fmla="*/ 657713 h 795967"/>
              <a:gd name="connsiteX34" fmla="*/ 187687 w 489183"/>
              <a:gd name="connsiteY34" fmla="*/ 658503 h 795967"/>
              <a:gd name="connsiteX35" fmla="*/ 187687 w 489183"/>
              <a:gd name="connsiteY35" fmla="*/ 422939 h 795967"/>
              <a:gd name="connsiteX36" fmla="*/ 145408 w 489183"/>
              <a:gd name="connsiteY36" fmla="*/ 411544 h 795967"/>
              <a:gd name="connsiteX37" fmla="*/ 2267 w 489183"/>
              <a:gd name="connsiteY37" fmla="*/ 265623 h 795967"/>
              <a:gd name="connsiteX38" fmla="*/ 100918 w 489183"/>
              <a:gd name="connsiteY38" fmla="*/ 74617 h 795967"/>
              <a:gd name="connsiteX39" fmla="*/ 187687 w 489183"/>
              <a:gd name="connsiteY39" fmla="*/ 45628 h 795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89183" h="795967">
                <a:moveTo>
                  <a:pt x="291289" y="454310"/>
                </a:moveTo>
                <a:lnTo>
                  <a:pt x="291289" y="660228"/>
                </a:lnTo>
                <a:lnTo>
                  <a:pt x="323831" y="647833"/>
                </a:lnTo>
                <a:cubicBezTo>
                  <a:pt x="364323" y="623496"/>
                  <a:pt x="385280" y="582607"/>
                  <a:pt x="378302" y="541554"/>
                </a:cubicBezTo>
                <a:cubicBezTo>
                  <a:pt x="371589" y="514172"/>
                  <a:pt x="358381" y="494418"/>
                  <a:pt x="340744" y="479544"/>
                </a:cubicBezTo>
                <a:close/>
                <a:moveTo>
                  <a:pt x="187687" y="139435"/>
                </a:moveTo>
                <a:lnTo>
                  <a:pt x="165228" y="148134"/>
                </a:lnTo>
                <a:cubicBezTo>
                  <a:pt x="124736" y="172471"/>
                  <a:pt x="103779" y="213360"/>
                  <a:pt x="110757" y="254413"/>
                </a:cubicBezTo>
                <a:cubicBezTo>
                  <a:pt x="117086" y="294589"/>
                  <a:pt x="141063" y="314796"/>
                  <a:pt x="174311" y="327332"/>
                </a:cubicBezTo>
                <a:lnTo>
                  <a:pt x="187687" y="331205"/>
                </a:lnTo>
                <a:close/>
                <a:moveTo>
                  <a:pt x="187687" y="0"/>
                </a:moveTo>
                <a:lnTo>
                  <a:pt x="210339" y="0"/>
                </a:lnTo>
                <a:lnTo>
                  <a:pt x="276603" y="0"/>
                </a:lnTo>
                <a:lnTo>
                  <a:pt x="291289" y="0"/>
                </a:lnTo>
                <a:lnTo>
                  <a:pt x="291289" y="41498"/>
                </a:lnTo>
                <a:lnTo>
                  <a:pt x="352273" y="56726"/>
                </a:lnTo>
                <a:cubicBezTo>
                  <a:pt x="433593" y="89791"/>
                  <a:pt x="486220" y="157392"/>
                  <a:pt x="489059" y="232433"/>
                </a:cubicBezTo>
                <a:lnTo>
                  <a:pt x="379558" y="235280"/>
                </a:lnTo>
                <a:cubicBezTo>
                  <a:pt x="377990" y="193842"/>
                  <a:pt x="348930" y="156512"/>
                  <a:pt x="304026" y="138254"/>
                </a:cubicBezTo>
                <a:lnTo>
                  <a:pt x="291289" y="134545"/>
                </a:lnTo>
                <a:lnTo>
                  <a:pt x="291289" y="355191"/>
                </a:lnTo>
                <a:lnTo>
                  <a:pt x="339464" y="367789"/>
                </a:lnTo>
                <a:cubicBezTo>
                  <a:pt x="401760" y="389312"/>
                  <a:pt x="459486" y="430319"/>
                  <a:pt x="486785" y="528885"/>
                </a:cubicBezTo>
                <a:cubicBezTo>
                  <a:pt x="499422" y="603230"/>
                  <a:pt x="461471" y="677278"/>
                  <a:pt x="388141" y="721350"/>
                </a:cubicBezTo>
                <a:lnTo>
                  <a:pt x="291289" y="753276"/>
                </a:lnTo>
                <a:lnTo>
                  <a:pt x="291289" y="795967"/>
                </a:lnTo>
                <a:lnTo>
                  <a:pt x="276603" y="795967"/>
                </a:lnTo>
                <a:lnTo>
                  <a:pt x="210339" y="795967"/>
                </a:lnTo>
                <a:lnTo>
                  <a:pt x="187687" y="795967"/>
                </a:lnTo>
                <a:lnTo>
                  <a:pt x="187687" y="752135"/>
                </a:lnTo>
                <a:lnTo>
                  <a:pt x="136786" y="739241"/>
                </a:lnTo>
                <a:cubicBezTo>
                  <a:pt x="55466" y="706176"/>
                  <a:pt x="2839" y="638575"/>
                  <a:pt x="0" y="563534"/>
                </a:cubicBezTo>
                <a:lnTo>
                  <a:pt x="109501" y="560687"/>
                </a:lnTo>
                <a:cubicBezTo>
                  <a:pt x="111068" y="602125"/>
                  <a:pt x="140129" y="639455"/>
                  <a:pt x="185033" y="657713"/>
                </a:cubicBezTo>
                <a:lnTo>
                  <a:pt x="187687" y="658503"/>
                </a:lnTo>
                <a:lnTo>
                  <a:pt x="187687" y="422939"/>
                </a:lnTo>
                <a:lnTo>
                  <a:pt x="145408" y="411544"/>
                </a:lnTo>
                <a:cubicBezTo>
                  <a:pt x="81534" y="390597"/>
                  <a:pt x="24080" y="354967"/>
                  <a:pt x="2267" y="265623"/>
                </a:cubicBezTo>
                <a:cubicBezTo>
                  <a:pt x="-9875" y="191787"/>
                  <a:pt x="28059" y="118406"/>
                  <a:pt x="100918" y="74617"/>
                </a:cubicBezTo>
                <a:lnTo>
                  <a:pt x="187687" y="456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96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841FFE63-502E-45CD-AB92-CA3A7A080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637623"/>
              </p:ext>
            </p:extLst>
          </p:nvPr>
        </p:nvGraphicFramePr>
        <p:xfrm>
          <a:off x="931985" y="2138989"/>
          <a:ext cx="10367999" cy="2860062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64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081">
                <a:tc>
                  <a:txBody>
                    <a:bodyPr/>
                    <a:lstStyle/>
                    <a:p>
                      <a:pPr algn="ctr"/>
                      <a:endParaRPr lang="en-JM" altLang="ko-KR" sz="1400" b="1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A TITTLE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B TITTLE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267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This text can be replaced with your own text. </a:t>
                      </a:r>
                      <a:endParaRPr lang="en-JM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3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3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3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This text can be replaced with your own text. 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This text can be replaced with your own text. 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This text can be replaced with your own text. 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C1DB795-7F58-4EF3-BE61-629D9C3C5D24}"/>
              </a:ext>
            </a:extLst>
          </p:cNvPr>
          <p:cNvSpPr txBox="1"/>
          <p:nvPr/>
        </p:nvSpPr>
        <p:spPr>
          <a:xfrm>
            <a:off x="1190892" y="5379773"/>
            <a:ext cx="98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 This text can be replaced with your own text. This text can be replaced with your own text.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5" name="자유형 19">
            <a:extLst>
              <a:ext uri="{FF2B5EF4-FFF2-40B4-BE49-F238E27FC236}">
                <a16:creationId xmlns:a16="http://schemas.microsoft.com/office/drawing/2014/main" id="{8C9F0C75-C03E-4B4C-963A-59574C858218}"/>
              </a:ext>
            </a:extLst>
          </p:cNvPr>
          <p:cNvSpPr/>
          <p:nvPr/>
        </p:nvSpPr>
        <p:spPr>
          <a:xfrm flipV="1">
            <a:off x="912762" y="5253220"/>
            <a:ext cx="10368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자유형 20">
            <a:extLst>
              <a:ext uri="{FF2B5EF4-FFF2-40B4-BE49-F238E27FC236}">
                <a16:creationId xmlns:a16="http://schemas.microsoft.com/office/drawing/2014/main" id="{88C8FBEC-3384-4050-81BC-C00EB0F53C35}"/>
              </a:ext>
            </a:extLst>
          </p:cNvPr>
          <p:cNvSpPr/>
          <p:nvPr/>
        </p:nvSpPr>
        <p:spPr>
          <a:xfrm>
            <a:off x="906710" y="6106939"/>
            <a:ext cx="10368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520CE-B898-4C10-BF19-6F594324AD26}"/>
              </a:ext>
            </a:extLst>
          </p:cNvPr>
          <p:cNvSpPr txBox="1"/>
          <p:nvPr/>
        </p:nvSpPr>
        <p:spPr>
          <a:xfrm>
            <a:off x="1150823" y="167635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 TITTLE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54923863-A075-4EBC-94B6-D040464B6F3A}"/>
              </a:ext>
            </a:extLst>
          </p:cNvPr>
          <p:cNvSpPr/>
          <p:nvPr/>
        </p:nvSpPr>
        <p:spPr>
          <a:xfrm>
            <a:off x="941882" y="1762897"/>
            <a:ext cx="196243" cy="196243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38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23BD2-7CBF-4B80-B7EB-E454A38112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AFAAC801-13EE-44AA-AD11-F559DC14CC18}"/>
              </a:ext>
            </a:extLst>
          </p:cNvPr>
          <p:cNvGrpSpPr/>
          <p:nvPr/>
        </p:nvGrpSpPr>
        <p:grpSpPr>
          <a:xfrm>
            <a:off x="4875101" y="5409600"/>
            <a:ext cx="2448272" cy="935366"/>
            <a:chOff x="803640" y="3290827"/>
            <a:chExt cx="2059657" cy="93536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4D8F78-C67B-48A6-8993-7212F6577B5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AA4173-5814-4D5C-A2B1-C81C1A51A2FD}"/>
                </a:ext>
              </a:extLst>
            </p:cNvPr>
            <p:cNvSpPr txBox="1"/>
            <p:nvPr/>
          </p:nvSpPr>
          <p:spPr>
            <a:xfrm>
              <a:off x="803640" y="3290827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1">
            <a:extLst>
              <a:ext uri="{FF2B5EF4-FFF2-40B4-BE49-F238E27FC236}">
                <a16:creationId xmlns:a16="http://schemas.microsoft.com/office/drawing/2014/main" id="{B89D3428-96B0-4FEE-9241-F2E36A3A0C9C}"/>
              </a:ext>
            </a:extLst>
          </p:cNvPr>
          <p:cNvGrpSpPr/>
          <p:nvPr/>
        </p:nvGrpSpPr>
        <p:grpSpPr>
          <a:xfrm>
            <a:off x="872183" y="4958394"/>
            <a:ext cx="2448272" cy="935366"/>
            <a:chOff x="803640" y="3290827"/>
            <a:chExt cx="2059657" cy="93536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815295-3471-4168-9E25-96F5BA87745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36B54DC-294D-4091-9EED-57E641569148}"/>
                </a:ext>
              </a:extLst>
            </p:cNvPr>
            <p:cNvSpPr txBox="1"/>
            <p:nvPr/>
          </p:nvSpPr>
          <p:spPr>
            <a:xfrm>
              <a:off x="803640" y="3290827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4">
            <a:extLst>
              <a:ext uri="{FF2B5EF4-FFF2-40B4-BE49-F238E27FC236}">
                <a16:creationId xmlns:a16="http://schemas.microsoft.com/office/drawing/2014/main" id="{0030C07A-322F-40FA-8982-34F10D71DEAD}"/>
              </a:ext>
            </a:extLst>
          </p:cNvPr>
          <p:cNvGrpSpPr/>
          <p:nvPr/>
        </p:nvGrpSpPr>
        <p:grpSpPr>
          <a:xfrm>
            <a:off x="8887878" y="4958394"/>
            <a:ext cx="2448272" cy="935366"/>
            <a:chOff x="803640" y="3290827"/>
            <a:chExt cx="2059657" cy="93536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1E1D09-0B9A-464E-B899-D9AC6CEF02CB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347673-0922-4CE7-81E1-068B87D58321}"/>
                </a:ext>
              </a:extLst>
            </p:cNvPr>
            <p:cNvSpPr txBox="1"/>
            <p:nvPr/>
          </p:nvSpPr>
          <p:spPr>
            <a:xfrm>
              <a:off x="803640" y="3290827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3BDC3A2-DA9E-4EB1-929F-CA160B71CB5C}"/>
              </a:ext>
            </a:extLst>
          </p:cNvPr>
          <p:cNvSpPr/>
          <p:nvPr/>
        </p:nvSpPr>
        <p:spPr>
          <a:xfrm>
            <a:off x="4228416" y="1753460"/>
            <a:ext cx="3528000" cy="3528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3806A0A-44B0-4D14-9B9B-F74E3553EA44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348DA65-9205-43BC-ADDD-78EE6B04DF3C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9BD5A59-A2D9-4437-8B2C-B8E54BBA388B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4141763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10">
            <a:extLst>
              <a:ext uri="{FF2B5EF4-FFF2-40B4-BE49-F238E27FC236}">
                <a16:creationId xmlns:a16="http://schemas.microsoft.com/office/drawing/2014/main" id="{583B94BF-C932-4ECA-A70C-192014E32E89}"/>
              </a:ext>
            </a:extLst>
          </p:cNvPr>
          <p:cNvSpPr/>
          <p:nvPr/>
        </p:nvSpPr>
        <p:spPr>
          <a:xfrm>
            <a:off x="5408245" y="3116952"/>
            <a:ext cx="1351337" cy="1344499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AB4CF7-F553-45F9-AEA2-71B2776C4E92}"/>
              </a:ext>
            </a:extLst>
          </p:cNvPr>
          <p:cNvGrpSpPr/>
          <p:nvPr/>
        </p:nvGrpSpPr>
        <p:grpSpPr>
          <a:xfrm>
            <a:off x="2305270" y="5026097"/>
            <a:ext cx="3173855" cy="923330"/>
            <a:chOff x="2551706" y="4283314"/>
            <a:chExt cx="1682085" cy="923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512922-B1C7-4D10-92B9-EC55C93A055C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BBF90F-7DB6-412C-BBDC-DEE1348B1196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216CC3C-05C5-441A-89FE-63606E2815AF}"/>
              </a:ext>
            </a:extLst>
          </p:cNvPr>
          <p:cNvGrpSpPr/>
          <p:nvPr/>
        </p:nvGrpSpPr>
        <p:grpSpPr>
          <a:xfrm>
            <a:off x="929055" y="4015180"/>
            <a:ext cx="3068940" cy="923330"/>
            <a:chOff x="2551706" y="4283314"/>
            <a:chExt cx="1682085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7653C0-6516-41AA-BEDC-800C418AAA0D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570285-4ED9-4CF5-8309-40F550316EB2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E65D61-2CA0-4775-8A6B-3DC6EDE0CF58}"/>
              </a:ext>
            </a:extLst>
          </p:cNvPr>
          <p:cNvGrpSpPr/>
          <p:nvPr/>
        </p:nvGrpSpPr>
        <p:grpSpPr>
          <a:xfrm>
            <a:off x="929055" y="2727673"/>
            <a:ext cx="3068940" cy="923330"/>
            <a:chOff x="2551706" y="4283314"/>
            <a:chExt cx="1682085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9D6B51-B420-4CD5-935A-56D9542D2A60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0443BA-5487-447F-A39C-3AA32B8D0F4B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E2CED2-F1BD-4ECB-9091-DC3F303B2956}"/>
              </a:ext>
            </a:extLst>
          </p:cNvPr>
          <p:cNvGrpSpPr/>
          <p:nvPr/>
        </p:nvGrpSpPr>
        <p:grpSpPr>
          <a:xfrm>
            <a:off x="8167104" y="4015180"/>
            <a:ext cx="3095842" cy="923330"/>
            <a:chOff x="2551706" y="4283314"/>
            <a:chExt cx="1682085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4BBBA5-928E-4D39-94D6-797B511A4147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EC37DA-313C-41CA-B7EC-785DC2B033A4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0366D1-AD3B-440A-9CF6-EC47E2DC5741}"/>
              </a:ext>
            </a:extLst>
          </p:cNvPr>
          <p:cNvGrpSpPr/>
          <p:nvPr/>
        </p:nvGrpSpPr>
        <p:grpSpPr>
          <a:xfrm>
            <a:off x="8167104" y="2727673"/>
            <a:ext cx="3095842" cy="923330"/>
            <a:chOff x="2551706" y="4283314"/>
            <a:chExt cx="1682085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2F9B6F-1A29-401E-9F99-826804210665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3D4DA6-C752-4DE1-8E52-B02E4FBE05FB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853430-E76B-44C3-BE44-BA924602BE94}"/>
              </a:ext>
            </a:extLst>
          </p:cNvPr>
          <p:cNvGrpSpPr/>
          <p:nvPr/>
        </p:nvGrpSpPr>
        <p:grpSpPr>
          <a:xfrm>
            <a:off x="6720706" y="1709528"/>
            <a:ext cx="3274822" cy="923330"/>
            <a:chOff x="2551706" y="4283314"/>
            <a:chExt cx="1682085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D4C814-22B4-4CCE-A227-33D8B9EB5347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52D53E-2555-42C5-A5D6-9034F838618E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642D8B0E-2A50-41BD-A61D-07072353A658}"/>
              </a:ext>
            </a:extLst>
          </p:cNvPr>
          <p:cNvSpPr/>
          <p:nvPr/>
        </p:nvSpPr>
        <p:spPr>
          <a:xfrm>
            <a:off x="5177796" y="2883085"/>
            <a:ext cx="1812230" cy="181223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FBD28D4-BC01-4641-8534-ECA85374F667}"/>
              </a:ext>
            </a:extLst>
          </p:cNvPr>
          <p:cNvSpPr/>
          <p:nvPr/>
        </p:nvSpPr>
        <p:spPr>
          <a:xfrm>
            <a:off x="6038697" y="2817179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9B39F1A-25A6-4147-B318-20404EB5ACA6}"/>
              </a:ext>
            </a:extLst>
          </p:cNvPr>
          <p:cNvSpPr/>
          <p:nvPr/>
        </p:nvSpPr>
        <p:spPr>
          <a:xfrm>
            <a:off x="6808318" y="4177972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47DEBC-2EC0-4154-B729-1C4197136E44}"/>
              </a:ext>
            </a:extLst>
          </p:cNvPr>
          <p:cNvSpPr/>
          <p:nvPr/>
        </p:nvSpPr>
        <p:spPr>
          <a:xfrm>
            <a:off x="5221990" y="4177972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F9CDDBF-D263-4F12-A978-CF30AB1ADCE3}"/>
              </a:ext>
            </a:extLst>
          </p:cNvPr>
          <p:cNvSpPr/>
          <p:nvPr/>
        </p:nvSpPr>
        <p:spPr>
          <a:xfrm>
            <a:off x="6808318" y="3305963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89E810-844F-4821-B83C-ABE13D1E05B0}"/>
              </a:ext>
            </a:extLst>
          </p:cNvPr>
          <p:cNvSpPr/>
          <p:nvPr/>
        </p:nvSpPr>
        <p:spPr>
          <a:xfrm>
            <a:off x="5221990" y="3305963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5CF55D-48F9-402A-9240-5BB21A087D60}"/>
              </a:ext>
            </a:extLst>
          </p:cNvPr>
          <p:cNvSpPr/>
          <p:nvPr/>
        </p:nvSpPr>
        <p:spPr>
          <a:xfrm>
            <a:off x="6038697" y="4625825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729BB2-2D07-4863-A796-92F0B30EBD2C}"/>
              </a:ext>
            </a:extLst>
          </p:cNvPr>
          <p:cNvSpPr/>
          <p:nvPr/>
        </p:nvSpPr>
        <p:spPr>
          <a:xfrm>
            <a:off x="5678861" y="5082712"/>
            <a:ext cx="810105" cy="81010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21EE2C4-2BD5-412B-9F8F-2B4A2D3B618B}"/>
              </a:ext>
            </a:extLst>
          </p:cNvPr>
          <p:cNvSpPr/>
          <p:nvPr/>
        </p:nvSpPr>
        <p:spPr>
          <a:xfrm>
            <a:off x="4183630" y="2762325"/>
            <a:ext cx="810105" cy="81010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2271C63-B7E5-4AA5-8086-849EEB61852A}"/>
              </a:ext>
            </a:extLst>
          </p:cNvPr>
          <p:cNvSpPr/>
          <p:nvPr/>
        </p:nvSpPr>
        <p:spPr>
          <a:xfrm>
            <a:off x="7178011" y="4049832"/>
            <a:ext cx="810105" cy="81010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19AC869-8859-4F39-B7C3-BB1E20865B4B}"/>
              </a:ext>
            </a:extLst>
          </p:cNvPr>
          <p:cNvSpPr/>
          <p:nvPr/>
        </p:nvSpPr>
        <p:spPr>
          <a:xfrm>
            <a:off x="5678861" y="1769857"/>
            <a:ext cx="810105" cy="81010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BE60FE-117D-453B-B6A1-30CCB0DC2133}"/>
              </a:ext>
            </a:extLst>
          </p:cNvPr>
          <p:cNvSpPr/>
          <p:nvPr/>
        </p:nvSpPr>
        <p:spPr>
          <a:xfrm>
            <a:off x="4183630" y="4049832"/>
            <a:ext cx="810105" cy="81010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DD7F9B6-ECFB-400D-BDE9-89BDCD3B6555}"/>
              </a:ext>
            </a:extLst>
          </p:cNvPr>
          <p:cNvSpPr/>
          <p:nvPr/>
        </p:nvSpPr>
        <p:spPr>
          <a:xfrm>
            <a:off x="7178011" y="2762325"/>
            <a:ext cx="810105" cy="81010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Isosceles Triangle 51">
            <a:extLst>
              <a:ext uri="{FF2B5EF4-FFF2-40B4-BE49-F238E27FC236}">
                <a16:creationId xmlns:a16="http://schemas.microsoft.com/office/drawing/2014/main" id="{6085D466-5E45-4EA4-AB94-D7377E2C4F9B}"/>
              </a:ext>
            </a:extLst>
          </p:cNvPr>
          <p:cNvSpPr/>
          <p:nvPr/>
        </p:nvSpPr>
        <p:spPr>
          <a:xfrm>
            <a:off x="4436224" y="4343086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6" name="Oval 7">
            <a:extLst>
              <a:ext uri="{FF2B5EF4-FFF2-40B4-BE49-F238E27FC236}">
                <a16:creationId xmlns:a16="http://schemas.microsoft.com/office/drawing/2014/main" id="{41047967-E443-4FD9-BFB0-1F951BC3D3DA}"/>
              </a:ext>
            </a:extLst>
          </p:cNvPr>
          <p:cNvSpPr/>
          <p:nvPr/>
        </p:nvSpPr>
        <p:spPr>
          <a:xfrm>
            <a:off x="5918528" y="5322379"/>
            <a:ext cx="330770" cy="3307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7" name="Rounded Rectangle 27">
            <a:extLst>
              <a:ext uri="{FF2B5EF4-FFF2-40B4-BE49-F238E27FC236}">
                <a16:creationId xmlns:a16="http://schemas.microsoft.com/office/drawing/2014/main" id="{249776C6-670A-4604-BB26-A00025A3418F}"/>
              </a:ext>
            </a:extLst>
          </p:cNvPr>
          <p:cNvSpPr/>
          <p:nvPr/>
        </p:nvSpPr>
        <p:spPr>
          <a:xfrm>
            <a:off x="4430110" y="3045571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5DF1ABD3-49A8-43B8-9457-A74FECA12F70}"/>
              </a:ext>
            </a:extLst>
          </p:cNvPr>
          <p:cNvSpPr/>
          <p:nvPr/>
        </p:nvSpPr>
        <p:spPr>
          <a:xfrm>
            <a:off x="5922695" y="2035780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9" name="Round Same Side Corner Rectangle 36">
            <a:extLst>
              <a:ext uri="{FF2B5EF4-FFF2-40B4-BE49-F238E27FC236}">
                <a16:creationId xmlns:a16="http://schemas.microsoft.com/office/drawing/2014/main" id="{563023BA-9FEE-4309-A64E-D335C3642FDA}"/>
              </a:ext>
            </a:extLst>
          </p:cNvPr>
          <p:cNvSpPr/>
          <p:nvPr/>
        </p:nvSpPr>
        <p:spPr>
          <a:xfrm>
            <a:off x="7419252" y="3037865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0" name="자유형 176">
            <a:extLst>
              <a:ext uri="{FF2B5EF4-FFF2-40B4-BE49-F238E27FC236}">
                <a16:creationId xmlns:a16="http://schemas.microsoft.com/office/drawing/2014/main" id="{672B7872-6D1B-4DCE-B95E-BCA2F3FB63DA}"/>
              </a:ext>
            </a:extLst>
          </p:cNvPr>
          <p:cNvSpPr/>
          <p:nvPr/>
        </p:nvSpPr>
        <p:spPr>
          <a:xfrm>
            <a:off x="7397050" y="4259650"/>
            <a:ext cx="372027" cy="390469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74238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id="{9178FD0C-A040-42FB-8E05-8BE0ABBD69E0}"/>
              </a:ext>
            </a:extLst>
          </p:cNvPr>
          <p:cNvSpPr>
            <a:spLocks noEditPoints="1"/>
          </p:cNvSpPr>
          <p:nvPr/>
        </p:nvSpPr>
        <p:spPr bwMode="auto">
          <a:xfrm>
            <a:off x="753296" y="1673710"/>
            <a:ext cx="4960167" cy="3037669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26" name="Chart 7">
            <a:extLst>
              <a:ext uri="{FF2B5EF4-FFF2-40B4-BE49-F238E27FC236}">
                <a16:creationId xmlns:a16="http://schemas.microsoft.com/office/drawing/2014/main" id="{9F3E8091-9137-437D-A497-3E476896AC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6221786"/>
              </p:ext>
            </p:extLst>
          </p:nvPr>
        </p:nvGraphicFramePr>
        <p:xfrm>
          <a:off x="6915448" y="1372190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Chart 7">
            <a:extLst>
              <a:ext uri="{FF2B5EF4-FFF2-40B4-BE49-F238E27FC236}">
                <a16:creationId xmlns:a16="http://schemas.microsoft.com/office/drawing/2014/main" id="{C43927EC-E21E-4B8F-BE9E-06FE863ECF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7502816"/>
              </p:ext>
            </p:extLst>
          </p:nvPr>
        </p:nvGraphicFramePr>
        <p:xfrm>
          <a:off x="6927206" y="2894039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Chart 7">
            <a:extLst>
              <a:ext uri="{FF2B5EF4-FFF2-40B4-BE49-F238E27FC236}">
                <a16:creationId xmlns:a16="http://schemas.microsoft.com/office/drawing/2014/main" id="{BDF68E91-9BF0-40DA-A0C9-019C5D2FE8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2963701"/>
              </p:ext>
            </p:extLst>
          </p:nvPr>
        </p:nvGraphicFramePr>
        <p:xfrm>
          <a:off x="6923431" y="4415888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Oval Callout 4">
            <a:extLst>
              <a:ext uri="{FF2B5EF4-FFF2-40B4-BE49-F238E27FC236}">
                <a16:creationId xmlns:a16="http://schemas.microsoft.com/office/drawing/2014/main" id="{93E80E6C-E44C-4B07-BFA5-7B83983373CB}"/>
              </a:ext>
            </a:extLst>
          </p:cNvPr>
          <p:cNvSpPr/>
          <p:nvPr/>
        </p:nvSpPr>
        <p:spPr>
          <a:xfrm flipH="1">
            <a:off x="5701281" y="2022948"/>
            <a:ext cx="1121271" cy="751251"/>
          </a:xfrm>
          <a:prstGeom prst="wedgeEllipseCallout">
            <a:avLst>
              <a:gd name="adj1" fmla="val 232977"/>
              <a:gd name="adj2" fmla="val 1115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TEXT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Oval Callout 5">
            <a:extLst>
              <a:ext uri="{FF2B5EF4-FFF2-40B4-BE49-F238E27FC236}">
                <a16:creationId xmlns:a16="http://schemas.microsoft.com/office/drawing/2014/main" id="{6EE60043-0B51-44BD-A30B-836F177E6915}"/>
              </a:ext>
            </a:extLst>
          </p:cNvPr>
          <p:cNvSpPr/>
          <p:nvPr/>
        </p:nvSpPr>
        <p:spPr>
          <a:xfrm>
            <a:off x="4954464" y="3716851"/>
            <a:ext cx="1121271" cy="751251"/>
          </a:xfrm>
          <a:prstGeom prst="wedgeEllipseCallout">
            <a:avLst>
              <a:gd name="adj1" fmla="val -123347"/>
              <a:gd name="adj2" fmla="val -68557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TEXT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Oval Callout 31">
            <a:extLst>
              <a:ext uri="{FF2B5EF4-FFF2-40B4-BE49-F238E27FC236}">
                <a16:creationId xmlns:a16="http://schemas.microsoft.com/office/drawing/2014/main" id="{EC3F2E74-82E9-4248-BEAD-111361E4010B}"/>
              </a:ext>
            </a:extLst>
          </p:cNvPr>
          <p:cNvSpPr/>
          <p:nvPr/>
        </p:nvSpPr>
        <p:spPr>
          <a:xfrm>
            <a:off x="1265569" y="1933859"/>
            <a:ext cx="1121271" cy="751251"/>
          </a:xfrm>
          <a:prstGeom prst="wedgeEllipseCallout">
            <a:avLst>
              <a:gd name="adj1" fmla="val 45830"/>
              <a:gd name="adj2" fmla="val 1130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TEXT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2" name="그룹 8">
            <a:extLst>
              <a:ext uri="{FF2B5EF4-FFF2-40B4-BE49-F238E27FC236}">
                <a16:creationId xmlns:a16="http://schemas.microsoft.com/office/drawing/2014/main" id="{DB3D6D25-8414-4C80-9CC8-8447882AF8B8}"/>
              </a:ext>
            </a:extLst>
          </p:cNvPr>
          <p:cNvGrpSpPr/>
          <p:nvPr/>
        </p:nvGrpSpPr>
        <p:grpSpPr>
          <a:xfrm>
            <a:off x="8627176" y="1743068"/>
            <a:ext cx="2880000" cy="919105"/>
            <a:chOff x="8337040" y="1933568"/>
            <a:chExt cx="2520000" cy="91910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5999B90-E372-444C-9000-43B6B259B6D4}"/>
                </a:ext>
              </a:extLst>
            </p:cNvPr>
            <p:cNvSpPr txBox="1"/>
            <p:nvPr/>
          </p:nvSpPr>
          <p:spPr>
            <a:xfrm>
              <a:off x="8337040" y="1933568"/>
              <a:ext cx="252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40% Progress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4FD5EEF-95A3-4132-80F2-ED181933A724}"/>
                </a:ext>
              </a:extLst>
            </p:cNvPr>
            <p:cNvSpPr txBox="1"/>
            <p:nvPr/>
          </p:nvSpPr>
          <p:spPr>
            <a:xfrm>
              <a:off x="8337040" y="2206342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7">
            <a:extLst>
              <a:ext uri="{FF2B5EF4-FFF2-40B4-BE49-F238E27FC236}">
                <a16:creationId xmlns:a16="http://schemas.microsoft.com/office/drawing/2014/main" id="{730D8554-C356-4FD0-8E84-09455CE0D6E4}"/>
              </a:ext>
            </a:extLst>
          </p:cNvPr>
          <p:cNvGrpSpPr/>
          <p:nvPr/>
        </p:nvGrpSpPr>
        <p:grpSpPr>
          <a:xfrm>
            <a:off x="8627176" y="3295069"/>
            <a:ext cx="2880000" cy="919105"/>
            <a:chOff x="8337040" y="3459280"/>
            <a:chExt cx="2520354" cy="91910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ECB23CB-D448-410E-9EE8-B7DA760D70A6}"/>
                </a:ext>
              </a:extLst>
            </p:cNvPr>
            <p:cNvSpPr txBox="1"/>
            <p:nvPr/>
          </p:nvSpPr>
          <p:spPr>
            <a:xfrm>
              <a:off x="8337040" y="3459280"/>
              <a:ext cx="252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80% Progress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A33FA45-9577-4EE1-AEB4-746149F00624}"/>
                </a:ext>
              </a:extLst>
            </p:cNvPr>
            <p:cNvSpPr txBox="1"/>
            <p:nvPr/>
          </p:nvSpPr>
          <p:spPr>
            <a:xfrm>
              <a:off x="8337394" y="3732054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6">
            <a:extLst>
              <a:ext uri="{FF2B5EF4-FFF2-40B4-BE49-F238E27FC236}">
                <a16:creationId xmlns:a16="http://schemas.microsoft.com/office/drawing/2014/main" id="{18A9527B-3CF3-4D2E-AEED-C402B9F96D56}"/>
              </a:ext>
            </a:extLst>
          </p:cNvPr>
          <p:cNvGrpSpPr/>
          <p:nvPr/>
        </p:nvGrpSpPr>
        <p:grpSpPr>
          <a:xfrm>
            <a:off x="8627176" y="4816918"/>
            <a:ext cx="2880000" cy="919105"/>
            <a:chOff x="8337040" y="5106614"/>
            <a:chExt cx="2520354" cy="91910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73C5679-9C54-425A-925C-6735D09EB72D}"/>
                </a:ext>
              </a:extLst>
            </p:cNvPr>
            <p:cNvSpPr txBox="1"/>
            <p:nvPr/>
          </p:nvSpPr>
          <p:spPr>
            <a:xfrm>
              <a:off x="8337040" y="5106614"/>
              <a:ext cx="252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20% Progress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831B410-2A53-4380-AB45-869007A8B5CD}"/>
                </a:ext>
              </a:extLst>
            </p:cNvPr>
            <p:cNvSpPr txBox="1"/>
            <p:nvPr/>
          </p:nvSpPr>
          <p:spPr>
            <a:xfrm>
              <a:off x="8337394" y="5379388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D7CEED7-8794-44E4-88C5-800A26EEB0A0}"/>
              </a:ext>
            </a:extLst>
          </p:cNvPr>
          <p:cNvSpPr txBox="1"/>
          <p:nvPr/>
        </p:nvSpPr>
        <p:spPr>
          <a:xfrm>
            <a:off x="7289478" y="1971788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40</a:t>
            </a:r>
            <a:r>
              <a:rPr lang="en-US" altLang="ko-KR" b="1" dirty="0">
                <a:solidFill>
                  <a:schemeClr val="bg1"/>
                </a:solidFill>
              </a:rPr>
              <a:t>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25B1EC-61A3-4E08-BF62-8AA97EBD7220}"/>
              </a:ext>
            </a:extLst>
          </p:cNvPr>
          <p:cNvSpPr txBox="1"/>
          <p:nvPr/>
        </p:nvSpPr>
        <p:spPr>
          <a:xfrm>
            <a:off x="7289478" y="3523789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</a:rPr>
              <a:t>80</a:t>
            </a:r>
            <a:r>
              <a:rPr lang="en-US" altLang="ko-KR" b="1" dirty="0">
                <a:solidFill>
                  <a:schemeClr val="accent2"/>
                </a:solidFill>
              </a:rPr>
              <a:t>%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0333B0-23CE-47F0-9939-C1FF577E0E87}"/>
              </a:ext>
            </a:extLst>
          </p:cNvPr>
          <p:cNvSpPr txBox="1"/>
          <p:nvPr/>
        </p:nvSpPr>
        <p:spPr>
          <a:xfrm>
            <a:off x="7289478" y="5045638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20</a:t>
            </a:r>
            <a:r>
              <a:rPr lang="en-US" altLang="ko-KR" b="1" dirty="0">
                <a:solidFill>
                  <a:schemeClr val="bg1"/>
                </a:solidFill>
              </a:rPr>
              <a:t>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44" name="그룹 2">
            <a:extLst>
              <a:ext uri="{FF2B5EF4-FFF2-40B4-BE49-F238E27FC236}">
                <a16:creationId xmlns:a16="http://schemas.microsoft.com/office/drawing/2014/main" id="{F97A521A-39C6-4A54-8CEB-ACA112135BCC}"/>
              </a:ext>
            </a:extLst>
          </p:cNvPr>
          <p:cNvGrpSpPr/>
          <p:nvPr/>
        </p:nvGrpSpPr>
        <p:grpSpPr>
          <a:xfrm>
            <a:off x="671027" y="4585910"/>
            <a:ext cx="6085292" cy="1356577"/>
            <a:chOff x="404328" y="4881913"/>
            <a:chExt cx="4752528" cy="135657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6E872FD-6320-4B6F-B082-35F64D155DEE}"/>
                </a:ext>
              </a:extLst>
            </p:cNvPr>
            <p:cNvSpPr txBox="1"/>
            <p:nvPr/>
          </p:nvSpPr>
          <p:spPr>
            <a:xfrm>
              <a:off x="404328" y="4881913"/>
              <a:ext cx="47525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</a:rPr>
                <a:t>40% Progress</a:t>
              </a:r>
              <a:endParaRPr lang="ko-KR" altLang="en-US" sz="1600" b="1" dirty="0">
                <a:solidFill>
                  <a:schemeClr val="accent2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A34C8C1-1403-4C6A-8E70-4202D830A553}"/>
                </a:ext>
              </a:extLst>
            </p:cNvPr>
            <p:cNvSpPr txBox="1"/>
            <p:nvPr/>
          </p:nvSpPr>
          <p:spPr>
            <a:xfrm>
              <a:off x="404682" y="5222827"/>
              <a:ext cx="47521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Easy to change colors, photos.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This PowerPoint Template has clean and neutral design that can be adapted to any content and meets various market segments. With this many slides you are able to make a complete PowerPoint Presentation that best suit your needs.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168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22">
            <a:extLst>
              <a:ext uri="{FF2B5EF4-FFF2-40B4-BE49-F238E27FC236}">
                <a16:creationId xmlns:a16="http://schemas.microsoft.com/office/drawing/2014/main" id="{172B8929-F933-41A8-A0BB-794E27B2F878}"/>
              </a:ext>
            </a:extLst>
          </p:cNvPr>
          <p:cNvSpPr/>
          <p:nvPr/>
        </p:nvSpPr>
        <p:spPr>
          <a:xfrm>
            <a:off x="7907009" y="4061638"/>
            <a:ext cx="723687" cy="723687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056843BB-448C-475C-A9EA-792EE2D3BBEC}"/>
              </a:ext>
            </a:extLst>
          </p:cNvPr>
          <p:cNvSpPr/>
          <p:nvPr/>
        </p:nvSpPr>
        <p:spPr>
          <a:xfrm>
            <a:off x="7907009" y="5407724"/>
            <a:ext cx="723687" cy="723687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2">
            <a:extLst>
              <a:ext uri="{FF2B5EF4-FFF2-40B4-BE49-F238E27FC236}">
                <a16:creationId xmlns:a16="http://schemas.microsoft.com/office/drawing/2014/main" id="{DED59E8C-0DE3-4619-9544-6DE248871C5A}"/>
              </a:ext>
            </a:extLst>
          </p:cNvPr>
          <p:cNvGrpSpPr/>
          <p:nvPr/>
        </p:nvGrpSpPr>
        <p:grpSpPr>
          <a:xfrm>
            <a:off x="8786983" y="4072344"/>
            <a:ext cx="2750512" cy="738664"/>
            <a:chOff x="2551705" y="4283314"/>
            <a:chExt cx="2357003" cy="7386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E1E156-4E16-4BDB-89BA-9C208A8CC19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D3B30C-8D29-4872-ABD7-A8752F29EB09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5">
            <a:extLst>
              <a:ext uri="{FF2B5EF4-FFF2-40B4-BE49-F238E27FC236}">
                <a16:creationId xmlns:a16="http://schemas.microsoft.com/office/drawing/2014/main" id="{DD6CBD71-DD3E-467B-A041-5CC2C06B6D5A}"/>
              </a:ext>
            </a:extLst>
          </p:cNvPr>
          <p:cNvGrpSpPr/>
          <p:nvPr/>
        </p:nvGrpSpPr>
        <p:grpSpPr>
          <a:xfrm>
            <a:off x="8786983" y="5418430"/>
            <a:ext cx="2750512" cy="738664"/>
            <a:chOff x="2551705" y="4283314"/>
            <a:chExt cx="2357003" cy="73866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043555-6C44-49F7-B41B-2C24851DDF6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ED6401-4F33-49BC-92DF-E344E5E324C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Oval 21">
            <a:extLst>
              <a:ext uri="{FF2B5EF4-FFF2-40B4-BE49-F238E27FC236}">
                <a16:creationId xmlns:a16="http://schemas.microsoft.com/office/drawing/2014/main" id="{6A39051F-C38F-49CB-912D-4D17C8189E0F}"/>
              </a:ext>
            </a:extLst>
          </p:cNvPr>
          <p:cNvSpPr/>
          <p:nvPr/>
        </p:nvSpPr>
        <p:spPr>
          <a:xfrm>
            <a:off x="7907009" y="2679630"/>
            <a:ext cx="723687" cy="723687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C8795B9A-9535-4223-9E27-7CB9DF94CCBC}"/>
              </a:ext>
            </a:extLst>
          </p:cNvPr>
          <p:cNvGrpSpPr/>
          <p:nvPr/>
        </p:nvGrpSpPr>
        <p:grpSpPr>
          <a:xfrm>
            <a:off x="8786983" y="2690336"/>
            <a:ext cx="2769206" cy="738664"/>
            <a:chOff x="2551705" y="4283314"/>
            <a:chExt cx="2373022" cy="7386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41B5BD-3B1B-4EA1-9FEE-52E6165D27DC}"/>
                </a:ext>
              </a:extLst>
            </p:cNvPr>
            <p:cNvSpPr txBox="1"/>
            <p:nvPr/>
          </p:nvSpPr>
          <p:spPr>
            <a:xfrm>
              <a:off x="2551705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DBF570-9060-4301-BDE1-205455DCDAD9}"/>
                </a:ext>
              </a:extLst>
            </p:cNvPr>
            <p:cNvSpPr txBox="1"/>
            <p:nvPr/>
          </p:nvSpPr>
          <p:spPr>
            <a:xfrm>
              <a:off x="2551705" y="4283314"/>
              <a:ext cx="2373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" name="Rectangle 36">
            <a:extLst>
              <a:ext uri="{FF2B5EF4-FFF2-40B4-BE49-F238E27FC236}">
                <a16:creationId xmlns:a16="http://schemas.microsoft.com/office/drawing/2014/main" id="{D834CB55-8BDE-421D-ABCC-961739A24A94}"/>
              </a:ext>
            </a:extLst>
          </p:cNvPr>
          <p:cNvSpPr/>
          <p:nvPr/>
        </p:nvSpPr>
        <p:spPr>
          <a:xfrm>
            <a:off x="8076767" y="2866650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E5158E2D-02B5-4941-999B-41EF642CDE5C}"/>
              </a:ext>
            </a:extLst>
          </p:cNvPr>
          <p:cNvSpPr/>
          <p:nvPr/>
        </p:nvSpPr>
        <p:spPr>
          <a:xfrm>
            <a:off x="8056331" y="562675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4B906DA7-A92D-4304-9D25-C67EA6516F32}"/>
              </a:ext>
            </a:extLst>
          </p:cNvPr>
          <p:cNvSpPr/>
          <p:nvPr/>
        </p:nvSpPr>
        <p:spPr>
          <a:xfrm>
            <a:off x="8060637" y="4277975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A48A38-939A-4DAE-BB14-54506E611B52}"/>
              </a:ext>
            </a:extLst>
          </p:cNvPr>
          <p:cNvSpPr txBox="1"/>
          <p:nvPr/>
        </p:nvSpPr>
        <p:spPr>
          <a:xfrm>
            <a:off x="7739053" y="341568"/>
            <a:ext cx="409099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BEFA6E-FF33-4A1C-8288-8ABB0CA57DF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A27E9D5-138F-48DA-814F-2B9EA9505C2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543455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38B27E2-D825-40A5-8D8C-7E5DBCF50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489679"/>
              </p:ext>
            </p:extLst>
          </p:nvPr>
        </p:nvGraphicFramePr>
        <p:xfrm>
          <a:off x="6456040" y="2074647"/>
          <a:ext cx="4846328" cy="3992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D59DDCD3-3678-4C23-B0CB-8B3F4439871C}"/>
              </a:ext>
            </a:extLst>
          </p:cNvPr>
          <p:cNvGrpSpPr/>
          <p:nvPr/>
        </p:nvGrpSpPr>
        <p:grpSpPr>
          <a:xfrm>
            <a:off x="881064" y="2122392"/>
            <a:ext cx="5371602" cy="1127966"/>
            <a:chOff x="3501215" y="2000094"/>
            <a:chExt cx="4031191" cy="112796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75D83D-4F02-4170-A04A-B3C1AA9036AB}"/>
                </a:ext>
              </a:extLst>
            </p:cNvPr>
            <p:cNvSpPr txBox="1"/>
            <p:nvPr/>
          </p:nvSpPr>
          <p:spPr>
            <a:xfrm>
              <a:off x="3507646" y="2297063"/>
              <a:ext cx="40247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5A3418-0119-44F1-8599-279E0116DDAF}"/>
                </a:ext>
              </a:extLst>
            </p:cNvPr>
            <p:cNvSpPr txBox="1"/>
            <p:nvPr/>
          </p:nvSpPr>
          <p:spPr>
            <a:xfrm>
              <a:off x="3501215" y="2000094"/>
              <a:ext cx="4029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E20C2C8-2616-411D-8737-DD6CFB60E334}"/>
              </a:ext>
            </a:extLst>
          </p:cNvPr>
          <p:cNvGrpSpPr/>
          <p:nvPr/>
        </p:nvGrpSpPr>
        <p:grpSpPr>
          <a:xfrm>
            <a:off x="1396148" y="3586262"/>
            <a:ext cx="1761331" cy="758741"/>
            <a:chOff x="203895" y="3409836"/>
            <a:chExt cx="1761331" cy="7587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0F2F9-A2A8-4AF3-A00C-F32DBB5B0ABB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$234,090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53D098-E758-47F4-9889-A63460F58D4F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8923E5-7456-4A3B-8CD3-2B5278B62979}"/>
              </a:ext>
            </a:extLst>
          </p:cNvPr>
          <p:cNvGrpSpPr/>
          <p:nvPr/>
        </p:nvGrpSpPr>
        <p:grpSpPr>
          <a:xfrm>
            <a:off x="3664859" y="3586262"/>
            <a:ext cx="1761331" cy="758741"/>
            <a:chOff x="203895" y="3409836"/>
            <a:chExt cx="1761331" cy="75874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5320AD-2743-4B07-B478-3986343EE4EF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$434,090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4E1B3A-EF5F-455A-BB9B-6220B89E4AFA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FA2CDE6-F2FF-4FF8-9ACC-655345B7B1FD}"/>
              </a:ext>
            </a:extLst>
          </p:cNvPr>
          <p:cNvSpPr txBox="1"/>
          <p:nvPr/>
        </p:nvSpPr>
        <p:spPr>
          <a:xfrm>
            <a:off x="889633" y="4809337"/>
            <a:ext cx="5363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F2E0B9-52FA-4BF3-9390-8DBCBD6EBF56}"/>
              </a:ext>
            </a:extLst>
          </p:cNvPr>
          <p:cNvGrpSpPr/>
          <p:nvPr/>
        </p:nvGrpSpPr>
        <p:grpSpPr>
          <a:xfrm>
            <a:off x="8256240" y="1792131"/>
            <a:ext cx="936104" cy="261610"/>
            <a:chOff x="6372200" y="5450740"/>
            <a:chExt cx="936104" cy="26161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CF91A10-5D5F-446A-978D-5A5AEADA8495}"/>
                </a:ext>
              </a:extLst>
            </p:cNvPr>
            <p:cNvSpPr/>
            <p:nvPr/>
          </p:nvSpPr>
          <p:spPr>
            <a:xfrm>
              <a:off x="6372200" y="5517232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513982-1E26-459A-AAE2-247495ED9747}"/>
                </a:ext>
              </a:extLst>
            </p:cNvPr>
            <p:cNvSpPr txBox="1"/>
            <p:nvPr/>
          </p:nvSpPr>
          <p:spPr>
            <a:xfrm>
              <a:off x="6537971" y="5450740"/>
              <a:ext cx="7703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Item Title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B03BB1-B2DE-4586-92C6-3C0AC86F73A0}"/>
              </a:ext>
            </a:extLst>
          </p:cNvPr>
          <p:cNvGrpSpPr/>
          <p:nvPr/>
        </p:nvGrpSpPr>
        <p:grpSpPr>
          <a:xfrm>
            <a:off x="9408368" y="1786615"/>
            <a:ext cx="936104" cy="261610"/>
            <a:chOff x="6372200" y="5450740"/>
            <a:chExt cx="936104" cy="26161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428FA66-BB7D-489A-993C-9843B6536116}"/>
                </a:ext>
              </a:extLst>
            </p:cNvPr>
            <p:cNvSpPr/>
            <p:nvPr/>
          </p:nvSpPr>
          <p:spPr>
            <a:xfrm>
              <a:off x="6372200" y="5517232"/>
              <a:ext cx="144016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E566BE-6E59-48E4-B7BC-8F96B329DA8F}"/>
                </a:ext>
              </a:extLst>
            </p:cNvPr>
            <p:cNvSpPr txBox="1"/>
            <p:nvPr/>
          </p:nvSpPr>
          <p:spPr>
            <a:xfrm>
              <a:off x="6537971" y="5450740"/>
              <a:ext cx="7703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Item Title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68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Timeline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B0D291D-8605-4AC4-A2BE-AE66957FE7F5}"/>
              </a:ext>
            </a:extLst>
          </p:cNvPr>
          <p:cNvCxnSpPr>
            <a:cxnSpLocks/>
          </p:cNvCxnSpPr>
          <p:nvPr/>
        </p:nvCxnSpPr>
        <p:spPr>
          <a:xfrm>
            <a:off x="968309" y="3937259"/>
            <a:ext cx="10383716" cy="0"/>
          </a:xfrm>
          <a:prstGeom prst="line">
            <a:avLst/>
          </a:prstGeom>
          <a:ln w="444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843DB87-51A7-45E8-9D11-408FE7384198}"/>
              </a:ext>
            </a:extLst>
          </p:cNvPr>
          <p:cNvSpPr/>
          <p:nvPr/>
        </p:nvSpPr>
        <p:spPr>
          <a:xfrm>
            <a:off x="1174110" y="3840884"/>
            <a:ext cx="182880" cy="182880"/>
          </a:xfrm>
          <a:prstGeom prst="ellipse">
            <a:avLst/>
          </a:prstGeom>
          <a:solidFill>
            <a:schemeClr val="accent1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02C05A-90EB-4C75-817A-3A99BBA8FC78}"/>
              </a:ext>
            </a:extLst>
          </p:cNvPr>
          <p:cNvSpPr/>
          <p:nvPr/>
        </p:nvSpPr>
        <p:spPr>
          <a:xfrm>
            <a:off x="3231087" y="3840884"/>
            <a:ext cx="182880" cy="182880"/>
          </a:xfrm>
          <a:prstGeom prst="ellipse">
            <a:avLst/>
          </a:prstGeom>
          <a:solidFill>
            <a:schemeClr val="accent1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5225B3B-C7F8-4AFC-AF1F-088149D66A5F}"/>
              </a:ext>
            </a:extLst>
          </p:cNvPr>
          <p:cNvSpPr/>
          <p:nvPr/>
        </p:nvSpPr>
        <p:spPr>
          <a:xfrm>
            <a:off x="5288064" y="3840884"/>
            <a:ext cx="182880" cy="182880"/>
          </a:xfrm>
          <a:prstGeom prst="ellipse">
            <a:avLst/>
          </a:prstGeom>
          <a:solidFill>
            <a:schemeClr val="accent1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AD0FD8-106B-4CDD-98DB-CD64552419D9}"/>
              </a:ext>
            </a:extLst>
          </p:cNvPr>
          <p:cNvSpPr/>
          <p:nvPr/>
        </p:nvSpPr>
        <p:spPr>
          <a:xfrm>
            <a:off x="7345041" y="3840884"/>
            <a:ext cx="182880" cy="182880"/>
          </a:xfrm>
          <a:prstGeom prst="ellipse">
            <a:avLst/>
          </a:prstGeom>
          <a:solidFill>
            <a:schemeClr val="accent1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427CDA-8234-406E-B626-5ADBC1E05041}"/>
              </a:ext>
            </a:extLst>
          </p:cNvPr>
          <p:cNvSpPr/>
          <p:nvPr/>
        </p:nvSpPr>
        <p:spPr>
          <a:xfrm>
            <a:off x="9402019" y="3840884"/>
            <a:ext cx="182880" cy="182880"/>
          </a:xfrm>
          <a:prstGeom prst="ellipse">
            <a:avLst/>
          </a:prstGeom>
          <a:solidFill>
            <a:schemeClr val="accent1"/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AA1C1C-ACE6-4D53-83E3-6049B293DA5B}"/>
              </a:ext>
            </a:extLst>
          </p:cNvPr>
          <p:cNvCxnSpPr/>
          <p:nvPr/>
        </p:nvCxnSpPr>
        <p:spPr>
          <a:xfrm>
            <a:off x="3332987" y="4034891"/>
            <a:ext cx="0" cy="1344149"/>
          </a:xfrm>
          <a:prstGeom prst="line">
            <a:avLst/>
          </a:prstGeom>
          <a:ln w="254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A76A41-5CF2-474E-8FA3-28C06D46001A}"/>
              </a:ext>
            </a:extLst>
          </p:cNvPr>
          <p:cNvCxnSpPr/>
          <p:nvPr/>
        </p:nvCxnSpPr>
        <p:spPr>
          <a:xfrm>
            <a:off x="7455425" y="4029302"/>
            <a:ext cx="0" cy="1344149"/>
          </a:xfrm>
          <a:prstGeom prst="line">
            <a:avLst/>
          </a:prstGeom>
          <a:ln w="254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464EC1-38C0-4B54-971F-338DB4CCD0A8}"/>
              </a:ext>
            </a:extLst>
          </p:cNvPr>
          <p:cNvCxnSpPr/>
          <p:nvPr/>
        </p:nvCxnSpPr>
        <p:spPr>
          <a:xfrm>
            <a:off x="1271768" y="2480557"/>
            <a:ext cx="0" cy="1344149"/>
          </a:xfrm>
          <a:prstGeom prst="line">
            <a:avLst/>
          </a:prstGeom>
          <a:ln w="254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EA54AA-C407-4F41-A6B9-4295A65AA5B4}"/>
              </a:ext>
            </a:extLst>
          </p:cNvPr>
          <p:cNvCxnSpPr/>
          <p:nvPr/>
        </p:nvCxnSpPr>
        <p:spPr>
          <a:xfrm>
            <a:off x="5394206" y="2480557"/>
            <a:ext cx="0" cy="1344149"/>
          </a:xfrm>
          <a:prstGeom prst="line">
            <a:avLst/>
          </a:prstGeom>
          <a:ln w="254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A821E-1A20-46D8-B5BC-179F190CF19C}"/>
              </a:ext>
            </a:extLst>
          </p:cNvPr>
          <p:cNvCxnSpPr/>
          <p:nvPr/>
        </p:nvCxnSpPr>
        <p:spPr>
          <a:xfrm>
            <a:off x="9497594" y="2480557"/>
            <a:ext cx="0" cy="1344149"/>
          </a:xfrm>
          <a:prstGeom prst="line">
            <a:avLst/>
          </a:prstGeom>
          <a:ln w="254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CF9308-DCFD-40B6-BCAF-7F0C239AE222}"/>
              </a:ext>
            </a:extLst>
          </p:cNvPr>
          <p:cNvSpPr txBox="1"/>
          <p:nvPr/>
        </p:nvSpPr>
        <p:spPr>
          <a:xfrm>
            <a:off x="839976" y="1872837"/>
            <a:ext cx="864095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80A9AE-C449-4BBC-85C8-D68C9CAF0BCF}"/>
              </a:ext>
            </a:extLst>
          </p:cNvPr>
          <p:cNvGrpSpPr/>
          <p:nvPr/>
        </p:nvGrpSpPr>
        <p:grpSpPr>
          <a:xfrm>
            <a:off x="1393435" y="2531656"/>
            <a:ext cx="1681201" cy="1083700"/>
            <a:chOff x="2530760" y="2691695"/>
            <a:chExt cx="1681201" cy="10837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0EC61E-A4CF-495B-8DA1-C05386666025}"/>
                </a:ext>
              </a:extLst>
            </p:cNvPr>
            <p:cNvSpPr txBox="1"/>
            <p:nvPr/>
          </p:nvSpPr>
          <p:spPr>
            <a:xfrm>
              <a:off x="2530760" y="2944398"/>
              <a:ext cx="1681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8509CB-7A10-45FA-ADCF-22DD5671CAF6}"/>
                </a:ext>
              </a:extLst>
            </p:cNvPr>
            <p:cNvSpPr txBox="1"/>
            <p:nvPr/>
          </p:nvSpPr>
          <p:spPr>
            <a:xfrm>
              <a:off x="2530760" y="2691695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48E5841-646E-479E-89D1-B0043D236960}"/>
              </a:ext>
            </a:extLst>
          </p:cNvPr>
          <p:cNvSpPr txBox="1"/>
          <p:nvPr/>
        </p:nvSpPr>
        <p:spPr>
          <a:xfrm>
            <a:off x="4962922" y="1889004"/>
            <a:ext cx="864095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ACE96A-7202-4549-A529-76930C62B4D7}"/>
              </a:ext>
            </a:extLst>
          </p:cNvPr>
          <p:cNvGrpSpPr/>
          <p:nvPr/>
        </p:nvGrpSpPr>
        <p:grpSpPr>
          <a:xfrm>
            <a:off x="5532129" y="2547822"/>
            <a:ext cx="1681201" cy="1083700"/>
            <a:chOff x="4698620" y="2707861"/>
            <a:chExt cx="1681201" cy="108370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5F09FB-55C8-4C45-AC12-B0419403CF3A}"/>
                </a:ext>
              </a:extLst>
            </p:cNvPr>
            <p:cNvSpPr txBox="1"/>
            <p:nvPr/>
          </p:nvSpPr>
          <p:spPr>
            <a:xfrm>
              <a:off x="4698620" y="2960564"/>
              <a:ext cx="1681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0C33AF-B178-4A7B-8036-DCBFC4154DF3}"/>
                </a:ext>
              </a:extLst>
            </p:cNvPr>
            <p:cNvSpPr txBox="1"/>
            <p:nvPr/>
          </p:nvSpPr>
          <p:spPr>
            <a:xfrm>
              <a:off x="4698620" y="2707861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4F873F2-3CCC-4DFE-9490-68499F83797A}"/>
              </a:ext>
            </a:extLst>
          </p:cNvPr>
          <p:cNvSpPr txBox="1"/>
          <p:nvPr/>
        </p:nvSpPr>
        <p:spPr>
          <a:xfrm>
            <a:off x="9085870" y="1905170"/>
            <a:ext cx="864095" cy="461665"/>
          </a:xfrm>
          <a:prstGeom prst="rect">
            <a:avLst/>
          </a:prstGeom>
          <a:solidFill>
            <a:schemeClr val="accent4"/>
          </a:solidFill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B32815-B708-4BE7-AB6E-E72305901422}"/>
              </a:ext>
            </a:extLst>
          </p:cNvPr>
          <p:cNvGrpSpPr/>
          <p:nvPr/>
        </p:nvGrpSpPr>
        <p:grpSpPr>
          <a:xfrm>
            <a:off x="9670824" y="2563989"/>
            <a:ext cx="1681201" cy="1083700"/>
            <a:chOff x="6866480" y="2724028"/>
            <a:chExt cx="1681201" cy="10837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F62E03-A4AF-4FFA-B994-4A2544F687F2}"/>
                </a:ext>
              </a:extLst>
            </p:cNvPr>
            <p:cNvSpPr txBox="1"/>
            <p:nvPr/>
          </p:nvSpPr>
          <p:spPr>
            <a:xfrm>
              <a:off x="6866480" y="2976731"/>
              <a:ext cx="1681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B9E30C5-3731-4D34-AA3B-785B9FC498DB}"/>
                </a:ext>
              </a:extLst>
            </p:cNvPr>
            <p:cNvSpPr txBox="1"/>
            <p:nvPr/>
          </p:nvSpPr>
          <p:spPr>
            <a:xfrm>
              <a:off x="6866480" y="2724028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4D1E8AF-6D7B-4B0F-BFA6-5FC558F4B9DA}"/>
              </a:ext>
            </a:extLst>
          </p:cNvPr>
          <p:cNvSpPr txBox="1"/>
          <p:nvPr/>
        </p:nvSpPr>
        <p:spPr>
          <a:xfrm>
            <a:off x="2901449" y="5529246"/>
            <a:ext cx="864095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F26B810-3377-4984-BCCB-AF1559533FF0}"/>
              </a:ext>
            </a:extLst>
          </p:cNvPr>
          <p:cNvGrpSpPr/>
          <p:nvPr/>
        </p:nvGrpSpPr>
        <p:grpSpPr>
          <a:xfrm>
            <a:off x="3462782" y="4275043"/>
            <a:ext cx="1681201" cy="1083701"/>
            <a:chOff x="3584592" y="4287807"/>
            <a:chExt cx="1681201" cy="108370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26B36B-1338-4290-A8FC-1F8294604ED3}"/>
                </a:ext>
              </a:extLst>
            </p:cNvPr>
            <p:cNvSpPr txBox="1"/>
            <p:nvPr/>
          </p:nvSpPr>
          <p:spPr>
            <a:xfrm>
              <a:off x="3584592" y="4540511"/>
              <a:ext cx="1681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A98472-379A-42FD-9510-1AA57CB882FB}"/>
                </a:ext>
              </a:extLst>
            </p:cNvPr>
            <p:cNvSpPr txBox="1"/>
            <p:nvPr/>
          </p:nvSpPr>
          <p:spPr>
            <a:xfrm>
              <a:off x="3584592" y="428780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B4EFAA6-344B-45F2-B6B7-DAE9918563D6}"/>
              </a:ext>
            </a:extLst>
          </p:cNvPr>
          <p:cNvSpPr txBox="1"/>
          <p:nvPr/>
        </p:nvSpPr>
        <p:spPr>
          <a:xfrm>
            <a:off x="7024395" y="5529246"/>
            <a:ext cx="864095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08364EF-0633-413D-A12C-7D054E583850}"/>
              </a:ext>
            </a:extLst>
          </p:cNvPr>
          <p:cNvGrpSpPr/>
          <p:nvPr/>
        </p:nvGrpSpPr>
        <p:grpSpPr>
          <a:xfrm>
            <a:off x="7601476" y="4275043"/>
            <a:ext cx="1681201" cy="1083701"/>
            <a:chOff x="5750295" y="4287807"/>
            <a:chExt cx="1681201" cy="108370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CD6672-8617-4960-A5FE-69977D36269A}"/>
                </a:ext>
              </a:extLst>
            </p:cNvPr>
            <p:cNvSpPr txBox="1"/>
            <p:nvPr/>
          </p:nvSpPr>
          <p:spPr>
            <a:xfrm>
              <a:off x="5750295" y="4540511"/>
              <a:ext cx="1681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87004F-7487-4EE6-BB9E-ADBC00318949}"/>
                </a:ext>
              </a:extLst>
            </p:cNvPr>
            <p:cNvSpPr txBox="1"/>
            <p:nvPr/>
          </p:nvSpPr>
          <p:spPr>
            <a:xfrm>
              <a:off x="5750295" y="428780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493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6FD44C4-FE8E-49AC-85ED-8E9AABDC285E}"/>
              </a:ext>
            </a:extLst>
          </p:cNvPr>
          <p:cNvSpPr/>
          <p:nvPr/>
        </p:nvSpPr>
        <p:spPr>
          <a:xfrm>
            <a:off x="7033139" y="2162206"/>
            <a:ext cx="704533" cy="704533"/>
          </a:xfrm>
          <a:prstGeom prst="ellipse">
            <a:avLst/>
          </a:prstGeom>
          <a:noFill/>
          <a:ln w="25400">
            <a:solidFill>
              <a:schemeClr val="bg1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3314F-C63E-4356-BF04-4EFC97B38247}"/>
              </a:ext>
            </a:extLst>
          </p:cNvPr>
          <p:cNvSpPr txBox="1"/>
          <p:nvPr/>
        </p:nvSpPr>
        <p:spPr>
          <a:xfrm>
            <a:off x="7893982" y="2184896"/>
            <a:ext cx="362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4786D6-9394-410E-815A-BFB4D1B5CDA0}"/>
              </a:ext>
            </a:extLst>
          </p:cNvPr>
          <p:cNvSpPr/>
          <p:nvPr/>
        </p:nvSpPr>
        <p:spPr>
          <a:xfrm>
            <a:off x="7033139" y="3580830"/>
            <a:ext cx="704533" cy="704533"/>
          </a:xfrm>
          <a:prstGeom prst="ellipse">
            <a:avLst/>
          </a:prstGeom>
          <a:noFill/>
          <a:ln w="25400">
            <a:solidFill>
              <a:schemeClr val="bg1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D4475-A412-4C83-916C-1BB4011FAECA}"/>
              </a:ext>
            </a:extLst>
          </p:cNvPr>
          <p:cNvSpPr txBox="1"/>
          <p:nvPr/>
        </p:nvSpPr>
        <p:spPr>
          <a:xfrm>
            <a:off x="7893982" y="3603520"/>
            <a:ext cx="362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E75117-FAEF-49C9-A3C7-09055452D8B6}"/>
              </a:ext>
            </a:extLst>
          </p:cNvPr>
          <p:cNvSpPr/>
          <p:nvPr/>
        </p:nvSpPr>
        <p:spPr>
          <a:xfrm>
            <a:off x="7033139" y="4999454"/>
            <a:ext cx="704533" cy="704533"/>
          </a:xfrm>
          <a:prstGeom prst="ellipse">
            <a:avLst/>
          </a:prstGeom>
          <a:noFill/>
          <a:ln w="25400">
            <a:solidFill>
              <a:schemeClr val="bg1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11079-AFA4-466F-96E2-695707C97C48}"/>
              </a:ext>
            </a:extLst>
          </p:cNvPr>
          <p:cNvSpPr txBox="1"/>
          <p:nvPr/>
        </p:nvSpPr>
        <p:spPr>
          <a:xfrm>
            <a:off x="7893982" y="5022144"/>
            <a:ext cx="362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B4792CC-D24A-4479-9902-08A41BB6F43E}"/>
              </a:ext>
            </a:extLst>
          </p:cNvPr>
          <p:cNvGrpSpPr/>
          <p:nvPr/>
        </p:nvGrpSpPr>
        <p:grpSpPr>
          <a:xfrm>
            <a:off x="1031070" y="3174994"/>
            <a:ext cx="1512168" cy="1512168"/>
            <a:chOff x="3807530" y="2946763"/>
            <a:chExt cx="1512168" cy="151216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E872F12-1923-48AF-96B0-CA46225AB264}"/>
                </a:ext>
              </a:extLst>
            </p:cNvPr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bg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77667CE-3210-4C6A-B08A-19E60E8701B4}"/>
                </a:ext>
              </a:extLst>
            </p:cNvPr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EAED56-F7BB-4870-8795-7ECEEA903105}"/>
              </a:ext>
            </a:extLst>
          </p:cNvPr>
          <p:cNvCxnSpPr>
            <a:cxnSpLocks/>
            <a:stCxn id="7" idx="2"/>
            <a:endCxn id="17" idx="3"/>
          </p:cNvCxnSpPr>
          <p:nvPr/>
        </p:nvCxnSpPr>
        <p:spPr>
          <a:xfrm flipH="1" flipV="1">
            <a:off x="5611201" y="5341349"/>
            <a:ext cx="1421938" cy="1037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F3521F-FABD-4B39-A056-FFA582CBD9A7}"/>
              </a:ext>
            </a:extLst>
          </p:cNvPr>
          <p:cNvCxnSpPr>
            <a:cxnSpLocks/>
            <a:stCxn id="5" idx="2"/>
            <a:endCxn id="16" idx="3"/>
          </p:cNvCxnSpPr>
          <p:nvPr/>
        </p:nvCxnSpPr>
        <p:spPr>
          <a:xfrm flipH="1" flipV="1">
            <a:off x="5611201" y="3931209"/>
            <a:ext cx="1421938" cy="188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27075D-C68D-4CEA-B5F3-B3DCE2A7642E}"/>
              </a:ext>
            </a:extLst>
          </p:cNvPr>
          <p:cNvCxnSpPr>
            <a:cxnSpLocks/>
            <a:stCxn id="3" idx="2"/>
            <a:endCxn id="15" idx="3"/>
          </p:cNvCxnSpPr>
          <p:nvPr/>
        </p:nvCxnSpPr>
        <p:spPr>
          <a:xfrm flipH="1">
            <a:off x="5611201" y="2514473"/>
            <a:ext cx="1421938" cy="659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EEDFCD-10A7-4C88-AAA5-6151428FCEFE}"/>
              </a:ext>
            </a:extLst>
          </p:cNvPr>
          <p:cNvSpPr txBox="1"/>
          <p:nvPr/>
        </p:nvSpPr>
        <p:spPr>
          <a:xfrm>
            <a:off x="4035670" y="2367180"/>
            <a:ext cx="1575531" cy="30777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Contents A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05837-36DE-452A-BB6F-A165714B6028}"/>
              </a:ext>
            </a:extLst>
          </p:cNvPr>
          <p:cNvSpPr txBox="1"/>
          <p:nvPr/>
        </p:nvSpPr>
        <p:spPr>
          <a:xfrm>
            <a:off x="4035670" y="3777320"/>
            <a:ext cx="1575531" cy="30777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Contents B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76A714-44CB-4FCB-A544-430029D4D3D9}"/>
              </a:ext>
            </a:extLst>
          </p:cNvPr>
          <p:cNvSpPr txBox="1"/>
          <p:nvPr/>
        </p:nvSpPr>
        <p:spPr>
          <a:xfrm>
            <a:off x="4035670" y="5187460"/>
            <a:ext cx="1575531" cy="30777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Contents C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84C5BB-4BDF-42E9-8AC5-20762863584F}"/>
              </a:ext>
            </a:extLst>
          </p:cNvPr>
          <p:cNvCxnSpPr>
            <a:cxnSpLocks/>
            <a:stCxn id="17" idx="1"/>
            <a:endCxn id="11" idx="5"/>
          </p:cNvCxnSpPr>
          <p:nvPr/>
        </p:nvCxnSpPr>
        <p:spPr>
          <a:xfrm flipH="1" flipV="1">
            <a:off x="2321786" y="4465710"/>
            <a:ext cx="1713884" cy="87563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50DC97-900B-4A80-B190-D4E581F80CD4}"/>
              </a:ext>
            </a:extLst>
          </p:cNvPr>
          <p:cNvCxnSpPr>
            <a:cxnSpLocks/>
            <a:stCxn id="16" idx="1"/>
            <a:endCxn id="11" idx="6"/>
          </p:cNvCxnSpPr>
          <p:nvPr/>
        </p:nvCxnSpPr>
        <p:spPr>
          <a:xfrm flipH="1" flipV="1">
            <a:off x="2543238" y="3931078"/>
            <a:ext cx="1492432" cy="13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C1918C-0B2F-4F9D-8599-64BCF7862DE8}"/>
              </a:ext>
            </a:extLst>
          </p:cNvPr>
          <p:cNvCxnSpPr>
            <a:cxnSpLocks/>
            <a:stCxn id="15" idx="1"/>
            <a:endCxn id="11" idx="7"/>
          </p:cNvCxnSpPr>
          <p:nvPr/>
        </p:nvCxnSpPr>
        <p:spPr>
          <a:xfrm flipH="1">
            <a:off x="2321786" y="2521069"/>
            <a:ext cx="1713884" cy="87537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10FC85-F079-49F7-8DBC-181ADA95A451}"/>
              </a:ext>
            </a:extLst>
          </p:cNvPr>
          <p:cNvSpPr txBox="1"/>
          <p:nvPr/>
        </p:nvSpPr>
        <p:spPr>
          <a:xfrm>
            <a:off x="1148609" y="3705922"/>
            <a:ext cx="129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TITLE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22" name="Rounded Rectangle 7">
            <a:extLst>
              <a:ext uri="{FF2B5EF4-FFF2-40B4-BE49-F238E27FC236}">
                <a16:creationId xmlns:a16="http://schemas.microsoft.com/office/drawing/2014/main" id="{F2B58905-87B3-489B-B857-D5D7D53ECA0D}"/>
              </a:ext>
            </a:extLst>
          </p:cNvPr>
          <p:cNvSpPr/>
          <p:nvPr/>
        </p:nvSpPr>
        <p:spPr>
          <a:xfrm>
            <a:off x="7209316" y="2320097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Block Arc 10">
            <a:extLst>
              <a:ext uri="{FF2B5EF4-FFF2-40B4-BE49-F238E27FC236}">
                <a16:creationId xmlns:a16="http://schemas.microsoft.com/office/drawing/2014/main" id="{172A1286-49DE-41A8-A2D2-DB15703B2A5F}"/>
              </a:ext>
            </a:extLst>
          </p:cNvPr>
          <p:cNvSpPr/>
          <p:nvPr/>
        </p:nvSpPr>
        <p:spPr>
          <a:xfrm>
            <a:off x="7169651" y="5202957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Round Same Side Corner Rectangle 36">
            <a:extLst>
              <a:ext uri="{FF2B5EF4-FFF2-40B4-BE49-F238E27FC236}">
                <a16:creationId xmlns:a16="http://schemas.microsoft.com/office/drawing/2014/main" id="{725049C4-2788-48C5-BED9-2398FA59FEA1}"/>
              </a:ext>
            </a:extLst>
          </p:cNvPr>
          <p:cNvSpPr>
            <a:spLocks noChangeAspect="1"/>
          </p:cNvSpPr>
          <p:nvPr/>
        </p:nvSpPr>
        <p:spPr>
          <a:xfrm>
            <a:off x="7186317" y="3768956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21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B77C872A-F361-4F59-BE41-07E1214FBAB3}"/>
              </a:ext>
            </a:extLst>
          </p:cNvPr>
          <p:cNvSpPr txBox="1">
            <a:spLocks/>
          </p:cNvSpPr>
          <p:nvPr/>
        </p:nvSpPr>
        <p:spPr>
          <a:xfrm>
            <a:off x="1047882" y="803673"/>
            <a:ext cx="2745574" cy="146500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Column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Infographic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4787E1-5EC7-4DE6-BE43-C4A323695D8D}"/>
              </a:ext>
            </a:extLst>
          </p:cNvPr>
          <p:cNvSpPr/>
          <p:nvPr/>
        </p:nvSpPr>
        <p:spPr>
          <a:xfrm>
            <a:off x="395288" y="324771"/>
            <a:ext cx="11401425" cy="620845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487733-B656-4364-9932-72674497A96A}"/>
              </a:ext>
            </a:extLst>
          </p:cNvPr>
          <p:cNvGrpSpPr/>
          <p:nvPr/>
        </p:nvGrpSpPr>
        <p:grpSpPr>
          <a:xfrm>
            <a:off x="5036600" y="1028343"/>
            <a:ext cx="6336000" cy="4801315"/>
            <a:chOff x="5036600" y="971804"/>
            <a:chExt cx="6336000" cy="48013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C128E1-128A-4D6F-AA3F-9D7C36E091CA}"/>
                </a:ext>
              </a:extLst>
            </p:cNvPr>
            <p:cNvSpPr txBox="1"/>
            <p:nvPr/>
          </p:nvSpPr>
          <p:spPr>
            <a:xfrm>
              <a:off x="5036600" y="971804"/>
              <a:ext cx="633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32CE69-7C10-4B95-81A2-BB0BC761FBF5}"/>
                </a:ext>
              </a:extLst>
            </p:cNvPr>
            <p:cNvSpPr txBox="1"/>
            <p:nvPr/>
          </p:nvSpPr>
          <p:spPr>
            <a:xfrm>
              <a:off x="5036600" y="1618135"/>
              <a:ext cx="6336000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3599B06-D730-4C95-ADDE-6D98194E7342}"/>
              </a:ext>
            </a:extLst>
          </p:cNvPr>
          <p:cNvSpPr/>
          <p:nvPr/>
        </p:nvSpPr>
        <p:spPr>
          <a:xfrm>
            <a:off x="5355433" y="476251"/>
            <a:ext cx="6238875" cy="1619250"/>
          </a:xfrm>
          <a:prstGeom prst="roundRect">
            <a:avLst>
              <a:gd name="adj" fmla="val 3819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D2B9D698-3254-4112-9F27-227D2C90398B}"/>
              </a:ext>
            </a:extLst>
          </p:cNvPr>
          <p:cNvSpPr txBox="1">
            <a:spLocks/>
          </p:cNvSpPr>
          <p:nvPr/>
        </p:nvSpPr>
        <p:spPr>
          <a:xfrm>
            <a:off x="1047882" y="803673"/>
            <a:ext cx="2745574" cy="146500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Column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Infographic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8CAC11-CB62-481E-B3C7-CB4B6BD8627B}"/>
              </a:ext>
            </a:extLst>
          </p:cNvPr>
          <p:cNvSpPr/>
          <p:nvPr/>
        </p:nvSpPr>
        <p:spPr>
          <a:xfrm>
            <a:off x="5153026" y="324771"/>
            <a:ext cx="6643688" cy="620845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20835B8-E75E-44F8-90D2-6ED1005E6BD6}"/>
              </a:ext>
            </a:extLst>
          </p:cNvPr>
          <p:cNvSpPr txBox="1">
            <a:spLocks/>
          </p:cNvSpPr>
          <p:nvPr/>
        </p:nvSpPr>
        <p:spPr>
          <a:xfrm>
            <a:off x="7978063" y="5601120"/>
            <a:ext cx="3374864" cy="75816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166160E0-2A12-48D6-8FDE-551CF43ECCA9}"/>
              </a:ext>
            </a:extLst>
          </p:cNvPr>
          <p:cNvSpPr/>
          <p:nvPr/>
        </p:nvSpPr>
        <p:spPr>
          <a:xfrm flipH="1">
            <a:off x="10737162" y="5093151"/>
            <a:ext cx="615765" cy="50796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72CD7-AF9E-45B7-81AE-E248E9058838}"/>
              </a:ext>
            </a:extLst>
          </p:cNvPr>
          <p:cNvSpPr txBox="1"/>
          <p:nvPr/>
        </p:nvSpPr>
        <p:spPr>
          <a:xfrm>
            <a:off x="5569111" y="2255573"/>
            <a:ext cx="59275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AE56F-4B8E-4EDD-86FD-AA5ADDEAC3F3}"/>
              </a:ext>
            </a:extLst>
          </p:cNvPr>
          <p:cNvSpPr txBox="1"/>
          <p:nvPr/>
        </p:nvSpPr>
        <p:spPr>
          <a:xfrm>
            <a:off x="5596814" y="701101"/>
            <a:ext cx="57561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242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426897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-4762" y="5293686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3AD44D-89C4-4DD1-8D62-53F67475C034}"/>
              </a:ext>
            </a:extLst>
          </p:cNvPr>
          <p:cNvCxnSpPr>
            <a:cxnSpLocks/>
          </p:cNvCxnSpPr>
          <p:nvPr/>
        </p:nvCxnSpPr>
        <p:spPr>
          <a:xfrm flipV="1">
            <a:off x="3908474" y="5250943"/>
            <a:ext cx="4384428" cy="1"/>
          </a:xfrm>
          <a:prstGeom prst="line">
            <a:avLst/>
          </a:prstGeom>
          <a:ln w="254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5F2C5B-17EA-4BB4-BA7E-54845F641398}"/>
              </a:ext>
            </a:extLst>
          </p:cNvPr>
          <p:cNvGrpSpPr/>
          <p:nvPr/>
        </p:nvGrpSpPr>
        <p:grpSpPr>
          <a:xfrm>
            <a:off x="4727000" y="2839670"/>
            <a:ext cx="7465000" cy="4271557"/>
            <a:chOff x="12125" y="353645"/>
            <a:chExt cx="12182437" cy="697092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42A7D-62A2-4D40-85BF-ED6EB82503CD}"/>
                </a:ext>
              </a:extLst>
            </p:cNvPr>
            <p:cNvSpPr/>
            <p:nvPr/>
          </p:nvSpPr>
          <p:spPr>
            <a:xfrm rot="900000">
              <a:off x="8573667" y="2385696"/>
              <a:ext cx="369759" cy="676379"/>
            </a:xfrm>
            <a:custGeom>
              <a:avLst/>
              <a:gdLst/>
              <a:ahLst/>
              <a:cxnLst/>
              <a:rect l="l" t="t" r="r" b="b"/>
              <a:pathLst>
                <a:path w="145554" h="266254">
                  <a:moveTo>
                    <a:pt x="83939" y="147489"/>
                  </a:moveTo>
                  <a:lnTo>
                    <a:pt x="83939" y="205532"/>
                  </a:lnTo>
                  <a:cubicBezTo>
                    <a:pt x="91380" y="204143"/>
                    <a:pt x="97432" y="200695"/>
                    <a:pt x="102096" y="195188"/>
                  </a:cubicBezTo>
                  <a:cubicBezTo>
                    <a:pt x="106759" y="189682"/>
                    <a:pt x="109091" y="183208"/>
                    <a:pt x="109091" y="175766"/>
                  </a:cubicBezTo>
                  <a:cubicBezTo>
                    <a:pt x="109091" y="169119"/>
                    <a:pt x="107131" y="163389"/>
                    <a:pt x="103212" y="158577"/>
                  </a:cubicBezTo>
                  <a:cubicBezTo>
                    <a:pt x="99293" y="153765"/>
                    <a:pt x="92868" y="150069"/>
                    <a:pt x="83939" y="147489"/>
                  </a:cubicBezTo>
                  <a:close/>
                  <a:moveTo>
                    <a:pt x="62359" y="47179"/>
                  </a:moveTo>
                  <a:cubicBezTo>
                    <a:pt x="56505" y="49163"/>
                    <a:pt x="51841" y="52537"/>
                    <a:pt x="48369" y="57299"/>
                  </a:cubicBezTo>
                  <a:cubicBezTo>
                    <a:pt x="44896" y="62062"/>
                    <a:pt x="43160" y="67320"/>
                    <a:pt x="43160" y="73075"/>
                  </a:cubicBezTo>
                  <a:cubicBezTo>
                    <a:pt x="43160" y="78334"/>
                    <a:pt x="44747" y="83220"/>
                    <a:pt x="47922" y="87735"/>
                  </a:cubicBezTo>
                  <a:cubicBezTo>
                    <a:pt x="51097" y="92249"/>
                    <a:pt x="55909" y="95895"/>
                    <a:pt x="62359" y="98673"/>
                  </a:cubicBezTo>
                  <a:close/>
                  <a:moveTo>
                    <a:pt x="62359" y="0"/>
                  </a:moveTo>
                  <a:lnTo>
                    <a:pt x="83939" y="0"/>
                  </a:lnTo>
                  <a:lnTo>
                    <a:pt x="83939" y="14734"/>
                  </a:lnTo>
                  <a:cubicBezTo>
                    <a:pt x="99714" y="16619"/>
                    <a:pt x="112266" y="22002"/>
                    <a:pt x="121592" y="30882"/>
                  </a:cubicBezTo>
                  <a:cubicBezTo>
                    <a:pt x="130919" y="39762"/>
                    <a:pt x="136872" y="51644"/>
                    <a:pt x="139452" y="66527"/>
                  </a:cubicBezTo>
                  <a:lnTo>
                    <a:pt x="101798" y="71438"/>
                  </a:lnTo>
                  <a:cubicBezTo>
                    <a:pt x="99516" y="59730"/>
                    <a:pt x="93563" y="51793"/>
                    <a:pt x="83939" y="47625"/>
                  </a:cubicBezTo>
                  <a:lnTo>
                    <a:pt x="83939" y="105817"/>
                  </a:lnTo>
                  <a:cubicBezTo>
                    <a:pt x="107751" y="112266"/>
                    <a:pt x="123973" y="120626"/>
                    <a:pt x="132605" y="130895"/>
                  </a:cubicBezTo>
                  <a:cubicBezTo>
                    <a:pt x="141237" y="141164"/>
                    <a:pt x="145554" y="154335"/>
                    <a:pt x="145554" y="170409"/>
                  </a:cubicBezTo>
                  <a:cubicBezTo>
                    <a:pt x="145554" y="188367"/>
                    <a:pt x="140121" y="203498"/>
                    <a:pt x="129257" y="215801"/>
                  </a:cubicBezTo>
                  <a:cubicBezTo>
                    <a:pt x="118392" y="228104"/>
                    <a:pt x="103286" y="235645"/>
                    <a:pt x="83939" y="238423"/>
                  </a:cubicBezTo>
                  <a:lnTo>
                    <a:pt x="83939" y="266254"/>
                  </a:lnTo>
                  <a:lnTo>
                    <a:pt x="62359" y="266254"/>
                  </a:lnTo>
                  <a:lnTo>
                    <a:pt x="62359" y="239167"/>
                  </a:lnTo>
                  <a:cubicBezTo>
                    <a:pt x="45194" y="237084"/>
                    <a:pt x="31254" y="230684"/>
                    <a:pt x="20538" y="219968"/>
                  </a:cubicBezTo>
                  <a:cubicBezTo>
                    <a:pt x="9822" y="209253"/>
                    <a:pt x="2976" y="194122"/>
                    <a:pt x="0" y="174576"/>
                  </a:cubicBezTo>
                  <a:lnTo>
                    <a:pt x="38844" y="170409"/>
                  </a:lnTo>
                  <a:cubicBezTo>
                    <a:pt x="40431" y="178346"/>
                    <a:pt x="43408" y="185192"/>
                    <a:pt x="47773" y="190947"/>
                  </a:cubicBezTo>
                  <a:cubicBezTo>
                    <a:pt x="52139" y="196702"/>
                    <a:pt x="57001" y="200869"/>
                    <a:pt x="62359" y="203448"/>
                  </a:cubicBezTo>
                  <a:lnTo>
                    <a:pt x="62359" y="141089"/>
                  </a:lnTo>
                  <a:cubicBezTo>
                    <a:pt x="42912" y="135533"/>
                    <a:pt x="28649" y="127124"/>
                    <a:pt x="19571" y="115863"/>
                  </a:cubicBezTo>
                  <a:cubicBezTo>
                    <a:pt x="10492" y="104602"/>
                    <a:pt x="5953" y="90934"/>
                    <a:pt x="5953" y="74861"/>
                  </a:cubicBezTo>
                  <a:cubicBezTo>
                    <a:pt x="5953" y="58589"/>
                    <a:pt x="11087" y="44922"/>
                    <a:pt x="21356" y="33859"/>
                  </a:cubicBezTo>
                  <a:cubicBezTo>
                    <a:pt x="31626" y="22796"/>
                    <a:pt x="45293" y="16421"/>
                    <a:pt x="62359" y="147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70BD499-ECA1-493C-9058-AB8B60014282}"/>
                </a:ext>
              </a:extLst>
            </p:cNvPr>
            <p:cNvGrpSpPr/>
            <p:nvPr/>
          </p:nvGrpSpPr>
          <p:grpSpPr>
            <a:xfrm>
              <a:off x="12125" y="2951937"/>
              <a:ext cx="12182437" cy="2791638"/>
              <a:chOff x="12125" y="2951937"/>
              <a:chExt cx="12182437" cy="2791638"/>
            </a:xfrm>
          </p:grpSpPr>
          <p:sp>
            <p:nvSpPr>
              <p:cNvPr id="15" name="Graphic 2">
                <a:extLst>
                  <a:ext uri="{FF2B5EF4-FFF2-40B4-BE49-F238E27FC236}">
                    <a16:creationId xmlns:a16="http://schemas.microsoft.com/office/drawing/2014/main" id="{4066FA29-F128-4277-ADC2-14F79C5FA05A}"/>
                  </a:ext>
                </a:extLst>
              </p:cNvPr>
              <p:cNvSpPr/>
              <p:nvPr/>
            </p:nvSpPr>
            <p:spPr>
              <a:xfrm>
                <a:off x="7086600" y="2951937"/>
                <a:ext cx="2578902" cy="1707605"/>
              </a:xfrm>
              <a:custGeom>
                <a:avLst/>
                <a:gdLst>
                  <a:gd name="connsiteX0" fmla="*/ 700877 w 3568958"/>
                  <a:gd name="connsiteY0" fmla="*/ 732948 h 2419174"/>
                  <a:gd name="connsiteX1" fmla="*/ 600946 w 3568958"/>
                  <a:gd name="connsiteY1" fmla="*/ 832878 h 2419174"/>
                  <a:gd name="connsiteX2" fmla="*/ 700877 w 3568958"/>
                  <a:gd name="connsiteY2" fmla="*/ 932809 h 2419174"/>
                  <a:gd name="connsiteX3" fmla="*/ 800808 w 3568958"/>
                  <a:gd name="connsiteY3" fmla="*/ 832878 h 2419174"/>
                  <a:gd name="connsiteX4" fmla="*/ 700877 w 3568958"/>
                  <a:gd name="connsiteY4" fmla="*/ 732948 h 2419174"/>
                  <a:gd name="connsiteX5" fmla="*/ 700877 w 3568958"/>
                  <a:gd name="connsiteY5" fmla="*/ 732948 h 2419174"/>
                  <a:gd name="connsiteX6" fmla="*/ 3239275 w 3568958"/>
                  <a:gd name="connsiteY6" fmla="*/ 147253 h 2419174"/>
                  <a:gd name="connsiteX7" fmla="*/ 3167124 w 3568958"/>
                  <a:gd name="connsiteY7" fmla="*/ 242939 h 2419174"/>
                  <a:gd name="connsiteX8" fmla="*/ 3239275 w 3568958"/>
                  <a:gd name="connsiteY8" fmla="*/ 338626 h 2419174"/>
                  <a:gd name="connsiteX9" fmla="*/ 3311426 w 3568958"/>
                  <a:gd name="connsiteY9" fmla="*/ 242939 h 2419174"/>
                  <a:gd name="connsiteX10" fmla="*/ 3239275 w 3568958"/>
                  <a:gd name="connsiteY10" fmla="*/ 147253 h 2419174"/>
                  <a:gd name="connsiteX11" fmla="*/ 3239275 w 3568958"/>
                  <a:gd name="connsiteY11" fmla="*/ 147253 h 2419174"/>
                  <a:gd name="connsiteX12" fmla="*/ 2040876 w 3568958"/>
                  <a:gd name="connsiteY12" fmla="*/ 136835 h 2419174"/>
                  <a:gd name="connsiteX13" fmla="*/ 1560514 w 3568958"/>
                  <a:gd name="connsiteY13" fmla="*/ 263389 h 2419174"/>
                  <a:gd name="connsiteX14" fmla="*/ 1599869 w 3568958"/>
                  <a:gd name="connsiteY14" fmla="*/ 332067 h 2419174"/>
                  <a:gd name="connsiteX15" fmla="*/ 2486900 w 3568958"/>
                  <a:gd name="connsiteY15" fmla="*/ 320878 h 2419174"/>
                  <a:gd name="connsiteX16" fmla="*/ 2524326 w 3568958"/>
                  <a:gd name="connsiteY16" fmla="*/ 251042 h 2419174"/>
                  <a:gd name="connsiteX17" fmla="*/ 2040876 w 3568958"/>
                  <a:gd name="connsiteY17" fmla="*/ 136835 h 2419174"/>
                  <a:gd name="connsiteX18" fmla="*/ 2040876 w 3568958"/>
                  <a:gd name="connsiteY18" fmla="*/ 136835 h 2419174"/>
                  <a:gd name="connsiteX19" fmla="*/ 2533586 w 3568958"/>
                  <a:gd name="connsiteY19" fmla="*/ 2364251 h 2419174"/>
                  <a:gd name="connsiteX20" fmla="*/ 2429796 w 3568958"/>
                  <a:gd name="connsiteY20" fmla="*/ 1866140 h 2419174"/>
                  <a:gd name="connsiteX21" fmla="*/ 1585207 w 3568958"/>
                  <a:gd name="connsiteY21" fmla="*/ 1898164 h 2419174"/>
                  <a:gd name="connsiteX22" fmla="*/ 1315510 w 3568958"/>
                  <a:gd name="connsiteY22" fmla="*/ 2419811 h 2419174"/>
                  <a:gd name="connsiteX23" fmla="*/ 1053143 w 3568958"/>
                  <a:gd name="connsiteY23" fmla="*/ 2419425 h 2419174"/>
                  <a:gd name="connsiteX24" fmla="*/ 1010316 w 3568958"/>
                  <a:gd name="connsiteY24" fmla="*/ 1831029 h 2419174"/>
                  <a:gd name="connsiteX25" fmla="*/ 8692 w 3568958"/>
                  <a:gd name="connsiteY25" fmla="*/ 930880 h 2419174"/>
                  <a:gd name="connsiteX26" fmla="*/ 305012 w 3568958"/>
                  <a:gd name="connsiteY26" fmla="*/ 887281 h 2419174"/>
                  <a:gd name="connsiteX27" fmla="*/ 616380 w 3568958"/>
                  <a:gd name="connsiteY27" fmla="*/ 517267 h 2419174"/>
                  <a:gd name="connsiteX28" fmla="*/ 589757 w 3568958"/>
                  <a:gd name="connsiteY28" fmla="*/ 211301 h 2419174"/>
                  <a:gd name="connsiteX29" fmla="*/ 1025363 w 3568958"/>
                  <a:gd name="connsiteY29" fmla="*/ 394958 h 2419174"/>
                  <a:gd name="connsiteX30" fmla="*/ 2006151 w 3568958"/>
                  <a:gd name="connsiteY30" fmla="*/ 1408 h 2419174"/>
                  <a:gd name="connsiteX31" fmla="*/ 2006151 w 3568958"/>
                  <a:gd name="connsiteY31" fmla="*/ 1408 h 2419174"/>
                  <a:gd name="connsiteX32" fmla="*/ 3025523 w 3568958"/>
                  <a:gd name="connsiteY32" fmla="*/ 368335 h 2419174"/>
                  <a:gd name="connsiteX33" fmla="*/ 3102690 w 3568958"/>
                  <a:gd name="connsiteY33" fmla="*/ 473668 h 2419174"/>
                  <a:gd name="connsiteX34" fmla="*/ 3159021 w 3568958"/>
                  <a:gd name="connsiteY34" fmla="*/ 415407 h 2419174"/>
                  <a:gd name="connsiteX35" fmla="*/ 3072981 w 3568958"/>
                  <a:gd name="connsiteY35" fmla="*/ 234451 h 2419174"/>
                  <a:gd name="connsiteX36" fmla="*/ 3237346 w 3568958"/>
                  <a:gd name="connsiteY36" fmla="*/ 36904 h 2419174"/>
                  <a:gd name="connsiteX37" fmla="*/ 3399010 w 3568958"/>
                  <a:gd name="connsiteY37" fmla="*/ 242168 h 2419174"/>
                  <a:gd name="connsiteX38" fmla="*/ 3388207 w 3568958"/>
                  <a:gd name="connsiteY38" fmla="*/ 317019 h 2419174"/>
                  <a:gd name="connsiteX39" fmla="*/ 3547556 w 3568958"/>
                  <a:gd name="connsiteY39" fmla="*/ 30731 h 2419174"/>
                  <a:gd name="connsiteX40" fmla="*/ 3302166 w 3568958"/>
                  <a:gd name="connsiteY40" fmla="*/ 449746 h 2419174"/>
                  <a:gd name="connsiteX41" fmla="*/ 3166352 w 3568958"/>
                  <a:gd name="connsiteY41" fmla="*/ 589803 h 2419174"/>
                  <a:gd name="connsiteX42" fmla="*/ 3166738 w 3568958"/>
                  <a:gd name="connsiteY42" fmla="*/ 590575 h 2419174"/>
                  <a:gd name="connsiteX43" fmla="*/ 3233487 w 3568958"/>
                  <a:gd name="connsiteY43" fmla="*/ 798539 h 2419174"/>
                  <a:gd name="connsiteX44" fmla="*/ 3052917 w 3568958"/>
                  <a:gd name="connsiteY44" fmla="*/ 1618049 h 2419174"/>
                  <a:gd name="connsiteX45" fmla="*/ 2845339 w 3568958"/>
                  <a:gd name="connsiteY45" fmla="*/ 2366952 h 2419174"/>
                  <a:gd name="connsiteX0" fmla="*/ 700877 w 3570602"/>
                  <a:gd name="connsiteY0" fmla="*/ 732948 h 2419811"/>
                  <a:gd name="connsiteX1" fmla="*/ 600946 w 3570602"/>
                  <a:gd name="connsiteY1" fmla="*/ 832878 h 2419811"/>
                  <a:gd name="connsiteX2" fmla="*/ 700877 w 3570602"/>
                  <a:gd name="connsiteY2" fmla="*/ 932809 h 2419811"/>
                  <a:gd name="connsiteX3" fmla="*/ 800808 w 3570602"/>
                  <a:gd name="connsiteY3" fmla="*/ 832878 h 2419811"/>
                  <a:gd name="connsiteX4" fmla="*/ 700877 w 3570602"/>
                  <a:gd name="connsiteY4" fmla="*/ 732948 h 2419811"/>
                  <a:gd name="connsiteX5" fmla="*/ 700877 w 3570602"/>
                  <a:gd name="connsiteY5" fmla="*/ 732948 h 2419811"/>
                  <a:gd name="connsiteX6" fmla="*/ 3239275 w 3570602"/>
                  <a:gd name="connsiteY6" fmla="*/ 147253 h 2419811"/>
                  <a:gd name="connsiteX7" fmla="*/ 3167124 w 3570602"/>
                  <a:gd name="connsiteY7" fmla="*/ 242939 h 2419811"/>
                  <a:gd name="connsiteX8" fmla="*/ 3239275 w 3570602"/>
                  <a:gd name="connsiteY8" fmla="*/ 338626 h 2419811"/>
                  <a:gd name="connsiteX9" fmla="*/ 3311426 w 3570602"/>
                  <a:gd name="connsiteY9" fmla="*/ 242939 h 2419811"/>
                  <a:gd name="connsiteX10" fmla="*/ 3239275 w 3570602"/>
                  <a:gd name="connsiteY10" fmla="*/ 147253 h 2419811"/>
                  <a:gd name="connsiteX11" fmla="*/ 3239275 w 3570602"/>
                  <a:gd name="connsiteY11" fmla="*/ 147253 h 2419811"/>
                  <a:gd name="connsiteX12" fmla="*/ 2040876 w 3570602"/>
                  <a:gd name="connsiteY12" fmla="*/ 136835 h 2419811"/>
                  <a:gd name="connsiteX13" fmla="*/ 1560514 w 3570602"/>
                  <a:gd name="connsiteY13" fmla="*/ 263389 h 2419811"/>
                  <a:gd name="connsiteX14" fmla="*/ 1599869 w 3570602"/>
                  <a:gd name="connsiteY14" fmla="*/ 332067 h 2419811"/>
                  <a:gd name="connsiteX15" fmla="*/ 2486900 w 3570602"/>
                  <a:gd name="connsiteY15" fmla="*/ 320878 h 2419811"/>
                  <a:gd name="connsiteX16" fmla="*/ 2524326 w 3570602"/>
                  <a:gd name="connsiteY16" fmla="*/ 251042 h 2419811"/>
                  <a:gd name="connsiteX17" fmla="*/ 2040876 w 3570602"/>
                  <a:gd name="connsiteY17" fmla="*/ 136835 h 2419811"/>
                  <a:gd name="connsiteX18" fmla="*/ 2040876 w 3570602"/>
                  <a:gd name="connsiteY18" fmla="*/ 136835 h 2419811"/>
                  <a:gd name="connsiteX19" fmla="*/ 2507209 w 3570602"/>
                  <a:gd name="connsiteY19" fmla="*/ 2364251 h 2419811"/>
                  <a:gd name="connsiteX20" fmla="*/ 2429796 w 3570602"/>
                  <a:gd name="connsiteY20" fmla="*/ 1866140 h 2419811"/>
                  <a:gd name="connsiteX21" fmla="*/ 1585207 w 3570602"/>
                  <a:gd name="connsiteY21" fmla="*/ 1898164 h 2419811"/>
                  <a:gd name="connsiteX22" fmla="*/ 1315510 w 3570602"/>
                  <a:gd name="connsiteY22" fmla="*/ 2419811 h 2419811"/>
                  <a:gd name="connsiteX23" fmla="*/ 1053143 w 3570602"/>
                  <a:gd name="connsiteY23" fmla="*/ 2419425 h 2419811"/>
                  <a:gd name="connsiteX24" fmla="*/ 1010316 w 3570602"/>
                  <a:gd name="connsiteY24" fmla="*/ 1831029 h 2419811"/>
                  <a:gd name="connsiteX25" fmla="*/ 8692 w 3570602"/>
                  <a:gd name="connsiteY25" fmla="*/ 930880 h 2419811"/>
                  <a:gd name="connsiteX26" fmla="*/ 305012 w 3570602"/>
                  <a:gd name="connsiteY26" fmla="*/ 887281 h 2419811"/>
                  <a:gd name="connsiteX27" fmla="*/ 616380 w 3570602"/>
                  <a:gd name="connsiteY27" fmla="*/ 517267 h 2419811"/>
                  <a:gd name="connsiteX28" fmla="*/ 589757 w 3570602"/>
                  <a:gd name="connsiteY28" fmla="*/ 211301 h 2419811"/>
                  <a:gd name="connsiteX29" fmla="*/ 1025363 w 3570602"/>
                  <a:gd name="connsiteY29" fmla="*/ 394958 h 2419811"/>
                  <a:gd name="connsiteX30" fmla="*/ 2006151 w 3570602"/>
                  <a:gd name="connsiteY30" fmla="*/ 1408 h 2419811"/>
                  <a:gd name="connsiteX31" fmla="*/ 2006151 w 3570602"/>
                  <a:gd name="connsiteY31" fmla="*/ 1408 h 2419811"/>
                  <a:gd name="connsiteX32" fmla="*/ 3025523 w 3570602"/>
                  <a:gd name="connsiteY32" fmla="*/ 368335 h 2419811"/>
                  <a:gd name="connsiteX33" fmla="*/ 3102690 w 3570602"/>
                  <a:gd name="connsiteY33" fmla="*/ 473668 h 2419811"/>
                  <a:gd name="connsiteX34" fmla="*/ 3159021 w 3570602"/>
                  <a:gd name="connsiteY34" fmla="*/ 415407 h 2419811"/>
                  <a:gd name="connsiteX35" fmla="*/ 3072981 w 3570602"/>
                  <a:gd name="connsiteY35" fmla="*/ 234451 h 2419811"/>
                  <a:gd name="connsiteX36" fmla="*/ 3237346 w 3570602"/>
                  <a:gd name="connsiteY36" fmla="*/ 36904 h 2419811"/>
                  <a:gd name="connsiteX37" fmla="*/ 3399010 w 3570602"/>
                  <a:gd name="connsiteY37" fmla="*/ 242168 h 2419811"/>
                  <a:gd name="connsiteX38" fmla="*/ 3388207 w 3570602"/>
                  <a:gd name="connsiteY38" fmla="*/ 317019 h 2419811"/>
                  <a:gd name="connsiteX39" fmla="*/ 3547556 w 3570602"/>
                  <a:gd name="connsiteY39" fmla="*/ 30731 h 2419811"/>
                  <a:gd name="connsiteX40" fmla="*/ 3302166 w 3570602"/>
                  <a:gd name="connsiteY40" fmla="*/ 449746 h 2419811"/>
                  <a:gd name="connsiteX41" fmla="*/ 3166352 w 3570602"/>
                  <a:gd name="connsiteY41" fmla="*/ 589803 h 2419811"/>
                  <a:gd name="connsiteX42" fmla="*/ 3166738 w 3570602"/>
                  <a:gd name="connsiteY42" fmla="*/ 590575 h 2419811"/>
                  <a:gd name="connsiteX43" fmla="*/ 3233487 w 3570602"/>
                  <a:gd name="connsiteY43" fmla="*/ 798539 h 2419811"/>
                  <a:gd name="connsiteX44" fmla="*/ 3052917 w 3570602"/>
                  <a:gd name="connsiteY44" fmla="*/ 1618049 h 2419811"/>
                  <a:gd name="connsiteX45" fmla="*/ 2845339 w 3570602"/>
                  <a:gd name="connsiteY45" fmla="*/ 2366952 h 2419811"/>
                  <a:gd name="connsiteX0" fmla="*/ 700877 w 3570602"/>
                  <a:gd name="connsiteY0" fmla="*/ 732948 h 2428604"/>
                  <a:gd name="connsiteX1" fmla="*/ 600946 w 3570602"/>
                  <a:gd name="connsiteY1" fmla="*/ 832878 h 2428604"/>
                  <a:gd name="connsiteX2" fmla="*/ 700877 w 3570602"/>
                  <a:gd name="connsiteY2" fmla="*/ 932809 h 2428604"/>
                  <a:gd name="connsiteX3" fmla="*/ 800808 w 3570602"/>
                  <a:gd name="connsiteY3" fmla="*/ 832878 h 2428604"/>
                  <a:gd name="connsiteX4" fmla="*/ 700877 w 3570602"/>
                  <a:gd name="connsiteY4" fmla="*/ 732948 h 2428604"/>
                  <a:gd name="connsiteX5" fmla="*/ 700877 w 3570602"/>
                  <a:gd name="connsiteY5" fmla="*/ 732948 h 2428604"/>
                  <a:gd name="connsiteX6" fmla="*/ 3239275 w 3570602"/>
                  <a:gd name="connsiteY6" fmla="*/ 147253 h 2428604"/>
                  <a:gd name="connsiteX7" fmla="*/ 3167124 w 3570602"/>
                  <a:gd name="connsiteY7" fmla="*/ 242939 h 2428604"/>
                  <a:gd name="connsiteX8" fmla="*/ 3239275 w 3570602"/>
                  <a:gd name="connsiteY8" fmla="*/ 338626 h 2428604"/>
                  <a:gd name="connsiteX9" fmla="*/ 3311426 w 3570602"/>
                  <a:gd name="connsiteY9" fmla="*/ 242939 h 2428604"/>
                  <a:gd name="connsiteX10" fmla="*/ 3239275 w 3570602"/>
                  <a:gd name="connsiteY10" fmla="*/ 147253 h 2428604"/>
                  <a:gd name="connsiteX11" fmla="*/ 3239275 w 3570602"/>
                  <a:gd name="connsiteY11" fmla="*/ 147253 h 2428604"/>
                  <a:gd name="connsiteX12" fmla="*/ 2040876 w 3570602"/>
                  <a:gd name="connsiteY12" fmla="*/ 136835 h 2428604"/>
                  <a:gd name="connsiteX13" fmla="*/ 1560514 w 3570602"/>
                  <a:gd name="connsiteY13" fmla="*/ 263389 h 2428604"/>
                  <a:gd name="connsiteX14" fmla="*/ 1599869 w 3570602"/>
                  <a:gd name="connsiteY14" fmla="*/ 332067 h 2428604"/>
                  <a:gd name="connsiteX15" fmla="*/ 2486900 w 3570602"/>
                  <a:gd name="connsiteY15" fmla="*/ 320878 h 2428604"/>
                  <a:gd name="connsiteX16" fmla="*/ 2524326 w 3570602"/>
                  <a:gd name="connsiteY16" fmla="*/ 251042 h 2428604"/>
                  <a:gd name="connsiteX17" fmla="*/ 2040876 w 3570602"/>
                  <a:gd name="connsiteY17" fmla="*/ 136835 h 2428604"/>
                  <a:gd name="connsiteX18" fmla="*/ 2040876 w 3570602"/>
                  <a:gd name="connsiteY18" fmla="*/ 136835 h 2428604"/>
                  <a:gd name="connsiteX19" fmla="*/ 2507209 w 3570602"/>
                  <a:gd name="connsiteY19" fmla="*/ 2364251 h 2428604"/>
                  <a:gd name="connsiteX20" fmla="*/ 2429796 w 3570602"/>
                  <a:gd name="connsiteY20" fmla="*/ 1866140 h 2428604"/>
                  <a:gd name="connsiteX21" fmla="*/ 1585207 w 3570602"/>
                  <a:gd name="connsiteY21" fmla="*/ 1898164 h 2428604"/>
                  <a:gd name="connsiteX22" fmla="*/ 1385848 w 3570602"/>
                  <a:gd name="connsiteY22" fmla="*/ 2428604 h 2428604"/>
                  <a:gd name="connsiteX23" fmla="*/ 1053143 w 3570602"/>
                  <a:gd name="connsiteY23" fmla="*/ 2419425 h 2428604"/>
                  <a:gd name="connsiteX24" fmla="*/ 1010316 w 3570602"/>
                  <a:gd name="connsiteY24" fmla="*/ 1831029 h 2428604"/>
                  <a:gd name="connsiteX25" fmla="*/ 8692 w 3570602"/>
                  <a:gd name="connsiteY25" fmla="*/ 930880 h 2428604"/>
                  <a:gd name="connsiteX26" fmla="*/ 305012 w 3570602"/>
                  <a:gd name="connsiteY26" fmla="*/ 887281 h 2428604"/>
                  <a:gd name="connsiteX27" fmla="*/ 616380 w 3570602"/>
                  <a:gd name="connsiteY27" fmla="*/ 517267 h 2428604"/>
                  <a:gd name="connsiteX28" fmla="*/ 589757 w 3570602"/>
                  <a:gd name="connsiteY28" fmla="*/ 211301 h 2428604"/>
                  <a:gd name="connsiteX29" fmla="*/ 1025363 w 3570602"/>
                  <a:gd name="connsiteY29" fmla="*/ 394958 h 2428604"/>
                  <a:gd name="connsiteX30" fmla="*/ 2006151 w 3570602"/>
                  <a:gd name="connsiteY30" fmla="*/ 1408 h 2428604"/>
                  <a:gd name="connsiteX31" fmla="*/ 2006151 w 3570602"/>
                  <a:gd name="connsiteY31" fmla="*/ 1408 h 2428604"/>
                  <a:gd name="connsiteX32" fmla="*/ 3025523 w 3570602"/>
                  <a:gd name="connsiteY32" fmla="*/ 368335 h 2428604"/>
                  <a:gd name="connsiteX33" fmla="*/ 3102690 w 3570602"/>
                  <a:gd name="connsiteY33" fmla="*/ 473668 h 2428604"/>
                  <a:gd name="connsiteX34" fmla="*/ 3159021 w 3570602"/>
                  <a:gd name="connsiteY34" fmla="*/ 415407 h 2428604"/>
                  <a:gd name="connsiteX35" fmla="*/ 3072981 w 3570602"/>
                  <a:gd name="connsiteY35" fmla="*/ 234451 h 2428604"/>
                  <a:gd name="connsiteX36" fmla="*/ 3237346 w 3570602"/>
                  <a:gd name="connsiteY36" fmla="*/ 36904 h 2428604"/>
                  <a:gd name="connsiteX37" fmla="*/ 3399010 w 3570602"/>
                  <a:gd name="connsiteY37" fmla="*/ 242168 h 2428604"/>
                  <a:gd name="connsiteX38" fmla="*/ 3388207 w 3570602"/>
                  <a:gd name="connsiteY38" fmla="*/ 317019 h 2428604"/>
                  <a:gd name="connsiteX39" fmla="*/ 3547556 w 3570602"/>
                  <a:gd name="connsiteY39" fmla="*/ 30731 h 2428604"/>
                  <a:gd name="connsiteX40" fmla="*/ 3302166 w 3570602"/>
                  <a:gd name="connsiteY40" fmla="*/ 449746 h 2428604"/>
                  <a:gd name="connsiteX41" fmla="*/ 3166352 w 3570602"/>
                  <a:gd name="connsiteY41" fmla="*/ 589803 h 2428604"/>
                  <a:gd name="connsiteX42" fmla="*/ 3166738 w 3570602"/>
                  <a:gd name="connsiteY42" fmla="*/ 590575 h 2428604"/>
                  <a:gd name="connsiteX43" fmla="*/ 3233487 w 3570602"/>
                  <a:gd name="connsiteY43" fmla="*/ 798539 h 2428604"/>
                  <a:gd name="connsiteX44" fmla="*/ 3052917 w 3570602"/>
                  <a:gd name="connsiteY44" fmla="*/ 1618049 h 2428604"/>
                  <a:gd name="connsiteX45" fmla="*/ 2845339 w 3570602"/>
                  <a:gd name="connsiteY45" fmla="*/ 2366952 h 2428604"/>
                  <a:gd name="connsiteX0" fmla="*/ 700877 w 3570602"/>
                  <a:gd name="connsiteY0" fmla="*/ 732948 h 2428604"/>
                  <a:gd name="connsiteX1" fmla="*/ 600946 w 3570602"/>
                  <a:gd name="connsiteY1" fmla="*/ 832878 h 2428604"/>
                  <a:gd name="connsiteX2" fmla="*/ 700877 w 3570602"/>
                  <a:gd name="connsiteY2" fmla="*/ 932809 h 2428604"/>
                  <a:gd name="connsiteX3" fmla="*/ 800808 w 3570602"/>
                  <a:gd name="connsiteY3" fmla="*/ 832878 h 2428604"/>
                  <a:gd name="connsiteX4" fmla="*/ 700877 w 3570602"/>
                  <a:gd name="connsiteY4" fmla="*/ 732948 h 2428604"/>
                  <a:gd name="connsiteX5" fmla="*/ 700877 w 3570602"/>
                  <a:gd name="connsiteY5" fmla="*/ 732948 h 2428604"/>
                  <a:gd name="connsiteX6" fmla="*/ 3239275 w 3570602"/>
                  <a:gd name="connsiteY6" fmla="*/ 147253 h 2428604"/>
                  <a:gd name="connsiteX7" fmla="*/ 3167124 w 3570602"/>
                  <a:gd name="connsiteY7" fmla="*/ 242939 h 2428604"/>
                  <a:gd name="connsiteX8" fmla="*/ 3239275 w 3570602"/>
                  <a:gd name="connsiteY8" fmla="*/ 338626 h 2428604"/>
                  <a:gd name="connsiteX9" fmla="*/ 3311426 w 3570602"/>
                  <a:gd name="connsiteY9" fmla="*/ 242939 h 2428604"/>
                  <a:gd name="connsiteX10" fmla="*/ 3239275 w 3570602"/>
                  <a:gd name="connsiteY10" fmla="*/ 147253 h 2428604"/>
                  <a:gd name="connsiteX11" fmla="*/ 3239275 w 3570602"/>
                  <a:gd name="connsiteY11" fmla="*/ 147253 h 2428604"/>
                  <a:gd name="connsiteX12" fmla="*/ 2040876 w 3570602"/>
                  <a:gd name="connsiteY12" fmla="*/ 136835 h 2428604"/>
                  <a:gd name="connsiteX13" fmla="*/ 1560514 w 3570602"/>
                  <a:gd name="connsiteY13" fmla="*/ 263389 h 2428604"/>
                  <a:gd name="connsiteX14" fmla="*/ 1599869 w 3570602"/>
                  <a:gd name="connsiteY14" fmla="*/ 332067 h 2428604"/>
                  <a:gd name="connsiteX15" fmla="*/ 2486900 w 3570602"/>
                  <a:gd name="connsiteY15" fmla="*/ 320878 h 2428604"/>
                  <a:gd name="connsiteX16" fmla="*/ 2524326 w 3570602"/>
                  <a:gd name="connsiteY16" fmla="*/ 251042 h 2428604"/>
                  <a:gd name="connsiteX17" fmla="*/ 2040876 w 3570602"/>
                  <a:gd name="connsiteY17" fmla="*/ 136835 h 2428604"/>
                  <a:gd name="connsiteX18" fmla="*/ 2040876 w 3570602"/>
                  <a:gd name="connsiteY18" fmla="*/ 136835 h 2428604"/>
                  <a:gd name="connsiteX19" fmla="*/ 2507209 w 3570602"/>
                  <a:gd name="connsiteY19" fmla="*/ 2364251 h 2428604"/>
                  <a:gd name="connsiteX20" fmla="*/ 2429796 w 3570602"/>
                  <a:gd name="connsiteY20" fmla="*/ 1866140 h 2428604"/>
                  <a:gd name="connsiteX21" fmla="*/ 1585207 w 3570602"/>
                  <a:gd name="connsiteY21" fmla="*/ 1898164 h 2428604"/>
                  <a:gd name="connsiteX22" fmla="*/ 1385848 w 3570602"/>
                  <a:gd name="connsiteY22" fmla="*/ 2428604 h 2428604"/>
                  <a:gd name="connsiteX23" fmla="*/ 991596 w 3570602"/>
                  <a:gd name="connsiteY23" fmla="*/ 2419425 h 2428604"/>
                  <a:gd name="connsiteX24" fmla="*/ 1010316 w 3570602"/>
                  <a:gd name="connsiteY24" fmla="*/ 1831029 h 2428604"/>
                  <a:gd name="connsiteX25" fmla="*/ 8692 w 3570602"/>
                  <a:gd name="connsiteY25" fmla="*/ 930880 h 2428604"/>
                  <a:gd name="connsiteX26" fmla="*/ 305012 w 3570602"/>
                  <a:gd name="connsiteY26" fmla="*/ 887281 h 2428604"/>
                  <a:gd name="connsiteX27" fmla="*/ 616380 w 3570602"/>
                  <a:gd name="connsiteY27" fmla="*/ 517267 h 2428604"/>
                  <a:gd name="connsiteX28" fmla="*/ 589757 w 3570602"/>
                  <a:gd name="connsiteY28" fmla="*/ 211301 h 2428604"/>
                  <a:gd name="connsiteX29" fmla="*/ 1025363 w 3570602"/>
                  <a:gd name="connsiteY29" fmla="*/ 394958 h 2428604"/>
                  <a:gd name="connsiteX30" fmla="*/ 2006151 w 3570602"/>
                  <a:gd name="connsiteY30" fmla="*/ 1408 h 2428604"/>
                  <a:gd name="connsiteX31" fmla="*/ 2006151 w 3570602"/>
                  <a:gd name="connsiteY31" fmla="*/ 1408 h 2428604"/>
                  <a:gd name="connsiteX32" fmla="*/ 3025523 w 3570602"/>
                  <a:gd name="connsiteY32" fmla="*/ 368335 h 2428604"/>
                  <a:gd name="connsiteX33" fmla="*/ 3102690 w 3570602"/>
                  <a:gd name="connsiteY33" fmla="*/ 473668 h 2428604"/>
                  <a:gd name="connsiteX34" fmla="*/ 3159021 w 3570602"/>
                  <a:gd name="connsiteY34" fmla="*/ 415407 h 2428604"/>
                  <a:gd name="connsiteX35" fmla="*/ 3072981 w 3570602"/>
                  <a:gd name="connsiteY35" fmla="*/ 234451 h 2428604"/>
                  <a:gd name="connsiteX36" fmla="*/ 3237346 w 3570602"/>
                  <a:gd name="connsiteY36" fmla="*/ 36904 h 2428604"/>
                  <a:gd name="connsiteX37" fmla="*/ 3399010 w 3570602"/>
                  <a:gd name="connsiteY37" fmla="*/ 242168 h 2428604"/>
                  <a:gd name="connsiteX38" fmla="*/ 3388207 w 3570602"/>
                  <a:gd name="connsiteY38" fmla="*/ 317019 h 2428604"/>
                  <a:gd name="connsiteX39" fmla="*/ 3547556 w 3570602"/>
                  <a:gd name="connsiteY39" fmla="*/ 30731 h 2428604"/>
                  <a:gd name="connsiteX40" fmla="*/ 3302166 w 3570602"/>
                  <a:gd name="connsiteY40" fmla="*/ 449746 h 2428604"/>
                  <a:gd name="connsiteX41" fmla="*/ 3166352 w 3570602"/>
                  <a:gd name="connsiteY41" fmla="*/ 589803 h 2428604"/>
                  <a:gd name="connsiteX42" fmla="*/ 3166738 w 3570602"/>
                  <a:gd name="connsiteY42" fmla="*/ 590575 h 2428604"/>
                  <a:gd name="connsiteX43" fmla="*/ 3233487 w 3570602"/>
                  <a:gd name="connsiteY43" fmla="*/ 798539 h 2428604"/>
                  <a:gd name="connsiteX44" fmla="*/ 3052917 w 3570602"/>
                  <a:gd name="connsiteY44" fmla="*/ 1618049 h 2428604"/>
                  <a:gd name="connsiteX45" fmla="*/ 2845339 w 3570602"/>
                  <a:gd name="connsiteY45" fmla="*/ 2366952 h 2428604"/>
                  <a:gd name="connsiteX0" fmla="*/ 700877 w 3570602"/>
                  <a:gd name="connsiteY0" fmla="*/ 732948 h 2428604"/>
                  <a:gd name="connsiteX1" fmla="*/ 600946 w 3570602"/>
                  <a:gd name="connsiteY1" fmla="*/ 832878 h 2428604"/>
                  <a:gd name="connsiteX2" fmla="*/ 700877 w 3570602"/>
                  <a:gd name="connsiteY2" fmla="*/ 932809 h 2428604"/>
                  <a:gd name="connsiteX3" fmla="*/ 800808 w 3570602"/>
                  <a:gd name="connsiteY3" fmla="*/ 832878 h 2428604"/>
                  <a:gd name="connsiteX4" fmla="*/ 700877 w 3570602"/>
                  <a:gd name="connsiteY4" fmla="*/ 732948 h 2428604"/>
                  <a:gd name="connsiteX5" fmla="*/ 700877 w 3570602"/>
                  <a:gd name="connsiteY5" fmla="*/ 732948 h 2428604"/>
                  <a:gd name="connsiteX6" fmla="*/ 3239275 w 3570602"/>
                  <a:gd name="connsiteY6" fmla="*/ 147253 h 2428604"/>
                  <a:gd name="connsiteX7" fmla="*/ 3167124 w 3570602"/>
                  <a:gd name="connsiteY7" fmla="*/ 242939 h 2428604"/>
                  <a:gd name="connsiteX8" fmla="*/ 3239275 w 3570602"/>
                  <a:gd name="connsiteY8" fmla="*/ 338626 h 2428604"/>
                  <a:gd name="connsiteX9" fmla="*/ 3311426 w 3570602"/>
                  <a:gd name="connsiteY9" fmla="*/ 242939 h 2428604"/>
                  <a:gd name="connsiteX10" fmla="*/ 3239275 w 3570602"/>
                  <a:gd name="connsiteY10" fmla="*/ 147253 h 2428604"/>
                  <a:gd name="connsiteX11" fmla="*/ 3239275 w 3570602"/>
                  <a:gd name="connsiteY11" fmla="*/ 147253 h 2428604"/>
                  <a:gd name="connsiteX12" fmla="*/ 2040876 w 3570602"/>
                  <a:gd name="connsiteY12" fmla="*/ 136835 h 2428604"/>
                  <a:gd name="connsiteX13" fmla="*/ 1560514 w 3570602"/>
                  <a:gd name="connsiteY13" fmla="*/ 263389 h 2428604"/>
                  <a:gd name="connsiteX14" fmla="*/ 1599869 w 3570602"/>
                  <a:gd name="connsiteY14" fmla="*/ 332067 h 2428604"/>
                  <a:gd name="connsiteX15" fmla="*/ 2486900 w 3570602"/>
                  <a:gd name="connsiteY15" fmla="*/ 320878 h 2428604"/>
                  <a:gd name="connsiteX16" fmla="*/ 2524326 w 3570602"/>
                  <a:gd name="connsiteY16" fmla="*/ 251042 h 2428604"/>
                  <a:gd name="connsiteX17" fmla="*/ 2040876 w 3570602"/>
                  <a:gd name="connsiteY17" fmla="*/ 136835 h 2428604"/>
                  <a:gd name="connsiteX18" fmla="*/ 2040876 w 3570602"/>
                  <a:gd name="connsiteY18" fmla="*/ 136835 h 2428604"/>
                  <a:gd name="connsiteX19" fmla="*/ 2507209 w 3570602"/>
                  <a:gd name="connsiteY19" fmla="*/ 2364251 h 2428604"/>
                  <a:gd name="connsiteX20" fmla="*/ 2429796 w 3570602"/>
                  <a:gd name="connsiteY20" fmla="*/ 1866140 h 2428604"/>
                  <a:gd name="connsiteX21" fmla="*/ 1585207 w 3570602"/>
                  <a:gd name="connsiteY21" fmla="*/ 1898164 h 2428604"/>
                  <a:gd name="connsiteX22" fmla="*/ 1385848 w 3570602"/>
                  <a:gd name="connsiteY22" fmla="*/ 2428604 h 2428604"/>
                  <a:gd name="connsiteX23" fmla="*/ 991596 w 3570602"/>
                  <a:gd name="connsiteY23" fmla="*/ 2419425 h 2428604"/>
                  <a:gd name="connsiteX24" fmla="*/ 1010316 w 3570602"/>
                  <a:gd name="connsiteY24" fmla="*/ 1831029 h 2428604"/>
                  <a:gd name="connsiteX25" fmla="*/ 8692 w 3570602"/>
                  <a:gd name="connsiteY25" fmla="*/ 930880 h 2428604"/>
                  <a:gd name="connsiteX26" fmla="*/ 305012 w 3570602"/>
                  <a:gd name="connsiteY26" fmla="*/ 887281 h 2428604"/>
                  <a:gd name="connsiteX27" fmla="*/ 616380 w 3570602"/>
                  <a:gd name="connsiteY27" fmla="*/ 517267 h 2428604"/>
                  <a:gd name="connsiteX28" fmla="*/ 589757 w 3570602"/>
                  <a:gd name="connsiteY28" fmla="*/ 211301 h 2428604"/>
                  <a:gd name="connsiteX29" fmla="*/ 1025363 w 3570602"/>
                  <a:gd name="connsiteY29" fmla="*/ 394958 h 2428604"/>
                  <a:gd name="connsiteX30" fmla="*/ 2006151 w 3570602"/>
                  <a:gd name="connsiteY30" fmla="*/ 1408 h 2428604"/>
                  <a:gd name="connsiteX31" fmla="*/ 2006151 w 3570602"/>
                  <a:gd name="connsiteY31" fmla="*/ 1408 h 2428604"/>
                  <a:gd name="connsiteX32" fmla="*/ 3025523 w 3570602"/>
                  <a:gd name="connsiteY32" fmla="*/ 368335 h 2428604"/>
                  <a:gd name="connsiteX33" fmla="*/ 3102690 w 3570602"/>
                  <a:gd name="connsiteY33" fmla="*/ 473668 h 2428604"/>
                  <a:gd name="connsiteX34" fmla="*/ 3159021 w 3570602"/>
                  <a:gd name="connsiteY34" fmla="*/ 415407 h 2428604"/>
                  <a:gd name="connsiteX35" fmla="*/ 3072981 w 3570602"/>
                  <a:gd name="connsiteY35" fmla="*/ 234451 h 2428604"/>
                  <a:gd name="connsiteX36" fmla="*/ 3237346 w 3570602"/>
                  <a:gd name="connsiteY36" fmla="*/ 36904 h 2428604"/>
                  <a:gd name="connsiteX37" fmla="*/ 3399010 w 3570602"/>
                  <a:gd name="connsiteY37" fmla="*/ 242168 h 2428604"/>
                  <a:gd name="connsiteX38" fmla="*/ 3388207 w 3570602"/>
                  <a:gd name="connsiteY38" fmla="*/ 317019 h 2428604"/>
                  <a:gd name="connsiteX39" fmla="*/ 3547556 w 3570602"/>
                  <a:gd name="connsiteY39" fmla="*/ 30731 h 2428604"/>
                  <a:gd name="connsiteX40" fmla="*/ 3302166 w 3570602"/>
                  <a:gd name="connsiteY40" fmla="*/ 449746 h 2428604"/>
                  <a:gd name="connsiteX41" fmla="*/ 3166352 w 3570602"/>
                  <a:gd name="connsiteY41" fmla="*/ 589803 h 2428604"/>
                  <a:gd name="connsiteX42" fmla="*/ 3166738 w 3570602"/>
                  <a:gd name="connsiteY42" fmla="*/ 590575 h 2428604"/>
                  <a:gd name="connsiteX43" fmla="*/ 3233487 w 3570602"/>
                  <a:gd name="connsiteY43" fmla="*/ 798539 h 2428604"/>
                  <a:gd name="connsiteX44" fmla="*/ 3052917 w 3570602"/>
                  <a:gd name="connsiteY44" fmla="*/ 1618049 h 2428604"/>
                  <a:gd name="connsiteX45" fmla="*/ 2959639 w 3570602"/>
                  <a:gd name="connsiteY45" fmla="*/ 2331783 h 2428604"/>
                  <a:gd name="connsiteX0" fmla="*/ 700877 w 3570602"/>
                  <a:gd name="connsiteY0" fmla="*/ 732948 h 2428604"/>
                  <a:gd name="connsiteX1" fmla="*/ 600946 w 3570602"/>
                  <a:gd name="connsiteY1" fmla="*/ 832878 h 2428604"/>
                  <a:gd name="connsiteX2" fmla="*/ 700877 w 3570602"/>
                  <a:gd name="connsiteY2" fmla="*/ 932809 h 2428604"/>
                  <a:gd name="connsiteX3" fmla="*/ 800808 w 3570602"/>
                  <a:gd name="connsiteY3" fmla="*/ 832878 h 2428604"/>
                  <a:gd name="connsiteX4" fmla="*/ 700877 w 3570602"/>
                  <a:gd name="connsiteY4" fmla="*/ 732948 h 2428604"/>
                  <a:gd name="connsiteX5" fmla="*/ 700877 w 3570602"/>
                  <a:gd name="connsiteY5" fmla="*/ 732948 h 2428604"/>
                  <a:gd name="connsiteX6" fmla="*/ 3239275 w 3570602"/>
                  <a:gd name="connsiteY6" fmla="*/ 147253 h 2428604"/>
                  <a:gd name="connsiteX7" fmla="*/ 3167124 w 3570602"/>
                  <a:gd name="connsiteY7" fmla="*/ 242939 h 2428604"/>
                  <a:gd name="connsiteX8" fmla="*/ 3239275 w 3570602"/>
                  <a:gd name="connsiteY8" fmla="*/ 338626 h 2428604"/>
                  <a:gd name="connsiteX9" fmla="*/ 3311426 w 3570602"/>
                  <a:gd name="connsiteY9" fmla="*/ 242939 h 2428604"/>
                  <a:gd name="connsiteX10" fmla="*/ 3239275 w 3570602"/>
                  <a:gd name="connsiteY10" fmla="*/ 147253 h 2428604"/>
                  <a:gd name="connsiteX11" fmla="*/ 3239275 w 3570602"/>
                  <a:gd name="connsiteY11" fmla="*/ 147253 h 2428604"/>
                  <a:gd name="connsiteX12" fmla="*/ 2040876 w 3570602"/>
                  <a:gd name="connsiteY12" fmla="*/ 136835 h 2428604"/>
                  <a:gd name="connsiteX13" fmla="*/ 1560514 w 3570602"/>
                  <a:gd name="connsiteY13" fmla="*/ 263389 h 2428604"/>
                  <a:gd name="connsiteX14" fmla="*/ 1599869 w 3570602"/>
                  <a:gd name="connsiteY14" fmla="*/ 332067 h 2428604"/>
                  <a:gd name="connsiteX15" fmla="*/ 2486900 w 3570602"/>
                  <a:gd name="connsiteY15" fmla="*/ 320878 h 2428604"/>
                  <a:gd name="connsiteX16" fmla="*/ 2524326 w 3570602"/>
                  <a:gd name="connsiteY16" fmla="*/ 251042 h 2428604"/>
                  <a:gd name="connsiteX17" fmla="*/ 2040876 w 3570602"/>
                  <a:gd name="connsiteY17" fmla="*/ 136835 h 2428604"/>
                  <a:gd name="connsiteX18" fmla="*/ 2040876 w 3570602"/>
                  <a:gd name="connsiteY18" fmla="*/ 136835 h 2428604"/>
                  <a:gd name="connsiteX19" fmla="*/ 2507209 w 3570602"/>
                  <a:gd name="connsiteY19" fmla="*/ 2364251 h 2428604"/>
                  <a:gd name="connsiteX20" fmla="*/ 2429796 w 3570602"/>
                  <a:gd name="connsiteY20" fmla="*/ 1866140 h 2428604"/>
                  <a:gd name="connsiteX21" fmla="*/ 1585207 w 3570602"/>
                  <a:gd name="connsiteY21" fmla="*/ 1898164 h 2428604"/>
                  <a:gd name="connsiteX22" fmla="*/ 1385848 w 3570602"/>
                  <a:gd name="connsiteY22" fmla="*/ 2428604 h 2428604"/>
                  <a:gd name="connsiteX23" fmla="*/ 974489 w 3570602"/>
                  <a:gd name="connsiteY23" fmla="*/ 2305369 h 2428604"/>
                  <a:gd name="connsiteX24" fmla="*/ 1010316 w 3570602"/>
                  <a:gd name="connsiteY24" fmla="*/ 1831029 h 2428604"/>
                  <a:gd name="connsiteX25" fmla="*/ 8692 w 3570602"/>
                  <a:gd name="connsiteY25" fmla="*/ 930880 h 2428604"/>
                  <a:gd name="connsiteX26" fmla="*/ 305012 w 3570602"/>
                  <a:gd name="connsiteY26" fmla="*/ 887281 h 2428604"/>
                  <a:gd name="connsiteX27" fmla="*/ 616380 w 3570602"/>
                  <a:gd name="connsiteY27" fmla="*/ 517267 h 2428604"/>
                  <a:gd name="connsiteX28" fmla="*/ 589757 w 3570602"/>
                  <a:gd name="connsiteY28" fmla="*/ 211301 h 2428604"/>
                  <a:gd name="connsiteX29" fmla="*/ 1025363 w 3570602"/>
                  <a:gd name="connsiteY29" fmla="*/ 394958 h 2428604"/>
                  <a:gd name="connsiteX30" fmla="*/ 2006151 w 3570602"/>
                  <a:gd name="connsiteY30" fmla="*/ 1408 h 2428604"/>
                  <a:gd name="connsiteX31" fmla="*/ 2006151 w 3570602"/>
                  <a:gd name="connsiteY31" fmla="*/ 1408 h 2428604"/>
                  <a:gd name="connsiteX32" fmla="*/ 3025523 w 3570602"/>
                  <a:gd name="connsiteY32" fmla="*/ 368335 h 2428604"/>
                  <a:gd name="connsiteX33" fmla="*/ 3102690 w 3570602"/>
                  <a:gd name="connsiteY33" fmla="*/ 473668 h 2428604"/>
                  <a:gd name="connsiteX34" fmla="*/ 3159021 w 3570602"/>
                  <a:gd name="connsiteY34" fmla="*/ 415407 h 2428604"/>
                  <a:gd name="connsiteX35" fmla="*/ 3072981 w 3570602"/>
                  <a:gd name="connsiteY35" fmla="*/ 234451 h 2428604"/>
                  <a:gd name="connsiteX36" fmla="*/ 3237346 w 3570602"/>
                  <a:gd name="connsiteY36" fmla="*/ 36904 h 2428604"/>
                  <a:gd name="connsiteX37" fmla="*/ 3399010 w 3570602"/>
                  <a:gd name="connsiteY37" fmla="*/ 242168 h 2428604"/>
                  <a:gd name="connsiteX38" fmla="*/ 3388207 w 3570602"/>
                  <a:gd name="connsiteY38" fmla="*/ 317019 h 2428604"/>
                  <a:gd name="connsiteX39" fmla="*/ 3547556 w 3570602"/>
                  <a:gd name="connsiteY39" fmla="*/ 30731 h 2428604"/>
                  <a:gd name="connsiteX40" fmla="*/ 3302166 w 3570602"/>
                  <a:gd name="connsiteY40" fmla="*/ 449746 h 2428604"/>
                  <a:gd name="connsiteX41" fmla="*/ 3166352 w 3570602"/>
                  <a:gd name="connsiteY41" fmla="*/ 589803 h 2428604"/>
                  <a:gd name="connsiteX42" fmla="*/ 3166738 w 3570602"/>
                  <a:gd name="connsiteY42" fmla="*/ 590575 h 2428604"/>
                  <a:gd name="connsiteX43" fmla="*/ 3233487 w 3570602"/>
                  <a:gd name="connsiteY43" fmla="*/ 798539 h 2428604"/>
                  <a:gd name="connsiteX44" fmla="*/ 3052917 w 3570602"/>
                  <a:gd name="connsiteY44" fmla="*/ 1618049 h 2428604"/>
                  <a:gd name="connsiteX45" fmla="*/ 2959639 w 3570602"/>
                  <a:gd name="connsiteY45" fmla="*/ 2331783 h 2428604"/>
                  <a:gd name="connsiteX0" fmla="*/ 700877 w 3570602"/>
                  <a:gd name="connsiteY0" fmla="*/ 732948 h 2364250"/>
                  <a:gd name="connsiteX1" fmla="*/ 600946 w 3570602"/>
                  <a:gd name="connsiteY1" fmla="*/ 832878 h 2364250"/>
                  <a:gd name="connsiteX2" fmla="*/ 700877 w 3570602"/>
                  <a:gd name="connsiteY2" fmla="*/ 932809 h 2364250"/>
                  <a:gd name="connsiteX3" fmla="*/ 800808 w 3570602"/>
                  <a:gd name="connsiteY3" fmla="*/ 832878 h 2364250"/>
                  <a:gd name="connsiteX4" fmla="*/ 700877 w 3570602"/>
                  <a:gd name="connsiteY4" fmla="*/ 732948 h 2364250"/>
                  <a:gd name="connsiteX5" fmla="*/ 700877 w 3570602"/>
                  <a:gd name="connsiteY5" fmla="*/ 732948 h 2364250"/>
                  <a:gd name="connsiteX6" fmla="*/ 3239275 w 3570602"/>
                  <a:gd name="connsiteY6" fmla="*/ 147253 h 2364250"/>
                  <a:gd name="connsiteX7" fmla="*/ 3167124 w 3570602"/>
                  <a:gd name="connsiteY7" fmla="*/ 242939 h 2364250"/>
                  <a:gd name="connsiteX8" fmla="*/ 3239275 w 3570602"/>
                  <a:gd name="connsiteY8" fmla="*/ 338626 h 2364250"/>
                  <a:gd name="connsiteX9" fmla="*/ 3311426 w 3570602"/>
                  <a:gd name="connsiteY9" fmla="*/ 242939 h 2364250"/>
                  <a:gd name="connsiteX10" fmla="*/ 3239275 w 3570602"/>
                  <a:gd name="connsiteY10" fmla="*/ 147253 h 2364250"/>
                  <a:gd name="connsiteX11" fmla="*/ 3239275 w 3570602"/>
                  <a:gd name="connsiteY11" fmla="*/ 147253 h 2364250"/>
                  <a:gd name="connsiteX12" fmla="*/ 2040876 w 3570602"/>
                  <a:gd name="connsiteY12" fmla="*/ 136835 h 2364250"/>
                  <a:gd name="connsiteX13" fmla="*/ 1560514 w 3570602"/>
                  <a:gd name="connsiteY13" fmla="*/ 263389 h 2364250"/>
                  <a:gd name="connsiteX14" fmla="*/ 1599869 w 3570602"/>
                  <a:gd name="connsiteY14" fmla="*/ 332067 h 2364250"/>
                  <a:gd name="connsiteX15" fmla="*/ 2486900 w 3570602"/>
                  <a:gd name="connsiteY15" fmla="*/ 320878 h 2364250"/>
                  <a:gd name="connsiteX16" fmla="*/ 2524326 w 3570602"/>
                  <a:gd name="connsiteY16" fmla="*/ 251042 h 2364250"/>
                  <a:gd name="connsiteX17" fmla="*/ 2040876 w 3570602"/>
                  <a:gd name="connsiteY17" fmla="*/ 136835 h 2364250"/>
                  <a:gd name="connsiteX18" fmla="*/ 2040876 w 3570602"/>
                  <a:gd name="connsiteY18" fmla="*/ 136835 h 2364250"/>
                  <a:gd name="connsiteX19" fmla="*/ 2507209 w 3570602"/>
                  <a:gd name="connsiteY19" fmla="*/ 2364251 h 2364250"/>
                  <a:gd name="connsiteX20" fmla="*/ 2429796 w 3570602"/>
                  <a:gd name="connsiteY20" fmla="*/ 1866140 h 2364250"/>
                  <a:gd name="connsiteX21" fmla="*/ 1585207 w 3570602"/>
                  <a:gd name="connsiteY21" fmla="*/ 1898164 h 2364250"/>
                  <a:gd name="connsiteX22" fmla="*/ 1442876 w 3570602"/>
                  <a:gd name="connsiteY22" fmla="*/ 2337358 h 2364250"/>
                  <a:gd name="connsiteX23" fmla="*/ 974489 w 3570602"/>
                  <a:gd name="connsiteY23" fmla="*/ 2305369 h 2364250"/>
                  <a:gd name="connsiteX24" fmla="*/ 1010316 w 3570602"/>
                  <a:gd name="connsiteY24" fmla="*/ 1831029 h 2364250"/>
                  <a:gd name="connsiteX25" fmla="*/ 8692 w 3570602"/>
                  <a:gd name="connsiteY25" fmla="*/ 930880 h 2364250"/>
                  <a:gd name="connsiteX26" fmla="*/ 305012 w 3570602"/>
                  <a:gd name="connsiteY26" fmla="*/ 887281 h 2364250"/>
                  <a:gd name="connsiteX27" fmla="*/ 616380 w 3570602"/>
                  <a:gd name="connsiteY27" fmla="*/ 517267 h 2364250"/>
                  <a:gd name="connsiteX28" fmla="*/ 589757 w 3570602"/>
                  <a:gd name="connsiteY28" fmla="*/ 211301 h 2364250"/>
                  <a:gd name="connsiteX29" fmla="*/ 1025363 w 3570602"/>
                  <a:gd name="connsiteY29" fmla="*/ 394958 h 2364250"/>
                  <a:gd name="connsiteX30" fmla="*/ 2006151 w 3570602"/>
                  <a:gd name="connsiteY30" fmla="*/ 1408 h 2364250"/>
                  <a:gd name="connsiteX31" fmla="*/ 2006151 w 3570602"/>
                  <a:gd name="connsiteY31" fmla="*/ 1408 h 2364250"/>
                  <a:gd name="connsiteX32" fmla="*/ 3025523 w 3570602"/>
                  <a:gd name="connsiteY32" fmla="*/ 368335 h 2364250"/>
                  <a:gd name="connsiteX33" fmla="*/ 3102690 w 3570602"/>
                  <a:gd name="connsiteY33" fmla="*/ 473668 h 2364250"/>
                  <a:gd name="connsiteX34" fmla="*/ 3159021 w 3570602"/>
                  <a:gd name="connsiteY34" fmla="*/ 415407 h 2364250"/>
                  <a:gd name="connsiteX35" fmla="*/ 3072981 w 3570602"/>
                  <a:gd name="connsiteY35" fmla="*/ 234451 h 2364250"/>
                  <a:gd name="connsiteX36" fmla="*/ 3237346 w 3570602"/>
                  <a:gd name="connsiteY36" fmla="*/ 36904 h 2364250"/>
                  <a:gd name="connsiteX37" fmla="*/ 3399010 w 3570602"/>
                  <a:gd name="connsiteY37" fmla="*/ 242168 h 2364250"/>
                  <a:gd name="connsiteX38" fmla="*/ 3388207 w 3570602"/>
                  <a:gd name="connsiteY38" fmla="*/ 317019 h 2364250"/>
                  <a:gd name="connsiteX39" fmla="*/ 3547556 w 3570602"/>
                  <a:gd name="connsiteY39" fmla="*/ 30731 h 2364250"/>
                  <a:gd name="connsiteX40" fmla="*/ 3302166 w 3570602"/>
                  <a:gd name="connsiteY40" fmla="*/ 449746 h 2364250"/>
                  <a:gd name="connsiteX41" fmla="*/ 3166352 w 3570602"/>
                  <a:gd name="connsiteY41" fmla="*/ 589803 h 2364250"/>
                  <a:gd name="connsiteX42" fmla="*/ 3166738 w 3570602"/>
                  <a:gd name="connsiteY42" fmla="*/ 590575 h 2364250"/>
                  <a:gd name="connsiteX43" fmla="*/ 3233487 w 3570602"/>
                  <a:gd name="connsiteY43" fmla="*/ 798539 h 2364250"/>
                  <a:gd name="connsiteX44" fmla="*/ 3052917 w 3570602"/>
                  <a:gd name="connsiteY44" fmla="*/ 1618049 h 2364250"/>
                  <a:gd name="connsiteX45" fmla="*/ 2959639 w 3570602"/>
                  <a:gd name="connsiteY45" fmla="*/ 2331783 h 2364250"/>
                  <a:gd name="connsiteX0" fmla="*/ 700877 w 3570602"/>
                  <a:gd name="connsiteY0" fmla="*/ 732948 h 2364251"/>
                  <a:gd name="connsiteX1" fmla="*/ 600946 w 3570602"/>
                  <a:gd name="connsiteY1" fmla="*/ 832878 h 2364251"/>
                  <a:gd name="connsiteX2" fmla="*/ 700877 w 3570602"/>
                  <a:gd name="connsiteY2" fmla="*/ 932809 h 2364251"/>
                  <a:gd name="connsiteX3" fmla="*/ 800808 w 3570602"/>
                  <a:gd name="connsiteY3" fmla="*/ 832878 h 2364251"/>
                  <a:gd name="connsiteX4" fmla="*/ 700877 w 3570602"/>
                  <a:gd name="connsiteY4" fmla="*/ 732948 h 2364251"/>
                  <a:gd name="connsiteX5" fmla="*/ 700877 w 3570602"/>
                  <a:gd name="connsiteY5" fmla="*/ 732948 h 2364251"/>
                  <a:gd name="connsiteX6" fmla="*/ 3239275 w 3570602"/>
                  <a:gd name="connsiteY6" fmla="*/ 147253 h 2364251"/>
                  <a:gd name="connsiteX7" fmla="*/ 3167124 w 3570602"/>
                  <a:gd name="connsiteY7" fmla="*/ 242939 h 2364251"/>
                  <a:gd name="connsiteX8" fmla="*/ 3239275 w 3570602"/>
                  <a:gd name="connsiteY8" fmla="*/ 338626 h 2364251"/>
                  <a:gd name="connsiteX9" fmla="*/ 3311426 w 3570602"/>
                  <a:gd name="connsiteY9" fmla="*/ 242939 h 2364251"/>
                  <a:gd name="connsiteX10" fmla="*/ 3239275 w 3570602"/>
                  <a:gd name="connsiteY10" fmla="*/ 147253 h 2364251"/>
                  <a:gd name="connsiteX11" fmla="*/ 3239275 w 3570602"/>
                  <a:gd name="connsiteY11" fmla="*/ 147253 h 2364251"/>
                  <a:gd name="connsiteX12" fmla="*/ 2040876 w 3570602"/>
                  <a:gd name="connsiteY12" fmla="*/ 136835 h 2364251"/>
                  <a:gd name="connsiteX13" fmla="*/ 1560514 w 3570602"/>
                  <a:gd name="connsiteY13" fmla="*/ 263389 h 2364251"/>
                  <a:gd name="connsiteX14" fmla="*/ 1599869 w 3570602"/>
                  <a:gd name="connsiteY14" fmla="*/ 332067 h 2364251"/>
                  <a:gd name="connsiteX15" fmla="*/ 2486900 w 3570602"/>
                  <a:gd name="connsiteY15" fmla="*/ 320878 h 2364251"/>
                  <a:gd name="connsiteX16" fmla="*/ 2524326 w 3570602"/>
                  <a:gd name="connsiteY16" fmla="*/ 251042 h 2364251"/>
                  <a:gd name="connsiteX17" fmla="*/ 2040876 w 3570602"/>
                  <a:gd name="connsiteY17" fmla="*/ 136835 h 2364251"/>
                  <a:gd name="connsiteX18" fmla="*/ 2040876 w 3570602"/>
                  <a:gd name="connsiteY18" fmla="*/ 136835 h 2364251"/>
                  <a:gd name="connsiteX19" fmla="*/ 2507209 w 3570602"/>
                  <a:gd name="connsiteY19" fmla="*/ 2364251 h 2364251"/>
                  <a:gd name="connsiteX20" fmla="*/ 2429796 w 3570602"/>
                  <a:gd name="connsiteY20" fmla="*/ 1866140 h 2364251"/>
                  <a:gd name="connsiteX21" fmla="*/ 1585207 w 3570602"/>
                  <a:gd name="connsiteY21" fmla="*/ 1898164 h 2364251"/>
                  <a:gd name="connsiteX22" fmla="*/ 1442876 w 3570602"/>
                  <a:gd name="connsiteY22" fmla="*/ 2337358 h 2364251"/>
                  <a:gd name="connsiteX23" fmla="*/ 974489 w 3570602"/>
                  <a:gd name="connsiteY23" fmla="*/ 2305369 h 2364251"/>
                  <a:gd name="connsiteX24" fmla="*/ 1010316 w 3570602"/>
                  <a:gd name="connsiteY24" fmla="*/ 1831029 h 2364251"/>
                  <a:gd name="connsiteX25" fmla="*/ 8692 w 3570602"/>
                  <a:gd name="connsiteY25" fmla="*/ 930880 h 2364251"/>
                  <a:gd name="connsiteX26" fmla="*/ 305012 w 3570602"/>
                  <a:gd name="connsiteY26" fmla="*/ 887281 h 2364251"/>
                  <a:gd name="connsiteX27" fmla="*/ 616380 w 3570602"/>
                  <a:gd name="connsiteY27" fmla="*/ 517267 h 2364251"/>
                  <a:gd name="connsiteX28" fmla="*/ 589757 w 3570602"/>
                  <a:gd name="connsiteY28" fmla="*/ 211301 h 2364251"/>
                  <a:gd name="connsiteX29" fmla="*/ 1025363 w 3570602"/>
                  <a:gd name="connsiteY29" fmla="*/ 394958 h 2364251"/>
                  <a:gd name="connsiteX30" fmla="*/ 2006151 w 3570602"/>
                  <a:gd name="connsiteY30" fmla="*/ 1408 h 2364251"/>
                  <a:gd name="connsiteX31" fmla="*/ 2006151 w 3570602"/>
                  <a:gd name="connsiteY31" fmla="*/ 1408 h 2364251"/>
                  <a:gd name="connsiteX32" fmla="*/ 3025523 w 3570602"/>
                  <a:gd name="connsiteY32" fmla="*/ 368335 h 2364251"/>
                  <a:gd name="connsiteX33" fmla="*/ 3102690 w 3570602"/>
                  <a:gd name="connsiteY33" fmla="*/ 473668 h 2364251"/>
                  <a:gd name="connsiteX34" fmla="*/ 3159021 w 3570602"/>
                  <a:gd name="connsiteY34" fmla="*/ 415407 h 2364251"/>
                  <a:gd name="connsiteX35" fmla="*/ 3072981 w 3570602"/>
                  <a:gd name="connsiteY35" fmla="*/ 234451 h 2364251"/>
                  <a:gd name="connsiteX36" fmla="*/ 3237346 w 3570602"/>
                  <a:gd name="connsiteY36" fmla="*/ 36904 h 2364251"/>
                  <a:gd name="connsiteX37" fmla="*/ 3399010 w 3570602"/>
                  <a:gd name="connsiteY37" fmla="*/ 242168 h 2364251"/>
                  <a:gd name="connsiteX38" fmla="*/ 3388207 w 3570602"/>
                  <a:gd name="connsiteY38" fmla="*/ 317019 h 2364251"/>
                  <a:gd name="connsiteX39" fmla="*/ 3547556 w 3570602"/>
                  <a:gd name="connsiteY39" fmla="*/ 30731 h 2364251"/>
                  <a:gd name="connsiteX40" fmla="*/ 3302166 w 3570602"/>
                  <a:gd name="connsiteY40" fmla="*/ 449746 h 2364251"/>
                  <a:gd name="connsiteX41" fmla="*/ 3166352 w 3570602"/>
                  <a:gd name="connsiteY41" fmla="*/ 589803 h 2364251"/>
                  <a:gd name="connsiteX42" fmla="*/ 3166738 w 3570602"/>
                  <a:gd name="connsiteY42" fmla="*/ 590575 h 2364251"/>
                  <a:gd name="connsiteX43" fmla="*/ 3233487 w 3570602"/>
                  <a:gd name="connsiteY43" fmla="*/ 798539 h 2364251"/>
                  <a:gd name="connsiteX44" fmla="*/ 3052917 w 3570602"/>
                  <a:gd name="connsiteY44" fmla="*/ 1618049 h 2364251"/>
                  <a:gd name="connsiteX45" fmla="*/ 2959639 w 3570602"/>
                  <a:gd name="connsiteY45" fmla="*/ 2331783 h 2364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570602" h="2364251">
                    <a:moveTo>
                      <a:pt x="700877" y="732948"/>
                    </a:moveTo>
                    <a:cubicBezTo>
                      <a:pt x="645703" y="732948"/>
                      <a:pt x="600946" y="777704"/>
                      <a:pt x="600946" y="832878"/>
                    </a:cubicBezTo>
                    <a:cubicBezTo>
                      <a:pt x="600946" y="888053"/>
                      <a:pt x="645703" y="932809"/>
                      <a:pt x="700877" y="932809"/>
                    </a:cubicBezTo>
                    <a:cubicBezTo>
                      <a:pt x="756051" y="932809"/>
                      <a:pt x="800808" y="888053"/>
                      <a:pt x="800808" y="832878"/>
                    </a:cubicBezTo>
                    <a:cubicBezTo>
                      <a:pt x="800422" y="777704"/>
                      <a:pt x="756051" y="732948"/>
                      <a:pt x="700877" y="732948"/>
                    </a:cubicBezTo>
                    <a:lnTo>
                      <a:pt x="700877" y="732948"/>
                    </a:lnTo>
                    <a:close/>
                    <a:moveTo>
                      <a:pt x="3239275" y="147253"/>
                    </a:moveTo>
                    <a:cubicBezTo>
                      <a:pt x="3199534" y="147253"/>
                      <a:pt x="3167124" y="190080"/>
                      <a:pt x="3167124" y="242939"/>
                    </a:cubicBezTo>
                    <a:cubicBezTo>
                      <a:pt x="3167124" y="295799"/>
                      <a:pt x="3199534" y="338626"/>
                      <a:pt x="3239275" y="338626"/>
                    </a:cubicBezTo>
                    <a:cubicBezTo>
                      <a:pt x="3279016" y="338626"/>
                      <a:pt x="3311426" y="295799"/>
                      <a:pt x="3311426" y="242939"/>
                    </a:cubicBezTo>
                    <a:cubicBezTo>
                      <a:pt x="3311426" y="190080"/>
                      <a:pt x="3279401" y="147253"/>
                      <a:pt x="3239275" y="147253"/>
                    </a:cubicBezTo>
                    <a:lnTo>
                      <a:pt x="3239275" y="147253"/>
                    </a:lnTo>
                    <a:close/>
                    <a:moveTo>
                      <a:pt x="2040876" y="136835"/>
                    </a:moveTo>
                    <a:cubicBezTo>
                      <a:pt x="1874968" y="138764"/>
                      <a:pt x="1709831" y="181206"/>
                      <a:pt x="1560514" y="263389"/>
                    </a:cubicBezTo>
                    <a:lnTo>
                      <a:pt x="1599869" y="332067"/>
                    </a:lnTo>
                    <a:cubicBezTo>
                      <a:pt x="1874582" y="180434"/>
                      <a:pt x="2208714" y="176190"/>
                      <a:pt x="2486900" y="320878"/>
                    </a:cubicBezTo>
                    <a:lnTo>
                      <a:pt x="2524326" y="251042"/>
                    </a:lnTo>
                    <a:cubicBezTo>
                      <a:pt x="2373079" y="172718"/>
                      <a:pt x="2206785" y="134520"/>
                      <a:pt x="2040876" y="136835"/>
                    </a:cubicBezTo>
                    <a:lnTo>
                      <a:pt x="2040876" y="136835"/>
                    </a:lnTo>
                    <a:close/>
                    <a:moveTo>
                      <a:pt x="2507209" y="2364251"/>
                    </a:moveTo>
                    <a:cubicBezTo>
                      <a:pt x="2472484" y="2207988"/>
                      <a:pt x="2446773" y="2033978"/>
                      <a:pt x="2429796" y="1866140"/>
                    </a:cubicBezTo>
                    <a:cubicBezTo>
                      <a:pt x="2149296" y="1917456"/>
                      <a:pt x="1806290" y="1916684"/>
                      <a:pt x="1585207" y="1898164"/>
                    </a:cubicBezTo>
                    <a:cubicBezTo>
                      <a:pt x="1538907" y="2099183"/>
                      <a:pt x="1544388" y="2153955"/>
                      <a:pt x="1442876" y="2337358"/>
                    </a:cubicBezTo>
                    <a:moveTo>
                      <a:pt x="974489" y="2305369"/>
                    </a:moveTo>
                    <a:cubicBezTo>
                      <a:pt x="966387" y="2233604"/>
                      <a:pt x="1001441" y="2025103"/>
                      <a:pt x="1010316" y="1831029"/>
                    </a:cubicBezTo>
                    <a:cubicBezTo>
                      <a:pt x="666538" y="1673609"/>
                      <a:pt x="-89309" y="1464102"/>
                      <a:pt x="8692" y="930880"/>
                    </a:cubicBezTo>
                    <a:cubicBezTo>
                      <a:pt x="14480" y="884194"/>
                      <a:pt x="204310" y="889982"/>
                      <a:pt x="305012" y="887281"/>
                    </a:cubicBezTo>
                    <a:cubicBezTo>
                      <a:pt x="409573" y="731790"/>
                      <a:pt x="463976" y="646521"/>
                      <a:pt x="616380" y="517267"/>
                    </a:cubicBezTo>
                    <a:cubicBezTo>
                      <a:pt x="607506" y="415407"/>
                      <a:pt x="551174" y="228664"/>
                      <a:pt x="589757" y="211301"/>
                    </a:cubicBezTo>
                    <a:cubicBezTo>
                      <a:pt x="848651" y="71629"/>
                      <a:pt x="891093" y="278436"/>
                      <a:pt x="1025363" y="394958"/>
                    </a:cubicBezTo>
                    <a:cubicBezTo>
                      <a:pt x="1253391" y="158442"/>
                      <a:pt x="1724493" y="12983"/>
                      <a:pt x="2006151" y="1408"/>
                    </a:cubicBezTo>
                    <a:lnTo>
                      <a:pt x="2006151" y="1408"/>
                    </a:lnTo>
                    <a:cubicBezTo>
                      <a:pt x="2391599" y="-16341"/>
                      <a:pt x="2832992" y="135292"/>
                      <a:pt x="3025523" y="368335"/>
                    </a:cubicBezTo>
                    <a:lnTo>
                      <a:pt x="3102690" y="473668"/>
                    </a:lnTo>
                    <a:cubicBezTo>
                      <a:pt x="3124296" y="452447"/>
                      <a:pt x="3130856" y="440100"/>
                      <a:pt x="3159021" y="415407"/>
                    </a:cubicBezTo>
                    <a:cubicBezTo>
                      <a:pt x="3094201" y="371808"/>
                      <a:pt x="3072981" y="334382"/>
                      <a:pt x="3072981" y="234451"/>
                    </a:cubicBezTo>
                    <a:cubicBezTo>
                      <a:pt x="3072981" y="121016"/>
                      <a:pt x="3135486" y="38448"/>
                      <a:pt x="3237346" y="36904"/>
                    </a:cubicBezTo>
                    <a:cubicBezTo>
                      <a:pt x="3339206" y="35747"/>
                      <a:pt x="3403640" y="136449"/>
                      <a:pt x="3399010" y="242168"/>
                    </a:cubicBezTo>
                    <a:cubicBezTo>
                      <a:pt x="3396695" y="295027"/>
                      <a:pt x="3397466" y="268790"/>
                      <a:pt x="3388207" y="317019"/>
                    </a:cubicBezTo>
                    <a:cubicBezTo>
                      <a:pt x="3426018" y="289239"/>
                      <a:pt x="3490066" y="329366"/>
                      <a:pt x="3547556" y="30731"/>
                    </a:cubicBezTo>
                    <a:cubicBezTo>
                      <a:pt x="3628195" y="300043"/>
                      <a:pt x="3485437" y="420423"/>
                      <a:pt x="3302166" y="449746"/>
                    </a:cubicBezTo>
                    <a:cubicBezTo>
                      <a:pt x="3258566" y="504920"/>
                      <a:pt x="3224227" y="562795"/>
                      <a:pt x="3166352" y="589803"/>
                    </a:cubicBezTo>
                    <a:cubicBezTo>
                      <a:pt x="3166352" y="590189"/>
                      <a:pt x="3166738" y="590189"/>
                      <a:pt x="3166738" y="590575"/>
                    </a:cubicBezTo>
                    <a:lnTo>
                      <a:pt x="3233487" y="798539"/>
                    </a:lnTo>
                    <a:cubicBezTo>
                      <a:pt x="3308339" y="1143474"/>
                      <a:pt x="3189502" y="1481078"/>
                      <a:pt x="3052917" y="1618049"/>
                    </a:cubicBezTo>
                    <a:cubicBezTo>
                      <a:pt x="3015491" y="1944464"/>
                      <a:pt x="3038735" y="2078290"/>
                      <a:pt x="2959639" y="2331783"/>
                    </a:cubicBezTo>
                  </a:path>
                </a:pathLst>
              </a:custGeom>
              <a:noFill/>
              <a:ln w="317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0">
                <a:extLst>
                  <a:ext uri="{FF2B5EF4-FFF2-40B4-BE49-F238E27FC236}">
                    <a16:creationId xmlns:a16="http://schemas.microsoft.com/office/drawing/2014/main" id="{552FAF63-D312-4B2E-9581-24838AA40D5E}"/>
                  </a:ext>
                </a:extLst>
              </p:cNvPr>
              <p:cNvSpPr/>
              <p:nvPr/>
            </p:nvSpPr>
            <p:spPr>
              <a:xfrm>
                <a:off x="9214248" y="3379722"/>
                <a:ext cx="2980314" cy="2356745"/>
              </a:xfrm>
              <a:custGeom>
                <a:avLst/>
                <a:gdLst>
                  <a:gd name="connsiteX0" fmla="*/ 0 w 7344461"/>
                  <a:gd name="connsiteY0" fmla="*/ 1843430 h 3489350"/>
                  <a:gd name="connsiteX1" fmla="*/ 885139 w 7344461"/>
                  <a:gd name="connsiteY1" fmla="*/ 1858061 h 3489350"/>
                  <a:gd name="connsiteX2" fmla="*/ 994867 w 7344461"/>
                  <a:gd name="connsiteY2" fmla="*/ 1316736 h 3489350"/>
                  <a:gd name="connsiteX3" fmla="*/ 1338682 w 7344461"/>
                  <a:gd name="connsiteY3" fmla="*/ 3489350 h 3489350"/>
                  <a:gd name="connsiteX4" fmla="*/ 1609344 w 7344461"/>
                  <a:gd name="connsiteY4" fmla="*/ 43891 h 3489350"/>
                  <a:gd name="connsiteX5" fmla="*/ 1799539 w 7344461"/>
                  <a:gd name="connsiteY5" fmla="*/ 2216505 h 3489350"/>
                  <a:gd name="connsiteX6" fmla="*/ 2011680 w 7344461"/>
                  <a:gd name="connsiteY6" fmla="*/ 1843430 h 3489350"/>
                  <a:gd name="connsiteX7" fmla="*/ 3518611 w 7344461"/>
                  <a:gd name="connsiteY7" fmla="*/ 1843430 h 3489350"/>
                  <a:gd name="connsiteX8" fmla="*/ 2472538 w 7344461"/>
                  <a:gd name="connsiteY8" fmla="*/ 409651 h 3489350"/>
                  <a:gd name="connsiteX9" fmla="*/ 3160166 w 7344461"/>
                  <a:gd name="connsiteY9" fmla="*/ 14630 h 3489350"/>
                  <a:gd name="connsiteX10" fmla="*/ 3803904 w 7344461"/>
                  <a:gd name="connsiteY10" fmla="*/ 387705 h 3489350"/>
                  <a:gd name="connsiteX11" fmla="*/ 4462272 w 7344461"/>
                  <a:gd name="connsiteY11" fmla="*/ 0 h 3489350"/>
                  <a:gd name="connsiteX12" fmla="*/ 5113325 w 7344461"/>
                  <a:gd name="connsiteY12" fmla="*/ 475488 h 3489350"/>
                  <a:gd name="connsiteX13" fmla="*/ 4096512 w 7344461"/>
                  <a:gd name="connsiteY13" fmla="*/ 1821485 h 3489350"/>
                  <a:gd name="connsiteX14" fmla="*/ 5479085 w 7344461"/>
                  <a:gd name="connsiteY14" fmla="*/ 1836115 h 3489350"/>
                  <a:gd name="connsiteX15" fmla="*/ 5698541 w 7344461"/>
                  <a:gd name="connsiteY15" fmla="*/ 2179929 h 3489350"/>
                  <a:gd name="connsiteX16" fmla="*/ 5888736 w 7344461"/>
                  <a:gd name="connsiteY16" fmla="*/ 29261 h 3489350"/>
                  <a:gd name="connsiteX17" fmla="*/ 6166714 w 7344461"/>
                  <a:gd name="connsiteY17" fmla="*/ 3489350 h 3489350"/>
                  <a:gd name="connsiteX18" fmla="*/ 6510528 w 7344461"/>
                  <a:gd name="connsiteY18" fmla="*/ 1331366 h 3489350"/>
                  <a:gd name="connsiteX19" fmla="*/ 6620256 w 7344461"/>
                  <a:gd name="connsiteY19" fmla="*/ 1916582 h 3489350"/>
                  <a:gd name="connsiteX20" fmla="*/ 7344461 w 7344461"/>
                  <a:gd name="connsiteY20" fmla="*/ 1865376 h 3489350"/>
                  <a:gd name="connsiteX0" fmla="*/ 0 w 7344461"/>
                  <a:gd name="connsiteY0" fmla="*/ 1865375 h 3489350"/>
                  <a:gd name="connsiteX1" fmla="*/ 885139 w 7344461"/>
                  <a:gd name="connsiteY1" fmla="*/ 1858061 h 3489350"/>
                  <a:gd name="connsiteX2" fmla="*/ 994867 w 7344461"/>
                  <a:gd name="connsiteY2" fmla="*/ 1316736 h 3489350"/>
                  <a:gd name="connsiteX3" fmla="*/ 1338682 w 7344461"/>
                  <a:gd name="connsiteY3" fmla="*/ 3489350 h 3489350"/>
                  <a:gd name="connsiteX4" fmla="*/ 1609344 w 7344461"/>
                  <a:gd name="connsiteY4" fmla="*/ 43891 h 3489350"/>
                  <a:gd name="connsiteX5" fmla="*/ 1799539 w 7344461"/>
                  <a:gd name="connsiteY5" fmla="*/ 2216505 h 3489350"/>
                  <a:gd name="connsiteX6" fmla="*/ 2011680 w 7344461"/>
                  <a:gd name="connsiteY6" fmla="*/ 1843430 h 3489350"/>
                  <a:gd name="connsiteX7" fmla="*/ 3518611 w 7344461"/>
                  <a:gd name="connsiteY7" fmla="*/ 1843430 h 3489350"/>
                  <a:gd name="connsiteX8" fmla="*/ 2472538 w 7344461"/>
                  <a:gd name="connsiteY8" fmla="*/ 409651 h 3489350"/>
                  <a:gd name="connsiteX9" fmla="*/ 3160166 w 7344461"/>
                  <a:gd name="connsiteY9" fmla="*/ 14630 h 3489350"/>
                  <a:gd name="connsiteX10" fmla="*/ 3803904 w 7344461"/>
                  <a:gd name="connsiteY10" fmla="*/ 387705 h 3489350"/>
                  <a:gd name="connsiteX11" fmla="*/ 4462272 w 7344461"/>
                  <a:gd name="connsiteY11" fmla="*/ 0 h 3489350"/>
                  <a:gd name="connsiteX12" fmla="*/ 5113325 w 7344461"/>
                  <a:gd name="connsiteY12" fmla="*/ 475488 h 3489350"/>
                  <a:gd name="connsiteX13" fmla="*/ 4096512 w 7344461"/>
                  <a:gd name="connsiteY13" fmla="*/ 1821485 h 3489350"/>
                  <a:gd name="connsiteX14" fmla="*/ 5479085 w 7344461"/>
                  <a:gd name="connsiteY14" fmla="*/ 1836115 h 3489350"/>
                  <a:gd name="connsiteX15" fmla="*/ 5698541 w 7344461"/>
                  <a:gd name="connsiteY15" fmla="*/ 2179929 h 3489350"/>
                  <a:gd name="connsiteX16" fmla="*/ 5888736 w 7344461"/>
                  <a:gd name="connsiteY16" fmla="*/ 29261 h 3489350"/>
                  <a:gd name="connsiteX17" fmla="*/ 6166714 w 7344461"/>
                  <a:gd name="connsiteY17" fmla="*/ 3489350 h 3489350"/>
                  <a:gd name="connsiteX18" fmla="*/ 6510528 w 7344461"/>
                  <a:gd name="connsiteY18" fmla="*/ 1331366 h 3489350"/>
                  <a:gd name="connsiteX19" fmla="*/ 6620256 w 7344461"/>
                  <a:gd name="connsiteY19" fmla="*/ 1916582 h 3489350"/>
                  <a:gd name="connsiteX20" fmla="*/ 7344461 w 7344461"/>
                  <a:gd name="connsiteY20" fmla="*/ 1865376 h 3489350"/>
                  <a:gd name="connsiteX0" fmla="*/ 0 w 7344461"/>
                  <a:gd name="connsiteY0" fmla="*/ 1865375 h 3489350"/>
                  <a:gd name="connsiteX1" fmla="*/ 885139 w 7344461"/>
                  <a:gd name="connsiteY1" fmla="*/ 1858061 h 3489350"/>
                  <a:gd name="connsiteX2" fmla="*/ 994867 w 7344461"/>
                  <a:gd name="connsiteY2" fmla="*/ 1316736 h 3489350"/>
                  <a:gd name="connsiteX3" fmla="*/ 1338682 w 7344461"/>
                  <a:gd name="connsiteY3" fmla="*/ 3489350 h 3489350"/>
                  <a:gd name="connsiteX4" fmla="*/ 1609344 w 7344461"/>
                  <a:gd name="connsiteY4" fmla="*/ 43891 h 3489350"/>
                  <a:gd name="connsiteX5" fmla="*/ 1799539 w 7344461"/>
                  <a:gd name="connsiteY5" fmla="*/ 2216505 h 3489350"/>
                  <a:gd name="connsiteX6" fmla="*/ 2011680 w 7344461"/>
                  <a:gd name="connsiteY6" fmla="*/ 1872691 h 3489350"/>
                  <a:gd name="connsiteX7" fmla="*/ 3518611 w 7344461"/>
                  <a:gd name="connsiteY7" fmla="*/ 1843430 h 3489350"/>
                  <a:gd name="connsiteX8" fmla="*/ 2472538 w 7344461"/>
                  <a:gd name="connsiteY8" fmla="*/ 409651 h 3489350"/>
                  <a:gd name="connsiteX9" fmla="*/ 3160166 w 7344461"/>
                  <a:gd name="connsiteY9" fmla="*/ 14630 h 3489350"/>
                  <a:gd name="connsiteX10" fmla="*/ 3803904 w 7344461"/>
                  <a:gd name="connsiteY10" fmla="*/ 387705 h 3489350"/>
                  <a:gd name="connsiteX11" fmla="*/ 4462272 w 7344461"/>
                  <a:gd name="connsiteY11" fmla="*/ 0 h 3489350"/>
                  <a:gd name="connsiteX12" fmla="*/ 5113325 w 7344461"/>
                  <a:gd name="connsiteY12" fmla="*/ 475488 h 3489350"/>
                  <a:gd name="connsiteX13" fmla="*/ 4096512 w 7344461"/>
                  <a:gd name="connsiteY13" fmla="*/ 1821485 h 3489350"/>
                  <a:gd name="connsiteX14" fmla="*/ 5479085 w 7344461"/>
                  <a:gd name="connsiteY14" fmla="*/ 1836115 h 3489350"/>
                  <a:gd name="connsiteX15" fmla="*/ 5698541 w 7344461"/>
                  <a:gd name="connsiteY15" fmla="*/ 2179929 h 3489350"/>
                  <a:gd name="connsiteX16" fmla="*/ 5888736 w 7344461"/>
                  <a:gd name="connsiteY16" fmla="*/ 29261 h 3489350"/>
                  <a:gd name="connsiteX17" fmla="*/ 6166714 w 7344461"/>
                  <a:gd name="connsiteY17" fmla="*/ 3489350 h 3489350"/>
                  <a:gd name="connsiteX18" fmla="*/ 6510528 w 7344461"/>
                  <a:gd name="connsiteY18" fmla="*/ 1331366 h 3489350"/>
                  <a:gd name="connsiteX19" fmla="*/ 6620256 w 7344461"/>
                  <a:gd name="connsiteY19" fmla="*/ 1916582 h 3489350"/>
                  <a:gd name="connsiteX20" fmla="*/ 7344461 w 7344461"/>
                  <a:gd name="connsiteY20" fmla="*/ 1865376 h 3489350"/>
                  <a:gd name="connsiteX0" fmla="*/ 0 w 7344461"/>
                  <a:gd name="connsiteY0" fmla="*/ 1865375 h 3489350"/>
                  <a:gd name="connsiteX1" fmla="*/ 885139 w 7344461"/>
                  <a:gd name="connsiteY1" fmla="*/ 1858061 h 3489350"/>
                  <a:gd name="connsiteX2" fmla="*/ 994867 w 7344461"/>
                  <a:gd name="connsiteY2" fmla="*/ 1316736 h 3489350"/>
                  <a:gd name="connsiteX3" fmla="*/ 1338682 w 7344461"/>
                  <a:gd name="connsiteY3" fmla="*/ 3489350 h 3489350"/>
                  <a:gd name="connsiteX4" fmla="*/ 1609344 w 7344461"/>
                  <a:gd name="connsiteY4" fmla="*/ 43891 h 3489350"/>
                  <a:gd name="connsiteX5" fmla="*/ 1799539 w 7344461"/>
                  <a:gd name="connsiteY5" fmla="*/ 2216505 h 3489350"/>
                  <a:gd name="connsiteX6" fmla="*/ 2011680 w 7344461"/>
                  <a:gd name="connsiteY6" fmla="*/ 1872691 h 3489350"/>
                  <a:gd name="connsiteX7" fmla="*/ 2038831 w 7344461"/>
                  <a:gd name="connsiteY7" fmla="*/ 1838381 h 3489350"/>
                  <a:gd name="connsiteX8" fmla="*/ 3518611 w 7344461"/>
                  <a:gd name="connsiteY8" fmla="*/ 1843430 h 3489350"/>
                  <a:gd name="connsiteX9" fmla="*/ 2472538 w 7344461"/>
                  <a:gd name="connsiteY9" fmla="*/ 409651 h 3489350"/>
                  <a:gd name="connsiteX10" fmla="*/ 3160166 w 7344461"/>
                  <a:gd name="connsiteY10" fmla="*/ 14630 h 3489350"/>
                  <a:gd name="connsiteX11" fmla="*/ 3803904 w 7344461"/>
                  <a:gd name="connsiteY11" fmla="*/ 387705 h 3489350"/>
                  <a:gd name="connsiteX12" fmla="*/ 4462272 w 7344461"/>
                  <a:gd name="connsiteY12" fmla="*/ 0 h 3489350"/>
                  <a:gd name="connsiteX13" fmla="*/ 5113325 w 7344461"/>
                  <a:gd name="connsiteY13" fmla="*/ 475488 h 3489350"/>
                  <a:gd name="connsiteX14" fmla="*/ 4096512 w 7344461"/>
                  <a:gd name="connsiteY14" fmla="*/ 1821485 h 3489350"/>
                  <a:gd name="connsiteX15" fmla="*/ 5479085 w 7344461"/>
                  <a:gd name="connsiteY15" fmla="*/ 1836115 h 3489350"/>
                  <a:gd name="connsiteX16" fmla="*/ 5698541 w 7344461"/>
                  <a:gd name="connsiteY16" fmla="*/ 2179929 h 3489350"/>
                  <a:gd name="connsiteX17" fmla="*/ 5888736 w 7344461"/>
                  <a:gd name="connsiteY17" fmla="*/ 29261 h 3489350"/>
                  <a:gd name="connsiteX18" fmla="*/ 6166714 w 7344461"/>
                  <a:gd name="connsiteY18" fmla="*/ 3489350 h 3489350"/>
                  <a:gd name="connsiteX19" fmla="*/ 6510528 w 7344461"/>
                  <a:gd name="connsiteY19" fmla="*/ 1331366 h 3489350"/>
                  <a:gd name="connsiteX20" fmla="*/ 6620256 w 7344461"/>
                  <a:gd name="connsiteY20" fmla="*/ 1916582 h 3489350"/>
                  <a:gd name="connsiteX21" fmla="*/ 7344461 w 7344461"/>
                  <a:gd name="connsiteY21" fmla="*/ 1865376 h 3489350"/>
                  <a:gd name="connsiteX0" fmla="*/ 0 w 7344461"/>
                  <a:gd name="connsiteY0" fmla="*/ 1865375 h 3489350"/>
                  <a:gd name="connsiteX1" fmla="*/ 885139 w 7344461"/>
                  <a:gd name="connsiteY1" fmla="*/ 1858061 h 3489350"/>
                  <a:gd name="connsiteX2" fmla="*/ 994867 w 7344461"/>
                  <a:gd name="connsiteY2" fmla="*/ 1316736 h 3489350"/>
                  <a:gd name="connsiteX3" fmla="*/ 1338682 w 7344461"/>
                  <a:gd name="connsiteY3" fmla="*/ 3489350 h 3489350"/>
                  <a:gd name="connsiteX4" fmla="*/ 1609344 w 7344461"/>
                  <a:gd name="connsiteY4" fmla="*/ 43891 h 3489350"/>
                  <a:gd name="connsiteX5" fmla="*/ 1799539 w 7344461"/>
                  <a:gd name="connsiteY5" fmla="*/ 2216505 h 3489350"/>
                  <a:gd name="connsiteX6" fmla="*/ 2011680 w 7344461"/>
                  <a:gd name="connsiteY6" fmla="*/ 1872691 h 3489350"/>
                  <a:gd name="connsiteX7" fmla="*/ 2038831 w 7344461"/>
                  <a:gd name="connsiteY7" fmla="*/ 1838381 h 3489350"/>
                  <a:gd name="connsiteX8" fmla="*/ 3518611 w 7344461"/>
                  <a:gd name="connsiteY8" fmla="*/ 1843430 h 3489350"/>
                  <a:gd name="connsiteX9" fmla="*/ 3501871 w 7344461"/>
                  <a:gd name="connsiteY9" fmla="*/ 1845697 h 3489350"/>
                  <a:gd name="connsiteX10" fmla="*/ 2472538 w 7344461"/>
                  <a:gd name="connsiteY10" fmla="*/ 409651 h 3489350"/>
                  <a:gd name="connsiteX11" fmla="*/ 3160166 w 7344461"/>
                  <a:gd name="connsiteY11" fmla="*/ 14630 h 3489350"/>
                  <a:gd name="connsiteX12" fmla="*/ 3803904 w 7344461"/>
                  <a:gd name="connsiteY12" fmla="*/ 387705 h 3489350"/>
                  <a:gd name="connsiteX13" fmla="*/ 4462272 w 7344461"/>
                  <a:gd name="connsiteY13" fmla="*/ 0 h 3489350"/>
                  <a:gd name="connsiteX14" fmla="*/ 5113325 w 7344461"/>
                  <a:gd name="connsiteY14" fmla="*/ 475488 h 3489350"/>
                  <a:gd name="connsiteX15" fmla="*/ 4096512 w 7344461"/>
                  <a:gd name="connsiteY15" fmla="*/ 1821485 h 3489350"/>
                  <a:gd name="connsiteX16" fmla="*/ 5479085 w 7344461"/>
                  <a:gd name="connsiteY16" fmla="*/ 1836115 h 3489350"/>
                  <a:gd name="connsiteX17" fmla="*/ 5698541 w 7344461"/>
                  <a:gd name="connsiteY17" fmla="*/ 2179929 h 3489350"/>
                  <a:gd name="connsiteX18" fmla="*/ 5888736 w 7344461"/>
                  <a:gd name="connsiteY18" fmla="*/ 29261 h 3489350"/>
                  <a:gd name="connsiteX19" fmla="*/ 6166714 w 7344461"/>
                  <a:gd name="connsiteY19" fmla="*/ 3489350 h 3489350"/>
                  <a:gd name="connsiteX20" fmla="*/ 6510528 w 7344461"/>
                  <a:gd name="connsiteY20" fmla="*/ 1331366 h 3489350"/>
                  <a:gd name="connsiteX21" fmla="*/ 6620256 w 7344461"/>
                  <a:gd name="connsiteY21" fmla="*/ 1916582 h 3489350"/>
                  <a:gd name="connsiteX22" fmla="*/ 7344461 w 7344461"/>
                  <a:gd name="connsiteY22" fmla="*/ 1865376 h 3489350"/>
                  <a:gd name="connsiteX0" fmla="*/ 0 w 7344461"/>
                  <a:gd name="connsiteY0" fmla="*/ 1865375 h 3489350"/>
                  <a:gd name="connsiteX1" fmla="*/ 885139 w 7344461"/>
                  <a:gd name="connsiteY1" fmla="*/ 1858061 h 3489350"/>
                  <a:gd name="connsiteX2" fmla="*/ 994867 w 7344461"/>
                  <a:gd name="connsiteY2" fmla="*/ 1316736 h 3489350"/>
                  <a:gd name="connsiteX3" fmla="*/ 1338682 w 7344461"/>
                  <a:gd name="connsiteY3" fmla="*/ 3489350 h 3489350"/>
                  <a:gd name="connsiteX4" fmla="*/ 1609344 w 7344461"/>
                  <a:gd name="connsiteY4" fmla="*/ 43891 h 3489350"/>
                  <a:gd name="connsiteX5" fmla="*/ 1799539 w 7344461"/>
                  <a:gd name="connsiteY5" fmla="*/ 2216505 h 3489350"/>
                  <a:gd name="connsiteX6" fmla="*/ 2011680 w 7344461"/>
                  <a:gd name="connsiteY6" fmla="*/ 1872691 h 3489350"/>
                  <a:gd name="connsiteX7" fmla="*/ 2038831 w 7344461"/>
                  <a:gd name="connsiteY7" fmla="*/ 1838381 h 3489350"/>
                  <a:gd name="connsiteX8" fmla="*/ 3518611 w 7344461"/>
                  <a:gd name="connsiteY8" fmla="*/ 1843430 h 3489350"/>
                  <a:gd name="connsiteX9" fmla="*/ 3501871 w 7344461"/>
                  <a:gd name="connsiteY9" fmla="*/ 1845697 h 3489350"/>
                  <a:gd name="connsiteX10" fmla="*/ 2472538 w 7344461"/>
                  <a:gd name="connsiteY10" fmla="*/ 409651 h 3489350"/>
                  <a:gd name="connsiteX11" fmla="*/ 3160166 w 7344461"/>
                  <a:gd name="connsiteY11" fmla="*/ 14630 h 3489350"/>
                  <a:gd name="connsiteX12" fmla="*/ 3803904 w 7344461"/>
                  <a:gd name="connsiteY12" fmla="*/ 387705 h 3489350"/>
                  <a:gd name="connsiteX13" fmla="*/ 4462272 w 7344461"/>
                  <a:gd name="connsiteY13" fmla="*/ 0 h 3489350"/>
                  <a:gd name="connsiteX14" fmla="*/ 5113325 w 7344461"/>
                  <a:gd name="connsiteY14" fmla="*/ 475488 h 3489350"/>
                  <a:gd name="connsiteX15" fmla="*/ 4089196 w 7344461"/>
                  <a:gd name="connsiteY15" fmla="*/ 1843431 h 3489350"/>
                  <a:gd name="connsiteX16" fmla="*/ 5479085 w 7344461"/>
                  <a:gd name="connsiteY16" fmla="*/ 1836115 h 3489350"/>
                  <a:gd name="connsiteX17" fmla="*/ 5698541 w 7344461"/>
                  <a:gd name="connsiteY17" fmla="*/ 2179929 h 3489350"/>
                  <a:gd name="connsiteX18" fmla="*/ 5888736 w 7344461"/>
                  <a:gd name="connsiteY18" fmla="*/ 29261 h 3489350"/>
                  <a:gd name="connsiteX19" fmla="*/ 6166714 w 7344461"/>
                  <a:gd name="connsiteY19" fmla="*/ 3489350 h 3489350"/>
                  <a:gd name="connsiteX20" fmla="*/ 6510528 w 7344461"/>
                  <a:gd name="connsiteY20" fmla="*/ 1331366 h 3489350"/>
                  <a:gd name="connsiteX21" fmla="*/ 6620256 w 7344461"/>
                  <a:gd name="connsiteY21" fmla="*/ 1916582 h 3489350"/>
                  <a:gd name="connsiteX22" fmla="*/ 7344461 w 7344461"/>
                  <a:gd name="connsiteY22" fmla="*/ 1865376 h 3489350"/>
                  <a:gd name="connsiteX0" fmla="*/ 0 w 7344461"/>
                  <a:gd name="connsiteY0" fmla="*/ 1865375 h 3489350"/>
                  <a:gd name="connsiteX1" fmla="*/ 885139 w 7344461"/>
                  <a:gd name="connsiteY1" fmla="*/ 1858061 h 3489350"/>
                  <a:gd name="connsiteX2" fmla="*/ 994867 w 7344461"/>
                  <a:gd name="connsiteY2" fmla="*/ 1316736 h 3489350"/>
                  <a:gd name="connsiteX3" fmla="*/ 1338682 w 7344461"/>
                  <a:gd name="connsiteY3" fmla="*/ 3489350 h 3489350"/>
                  <a:gd name="connsiteX4" fmla="*/ 1609344 w 7344461"/>
                  <a:gd name="connsiteY4" fmla="*/ 43891 h 3489350"/>
                  <a:gd name="connsiteX5" fmla="*/ 1799539 w 7344461"/>
                  <a:gd name="connsiteY5" fmla="*/ 2216505 h 3489350"/>
                  <a:gd name="connsiteX6" fmla="*/ 2011680 w 7344461"/>
                  <a:gd name="connsiteY6" fmla="*/ 1872691 h 3489350"/>
                  <a:gd name="connsiteX7" fmla="*/ 2038831 w 7344461"/>
                  <a:gd name="connsiteY7" fmla="*/ 1838381 h 3489350"/>
                  <a:gd name="connsiteX8" fmla="*/ 3518611 w 7344461"/>
                  <a:gd name="connsiteY8" fmla="*/ 1843430 h 3489350"/>
                  <a:gd name="connsiteX9" fmla="*/ 3501871 w 7344461"/>
                  <a:gd name="connsiteY9" fmla="*/ 1845697 h 3489350"/>
                  <a:gd name="connsiteX10" fmla="*/ 2472538 w 7344461"/>
                  <a:gd name="connsiteY10" fmla="*/ 409651 h 3489350"/>
                  <a:gd name="connsiteX11" fmla="*/ 3160166 w 7344461"/>
                  <a:gd name="connsiteY11" fmla="*/ 14630 h 3489350"/>
                  <a:gd name="connsiteX12" fmla="*/ 3803904 w 7344461"/>
                  <a:gd name="connsiteY12" fmla="*/ 387705 h 3489350"/>
                  <a:gd name="connsiteX13" fmla="*/ 4462272 w 7344461"/>
                  <a:gd name="connsiteY13" fmla="*/ 0 h 3489350"/>
                  <a:gd name="connsiteX14" fmla="*/ 5113325 w 7344461"/>
                  <a:gd name="connsiteY14" fmla="*/ 475488 h 3489350"/>
                  <a:gd name="connsiteX15" fmla="*/ 4089196 w 7344461"/>
                  <a:gd name="connsiteY15" fmla="*/ 1843431 h 3489350"/>
                  <a:gd name="connsiteX16" fmla="*/ 5479085 w 7344461"/>
                  <a:gd name="connsiteY16" fmla="*/ 1865376 h 3489350"/>
                  <a:gd name="connsiteX17" fmla="*/ 5698541 w 7344461"/>
                  <a:gd name="connsiteY17" fmla="*/ 2179929 h 3489350"/>
                  <a:gd name="connsiteX18" fmla="*/ 5888736 w 7344461"/>
                  <a:gd name="connsiteY18" fmla="*/ 29261 h 3489350"/>
                  <a:gd name="connsiteX19" fmla="*/ 6166714 w 7344461"/>
                  <a:gd name="connsiteY19" fmla="*/ 3489350 h 3489350"/>
                  <a:gd name="connsiteX20" fmla="*/ 6510528 w 7344461"/>
                  <a:gd name="connsiteY20" fmla="*/ 1331366 h 3489350"/>
                  <a:gd name="connsiteX21" fmla="*/ 6620256 w 7344461"/>
                  <a:gd name="connsiteY21" fmla="*/ 1916582 h 3489350"/>
                  <a:gd name="connsiteX22" fmla="*/ 7344461 w 7344461"/>
                  <a:gd name="connsiteY22" fmla="*/ 1865376 h 3489350"/>
                  <a:gd name="connsiteX0" fmla="*/ 0 w 7344461"/>
                  <a:gd name="connsiteY0" fmla="*/ 1865375 h 3489350"/>
                  <a:gd name="connsiteX1" fmla="*/ 885139 w 7344461"/>
                  <a:gd name="connsiteY1" fmla="*/ 1858061 h 3489350"/>
                  <a:gd name="connsiteX2" fmla="*/ 994867 w 7344461"/>
                  <a:gd name="connsiteY2" fmla="*/ 1316736 h 3489350"/>
                  <a:gd name="connsiteX3" fmla="*/ 1338682 w 7344461"/>
                  <a:gd name="connsiteY3" fmla="*/ 3489350 h 3489350"/>
                  <a:gd name="connsiteX4" fmla="*/ 1609344 w 7344461"/>
                  <a:gd name="connsiteY4" fmla="*/ 43891 h 3489350"/>
                  <a:gd name="connsiteX5" fmla="*/ 1799539 w 7344461"/>
                  <a:gd name="connsiteY5" fmla="*/ 2216505 h 3489350"/>
                  <a:gd name="connsiteX6" fmla="*/ 2011680 w 7344461"/>
                  <a:gd name="connsiteY6" fmla="*/ 1872691 h 3489350"/>
                  <a:gd name="connsiteX7" fmla="*/ 2038831 w 7344461"/>
                  <a:gd name="connsiteY7" fmla="*/ 1838381 h 3489350"/>
                  <a:gd name="connsiteX8" fmla="*/ 3518611 w 7344461"/>
                  <a:gd name="connsiteY8" fmla="*/ 1843430 h 3489350"/>
                  <a:gd name="connsiteX9" fmla="*/ 3501871 w 7344461"/>
                  <a:gd name="connsiteY9" fmla="*/ 1845697 h 3489350"/>
                  <a:gd name="connsiteX10" fmla="*/ 2472538 w 7344461"/>
                  <a:gd name="connsiteY10" fmla="*/ 409651 h 3489350"/>
                  <a:gd name="connsiteX11" fmla="*/ 3160166 w 7344461"/>
                  <a:gd name="connsiteY11" fmla="*/ 14630 h 3489350"/>
                  <a:gd name="connsiteX12" fmla="*/ 3803904 w 7344461"/>
                  <a:gd name="connsiteY12" fmla="*/ 387705 h 3489350"/>
                  <a:gd name="connsiteX13" fmla="*/ 4462272 w 7344461"/>
                  <a:gd name="connsiteY13" fmla="*/ 0 h 3489350"/>
                  <a:gd name="connsiteX14" fmla="*/ 5113325 w 7344461"/>
                  <a:gd name="connsiteY14" fmla="*/ 475488 h 3489350"/>
                  <a:gd name="connsiteX15" fmla="*/ 4089196 w 7344461"/>
                  <a:gd name="connsiteY15" fmla="*/ 1843431 h 3489350"/>
                  <a:gd name="connsiteX16" fmla="*/ 5479085 w 7344461"/>
                  <a:gd name="connsiteY16" fmla="*/ 1865376 h 3489350"/>
                  <a:gd name="connsiteX17" fmla="*/ 5498920 w 7344461"/>
                  <a:gd name="connsiteY17" fmla="*/ 1860327 h 3489350"/>
                  <a:gd name="connsiteX18" fmla="*/ 5698541 w 7344461"/>
                  <a:gd name="connsiteY18" fmla="*/ 2179929 h 3489350"/>
                  <a:gd name="connsiteX19" fmla="*/ 5888736 w 7344461"/>
                  <a:gd name="connsiteY19" fmla="*/ 29261 h 3489350"/>
                  <a:gd name="connsiteX20" fmla="*/ 6166714 w 7344461"/>
                  <a:gd name="connsiteY20" fmla="*/ 3489350 h 3489350"/>
                  <a:gd name="connsiteX21" fmla="*/ 6510528 w 7344461"/>
                  <a:gd name="connsiteY21" fmla="*/ 1331366 h 3489350"/>
                  <a:gd name="connsiteX22" fmla="*/ 6620256 w 7344461"/>
                  <a:gd name="connsiteY22" fmla="*/ 1916582 h 3489350"/>
                  <a:gd name="connsiteX23" fmla="*/ 7344461 w 7344461"/>
                  <a:gd name="connsiteY23" fmla="*/ 1865376 h 3489350"/>
                  <a:gd name="connsiteX0" fmla="*/ 0 w 7344461"/>
                  <a:gd name="connsiteY0" fmla="*/ 1865375 h 3489350"/>
                  <a:gd name="connsiteX1" fmla="*/ 885139 w 7344461"/>
                  <a:gd name="connsiteY1" fmla="*/ 1858061 h 3489350"/>
                  <a:gd name="connsiteX2" fmla="*/ 994867 w 7344461"/>
                  <a:gd name="connsiteY2" fmla="*/ 1316736 h 3489350"/>
                  <a:gd name="connsiteX3" fmla="*/ 1338682 w 7344461"/>
                  <a:gd name="connsiteY3" fmla="*/ 3489350 h 3489350"/>
                  <a:gd name="connsiteX4" fmla="*/ 1609344 w 7344461"/>
                  <a:gd name="connsiteY4" fmla="*/ 43891 h 3489350"/>
                  <a:gd name="connsiteX5" fmla="*/ 1799539 w 7344461"/>
                  <a:gd name="connsiteY5" fmla="*/ 2216505 h 3489350"/>
                  <a:gd name="connsiteX6" fmla="*/ 2011680 w 7344461"/>
                  <a:gd name="connsiteY6" fmla="*/ 1872691 h 3489350"/>
                  <a:gd name="connsiteX7" fmla="*/ 2038831 w 7344461"/>
                  <a:gd name="connsiteY7" fmla="*/ 1838381 h 3489350"/>
                  <a:gd name="connsiteX8" fmla="*/ 3518611 w 7344461"/>
                  <a:gd name="connsiteY8" fmla="*/ 1843430 h 3489350"/>
                  <a:gd name="connsiteX9" fmla="*/ 3501871 w 7344461"/>
                  <a:gd name="connsiteY9" fmla="*/ 1845697 h 3489350"/>
                  <a:gd name="connsiteX10" fmla="*/ 2472538 w 7344461"/>
                  <a:gd name="connsiteY10" fmla="*/ 409651 h 3489350"/>
                  <a:gd name="connsiteX11" fmla="*/ 3160166 w 7344461"/>
                  <a:gd name="connsiteY11" fmla="*/ 14630 h 3489350"/>
                  <a:gd name="connsiteX12" fmla="*/ 3803904 w 7344461"/>
                  <a:gd name="connsiteY12" fmla="*/ 387705 h 3489350"/>
                  <a:gd name="connsiteX13" fmla="*/ 4462272 w 7344461"/>
                  <a:gd name="connsiteY13" fmla="*/ 0 h 3489350"/>
                  <a:gd name="connsiteX14" fmla="*/ 5113325 w 7344461"/>
                  <a:gd name="connsiteY14" fmla="*/ 475488 h 3489350"/>
                  <a:gd name="connsiteX15" fmla="*/ 4089196 w 7344461"/>
                  <a:gd name="connsiteY15" fmla="*/ 1843431 h 3489350"/>
                  <a:gd name="connsiteX16" fmla="*/ 5479085 w 7344461"/>
                  <a:gd name="connsiteY16" fmla="*/ 1865376 h 3489350"/>
                  <a:gd name="connsiteX17" fmla="*/ 5498920 w 7344461"/>
                  <a:gd name="connsiteY17" fmla="*/ 1860327 h 3489350"/>
                  <a:gd name="connsiteX18" fmla="*/ 5698541 w 7344461"/>
                  <a:gd name="connsiteY18" fmla="*/ 2179929 h 3489350"/>
                  <a:gd name="connsiteX19" fmla="*/ 5888736 w 7344461"/>
                  <a:gd name="connsiteY19" fmla="*/ 29261 h 3489350"/>
                  <a:gd name="connsiteX20" fmla="*/ 6166714 w 7344461"/>
                  <a:gd name="connsiteY20" fmla="*/ 3489350 h 3489350"/>
                  <a:gd name="connsiteX21" fmla="*/ 6510528 w 7344461"/>
                  <a:gd name="connsiteY21" fmla="*/ 1331366 h 3489350"/>
                  <a:gd name="connsiteX22" fmla="*/ 6620256 w 7344461"/>
                  <a:gd name="connsiteY22" fmla="*/ 1880006 h 3489350"/>
                  <a:gd name="connsiteX23" fmla="*/ 7344461 w 7344461"/>
                  <a:gd name="connsiteY23" fmla="*/ 1865376 h 3489350"/>
                  <a:gd name="connsiteX0" fmla="*/ 0 w 7366407"/>
                  <a:gd name="connsiteY0" fmla="*/ 1865375 h 3489350"/>
                  <a:gd name="connsiteX1" fmla="*/ 885139 w 7366407"/>
                  <a:gd name="connsiteY1" fmla="*/ 1858061 h 3489350"/>
                  <a:gd name="connsiteX2" fmla="*/ 994867 w 7366407"/>
                  <a:gd name="connsiteY2" fmla="*/ 1316736 h 3489350"/>
                  <a:gd name="connsiteX3" fmla="*/ 1338682 w 7366407"/>
                  <a:gd name="connsiteY3" fmla="*/ 3489350 h 3489350"/>
                  <a:gd name="connsiteX4" fmla="*/ 1609344 w 7366407"/>
                  <a:gd name="connsiteY4" fmla="*/ 43891 h 3489350"/>
                  <a:gd name="connsiteX5" fmla="*/ 1799539 w 7366407"/>
                  <a:gd name="connsiteY5" fmla="*/ 2216505 h 3489350"/>
                  <a:gd name="connsiteX6" fmla="*/ 2011680 w 7366407"/>
                  <a:gd name="connsiteY6" fmla="*/ 1872691 h 3489350"/>
                  <a:gd name="connsiteX7" fmla="*/ 2038831 w 7366407"/>
                  <a:gd name="connsiteY7" fmla="*/ 1838381 h 3489350"/>
                  <a:gd name="connsiteX8" fmla="*/ 3518611 w 7366407"/>
                  <a:gd name="connsiteY8" fmla="*/ 1843430 h 3489350"/>
                  <a:gd name="connsiteX9" fmla="*/ 3501871 w 7366407"/>
                  <a:gd name="connsiteY9" fmla="*/ 1845697 h 3489350"/>
                  <a:gd name="connsiteX10" fmla="*/ 2472538 w 7366407"/>
                  <a:gd name="connsiteY10" fmla="*/ 409651 h 3489350"/>
                  <a:gd name="connsiteX11" fmla="*/ 3160166 w 7366407"/>
                  <a:gd name="connsiteY11" fmla="*/ 14630 h 3489350"/>
                  <a:gd name="connsiteX12" fmla="*/ 3803904 w 7366407"/>
                  <a:gd name="connsiteY12" fmla="*/ 387705 h 3489350"/>
                  <a:gd name="connsiteX13" fmla="*/ 4462272 w 7366407"/>
                  <a:gd name="connsiteY13" fmla="*/ 0 h 3489350"/>
                  <a:gd name="connsiteX14" fmla="*/ 5113325 w 7366407"/>
                  <a:gd name="connsiteY14" fmla="*/ 475488 h 3489350"/>
                  <a:gd name="connsiteX15" fmla="*/ 4089196 w 7366407"/>
                  <a:gd name="connsiteY15" fmla="*/ 1843431 h 3489350"/>
                  <a:gd name="connsiteX16" fmla="*/ 5479085 w 7366407"/>
                  <a:gd name="connsiteY16" fmla="*/ 1865376 h 3489350"/>
                  <a:gd name="connsiteX17" fmla="*/ 5498920 w 7366407"/>
                  <a:gd name="connsiteY17" fmla="*/ 1860327 h 3489350"/>
                  <a:gd name="connsiteX18" fmla="*/ 5698541 w 7366407"/>
                  <a:gd name="connsiteY18" fmla="*/ 2179929 h 3489350"/>
                  <a:gd name="connsiteX19" fmla="*/ 5888736 w 7366407"/>
                  <a:gd name="connsiteY19" fmla="*/ 29261 h 3489350"/>
                  <a:gd name="connsiteX20" fmla="*/ 6166714 w 7366407"/>
                  <a:gd name="connsiteY20" fmla="*/ 3489350 h 3489350"/>
                  <a:gd name="connsiteX21" fmla="*/ 6510528 w 7366407"/>
                  <a:gd name="connsiteY21" fmla="*/ 1331366 h 3489350"/>
                  <a:gd name="connsiteX22" fmla="*/ 6620256 w 7366407"/>
                  <a:gd name="connsiteY22" fmla="*/ 1880006 h 3489350"/>
                  <a:gd name="connsiteX23" fmla="*/ 7366407 w 7366407"/>
                  <a:gd name="connsiteY23" fmla="*/ 1887322 h 3489350"/>
                  <a:gd name="connsiteX0" fmla="*/ 0 w 7366407"/>
                  <a:gd name="connsiteY0" fmla="*/ 1865375 h 3489350"/>
                  <a:gd name="connsiteX1" fmla="*/ 885139 w 7366407"/>
                  <a:gd name="connsiteY1" fmla="*/ 1858061 h 3489350"/>
                  <a:gd name="connsiteX2" fmla="*/ 1009498 w 7366407"/>
                  <a:gd name="connsiteY2" fmla="*/ 1228954 h 3489350"/>
                  <a:gd name="connsiteX3" fmla="*/ 1338682 w 7366407"/>
                  <a:gd name="connsiteY3" fmla="*/ 3489350 h 3489350"/>
                  <a:gd name="connsiteX4" fmla="*/ 1609344 w 7366407"/>
                  <a:gd name="connsiteY4" fmla="*/ 43891 h 3489350"/>
                  <a:gd name="connsiteX5" fmla="*/ 1799539 w 7366407"/>
                  <a:gd name="connsiteY5" fmla="*/ 2216505 h 3489350"/>
                  <a:gd name="connsiteX6" fmla="*/ 2011680 w 7366407"/>
                  <a:gd name="connsiteY6" fmla="*/ 1872691 h 3489350"/>
                  <a:gd name="connsiteX7" fmla="*/ 2038831 w 7366407"/>
                  <a:gd name="connsiteY7" fmla="*/ 1838381 h 3489350"/>
                  <a:gd name="connsiteX8" fmla="*/ 3518611 w 7366407"/>
                  <a:gd name="connsiteY8" fmla="*/ 1843430 h 3489350"/>
                  <a:gd name="connsiteX9" fmla="*/ 3501871 w 7366407"/>
                  <a:gd name="connsiteY9" fmla="*/ 1845697 h 3489350"/>
                  <a:gd name="connsiteX10" fmla="*/ 2472538 w 7366407"/>
                  <a:gd name="connsiteY10" fmla="*/ 409651 h 3489350"/>
                  <a:gd name="connsiteX11" fmla="*/ 3160166 w 7366407"/>
                  <a:gd name="connsiteY11" fmla="*/ 14630 h 3489350"/>
                  <a:gd name="connsiteX12" fmla="*/ 3803904 w 7366407"/>
                  <a:gd name="connsiteY12" fmla="*/ 387705 h 3489350"/>
                  <a:gd name="connsiteX13" fmla="*/ 4462272 w 7366407"/>
                  <a:gd name="connsiteY13" fmla="*/ 0 h 3489350"/>
                  <a:gd name="connsiteX14" fmla="*/ 5113325 w 7366407"/>
                  <a:gd name="connsiteY14" fmla="*/ 475488 h 3489350"/>
                  <a:gd name="connsiteX15" fmla="*/ 4089196 w 7366407"/>
                  <a:gd name="connsiteY15" fmla="*/ 1843431 h 3489350"/>
                  <a:gd name="connsiteX16" fmla="*/ 5479085 w 7366407"/>
                  <a:gd name="connsiteY16" fmla="*/ 1865376 h 3489350"/>
                  <a:gd name="connsiteX17" fmla="*/ 5498920 w 7366407"/>
                  <a:gd name="connsiteY17" fmla="*/ 1860327 h 3489350"/>
                  <a:gd name="connsiteX18" fmla="*/ 5698541 w 7366407"/>
                  <a:gd name="connsiteY18" fmla="*/ 2179929 h 3489350"/>
                  <a:gd name="connsiteX19" fmla="*/ 5888736 w 7366407"/>
                  <a:gd name="connsiteY19" fmla="*/ 29261 h 3489350"/>
                  <a:gd name="connsiteX20" fmla="*/ 6166714 w 7366407"/>
                  <a:gd name="connsiteY20" fmla="*/ 3489350 h 3489350"/>
                  <a:gd name="connsiteX21" fmla="*/ 6510528 w 7366407"/>
                  <a:gd name="connsiteY21" fmla="*/ 1331366 h 3489350"/>
                  <a:gd name="connsiteX22" fmla="*/ 6620256 w 7366407"/>
                  <a:gd name="connsiteY22" fmla="*/ 1880006 h 3489350"/>
                  <a:gd name="connsiteX23" fmla="*/ 7366407 w 7366407"/>
                  <a:gd name="connsiteY23" fmla="*/ 1887322 h 3489350"/>
                  <a:gd name="connsiteX0" fmla="*/ 0 w 7366407"/>
                  <a:gd name="connsiteY0" fmla="*/ 1865375 h 3555187"/>
                  <a:gd name="connsiteX1" fmla="*/ 885139 w 7366407"/>
                  <a:gd name="connsiteY1" fmla="*/ 1858061 h 3555187"/>
                  <a:gd name="connsiteX2" fmla="*/ 1009498 w 7366407"/>
                  <a:gd name="connsiteY2" fmla="*/ 1228954 h 3555187"/>
                  <a:gd name="connsiteX3" fmla="*/ 1294790 w 7366407"/>
                  <a:gd name="connsiteY3" fmla="*/ 3555187 h 3555187"/>
                  <a:gd name="connsiteX4" fmla="*/ 1609344 w 7366407"/>
                  <a:gd name="connsiteY4" fmla="*/ 43891 h 3555187"/>
                  <a:gd name="connsiteX5" fmla="*/ 1799539 w 7366407"/>
                  <a:gd name="connsiteY5" fmla="*/ 2216505 h 3555187"/>
                  <a:gd name="connsiteX6" fmla="*/ 2011680 w 7366407"/>
                  <a:gd name="connsiteY6" fmla="*/ 1872691 h 3555187"/>
                  <a:gd name="connsiteX7" fmla="*/ 2038831 w 7366407"/>
                  <a:gd name="connsiteY7" fmla="*/ 1838381 h 3555187"/>
                  <a:gd name="connsiteX8" fmla="*/ 3518611 w 7366407"/>
                  <a:gd name="connsiteY8" fmla="*/ 1843430 h 3555187"/>
                  <a:gd name="connsiteX9" fmla="*/ 3501871 w 7366407"/>
                  <a:gd name="connsiteY9" fmla="*/ 1845697 h 3555187"/>
                  <a:gd name="connsiteX10" fmla="*/ 2472538 w 7366407"/>
                  <a:gd name="connsiteY10" fmla="*/ 409651 h 3555187"/>
                  <a:gd name="connsiteX11" fmla="*/ 3160166 w 7366407"/>
                  <a:gd name="connsiteY11" fmla="*/ 14630 h 3555187"/>
                  <a:gd name="connsiteX12" fmla="*/ 3803904 w 7366407"/>
                  <a:gd name="connsiteY12" fmla="*/ 387705 h 3555187"/>
                  <a:gd name="connsiteX13" fmla="*/ 4462272 w 7366407"/>
                  <a:gd name="connsiteY13" fmla="*/ 0 h 3555187"/>
                  <a:gd name="connsiteX14" fmla="*/ 5113325 w 7366407"/>
                  <a:gd name="connsiteY14" fmla="*/ 475488 h 3555187"/>
                  <a:gd name="connsiteX15" fmla="*/ 4089196 w 7366407"/>
                  <a:gd name="connsiteY15" fmla="*/ 1843431 h 3555187"/>
                  <a:gd name="connsiteX16" fmla="*/ 5479085 w 7366407"/>
                  <a:gd name="connsiteY16" fmla="*/ 1865376 h 3555187"/>
                  <a:gd name="connsiteX17" fmla="*/ 5498920 w 7366407"/>
                  <a:gd name="connsiteY17" fmla="*/ 1860327 h 3555187"/>
                  <a:gd name="connsiteX18" fmla="*/ 5698541 w 7366407"/>
                  <a:gd name="connsiteY18" fmla="*/ 2179929 h 3555187"/>
                  <a:gd name="connsiteX19" fmla="*/ 5888736 w 7366407"/>
                  <a:gd name="connsiteY19" fmla="*/ 29261 h 3555187"/>
                  <a:gd name="connsiteX20" fmla="*/ 6166714 w 7366407"/>
                  <a:gd name="connsiteY20" fmla="*/ 3489350 h 3555187"/>
                  <a:gd name="connsiteX21" fmla="*/ 6510528 w 7366407"/>
                  <a:gd name="connsiteY21" fmla="*/ 1331366 h 3555187"/>
                  <a:gd name="connsiteX22" fmla="*/ 6620256 w 7366407"/>
                  <a:gd name="connsiteY22" fmla="*/ 1880006 h 3555187"/>
                  <a:gd name="connsiteX23" fmla="*/ 7366407 w 7366407"/>
                  <a:gd name="connsiteY23" fmla="*/ 1887322 h 3555187"/>
                  <a:gd name="connsiteX0" fmla="*/ 0 w 7366407"/>
                  <a:gd name="connsiteY0" fmla="*/ 1865375 h 3555187"/>
                  <a:gd name="connsiteX1" fmla="*/ 885139 w 7366407"/>
                  <a:gd name="connsiteY1" fmla="*/ 1858061 h 3555187"/>
                  <a:gd name="connsiteX2" fmla="*/ 1009498 w 7366407"/>
                  <a:gd name="connsiteY2" fmla="*/ 1228954 h 3555187"/>
                  <a:gd name="connsiteX3" fmla="*/ 1294790 w 7366407"/>
                  <a:gd name="connsiteY3" fmla="*/ 3555187 h 3555187"/>
                  <a:gd name="connsiteX4" fmla="*/ 1587398 w 7366407"/>
                  <a:gd name="connsiteY4" fmla="*/ 7315 h 3555187"/>
                  <a:gd name="connsiteX5" fmla="*/ 1799539 w 7366407"/>
                  <a:gd name="connsiteY5" fmla="*/ 2216505 h 3555187"/>
                  <a:gd name="connsiteX6" fmla="*/ 2011680 w 7366407"/>
                  <a:gd name="connsiteY6" fmla="*/ 1872691 h 3555187"/>
                  <a:gd name="connsiteX7" fmla="*/ 2038831 w 7366407"/>
                  <a:gd name="connsiteY7" fmla="*/ 1838381 h 3555187"/>
                  <a:gd name="connsiteX8" fmla="*/ 3518611 w 7366407"/>
                  <a:gd name="connsiteY8" fmla="*/ 1843430 h 3555187"/>
                  <a:gd name="connsiteX9" fmla="*/ 3501871 w 7366407"/>
                  <a:gd name="connsiteY9" fmla="*/ 1845697 h 3555187"/>
                  <a:gd name="connsiteX10" fmla="*/ 2472538 w 7366407"/>
                  <a:gd name="connsiteY10" fmla="*/ 409651 h 3555187"/>
                  <a:gd name="connsiteX11" fmla="*/ 3160166 w 7366407"/>
                  <a:gd name="connsiteY11" fmla="*/ 14630 h 3555187"/>
                  <a:gd name="connsiteX12" fmla="*/ 3803904 w 7366407"/>
                  <a:gd name="connsiteY12" fmla="*/ 387705 h 3555187"/>
                  <a:gd name="connsiteX13" fmla="*/ 4462272 w 7366407"/>
                  <a:gd name="connsiteY13" fmla="*/ 0 h 3555187"/>
                  <a:gd name="connsiteX14" fmla="*/ 5113325 w 7366407"/>
                  <a:gd name="connsiteY14" fmla="*/ 475488 h 3555187"/>
                  <a:gd name="connsiteX15" fmla="*/ 4089196 w 7366407"/>
                  <a:gd name="connsiteY15" fmla="*/ 1843431 h 3555187"/>
                  <a:gd name="connsiteX16" fmla="*/ 5479085 w 7366407"/>
                  <a:gd name="connsiteY16" fmla="*/ 1865376 h 3555187"/>
                  <a:gd name="connsiteX17" fmla="*/ 5498920 w 7366407"/>
                  <a:gd name="connsiteY17" fmla="*/ 1860327 h 3555187"/>
                  <a:gd name="connsiteX18" fmla="*/ 5698541 w 7366407"/>
                  <a:gd name="connsiteY18" fmla="*/ 2179929 h 3555187"/>
                  <a:gd name="connsiteX19" fmla="*/ 5888736 w 7366407"/>
                  <a:gd name="connsiteY19" fmla="*/ 29261 h 3555187"/>
                  <a:gd name="connsiteX20" fmla="*/ 6166714 w 7366407"/>
                  <a:gd name="connsiteY20" fmla="*/ 3489350 h 3555187"/>
                  <a:gd name="connsiteX21" fmla="*/ 6510528 w 7366407"/>
                  <a:gd name="connsiteY21" fmla="*/ 1331366 h 3555187"/>
                  <a:gd name="connsiteX22" fmla="*/ 6620256 w 7366407"/>
                  <a:gd name="connsiteY22" fmla="*/ 1880006 h 3555187"/>
                  <a:gd name="connsiteX23" fmla="*/ 7366407 w 7366407"/>
                  <a:gd name="connsiteY23" fmla="*/ 1887322 h 3555187"/>
                  <a:gd name="connsiteX0" fmla="*/ 0 w 7366407"/>
                  <a:gd name="connsiteY0" fmla="*/ 1865375 h 3555187"/>
                  <a:gd name="connsiteX1" fmla="*/ 885139 w 7366407"/>
                  <a:gd name="connsiteY1" fmla="*/ 1858061 h 3555187"/>
                  <a:gd name="connsiteX2" fmla="*/ 1009498 w 7366407"/>
                  <a:gd name="connsiteY2" fmla="*/ 1228954 h 3555187"/>
                  <a:gd name="connsiteX3" fmla="*/ 1294790 w 7366407"/>
                  <a:gd name="connsiteY3" fmla="*/ 3555187 h 3555187"/>
                  <a:gd name="connsiteX4" fmla="*/ 1587398 w 7366407"/>
                  <a:gd name="connsiteY4" fmla="*/ 7315 h 3555187"/>
                  <a:gd name="connsiteX5" fmla="*/ 1799539 w 7366407"/>
                  <a:gd name="connsiteY5" fmla="*/ 2216505 h 3555187"/>
                  <a:gd name="connsiteX6" fmla="*/ 2038831 w 7366407"/>
                  <a:gd name="connsiteY6" fmla="*/ 1838381 h 3555187"/>
                  <a:gd name="connsiteX7" fmla="*/ 3518611 w 7366407"/>
                  <a:gd name="connsiteY7" fmla="*/ 1843430 h 3555187"/>
                  <a:gd name="connsiteX8" fmla="*/ 3501871 w 7366407"/>
                  <a:gd name="connsiteY8" fmla="*/ 1845697 h 3555187"/>
                  <a:gd name="connsiteX9" fmla="*/ 2472538 w 7366407"/>
                  <a:gd name="connsiteY9" fmla="*/ 409651 h 3555187"/>
                  <a:gd name="connsiteX10" fmla="*/ 3160166 w 7366407"/>
                  <a:gd name="connsiteY10" fmla="*/ 14630 h 3555187"/>
                  <a:gd name="connsiteX11" fmla="*/ 3803904 w 7366407"/>
                  <a:gd name="connsiteY11" fmla="*/ 387705 h 3555187"/>
                  <a:gd name="connsiteX12" fmla="*/ 4462272 w 7366407"/>
                  <a:gd name="connsiteY12" fmla="*/ 0 h 3555187"/>
                  <a:gd name="connsiteX13" fmla="*/ 5113325 w 7366407"/>
                  <a:gd name="connsiteY13" fmla="*/ 475488 h 3555187"/>
                  <a:gd name="connsiteX14" fmla="*/ 4089196 w 7366407"/>
                  <a:gd name="connsiteY14" fmla="*/ 1843431 h 3555187"/>
                  <a:gd name="connsiteX15" fmla="*/ 5479085 w 7366407"/>
                  <a:gd name="connsiteY15" fmla="*/ 1865376 h 3555187"/>
                  <a:gd name="connsiteX16" fmla="*/ 5498920 w 7366407"/>
                  <a:gd name="connsiteY16" fmla="*/ 1860327 h 3555187"/>
                  <a:gd name="connsiteX17" fmla="*/ 5698541 w 7366407"/>
                  <a:gd name="connsiteY17" fmla="*/ 2179929 h 3555187"/>
                  <a:gd name="connsiteX18" fmla="*/ 5888736 w 7366407"/>
                  <a:gd name="connsiteY18" fmla="*/ 29261 h 3555187"/>
                  <a:gd name="connsiteX19" fmla="*/ 6166714 w 7366407"/>
                  <a:gd name="connsiteY19" fmla="*/ 3489350 h 3555187"/>
                  <a:gd name="connsiteX20" fmla="*/ 6510528 w 7366407"/>
                  <a:gd name="connsiteY20" fmla="*/ 1331366 h 3555187"/>
                  <a:gd name="connsiteX21" fmla="*/ 6620256 w 7366407"/>
                  <a:gd name="connsiteY21" fmla="*/ 1880006 h 3555187"/>
                  <a:gd name="connsiteX22" fmla="*/ 7366407 w 7366407"/>
                  <a:gd name="connsiteY22" fmla="*/ 1887322 h 3555187"/>
                  <a:gd name="connsiteX0" fmla="*/ 0 w 7366407"/>
                  <a:gd name="connsiteY0" fmla="*/ 1865375 h 3555187"/>
                  <a:gd name="connsiteX1" fmla="*/ 885139 w 7366407"/>
                  <a:gd name="connsiteY1" fmla="*/ 1858061 h 3555187"/>
                  <a:gd name="connsiteX2" fmla="*/ 1009498 w 7366407"/>
                  <a:gd name="connsiteY2" fmla="*/ 1228954 h 3555187"/>
                  <a:gd name="connsiteX3" fmla="*/ 1294790 w 7366407"/>
                  <a:gd name="connsiteY3" fmla="*/ 3555187 h 3555187"/>
                  <a:gd name="connsiteX4" fmla="*/ 1587398 w 7366407"/>
                  <a:gd name="connsiteY4" fmla="*/ 7315 h 3555187"/>
                  <a:gd name="connsiteX5" fmla="*/ 1799539 w 7366407"/>
                  <a:gd name="connsiteY5" fmla="*/ 2216505 h 3555187"/>
                  <a:gd name="connsiteX6" fmla="*/ 2038831 w 7366407"/>
                  <a:gd name="connsiteY6" fmla="*/ 1838381 h 3555187"/>
                  <a:gd name="connsiteX7" fmla="*/ 3518611 w 7366407"/>
                  <a:gd name="connsiteY7" fmla="*/ 1843430 h 3555187"/>
                  <a:gd name="connsiteX8" fmla="*/ 3501871 w 7366407"/>
                  <a:gd name="connsiteY8" fmla="*/ 1845697 h 3555187"/>
                  <a:gd name="connsiteX9" fmla="*/ 2472538 w 7366407"/>
                  <a:gd name="connsiteY9" fmla="*/ 409651 h 3555187"/>
                  <a:gd name="connsiteX10" fmla="*/ 3160166 w 7366407"/>
                  <a:gd name="connsiteY10" fmla="*/ 14630 h 3555187"/>
                  <a:gd name="connsiteX11" fmla="*/ 3803904 w 7366407"/>
                  <a:gd name="connsiteY11" fmla="*/ 387705 h 3555187"/>
                  <a:gd name="connsiteX12" fmla="*/ 4462272 w 7366407"/>
                  <a:gd name="connsiteY12" fmla="*/ 0 h 3555187"/>
                  <a:gd name="connsiteX13" fmla="*/ 5113325 w 7366407"/>
                  <a:gd name="connsiteY13" fmla="*/ 475488 h 3555187"/>
                  <a:gd name="connsiteX14" fmla="*/ 4089196 w 7366407"/>
                  <a:gd name="connsiteY14" fmla="*/ 1843431 h 3555187"/>
                  <a:gd name="connsiteX15" fmla="*/ 5479085 w 7366407"/>
                  <a:gd name="connsiteY15" fmla="*/ 1865376 h 3555187"/>
                  <a:gd name="connsiteX16" fmla="*/ 5498920 w 7366407"/>
                  <a:gd name="connsiteY16" fmla="*/ 1860327 h 3555187"/>
                  <a:gd name="connsiteX17" fmla="*/ 5793639 w 7366407"/>
                  <a:gd name="connsiteY17" fmla="*/ 2238451 h 3555187"/>
                  <a:gd name="connsiteX18" fmla="*/ 5888736 w 7366407"/>
                  <a:gd name="connsiteY18" fmla="*/ 29261 h 3555187"/>
                  <a:gd name="connsiteX19" fmla="*/ 6166714 w 7366407"/>
                  <a:gd name="connsiteY19" fmla="*/ 3489350 h 3555187"/>
                  <a:gd name="connsiteX20" fmla="*/ 6510528 w 7366407"/>
                  <a:gd name="connsiteY20" fmla="*/ 1331366 h 3555187"/>
                  <a:gd name="connsiteX21" fmla="*/ 6620256 w 7366407"/>
                  <a:gd name="connsiteY21" fmla="*/ 1880006 h 3555187"/>
                  <a:gd name="connsiteX22" fmla="*/ 7366407 w 7366407"/>
                  <a:gd name="connsiteY22" fmla="*/ 1887322 h 3555187"/>
                  <a:gd name="connsiteX0" fmla="*/ 0 w 7366407"/>
                  <a:gd name="connsiteY0" fmla="*/ 1872690 h 3562502"/>
                  <a:gd name="connsiteX1" fmla="*/ 885139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45696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089196 w 7366407"/>
                  <a:gd name="connsiteY14" fmla="*/ 1850746 h 3562502"/>
                  <a:gd name="connsiteX15" fmla="*/ 5479085 w 7366407"/>
                  <a:gd name="connsiteY15" fmla="*/ 1872691 h 3562502"/>
                  <a:gd name="connsiteX16" fmla="*/ 5498920 w 7366407"/>
                  <a:gd name="connsiteY16" fmla="*/ 1867642 h 3562502"/>
                  <a:gd name="connsiteX17" fmla="*/ 5793639 w 7366407"/>
                  <a:gd name="connsiteY17" fmla="*/ 2245766 h 3562502"/>
                  <a:gd name="connsiteX18" fmla="*/ 5976519 w 7366407"/>
                  <a:gd name="connsiteY18" fmla="*/ 0 h 3562502"/>
                  <a:gd name="connsiteX19" fmla="*/ 6166714 w 7366407"/>
                  <a:gd name="connsiteY19" fmla="*/ 3496665 h 3562502"/>
                  <a:gd name="connsiteX20" fmla="*/ 6510528 w 7366407"/>
                  <a:gd name="connsiteY20" fmla="*/ 1338681 h 3562502"/>
                  <a:gd name="connsiteX21" fmla="*/ 6620256 w 7366407"/>
                  <a:gd name="connsiteY21" fmla="*/ 1887321 h 3562502"/>
                  <a:gd name="connsiteX22" fmla="*/ 7366407 w 7366407"/>
                  <a:gd name="connsiteY22" fmla="*/ 1894637 h 3562502"/>
                  <a:gd name="connsiteX0" fmla="*/ 0 w 7366407"/>
                  <a:gd name="connsiteY0" fmla="*/ 1872690 h 3562502"/>
                  <a:gd name="connsiteX1" fmla="*/ 885139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45696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089196 w 7366407"/>
                  <a:gd name="connsiteY14" fmla="*/ 1850746 h 3562502"/>
                  <a:gd name="connsiteX15" fmla="*/ 5479085 w 7366407"/>
                  <a:gd name="connsiteY15" fmla="*/ 1872691 h 3562502"/>
                  <a:gd name="connsiteX16" fmla="*/ 5498920 w 7366407"/>
                  <a:gd name="connsiteY16" fmla="*/ 1867642 h 3562502"/>
                  <a:gd name="connsiteX17" fmla="*/ 5793639 w 7366407"/>
                  <a:gd name="connsiteY17" fmla="*/ 2245766 h 3562502"/>
                  <a:gd name="connsiteX18" fmla="*/ 6005780 w 7366407"/>
                  <a:gd name="connsiteY18" fmla="*/ 0 h 3562502"/>
                  <a:gd name="connsiteX19" fmla="*/ 6166714 w 7366407"/>
                  <a:gd name="connsiteY19" fmla="*/ 3496665 h 3562502"/>
                  <a:gd name="connsiteX20" fmla="*/ 6510528 w 7366407"/>
                  <a:gd name="connsiteY20" fmla="*/ 1338681 h 3562502"/>
                  <a:gd name="connsiteX21" fmla="*/ 6620256 w 7366407"/>
                  <a:gd name="connsiteY21" fmla="*/ 1887321 h 3562502"/>
                  <a:gd name="connsiteX22" fmla="*/ 7366407 w 7366407"/>
                  <a:gd name="connsiteY22" fmla="*/ 1894637 h 3562502"/>
                  <a:gd name="connsiteX0" fmla="*/ 0 w 7366407"/>
                  <a:gd name="connsiteY0" fmla="*/ 1872690 h 3562502"/>
                  <a:gd name="connsiteX1" fmla="*/ 885139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45696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089196 w 7366407"/>
                  <a:gd name="connsiteY14" fmla="*/ 1850746 h 3562502"/>
                  <a:gd name="connsiteX15" fmla="*/ 5479085 w 7366407"/>
                  <a:gd name="connsiteY15" fmla="*/ 1872691 h 3562502"/>
                  <a:gd name="connsiteX16" fmla="*/ 5498920 w 7366407"/>
                  <a:gd name="connsiteY16" fmla="*/ 1867642 h 3562502"/>
                  <a:gd name="connsiteX17" fmla="*/ 5793639 w 7366407"/>
                  <a:gd name="connsiteY17" fmla="*/ 2245766 h 3562502"/>
                  <a:gd name="connsiteX18" fmla="*/ 6005780 w 7366407"/>
                  <a:gd name="connsiteY18" fmla="*/ 0 h 3562502"/>
                  <a:gd name="connsiteX19" fmla="*/ 6269127 w 7366407"/>
                  <a:gd name="connsiteY19" fmla="*/ 3533241 h 3562502"/>
                  <a:gd name="connsiteX20" fmla="*/ 6510528 w 7366407"/>
                  <a:gd name="connsiteY20" fmla="*/ 1338681 h 3562502"/>
                  <a:gd name="connsiteX21" fmla="*/ 6620256 w 7366407"/>
                  <a:gd name="connsiteY21" fmla="*/ 1887321 h 3562502"/>
                  <a:gd name="connsiteX22" fmla="*/ 7366407 w 7366407"/>
                  <a:gd name="connsiteY22" fmla="*/ 1894637 h 3562502"/>
                  <a:gd name="connsiteX0" fmla="*/ 0 w 7366407"/>
                  <a:gd name="connsiteY0" fmla="*/ 1872690 h 3562502"/>
                  <a:gd name="connsiteX1" fmla="*/ 885139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45696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089196 w 7366407"/>
                  <a:gd name="connsiteY14" fmla="*/ 1850746 h 3562502"/>
                  <a:gd name="connsiteX15" fmla="*/ 5479085 w 7366407"/>
                  <a:gd name="connsiteY15" fmla="*/ 1872691 h 3562502"/>
                  <a:gd name="connsiteX16" fmla="*/ 5498920 w 7366407"/>
                  <a:gd name="connsiteY16" fmla="*/ 1867642 h 3562502"/>
                  <a:gd name="connsiteX17" fmla="*/ 5793639 w 7366407"/>
                  <a:gd name="connsiteY17" fmla="*/ 2245766 h 3562502"/>
                  <a:gd name="connsiteX18" fmla="*/ 6005780 w 7366407"/>
                  <a:gd name="connsiteY18" fmla="*/ 0 h 3562502"/>
                  <a:gd name="connsiteX19" fmla="*/ 6269127 w 7366407"/>
                  <a:gd name="connsiteY19" fmla="*/ 3533241 h 3562502"/>
                  <a:gd name="connsiteX20" fmla="*/ 6561734 w 7366407"/>
                  <a:gd name="connsiteY20" fmla="*/ 1265529 h 3562502"/>
                  <a:gd name="connsiteX21" fmla="*/ 6620256 w 7366407"/>
                  <a:gd name="connsiteY21" fmla="*/ 1887321 h 3562502"/>
                  <a:gd name="connsiteX22" fmla="*/ 7366407 w 7366407"/>
                  <a:gd name="connsiteY22" fmla="*/ 1894637 h 3562502"/>
                  <a:gd name="connsiteX0" fmla="*/ 0 w 7366407"/>
                  <a:gd name="connsiteY0" fmla="*/ 1872690 h 3562502"/>
                  <a:gd name="connsiteX1" fmla="*/ 885139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45696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089196 w 7366407"/>
                  <a:gd name="connsiteY14" fmla="*/ 1850746 h 3562502"/>
                  <a:gd name="connsiteX15" fmla="*/ 5479085 w 7366407"/>
                  <a:gd name="connsiteY15" fmla="*/ 1872691 h 3562502"/>
                  <a:gd name="connsiteX16" fmla="*/ 5498920 w 7366407"/>
                  <a:gd name="connsiteY16" fmla="*/ 1867642 h 3562502"/>
                  <a:gd name="connsiteX17" fmla="*/ 5793639 w 7366407"/>
                  <a:gd name="connsiteY17" fmla="*/ 2245766 h 3562502"/>
                  <a:gd name="connsiteX18" fmla="*/ 6005780 w 7366407"/>
                  <a:gd name="connsiteY18" fmla="*/ 0 h 3562502"/>
                  <a:gd name="connsiteX19" fmla="*/ 6269127 w 7366407"/>
                  <a:gd name="connsiteY19" fmla="*/ 3533241 h 3562502"/>
                  <a:gd name="connsiteX20" fmla="*/ 6590995 w 7366407"/>
                  <a:gd name="connsiteY20" fmla="*/ 1250899 h 3562502"/>
                  <a:gd name="connsiteX21" fmla="*/ 6620256 w 7366407"/>
                  <a:gd name="connsiteY21" fmla="*/ 1887321 h 3562502"/>
                  <a:gd name="connsiteX22" fmla="*/ 7366407 w 7366407"/>
                  <a:gd name="connsiteY22" fmla="*/ 1894637 h 3562502"/>
                  <a:gd name="connsiteX0" fmla="*/ 0 w 7366407"/>
                  <a:gd name="connsiteY0" fmla="*/ 1872690 h 3562502"/>
                  <a:gd name="connsiteX1" fmla="*/ 885139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45696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089196 w 7366407"/>
                  <a:gd name="connsiteY14" fmla="*/ 1850746 h 3562502"/>
                  <a:gd name="connsiteX15" fmla="*/ 5479085 w 7366407"/>
                  <a:gd name="connsiteY15" fmla="*/ 1872691 h 3562502"/>
                  <a:gd name="connsiteX16" fmla="*/ 5498920 w 7366407"/>
                  <a:gd name="connsiteY16" fmla="*/ 1867642 h 3562502"/>
                  <a:gd name="connsiteX17" fmla="*/ 5793639 w 7366407"/>
                  <a:gd name="connsiteY17" fmla="*/ 2245766 h 3562502"/>
                  <a:gd name="connsiteX18" fmla="*/ 6005780 w 7366407"/>
                  <a:gd name="connsiteY18" fmla="*/ 0 h 3562502"/>
                  <a:gd name="connsiteX19" fmla="*/ 6269127 w 7366407"/>
                  <a:gd name="connsiteY19" fmla="*/ 3533241 h 3562502"/>
                  <a:gd name="connsiteX20" fmla="*/ 6590995 w 7366407"/>
                  <a:gd name="connsiteY20" fmla="*/ 1250899 h 3562502"/>
                  <a:gd name="connsiteX21" fmla="*/ 6686093 w 7366407"/>
                  <a:gd name="connsiteY21" fmla="*/ 1894636 h 3562502"/>
                  <a:gd name="connsiteX22" fmla="*/ 7366407 w 7366407"/>
                  <a:gd name="connsiteY22" fmla="*/ 1894637 h 3562502"/>
                  <a:gd name="connsiteX0" fmla="*/ 0 w 7366407"/>
                  <a:gd name="connsiteY0" fmla="*/ 1872690 h 3562502"/>
                  <a:gd name="connsiteX1" fmla="*/ 907085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45696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089196 w 7366407"/>
                  <a:gd name="connsiteY14" fmla="*/ 1850746 h 3562502"/>
                  <a:gd name="connsiteX15" fmla="*/ 5479085 w 7366407"/>
                  <a:gd name="connsiteY15" fmla="*/ 1872691 h 3562502"/>
                  <a:gd name="connsiteX16" fmla="*/ 5498920 w 7366407"/>
                  <a:gd name="connsiteY16" fmla="*/ 1867642 h 3562502"/>
                  <a:gd name="connsiteX17" fmla="*/ 5793639 w 7366407"/>
                  <a:gd name="connsiteY17" fmla="*/ 2245766 h 3562502"/>
                  <a:gd name="connsiteX18" fmla="*/ 6005780 w 7366407"/>
                  <a:gd name="connsiteY18" fmla="*/ 0 h 3562502"/>
                  <a:gd name="connsiteX19" fmla="*/ 6269127 w 7366407"/>
                  <a:gd name="connsiteY19" fmla="*/ 3533241 h 3562502"/>
                  <a:gd name="connsiteX20" fmla="*/ 6590995 w 7366407"/>
                  <a:gd name="connsiteY20" fmla="*/ 1250899 h 3562502"/>
                  <a:gd name="connsiteX21" fmla="*/ 6686093 w 7366407"/>
                  <a:gd name="connsiteY21" fmla="*/ 1894636 h 3562502"/>
                  <a:gd name="connsiteX22" fmla="*/ 7366407 w 7366407"/>
                  <a:gd name="connsiteY22" fmla="*/ 1894637 h 3562502"/>
                  <a:gd name="connsiteX0" fmla="*/ 0 w 7366407"/>
                  <a:gd name="connsiteY0" fmla="*/ 1872690 h 3562502"/>
                  <a:gd name="connsiteX1" fmla="*/ 907085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74957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089196 w 7366407"/>
                  <a:gd name="connsiteY14" fmla="*/ 1850746 h 3562502"/>
                  <a:gd name="connsiteX15" fmla="*/ 5479085 w 7366407"/>
                  <a:gd name="connsiteY15" fmla="*/ 1872691 h 3562502"/>
                  <a:gd name="connsiteX16" fmla="*/ 5498920 w 7366407"/>
                  <a:gd name="connsiteY16" fmla="*/ 1867642 h 3562502"/>
                  <a:gd name="connsiteX17" fmla="*/ 5793639 w 7366407"/>
                  <a:gd name="connsiteY17" fmla="*/ 2245766 h 3562502"/>
                  <a:gd name="connsiteX18" fmla="*/ 6005780 w 7366407"/>
                  <a:gd name="connsiteY18" fmla="*/ 0 h 3562502"/>
                  <a:gd name="connsiteX19" fmla="*/ 6269127 w 7366407"/>
                  <a:gd name="connsiteY19" fmla="*/ 3533241 h 3562502"/>
                  <a:gd name="connsiteX20" fmla="*/ 6590995 w 7366407"/>
                  <a:gd name="connsiteY20" fmla="*/ 1250899 h 3562502"/>
                  <a:gd name="connsiteX21" fmla="*/ 6686093 w 7366407"/>
                  <a:gd name="connsiteY21" fmla="*/ 1894636 h 3562502"/>
                  <a:gd name="connsiteX22" fmla="*/ 7366407 w 7366407"/>
                  <a:gd name="connsiteY22" fmla="*/ 1894637 h 3562502"/>
                  <a:gd name="connsiteX0" fmla="*/ 0 w 7366407"/>
                  <a:gd name="connsiteY0" fmla="*/ 1872690 h 3562502"/>
                  <a:gd name="connsiteX1" fmla="*/ 907085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74957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089196 w 7366407"/>
                  <a:gd name="connsiteY14" fmla="*/ 1850746 h 3562502"/>
                  <a:gd name="connsiteX15" fmla="*/ 5479085 w 7366407"/>
                  <a:gd name="connsiteY15" fmla="*/ 1850745 h 3562502"/>
                  <a:gd name="connsiteX16" fmla="*/ 5498920 w 7366407"/>
                  <a:gd name="connsiteY16" fmla="*/ 1867642 h 3562502"/>
                  <a:gd name="connsiteX17" fmla="*/ 5793639 w 7366407"/>
                  <a:gd name="connsiteY17" fmla="*/ 2245766 h 3562502"/>
                  <a:gd name="connsiteX18" fmla="*/ 6005780 w 7366407"/>
                  <a:gd name="connsiteY18" fmla="*/ 0 h 3562502"/>
                  <a:gd name="connsiteX19" fmla="*/ 6269127 w 7366407"/>
                  <a:gd name="connsiteY19" fmla="*/ 3533241 h 3562502"/>
                  <a:gd name="connsiteX20" fmla="*/ 6590995 w 7366407"/>
                  <a:gd name="connsiteY20" fmla="*/ 1250899 h 3562502"/>
                  <a:gd name="connsiteX21" fmla="*/ 6686093 w 7366407"/>
                  <a:gd name="connsiteY21" fmla="*/ 1894636 h 3562502"/>
                  <a:gd name="connsiteX22" fmla="*/ 7366407 w 7366407"/>
                  <a:gd name="connsiteY22" fmla="*/ 1894637 h 3562502"/>
                  <a:gd name="connsiteX0" fmla="*/ 0 w 7366407"/>
                  <a:gd name="connsiteY0" fmla="*/ 1872690 h 3562502"/>
                  <a:gd name="connsiteX1" fmla="*/ 907085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74957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089196 w 7366407"/>
                  <a:gd name="connsiteY14" fmla="*/ 1850746 h 3562502"/>
                  <a:gd name="connsiteX15" fmla="*/ 5471770 w 7366407"/>
                  <a:gd name="connsiteY15" fmla="*/ 1880006 h 3562502"/>
                  <a:gd name="connsiteX16" fmla="*/ 5498920 w 7366407"/>
                  <a:gd name="connsiteY16" fmla="*/ 1867642 h 3562502"/>
                  <a:gd name="connsiteX17" fmla="*/ 5793639 w 7366407"/>
                  <a:gd name="connsiteY17" fmla="*/ 2245766 h 3562502"/>
                  <a:gd name="connsiteX18" fmla="*/ 6005780 w 7366407"/>
                  <a:gd name="connsiteY18" fmla="*/ 0 h 3562502"/>
                  <a:gd name="connsiteX19" fmla="*/ 6269127 w 7366407"/>
                  <a:gd name="connsiteY19" fmla="*/ 3533241 h 3562502"/>
                  <a:gd name="connsiteX20" fmla="*/ 6590995 w 7366407"/>
                  <a:gd name="connsiteY20" fmla="*/ 1250899 h 3562502"/>
                  <a:gd name="connsiteX21" fmla="*/ 6686093 w 7366407"/>
                  <a:gd name="connsiteY21" fmla="*/ 1894636 h 3562502"/>
                  <a:gd name="connsiteX22" fmla="*/ 7366407 w 7366407"/>
                  <a:gd name="connsiteY22" fmla="*/ 1894637 h 3562502"/>
                  <a:gd name="connsiteX0" fmla="*/ 0 w 7366407"/>
                  <a:gd name="connsiteY0" fmla="*/ 1872690 h 3562502"/>
                  <a:gd name="connsiteX1" fmla="*/ 907085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74957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089196 w 7366407"/>
                  <a:gd name="connsiteY14" fmla="*/ 1850746 h 3562502"/>
                  <a:gd name="connsiteX15" fmla="*/ 5498920 w 7366407"/>
                  <a:gd name="connsiteY15" fmla="*/ 1867642 h 3562502"/>
                  <a:gd name="connsiteX16" fmla="*/ 5793639 w 7366407"/>
                  <a:gd name="connsiteY16" fmla="*/ 2245766 h 3562502"/>
                  <a:gd name="connsiteX17" fmla="*/ 6005780 w 7366407"/>
                  <a:gd name="connsiteY17" fmla="*/ 0 h 3562502"/>
                  <a:gd name="connsiteX18" fmla="*/ 6269127 w 7366407"/>
                  <a:gd name="connsiteY18" fmla="*/ 3533241 h 3562502"/>
                  <a:gd name="connsiteX19" fmla="*/ 6590995 w 7366407"/>
                  <a:gd name="connsiteY19" fmla="*/ 1250899 h 3562502"/>
                  <a:gd name="connsiteX20" fmla="*/ 6686093 w 7366407"/>
                  <a:gd name="connsiteY20" fmla="*/ 1894636 h 3562502"/>
                  <a:gd name="connsiteX21" fmla="*/ 7366407 w 7366407"/>
                  <a:gd name="connsiteY21" fmla="*/ 1894637 h 3562502"/>
                  <a:gd name="connsiteX0" fmla="*/ 0 w 7366407"/>
                  <a:gd name="connsiteY0" fmla="*/ 1872690 h 3562502"/>
                  <a:gd name="connsiteX1" fmla="*/ 907085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74957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140402 w 7366407"/>
                  <a:gd name="connsiteY14" fmla="*/ 1880007 h 3562502"/>
                  <a:gd name="connsiteX15" fmla="*/ 5498920 w 7366407"/>
                  <a:gd name="connsiteY15" fmla="*/ 1867642 h 3562502"/>
                  <a:gd name="connsiteX16" fmla="*/ 5793639 w 7366407"/>
                  <a:gd name="connsiteY16" fmla="*/ 2245766 h 3562502"/>
                  <a:gd name="connsiteX17" fmla="*/ 6005780 w 7366407"/>
                  <a:gd name="connsiteY17" fmla="*/ 0 h 3562502"/>
                  <a:gd name="connsiteX18" fmla="*/ 6269127 w 7366407"/>
                  <a:gd name="connsiteY18" fmla="*/ 3533241 h 3562502"/>
                  <a:gd name="connsiteX19" fmla="*/ 6590995 w 7366407"/>
                  <a:gd name="connsiteY19" fmla="*/ 1250899 h 3562502"/>
                  <a:gd name="connsiteX20" fmla="*/ 6686093 w 7366407"/>
                  <a:gd name="connsiteY20" fmla="*/ 1894636 h 3562502"/>
                  <a:gd name="connsiteX21" fmla="*/ 7366407 w 7366407"/>
                  <a:gd name="connsiteY21" fmla="*/ 1894637 h 3562502"/>
                  <a:gd name="connsiteX0" fmla="*/ 0 w 7366407"/>
                  <a:gd name="connsiteY0" fmla="*/ 1872690 h 3562502"/>
                  <a:gd name="connsiteX1" fmla="*/ 907085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74957 h 3562502"/>
                  <a:gd name="connsiteX7" fmla="*/ 3501871 w 7366407"/>
                  <a:gd name="connsiteY7" fmla="*/ 1853012 h 3562502"/>
                  <a:gd name="connsiteX8" fmla="*/ 2472538 w 7366407"/>
                  <a:gd name="connsiteY8" fmla="*/ 416966 h 3562502"/>
                  <a:gd name="connsiteX9" fmla="*/ 3160166 w 7366407"/>
                  <a:gd name="connsiteY9" fmla="*/ 21945 h 3562502"/>
                  <a:gd name="connsiteX10" fmla="*/ 3803904 w 7366407"/>
                  <a:gd name="connsiteY10" fmla="*/ 395020 h 3562502"/>
                  <a:gd name="connsiteX11" fmla="*/ 4462272 w 7366407"/>
                  <a:gd name="connsiteY11" fmla="*/ 7315 h 3562502"/>
                  <a:gd name="connsiteX12" fmla="*/ 5113325 w 7366407"/>
                  <a:gd name="connsiteY12" fmla="*/ 482803 h 3562502"/>
                  <a:gd name="connsiteX13" fmla="*/ 4140402 w 7366407"/>
                  <a:gd name="connsiteY13" fmla="*/ 1880007 h 3562502"/>
                  <a:gd name="connsiteX14" fmla="*/ 5498920 w 7366407"/>
                  <a:gd name="connsiteY14" fmla="*/ 1867642 h 3562502"/>
                  <a:gd name="connsiteX15" fmla="*/ 5793639 w 7366407"/>
                  <a:gd name="connsiteY15" fmla="*/ 2245766 h 3562502"/>
                  <a:gd name="connsiteX16" fmla="*/ 6005780 w 7366407"/>
                  <a:gd name="connsiteY16" fmla="*/ 0 h 3562502"/>
                  <a:gd name="connsiteX17" fmla="*/ 6269127 w 7366407"/>
                  <a:gd name="connsiteY17" fmla="*/ 3533241 h 3562502"/>
                  <a:gd name="connsiteX18" fmla="*/ 6590995 w 7366407"/>
                  <a:gd name="connsiteY18" fmla="*/ 1250899 h 3562502"/>
                  <a:gd name="connsiteX19" fmla="*/ 6686093 w 7366407"/>
                  <a:gd name="connsiteY19" fmla="*/ 1894636 h 3562502"/>
                  <a:gd name="connsiteX20" fmla="*/ 7366407 w 7366407"/>
                  <a:gd name="connsiteY20" fmla="*/ 1894637 h 3562502"/>
                  <a:gd name="connsiteX0" fmla="*/ 0 w 7366407"/>
                  <a:gd name="connsiteY0" fmla="*/ 1872690 h 3562502"/>
                  <a:gd name="connsiteX1" fmla="*/ 907085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74957 h 3562502"/>
                  <a:gd name="connsiteX7" fmla="*/ 3457980 w 7366407"/>
                  <a:gd name="connsiteY7" fmla="*/ 1889588 h 3562502"/>
                  <a:gd name="connsiteX8" fmla="*/ 2472538 w 7366407"/>
                  <a:gd name="connsiteY8" fmla="*/ 416966 h 3562502"/>
                  <a:gd name="connsiteX9" fmla="*/ 3160166 w 7366407"/>
                  <a:gd name="connsiteY9" fmla="*/ 21945 h 3562502"/>
                  <a:gd name="connsiteX10" fmla="*/ 3803904 w 7366407"/>
                  <a:gd name="connsiteY10" fmla="*/ 395020 h 3562502"/>
                  <a:gd name="connsiteX11" fmla="*/ 4462272 w 7366407"/>
                  <a:gd name="connsiteY11" fmla="*/ 7315 h 3562502"/>
                  <a:gd name="connsiteX12" fmla="*/ 5113325 w 7366407"/>
                  <a:gd name="connsiteY12" fmla="*/ 482803 h 3562502"/>
                  <a:gd name="connsiteX13" fmla="*/ 4140402 w 7366407"/>
                  <a:gd name="connsiteY13" fmla="*/ 1880007 h 3562502"/>
                  <a:gd name="connsiteX14" fmla="*/ 5498920 w 7366407"/>
                  <a:gd name="connsiteY14" fmla="*/ 1867642 h 3562502"/>
                  <a:gd name="connsiteX15" fmla="*/ 5793639 w 7366407"/>
                  <a:gd name="connsiteY15" fmla="*/ 2245766 h 3562502"/>
                  <a:gd name="connsiteX16" fmla="*/ 6005780 w 7366407"/>
                  <a:gd name="connsiteY16" fmla="*/ 0 h 3562502"/>
                  <a:gd name="connsiteX17" fmla="*/ 6269127 w 7366407"/>
                  <a:gd name="connsiteY17" fmla="*/ 3533241 h 3562502"/>
                  <a:gd name="connsiteX18" fmla="*/ 6590995 w 7366407"/>
                  <a:gd name="connsiteY18" fmla="*/ 1250899 h 3562502"/>
                  <a:gd name="connsiteX19" fmla="*/ 6686093 w 7366407"/>
                  <a:gd name="connsiteY19" fmla="*/ 1894636 h 3562502"/>
                  <a:gd name="connsiteX20" fmla="*/ 7366407 w 7366407"/>
                  <a:gd name="connsiteY20" fmla="*/ 1894637 h 3562502"/>
                  <a:gd name="connsiteX0" fmla="*/ 0 w 7366407"/>
                  <a:gd name="connsiteY0" fmla="*/ 1872690 h 3562502"/>
                  <a:gd name="connsiteX1" fmla="*/ 907085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865376 w 7366407"/>
                  <a:gd name="connsiteY5" fmla="*/ 2238450 h 3562502"/>
                  <a:gd name="connsiteX6" fmla="*/ 2038831 w 7366407"/>
                  <a:gd name="connsiteY6" fmla="*/ 1874957 h 3562502"/>
                  <a:gd name="connsiteX7" fmla="*/ 3457980 w 7366407"/>
                  <a:gd name="connsiteY7" fmla="*/ 1889588 h 3562502"/>
                  <a:gd name="connsiteX8" fmla="*/ 2472538 w 7366407"/>
                  <a:gd name="connsiteY8" fmla="*/ 416966 h 3562502"/>
                  <a:gd name="connsiteX9" fmla="*/ 3160166 w 7366407"/>
                  <a:gd name="connsiteY9" fmla="*/ 21945 h 3562502"/>
                  <a:gd name="connsiteX10" fmla="*/ 3803904 w 7366407"/>
                  <a:gd name="connsiteY10" fmla="*/ 395020 h 3562502"/>
                  <a:gd name="connsiteX11" fmla="*/ 4462272 w 7366407"/>
                  <a:gd name="connsiteY11" fmla="*/ 7315 h 3562502"/>
                  <a:gd name="connsiteX12" fmla="*/ 5113325 w 7366407"/>
                  <a:gd name="connsiteY12" fmla="*/ 482803 h 3562502"/>
                  <a:gd name="connsiteX13" fmla="*/ 4140402 w 7366407"/>
                  <a:gd name="connsiteY13" fmla="*/ 1880007 h 3562502"/>
                  <a:gd name="connsiteX14" fmla="*/ 5498920 w 7366407"/>
                  <a:gd name="connsiteY14" fmla="*/ 1867642 h 3562502"/>
                  <a:gd name="connsiteX15" fmla="*/ 5793639 w 7366407"/>
                  <a:gd name="connsiteY15" fmla="*/ 2245766 h 3562502"/>
                  <a:gd name="connsiteX16" fmla="*/ 6005780 w 7366407"/>
                  <a:gd name="connsiteY16" fmla="*/ 0 h 3562502"/>
                  <a:gd name="connsiteX17" fmla="*/ 6269127 w 7366407"/>
                  <a:gd name="connsiteY17" fmla="*/ 3533241 h 3562502"/>
                  <a:gd name="connsiteX18" fmla="*/ 6590995 w 7366407"/>
                  <a:gd name="connsiteY18" fmla="*/ 1250899 h 3562502"/>
                  <a:gd name="connsiteX19" fmla="*/ 6686093 w 7366407"/>
                  <a:gd name="connsiteY19" fmla="*/ 1894636 h 3562502"/>
                  <a:gd name="connsiteX20" fmla="*/ 7366407 w 7366407"/>
                  <a:gd name="connsiteY20" fmla="*/ 1894637 h 3562502"/>
                  <a:gd name="connsiteX0" fmla="*/ 0 w 7366407"/>
                  <a:gd name="connsiteY0" fmla="*/ 1872690 h 3562502"/>
                  <a:gd name="connsiteX1" fmla="*/ 907085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865376 w 7366407"/>
                  <a:gd name="connsiteY5" fmla="*/ 2238450 h 3562502"/>
                  <a:gd name="connsiteX6" fmla="*/ 2038831 w 7366407"/>
                  <a:gd name="connsiteY6" fmla="*/ 1874957 h 3562502"/>
                  <a:gd name="connsiteX7" fmla="*/ 3457980 w 7366407"/>
                  <a:gd name="connsiteY7" fmla="*/ 1889588 h 3562502"/>
                  <a:gd name="connsiteX8" fmla="*/ 2472538 w 7366407"/>
                  <a:gd name="connsiteY8" fmla="*/ 416966 h 3562502"/>
                  <a:gd name="connsiteX9" fmla="*/ 3160166 w 7366407"/>
                  <a:gd name="connsiteY9" fmla="*/ 21945 h 3562502"/>
                  <a:gd name="connsiteX10" fmla="*/ 3803904 w 7366407"/>
                  <a:gd name="connsiteY10" fmla="*/ 395020 h 3562502"/>
                  <a:gd name="connsiteX11" fmla="*/ 4462272 w 7366407"/>
                  <a:gd name="connsiteY11" fmla="*/ 7315 h 3562502"/>
                  <a:gd name="connsiteX12" fmla="*/ 5113325 w 7366407"/>
                  <a:gd name="connsiteY12" fmla="*/ 482803 h 3562502"/>
                  <a:gd name="connsiteX13" fmla="*/ 4140402 w 7366407"/>
                  <a:gd name="connsiteY13" fmla="*/ 1880007 h 3562502"/>
                  <a:gd name="connsiteX14" fmla="*/ 5498920 w 7366407"/>
                  <a:gd name="connsiteY14" fmla="*/ 1867642 h 3562502"/>
                  <a:gd name="connsiteX15" fmla="*/ 5720487 w 7366407"/>
                  <a:gd name="connsiteY15" fmla="*/ 2238450 h 3562502"/>
                  <a:gd name="connsiteX16" fmla="*/ 6005780 w 7366407"/>
                  <a:gd name="connsiteY16" fmla="*/ 0 h 3562502"/>
                  <a:gd name="connsiteX17" fmla="*/ 6269127 w 7366407"/>
                  <a:gd name="connsiteY17" fmla="*/ 3533241 h 3562502"/>
                  <a:gd name="connsiteX18" fmla="*/ 6590995 w 7366407"/>
                  <a:gd name="connsiteY18" fmla="*/ 1250899 h 3562502"/>
                  <a:gd name="connsiteX19" fmla="*/ 6686093 w 7366407"/>
                  <a:gd name="connsiteY19" fmla="*/ 1894636 h 3562502"/>
                  <a:gd name="connsiteX20" fmla="*/ 7366407 w 7366407"/>
                  <a:gd name="connsiteY20" fmla="*/ 1894637 h 3562502"/>
                  <a:gd name="connsiteX0" fmla="*/ 0 w 7366407"/>
                  <a:gd name="connsiteY0" fmla="*/ 1872690 h 3562502"/>
                  <a:gd name="connsiteX1" fmla="*/ 907085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865376 w 7366407"/>
                  <a:gd name="connsiteY5" fmla="*/ 2238450 h 3562502"/>
                  <a:gd name="connsiteX6" fmla="*/ 2038831 w 7366407"/>
                  <a:gd name="connsiteY6" fmla="*/ 1874957 h 3562502"/>
                  <a:gd name="connsiteX7" fmla="*/ 3457980 w 7366407"/>
                  <a:gd name="connsiteY7" fmla="*/ 1889588 h 3562502"/>
                  <a:gd name="connsiteX8" fmla="*/ 2472538 w 7366407"/>
                  <a:gd name="connsiteY8" fmla="*/ 416966 h 3562502"/>
                  <a:gd name="connsiteX9" fmla="*/ 3160166 w 7366407"/>
                  <a:gd name="connsiteY9" fmla="*/ 21945 h 3562502"/>
                  <a:gd name="connsiteX10" fmla="*/ 3803904 w 7366407"/>
                  <a:gd name="connsiteY10" fmla="*/ 395020 h 3562502"/>
                  <a:gd name="connsiteX11" fmla="*/ 4462272 w 7366407"/>
                  <a:gd name="connsiteY11" fmla="*/ 7315 h 3562502"/>
                  <a:gd name="connsiteX12" fmla="*/ 5113325 w 7366407"/>
                  <a:gd name="connsiteY12" fmla="*/ 482803 h 3562502"/>
                  <a:gd name="connsiteX13" fmla="*/ 4140402 w 7366407"/>
                  <a:gd name="connsiteY13" fmla="*/ 1880007 h 3562502"/>
                  <a:gd name="connsiteX14" fmla="*/ 5498920 w 7366407"/>
                  <a:gd name="connsiteY14" fmla="*/ 1896902 h 3562502"/>
                  <a:gd name="connsiteX15" fmla="*/ 5720487 w 7366407"/>
                  <a:gd name="connsiteY15" fmla="*/ 2238450 h 3562502"/>
                  <a:gd name="connsiteX16" fmla="*/ 6005780 w 7366407"/>
                  <a:gd name="connsiteY16" fmla="*/ 0 h 3562502"/>
                  <a:gd name="connsiteX17" fmla="*/ 6269127 w 7366407"/>
                  <a:gd name="connsiteY17" fmla="*/ 3533241 h 3562502"/>
                  <a:gd name="connsiteX18" fmla="*/ 6590995 w 7366407"/>
                  <a:gd name="connsiteY18" fmla="*/ 1250899 h 3562502"/>
                  <a:gd name="connsiteX19" fmla="*/ 6686093 w 7366407"/>
                  <a:gd name="connsiteY19" fmla="*/ 1894636 h 3562502"/>
                  <a:gd name="connsiteX20" fmla="*/ 7366407 w 7366407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16966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13325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16966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13325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16966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13325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16966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13325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16966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13325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16966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60857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30905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30905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7479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7479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7479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7479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7479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7479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7479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43277 w 7454190"/>
                  <a:gd name="connsiteY8" fmla="*/ 490118 h 3562502"/>
                  <a:gd name="connsiteX9" fmla="*/ 317479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43277 w 7454190"/>
                  <a:gd name="connsiteY8" fmla="*/ 490118 h 3562502"/>
                  <a:gd name="connsiteX9" fmla="*/ 317479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43277 w 7454190"/>
                  <a:gd name="connsiteY8" fmla="*/ 490118 h 3562502"/>
                  <a:gd name="connsiteX9" fmla="*/ 317479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4097 h 3563909"/>
                  <a:gd name="connsiteX1" fmla="*/ 907085 w 7454190"/>
                  <a:gd name="connsiteY1" fmla="*/ 1866783 h 3563909"/>
                  <a:gd name="connsiteX2" fmla="*/ 1009498 w 7454190"/>
                  <a:gd name="connsiteY2" fmla="*/ 1237676 h 3563909"/>
                  <a:gd name="connsiteX3" fmla="*/ 1294790 w 7454190"/>
                  <a:gd name="connsiteY3" fmla="*/ 3563909 h 3563909"/>
                  <a:gd name="connsiteX4" fmla="*/ 1587398 w 7454190"/>
                  <a:gd name="connsiteY4" fmla="*/ 16037 h 3563909"/>
                  <a:gd name="connsiteX5" fmla="*/ 1865376 w 7454190"/>
                  <a:gd name="connsiteY5" fmla="*/ 2239857 h 3563909"/>
                  <a:gd name="connsiteX6" fmla="*/ 2038831 w 7454190"/>
                  <a:gd name="connsiteY6" fmla="*/ 1876364 h 3563909"/>
                  <a:gd name="connsiteX7" fmla="*/ 3457980 w 7454190"/>
                  <a:gd name="connsiteY7" fmla="*/ 1890995 h 3563909"/>
                  <a:gd name="connsiteX8" fmla="*/ 2443277 w 7454190"/>
                  <a:gd name="connsiteY8" fmla="*/ 491525 h 3563909"/>
                  <a:gd name="connsiteX9" fmla="*/ 3043123 w 7454190"/>
                  <a:gd name="connsiteY9" fmla="*/ 1407 h 3563909"/>
                  <a:gd name="connsiteX10" fmla="*/ 3803904 w 7454190"/>
                  <a:gd name="connsiteY10" fmla="*/ 396427 h 3563909"/>
                  <a:gd name="connsiteX11" fmla="*/ 4462272 w 7454190"/>
                  <a:gd name="connsiteY11" fmla="*/ 8722 h 3563909"/>
                  <a:gd name="connsiteX12" fmla="*/ 5171847 w 7454190"/>
                  <a:gd name="connsiteY12" fmla="*/ 484210 h 3563909"/>
                  <a:gd name="connsiteX13" fmla="*/ 4140402 w 7454190"/>
                  <a:gd name="connsiteY13" fmla="*/ 1881414 h 3563909"/>
                  <a:gd name="connsiteX14" fmla="*/ 5498920 w 7454190"/>
                  <a:gd name="connsiteY14" fmla="*/ 1898309 h 3563909"/>
                  <a:gd name="connsiteX15" fmla="*/ 5720487 w 7454190"/>
                  <a:gd name="connsiteY15" fmla="*/ 2239857 h 3563909"/>
                  <a:gd name="connsiteX16" fmla="*/ 6005780 w 7454190"/>
                  <a:gd name="connsiteY16" fmla="*/ 1407 h 3563909"/>
                  <a:gd name="connsiteX17" fmla="*/ 6269127 w 7454190"/>
                  <a:gd name="connsiteY17" fmla="*/ 3534648 h 3563909"/>
                  <a:gd name="connsiteX18" fmla="*/ 6590995 w 7454190"/>
                  <a:gd name="connsiteY18" fmla="*/ 1252306 h 3563909"/>
                  <a:gd name="connsiteX19" fmla="*/ 6686093 w 7454190"/>
                  <a:gd name="connsiteY19" fmla="*/ 1896043 h 3563909"/>
                  <a:gd name="connsiteX20" fmla="*/ 7454190 w 7454190"/>
                  <a:gd name="connsiteY20" fmla="*/ 1896044 h 3563909"/>
                  <a:gd name="connsiteX0" fmla="*/ 0 w 7454190"/>
                  <a:gd name="connsiteY0" fmla="*/ 1874097 h 3563909"/>
                  <a:gd name="connsiteX1" fmla="*/ 907085 w 7454190"/>
                  <a:gd name="connsiteY1" fmla="*/ 1866783 h 3563909"/>
                  <a:gd name="connsiteX2" fmla="*/ 1009498 w 7454190"/>
                  <a:gd name="connsiteY2" fmla="*/ 1237676 h 3563909"/>
                  <a:gd name="connsiteX3" fmla="*/ 1294790 w 7454190"/>
                  <a:gd name="connsiteY3" fmla="*/ 3563909 h 3563909"/>
                  <a:gd name="connsiteX4" fmla="*/ 1587398 w 7454190"/>
                  <a:gd name="connsiteY4" fmla="*/ 16037 h 3563909"/>
                  <a:gd name="connsiteX5" fmla="*/ 1865376 w 7454190"/>
                  <a:gd name="connsiteY5" fmla="*/ 2239857 h 3563909"/>
                  <a:gd name="connsiteX6" fmla="*/ 2038831 w 7454190"/>
                  <a:gd name="connsiteY6" fmla="*/ 1876364 h 3563909"/>
                  <a:gd name="connsiteX7" fmla="*/ 3457980 w 7454190"/>
                  <a:gd name="connsiteY7" fmla="*/ 1890995 h 3563909"/>
                  <a:gd name="connsiteX8" fmla="*/ 2443277 w 7454190"/>
                  <a:gd name="connsiteY8" fmla="*/ 491525 h 3563909"/>
                  <a:gd name="connsiteX9" fmla="*/ 3043123 w 7454190"/>
                  <a:gd name="connsiteY9" fmla="*/ 1407 h 3563909"/>
                  <a:gd name="connsiteX10" fmla="*/ 3803904 w 7454190"/>
                  <a:gd name="connsiteY10" fmla="*/ 396427 h 3563909"/>
                  <a:gd name="connsiteX11" fmla="*/ 4586631 w 7454190"/>
                  <a:gd name="connsiteY11" fmla="*/ 23352 h 3563909"/>
                  <a:gd name="connsiteX12" fmla="*/ 5171847 w 7454190"/>
                  <a:gd name="connsiteY12" fmla="*/ 484210 h 3563909"/>
                  <a:gd name="connsiteX13" fmla="*/ 4140402 w 7454190"/>
                  <a:gd name="connsiteY13" fmla="*/ 1881414 h 3563909"/>
                  <a:gd name="connsiteX14" fmla="*/ 5498920 w 7454190"/>
                  <a:gd name="connsiteY14" fmla="*/ 1898309 h 3563909"/>
                  <a:gd name="connsiteX15" fmla="*/ 5720487 w 7454190"/>
                  <a:gd name="connsiteY15" fmla="*/ 2239857 h 3563909"/>
                  <a:gd name="connsiteX16" fmla="*/ 6005780 w 7454190"/>
                  <a:gd name="connsiteY16" fmla="*/ 1407 h 3563909"/>
                  <a:gd name="connsiteX17" fmla="*/ 6269127 w 7454190"/>
                  <a:gd name="connsiteY17" fmla="*/ 3534648 h 3563909"/>
                  <a:gd name="connsiteX18" fmla="*/ 6590995 w 7454190"/>
                  <a:gd name="connsiteY18" fmla="*/ 1252306 h 3563909"/>
                  <a:gd name="connsiteX19" fmla="*/ 6686093 w 7454190"/>
                  <a:gd name="connsiteY19" fmla="*/ 1896043 h 3563909"/>
                  <a:gd name="connsiteX20" fmla="*/ 7454190 w 7454190"/>
                  <a:gd name="connsiteY20" fmla="*/ 1896044 h 3563909"/>
                  <a:gd name="connsiteX0" fmla="*/ 0 w 7454190"/>
                  <a:gd name="connsiteY0" fmla="*/ 1874097 h 3563909"/>
                  <a:gd name="connsiteX1" fmla="*/ 907085 w 7454190"/>
                  <a:gd name="connsiteY1" fmla="*/ 1866783 h 3563909"/>
                  <a:gd name="connsiteX2" fmla="*/ 1009498 w 7454190"/>
                  <a:gd name="connsiteY2" fmla="*/ 1237676 h 3563909"/>
                  <a:gd name="connsiteX3" fmla="*/ 1294790 w 7454190"/>
                  <a:gd name="connsiteY3" fmla="*/ 3563909 h 3563909"/>
                  <a:gd name="connsiteX4" fmla="*/ 1587398 w 7454190"/>
                  <a:gd name="connsiteY4" fmla="*/ 16037 h 3563909"/>
                  <a:gd name="connsiteX5" fmla="*/ 1865376 w 7454190"/>
                  <a:gd name="connsiteY5" fmla="*/ 2239857 h 3563909"/>
                  <a:gd name="connsiteX6" fmla="*/ 2038831 w 7454190"/>
                  <a:gd name="connsiteY6" fmla="*/ 1876364 h 3563909"/>
                  <a:gd name="connsiteX7" fmla="*/ 3457980 w 7454190"/>
                  <a:gd name="connsiteY7" fmla="*/ 1890995 h 3563909"/>
                  <a:gd name="connsiteX8" fmla="*/ 2443277 w 7454190"/>
                  <a:gd name="connsiteY8" fmla="*/ 491525 h 3563909"/>
                  <a:gd name="connsiteX9" fmla="*/ 3043123 w 7454190"/>
                  <a:gd name="connsiteY9" fmla="*/ 1407 h 3563909"/>
                  <a:gd name="connsiteX10" fmla="*/ 3803904 w 7454190"/>
                  <a:gd name="connsiteY10" fmla="*/ 396427 h 3563909"/>
                  <a:gd name="connsiteX11" fmla="*/ 4586631 w 7454190"/>
                  <a:gd name="connsiteY11" fmla="*/ 23352 h 3563909"/>
                  <a:gd name="connsiteX12" fmla="*/ 5171847 w 7454190"/>
                  <a:gd name="connsiteY12" fmla="*/ 484210 h 3563909"/>
                  <a:gd name="connsiteX13" fmla="*/ 4140402 w 7454190"/>
                  <a:gd name="connsiteY13" fmla="*/ 1881414 h 3563909"/>
                  <a:gd name="connsiteX14" fmla="*/ 5498920 w 7454190"/>
                  <a:gd name="connsiteY14" fmla="*/ 1898309 h 3563909"/>
                  <a:gd name="connsiteX15" fmla="*/ 5720487 w 7454190"/>
                  <a:gd name="connsiteY15" fmla="*/ 2239857 h 3563909"/>
                  <a:gd name="connsiteX16" fmla="*/ 6005780 w 7454190"/>
                  <a:gd name="connsiteY16" fmla="*/ 1407 h 3563909"/>
                  <a:gd name="connsiteX17" fmla="*/ 6269127 w 7454190"/>
                  <a:gd name="connsiteY17" fmla="*/ 3534648 h 3563909"/>
                  <a:gd name="connsiteX18" fmla="*/ 6590995 w 7454190"/>
                  <a:gd name="connsiteY18" fmla="*/ 1252306 h 3563909"/>
                  <a:gd name="connsiteX19" fmla="*/ 6686093 w 7454190"/>
                  <a:gd name="connsiteY19" fmla="*/ 1896043 h 3563909"/>
                  <a:gd name="connsiteX20" fmla="*/ 7454190 w 7454190"/>
                  <a:gd name="connsiteY20" fmla="*/ 1896044 h 3563909"/>
                  <a:gd name="connsiteX0" fmla="*/ 0 w 7454190"/>
                  <a:gd name="connsiteY0" fmla="*/ 1874097 h 3563909"/>
                  <a:gd name="connsiteX1" fmla="*/ 907085 w 7454190"/>
                  <a:gd name="connsiteY1" fmla="*/ 1866783 h 3563909"/>
                  <a:gd name="connsiteX2" fmla="*/ 1009498 w 7454190"/>
                  <a:gd name="connsiteY2" fmla="*/ 1237676 h 3563909"/>
                  <a:gd name="connsiteX3" fmla="*/ 1294790 w 7454190"/>
                  <a:gd name="connsiteY3" fmla="*/ 3563909 h 3563909"/>
                  <a:gd name="connsiteX4" fmla="*/ 1587398 w 7454190"/>
                  <a:gd name="connsiteY4" fmla="*/ 16037 h 3563909"/>
                  <a:gd name="connsiteX5" fmla="*/ 1865376 w 7454190"/>
                  <a:gd name="connsiteY5" fmla="*/ 2239857 h 3563909"/>
                  <a:gd name="connsiteX6" fmla="*/ 2038831 w 7454190"/>
                  <a:gd name="connsiteY6" fmla="*/ 1876364 h 3563909"/>
                  <a:gd name="connsiteX7" fmla="*/ 3457980 w 7454190"/>
                  <a:gd name="connsiteY7" fmla="*/ 1890995 h 3563909"/>
                  <a:gd name="connsiteX8" fmla="*/ 2443277 w 7454190"/>
                  <a:gd name="connsiteY8" fmla="*/ 491525 h 3563909"/>
                  <a:gd name="connsiteX9" fmla="*/ 3043123 w 7454190"/>
                  <a:gd name="connsiteY9" fmla="*/ 1407 h 3563909"/>
                  <a:gd name="connsiteX10" fmla="*/ 3803904 w 7454190"/>
                  <a:gd name="connsiteY10" fmla="*/ 396427 h 3563909"/>
                  <a:gd name="connsiteX11" fmla="*/ 4586631 w 7454190"/>
                  <a:gd name="connsiteY11" fmla="*/ 23352 h 3563909"/>
                  <a:gd name="connsiteX12" fmla="*/ 5171847 w 7454190"/>
                  <a:gd name="connsiteY12" fmla="*/ 484210 h 3563909"/>
                  <a:gd name="connsiteX13" fmla="*/ 4140402 w 7454190"/>
                  <a:gd name="connsiteY13" fmla="*/ 1881414 h 3563909"/>
                  <a:gd name="connsiteX14" fmla="*/ 5498920 w 7454190"/>
                  <a:gd name="connsiteY14" fmla="*/ 1898309 h 3563909"/>
                  <a:gd name="connsiteX15" fmla="*/ 5720487 w 7454190"/>
                  <a:gd name="connsiteY15" fmla="*/ 2239857 h 3563909"/>
                  <a:gd name="connsiteX16" fmla="*/ 6005780 w 7454190"/>
                  <a:gd name="connsiteY16" fmla="*/ 1407 h 3563909"/>
                  <a:gd name="connsiteX17" fmla="*/ 6269127 w 7454190"/>
                  <a:gd name="connsiteY17" fmla="*/ 3534648 h 3563909"/>
                  <a:gd name="connsiteX18" fmla="*/ 6590995 w 7454190"/>
                  <a:gd name="connsiteY18" fmla="*/ 1252306 h 3563909"/>
                  <a:gd name="connsiteX19" fmla="*/ 6686093 w 7454190"/>
                  <a:gd name="connsiteY19" fmla="*/ 1896043 h 3563909"/>
                  <a:gd name="connsiteX20" fmla="*/ 7454190 w 7454190"/>
                  <a:gd name="connsiteY20" fmla="*/ 1896044 h 3563909"/>
                  <a:gd name="connsiteX0" fmla="*/ 0 w 7454190"/>
                  <a:gd name="connsiteY0" fmla="*/ 1874097 h 3563909"/>
                  <a:gd name="connsiteX1" fmla="*/ 907085 w 7454190"/>
                  <a:gd name="connsiteY1" fmla="*/ 1866783 h 3563909"/>
                  <a:gd name="connsiteX2" fmla="*/ 1009498 w 7454190"/>
                  <a:gd name="connsiteY2" fmla="*/ 1237676 h 3563909"/>
                  <a:gd name="connsiteX3" fmla="*/ 1294790 w 7454190"/>
                  <a:gd name="connsiteY3" fmla="*/ 3563909 h 3563909"/>
                  <a:gd name="connsiteX4" fmla="*/ 1587398 w 7454190"/>
                  <a:gd name="connsiteY4" fmla="*/ 16037 h 3563909"/>
                  <a:gd name="connsiteX5" fmla="*/ 1865376 w 7454190"/>
                  <a:gd name="connsiteY5" fmla="*/ 2239857 h 3563909"/>
                  <a:gd name="connsiteX6" fmla="*/ 2038831 w 7454190"/>
                  <a:gd name="connsiteY6" fmla="*/ 1876364 h 3563909"/>
                  <a:gd name="connsiteX7" fmla="*/ 3457980 w 7454190"/>
                  <a:gd name="connsiteY7" fmla="*/ 1890995 h 3563909"/>
                  <a:gd name="connsiteX8" fmla="*/ 2443277 w 7454190"/>
                  <a:gd name="connsiteY8" fmla="*/ 491525 h 3563909"/>
                  <a:gd name="connsiteX9" fmla="*/ 3043123 w 7454190"/>
                  <a:gd name="connsiteY9" fmla="*/ 1407 h 3563909"/>
                  <a:gd name="connsiteX10" fmla="*/ 3803904 w 7454190"/>
                  <a:gd name="connsiteY10" fmla="*/ 396427 h 3563909"/>
                  <a:gd name="connsiteX11" fmla="*/ 4586631 w 7454190"/>
                  <a:gd name="connsiteY11" fmla="*/ 23352 h 3563909"/>
                  <a:gd name="connsiteX12" fmla="*/ 5171847 w 7454190"/>
                  <a:gd name="connsiteY12" fmla="*/ 484210 h 3563909"/>
                  <a:gd name="connsiteX13" fmla="*/ 4140402 w 7454190"/>
                  <a:gd name="connsiteY13" fmla="*/ 1881414 h 3563909"/>
                  <a:gd name="connsiteX14" fmla="*/ 5498920 w 7454190"/>
                  <a:gd name="connsiteY14" fmla="*/ 1898309 h 3563909"/>
                  <a:gd name="connsiteX15" fmla="*/ 5720487 w 7454190"/>
                  <a:gd name="connsiteY15" fmla="*/ 2239857 h 3563909"/>
                  <a:gd name="connsiteX16" fmla="*/ 6005780 w 7454190"/>
                  <a:gd name="connsiteY16" fmla="*/ 1407 h 3563909"/>
                  <a:gd name="connsiteX17" fmla="*/ 6269127 w 7454190"/>
                  <a:gd name="connsiteY17" fmla="*/ 3534648 h 3563909"/>
                  <a:gd name="connsiteX18" fmla="*/ 6590995 w 7454190"/>
                  <a:gd name="connsiteY18" fmla="*/ 1252306 h 3563909"/>
                  <a:gd name="connsiteX19" fmla="*/ 6686093 w 7454190"/>
                  <a:gd name="connsiteY19" fmla="*/ 1896043 h 3563909"/>
                  <a:gd name="connsiteX20" fmla="*/ 7454190 w 7454190"/>
                  <a:gd name="connsiteY20" fmla="*/ 1896044 h 3563909"/>
                  <a:gd name="connsiteX0" fmla="*/ 0 w 7454190"/>
                  <a:gd name="connsiteY0" fmla="*/ 1874097 h 3563909"/>
                  <a:gd name="connsiteX1" fmla="*/ 907085 w 7454190"/>
                  <a:gd name="connsiteY1" fmla="*/ 1866783 h 3563909"/>
                  <a:gd name="connsiteX2" fmla="*/ 1009498 w 7454190"/>
                  <a:gd name="connsiteY2" fmla="*/ 1237676 h 3563909"/>
                  <a:gd name="connsiteX3" fmla="*/ 1294790 w 7454190"/>
                  <a:gd name="connsiteY3" fmla="*/ 3563909 h 3563909"/>
                  <a:gd name="connsiteX4" fmla="*/ 1587398 w 7454190"/>
                  <a:gd name="connsiteY4" fmla="*/ 16037 h 3563909"/>
                  <a:gd name="connsiteX5" fmla="*/ 1865376 w 7454190"/>
                  <a:gd name="connsiteY5" fmla="*/ 2239857 h 3563909"/>
                  <a:gd name="connsiteX6" fmla="*/ 2038831 w 7454190"/>
                  <a:gd name="connsiteY6" fmla="*/ 1876364 h 3563909"/>
                  <a:gd name="connsiteX7" fmla="*/ 3457980 w 7454190"/>
                  <a:gd name="connsiteY7" fmla="*/ 1890995 h 3563909"/>
                  <a:gd name="connsiteX8" fmla="*/ 2443277 w 7454190"/>
                  <a:gd name="connsiteY8" fmla="*/ 491525 h 3563909"/>
                  <a:gd name="connsiteX9" fmla="*/ 3043123 w 7454190"/>
                  <a:gd name="connsiteY9" fmla="*/ 1407 h 3563909"/>
                  <a:gd name="connsiteX10" fmla="*/ 3803904 w 7454190"/>
                  <a:gd name="connsiteY10" fmla="*/ 396427 h 3563909"/>
                  <a:gd name="connsiteX11" fmla="*/ 4586631 w 7454190"/>
                  <a:gd name="connsiteY11" fmla="*/ 23352 h 3563909"/>
                  <a:gd name="connsiteX12" fmla="*/ 5171847 w 7454190"/>
                  <a:gd name="connsiteY12" fmla="*/ 484210 h 3563909"/>
                  <a:gd name="connsiteX13" fmla="*/ 4140402 w 7454190"/>
                  <a:gd name="connsiteY13" fmla="*/ 1881414 h 3563909"/>
                  <a:gd name="connsiteX14" fmla="*/ 5498920 w 7454190"/>
                  <a:gd name="connsiteY14" fmla="*/ 1898309 h 3563909"/>
                  <a:gd name="connsiteX15" fmla="*/ 5720487 w 7454190"/>
                  <a:gd name="connsiteY15" fmla="*/ 2239857 h 3563909"/>
                  <a:gd name="connsiteX16" fmla="*/ 6005780 w 7454190"/>
                  <a:gd name="connsiteY16" fmla="*/ 1407 h 3563909"/>
                  <a:gd name="connsiteX17" fmla="*/ 6269127 w 7454190"/>
                  <a:gd name="connsiteY17" fmla="*/ 3534648 h 3563909"/>
                  <a:gd name="connsiteX18" fmla="*/ 6590995 w 7454190"/>
                  <a:gd name="connsiteY18" fmla="*/ 1252306 h 3563909"/>
                  <a:gd name="connsiteX19" fmla="*/ 6686093 w 7454190"/>
                  <a:gd name="connsiteY19" fmla="*/ 1896043 h 3563909"/>
                  <a:gd name="connsiteX20" fmla="*/ 7454190 w 7454190"/>
                  <a:gd name="connsiteY20" fmla="*/ 1896044 h 3563909"/>
                  <a:gd name="connsiteX0" fmla="*/ 0 w 7454190"/>
                  <a:gd name="connsiteY0" fmla="*/ 1873451 h 3563263"/>
                  <a:gd name="connsiteX1" fmla="*/ 907085 w 7454190"/>
                  <a:gd name="connsiteY1" fmla="*/ 1866137 h 3563263"/>
                  <a:gd name="connsiteX2" fmla="*/ 1009498 w 7454190"/>
                  <a:gd name="connsiteY2" fmla="*/ 1237030 h 3563263"/>
                  <a:gd name="connsiteX3" fmla="*/ 1294790 w 7454190"/>
                  <a:gd name="connsiteY3" fmla="*/ 3563263 h 3563263"/>
                  <a:gd name="connsiteX4" fmla="*/ 1587398 w 7454190"/>
                  <a:gd name="connsiteY4" fmla="*/ 15391 h 3563263"/>
                  <a:gd name="connsiteX5" fmla="*/ 1865376 w 7454190"/>
                  <a:gd name="connsiteY5" fmla="*/ 2239211 h 3563263"/>
                  <a:gd name="connsiteX6" fmla="*/ 2038831 w 7454190"/>
                  <a:gd name="connsiteY6" fmla="*/ 1875718 h 3563263"/>
                  <a:gd name="connsiteX7" fmla="*/ 3457980 w 7454190"/>
                  <a:gd name="connsiteY7" fmla="*/ 1890349 h 3563263"/>
                  <a:gd name="connsiteX8" fmla="*/ 2443277 w 7454190"/>
                  <a:gd name="connsiteY8" fmla="*/ 490879 h 3563263"/>
                  <a:gd name="connsiteX9" fmla="*/ 3043123 w 7454190"/>
                  <a:gd name="connsiteY9" fmla="*/ 761 h 3563263"/>
                  <a:gd name="connsiteX10" fmla="*/ 3803904 w 7454190"/>
                  <a:gd name="connsiteY10" fmla="*/ 395781 h 3563263"/>
                  <a:gd name="connsiteX11" fmla="*/ 4586631 w 7454190"/>
                  <a:gd name="connsiteY11" fmla="*/ 22706 h 3563263"/>
                  <a:gd name="connsiteX12" fmla="*/ 5171847 w 7454190"/>
                  <a:gd name="connsiteY12" fmla="*/ 483564 h 3563263"/>
                  <a:gd name="connsiteX13" fmla="*/ 4140402 w 7454190"/>
                  <a:gd name="connsiteY13" fmla="*/ 1880768 h 3563263"/>
                  <a:gd name="connsiteX14" fmla="*/ 5498920 w 7454190"/>
                  <a:gd name="connsiteY14" fmla="*/ 1897663 h 3563263"/>
                  <a:gd name="connsiteX15" fmla="*/ 5720487 w 7454190"/>
                  <a:gd name="connsiteY15" fmla="*/ 2239211 h 3563263"/>
                  <a:gd name="connsiteX16" fmla="*/ 6005780 w 7454190"/>
                  <a:gd name="connsiteY16" fmla="*/ 761 h 3563263"/>
                  <a:gd name="connsiteX17" fmla="*/ 6269127 w 7454190"/>
                  <a:gd name="connsiteY17" fmla="*/ 3534002 h 3563263"/>
                  <a:gd name="connsiteX18" fmla="*/ 6590995 w 7454190"/>
                  <a:gd name="connsiteY18" fmla="*/ 1251660 h 3563263"/>
                  <a:gd name="connsiteX19" fmla="*/ 6686093 w 7454190"/>
                  <a:gd name="connsiteY19" fmla="*/ 1895397 h 3563263"/>
                  <a:gd name="connsiteX20" fmla="*/ 7454190 w 7454190"/>
                  <a:gd name="connsiteY20" fmla="*/ 1895398 h 3563263"/>
                  <a:gd name="connsiteX0" fmla="*/ 0 w 7454190"/>
                  <a:gd name="connsiteY0" fmla="*/ 1873451 h 3563263"/>
                  <a:gd name="connsiteX1" fmla="*/ 907085 w 7454190"/>
                  <a:gd name="connsiteY1" fmla="*/ 1866137 h 3563263"/>
                  <a:gd name="connsiteX2" fmla="*/ 1009498 w 7454190"/>
                  <a:gd name="connsiteY2" fmla="*/ 1237030 h 3563263"/>
                  <a:gd name="connsiteX3" fmla="*/ 1294790 w 7454190"/>
                  <a:gd name="connsiteY3" fmla="*/ 3563263 h 3563263"/>
                  <a:gd name="connsiteX4" fmla="*/ 1587398 w 7454190"/>
                  <a:gd name="connsiteY4" fmla="*/ 15391 h 3563263"/>
                  <a:gd name="connsiteX5" fmla="*/ 1865376 w 7454190"/>
                  <a:gd name="connsiteY5" fmla="*/ 2239211 h 3563263"/>
                  <a:gd name="connsiteX6" fmla="*/ 2038831 w 7454190"/>
                  <a:gd name="connsiteY6" fmla="*/ 1875718 h 3563263"/>
                  <a:gd name="connsiteX7" fmla="*/ 3457980 w 7454190"/>
                  <a:gd name="connsiteY7" fmla="*/ 1890349 h 3563263"/>
                  <a:gd name="connsiteX8" fmla="*/ 2443277 w 7454190"/>
                  <a:gd name="connsiteY8" fmla="*/ 490879 h 3563263"/>
                  <a:gd name="connsiteX9" fmla="*/ 3043123 w 7454190"/>
                  <a:gd name="connsiteY9" fmla="*/ 761 h 3563263"/>
                  <a:gd name="connsiteX10" fmla="*/ 3803904 w 7454190"/>
                  <a:gd name="connsiteY10" fmla="*/ 395781 h 3563263"/>
                  <a:gd name="connsiteX11" fmla="*/ 4586631 w 7454190"/>
                  <a:gd name="connsiteY11" fmla="*/ 22706 h 3563263"/>
                  <a:gd name="connsiteX12" fmla="*/ 5171847 w 7454190"/>
                  <a:gd name="connsiteY12" fmla="*/ 483564 h 3563263"/>
                  <a:gd name="connsiteX13" fmla="*/ 4140402 w 7454190"/>
                  <a:gd name="connsiteY13" fmla="*/ 1880768 h 3563263"/>
                  <a:gd name="connsiteX14" fmla="*/ 5498920 w 7454190"/>
                  <a:gd name="connsiteY14" fmla="*/ 1897663 h 3563263"/>
                  <a:gd name="connsiteX15" fmla="*/ 5720487 w 7454190"/>
                  <a:gd name="connsiteY15" fmla="*/ 2239211 h 3563263"/>
                  <a:gd name="connsiteX16" fmla="*/ 6005780 w 7454190"/>
                  <a:gd name="connsiteY16" fmla="*/ 761 h 3563263"/>
                  <a:gd name="connsiteX17" fmla="*/ 6269127 w 7454190"/>
                  <a:gd name="connsiteY17" fmla="*/ 3534002 h 3563263"/>
                  <a:gd name="connsiteX18" fmla="*/ 6590995 w 7454190"/>
                  <a:gd name="connsiteY18" fmla="*/ 1251660 h 3563263"/>
                  <a:gd name="connsiteX19" fmla="*/ 6686093 w 7454190"/>
                  <a:gd name="connsiteY19" fmla="*/ 1895397 h 3563263"/>
                  <a:gd name="connsiteX20" fmla="*/ 7454190 w 7454190"/>
                  <a:gd name="connsiteY20" fmla="*/ 1895398 h 3563263"/>
                  <a:gd name="connsiteX0" fmla="*/ 0 w 7454190"/>
                  <a:gd name="connsiteY0" fmla="*/ 1873451 h 3563263"/>
                  <a:gd name="connsiteX1" fmla="*/ 907085 w 7454190"/>
                  <a:gd name="connsiteY1" fmla="*/ 1866137 h 3563263"/>
                  <a:gd name="connsiteX2" fmla="*/ 1009498 w 7454190"/>
                  <a:gd name="connsiteY2" fmla="*/ 1237030 h 3563263"/>
                  <a:gd name="connsiteX3" fmla="*/ 1294790 w 7454190"/>
                  <a:gd name="connsiteY3" fmla="*/ 3563263 h 3563263"/>
                  <a:gd name="connsiteX4" fmla="*/ 1587398 w 7454190"/>
                  <a:gd name="connsiteY4" fmla="*/ 15391 h 3563263"/>
                  <a:gd name="connsiteX5" fmla="*/ 1865376 w 7454190"/>
                  <a:gd name="connsiteY5" fmla="*/ 2239211 h 3563263"/>
                  <a:gd name="connsiteX6" fmla="*/ 2038831 w 7454190"/>
                  <a:gd name="connsiteY6" fmla="*/ 1875718 h 3563263"/>
                  <a:gd name="connsiteX7" fmla="*/ 3457980 w 7454190"/>
                  <a:gd name="connsiteY7" fmla="*/ 1890349 h 3563263"/>
                  <a:gd name="connsiteX8" fmla="*/ 2443277 w 7454190"/>
                  <a:gd name="connsiteY8" fmla="*/ 490879 h 3563263"/>
                  <a:gd name="connsiteX9" fmla="*/ 3043123 w 7454190"/>
                  <a:gd name="connsiteY9" fmla="*/ 761 h 3563263"/>
                  <a:gd name="connsiteX10" fmla="*/ 3803904 w 7454190"/>
                  <a:gd name="connsiteY10" fmla="*/ 395781 h 3563263"/>
                  <a:gd name="connsiteX11" fmla="*/ 4586631 w 7454190"/>
                  <a:gd name="connsiteY11" fmla="*/ 22706 h 3563263"/>
                  <a:gd name="connsiteX12" fmla="*/ 5171847 w 7454190"/>
                  <a:gd name="connsiteY12" fmla="*/ 483564 h 3563263"/>
                  <a:gd name="connsiteX13" fmla="*/ 4140402 w 7454190"/>
                  <a:gd name="connsiteY13" fmla="*/ 1880768 h 3563263"/>
                  <a:gd name="connsiteX14" fmla="*/ 5498920 w 7454190"/>
                  <a:gd name="connsiteY14" fmla="*/ 1897663 h 3563263"/>
                  <a:gd name="connsiteX15" fmla="*/ 5720487 w 7454190"/>
                  <a:gd name="connsiteY15" fmla="*/ 2239211 h 3563263"/>
                  <a:gd name="connsiteX16" fmla="*/ 6005780 w 7454190"/>
                  <a:gd name="connsiteY16" fmla="*/ 761 h 3563263"/>
                  <a:gd name="connsiteX17" fmla="*/ 6269127 w 7454190"/>
                  <a:gd name="connsiteY17" fmla="*/ 3534002 h 3563263"/>
                  <a:gd name="connsiteX18" fmla="*/ 6590995 w 7454190"/>
                  <a:gd name="connsiteY18" fmla="*/ 1251660 h 3563263"/>
                  <a:gd name="connsiteX19" fmla="*/ 6686093 w 7454190"/>
                  <a:gd name="connsiteY19" fmla="*/ 1895397 h 3563263"/>
                  <a:gd name="connsiteX20" fmla="*/ 7454190 w 7454190"/>
                  <a:gd name="connsiteY20" fmla="*/ 1895398 h 3563263"/>
                  <a:gd name="connsiteX0" fmla="*/ 0 w 9049317"/>
                  <a:gd name="connsiteY0" fmla="*/ 1873451 h 3563263"/>
                  <a:gd name="connsiteX1" fmla="*/ 907085 w 9049317"/>
                  <a:gd name="connsiteY1" fmla="*/ 1866137 h 3563263"/>
                  <a:gd name="connsiteX2" fmla="*/ 1009498 w 9049317"/>
                  <a:gd name="connsiteY2" fmla="*/ 1237030 h 3563263"/>
                  <a:gd name="connsiteX3" fmla="*/ 1294790 w 9049317"/>
                  <a:gd name="connsiteY3" fmla="*/ 3563263 h 3563263"/>
                  <a:gd name="connsiteX4" fmla="*/ 1587398 w 9049317"/>
                  <a:gd name="connsiteY4" fmla="*/ 15391 h 3563263"/>
                  <a:gd name="connsiteX5" fmla="*/ 1865376 w 9049317"/>
                  <a:gd name="connsiteY5" fmla="*/ 2239211 h 3563263"/>
                  <a:gd name="connsiteX6" fmla="*/ 2038831 w 9049317"/>
                  <a:gd name="connsiteY6" fmla="*/ 1875718 h 3563263"/>
                  <a:gd name="connsiteX7" fmla="*/ 3457980 w 9049317"/>
                  <a:gd name="connsiteY7" fmla="*/ 1890349 h 3563263"/>
                  <a:gd name="connsiteX8" fmla="*/ 2443277 w 9049317"/>
                  <a:gd name="connsiteY8" fmla="*/ 490879 h 3563263"/>
                  <a:gd name="connsiteX9" fmla="*/ 3043123 w 9049317"/>
                  <a:gd name="connsiteY9" fmla="*/ 761 h 3563263"/>
                  <a:gd name="connsiteX10" fmla="*/ 3803904 w 9049317"/>
                  <a:gd name="connsiteY10" fmla="*/ 395781 h 3563263"/>
                  <a:gd name="connsiteX11" fmla="*/ 4586631 w 9049317"/>
                  <a:gd name="connsiteY11" fmla="*/ 22706 h 3563263"/>
                  <a:gd name="connsiteX12" fmla="*/ 5171847 w 9049317"/>
                  <a:gd name="connsiteY12" fmla="*/ 483564 h 3563263"/>
                  <a:gd name="connsiteX13" fmla="*/ 4140402 w 9049317"/>
                  <a:gd name="connsiteY13" fmla="*/ 1880768 h 3563263"/>
                  <a:gd name="connsiteX14" fmla="*/ 5498920 w 9049317"/>
                  <a:gd name="connsiteY14" fmla="*/ 1897663 h 3563263"/>
                  <a:gd name="connsiteX15" fmla="*/ 5720487 w 9049317"/>
                  <a:gd name="connsiteY15" fmla="*/ 2239211 h 3563263"/>
                  <a:gd name="connsiteX16" fmla="*/ 6005780 w 9049317"/>
                  <a:gd name="connsiteY16" fmla="*/ 761 h 3563263"/>
                  <a:gd name="connsiteX17" fmla="*/ 6269127 w 9049317"/>
                  <a:gd name="connsiteY17" fmla="*/ 3534002 h 3563263"/>
                  <a:gd name="connsiteX18" fmla="*/ 6590995 w 9049317"/>
                  <a:gd name="connsiteY18" fmla="*/ 1251660 h 3563263"/>
                  <a:gd name="connsiteX19" fmla="*/ 6686093 w 9049317"/>
                  <a:gd name="connsiteY19" fmla="*/ 1895397 h 3563263"/>
                  <a:gd name="connsiteX20" fmla="*/ 9049317 w 9049317"/>
                  <a:gd name="connsiteY20" fmla="*/ 1903256 h 3563263"/>
                  <a:gd name="connsiteX0" fmla="*/ 0 w 9151469"/>
                  <a:gd name="connsiteY0" fmla="*/ 1873451 h 3563263"/>
                  <a:gd name="connsiteX1" fmla="*/ 907085 w 9151469"/>
                  <a:gd name="connsiteY1" fmla="*/ 1866137 h 3563263"/>
                  <a:gd name="connsiteX2" fmla="*/ 1009498 w 9151469"/>
                  <a:gd name="connsiteY2" fmla="*/ 1237030 h 3563263"/>
                  <a:gd name="connsiteX3" fmla="*/ 1294790 w 9151469"/>
                  <a:gd name="connsiteY3" fmla="*/ 3563263 h 3563263"/>
                  <a:gd name="connsiteX4" fmla="*/ 1587398 w 9151469"/>
                  <a:gd name="connsiteY4" fmla="*/ 15391 h 3563263"/>
                  <a:gd name="connsiteX5" fmla="*/ 1865376 w 9151469"/>
                  <a:gd name="connsiteY5" fmla="*/ 2239211 h 3563263"/>
                  <a:gd name="connsiteX6" fmla="*/ 2038831 w 9151469"/>
                  <a:gd name="connsiteY6" fmla="*/ 1875718 h 3563263"/>
                  <a:gd name="connsiteX7" fmla="*/ 3457980 w 9151469"/>
                  <a:gd name="connsiteY7" fmla="*/ 1890349 h 3563263"/>
                  <a:gd name="connsiteX8" fmla="*/ 2443277 w 9151469"/>
                  <a:gd name="connsiteY8" fmla="*/ 490879 h 3563263"/>
                  <a:gd name="connsiteX9" fmla="*/ 3043123 w 9151469"/>
                  <a:gd name="connsiteY9" fmla="*/ 761 h 3563263"/>
                  <a:gd name="connsiteX10" fmla="*/ 3803904 w 9151469"/>
                  <a:gd name="connsiteY10" fmla="*/ 395781 h 3563263"/>
                  <a:gd name="connsiteX11" fmla="*/ 4586631 w 9151469"/>
                  <a:gd name="connsiteY11" fmla="*/ 22706 h 3563263"/>
                  <a:gd name="connsiteX12" fmla="*/ 5171847 w 9151469"/>
                  <a:gd name="connsiteY12" fmla="*/ 483564 h 3563263"/>
                  <a:gd name="connsiteX13" fmla="*/ 4140402 w 9151469"/>
                  <a:gd name="connsiteY13" fmla="*/ 1880768 h 3563263"/>
                  <a:gd name="connsiteX14" fmla="*/ 5498920 w 9151469"/>
                  <a:gd name="connsiteY14" fmla="*/ 1897663 h 3563263"/>
                  <a:gd name="connsiteX15" fmla="*/ 5720487 w 9151469"/>
                  <a:gd name="connsiteY15" fmla="*/ 2239211 h 3563263"/>
                  <a:gd name="connsiteX16" fmla="*/ 6005780 w 9151469"/>
                  <a:gd name="connsiteY16" fmla="*/ 761 h 3563263"/>
                  <a:gd name="connsiteX17" fmla="*/ 6269127 w 9151469"/>
                  <a:gd name="connsiteY17" fmla="*/ 3534002 h 3563263"/>
                  <a:gd name="connsiteX18" fmla="*/ 6590995 w 9151469"/>
                  <a:gd name="connsiteY18" fmla="*/ 1251660 h 3563263"/>
                  <a:gd name="connsiteX19" fmla="*/ 6686093 w 9151469"/>
                  <a:gd name="connsiteY19" fmla="*/ 1895397 h 3563263"/>
                  <a:gd name="connsiteX20" fmla="*/ 9151469 w 9151469"/>
                  <a:gd name="connsiteY20" fmla="*/ 1903256 h 3563263"/>
                  <a:gd name="connsiteX0" fmla="*/ 0 w 9088607"/>
                  <a:gd name="connsiteY0" fmla="*/ 1873451 h 3563263"/>
                  <a:gd name="connsiteX1" fmla="*/ 907085 w 9088607"/>
                  <a:gd name="connsiteY1" fmla="*/ 1866137 h 3563263"/>
                  <a:gd name="connsiteX2" fmla="*/ 1009498 w 9088607"/>
                  <a:gd name="connsiteY2" fmla="*/ 1237030 h 3563263"/>
                  <a:gd name="connsiteX3" fmla="*/ 1294790 w 9088607"/>
                  <a:gd name="connsiteY3" fmla="*/ 3563263 h 3563263"/>
                  <a:gd name="connsiteX4" fmla="*/ 1587398 w 9088607"/>
                  <a:gd name="connsiteY4" fmla="*/ 15391 h 3563263"/>
                  <a:gd name="connsiteX5" fmla="*/ 1865376 w 9088607"/>
                  <a:gd name="connsiteY5" fmla="*/ 2239211 h 3563263"/>
                  <a:gd name="connsiteX6" fmla="*/ 2038831 w 9088607"/>
                  <a:gd name="connsiteY6" fmla="*/ 1875718 h 3563263"/>
                  <a:gd name="connsiteX7" fmla="*/ 3457980 w 9088607"/>
                  <a:gd name="connsiteY7" fmla="*/ 1890349 h 3563263"/>
                  <a:gd name="connsiteX8" fmla="*/ 2443277 w 9088607"/>
                  <a:gd name="connsiteY8" fmla="*/ 490879 h 3563263"/>
                  <a:gd name="connsiteX9" fmla="*/ 3043123 w 9088607"/>
                  <a:gd name="connsiteY9" fmla="*/ 761 h 3563263"/>
                  <a:gd name="connsiteX10" fmla="*/ 3803904 w 9088607"/>
                  <a:gd name="connsiteY10" fmla="*/ 395781 h 3563263"/>
                  <a:gd name="connsiteX11" fmla="*/ 4586631 w 9088607"/>
                  <a:gd name="connsiteY11" fmla="*/ 22706 h 3563263"/>
                  <a:gd name="connsiteX12" fmla="*/ 5171847 w 9088607"/>
                  <a:gd name="connsiteY12" fmla="*/ 483564 h 3563263"/>
                  <a:gd name="connsiteX13" fmla="*/ 4140402 w 9088607"/>
                  <a:gd name="connsiteY13" fmla="*/ 1880768 h 3563263"/>
                  <a:gd name="connsiteX14" fmla="*/ 5498920 w 9088607"/>
                  <a:gd name="connsiteY14" fmla="*/ 1897663 h 3563263"/>
                  <a:gd name="connsiteX15" fmla="*/ 5720487 w 9088607"/>
                  <a:gd name="connsiteY15" fmla="*/ 2239211 h 3563263"/>
                  <a:gd name="connsiteX16" fmla="*/ 6005780 w 9088607"/>
                  <a:gd name="connsiteY16" fmla="*/ 761 h 3563263"/>
                  <a:gd name="connsiteX17" fmla="*/ 6269127 w 9088607"/>
                  <a:gd name="connsiteY17" fmla="*/ 3534002 h 3563263"/>
                  <a:gd name="connsiteX18" fmla="*/ 6590995 w 9088607"/>
                  <a:gd name="connsiteY18" fmla="*/ 1251660 h 3563263"/>
                  <a:gd name="connsiteX19" fmla="*/ 6686093 w 9088607"/>
                  <a:gd name="connsiteY19" fmla="*/ 1895397 h 3563263"/>
                  <a:gd name="connsiteX20" fmla="*/ 9088607 w 9088607"/>
                  <a:gd name="connsiteY20" fmla="*/ 1903256 h 3563263"/>
                  <a:gd name="connsiteX0" fmla="*/ 0 w 10526578"/>
                  <a:gd name="connsiteY0" fmla="*/ 1881309 h 3563263"/>
                  <a:gd name="connsiteX1" fmla="*/ 2345056 w 10526578"/>
                  <a:gd name="connsiteY1" fmla="*/ 1866137 h 3563263"/>
                  <a:gd name="connsiteX2" fmla="*/ 2447469 w 10526578"/>
                  <a:gd name="connsiteY2" fmla="*/ 1237030 h 3563263"/>
                  <a:gd name="connsiteX3" fmla="*/ 2732761 w 10526578"/>
                  <a:gd name="connsiteY3" fmla="*/ 3563263 h 3563263"/>
                  <a:gd name="connsiteX4" fmla="*/ 3025369 w 10526578"/>
                  <a:gd name="connsiteY4" fmla="*/ 15391 h 3563263"/>
                  <a:gd name="connsiteX5" fmla="*/ 3303347 w 10526578"/>
                  <a:gd name="connsiteY5" fmla="*/ 2239211 h 3563263"/>
                  <a:gd name="connsiteX6" fmla="*/ 3476802 w 10526578"/>
                  <a:gd name="connsiteY6" fmla="*/ 1875718 h 3563263"/>
                  <a:gd name="connsiteX7" fmla="*/ 4895951 w 10526578"/>
                  <a:gd name="connsiteY7" fmla="*/ 1890349 h 3563263"/>
                  <a:gd name="connsiteX8" fmla="*/ 3881248 w 10526578"/>
                  <a:gd name="connsiteY8" fmla="*/ 490879 h 3563263"/>
                  <a:gd name="connsiteX9" fmla="*/ 4481094 w 10526578"/>
                  <a:gd name="connsiteY9" fmla="*/ 761 h 3563263"/>
                  <a:gd name="connsiteX10" fmla="*/ 5241875 w 10526578"/>
                  <a:gd name="connsiteY10" fmla="*/ 395781 h 3563263"/>
                  <a:gd name="connsiteX11" fmla="*/ 6024602 w 10526578"/>
                  <a:gd name="connsiteY11" fmla="*/ 22706 h 3563263"/>
                  <a:gd name="connsiteX12" fmla="*/ 6609818 w 10526578"/>
                  <a:gd name="connsiteY12" fmla="*/ 483564 h 3563263"/>
                  <a:gd name="connsiteX13" fmla="*/ 5578373 w 10526578"/>
                  <a:gd name="connsiteY13" fmla="*/ 1880768 h 3563263"/>
                  <a:gd name="connsiteX14" fmla="*/ 6936891 w 10526578"/>
                  <a:gd name="connsiteY14" fmla="*/ 1897663 h 3563263"/>
                  <a:gd name="connsiteX15" fmla="*/ 7158458 w 10526578"/>
                  <a:gd name="connsiteY15" fmla="*/ 2239211 h 3563263"/>
                  <a:gd name="connsiteX16" fmla="*/ 7443751 w 10526578"/>
                  <a:gd name="connsiteY16" fmla="*/ 761 h 3563263"/>
                  <a:gd name="connsiteX17" fmla="*/ 7707098 w 10526578"/>
                  <a:gd name="connsiteY17" fmla="*/ 3534002 h 3563263"/>
                  <a:gd name="connsiteX18" fmla="*/ 8028966 w 10526578"/>
                  <a:gd name="connsiteY18" fmla="*/ 1251660 h 3563263"/>
                  <a:gd name="connsiteX19" fmla="*/ 8124064 w 10526578"/>
                  <a:gd name="connsiteY19" fmla="*/ 1895397 h 3563263"/>
                  <a:gd name="connsiteX20" fmla="*/ 10526578 w 10526578"/>
                  <a:gd name="connsiteY20" fmla="*/ 1903256 h 3563263"/>
                  <a:gd name="connsiteX0" fmla="*/ 0 w 10526578"/>
                  <a:gd name="connsiteY0" fmla="*/ 1881309 h 3563263"/>
                  <a:gd name="connsiteX1" fmla="*/ 2345056 w 10526578"/>
                  <a:gd name="connsiteY1" fmla="*/ 1866137 h 3563263"/>
                  <a:gd name="connsiteX2" fmla="*/ 2447469 w 10526578"/>
                  <a:gd name="connsiteY2" fmla="*/ 1237030 h 3563263"/>
                  <a:gd name="connsiteX3" fmla="*/ 2732761 w 10526578"/>
                  <a:gd name="connsiteY3" fmla="*/ 3563263 h 3563263"/>
                  <a:gd name="connsiteX4" fmla="*/ 3025369 w 10526578"/>
                  <a:gd name="connsiteY4" fmla="*/ 15391 h 3563263"/>
                  <a:gd name="connsiteX5" fmla="*/ 3303347 w 10526578"/>
                  <a:gd name="connsiteY5" fmla="*/ 2239211 h 3563263"/>
                  <a:gd name="connsiteX6" fmla="*/ 3476802 w 10526578"/>
                  <a:gd name="connsiteY6" fmla="*/ 1875718 h 3563263"/>
                  <a:gd name="connsiteX7" fmla="*/ 4895951 w 10526578"/>
                  <a:gd name="connsiteY7" fmla="*/ 1890349 h 3563263"/>
                  <a:gd name="connsiteX8" fmla="*/ 3881248 w 10526578"/>
                  <a:gd name="connsiteY8" fmla="*/ 490879 h 3563263"/>
                  <a:gd name="connsiteX9" fmla="*/ 4481094 w 10526578"/>
                  <a:gd name="connsiteY9" fmla="*/ 761 h 3563263"/>
                  <a:gd name="connsiteX10" fmla="*/ 5241875 w 10526578"/>
                  <a:gd name="connsiteY10" fmla="*/ 395782 h 3563263"/>
                  <a:gd name="connsiteX11" fmla="*/ 6024602 w 10526578"/>
                  <a:gd name="connsiteY11" fmla="*/ 22706 h 3563263"/>
                  <a:gd name="connsiteX12" fmla="*/ 6609818 w 10526578"/>
                  <a:gd name="connsiteY12" fmla="*/ 483564 h 3563263"/>
                  <a:gd name="connsiteX13" fmla="*/ 5578373 w 10526578"/>
                  <a:gd name="connsiteY13" fmla="*/ 1880768 h 3563263"/>
                  <a:gd name="connsiteX14" fmla="*/ 6936891 w 10526578"/>
                  <a:gd name="connsiteY14" fmla="*/ 1897663 h 3563263"/>
                  <a:gd name="connsiteX15" fmla="*/ 7158458 w 10526578"/>
                  <a:gd name="connsiteY15" fmla="*/ 2239211 h 3563263"/>
                  <a:gd name="connsiteX16" fmla="*/ 7443751 w 10526578"/>
                  <a:gd name="connsiteY16" fmla="*/ 761 h 3563263"/>
                  <a:gd name="connsiteX17" fmla="*/ 7707098 w 10526578"/>
                  <a:gd name="connsiteY17" fmla="*/ 3534002 h 3563263"/>
                  <a:gd name="connsiteX18" fmla="*/ 8028966 w 10526578"/>
                  <a:gd name="connsiteY18" fmla="*/ 1251660 h 3563263"/>
                  <a:gd name="connsiteX19" fmla="*/ 8124064 w 10526578"/>
                  <a:gd name="connsiteY19" fmla="*/ 1895397 h 3563263"/>
                  <a:gd name="connsiteX20" fmla="*/ 10526578 w 10526578"/>
                  <a:gd name="connsiteY20" fmla="*/ 1903256 h 3563263"/>
                  <a:gd name="connsiteX0" fmla="*/ 0 w 10526578"/>
                  <a:gd name="connsiteY0" fmla="*/ 1881309 h 3563263"/>
                  <a:gd name="connsiteX1" fmla="*/ 2345056 w 10526578"/>
                  <a:gd name="connsiteY1" fmla="*/ 1866137 h 3563263"/>
                  <a:gd name="connsiteX2" fmla="*/ 2447469 w 10526578"/>
                  <a:gd name="connsiteY2" fmla="*/ 1237030 h 3563263"/>
                  <a:gd name="connsiteX3" fmla="*/ 2732761 w 10526578"/>
                  <a:gd name="connsiteY3" fmla="*/ 3563263 h 3563263"/>
                  <a:gd name="connsiteX4" fmla="*/ 3025369 w 10526578"/>
                  <a:gd name="connsiteY4" fmla="*/ 15391 h 3563263"/>
                  <a:gd name="connsiteX5" fmla="*/ 3303347 w 10526578"/>
                  <a:gd name="connsiteY5" fmla="*/ 2239211 h 3563263"/>
                  <a:gd name="connsiteX6" fmla="*/ 3476802 w 10526578"/>
                  <a:gd name="connsiteY6" fmla="*/ 1875718 h 3563263"/>
                  <a:gd name="connsiteX7" fmla="*/ 4895951 w 10526578"/>
                  <a:gd name="connsiteY7" fmla="*/ 1890349 h 3563263"/>
                  <a:gd name="connsiteX8" fmla="*/ 3881248 w 10526578"/>
                  <a:gd name="connsiteY8" fmla="*/ 490879 h 3563263"/>
                  <a:gd name="connsiteX9" fmla="*/ 4481094 w 10526578"/>
                  <a:gd name="connsiteY9" fmla="*/ 761 h 3563263"/>
                  <a:gd name="connsiteX10" fmla="*/ 5241875 w 10526578"/>
                  <a:gd name="connsiteY10" fmla="*/ 395782 h 3563263"/>
                  <a:gd name="connsiteX11" fmla="*/ 6024602 w 10526578"/>
                  <a:gd name="connsiteY11" fmla="*/ 22706 h 3563263"/>
                  <a:gd name="connsiteX12" fmla="*/ 6609818 w 10526578"/>
                  <a:gd name="connsiteY12" fmla="*/ 483564 h 3563263"/>
                  <a:gd name="connsiteX13" fmla="*/ 5578373 w 10526578"/>
                  <a:gd name="connsiteY13" fmla="*/ 1880768 h 3563263"/>
                  <a:gd name="connsiteX14" fmla="*/ 6936891 w 10526578"/>
                  <a:gd name="connsiteY14" fmla="*/ 1897663 h 3563263"/>
                  <a:gd name="connsiteX15" fmla="*/ 7158458 w 10526578"/>
                  <a:gd name="connsiteY15" fmla="*/ 2239211 h 3563263"/>
                  <a:gd name="connsiteX16" fmla="*/ 7443751 w 10526578"/>
                  <a:gd name="connsiteY16" fmla="*/ 761 h 3563263"/>
                  <a:gd name="connsiteX17" fmla="*/ 7707098 w 10526578"/>
                  <a:gd name="connsiteY17" fmla="*/ 3534002 h 3563263"/>
                  <a:gd name="connsiteX18" fmla="*/ 8028966 w 10526578"/>
                  <a:gd name="connsiteY18" fmla="*/ 1251660 h 3563263"/>
                  <a:gd name="connsiteX19" fmla="*/ 8124064 w 10526578"/>
                  <a:gd name="connsiteY19" fmla="*/ 1895397 h 3563263"/>
                  <a:gd name="connsiteX20" fmla="*/ 10526578 w 10526578"/>
                  <a:gd name="connsiteY20" fmla="*/ 1903256 h 3563263"/>
                  <a:gd name="connsiteX0" fmla="*/ 0 w 10526578"/>
                  <a:gd name="connsiteY0" fmla="*/ 1881309 h 3563263"/>
                  <a:gd name="connsiteX1" fmla="*/ 2345056 w 10526578"/>
                  <a:gd name="connsiteY1" fmla="*/ 1866137 h 3563263"/>
                  <a:gd name="connsiteX2" fmla="*/ 2447469 w 10526578"/>
                  <a:gd name="connsiteY2" fmla="*/ 1237030 h 3563263"/>
                  <a:gd name="connsiteX3" fmla="*/ 2732761 w 10526578"/>
                  <a:gd name="connsiteY3" fmla="*/ 3563263 h 3563263"/>
                  <a:gd name="connsiteX4" fmla="*/ 3025369 w 10526578"/>
                  <a:gd name="connsiteY4" fmla="*/ 15391 h 3563263"/>
                  <a:gd name="connsiteX5" fmla="*/ 3303347 w 10526578"/>
                  <a:gd name="connsiteY5" fmla="*/ 2239211 h 3563263"/>
                  <a:gd name="connsiteX6" fmla="*/ 3476802 w 10526578"/>
                  <a:gd name="connsiteY6" fmla="*/ 1875718 h 3563263"/>
                  <a:gd name="connsiteX7" fmla="*/ 4895951 w 10526578"/>
                  <a:gd name="connsiteY7" fmla="*/ 1890349 h 3563263"/>
                  <a:gd name="connsiteX8" fmla="*/ 3881248 w 10526578"/>
                  <a:gd name="connsiteY8" fmla="*/ 490879 h 3563263"/>
                  <a:gd name="connsiteX9" fmla="*/ 4481094 w 10526578"/>
                  <a:gd name="connsiteY9" fmla="*/ 761 h 3563263"/>
                  <a:gd name="connsiteX10" fmla="*/ 5241875 w 10526578"/>
                  <a:gd name="connsiteY10" fmla="*/ 395782 h 3563263"/>
                  <a:gd name="connsiteX11" fmla="*/ 6024602 w 10526578"/>
                  <a:gd name="connsiteY11" fmla="*/ 22706 h 3563263"/>
                  <a:gd name="connsiteX12" fmla="*/ 6609818 w 10526578"/>
                  <a:gd name="connsiteY12" fmla="*/ 483564 h 3563263"/>
                  <a:gd name="connsiteX13" fmla="*/ 5578373 w 10526578"/>
                  <a:gd name="connsiteY13" fmla="*/ 1880768 h 3563263"/>
                  <a:gd name="connsiteX14" fmla="*/ 6936891 w 10526578"/>
                  <a:gd name="connsiteY14" fmla="*/ 1897663 h 3563263"/>
                  <a:gd name="connsiteX15" fmla="*/ 7158458 w 10526578"/>
                  <a:gd name="connsiteY15" fmla="*/ 2239211 h 3563263"/>
                  <a:gd name="connsiteX16" fmla="*/ 7443751 w 10526578"/>
                  <a:gd name="connsiteY16" fmla="*/ 761 h 3563263"/>
                  <a:gd name="connsiteX17" fmla="*/ 7707098 w 10526578"/>
                  <a:gd name="connsiteY17" fmla="*/ 3534002 h 3563263"/>
                  <a:gd name="connsiteX18" fmla="*/ 8028966 w 10526578"/>
                  <a:gd name="connsiteY18" fmla="*/ 1251660 h 3563263"/>
                  <a:gd name="connsiteX19" fmla="*/ 8124064 w 10526578"/>
                  <a:gd name="connsiteY19" fmla="*/ 1895397 h 3563263"/>
                  <a:gd name="connsiteX20" fmla="*/ 10526578 w 10526578"/>
                  <a:gd name="connsiteY20" fmla="*/ 1903256 h 3563263"/>
                  <a:gd name="connsiteX0" fmla="*/ 0 w 10526578"/>
                  <a:gd name="connsiteY0" fmla="*/ 1930018 h 3611972"/>
                  <a:gd name="connsiteX1" fmla="*/ 2345056 w 10526578"/>
                  <a:gd name="connsiteY1" fmla="*/ 1914846 h 3611972"/>
                  <a:gd name="connsiteX2" fmla="*/ 2447469 w 10526578"/>
                  <a:gd name="connsiteY2" fmla="*/ 1285739 h 3611972"/>
                  <a:gd name="connsiteX3" fmla="*/ 2732761 w 10526578"/>
                  <a:gd name="connsiteY3" fmla="*/ 3611972 h 3611972"/>
                  <a:gd name="connsiteX4" fmla="*/ 3025369 w 10526578"/>
                  <a:gd name="connsiteY4" fmla="*/ 64100 h 3611972"/>
                  <a:gd name="connsiteX5" fmla="*/ 3303347 w 10526578"/>
                  <a:gd name="connsiteY5" fmla="*/ 2287920 h 3611972"/>
                  <a:gd name="connsiteX6" fmla="*/ 3476802 w 10526578"/>
                  <a:gd name="connsiteY6" fmla="*/ 1924427 h 3611972"/>
                  <a:gd name="connsiteX7" fmla="*/ 4895951 w 10526578"/>
                  <a:gd name="connsiteY7" fmla="*/ 1939058 h 3611972"/>
                  <a:gd name="connsiteX8" fmla="*/ 3881248 w 10526578"/>
                  <a:gd name="connsiteY8" fmla="*/ 539588 h 3611972"/>
                  <a:gd name="connsiteX9" fmla="*/ 4481094 w 10526578"/>
                  <a:gd name="connsiteY9" fmla="*/ 49470 h 3611972"/>
                  <a:gd name="connsiteX10" fmla="*/ 6024602 w 10526578"/>
                  <a:gd name="connsiteY10" fmla="*/ 71415 h 3611972"/>
                  <a:gd name="connsiteX11" fmla="*/ 6609818 w 10526578"/>
                  <a:gd name="connsiteY11" fmla="*/ 532273 h 3611972"/>
                  <a:gd name="connsiteX12" fmla="*/ 5578373 w 10526578"/>
                  <a:gd name="connsiteY12" fmla="*/ 1929477 h 3611972"/>
                  <a:gd name="connsiteX13" fmla="*/ 6936891 w 10526578"/>
                  <a:gd name="connsiteY13" fmla="*/ 1946372 h 3611972"/>
                  <a:gd name="connsiteX14" fmla="*/ 7158458 w 10526578"/>
                  <a:gd name="connsiteY14" fmla="*/ 2287920 h 3611972"/>
                  <a:gd name="connsiteX15" fmla="*/ 7443751 w 10526578"/>
                  <a:gd name="connsiteY15" fmla="*/ 49470 h 3611972"/>
                  <a:gd name="connsiteX16" fmla="*/ 7707098 w 10526578"/>
                  <a:gd name="connsiteY16" fmla="*/ 3582711 h 3611972"/>
                  <a:gd name="connsiteX17" fmla="*/ 8028966 w 10526578"/>
                  <a:gd name="connsiteY17" fmla="*/ 1300369 h 3611972"/>
                  <a:gd name="connsiteX18" fmla="*/ 8124064 w 10526578"/>
                  <a:gd name="connsiteY18" fmla="*/ 1944106 h 3611972"/>
                  <a:gd name="connsiteX19" fmla="*/ 10526578 w 10526578"/>
                  <a:gd name="connsiteY19" fmla="*/ 1951965 h 3611972"/>
                  <a:gd name="connsiteX0" fmla="*/ 0 w 10526578"/>
                  <a:gd name="connsiteY0" fmla="*/ 1880549 h 3562503"/>
                  <a:gd name="connsiteX1" fmla="*/ 2345056 w 10526578"/>
                  <a:gd name="connsiteY1" fmla="*/ 1865377 h 3562503"/>
                  <a:gd name="connsiteX2" fmla="*/ 2447469 w 10526578"/>
                  <a:gd name="connsiteY2" fmla="*/ 1236270 h 3562503"/>
                  <a:gd name="connsiteX3" fmla="*/ 2732761 w 10526578"/>
                  <a:gd name="connsiteY3" fmla="*/ 3562503 h 3562503"/>
                  <a:gd name="connsiteX4" fmla="*/ 3025369 w 10526578"/>
                  <a:gd name="connsiteY4" fmla="*/ 14631 h 3562503"/>
                  <a:gd name="connsiteX5" fmla="*/ 3303347 w 10526578"/>
                  <a:gd name="connsiteY5" fmla="*/ 2238451 h 3562503"/>
                  <a:gd name="connsiteX6" fmla="*/ 3476802 w 10526578"/>
                  <a:gd name="connsiteY6" fmla="*/ 1874958 h 3562503"/>
                  <a:gd name="connsiteX7" fmla="*/ 4895951 w 10526578"/>
                  <a:gd name="connsiteY7" fmla="*/ 1889589 h 3562503"/>
                  <a:gd name="connsiteX8" fmla="*/ 3881248 w 10526578"/>
                  <a:gd name="connsiteY8" fmla="*/ 490119 h 3562503"/>
                  <a:gd name="connsiteX9" fmla="*/ 6024602 w 10526578"/>
                  <a:gd name="connsiteY9" fmla="*/ 21946 h 3562503"/>
                  <a:gd name="connsiteX10" fmla="*/ 6609818 w 10526578"/>
                  <a:gd name="connsiteY10" fmla="*/ 482804 h 3562503"/>
                  <a:gd name="connsiteX11" fmla="*/ 5578373 w 10526578"/>
                  <a:gd name="connsiteY11" fmla="*/ 1880008 h 3562503"/>
                  <a:gd name="connsiteX12" fmla="*/ 6936891 w 10526578"/>
                  <a:gd name="connsiteY12" fmla="*/ 1896903 h 3562503"/>
                  <a:gd name="connsiteX13" fmla="*/ 7158458 w 10526578"/>
                  <a:gd name="connsiteY13" fmla="*/ 2238451 h 3562503"/>
                  <a:gd name="connsiteX14" fmla="*/ 7443751 w 10526578"/>
                  <a:gd name="connsiteY14" fmla="*/ 1 h 3562503"/>
                  <a:gd name="connsiteX15" fmla="*/ 7707098 w 10526578"/>
                  <a:gd name="connsiteY15" fmla="*/ 3533242 h 3562503"/>
                  <a:gd name="connsiteX16" fmla="*/ 8028966 w 10526578"/>
                  <a:gd name="connsiteY16" fmla="*/ 1250900 h 3562503"/>
                  <a:gd name="connsiteX17" fmla="*/ 8124064 w 10526578"/>
                  <a:gd name="connsiteY17" fmla="*/ 1894637 h 3562503"/>
                  <a:gd name="connsiteX18" fmla="*/ 10526578 w 10526578"/>
                  <a:gd name="connsiteY18" fmla="*/ 1902496 h 3562503"/>
                  <a:gd name="connsiteX0" fmla="*/ 0 w 10526578"/>
                  <a:gd name="connsiteY0" fmla="*/ 1880549 h 3562503"/>
                  <a:gd name="connsiteX1" fmla="*/ 2345056 w 10526578"/>
                  <a:gd name="connsiteY1" fmla="*/ 1865377 h 3562503"/>
                  <a:gd name="connsiteX2" fmla="*/ 2447469 w 10526578"/>
                  <a:gd name="connsiteY2" fmla="*/ 1236270 h 3562503"/>
                  <a:gd name="connsiteX3" fmla="*/ 2732761 w 10526578"/>
                  <a:gd name="connsiteY3" fmla="*/ 3562503 h 3562503"/>
                  <a:gd name="connsiteX4" fmla="*/ 3025369 w 10526578"/>
                  <a:gd name="connsiteY4" fmla="*/ 14631 h 3562503"/>
                  <a:gd name="connsiteX5" fmla="*/ 3303347 w 10526578"/>
                  <a:gd name="connsiteY5" fmla="*/ 2238451 h 3562503"/>
                  <a:gd name="connsiteX6" fmla="*/ 3476802 w 10526578"/>
                  <a:gd name="connsiteY6" fmla="*/ 1874958 h 3562503"/>
                  <a:gd name="connsiteX7" fmla="*/ 4895951 w 10526578"/>
                  <a:gd name="connsiteY7" fmla="*/ 1889589 h 3562503"/>
                  <a:gd name="connsiteX8" fmla="*/ 6024602 w 10526578"/>
                  <a:gd name="connsiteY8" fmla="*/ 21946 h 3562503"/>
                  <a:gd name="connsiteX9" fmla="*/ 6609818 w 10526578"/>
                  <a:gd name="connsiteY9" fmla="*/ 482804 h 3562503"/>
                  <a:gd name="connsiteX10" fmla="*/ 5578373 w 10526578"/>
                  <a:gd name="connsiteY10" fmla="*/ 1880008 h 3562503"/>
                  <a:gd name="connsiteX11" fmla="*/ 6936891 w 10526578"/>
                  <a:gd name="connsiteY11" fmla="*/ 1896903 h 3562503"/>
                  <a:gd name="connsiteX12" fmla="*/ 7158458 w 10526578"/>
                  <a:gd name="connsiteY12" fmla="*/ 2238451 h 3562503"/>
                  <a:gd name="connsiteX13" fmla="*/ 7443751 w 10526578"/>
                  <a:gd name="connsiteY13" fmla="*/ 1 h 3562503"/>
                  <a:gd name="connsiteX14" fmla="*/ 7707098 w 10526578"/>
                  <a:gd name="connsiteY14" fmla="*/ 3533242 h 3562503"/>
                  <a:gd name="connsiteX15" fmla="*/ 8028966 w 10526578"/>
                  <a:gd name="connsiteY15" fmla="*/ 1250900 h 3562503"/>
                  <a:gd name="connsiteX16" fmla="*/ 8124064 w 10526578"/>
                  <a:gd name="connsiteY16" fmla="*/ 1894637 h 3562503"/>
                  <a:gd name="connsiteX17" fmla="*/ 10526578 w 10526578"/>
                  <a:gd name="connsiteY17" fmla="*/ 1902496 h 3562503"/>
                  <a:gd name="connsiteX0" fmla="*/ 0 w 10526578"/>
                  <a:gd name="connsiteY0" fmla="*/ 1880549 h 3562503"/>
                  <a:gd name="connsiteX1" fmla="*/ 2345056 w 10526578"/>
                  <a:gd name="connsiteY1" fmla="*/ 1865377 h 3562503"/>
                  <a:gd name="connsiteX2" fmla="*/ 2447469 w 10526578"/>
                  <a:gd name="connsiteY2" fmla="*/ 1236270 h 3562503"/>
                  <a:gd name="connsiteX3" fmla="*/ 2732761 w 10526578"/>
                  <a:gd name="connsiteY3" fmla="*/ 3562503 h 3562503"/>
                  <a:gd name="connsiteX4" fmla="*/ 3025369 w 10526578"/>
                  <a:gd name="connsiteY4" fmla="*/ 14631 h 3562503"/>
                  <a:gd name="connsiteX5" fmla="*/ 3303347 w 10526578"/>
                  <a:gd name="connsiteY5" fmla="*/ 2238451 h 3562503"/>
                  <a:gd name="connsiteX6" fmla="*/ 3476802 w 10526578"/>
                  <a:gd name="connsiteY6" fmla="*/ 1874958 h 3562503"/>
                  <a:gd name="connsiteX7" fmla="*/ 4895951 w 10526578"/>
                  <a:gd name="connsiteY7" fmla="*/ 1889589 h 3562503"/>
                  <a:gd name="connsiteX8" fmla="*/ 6609818 w 10526578"/>
                  <a:gd name="connsiteY8" fmla="*/ 482804 h 3562503"/>
                  <a:gd name="connsiteX9" fmla="*/ 5578373 w 10526578"/>
                  <a:gd name="connsiteY9" fmla="*/ 1880008 h 3562503"/>
                  <a:gd name="connsiteX10" fmla="*/ 6936891 w 10526578"/>
                  <a:gd name="connsiteY10" fmla="*/ 1896903 h 3562503"/>
                  <a:gd name="connsiteX11" fmla="*/ 7158458 w 10526578"/>
                  <a:gd name="connsiteY11" fmla="*/ 2238451 h 3562503"/>
                  <a:gd name="connsiteX12" fmla="*/ 7443751 w 10526578"/>
                  <a:gd name="connsiteY12" fmla="*/ 1 h 3562503"/>
                  <a:gd name="connsiteX13" fmla="*/ 7707098 w 10526578"/>
                  <a:gd name="connsiteY13" fmla="*/ 3533242 h 3562503"/>
                  <a:gd name="connsiteX14" fmla="*/ 8028966 w 10526578"/>
                  <a:gd name="connsiteY14" fmla="*/ 1250900 h 3562503"/>
                  <a:gd name="connsiteX15" fmla="*/ 8124064 w 10526578"/>
                  <a:gd name="connsiteY15" fmla="*/ 1894637 h 3562503"/>
                  <a:gd name="connsiteX16" fmla="*/ 10526578 w 10526578"/>
                  <a:gd name="connsiteY16" fmla="*/ 1902496 h 3562503"/>
                  <a:gd name="connsiteX0" fmla="*/ 0 w 10526578"/>
                  <a:gd name="connsiteY0" fmla="*/ 1880549 h 3562503"/>
                  <a:gd name="connsiteX1" fmla="*/ 2345056 w 10526578"/>
                  <a:gd name="connsiteY1" fmla="*/ 1865377 h 3562503"/>
                  <a:gd name="connsiteX2" fmla="*/ 2447469 w 10526578"/>
                  <a:gd name="connsiteY2" fmla="*/ 1236270 h 3562503"/>
                  <a:gd name="connsiteX3" fmla="*/ 2732761 w 10526578"/>
                  <a:gd name="connsiteY3" fmla="*/ 3562503 h 3562503"/>
                  <a:gd name="connsiteX4" fmla="*/ 3025369 w 10526578"/>
                  <a:gd name="connsiteY4" fmla="*/ 14631 h 3562503"/>
                  <a:gd name="connsiteX5" fmla="*/ 3303347 w 10526578"/>
                  <a:gd name="connsiteY5" fmla="*/ 2238451 h 3562503"/>
                  <a:gd name="connsiteX6" fmla="*/ 3476802 w 10526578"/>
                  <a:gd name="connsiteY6" fmla="*/ 1874958 h 3562503"/>
                  <a:gd name="connsiteX7" fmla="*/ 4895951 w 10526578"/>
                  <a:gd name="connsiteY7" fmla="*/ 1889589 h 3562503"/>
                  <a:gd name="connsiteX8" fmla="*/ 5578373 w 10526578"/>
                  <a:gd name="connsiteY8" fmla="*/ 1880008 h 3562503"/>
                  <a:gd name="connsiteX9" fmla="*/ 6936891 w 10526578"/>
                  <a:gd name="connsiteY9" fmla="*/ 1896903 h 3562503"/>
                  <a:gd name="connsiteX10" fmla="*/ 7158458 w 10526578"/>
                  <a:gd name="connsiteY10" fmla="*/ 2238451 h 3562503"/>
                  <a:gd name="connsiteX11" fmla="*/ 7443751 w 10526578"/>
                  <a:gd name="connsiteY11" fmla="*/ 1 h 3562503"/>
                  <a:gd name="connsiteX12" fmla="*/ 7707098 w 10526578"/>
                  <a:gd name="connsiteY12" fmla="*/ 3533242 h 3562503"/>
                  <a:gd name="connsiteX13" fmla="*/ 8028966 w 10526578"/>
                  <a:gd name="connsiteY13" fmla="*/ 1250900 h 3562503"/>
                  <a:gd name="connsiteX14" fmla="*/ 8124064 w 10526578"/>
                  <a:gd name="connsiteY14" fmla="*/ 1894637 h 3562503"/>
                  <a:gd name="connsiteX15" fmla="*/ 10526578 w 10526578"/>
                  <a:gd name="connsiteY15" fmla="*/ 1902496 h 3562503"/>
                  <a:gd name="connsiteX0" fmla="*/ 0 w 10526578"/>
                  <a:gd name="connsiteY0" fmla="*/ 1880549 h 3562503"/>
                  <a:gd name="connsiteX1" fmla="*/ 2345056 w 10526578"/>
                  <a:gd name="connsiteY1" fmla="*/ 1865377 h 3562503"/>
                  <a:gd name="connsiteX2" fmla="*/ 2447469 w 10526578"/>
                  <a:gd name="connsiteY2" fmla="*/ 1236270 h 3562503"/>
                  <a:gd name="connsiteX3" fmla="*/ 2732761 w 10526578"/>
                  <a:gd name="connsiteY3" fmla="*/ 3562503 h 3562503"/>
                  <a:gd name="connsiteX4" fmla="*/ 3025369 w 10526578"/>
                  <a:gd name="connsiteY4" fmla="*/ 14631 h 3562503"/>
                  <a:gd name="connsiteX5" fmla="*/ 3336542 w 10526578"/>
                  <a:gd name="connsiteY5" fmla="*/ 3076606 h 3562503"/>
                  <a:gd name="connsiteX6" fmla="*/ 3476802 w 10526578"/>
                  <a:gd name="connsiteY6" fmla="*/ 1874958 h 3562503"/>
                  <a:gd name="connsiteX7" fmla="*/ 4895951 w 10526578"/>
                  <a:gd name="connsiteY7" fmla="*/ 1889589 h 3562503"/>
                  <a:gd name="connsiteX8" fmla="*/ 5578373 w 10526578"/>
                  <a:gd name="connsiteY8" fmla="*/ 1880008 h 3562503"/>
                  <a:gd name="connsiteX9" fmla="*/ 6936891 w 10526578"/>
                  <a:gd name="connsiteY9" fmla="*/ 1896903 h 3562503"/>
                  <a:gd name="connsiteX10" fmla="*/ 7158458 w 10526578"/>
                  <a:gd name="connsiteY10" fmla="*/ 2238451 h 3562503"/>
                  <a:gd name="connsiteX11" fmla="*/ 7443751 w 10526578"/>
                  <a:gd name="connsiteY11" fmla="*/ 1 h 3562503"/>
                  <a:gd name="connsiteX12" fmla="*/ 7707098 w 10526578"/>
                  <a:gd name="connsiteY12" fmla="*/ 3533242 h 3562503"/>
                  <a:gd name="connsiteX13" fmla="*/ 8028966 w 10526578"/>
                  <a:gd name="connsiteY13" fmla="*/ 1250900 h 3562503"/>
                  <a:gd name="connsiteX14" fmla="*/ 8124064 w 10526578"/>
                  <a:gd name="connsiteY14" fmla="*/ 1894637 h 3562503"/>
                  <a:gd name="connsiteX15" fmla="*/ 10526578 w 10526578"/>
                  <a:gd name="connsiteY15" fmla="*/ 1902496 h 3562503"/>
                  <a:gd name="connsiteX0" fmla="*/ 0 w 10526578"/>
                  <a:gd name="connsiteY0" fmla="*/ 1880549 h 3562503"/>
                  <a:gd name="connsiteX1" fmla="*/ 2345056 w 10526578"/>
                  <a:gd name="connsiteY1" fmla="*/ 1865377 h 3562503"/>
                  <a:gd name="connsiteX2" fmla="*/ 2447469 w 10526578"/>
                  <a:gd name="connsiteY2" fmla="*/ 1236270 h 3562503"/>
                  <a:gd name="connsiteX3" fmla="*/ 2732761 w 10526578"/>
                  <a:gd name="connsiteY3" fmla="*/ 3562503 h 3562503"/>
                  <a:gd name="connsiteX4" fmla="*/ 3025369 w 10526578"/>
                  <a:gd name="connsiteY4" fmla="*/ 14631 h 3562503"/>
                  <a:gd name="connsiteX5" fmla="*/ 3336542 w 10526578"/>
                  <a:gd name="connsiteY5" fmla="*/ 3076606 h 3562503"/>
                  <a:gd name="connsiteX6" fmla="*/ 3476802 w 10526578"/>
                  <a:gd name="connsiteY6" fmla="*/ 1874958 h 3562503"/>
                  <a:gd name="connsiteX7" fmla="*/ 4895951 w 10526578"/>
                  <a:gd name="connsiteY7" fmla="*/ 1889589 h 3562503"/>
                  <a:gd name="connsiteX8" fmla="*/ 5578373 w 10526578"/>
                  <a:gd name="connsiteY8" fmla="*/ 1880008 h 3562503"/>
                  <a:gd name="connsiteX9" fmla="*/ 6936891 w 10526578"/>
                  <a:gd name="connsiteY9" fmla="*/ 1896903 h 3562503"/>
                  <a:gd name="connsiteX10" fmla="*/ 7224844 w 10526578"/>
                  <a:gd name="connsiteY10" fmla="*/ 3305198 h 3562503"/>
                  <a:gd name="connsiteX11" fmla="*/ 7443751 w 10526578"/>
                  <a:gd name="connsiteY11" fmla="*/ 1 h 3562503"/>
                  <a:gd name="connsiteX12" fmla="*/ 7707098 w 10526578"/>
                  <a:gd name="connsiteY12" fmla="*/ 3533242 h 3562503"/>
                  <a:gd name="connsiteX13" fmla="*/ 8028966 w 10526578"/>
                  <a:gd name="connsiteY13" fmla="*/ 1250900 h 3562503"/>
                  <a:gd name="connsiteX14" fmla="*/ 8124064 w 10526578"/>
                  <a:gd name="connsiteY14" fmla="*/ 1894637 h 3562503"/>
                  <a:gd name="connsiteX15" fmla="*/ 10526578 w 10526578"/>
                  <a:gd name="connsiteY15" fmla="*/ 1902496 h 3562503"/>
                  <a:gd name="connsiteX0" fmla="*/ 0 w 10526578"/>
                  <a:gd name="connsiteY0" fmla="*/ 1880549 h 3562503"/>
                  <a:gd name="connsiteX1" fmla="*/ 2345056 w 10526578"/>
                  <a:gd name="connsiteY1" fmla="*/ 1865377 h 3562503"/>
                  <a:gd name="connsiteX2" fmla="*/ 2447469 w 10526578"/>
                  <a:gd name="connsiteY2" fmla="*/ 1236270 h 3562503"/>
                  <a:gd name="connsiteX3" fmla="*/ 2732761 w 10526578"/>
                  <a:gd name="connsiteY3" fmla="*/ 3562503 h 3562503"/>
                  <a:gd name="connsiteX4" fmla="*/ 3025369 w 10526578"/>
                  <a:gd name="connsiteY4" fmla="*/ 14631 h 3562503"/>
                  <a:gd name="connsiteX5" fmla="*/ 3336542 w 10526578"/>
                  <a:gd name="connsiteY5" fmla="*/ 3076606 h 3562503"/>
                  <a:gd name="connsiteX6" fmla="*/ 3476802 w 10526578"/>
                  <a:gd name="connsiteY6" fmla="*/ 1874958 h 3562503"/>
                  <a:gd name="connsiteX7" fmla="*/ 4895951 w 10526578"/>
                  <a:gd name="connsiteY7" fmla="*/ 1889589 h 3562503"/>
                  <a:gd name="connsiteX8" fmla="*/ 5578373 w 10526578"/>
                  <a:gd name="connsiteY8" fmla="*/ 1880008 h 3562503"/>
                  <a:gd name="connsiteX9" fmla="*/ 6936891 w 10526578"/>
                  <a:gd name="connsiteY9" fmla="*/ 1896903 h 3562503"/>
                  <a:gd name="connsiteX10" fmla="*/ 7191650 w 10526578"/>
                  <a:gd name="connsiteY10" fmla="*/ 2848025 h 3562503"/>
                  <a:gd name="connsiteX11" fmla="*/ 7443751 w 10526578"/>
                  <a:gd name="connsiteY11" fmla="*/ 1 h 3562503"/>
                  <a:gd name="connsiteX12" fmla="*/ 7707098 w 10526578"/>
                  <a:gd name="connsiteY12" fmla="*/ 3533242 h 3562503"/>
                  <a:gd name="connsiteX13" fmla="*/ 8028966 w 10526578"/>
                  <a:gd name="connsiteY13" fmla="*/ 1250900 h 3562503"/>
                  <a:gd name="connsiteX14" fmla="*/ 8124064 w 10526578"/>
                  <a:gd name="connsiteY14" fmla="*/ 1894637 h 3562503"/>
                  <a:gd name="connsiteX15" fmla="*/ 10526578 w 10526578"/>
                  <a:gd name="connsiteY15" fmla="*/ 1902496 h 3562503"/>
                  <a:gd name="connsiteX0" fmla="*/ 0 w 12662007"/>
                  <a:gd name="connsiteY0" fmla="*/ 1880551 h 3562503"/>
                  <a:gd name="connsiteX1" fmla="*/ 4480485 w 12662007"/>
                  <a:gd name="connsiteY1" fmla="*/ 1865377 h 3562503"/>
                  <a:gd name="connsiteX2" fmla="*/ 4582898 w 12662007"/>
                  <a:gd name="connsiteY2" fmla="*/ 1236270 h 3562503"/>
                  <a:gd name="connsiteX3" fmla="*/ 4868190 w 12662007"/>
                  <a:gd name="connsiteY3" fmla="*/ 3562503 h 3562503"/>
                  <a:gd name="connsiteX4" fmla="*/ 5160798 w 12662007"/>
                  <a:gd name="connsiteY4" fmla="*/ 14631 h 3562503"/>
                  <a:gd name="connsiteX5" fmla="*/ 5471971 w 12662007"/>
                  <a:gd name="connsiteY5" fmla="*/ 3076606 h 3562503"/>
                  <a:gd name="connsiteX6" fmla="*/ 5612231 w 12662007"/>
                  <a:gd name="connsiteY6" fmla="*/ 1874958 h 3562503"/>
                  <a:gd name="connsiteX7" fmla="*/ 7031380 w 12662007"/>
                  <a:gd name="connsiteY7" fmla="*/ 1889589 h 3562503"/>
                  <a:gd name="connsiteX8" fmla="*/ 7713802 w 12662007"/>
                  <a:gd name="connsiteY8" fmla="*/ 1880008 h 3562503"/>
                  <a:gd name="connsiteX9" fmla="*/ 9072320 w 12662007"/>
                  <a:gd name="connsiteY9" fmla="*/ 1896903 h 3562503"/>
                  <a:gd name="connsiteX10" fmla="*/ 9327079 w 12662007"/>
                  <a:gd name="connsiteY10" fmla="*/ 2848025 h 3562503"/>
                  <a:gd name="connsiteX11" fmla="*/ 9579180 w 12662007"/>
                  <a:gd name="connsiteY11" fmla="*/ 1 h 3562503"/>
                  <a:gd name="connsiteX12" fmla="*/ 9842527 w 12662007"/>
                  <a:gd name="connsiteY12" fmla="*/ 3533242 h 3562503"/>
                  <a:gd name="connsiteX13" fmla="*/ 10164395 w 12662007"/>
                  <a:gd name="connsiteY13" fmla="*/ 1250900 h 3562503"/>
                  <a:gd name="connsiteX14" fmla="*/ 10259493 w 12662007"/>
                  <a:gd name="connsiteY14" fmla="*/ 1894637 h 3562503"/>
                  <a:gd name="connsiteX15" fmla="*/ 12662007 w 12662007"/>
                  <a:gd name="connsiteY15" fmla="*/ 1902496 h 3562503"/>
                  <a:gd name="connsiteX0" fmla="*/ 0 w 14808500"/>
                  <a:gd name="connsiteY0" fmla="*/ 1880551 h 3562503"/>
                  <a:gd name="connsiteX1" fmla="*/ 4480485 w 14808500"/>
                  <a:gd name="connsiteY1" fmla="*/ 1865377 h 3562503"/>
                  <a:gd name="connsiteX2" fmla="*/ 4582898 w 14808500"/>
                  <a:gd name="connsiteY2" fmla="*/ 1236270 h 3562503"/>
                  <a:gd name="connsiteX3" fmla="*/ 4868190 w 14808500"/>
                  <a:gd name="connsiteY3" fmla="*/ 3562503 h 3562503"/>
                  <a:gd name="connsiteX4" fmla="*/ 5160798 w 14808500"/>
                  <a:gd name="connsiteY4" fmla="*/ 14631 h 3562503"/>
                  <a:gd name="connsiteX5" fmla="*/ 5471971 w 14808500"/>
                  <a:gd name="connsiteY5" fmla="*/ 3076606 h 3562503"/>
                  <a:gd name="connsiteX6" fmla="*/ 5612231 w 14808500"/>
                  <a:gd name="connsiteY6" fmla="*/ 1874958 h 3562503"/>
                  <a:gd name="connsiteX7" fmla="*/ 7031380 w 14808500"/>
                  <a:gd name="connsiteY7" fmla="*/ 1889589 h 3562503"/>
                  <a:gd name="connsiteX8" fmla="*/ 7713802 w 14808500"/>
                  <a:gd name="connsiteY8" fmla="*/ 1880008 h 3562503"/>
                  <a:gd name="connsiteX9" fmla="*/ 9072320 w 14808500"/>
                  <a:gd name="connsiteY9" fmla="*/ 1896903 h 3562503"/>
                  <a:gd name="connsiteX10" fmla="*/ 9327079 w 14808500"/>
                  <a:gd name="connsiteY10" fmla="*/ 2848025 h 3562503"/>
                  <a:gd name="connsiteX11" fmla="*/ 9579180 w 14808500"/>
                  <a:gd name="connsiteY11" fmla="*/ 1 h 3562503"/>
                  <a:gd name="connsiteX12" fmla="*/ 9842527 w 14808500"/>
                  <a:gd name="connsiteY12" fmla="*/ 3533242 h 3562503"/>
                  <a:gd name="connsiteX13" fmla="*/ 10164395 w 14808500"/>
                  <a:gd name="connsiteY13" fmla="*/ 1250900 h 3562503"/>
                  <a:gd name="connsiteX14" fmla="*/ 10259493 w 14808500"/>
                  <a:gd name="connsiteY14" fmla="*/ 1894637 h 3562503"/>
                  <a:gd name="connsiteX15" fmla="*/ 14808500 w 14808500"/>
                  <a:gd name="connsiteY15" fmla="*/ 1940591 h 3562503"/>
                  <a:gd name="connsiteX0" fmla="*/ 0 w 18482842"/>
                  <a:gd name="connsiteY0" fmla="*/ 1904392 h 3562502"/>
                  <a:gd name="connsiteX1" fmla="*/ 8154827 w 18482842"/>
                  <a:gd name="connsiteY1" fmla="*/ 1865376 h 3562502"/>
                  <a:gd name="connsiteX2" fmla="*/ 8257240 w 18482842"/>
                  <a:gd name="connsiteY2" fmla="*/ 1236269 h 3562502"/>
                  <a:gd name="connsiteX3" fmla="*/ 8542532 w 18482842"/>
                  <a:gd name="connsiteY3" fmla="*/ 3562502 h 3562502"/>
                  <a:gd name="connsiteX4" fmla="*/ 8835140 w 18482842"/>
                  <a:gd name="connsiteY4" fmla="*/ 14630 h 3562502"/>
                  <a:gd name="connsiteX5" fmla="*/ 9146313 w 18482842"/>
                  <a:gd name="connsiteY5" fmla="*/ 3076605 h 3562502"/>
                  <a:gd name="connsiteX6" fmla="*/ 9286573 w 18482842"/>
                  <a:gd name="connsiteY6" fmla="*/ 1874957 h 3562502"/>
                  <a:gd name="connsiteX7" fmla="*/ 10705722 w 18482842"/>
                  <a:gd name="connsiteY7" fmla="*/ 1889588 h 3562502"/>
                  <a:gd name="connsiteX8" fmla="*/ 11388144 w 18482842"/>
                  <a:gd name="connsiteY8" fmla="*/ 1880007 h 3562502"/>
                  <a:gd name="connsiteX9" fmla="*/ 12746662 w 18482842"/>
                  <a:gd name="connsiteY9" fmla="*/ 1896902 h 3562502"/>
                  <a:gd name="connsiteX10" fmla="*/ 13001421 w 18482842"/>
                  <a:gd name="connsiteY10" fmla="*/ 2848024 h 3562502"/>
                  <a:gd name="connsiteX11" fmla="*/ 13253522 w 18482842"/>
                  <a:gd name="connsiteY11" fmla="*/ 0 h 3562502"/>
                  <a:gd name="connsiteX12" fmla="*/ 13516869 w 18482842"/>
                  <a:gd name="connsiteY12" fmla="*/ 3533241 h 3562502"/>
                  <a:gd name="connsiteX13" fmla="*/ 13838737 w 18482842"/>
                  <a:gd name="connsiteY13" fmla="*/ 1250899 h 3562502"/>
                  <a:gd name="connsiteX14" fmla="*/ 13933835 w 18482842"/>
                  <a:gd name="connsiteY14" fmla="*/ 1894636 h 3562502"/>
                  <a:gd name="connsiteX15" fmla="*/ 18482842 w 18482842"/>
                  <a:gd name="connsiteY15" fmla="*/ 1940590 h 3562502"/>
                  <a:gd name="connsiteX0" fmla="*/ 0 w 14744037"/>
                  <a:gd name="connsiteY0" fmla="*/ 1904392 h 3562502"/>
                  <a:gd name="connsiteX1" fmla="*/ 8154827 w 14744037"/>
                  <a:gd name="connsiteY1" fmla="*/ 1865376 h 3562502"/>
                  <a:gd name="connsiteX2" fmla="*/ 8257240 w 14744037"/>
                  <a:gd name="connsiteY2" fmla="*/ 1236269 h 3562502"/>
                  <a:gd name="connsiteX3" fmla="*/ 8542532 w 14744037"/>
                  <a:gd name="connsiteY3" fmla="*/ 3562502 h 3562502"/>
                  <a:gd name="connsiteX4" fmla="*/ 8835140 w 14744037"/>
                  <a:gd name="connsiteY4" fmla="*/ 14630 h 3562502"/>
                  <a:gd name="connsiteX5" fmla="*/ 9146313 w 14744037"/>
                  <a:gd name="connsiteY5" fmla="*/ 3076605 h 3562502"/>
                  <a:gd name="connsiteX6" fmla="*/ 9286573 w 14744037"/>
                  <a:gd name="connsiteY6" fmla="*/ 1874957 h 3562502"/>
                  <a:gd name="connsiteX7" fmla="*/ 10705722 w 14744037"/>
                  <a:gd name="connsiteY7" fmla="*/ 1889588 h 3562502"/>
                  <a:gd name="connsiteX8" fmla="*/ 11388144 w 14744037"/>
                  <a:gd name="connsiteY8" fmla="*/ 1880007 h 3562502"/>
                  <a:gd name="connsiteX9" fmla="*/ 12746662 w 14744037"/>
                  <a:gd name="connsiteY9" fmla="*/ 1896902 h 3562502"/>
                  <a:gd name="connsiteX10" fmla="*/ 13001421 w 14744037"/>
                  <a:gd name="connsiteY10" fmla="*/ 2848024 h 3562502"/>
                  <a:gd name="connsiteX11" fmla="*/ 13253522 w 14744037"/>
                  <a:gd name="connsiteY11" fmla="*/ 0 h 3562502"/>
                  <a:gd name="connsiteX12" fmla="*/ 13516869 w 14744037"/>
                  <a:gd name="connsiteY12" fmla="*/ 3533241 h 3562502"/>
                  <a:gd name="connsiteX13" fmla="*/ 13838737 w 14744037"/>
                  <a:gd name="connsiteY13" fmla="*/ 1250899 h 3562502"/>
                  <a:gd name="connsiteX14" fmla="*/ 13933835 w 14744037"/>
                  <a:gd name="connsiteY14" fmla="*/ 1894636 h 3562502"/>
                  <a:gd name="connsiteX15" fmla="*/ 14744037 w 14744037"/>
                  <a:gd name="connsiteY15" fmla="*/ 1892908 h 3562502"/>
                  <a:gd name="connsiteX0" fmla="*/ 0 w 14782714"/>
                  <a:gd name="connsiteY0" fmla="*/ 1904392 h 3562502"/>
                  <a:gd name="connsiteX1" fmla="*/ 8154827 w 14782714"/>
                  <a:gd name="connsiteY1" fmla="*/ 1865376 h 3562502"/>
                  <a:gd name="connsiteX2" fmla="*/ 8257240 w 14782714"/>
                  <a:gd name="connsiteY2" fmla="*/ 1236269 h 3562502"/>
                  <a:gd name="connsiteX3" fmla="*/ 8542532 w 14782714"/>
                  <a:gd name="connsiteY3" fmla="*/ 3562502 h 3562502"/>
                  <a:gd name="connsiteX4" fmla="*/ 8835140 w 14782714"/>
                  <a:gd name="connsiteY4" fmla="*/ 14630 h 3562502"/>
                  <a:gd name="connsiteX5" fmla="*/ 9146313 w 14782714"/>
                  <a:gd name="connsiteY5" fmla="*/ 3076605 h 3562502"/>
                  <a:gd name="connsiteX6" fmla="*/ 9286573 w 14782714"/>
                  <a:gd name="connsiteY6" fmla="*/ 1874957 h 3562502"/>
                  <a:gd name="connsiteX7" fmla="*/ 10705722 w 14782714"/>
                  <a:gd name="connsiteY7" fmla="*/ 1889588 h 3562502"/>
                  <a:gd name="connsiteX8" fmla="*/ 11388144 w 14782714"/>
                  <a:gd name="connsiteY8" fmla="*/ 1880007 h 3562502"/>
                  <a:gd name="connsiteX9" fmla="*/ 12746662 w 14782714"/>
                  <a:gd name="connsiteY9" fmla="*/ 1896902 h 3562502"/>
                  <a:gd name="connsiteX10" fmla="*/ 13001421 w 14782714"/>
                  <a:gd name="connsiteY10" fmla="*/ 2848024 h 3562502"/>
                  <a:gd name="connsiteX11" fmla="*/ 13253522 w 14782714"/>
                  <a:gd name="connsiteY11" fmla="*/ 0 h 3562502"/>
                  <a:gd name="connsiteX12" fmla="*/ 13516869 w 14782714"/>
                  <a:gd name="connsiteY12" fmla="*/ 3533241 h 3562502"/>
                  <a:gd name="connsiteX13" fmla="*/ 13838737 w 14782714"/>
                  <a:gd name="connsiteY13" fmla="*/ 1250899 h 3562502"/>
                  <a:gd name="connsiteX14" fmla="*/ 13933835 w 14782714"/>
                  <a:gd name="connsiteY14" fmla="*/ 1894636 h 3562502"/>
                  <a:gd name="connsiteX15" fmla="*/ 14782714 w 14782714"/>
                  <a:gd name="connsiteY15" fmla="*/ 1904828 h 3562502"/>
                  <a:gd name="connsiteX0" fmla="*/ 0 w 14821391"/>
                  <a:gd name="connsiteY0" fmla="*/ 1904392 h 3562502"/>
                  <a:gd name="connsiteX1" fmla="*/ 8154827 w 14821391"/>
                  <a:gd name="connsiteY1" fmla="*/ 1865376 h 3562502"/>
                  <a:gd name="connsiteX2" fmla="*/ 8257240 w 14821391"/>
                  <a:gd name="connsiteY2" fmla="*/ 1236269 h 3562502"/>
                  <a:gd name="connsiteX3" fmla="*/ 8542532 w 14821391"/>
                  <a:gd name="connsiteY3" fmla="*/ 3562502 h 3562502"/>
                  <a:gd name="connsiteX4" fmla="*/ 8835140 w 14821391"/>
                  <a:gd name="connsiteY4" fmla="*/ 14630 h 3562502"/>
                  <a:gd name="connsiteX5" fmla="*/ 9146313 w 14821391"/>
                  <a:gd name="connsiteY5" fmla="*/ 3076605 h 3562502"/>
                  <a:gd name="connsiteX6" fmla="*/ 9286573 w 14821391"/>
                  <a:gd name="connsiteY6" fmla="*/ 1874957 h 3562502"/>
                  <a:gd name="connsiteX7" fmla="*/ 10705722 w 14821391"/>
                  <a:gd name="connsiteY7" fmla="*/ 1889588 h 3562502"/>
                  <a:gd name="connsiteX8" fmla="*/ 11388144 w 14821391"/>
                  <a:gd name="connsiteY8" fmla="*/ 1880007 h 3562502"/>
                  <a:gd name="connsiteX9" fmla="*/ 12746662 w 14821391"/>
                  <a:gd name="connsiteY9" fmla="*/ 1896902 h 3562502"/>
                  <a:gd name="connsiteX10" fmla="*/ 13001421 w 14821391"/>
                  <a:gd name="connsiteY10" fmla="*/ 2848024 h 3562502"/>
                  <a:gd name="connsiteX11" fmla="*/ 13253522 w 14821391"/>
                  <a:gd name="connsiteY11" fmla="*/ 0 h 3562502"/>
                  <a:gd name="connsiteX12" fmla="*/ 13516869 w 14821391"/>
                  <a:gd name="connsiteY12" fmla="*/ 3533241 h 3562502"/>
                  <a:gd name="connsiteX13" fmla="*/ 13838737 w 14821391"/>
                  <a:gd name="connsiteY13" fmla="*/ 1250899 h 3562502"/>
                  <a:gd name="connsiteX14" fmla="*/ 13933835 w 14821391"/>
                  <a:gd name="connsiteY14" fmla="*/ 1894636 h 3562502"/>
                  <a:gd name="connsiteX15" fmla="*/ 14821391 w 14821391"/>
                  <a:gd name="connsiteY15" fmla="*/ 1916748 h 3562502"/>
                  <a:gd name="connsiteX0" fmla="*/ 0 w 17332784"/>
                  <a:gd name="connsiteY0" fmla="*/ 1904392 h 3562502"/>
                  <a:gd name="connsiteX1" fmla="*/ 8154827 w 17332784"/>
                  <a:gd name="connsiteY1" fmla="*/ 1865376 h 3562502"/>
                  <a:gd name="connsiteX2" fmla="*/ 8257240 w 17332784"/>
                  <a:gd name="connsiteY2" fmla="*/ 1236269 h 3562502"/>
                  <a:gd name="connsiteX3" fmla="*/ 8542532 w 17332784"/>
                  <a:gd name="connsiteY3" fmla="*/ 3562502 h 3562502"/>
                  <a:gd name="connsiteX4" fmla="*/ 8835140 w 17332784"/>
                  <a:gd name="connsiteY4" fmla="*/ 14630 h 3562502"/>
                  <a:gd name="connsiteX5" fmla="*/ 9146313 w 17332784"/>
                  <a:gd name="connsiteY5" fmla="*/ 3076605 h 3562502"/>
                  <a:gd name="connsiteX6" fmla="*/ 9286573 w 17332784"/>
                  <a:gd name="connsiteY6" fmla="*/ 1874957 h 3562502"/>
                  <a:gd name="connsiteX7" fmla="*/ 10705722 w 17332784"/>
                  <a:gd name="connsiteY7" fmla="*/ 1889588 h 3562502"/>
                  <a:gd name="connsiteX8" fmla="*/ 11388144 w 17332784"/>
                  <a:gd name="connsiteY8" fmla="*/ 1880007 h 3562502"/>
                  <a:gd name="connsiteX9" fmla="*/ 12746662 w 17332784"/>
                  <a:gd name="connsiteY9" fmla="*/ 1896902 h 3562502"/>
                  <a:gd name="connsiteX10" fmla="*/ 13001421 w 17332784"/>
                  <a:gd name="connsiteY10" fmla="*/ 2848024 h 3562502"/>
                  <a:gd name="connsiteX11" fmla="*/ 13253522 w 17332784"/>
                  <a:gd name="connsiteY11" fmla="*/ 0 h 3562502"/>
                  <a:gd name="connsiteX12" fmla="*/ 13516869 w 17332784"/>
                  <a:gd name="connsiteY12" fmla="*/ 3533241 h 3562502"/>
                  <a:gd name="connsiteX13" fmla="*/ 13838737 w 17332784"/>
                  <a:gd name="connsiteY13" fmla="*/ 1250899 h 3562502"/>
                  <a:gd name="connsiteX14" fmla="*/ 13933835 w 17332784"/>
                  <a:gd name="connsiteY14" fmla="*/ 1894636 h 3562502"/>
                  <a:gd name="connsiteX15" fmla="*/ 17332784 w 17332784"/>
                  <a:gd name="connsiteY15" fmla="*/ 1860793 h 3562502"/>
                  <a:gd name="connsiteX0" fmla="*/ 0 w 17255964"/>
                  <a:gd name="connsiteY0" fmla="*/ 1904392 h 3562502"/>
                  <a:gd name="connsiteX1" fmla="*/ 8154827 w 17255964"/>
                  <a:gd name="connsiteY1" fmla="*/ 1865376 h 3562502"/>
                  <a:gd name="connsiteX2" fmla="*/ 8257240 w 17255964"/>
                  <a:gd name="connsiteY2" fmla="*/ 1236269 h 3562502"/>
                  <a:gd name="connsiteX3" fmla="*/ 8542532 w 17255964"/>
                  <a:gd name="connsiteY3" fmla="*/ 3562502 h 3562502"/>
                  <a:gd name="connsiteX4" fmla="*/ 8835140 w 17255964"/>
                  <a:gd name="connsiteY4" fmla="*/ 14630 h 3562502"/>
                  <a:gd name="connsiteX5" fmla="*/ 9146313 w 17255964"/>
                  <a:gd name="connsiteY5" fmla="*/ 3076605 h 3562502"/>
                  <a:gd name="connsiteX6" fmla="*/ 9286573 w 17255964"/>
                  <a:gd name="connsiteY6" fmla="*/ 1874957 h 3562502"/>
                  <a:gd name="connsiteX7" fmla="*/ 10705722 w 17255964"/>
                  <a:gd name="connsiteY7" fmla="*/ 1889588 h 3562502"/>
                  <a:gd name="connsiteX8" fmla="*/ 11388144 w 17255964"/>
                  <a:gd name="connsiteY8" fmla="*/ 1880007 h 3562502"/>
                  <a:gd name="connsiteX9" fmla="*/ 12746662 w 17255964"/>
                  <a:gd name="connsiteY9" fmla="*/ 1896902 h 3562502"/>
                  <a:gd name="connsiteX10" fmla="*/ 13001421 w 17255964"/>
                  <a:gd name="connsiteY10" fmla="*/ 2848024 h 3562502"/>
                  <a:gd name="connsiteX11" fmla="*/ 13253522 w 17255964"/>
                  <a:gd name="connsiteY11" fmla="*/ 0 h 3562502"/>
                  <a:gd name="connsiteX12" fmla="*/ 13516869 w 17255964"/>
                  <a:gd name="connsiteY12" fmla="*/ 3533241 h 3562502"/>
                  <a:gd name="connsiteX13" fmla="*/ 13838737 w 17255964"/>
                  <a:gd name="connsiteY13" fmla="*/ 1250899 h 3562502"/>
                  <a:gd name="connsiteX14" fmla="*/ 13933835 w 17255964"/>
                  <a:gd name="connsiteY14" fmla="*/ 1894636 h 3562502"/>
                  <a:gd name="connsiteX15" fmla="*/ 17255964 w 17255964"/>
                  <a:gd name="connsiteY15" fmla="*/ 1867897 h 3562502"/>
                  <a:gd name="connsiteX0" fmla="*/ 0 w 17279011"/>
                  <a:gd name="connsiteY0" fmla="*/ 1904392 h 3562502"/>
                  <a:gd name="connsiteX1" fmla="*/ 8154827 w 17279011"/>
                  <a:gd name="connsiteY1" fmla="*/ 1865376 h 3562502"/>
                  <a:gd name="connsiteX2" fmla="*/ 8257240 w 17279011"/>
                  <a:gd name="connsiteY2" fmla="*/ 1236269 h 3562502"/>
                  <a:gd name="connsiteX3" fmla="*/ 8542532 w 17279011"/>
                  <a:gd name="connsiteY3" fmla="*/ 3562502 h 3562502"/>
                  <a:gd name="connsiteX4" fmla="*/ 8835140 w 17279011"/>
                  <a:gd name="connsiteY4" fmla="*/ 14630 h 3562502"/>
                  <a:gd name="connsiteX5" fmla="*/ 9146313 w 17279011"/>
                  <a:gd name="connsiteY5" fmla="*/ 3076605 h 3562502"/>
                  <a:gd name="connsiteX6" fmla="*/ 9286573 w 17279011"/>
                  <a:gd name="connsiteY6" fmla="*/ 1874957 h 3562502"/>
                  <a:gd name="connsiteX7" fmla="*/ 10705722 w 17279011"/>
                  <a:gd name="connsiteY7" fmla="*/ 1889588 h 3562502"/>
                  <a:gd name="connsiteX8" fmla="*/ 11388144 w 17279011"/>
                  <a:gd name="connsiteY8" fmla="*/ 1880007 h 3562502"/>
                  <a:gd name="connsiteX9" fmla="*/ 12746662 w 17279011"/>
                  <a:gd name="connsiteY9" fmla="*/ 1896902 h 3562502"/>
                  <a:gd name="connsiteX10" fmla="*/ 13001421 w 17279011"/>
                  <a:gd name="connsiteY10" fmla="*/ 2848024 h 3562502"/>
                  <a:gd name="connsiteX11" fmla="*/ 13253522 w 17279011"/>
                  <a:gd name="connsiteY11" fmla="*/ 0 h 3562502"/>
                  <a:gd name="connsiteX12" fmla="*/ 13516869 w 17279011"/>
                  <a:gd name="connsiteY12" fmla="*/ 3533241 h 3562502"/>
                  <a:gd name="connsiteX13" fmla="*/ 13838737 w 17279011"/>
                  <a:gd name="connsiteY13" fmla="*/ 1250899 h 3562502"/>
                  <a:gd name="connsiteX14" fmla="*/ 13933835 w 17279011"/>
                  <a:gd name="connsiteY14" fmla="*/ 1894636 h 3562502"/>
                  <a:gd name="connsiteX15" fmla="*/ 17279011 w 17279011"/>
                  <a:gd name="connsiteY15" fmla="*/ 1867897 h 3562502"/>
                  <a:gd name="connsiteX0" fmla="*/ 0 w 17279011"/>
                  <a:gd name="connsiteY0" fmla="*/ 1904392 h 3562502"/>
                  <a:gd name="connsiteX1" fmla="*/ 8154827 w 17279011"/>
                  <a:gd name="connsiteY1" fmla="*/ 1865376 h 3562502"/>
                  <a:gd name="connsiteX2" fmla="*/ 8257240 w 17279011"/>
                  <a:gd name="connsiteY2" fmla="*/ 1236269 h 3562502"/>
                  <a:gd name="connsiteX3" fmla="*/ 8542532 w 17279011"/>
                  <a:gd name="connsiteY3" fmla="*/ 3562502 h 3562502"/>
                  <a:gd name="connsiteX4" fmla="*/ 8835140 w 17279011"/>
                  <a:gd name="connsiteY4" fmla="*/ 14630 h 3562502"/>
                  <a:gd name="connsiteX5" fmla="*/ 9146313 w 17279011"/>
                  <a:gd name="connsiteY5" fmla="*/ 3076605 h 3562502"/>
                  <a:gd name="connsiteX6" fmla="*/ 9286573 w 17279011"/>
                  <a:gd name="connsiteY6" fmla="*/ 1874957 h 3562502"/>
                  <a:gd name="connsiteX7" fmla="*/ 10705722 w 17279011"/>
                  <a:gd name="connsiteY7" fmla="*/ 1889588 h 3562502"/>
                  <a:gd name="connsiteX8" fmla="*/ 11388144 w 17279011"/>
                  <a:gd name="connsiteY8" fmla="*/ 1880007 h 3562502"/>
                  <a:gd name="connsiteX9" fmla="*/ 12746662 w 17279011"/>
                  <a:gd name="connsiteY9" fmla="*/ 1896902 h 3562502"/>
                  <a:gd name="connsiteX10" fmla="*/ 13001421 w 17279011"/>
                  <a:gd name="connsiteY10" fmla="*/ 2848024 h 3562502"/>
                  <a:gd name="connsiteX11" fmla="*/ 13253522 w 17279011"/>
                  <a:gd name="connsiteY11" fmla="*/ 0 h 3562502"/>
                  <a:gd name="connsiteX12" fmla="*/ 13516869 w 17279011"/>
                  <a:gd name="connsiteY12" fmla="*/ 3533241 h 3562502"/>
                  <a:gd name="connsiteX13" fmla="*/ 13838737 w 17279011"/>
                  <a:gd name="connsiteY13" fmla="*/ 1250899 h 3562502"/>
                  <a:gd name="connsiteX14" fmla="*/ 13933836 w 17279011"/>
                  <a:gd name="connsiteY14" fmla="*/ 1873328 h 3562502"/>
                  <a:gd name="connsiteX15" fmla="*/ 17279011 w 17279011"/>
                  <a:gd name="connsiteY15" fmla="*/ 1867897 h 3562502"/>
                  <a:gd name="connsiteX0" fmla="*/ 0 w 17279011"/>
                  <a:gd name="connsiteY0" fmla="*/ 1904392 h 3562502"/>
                  <a:gd name="connsiteX1" fmla="*/ 8154827 w 17279011"/>
                  <a:gd name="connsiteY1" fmla="*/ 1865376 h 3562502"/>
                  <a:gd name="connsiteX2" fmla="*/ 8257240 w 17279011"/>
                  <a:gd name="connsiteY2" fmla="*/ 1236269 h 3562502"/>
                  <a:gd name="connsiteX3" fmla="*/ 8542532 w 17279011"/>
                  <a:gd name="connsiteY3" fmla="*/ 3562502 h 3562502"/>
                  <a:gd name="connsiteX4" fmla="*/ 8835140 w 17279011"/>
                  <a:gd name="connsiteY4" fmla="*/ 14630 h 3562502"/>
                  <a:gd name="connsiteX5" fmla="*/ 9146313 w 17279011"/>
                  <a:gd name="connsiteY5" fmla="*/ 3076605 h 3562502"/>
                  <a:gd name="connsiteX6" fmla="*/ 9286573 w 17279011"/>
                  <a:gd name="connsiteY6" fmla="*/ 1874957 h 3562502"/>
                  <a:gd name="connsiteX7" fmla="*/ 10705722 w 17279011"/>
                  <a:gd name="connsiteY7" fmla="*/ 1889588 h 3562502"/>
                  <a:gd name="connsiteX8" fmla="*/ 11388144 w 17279011"/>
                  <a:gd name="connsiteY8" fmla="*/ 1880007 h 3562502"/>
                  <a:gd name="connsiteX9" fmla="*/ 12746662 w 17279011"/>
                  <a:gd name="connsiteY9" fmla="*/ 1882695 h 3562502"/>
                  <a:gd name="connsiteX10" fmla="*/ 13001421 w 17279011"/>
                  <a:gd name="connsiteY10" fmla="*/ 2848024 h 3562502"/>
                  <a:gd name="connsiteX11" fmla="*/ 13253522 w 17279011"/>
                  <a:gd name="connsiteY11" fmla="*/ 0 h 3562502"/>
                  <a:gd name="connsiteX12" fmla="*/ 13516869 w 17279011"/>
                  <a:gd name="connsiteY12" fmla="*/ 3533241 h 3562502"/>
                  <a:gd name="connsiteX13" fmla="*/ 13838737 w 17279011"/>
                  <a:gd name="connsiteY13" fmla="*/ 1250899 h 3562502"/>
                  <a:gd name="connsiteX14" fmla="*/ 13933836 w 17279011"/>
                  <a:gd name="connsiteY14" fmla="*/ 1873328 h 3562502"/>
                  <a:gd name="connsiteX15" fmla="*/ 17279011 w 17279011"/>
                  <a:gd name="connsiteY15" fmla="*/ 1867897 h 3562502"/>
                  <a:gd name="connsiteX0" fmla="*/ 0 w 17279011"/>
                  <a:gd name="connsiteY0" fmla="*/ 1904392 h 3562502"/>
                  <a:gd name="connsiteX1" fmla="*/ 8154827 w 17279011"/>
                  <a:gd name="connsiteY1" fmla="*/ 1865376 h 3562502"/>
                  <a:gd name="connsiteX2" fmla="*/ 8257240 w 17279011"/>
                  <a:gd name="connsiteY2" fmla="*/ 1236269 h 3562502"/>
                  <a:gd name="connsiteX3" fmla="*/ 8542532 w 17279011"/>
                  <a:gd name="connsiteY3" fmla="*/ 3562502 h 3562502"/>
                  <a:gd name="connsiteX4" fmla="*/ 8835140 w 17279011"/>
                  <a:gd name="connsiteY4" fmla="*/ 14630 h 3562502"/>
                  <a:gd name="connsiteX5" fmla="*/ 9146313 w 17279011"/>
                  <a:gd name="connsiteY5" fmla="*/ 3076605 h 3562502"/>
                  <a:gd name="connsiteX6" fmla="*/ 9286573 w 17279011"/>
                  <a:gd name="connsiteY6" fmla="*/ 1867853 h 3562502"/>
                  <a:gd name="connsiteX7" fmla="*/ 10705722 w 17279011"/>
                  <a:gd name="connsiteY7" fmla="*/ 1889588 h 3562502"/>
                  <a:gd name="connsiteX8" fmla="*/ 11388144 w 17279011"/>
                  <a:gd name="connsiteY8" fmla="*/ 1880007 h 3562502"/>
                  <a:gd name="connsiteX9" fmla="*/ 12746662 w 17279011"/>
                  <a:gd name="connsiteY9" fmla="*/ 1882695 h 3562502"/>
                  <a:gd name="connsiteX10" fmla="*/ 13001421 w 17279011"/>
                  <a:gd name="connsiteY10" fmla="*/ 2848024 h 3562502"/>
                  <a:gd name="connsiteX11" fmla="*/ 13253522 w 17279011"/>
                  <a:gd name="connsiteY11" fmla="*/ 0 h 3562502"/>
                  <a:gd name="connsiteX12" fmla="*/ 13516869 w 17279011"/>
                  <a:gd name="connsiteY12" fmla="*/ 3533241 h 3562502"/>
                  <a:gd name="connsiteX13" fmla="*/ 13838737 w 17279011"/>
                  <a:gd name="connsiteY13" fmla="*/ 1250899 h 3562502"/>
                  <a:gd name="connsiteX14" fmla="*/ 13933836 w 17279011"/>
                  <a:gd name="connsiteY14" fmla="*/ 1873328 h 3562502"/>
                  <a:gd name="connsiteX15" fmla="*/ 17279011 w 17279011"/>
                  <a:gd name="connsiteY15" fmla="*/ 1867897 h 3562502"/>
                  <a:gd name="connsiteX0" fmla="*/ 0 w 17279011"/>
                  <a:gd name="connsiteY0" fmla="*/ 1904392 h 3562502"/>
                  <a:gd name="connsiteX1" fmla="*/ 8154827 w 17279011"/>
                  <a:gd name="connsiteY1" fmla="*/ 1865376 h 3562502"/>
                  <a:gd name="connsiteX2" fmla="*/ 8257240 w 17279011"/>
                  <a:gd name="connsiteY2" fmla="*/ 1236269 h 3562502"/>
                  <a:gd name="connsiteX3" fmla="*/ 8542532 w 17279011"/>
                  <a:gd name="connsiteY3" fmla="*/ 3562502 h 3562502"/>
                  <a:gd name="connsiteX4" fmla="*/ 8835140 w 17279011"/>
                  <a:gd name="connsiteY4" fmla="*/ 14630 h 3562502"/>
                  <a:gd name="connsiteX5" fmla="*/ 9146313 w 17279011"/>
                  <a:gd name="connsiteY5" fmla="*/ 3076605 h 3562502"/>
                  <a:gd name="connsiteX6" fmla="*/ 9286573 w 17279011"/>
                  <a:gd name="connsiteY6" fmla="*/ 1867853 h 3562502"/>
                  <a:gd name="connsiteX7" fmla="*/ 10705722 w 17279011"/>
                  <a:gd name="connsiteY7" fmla="*/ 1889588 h 3562502"/>
                  <a:gd name="connsiteX8" fmla="*/ 12746662 w 17279011"/>
                  <a:gd name="connsiteY8" fmla="*/ 1882695 h 3562502"/>
                  <a:gd name="connsiteX9" fmla="*/ 13001421 w 17279011"/>
                  <a:gd name="connsiteY9" fmla="*/ 2848024 h 3562502"/>
                  <a:gd name="connsiteX10" fmla="*/ 13253522 w 17279011"/>
                  <a:gd name="connsiteY10" fmla="*/ 0 h 3562502"/>
                  <a:gd name="connsiteX11" fmla="*/ 13516869 w 17279011"/>
                  <a:gd name="connsiteY11" fmla="*/ 3533241 h 3562502"/>
                  <a:gd name="connsiteX12" fmla="*/ 13838737 w 17279011"/>
                  <a:gd name="connsiteY12" fmla="*/ 1250899 h 3562502"/>
                  <a:gd name="connsiteX13" fmla="*/ 13933836 w 17279011"/>
                  <a:gd name="connsiteY13" fmla="*/ 1873328 h 3562502"/>
                  <a:gd name="connsiteX14" fmla="*/ 17279011 w 17279011"/>
                  <a:gd name="connsiteY14" fmla="*/ 1867897 h 3562502"/>
                  <a:gd name="connsiteX0" fmla="*/ 0 w 17279011"/>
                  <a:gd name="connsiteY0" fmla="*/ 1904392 h 3562502"/>
                  <a:gd name="connsiteX1" fmla="*/ 8154827 w 17279011"/>
                  <a:gd name="connsiteY1" fmla="*/ 1865376 h 3562502"/>
                  <a:gd name="connsiteX2" fmla="*/ 8257240 w 17279011"/>
                  <a:gd name="connsiteY2" fmla="*/ 1236269 h 3562502"/>
                  <a:gd name="connsiteX3" fmla="*/ 8542532 w 17279011"/>
                  <a:gd name="connsiteY3" fmla="*/ 3562502 h 3562502"/>
                  <a:gd name="connsiteX4" fmla="*/ 8835140 w 17279011"/>
                  <a:gd name="connsiteY4" fmla="*/ 14630 h 3562502"/>
                  <a:gd name="connsiteX5" fmla="*/ 9146313 w 17279011"/>
                  <a:gd name="connsiteY5" fmla="*/ 3076605 h 3562502"/>
                  <a:gd name="connsiteX6" fmla="*/ 9286573 w 17279011"/>
                  <a:gd name="connsiteY6" fmla="*/ 1867853 h 3562502"/>
                  <a:gd name="connsiteX7" fmla="*/ 12746662 w 17279011"/>
                  <a:gd name="connsiteY7" fmla="*/ 1882695 h 3562502"/>
                  <a:gd name="connsiteX8" fmla="*/ 13001421 w 17279011"/>
                  <a:gd name="connsiteY8" fmla="*/ 2848024 h 3562502"/>
                  <a:gd name="connsiteX9" fmla="*/ 13253522 w 17279011"/>
                  <a:gd name="connsiteY9" fmla="*/ 0 h 3562502"/>
                  <a:gd name="connsiteX10" fmla="*/ 13516869 w 17279011"/>
                  <a:gd name="connsiteY10" fmla="*/ 3533241 h 3562502"/>
                  <a:gd name="connsiteX11" fmla="*/ 13838737 w 17279011"/>
                  <a:gd name="connsiteY11" fmla="*/ 1250899 h 3562502"/>
                  <a:gd name="connsiteX12" fmla="*/ 13933836 w 17279011"/>
                  <a:gd name="connsiteY12" fmla="*/ 1873328 h 3562502"/>
                  <a:gd name="connsiteX13" fmla="*/ 17279011 w 17279011"/>
                  <a:gd name="connsiteY13" fmla="*/ 1867897 h 3562502"/>
                  <a:gd name="connsiteX0" fmla="*/ 0 w 17279011"/>
                  <a:gd name="connsiteY0" fmla="*/ 1904392 h 3562502"/>
                  <a:gd name="connsiteX1" fmla="*/ 8154827 w 17279011"/>
                  <a:gd name="connsiteY1" fmla="*/ 1865376 h 3562502"/>
                  <a:gd name="connsiteX2" fmla="*/ 8257240 w 17279011"/>
                  <a:gd name="connsiteY2" fmla="*/ 1236269 h 3562502"/>
                  <a:gd name="connsiteX3" fmla="*/ 8542532 w 17279011"/>
                  <a:gd name="connsiteY3" fmla="*/ 3562502 h 3562502"/>
                  <a:gd name="connsiteX4" fmla="*/ 8835140 w 17279011"/>
                  <a:gd name="connsiteY4" fmla="*/ 14630 h 3562502"/>
                  <a:gd name="connsiteX5" fmla="*/ 9146313 w 17279011"/>
                  <a:gd name="connsiteY5" fmla="*/ 3076605 h 3562502"/>
                  <a:gd name="connsiteX6" fmla="*/ 9286573 w 17279011"/>
                  <a:gd name="connsiteY6" fmla="*/ 1867853 h 3562502"/>
                  <a:gd name="connsiteX7" fmla="*/ 12746662 w 17279011"/>
                  <a:gd name="connsiteY7" fmla="*/ 1868490 h 3562502"/>
                  <a:gd name="connsiteX8" fmla="*/ 13001421 w 17279011"/>
                  <a:gd name="connsiteY8" fmla="*/ 2848024 h 3562502"/>
                  <a:gd name="connsiteX9" fmla="*/ 13253522 w 17279011"/>
                  <a:gd name="connsiteY9" fmla="*/ 0 h 3562502"/>
                  <a:gd name="connsiteX10" fmla="*/ 13516869 w 17279011"/>
                  <a:gd name="connsiteY10" fmla="*/ 3533241 h 3562502"/>
                  <a:gd name="connsiteX11" fmla="*/ 13838737 w 17279011"/>
                  <a:gd name="connsiteY11" fmla="*/ 1250899 h 3562502"/>
                  <a:gd name="connsiteX12" fmla="*/ 13933836 w 17279011"/>
                  <a:gd name="connsiteY12" fmla="*/ 1873328 h 3562502"/>
                  <a:gd name="connsiteX13" fmla="*/ 17279011 w 17279011"/>
                  <a:gd name="connsiteY13" fmla="*/ 1867897 h 3562502"/>
                  <a:gd name="connsiteX0" fmla="*/ 0 w 19775667"/>
                  <a:gd name="connsiteY0" fmla="*/ 1861774 h 3562502"/>
                  <a:gd name="connsiteX1" fmla="*/ 10651483 w 19775667"/>
                  <a:gd name="connsiteY1" fmla="*/ 1865376 h 3562502"/>
                  <a:gd name="connsiteX2" fmla="*/ 10753896 w 19775667"/>
                  <a:gd name="connsiteY2" fmla="*/ 1236269 h 3562502"/>
                  <a:gd name="connsiteX3" fmla="*/ 11039188 w 19775667"/>
                  <a:gd name="connsiteY3" fmla="*/ 3562502 h 3562502"/>
                  <a:gd name="connsiteX4" fmla="*/ 11331796 w 19775667"/>
                  <a:gd name="connsiteY4" fmla="*/ 14630 h 3562502"/>
                  <a:gd name="connsiteX5" fmla="*/ 11642969 w 19775667"/>
                  <a:gd name="connsiteY5" fmla="*/ 3076605 h 3562502"/>
                  <a:gd name="connsiteX6" fmla="*/ 11783229 w 19775667"/>
                  <a:gd name="connsiteY6" fmla="*/ 1867853 h 3562502"/>
                  <a:gd name="connsiteX7" fmla="*/ 15243318 w 19775667"/>
                  <a:gd name="connsiteY7" fmla="*/ 1868490 h 3562502"/>
                  <a:gd name="connsiteX8" fmla="*/ 15498077 w 19775667"/>
                  <a:gd name="connsiteY8" fmla="*/ 2848024 h 3562502"/>
                  <a:gd name="connsiteX9" fmla="*/ 15750178 w 19775667"/>
                  <a:gd name="connsiteY9" fmla="*/ 0 h 3562502"/>
                  <a:gd name="connsiteX10" fmla="*/ 16013525 w 19775667"/>
                  <a:gd name="connsiteY10" fmla="*/ 3533241 h 3562502"/>
                  <a:gd name="connsiteX11" fmla="*/ 16335393 w 19775667"/>
                  <a:gd name="connsiteY11" fmla="*/ 1250899 h 3562502"/>
                  <a:gd name="connsiteX12" fmla="*/ 16430492 w 19775667"/>
                  <a:gd name="connsiteY12" fmla="*/ 1873328 h 3562502"/>
                  <a:gd name="connsiteX13" fmla="*/ 19775667 w 19775667"/>
                  <a:gd name="connsiteY13" fmla="*/ 1867897 h 3562502"/>
                  <a:gd name="connsiteX0" fmla="*/ 0 w 19075538"/>
                  <a:gd name="connsiteY0" fmla="*/ 1861774 h 3562502"/>
                  <a:gd name="connsiteX1" fmla="*/ 10651483 w 19075538"/>
                  <a:gd name="connsiteY1" fmla="*/ 1865376 h 3562502"/>
                  <a:gd name="connsiteX2" fmla="*/ 10753896 w 19075538"/>
                  <a:gd name="connsiteY2" fmla="*/ 1236269 h 3562502"/>
                  <a:gd name="connsiteX3" fmla="*/ 11039188 w 19075538"/>
                  <a:gd name="connsiteY3" fmla="*/ 3562502 h 3562502"/>
                  <a:gd name="connsiteX4" fmla="*/ 11331796 w 19075538"/>
                  <a:gd name="connsiteY4" fmla="*/ 14630 h 3562502"/>
                  <a:gd name="connsiteX5" fmla="*/ 11642969 w 19075538"/>
                  <a:gd name="connsiteY5" fmla="*/ 3076605 h 3562502"/>
                  <a:gd name="connsiteX6" fmla="*/ 11783229 w 19075538"/>
                  <a:gd name="connsiteY6" fmla="*/ 1867853 h 3562502"/>
                  <a:gd name="connsiteX7" fmla="*/ 15243318 w 19075538"/>
                  <a:gd name="connsiteY7" fmla="*/ 1868490 h 3562502"/>
                  <a:gd name="connsiteX8" fmla="*/ 15498077 w 19075538"/>
                  <a:gd name="connsiteY8" fmla="*/ 2848024 h 3562502"/>
                  <a:gd name="connsiteX9" fmla="*/ 15750178 w 19075538"/>
                  <a:gd name="connsiteY9" fmla="*/ 0 h 3562502"/>
                  <a:gd name="connsiteX10" fmla="*/ 16013525 w 19075538"/>
                  <a:gd name="connsiteY10" fmla="*/ 3533241 h 3562502"/>
                  <a:gd name="connsiteX11" fmla="*/ 16335393 w 19075538"/>
                  <a:gd name="connsiteY11" fmla="*/ 1250899 h 3562502"/>
                  <a:gd name="connsiteX12" fmla="*/ 16430492 w 19075538"/>
                  <a:gd name="connsiteY12" fmla="*/ 1873328 h 3562502"/>
                  <a:gd name="connsiteX13" fmla="*/ 19075538 w 19075538"/>
                  <a:gd name="connsiteY13" fmla="*/ 1874243 h 3562502"/>
                  <a:gd name="connsiteX0" fmla="*/ 0 w 19096130"/>
                  <a:gd name="connsiteY0" fmla="*/ 1861774 h 3562502"/>
                  <a:gd name="connsiteX1" fmla="*/ 10651483 w 19096130"/>
                  <a:gd name="connsiteY1" fmla="*/ 1865376 h 3562502"/>
                  <a:gd name="connsiteX2" fmla="*/ 10753896 w 19096130"/>
                  <a:gd name="connsiteY2" fmla="*/ 1236269 h 3562502"/>
                  <a:gd name="connsiteX3" fmla="*/ 11039188 w 19096130"/>
                  <a:gd name="connsiteY3" fmla="*/ 3562502 h 3562502"/>
                  <a:gd name="connsiteX4" fmla="*/ 11331796 w 19096130"/>
                  <a:gd name="connsiteY4" fmla="*/ 14630 h 3562502"/>
                  <a:gd name="connsiteX5" fmla="*/ 11642969 w 19096130"/>
                  <a:gd name="connsiteY5" fmla="*/ 3076605 h 3562502"/>
                  <a:gd name="connsiteX6" fmla="*/ 11783229 w 19096130"/>
                  <a:gd name="connsiteY6" fmla="*/ 1867853 h 3562502"/>
                  <a:gd name="connsiteX7" fmla="*/ 15243318 w 19096130"/>
                  <a:gd name="connsiteY7" fmla="*/ 1868490 h 3562502"/>
                  <a:gd name="connsiteX8" fmla="*/ 15498077 w 19096130"/>
                  <a:gd name="connsiteY8" fmla="*/ 2848024 h 3562502"/>
                  <a:gd name="connsiteX9" fmla="*/ 15750178 w 19096130"/>
                  <a:gd name="connsiteY9" fmla="*/ 0 h 3562502"/>
                  <a:gd name="connsiteX10" fmla="*/ 16013525 w 19096130"/>
                  <a:gd name="connsiteY10" fmla="*/ 3533241 h 3562502"/>
                  <a:gd name="connsiteX11" fmla="*/ 16335393 w 19096130"/>
                  <a:gd name="connsiteY11" fmla="*/ 1250899 h 3562502"/>
                  <a:gd name="connsiteX12" fmla="*/ 16430492 w 19096130"/>
                  <a:gd name="connsiteY12" fmla="*/ 1873328 h 3562502"/>
                  <a:gd name="connsiteX13" fmla="*/ 19096130 w 19096130"/>
                  <a:gd name="connsiteY13" fmla="*/ 1874243 h 3562502"/>
                  <a:gd name="connsiteX0" fmla="*/ 0 w 19096130"/>
                  <a:gd name="connsiteY0" fmla="*/ 1861774 h 3562502"/>
                  <a:gd name="connsiteX1" fmla="*/ 10651483 w 19096130"/>
                  <a:gd name="connsiteY1" fmla="*/ 1865376 h 3562502"/>
                  <a:gd name="connsiteX2" fmla="*/ 10753896 w 19096130"/>
                  <a:gd name="connsiteY2" fmla="*/ 1236269 h 3562502"/>
                  <a:gd name="connsiteX3" fmla="*/ 11039188 w 19096130"/>
                  <a:gd name="connsiteY3" fmla="*/ 3562502 h 3562502"/>
                  <a:gd name="connsiteX4" fmla="*/ 11331796 w 19096130"/>
                  <a:gd name="connsiteY4" fmla="*/ 14630 h 3562502"/>
                  <a:gd name="connsiteX5" fmla="*/ 11642969 w 19096130"/>
                  <a:gd name="connsiteY5" fmla="*/ 3076605 h 3562502"/>
                  <a:gd name="connsiteX6" fmla="*/ 11783229 w 19096130"/>
                  <a:gd name="connsiteY6" fmla="*/ 1867853 h 3562502"/>
                  <a:gd name="connsiteX7" fmla="*/ 15243318 w 19096130"/>
                  <a:gd name="connsiteY7" fmla="*/ 1868490 h 3562502"/>
                  <a:gd name="connsiteX8" fmla="*/ 15498077 w 19096130"/>
                  <a:gd name="connsiteY8" fmla="*/ 2848024 h 3562502"/>
                  <a:gd name="connsiteX9" fmla="*/ 15750178 w 19096130"/>
                  <a:gd name="connsiteY9" fmla="*/ 0 h 3562502"/>
                  <a:gd name="connsiteX10" fmla="*/ 16013525 w 19096130"/>
                  <a:gd name="connsiteY10" fmla="*/ 3533241 h 3562502"/>
                  <a:gd name="connsiteX11" fmla="*/ 16335393 w 19096130"/>
                  <a:gd name="connsiteY11" fmla="*/ 1250899 h 3562502"/>
                  <a:gd name="connsiteX12" fmla="*/ 16430492 w 19096130"/>
                  <a:gd name="connsiteY12" fmla="*/ 1873328 h 3562502"/>
                  <a:gd name="connsiteX13" fmla="*/ 19096130 w 19096130"/>
                  <a:gd name="connsiteY13" fmla="*/ 1867897 h 3562502"/>
                  <a:gd name="connsiteX0" fmla="*/ 0 w 19096130"/>
                  <a:gd name="connsiteY0" fmla="*/ 1861774 h 3562502"/>
                  <a:gd name="connsiteX1" fmla="*/ 10651483 w 19096130"/>
                  <a:gd name="connsiteY1" fmla="*/ 1865376 h 3562502"/>
                  <a:gd name="connsiteX2" fmla="*/ 10753896 w 19096130"/>
                  <a:gd name="connsiteY2" fmla="*/ 1236269 h 3562502"/>
                  <a:gd name="connsiteX3" fmla="*/ 11039188 w 19096130"/>
                  <a:gd name="connsiteY3" fmla="*/ 3562502 h 3562502"/>
                  <a:gd name="connsiteX4" fmla="*/ 11331796 w 19096130"/>
                  <a:gd name="connsiteY4" fmla="*/ 14630 h 3562502"/>
                  <a:gd name="connsiteX5" fmla="*/ 11642969 w 19096130"/>
                  <a:gd name="connsiteY5" fmla="*/ 3076605 h 3562502"/>
                  <a:gd name="connsiteX6" fmla="*/ 11783229 w 19096130"/>
                  <a:gd name="connsiteY6" fmla="*/ 1867853 h 3562502"/>
                  <a:gd name="connsiteX7" fmla="*/ 15243318 w 19096130"/>
                  <a:gd name="connsiteY7" fmla="*/ 1868490 h 3562502"/>
                  <a:gd name="connsiteX8" fmla="*/ 15498077 w 19096130"/>
                  <a:gd name="connsiteY8" fmla="*/ 2848024 h 3562502"/>
                  <a:gd name="connsiteX9" fmla="*/ 15750178 w 19096130"/>
                  <a:gd name="connsiteY9" fmla="*/ 0 h 3562502"/>
                  <a:gd name="connsiteX10" fmla="*/ 16013525 w 19096130"/>
                  <a:gd name="connsiteY10" fmla="*/ 3533241 h 3562502"/>
                  <a:gd name="connsiteX11" fmla="*/ 16335393 w 19096130"/>
                  <a:gd name="connsiteY11" fmla="*/ 1250899 h 3562502"/>
                  <a:gd name="connsiteX12" fmla="*/ 16430492 w 19096130"/>
                  <a:gd name="connsiteY12" fmla="*/ 1873328 h 3562502"/>
                  <a:gd name="connsiteX13" fmla="*/ 19096130 w 19096130"/>
                  <a:gd name="connsiteY13" fmla="*/ 1867897 h 3562502"/>
                  <a:gd name="connsiteX0" fmla="*/ 0 w 19096130"/>
                  <a:gd name="connsiteY0" fmla="*/ 1861774 h 3562502"/>
                  <a:gd name="connsiteX1" fmla="*/ 10651483 w 19096130"/>
                  <a:gd name="connsiteY1" fmla="*/ 1865376 h 3562502"/>
                  <a:gd name="connsiteX2" fmla="*/ 10753896 w 19096130"/>
                  <a:gd name="connsiteY2" fmla="*/ 1236269 h 3562502"/>
                  <a:gd name="connsiteX3" fmla="*/ 11039188 w 19096130"/>
                  <a:gd name="connsiteY3" fmla="*/ 3562502 h 3562502"/>
                  <a:gd name="connsiteX4" fmla="*/ 11331796 w 19096130"/>
                  <a:gd name="connsiteY4" fmla="*/ 14630 h 3562502"/>
                  <a:gd name="connsiteX5" fmla="*/ 11642969 w 19096130"/>
                  <a:gd name="connsiteY5" fmla="*/ 3076605 h 3562502"/>
                  <a:gd name="connsiteX6" fmla="*/ 11783229 w 19096130"/>
                  <a:gd name="connsiteY6" fmla="*/ 1867853 h 3562502"/>
                  <a:gd name="connsiteX7" fmla="*/ 15243318 w 19096130"/>
                  <a:gd name="connsiteY7" fmla="*/ 1868490 h 3562502"/>
                  <a:gd name="connsiteX8" fmla="*/ 15498077 w 19096130"/>
                  <a:gd name="connsiteY8" fmla="*/ 2848024 h 3562502"/>
                  <a:gd name="connsiteX9" fmla="*/ 15750178 w 19096130"/>
                  <a:gd name="connsiteY9" fmla="*/ 0 h 3562502"/>
                  <a:gd name="connsiteX10" fmla="*/ 16013525 w 19096130"/>
                  <a:gd name="connsiteY10" fmla="*/ 3533241 h 3562502"/>
                  <a:gd name="connsiteX11" fmla="*/ 16335393 w 19096130"/>
                  <a:gd name="connsiteY11" fmla="*/ 1250899 h 3562502"/>
                  <a:gd name="connsiteX12" fmla="*/ 16430491 w 19096130"/>
                  <a:gd name="connsiteY12" fmla="*/ 1860635 h 3562502"/>
                  <a:gd name="connsiteX13" fmla="*/ 19096130 w 19096130"/>
                  <a:gd name="connsiteY13" fmla="*/ 1867897 h 3562502"/>
                  <a:gd name="connsiteX0" fmla="*/ 0 w 19748213"/>
                  <a:gd name="connsiteY0" fmla="*/ 1868122 h 3562502"/>
                  <a:gd name="connsiteX1" fmla="*/ 11303566 w 19748213"/>
                  <a:gd name="connsiteY1" fmla="*/ 1865376 h 3562502"/>
                  <a:gd name="connsiteX2" fmla="*/ 11405979 w 19748213"/>
                  <a:gd name="connsiteY2" fmla="*/ 1236269 h 3562502"/>
                  <a:gd name="connsiteX3" fmla="*/ 11691271 w 19748213"/>
                  <a:gd name="connsiteY3" fmla="*/ 3562502 h 3562502"/>
                  <a:gd name="connsiteX4" fmla="*/ 11983879 w 19748213"/>
                  <a:gd name="connsiteY4" fmla="*/ 14630 h 3562502"/>
                  <a:gd name="connsiteX5" fmla="*/ 12295052 w 19748213"/>
                  <a:gd name="connsiteY5" fmla="*/ 3076605 h 3562502"/>
                  <a:gd name="connsiteX6" fmla="*/ 12435312 w 19748213"/>
                  <a:gd name="connsiteY6" fmla="*/ 1867853 h 3562502"/>
                  <a:gd name="connsiteX7" fmla="*/ 15895401 w 19748213"/>
                  <a:gd name="connsiteY7" fmla="*/ 1868490 h 3562502"/>
                  <a:gd name="connsiteX8" fmla="*/ 16150160 w 19748213"/>
                  <a:gd name="connsiteY8" fmla="*/ 2848024 h 3562502"/>
                  <a:gd name="connsiteX9" fmla="*/ 16402261 w 19748213"/>
                  <a:gd name="connsiteY9" fmla="*/ 0 h 3562502"/>
                  <a:gd name="connsiteX10" fmla="*/ 16665608 w 19748213"/>
                  <a:gd name="connsiteY10" fmla="*/ 3533241 h 3562502"/>
                  <a:gd name="connsiteX11" fmla="*/ 16987476 w 19748213"/>
                  <a:gd name="connsiteY11" fmla="*/ 1250899 h 3562502"/>
                  <a:gd name="connsiteX12" fmla="*/ 17082574 w 19748213"/>
                  <a:gd name="connsiteY12" fmla="*/ 1860635 h 3562502"/>
                  <a:gd name="connsiteX13" fmla="*/ 19748213 w 19748213"/>
                  <a:gd name="connsiteY13" fmla="*/ 1867897 h 3562502"/>
                  <a:gd name="connsiteX0" fmla="*/ 0 w 19782534"/>
                  <a:gd name="connsiteY0" fmla="*/ 1868122 h 3562502"/>
                  <a:gd name="connsiteX1" fmla="*/ 11337887 w 19782534"/>
                  <a:gd name="connsiteY1" fmla="*/ 1865376 h 3562502"/>
                  <a:gd name="connsiteX2" fmla="*/ 11440300 w 19782534"/>
                  <a:gd name="connsiteY2" fmla="*/ 1236269 h 3562502"/>
                  <a:gd name="connsiteX3" fmla="*/ 11725592 w 19782534"/>
                  <a:gd name="connsiteY3" fmla="*/ 3562502 h 3562502"/>
                  <a:gd name="connsiteX4" fmla="*/ 12018200 w 19782534"/>
                  <a:gd name="connsiteY4" fmla="*/ 14630 h 3562502"/>
                  <a:gd name="connsiteX5" fmla="*/ 12329373 w 19782534"/>
                  <a:gd name="connsiteY5" fmla="*/ 3076605 h 3562502"/>
                  <a:gd name="connsiteX6" fmla="*/ 12469633 w 19782534"/>
                  <a:gd name="connsiteY6" fmla="*/ 1867853 h 3562502"/>
                  <a:gd name="connsiteX7" fmla="*/ 15929722 w 19782534"/>
                  <a:gd name="connsiteY7" fmla="*/ 1868490 h 3562502"/>
                  <a:gd name="connsiteX8" fmla="*/ 16184481 w 19782534"/>
                  <a:gd name="connsiteY8" fmla="*/ 2848024 h 3562502"/>
                  <a:gd name="connsiteX9" fmla="*/ 16436582 w 19782534"/>
                  <a:gd name="connsiteY9" fmla="*/ 0 h 3562502"/>
                  <a:gd name="connsiteX10" fmla="*/ 16699929 w 19782534"/>
                  <a:gd name="connsiteY10" fmla="*/ 3533241 h 3562502"/>
                  <a:gd name="connsiteX11" fmla="*/ 17021797 w 19782534"/>
                  <a:gd name="connsiteY11" fmla="*/ 1250899 h 3562502"/>
                  <a:gd name="connsiteX12" fmla="*/ 17116895 w 19782534"/>
                  <a:gd name="connsiteY12" fmla="*/ 1860635 h 3562502"/>
                  <a:gd name="connsiteX13" fmla="*/ 19782534 w 19782534"/>
                  <a:gd name="connsiteY13" fmla="*/ 1867897 h 3562502"/>
                  <a:gd name="connsiteX0" fmla="*/ 0 w 8444647"/>
                  <a:gd name="connsiteY0" fmla="*/ 1865376 h 3562502"/>
                  <a:gd name="connsiteX1" fmla="*/ 102413 w 8444647"/>
                  <a:gd name="connsiteY1" fmla="*/ 1236269 h 3562502"/>
                  <a:gd name="connsiteX2" fmla="*/ 387705 w 8444647"/>
                  <a:gd name="connsiteY2" fmla="*/ 3562502 h 3562502"/>
                  <a:gd name="connsiteX3" fmla="*/ 680313 w 8444647"/>
                  <a:gd name="connsiteY3" fmla="*/ 14630 h 3562502"/>
                  <a:gd name="connsiteX4" fmla="*/ 991486 w 8444647"/>
                  <a:gd name="connsiteY4" fmla="*/ 3076605 h 3562502"/>
                  <a:gd name="connsiteX5" fmla="*/ 1131746 w 8444647"/>
                  <a:gd name="connsiteY5" fmla="*/ 1867853 h 3562502"/>
                  <a:gd name="connsiteX6" fmla="*/ 4591835 w 8444647"/>
                  <a:gd name="connsiteY6" fmla="*/ 1868490 h 3562502"/>
                  <a:gd name="connsiteX7" fmla="*/ 4846594 w 8444647"/>
                  <a:gd name="connsiteY7" fmla="*/ 2848024 h 3562502"/>
                  <a:gd name="connsiteX8" fmla="*/ 5098695 w 8444647"/>
                  <a:gd name="connsiteY8" fmla="*/ 0 h 3562502"/>
                  <a:gd name="connsiteX9" fmla="*/ 5362042 w 8444647"/>
                  <a:gd name="connsiteY9" fmla="*/ 3533241 h 3562502"/>
                  <a:gd name="connsiteX10" fmla="*/ 5683910 w 8444647"/>
                  <a:gd name="connsiteY10" fmla="*/ 1250899 h 3562502"/>
                  <a:gd name="connsiteX11" fmla="*/ 5779008 w 8444647"/>
                  <a:gd name="connsiteY11" fmla="*/ 1860635 h 3562502"/>
                  <a:gd name="connsiteX12" fmla="*/ 8444647 w 8444647"/>
                  <a:gd name="connsiteY12" fmla="*/ 1867897 h 3562502"/>
                  <a:gd name="connsiteX0" fmla="*/ 1 w 8342235"/>
                  <a:gd name="connsiteY0" fmla="*/ 1236269 h 3562502"/>
                  <a:gd name="connsiteX1" fmla="*/ 285293 w 8342235"/>
                  <a:gd name="connsiteY1" fmla="*/ 3562502 h 3562502"/>
                  <a:gd name="connsiteX2" fmla="*/ 577901 w 8342235"/>
                  <a:gd name="connsiteY2" fmla="*/ 14630 h 3562502"/>
                  <a:gd name="connsiteX3" fmla="*/ 889074 w 8342235"/>
                  <a:gd name="connsiteY3" fmla="*/ 3076605 h 3562502"/>
                  <a:gd name="connsiteX4" fmla="*/ 1029334 w 8342235"/>
                  <a:gd name="connsiteY4" fmla="*/ 1867853 h 3562502"/>
                  <a:gd name="connsiteX5" fmla="*/ 4489423 w 8342235"/>
                  <a:gd name="connsiteY5" fmla="*/ 1868490 h 3562502"/>
                  <a:gd name="connsiteX6" fmla="*/ 4744182 w 8342235"/>
                  <a:gd name="connsiteY6" fmla="*/ 2848024 h 3562502"/>
                  <a:gd name="connsiteX7" fmla="*/ 4996283 w 8342235"/>
                  <a:gd name="connsiteY7" fmla="*/ 0 h 3562502"/>
                  <a:gd name="connsiteX8" fmla="*/ 5259630 w 8342235"/>
                  <a:gd name="connsiteY8" fmla="*/ 3533241 h 3562502"/>
                  <a:gd name="connsiteX9" fmla="*/ 5581498 w 8342235"/>
                  <a:gd name="connsiteY9" fmla="*/ 1250899 h 3562502"/>
                  <a:gd name="connsiteX10" fmla="*/ 5676596 w 8342235"/>
                  <a:gd name="connsiteY10" fmla="*/ 1860635 h 3562502"/>
                  <a:gd name="connsiteX11" fmla="*/ 8342235 w 8342235"/>
                  <a:gd name="connsiteY11" fmla="*/ 1867897 h 3562502"/>
                  <a:gd name="connsiteX0" fmla="*/ 0 w 8056942"/>
                  <a:gd name="connsiteY0" fmla="*/ 3562502 h 3562502"/>
                  <a:gd name="connsiteX1" fmla="*/ 292608 w 8056942"/>
                  <a:gd name="connsiteY1" fmla="*/ 14630 h 3562502"/>
                  <a:gd name="connsiteX2" fmla="*/ 603781 w 8056942"/>
                  <a:gd name="connsiteY2" fmla="*/ 3076605 h 3562502"/>
                  <a:gd name="connsiteX3" fmla="*/ 744041 w 8056942"/>
                  <a:gd name="connsiteY3" fmla="*/ 1867853 h 3562502"/>
                  <a:gd name="connsiteX4" fmla="*/ 4204130 w 8056942"/>
                  <a:gd name="connsiteY4" fmla="*/ 1868490 h 3562502"/>
                  <a:gd name="connsiteX5" fmla="*/ 4458889 w 8056942"/>
                  <a:gd name="connsiteY5" fmla="*/ 2848024 h 3562502"/>
                  <a:gd name="connsiteX6" fmla="*/ 4710990 w 8056942"/>
                  <a:gd name="connsiteY6" fmla="*/ 0 h 3562502"/>
                  <a:gd name="connsiteX7" fmla="*/ 4974337 w 8056942"/>
                  <a:gd name="connsiteY7" fmla="*/ 3533241 h 3562502"/>
                  <a:gd name="connsiteX8" fmla="*/ 5296205 w 8056942"/>
                  <a:gd name="connsiteY8" fmla="*/ 1250899 h 3562502"/>
                  <a:gd name="connsiteX9" fmla="*/ 5391303 w 8056942"/>
                  <a:gd name="connsiteY9" fmla="*/ 1860635 h 3562502"/>
                  <a:gd name="connsiteX10" fmla="*/ 8056942 w 8056942"/>
                  <a:gd name="connsiteY10" fmla="*/ 1867897 h 3562502"/>
                  <a:gd name="connsiteX0" fmla="*/ 0 w 7764334"/>
                  <a:gd name="connsiteY0" fmla="*/ 14630 h 3533241"/>
                  <a:gd name="connsiteX1" fmla="*/ 311173 w 7764334"/>
                  <a:gd name="connsiteY1" fmla="*/ 3076605 h 3533241"/>
                  <a:gd name="connsiteX2" fmla="*/ 451433 w 7764334"/>
                  <a:gd name="connsiteY2" fmla="*/ 1867853 h 3533241"/>
                  <a:gd name="connsiteX3" fmla="*/ 3911522 w 7764334"/>
                  <a:gd name="connsiteY3" fmla="*/ 1868490 h 3533241"/>
                  <a:gd name="connsiteX4" fmla="*/ 4166281 w 7764334"/>
                  <a:gd name="connsiteY4" fmla="*/ 2848024 h 3533241"/>
                  <a:gd name="connsiteX5" fmla="*/ 4418382 w 7764334"/>
                  <a:gd name="connsiteY5" fmla="*/ 0 h 3533241"/>
                  <a:gd name="connsiteX6" fmla="*/ 4681729 w 7764334"/>
                  <a:gd name="connsiteY6" fmla="*/ 3533241 h 3533241"/>
                  <a:gd name="connsiteX7" fmla="*/ 5003597 w 7764334"/>
                  <a:gd name="connsiteY7" fmla="*/ 1250899 h 3533241"/>
                  <a:gd name="connsiteX8" fmla="*/ 5098695 w 7764334"/>
                  <a:gd name="connsiteY8" fmla="*/ 1860635 h 3533241"/>
                  <a:gd name="connsiteX9" fmla="*/ 7764334 w 7764334"/>
                  <a:gd name="connsiteY9" fmla="*/ 1867897 h 3533241"/>
                  <a:gd name="connsiteX0" fmla="*/ -1 w 7453160"/>
                  <a:gd name="connsiteY0" fmla="*/ 3076605 h 3533241"/>
                  <a:gd name="connsiteX1" fmla="*/ 140259 w 7453160"/>
                  <a:gd name="connsiteY1" fmla="*/ 1867853 h 3533241"/>
                  <a:gd name="connsiteX2" fmla="*/ 3600348 w 7453160"/>
                  <a:gd name="connsiteY2" fmla="*/ 1868490 h 3533241"/>
                  <a:gd name="connsiteX3" fmla="*/ 3855107 w 7453160"/>
                  <a:gd name="connsiteY3" fmla="*/ 2848024 h 3533241"/>
                  <a:gd name="connsiteX4" fmla="*/ 4107208 w 7453160"/>
                  <a:gd name="connsiteY4" fmla="*/ 0 h 3533241"/>
                  <a:gd name="connsiteX5" fmla="*/ 4370555 w 7453160"/>
                  <a:gd name="connsiteY5" fmla="*/ 3533241 h 3533241"/>
                  <a:gd name="connsiteX6" fmla="*/ 4692423 w 7453160"/>
                  <a:gd name="connsiteY6" fmla="*/ 1250899 h 3533241"/>
                  <a:gd name="connsiteX7" fmla="*/ 4787521 w 7453160"/>
                  <a:gd name="connsiteY7" fmla="*/ 1860635 h 3533241"/>
                  <a:gd name="connsiteX8" fmla="*/ 7453160 w 7453160"/>
                  <a:gd name="connsiteY8" fmla="*/ 1867897 h 3533241"/>
                  <a:gd name="connsiteX0" fmla="*/ -1 w 7312900"/>
                  <a:gd name="connsiteY0" fmla="*/ 1867853 h 3533241"/>
                  <a:gd name="connsiteX1" fmla="*/ 3460088 w 7312900"/>
                  <a:gd name="connsiteY1" fmla="*/ 1868490 h 3533241"/>
                  <a:gd name="connsiteX2" fmla="*/ 3714847 w 7312900"/>
                  <a:gd name="connsiteY2" fmla="*/ 2848024 h 3533241"/>
                  <a:gd name="connsiteX3" fmla="*/ 3966948 w 7312900"/>
                  <a:gd name="connsiteY3" fmla="*/ 0 h 3533241"/>
                  <a:gd name="connsiteX4" fmla="*/ 4230295 w 7312900"/>
                  <a:gd name="connsiteY4" fmla="*/ 3533241 h 3533241"/>
                  <a:gd name="connsiteX5" fmla="*/ 4552163 w 7312900"/>
                  <a:gd name="connsiteY5" fmla="*/ 1250899 h 3533241"/>
                  <a:gd name="connsiteX6" fmla="*/ 4647261 w 7312900"/>
                  <a:gd name="connsiteY6" fmla="*/ 1860635 h 3533241"/>
                  <a:gd name="connsiteX7" fmla="*/ 7312900 w 7312900"/>
                  <a:gd name="connsiteY7" fmla="*/ 1867897 h 3533241"/>
                  <a:gd name="connsiteX0" fmla="*/ 0 w 4832349"/>
                  <a:gd name="connsiteY0" fmla="*/ 1867853 h 3533241"/>
                  <a:gd name="connsiteX1" fmla="*/ 979537 w 4832349"/>
                  <a:gd name="connsiteY1" fmla="*/ 1868490 h 3533241"/>
                  <a:gd name="connsiteX2" fmla="*/ 1234296 w 4832349"/>
                  <a:gd name="connsiteY2" fmla="*/ 2848024 h 3533241"/>
                  <a:gd name="connsiteX3" fmla="*/ 1486397 w 4832349"/>
                  <a:gd name="connsiteY3" fmla="*/ 0 h 3533241"/>
                  <a:gd name="connsiteX4" fmla="*/ 1749744 w 4832349"/>
                  <a:gd name="connsiteY4" fmla="*/ 3533241 h 3533241"/>
                  <a:gd name="connsiteX5" fmla="*/ 2071612 w 4832349"/>
                  <a:gd name="connsiteY5" fmla="*/ 1250899 h 3533241"/>
                  <a:gd name="connsiteX6" fmla="*/ 2166710 w 4832349"/>
                  <a:gd name="connsiteY6" fmla="*/ 1860635 h 3533241"/>
                  <a:gd name="connsiteX7" fmla="*/ 4832349 w 4832349"/>
                  <a:gd name="connsiteY7" fmla="*/ 1867897 h 3533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32349" h="3533241">
                    <a:moveTo>
                      <a:pt x="0" y="1867853"/>
                    </a:moveTo>
                    <a:lnTo>
                      <a:pt x="979537" y="1868490"/>
                    </a:lnTo>
                    <a:lnTo>
                      <a:pt x="1234296" y="2848024"/>
                    </a:lnTo>
                    <a:lnTo>
                      <a:pt x="1486397" y="0"/>
                    </a:lnTo>
                    <a:lnTo>
                      <a:pt x="1749744" y="3533241"/>
                    </a:lnTo>
                    <a:lnTo>
                      <a:pt x="2071612" y="1250899"/>
                    </a:lnTo>
                    <a:lnTo>
                      <a:pt x="2166710" y="1860635"/>
                    </a:lnTo>
                    <a:cubicBezTo>
                      <a:pt x="2462562" y="1868006"/>
                      <a:pt x="4062880" y="1873220"/>
                      <a:pt x="4832349" y="1867897"/>
                    </a:cubicBezTo>
                  </a:path>
                </a:pathLst>
              </a:cu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4D52DCF3-6294-4A81-AFE6-E70580192DF0}"/>
                  </a:ext>
                </a:extLst>
              </p:cNvPr>
              <p:cNvSpPr/>
              <p:nvPr/>
            </p:nvSpPr>
            <p:spPr>
              <a:xfrm>
                <a:off x="12125" y="3386830"/>
                <a:ext cx="7795332" cy="2356745"/>
              </a:xfrm>
              <a:custGeom>
                <a:avLst/>
                <a:gdLst>
                  <a:gd name="connsiteX0" fmla="*/ 0 w 7344461"/>
                  <a:gd name="connsiteY0" fmla="*/ 1843430 h 3489350"/>
                  <a:gd name="connsiteX1" fmla="*/ 885139 w 7344461"/>
                  <a:gd name="connsiteY1" fmla="*/ 1858061 h 3489350"/>
                  <a:gd name="connsiteX2" fmla="*/ 994867 w 7344461"/>
                  <a:gd name="connsiteY2" fmla="*/ 1316736 h 3489350"/>
                  <a:gd name="connsiteX3" fmla="*/ 1338682 w 7344461"/>
                  <a:gd name="connsiteY3" fmla="*/ 3489350 h 3489350"/>
                  <a:gd name="connsiteX4" fmla="*/ 1609344 w 7344461"/>
                  <a:gd name="connsiteY4" fmla="*/ 43891 h 3489350"/>
                  <a:gd name="connsiteX5" fmla="*/ 1799539 w 7344461"/>
                  <a:gd name="connsiteY5" fmla="*/ 2216505 h 3489350"/>
                  <a:gd name="connsiteX6" fmla="*/ 2011680 w 7344461"/>
                  <a:gd name="connsiteY6" fmla="*/ 1843430 h 3489350"/>
                  <a:gd name="connsiteX7" fmla="*/ 3518611 w 7344461"/>
                  <a:gd name="connsiteY7" fmla="*/ 1843430 h 3489350"/>
                  <a:gd name="connsiteX8" fmla="*/ 2472538 w 7344461"/>
                  <a:gd name="connsiteY8" fmla="*/ 409651 h 3489350"/>
                  <a:gd name="connsiteX9" fmla="*/ 3160166 w 7344461"/>
                  <a:gd name="connsiteY9" fmla="*/ 14630 h 3489350"/>
                  <a:gd name="connsiteX10" fmla="*/ 3803904 w 7344461"/>
                  <a:gd name="connsiteY10" fmla="*/ 387705 h 3489350"/>
                  <a:gd name="connsiteX11" fmla="*/ 4462272 w 7344461"/>
                  <a:gd name="connsiteY11" fmla="*/ 0 h 3489350"/>
                  <a:gd name="connsiteX12" fmla="*/ 5113325 w 7344461"/>
                  <a:gd name="connsiteY12" fmla="*/ 475488 h 3489350"/>
                  <a:gd name="connsiteX13" fmla="*/ 4096512 w 7344461"/>
                  <a:gd name="connsiteY13" fmla="*/ 1821485 h 3489350"/>
                  <a:gd name="connsiteX14" fmla="*/ 5479085 w 7344461"/>
                  <a:gd name="connsiteY14" fmla="*/ 1836115 h 3489350"/>
                  <a:gd name="connsiteX15" fmla="*/ 5698541 w 7344461"/>
                  <a:gd name="connsiteY15" fmla="*/ 2179929 h 3489350"/>
                  <a:gd name="connsiteX16" fmla="*/ 5888736 w 7344461"/>
                  <a:gd name="connsiteY16" fmla="*/ 29261 h 3489350"/>
                  <a:gd name="connsiteX17" fmla="*/ 6166714 w 7344461"/>
                  <a:gd name="connsiteY17" fmla="*/ 3489350 h 3489350"/>
                  <a:gd name="connsiteX18" fmla="*/ 6510528 w 7344461"/>
                  <a:gd name="connsiteY18" fmla="*/ 1331366 h 3489350"/>
                  <a:gd name="connsiteX19" fmla="*/ 6620256 w 7344461"/>
                  <a:gd name="connsiteY19" fmla="*/ 1916582 h 3489350"/>
                  <a:gd name="connsiteX20" fmla="*/ 7344461 w 7344461"/>
                  <a:gd name="connsiteY20" fmla="*/ 1865376 h 3489350"/>
                  <a:gd name="connsiteX0" fmla="*/ 0 w 7344461"/>
                  <a:gd name="connsiteY0" fmla="*/ 1865375 h 3489350"/>
                  <a:gd name="connsiteX1" fmla="*/ 885139 w 7344461"/>
                  <a:gd name="connsiteY1" fmla="*/ 1858061 h 3489350"/>
                  <a:gd name="connsiteX2" fmla="*/ 994867 w 7344461"/>
                  <a:gd name="connsiteY2" fmla="*/ 1316736 h 3489350"/>
                  <a:gd name="connsiteX3" fmla="*/ 1338682 w 7344461"/>
                  <a:gd name="connsiteY3" fmla="*/ 3489350 h 3489350"/>
                  <a:gd name="connsiteX4" fmla="*/ 1609344 w 7344461"/>
                  <a:gd name="connsiteY4" fmla="*/ 43891 h 3489350"/>
                  <a:gd name="connsiteX5" fmla="*/ 1799539 w 7344461"/>
                  <a:gd name="connsiteY5" fmla="*/ 2216505 h 3489350"/>
                  <a:gd name="connsiteX6" fmla="*/ 2011680 w 7344461"/>
                  <a:gd name="connsiteY6" fmla="*/ 1843430 h 3489350"/>
                  <a:gd name="connsiteX7" fmla="*/ 3518611 w 7344461"/>
                  <a:gd name="connsiteY7" fmla="*/ 1843430 h 3489350"/>
                  <a:gd name="connsiteX8" fmla="*/ 2472538 w 7344461"/>
                  <a:gd name="connsiteY8" fmla="*/ 409651 h 3489350"/>
                  <a:gd name="connsiteX9" fmla="*/ 3160166 w 7344461"/>
                  <a:gd name="connsiteY9" fmla="*/ 14630 h 3489350"/>
                  <a:gd name="connsiteX10" fmla="*/ 3803904 w 7344461"/>
                  <a:gd name="connsiteY10" fmla="*/ 387705 h 3489350"/>
                  <a:gd name="connsiteX11" fmla="*/ 4462272 w 7344461"/>
                  <a:gd name="connsiteY11" fmla="*/ 0 h 3489350"/>
                  <a:gd name="connsiteX12" fmla="*/ 5113325 w 7344461"/>
                  <a:gd name="connsiteY12" fmla="*/ 475488 h 3489350"/>
                  <a:gd name="connsiteX13" fmla="*/ 4096512 w 7344461"/>
                  <a:gd name="connsiteY13" fmla="*/ 1821485 h 3489350"/>
                  <a:gd name="connsiteX14" fmla="*/ 5479085 w 7344461"/>
                  <a:gd name="connsiteY14" fmla="*/ 1836115 h 3489350"/>
                  <a:gd name="connsiteX15" fmla="*/ 5698541 w 7344461"/>
                  <a:gd name="connsiteY15" fmla="*/ 2179929 h 3489350"/>
                  <a:gd name="connsiteX16" fmla="*/ 5888736 w 7344461"/>
                  <a:gd name="connsiteY16" fmla="*/ 29261 h 3489350"/>
                  <a:gd name="connsiteX17" fmla="*/ 6166714 w 7344461"/>
                  <a:gd name="connsiteY17" fmla="*/ 3489350 h 3489350"/>
                  <a:gd name="connsiteX18" fmla="*/ 6510528 w 7344461"/>
                  <a:gd name="connsiteY18" fmla="*/ 1331366 h 3489350"/>
                  <a:gd name="connsiteX19" fmla="*/ 6620256 w 7344461"/>
                  <a:gd name="connsiteY19" fmla="*/ 1916582 h 3489350"/>
                  <a:gd name="connsiteX20" fmla="*/ 7344461 w 7344461"/>
                  <a:gd name="connsiteY20" fmla="*/ 1865376 h 3489350"/>
                  <a:gd name="connsiteX0" fmla="*/ 0 w 7344461"/>
                  <a:gd name="connsiteY0" fmla="*/ 1865375 h 3489350"/>
                  <a:gd name="connsiteX1" fmla="*/ 885139 w 7344461"/>
                  <a:gd name="connsiteY1" fmla="*/ 1858061 h 3489350"/>
                  <a:gd name="connsiteX2" fmla="*/ 994867 w 7344461"/>
                  <a:gd name="connsiteY2" fmla="*/ 1316736 h 3489350"/>
                  <a:gd name="connsiteX3" fmla="*/ 1338682 w 7344461"/>
                  <a:gd name="connsiteY3" fmla="*/ 3489350 h 3489350"/>
                  <a:gd name="connsiteX4" fmla="*/ 1609344 w 7344461"/>
                  <a:gd name="connsiteY4" fmla="*/ 43891 h 3489350"/>
                  <a:gd name="connsiteX5" fmla="*/ 1799539 w 7344461"/>
                  <a:gd name="connsiteY5" fmla="*/ 2216505 h 3489350"/>
                  <a:gd name="connsiteX6" fmla="*/ 2011680 w 7344461"/>
                  <a:gd name="connsiteY6" fmla="*/ 1872691 h 3489350"/>
                  <a:gd name="connsiteX7" fmla="*/ 3518611 w 7344461"/>
                  <a:gd name="connsiteY7" fmla="*/ 1843430 h 3489350"/>
                  <a:gd name="connsiteX8" fmla="*/ 2472538 w 7344461"/>
                  <a:gd name="connsiteY8" fmla="*/ 409651 h 3489350"/>
                  <a:gd name="connsiteX9" fmla="*/ 3160166 w 7344461"/>
                  <a:gd name="connsiteY9" fmla="*/ 14630 h 3489350"/>
                  <a:gd name="connsiteX10" fmla="*/ 3803904 w 7344461"/>
                  <a:gd name="connsiteY10" fmla="*/ 387705 h 3489350"/>
                  <a:gd name="connsiteX11" fmla="*/ 4462272 w 7344461"/>
                  <a:gd name="connsiteY11" fmla="*/ 0 h 3489350"/>
                  <a:gd name="connsiteX12" fmla="*/ 5113325 w 7344461"/>
                  <a:gd name="connsiteY12" fmla="*/ 475488 h 3489350"/>
                  <a:gd name="connsiteX13" fmla="*/ 4096512 w 7344461"/>
                  <a:gd name="connsiteY13" fmla="*/ 1821485 h 3489350"/>
                  <a:gd name="connsiteX14" fmla="*/ 5479085 w 7344461"/>
                  <a:gd name="connsiteY14" fmla="*/ 1836115 h 3489350"/>
                  <a:gd name="connsiteX15" fmla="*/ 5698541 w 7344461"/>
                  <a:gd name="connsiteY15" fmla="*/ 2179929 h 3489350"/>
                  <a:gd name="connsiteX16" fmla="*/ 5888736 w 7344461"/>
                  <a:gd name="connsiteY16" fmla="*/ 29261 h 3489350"/>
                  <a:gd name="connsiteX17" fmla="*/ 6166714 w 7344461"/>
                  <a:gd name="connsiteY17" fmla="*/ 3489350 h 3489350"/>
                  <a:gd name="connsiteX18" fmla="*/ 6510528 w 7344461"/>
                  <a:gd name="connsiteY18" fmla="*/ 1331366 h 3489350"/>
                  <a:gd name="connsiteX19" fmla="*/ 6620256 w 7344461"/>
                  <a:gd name="connsiteY19" fmla="*/ 1916582 h 3489350"/>
                  <a:gd name="connsiteX20" fmla="*/ 7344461 w 7344461"/>
                  <a:gd name="connsiteY20" fmla="*/ 1865376 h 3489350"/>
                  <a:gd name="connsiteX0" fmla="*/ 0 w 7344461"/>
                  <a:gd name="connsiteY0" fmla="*/ 1865375 h 3489350"/>
                  <a:gd name="connsiteX1" fmla="*/ 885139 w 7344461"/>
                  <a:gd name="connsiteY1" fmla="*/ 1858061 h 3489350"/>
                  <a:gd name="connsiteX2" fmla="*/ 994867 w 7344461"/>
                  <a:gd name="connsiteY2" fmla="*/ 1316736 h 3489350"/>
                  <a:gd name="connsiteX3" fmla="*/ 1338682 w 7344461"/>
                  <a:gd name="connsiteY3" fmla="*/ 3489350 h 3489350"/>
                  <a:gd name="connsiteX4" fmla="*/ 1609344 w 7344461"/>
                  <a:gd name="connsiteY4" fmla="*/ 43891 h 3489350"/>
                  <a:gd name="connsiteX5" fmla="*/ 1799539 w 7344461"/>
                  <a:gd name="connsiteY5" fmla="*/ 2216505 h 3489350"/>
                  <a:gd name="connsiteX6" fmla="*/ 2011680 w 7344461"/>
                  <a:gd name="connsiteY6" fmla="*/ 1872691 h 3489350"/>
                  <a:gd name="connsiteX7" fmla="*/ 2038831 w 7344461"/>
                  <a:gd name="connsiteY7" fmla="*/ 1838381 h 3489350"/>
                  <a:gd name="connsiteX8" fmla="*/ 3518611 w 7344461"/>
                  <a:gd name="connsiteY8" fmla="*/ 1843430 h 3489350"/>
                  <a:gd name="connsiteX9" fmla="*/ 2472538 w 7344461"/>
                  <a:gd name="connsiteY9" fmla="*/ 409651 h 3489350"/>
                  <a:gd name="connsiteX10" fmla="*/ 3160166 w 7344461"/>
                  <a:gd name="connsiteY10" fmla="*/ 14630 h 3489350"/>
                  <a:gd name="connsiteX11" fmla="*/ 3803904 w 7344461"/>
                  <a:gd name="connsiteY11" fmla="*/ 387705 h 3489350"/>
                  <a:gd name="connsiteX12" fmla="*/ 4462272 w 7344461"/>
                  <a:gd name="connsiteY12" fmla="*/ 0 h 3489350"/>
                  <a:gd name="connsiteX13" fmla="*/ 5113325 w 7344461"/>
                  <a:gd name="connsiteY13" fmla="*/ 475488 h 3489350"/>
                  <a:gd name="connsiteX14" fmla="*/ 4096512 w 7344461"/>
                  <a:gd name="connsiteY14" fmla="*/ 1821485 h 3489350"/>
                  <a:gd name="connsiteX15" fmla="*/ 5479085 w 7344461"/>
                  <a:gd name="connsiteY15" fmla="*/ 1836115 h 3489350"/>
                  <a:gd name="connsiteX16" fmla="*/ 5698541 w 7344461"/>
                  <a:gd name="connsiteY16" fmla="*/ 2179929 h 3489350"/>
                  <a:gd name="connsiteX17" fmla="*/ 5888736 w 7344461"/>
                  <a:gd name="connsiteY17" fmla="*/ 29261 h 3489350"/>
                  <a:gd name="connsiteX18" fmla="*/ 6166714 w 7344461"/>
                  <a:gd name="connsiteY18" fmla="*/ 3489350 h 3489350"/>
                  <a:gd name="connsiteX19" fmla="*/ 6510528 w 7344461"/>
                  <a:gd name="connsiteY19" fmla="*/ 1331366 h 3489350"/>
                  <a:gd name="connsiteX20" fmla="*/ 6620256 w 7344461"/>
                  <a:gd name="connsiteY20" fmla="*/ 1916582 h 3489350"/>
                  <a:gd name="connsiteX21" fmla="*/ 7344461 w 7344461"/>
                  <a:gd name="connsiteY21" fmla="*/ 1865376 h 3489350"/>
                  <a:gd name="connsiteX0" fmla="*/ 0 w 7344461"/>
                  <a:gd name="connsiteY0" fmla="*/ 1865375 h 3489350"/>
                  <a:gd name="connsiteX1" fmla="*/ 885139 w 7344461"/>
                  <a:gd name="connsiteY1" fmla="*/ 1858061 h 3489350"/>
                  <a:gd name="connsiteX2" fmla="*/ 994867 w 7344461"/>
                  <a:gd name="connsiteY2" fmla="*/ 1316736 h 3489350"/>
                  <a:gd name="connsiteX3" fmla="*/ 1338682 w 7344461"/>
                  <a:gd name="connsiteY3" fmla="*/ 3489350 h 3489350"/>
                  <a:gd name="connsiteX4" fmla="*/ 1609344 w 7344461"/>
                  <a:gd name="connsiteY4" fmla="*/ 43891 h 3489350"/>
                  <a:gd name="connsiteX5" fmla="*/ 1799539 w 7344461"/>
                  <a:gd name="connsiteY5" fmla="*/ 2216505 h 3489350"/>
                  <a:gd name="connsiteX6" fmla="*/ 2011680 w 7344461"/>
                  <a:gd name="connsiteY6" fmla="*/ 1872691 h 3489350"/>
                  <a:gd name="connsiteX7" fmla="*/ 2038831 w 7344461"/>
                  <a:gd name="connsiteY7" fmla="*/ 1838381 h 3489350"/>
                  <a:gd name="connsiteX8" fmla="*/ 3518611 w 7344461"/>
                  <a:gd name="connsiteY8" fmla="*/ 1843430 h 3489350"/>
                  <a:gd name="connsiteX9" fmla="*/ 3501871 w 7344461"/>
                  <a:gd name="connsiteY9" fmla="*/ 1845697 h 3489350"/>
                  <a:gd name="connsiteX10" fmla="*/ 2472538 w 7344461"/>
                  <a:gd name="connsiteY10" fmla="*/ 409651 h 3489350"/>
                  <a:gd name="connsiteX11" fmla="*/ 3160166 w 7344461"/>
                  <a:gd name="connsiteY11" fmla="*/ 14630 h 3489350"/>
                  <a:gd name="connsiteX12" fmla="*/ 3803904 w 7344461"/>
                  <a:gd name="connsiteY12" fmla="*/ 387705 h 3489350"/>
                  <a:gd name="connsiteX13" fmla="*/ 4462272 w 7344461"/>
                  <a:gd name="connsiteY13" fmla="*/ 0 h 3489350"/>
                  <a:gd name="connsiteX14" fmla="*/ 5113325 w 7344461"/>
                  <a:gd name="connsiteY14" fmla="*/ 475488 h 3489350"/>
                  <a:gd name="connsiteX15" fmla="*/ 4096512 w 7344461"/>
                  <a:gd name="connsiteY15" fmla="*/ 1821485 h 3489350"/>
                  <a:gd name="connsiteX16" fmla="*/ 5479085 w 7344461"/>
                  <a:gd name="connsiteY16" fmla="*/ 1836115 h 3489350"/>
                  <a:gd name="connsiteX17" fmla="*/ 5698541 w 7344461"/>
                  <a:gd name="connsiteY17" fmla="*/ 2179929 h 3489350"/>
                  <a:gd name="connsiteX18" fmla="*/ 5888736 w 7344461"/>
                  <a:gd name="connsiteY18" fmla="*/ 29261 h 3489350"/>
                  <a:gd name="connsiteX19" fmla="*/ 6166714 w 7344461"/>
                  <a:gd name="connsiteY19" fmla="*/ 3489350 h 3489350"/>
                  <a:gd name="connsiteX20" fmla="*/ 6510528 w 7344461"/>
                  <a:gd name="connsiteY20" fmla="*/ 1331366 h 3489350"/>
                  <a:gd name="connsiteX21" fmla="*/ 6620256 w 7344461"/>
                  <a:gd name="connsiteY21" fmla="*/ 1916582 h 3489350"/>
                  <a:gd name="connsiteX22" fmla="*/ 7344461 w 7344461"/>
                  <a:gd name="connsiteY22" fmla="*/ 1865376 h 3489350"/>
                  <a:gd name="connsiteX0" fmla="*/ 0 w 7344461"/>
                  <a:gd name="connsiteY0" fmla="*/ 1865375 h 3489350"/>
                  <a:gd name="connsiteX1" fmla="*/ 885139 w 7344461"/>
                  <a:gd name="connsiteY1" fmla="*/ 1858061 h 3489350"/>
                  <a:gd name="connsiteX2" fmla="*/ 994867 w 7344461"/>
                  <a:gd name="connsiteY2" fmla="*/ 1316736 h 3489350"/>
                  <a:gd name="connsiteX3" fmla="*/ 1338682 w 7344461"/>
                  <a:gd name="connsiteY3" fmla="*/ 3489350 h 3489350"/>
                  <a:gd name="connsiteX4" fmla="*/ 1609344 w 7344461"/>
                  <a:gd name="connsiteY4" fmla="*/ 43891 h 3489350"/>
                  <a:gd name="connsiteX5" fmla="*/ 1799539 w 7344461"/>
                  <a:gd name="connsiteY5" fmla="*/ 2216505 h 3489350"/>
                  <a:gd name="connsiteX6" fmla="*/ 2011680 w 7344461"/>
                  <a:gd name="connsiteY6" fmla="*/ 1872691 h 3489350"/>
                  <a:gd name="connsiteX7" fmla="*/ 2038831 w 7344461"/>
                  <a:gd name="connsiteY7" fmla="*/ 1838381 h 3489350"/>
                  <a:gd name="connsiteX8" fmla="*/ 3518611 w 7344461"/>
                  <a:gd name="connsiteY8" fmla="*/ 1843430 h 3489350"/>
                  <a:gd name="connsiteX9" fmla="*/ 3501871 w 7344461"/>
                  <a:gd name="connsiteY9" fmla="*/ 1845697 h 3489350"/>
                  <a:gd name="connsiteX10" fmla="*/ 2472538 w 7344461"/>
                  <a:gd name="connsiteY10" fmla="*/ 409651 h 3489350"/>
                  <a:gd name="connsiteX11" fmla="*/ 3160166 w 7344461"/>
                  <a:gd name="connsiteY11" fmla="*/ 14630 h 3489350"/>
                  <a:gd name="connsiteX12" fmla="*/ 3803904 w 7344461"/>
                  <a:gd name="connsiteY12" fmla="*/ 387705 h 3489350"/>
                  <a:gd name="connsiteX13" fmla="*/ 4462272 w 7344461"/>
                  <a:gd name="connsiteY13" fmla="*/ 0 h 3489350"/>
                  <a:gd name="connsiteX14" fmla="*/ 5113325 w 7344461"/>
                  <a:gd name="connsiteY14" fmla="*/ 475488 h 3489350"/>
                  <a:gd name="connsiteX15" fmla="*/ 4089196 w 7344461"/>
                  <a:gd name="connsiteY15" fmla="*/ 1843431 h 3489350"/>
                  <a:gd name="connsiteX16" fmla="*/ 5479085 w 7344461"/>
                  <a:gd name="connsiteY16" fmla="*/ 1836115 h 3489350"/>
                  <a:gd name="connsiteX17" fmla="*/ 5698541 w 7344461"/>
                  <a:gd name="connsiteY17" fmla="*/ 2179929 h 3489350"/>
                  <a:gd name="connsiteX18" fmla="*/ 5888736 w 7344461"/>
                  <a:gd name="connsiteY18" fmla="*/ 29261 h 3489350"/>
                  <a:gd name="connsiteX19" fmla="*/ 6166714 w 7344461"/>
                  <a:gd name="connsiteY19" fmla="*/ 3489350 h 3489350"/>
                  <a:gd name="connsiteX20" fmla="*/ 6510528 w 7344461"/>
                  <a:gd name="connsiteY20" fmla="*/ 1331366 h 3489350"/>
                  <a:gd name="connsiteX21" fmla="*/ 6620256 w 7344461"/>
                  <a:gd name="connsiteY21" fmla="*/ 1916582 h 3489350"/>
                  <a:gd name="connsiteX22" fmla="*/ 7344461 w 7344461"/>
                  <a:gd name="connsiteY22" fmla="*/ 1865376 h 3489350"/>
                  <a:gd name="connsiteX0" fmla="*/ 0 w 7344461"/>
                  <a:gd name="connsiteY0" fmla="*/ 1865375 h 3489350"/>
                  <a:gd name="connsiteX1" fmla="*/ 885139 w 7344461"/>
                  <a:gd name="connsiteY1" fmla="*/ 1858061 h 3489350"/>
                  <a:gd name="connsiteX2" fmla="*/ 994867 w 7344461"/>
                  <a:gd name="connsiteY2" fmla="*/ 1316736 h 3489350"/>
                  <a:gd name="connsiteX3" fmla="*/ 1338682 w 7344461"/>
                  <a:gd name="connsiteY3" fmla="*/ 3489350 h 3489350"/>
                  <a:gd name="connsiteX4" fmla="*/ 1609344 w 7344461"/>
                  <a:gd name="connsiteY4" fmla="*/ 43891 h 3489350"/>
                  <a:gd name="connsiteX5" fmla="*/ 1799539 w 7344461"/>
                  <a:gd name="connsiteY5" fmla="*/ 2216505 h 3489350"/>
                  <a:gd name="connsiteX6" fmla="*/ 2011680 w 7344461"/>
                  <a:gd name="connsiteY6" fmla="*/ 1872691 h 3489350"/>
                  <a:gd name="connsiteX7" fmla="*/ 2038831 w 7344461"/>
                  <a:gd name="connsiteY7" fmla="*/ 1838381 h 3489350"/>
                  <a:gd name="connsiteX8" fmla="*/ 3518611 w 7344461"/>
                  <a:gd name="connsiteY8" fmla="*/ 1843430 h 3489350"/>
                  <a:gd name="connsiteX9" fmla="*/ 3501871 w 7344461"/>
                  <a:gd name="connsiteY9" fmla="*/ 1845697 h 3489350"/>
                  <a:gd name="connsiteX10" fmla="*/ 2472538 w 7344461"/>
                  <a:gd name="connsiteY10" fmla="*/ 409651 h 3489350"/>
                  <a:gd name="connsiteX11" fmla="*/ 3160166 w 7344461"/>
                  <a:gd name="connsiteY11" fmla="*/ 14630 h 3489350"/>
                  <a:gd name="connsiteX12" fmla="*/ 3803904 w 7344461"/>
                  <a:gd name="connsiteY12" fmla="*/ 387705 h 3489350"/>
                  <a:gd name="connsiteX13" fmla="*/ 4462272 w 7344461"/>
                  <a:gd name="connsiteY13" fmla="*/ 0 h 3489350"/>
                  <a:gd name="connsiteX14" fmla="*/ 5113325 w 7344461"/>
                  <a:gd name="connsiteY14" fmla="*/ 475488 h 3489350"/>
                  <a:gd name="connsiteX15" fmla="*/ 4089196 w 7344461"/>
                  <a:gd name="connsiteY15" fmla="*/ 1843431 h 3489350"/>
                  <a:gd name="connsiteX16" fmla="*/ 5479085 w 7344461"/>
                  <a:gd name="connsiteY16" fmla="*/ 1865376 h 3489350"/>
                  <a:gd name="connsiteX17" fmla="*/ 5698541 w 7344461"/>
                  <a:gd name="connsiteY17" fmla="*/ 2179929 h 3489350"/>
                  <a:gd name="connsiteX18" fmla="*/ 5888736 w 7344461"/>
                  <a:gd name="connsiteY18" fmla="*/ 29261 h 3489350"/>
                  <a:gd name="connsiteX19" fmla="*/ 6166714 w 7344461"/>
                  <a:gd name="connsiteY19" fmla="*/ 3489350 h 3489350"/>
                  <a:gd name="connsiteX20" fmla="*/ 6510528 w 7344461"/>
                  <a:gd name="connsiteY20" fmla="*/ 1331366 h 3489350"/>
                  <a:gd name="connsiteX21" fmla="*/ 6620256 w 7344461"/>
                  <a:gd name="connsiteY21" fmla="*/ 1916582 h 3489350"/>
                  <a:gd name="connsiteX22" fmla="*/ 7344461 w 7344461"/>
                  <a:gd name="connsiteY22" fmla="*/ 1865376 h 3489350"/>
                  <a:gd name="connsiteX0" fmla="*/ 0 w 7344461"/>
                  <a:gd name="connsiteY0" fmla="*/ 1865375 h 3489350"/>
                  <a:gd name="connsiteX1" fmla="*/ 885139 w 7344461"/>
                  <a:gd name="connsiteY1" fmla="*/ 1858061 h 3489350"/>
                  <a:gd name="connsiteX2" fmla="*/ 994867 w 7344461"/>
                  <a:gd name="connsiteY2" fmla="*/ 1316736 h 3489350"/>
                  <a:gd name="connsiteX3" fmla="*/ 1338682 w 7344461"/>
                  <a:gd name="connsiteY3" fmla="*/ 3489350 h 3489350"/>
                  <a:gd name="connsiteX4" fmla="*/ 1609344 w 7344461"/>
                  <a:gd name="connsiteY4" fmla="*/ 43891 h 3489350"/>
                  <a:gd name="connsiteX5" fmla="*/ 1799539 w 7344461"/>
                  <a:gd name="connsiteY5" fmla="*/ 2216505 h 3489350"/>
                  <a:gd name="connsiteX6" fmla="*/ 2011680 w 7344461"/>
                  <a:gd name="connsiteY6" fmla="*/ 1872691 h 3489350"/>
                  <a:gd name="connsiteX7" fmla="*/ 2038831 w 7344461"/>
                  <a:gd name="connsiteY7" fmla="*/ 1838381 h 3489350"/>
                  <a:gd name="connsiteX8" fmla="*/ 3518611 w 7344461"/>
                  <a:gd name="connsiteY8" fmla="*/ 1843430 h 3489350"/>
                  <a:gd name="connsiteX9" fmla="*/ 3501871 w 7344461"/>
                  <a:gd name="connsiteY9" fmla="*/ 1845697 h 3489350"/>
                  <a:gd name="connsiteX10" fmla="*/ 2472538 w 7344461"/>
                  <a:gd name="connsiteY10" fmla="*/ 409651 h 3489350"/>
                  <a:gd name="connsiteX11" fmla="*/ 3160166 w 7344461"/>
                  <a:gd name="connsiteY11" fmla="*/ 14630 h 3489350"/>
                  <a:gd name="connsiteX12" fmla="*/ 3803904 w 7344461"/>
                  <a:gd name="connsiteY12" fmla="*/ 387705 h 3489350"/>
                  <a:gd name="connsiteX13" fmla="*/ 4462272 w 7344461"/>
                  <a:gd name="connsiteY13" fmla="*/ 0 h 3489350"/>
                  <a:gd name="connsiteX14" fmla="*/ 5113325 w 7344461"/>
                  <a:gd name="connsiteY14" fmla="*/ 475488 h 3489350"/>
                  <a:gd name="connsiteX15" fmla="*/ 4089196 w 7344461"/>
                  <a:gd name="connsiteY15" fmla="*/ 1843431 h 3489350"/>
                  <a:gd name="connsiteX16" fmla="*/ 5479085 w 7344461"/>
                  <a:gd name="connsiteY16" fmla="*/ 1865376 h 3489350"/>
                  <a:gd name="connsiteX17" fmla="*/ 5498920 w 7344461"/>
                  <a:gd name="connsiteY17" fmla="*/ 1860327 h 3489350"/>
                  <a:gd name="connsiteX18" fmla="*/ 5698541 w 7344461"/>
                  <a:gd name="connsiteY18" fmla="*/ 2179929 h 3489350"/>
                  <a:gd name="connsiteX19" fmla="*/ 5888736 w 7344461"/>
                  <a:gd name="connsiteY19" fmla="*/ 29261 h 3489350"/>
                  <a:gd name="connsiteX20" fmla="*/ 6166714 w 7344461"/>
                  <a:gd name="connsiteY20" fmla="*/ 3489350 h 3489350"/>
                  <a:gd name="connsiteX21" fmla="*/ 6510528 w 7344461"/>
                  <a:gd name="connsiteY21" fmla="*/ 1331366 h 3489350"/>
                  <a:gd name="connsiteX22" fmla="*/ 6620256 w 7344461"/>
                  <a:gd name="connsiteY22" fmla="*/ 1916582 h 3489350"/>
                  <a:gd name="connsiteX23" fmla="*/ 7344461 w 7344461"/>
                  <a:gd name="connsiteY23" fmla="*/ 1865376 h 3489350"/>
                  <a:gd name="connsiteX0" fmla="*/ 0 w 7344461"/>
                  <a:gd name="connsiteY0" fmla="*/ 1865375 h 3489350"/>
                  <a:gd name="connsiteX1" fmla="*/ 885139 w 7344461"/>
                  <a:gd name="connsiteY1" fmla="*/ 1858061 h 3489350"/>
                  <a:gd name="connsiteX2" fmla="*/ 994867 w 7344461"/>
                  <a:gd name="connsiteY2" fmla="*/ 1316736 h 3489350"/>
                  <a:gd name="connsiteX3" fmla="*/ 1338682 w 7344461"/>
                  <a:gd name="connsiteY3" fmla="*/ 3489350 h 3489350"/>
                  <a:gd name="connsiteX4" fmla="*/ 1609344 w 7344461"/>
                  <a:gd name="connsiteY4" fmla="*/ 43891 h 3489350"/>
                  <a:gd name="connsiteX5" fmla="*/ 1799539 w 7344461"/>
                  <a:gd name="connsiteY5" fmla="*/ 2216505 h 3489350"/>
                  <a:gd name="connsiteX6" fmla="*/ 2011680 w 7344461"/>
                  <a:gd name="connsiteY6" fmla="*/ 1872691 h 3489350"/>
                  <a:gd name="connsiteX7" fmla="*/ 2038831 w 7344461"/>
                  <a:gd name="connsiteY7" fmla="*/ 1838381 h 3489350"/>
                  <a:gd name="connsiteX8" fmla="*/ 3518611 w 7344461"/>
                  <a:gd name="connsiteY8" fmla="*/ 1843430 h 3489350"/>
                  <a:gd name="connsiteX9" fmla="*/ 3501871 w 7344461"/>
                  <a:gd name="connsiteY9" fmla="*/ 1845697 h 3489350"/>
                  <a:gd name="connsiteX10" fmla="*/ 2472538 w 7344461"/>
                  <a:gd name="connsiteY10" fmla="*/ 409651 h 3489350"/>
                  <a:gd name="connsiteX11" fmla="*/ 3160166 w 7344461"/>
                  <a:gd name="connsiteY11" fmla="*/ 14630 h 3489350"/>
                  <a:gd name="connsiteX12" fmla="*/ 3803904 w 7344461"/>
                  <a:gd name="connsiteY12" fmla="*/ 387705 h 3489350"/>
                  <a:gd name="connsiteX13" fmla="*/ 4462272 w 7344461"/>
                  <a:gd name="connsiteY13" fmla="*/ 0 h 3489350"/>
                  <a:gd name="connsiteX14" fmla="*/ 5113325 w 7344461"/>
                  <a:gd name="connsiteY14" fmla="*/ 475488 h 3489350"/>
                  <a:gd name="connsiteX15" fmla="*/ 4089196 w 7344461"/>
                  <a:gd name="connsiteY15" fmla="*/ 1843431 h 3489350"/>
                  <a:gd name="connsiteX16" fmla="*/ 5479085 w 7344461"/>
                  <a:gd name="connsiteY16" fmla="*/ 1865376 h 3489350"/>
                  <a:gd name="connsiteX17" fmla="*/ 5498920 w 7344461"/>
                  <a:gd name="connsiteY17" fmla="*/ 1860327 h 3489350"/>
                  <a:gd name="connsiteX18" fmla="*/ 5698541 w 7344461"/>
                  <a:gd name="connsiteY18" fmla="*/ 2179929 h 3489350"/>
                  <a:gd name="connsiteX19" fmla="*/ 5888736 w 7344461"/>
                  <a:gd name="connsiteY19" fmla="*/ 29261 h 3489350"/>
                  <a:gd name="connsiteX20" fmla="*/ 6166714 w 7344461"/>
                  <a:gd name="connsiteY20" fmla="*/ 3489350 h 3489350"/>
                  <a:gd name="connsiteX21" fmla="*/ 6510528 w 7344461"/>
                  <a:gd name="connsiteY21" fmla="*/ 1331366 h 3489350"/>
                  <a:gd name="connsiteX22" fmla="*/ 6620256 w 7344461"/>
                  <a:gd name="connsiteY22" fmla="*/ 1880006 h 3489350"/>
                  <a:gd name="connsiteX23" fmla="*/ 7344461 w 7344461"/>
                  <a:gd name="connsiteY23" fmla="*/ 1865376 h 3489350"/>
                  <a:gd name="connsiteX0" fmla="*/ 0 w 7366407"/>
                  <a:gd name="connsiteY0" fmla="*/ 1865375 h 3489350"/>
                  <a:gd name="connsiteX1" fmla="*/ 885139 w 7366407"/>
                  <a:gd name="connsiteY1" fmla="*/ 1858061 h 3489350"/>
                  <a:gd name="connsiteX2" fmla="*/ 994867 w 7366407"/>
                  <a:gd name="connsiteY2" fmla="*/ 1316736 h 3489350"/>
                  <a:gd name="connsiteX3" fmla="*/ 1338682 w 7366407"/>
                  <a:gd name="connsiteY3" fmla="*/ 3489350 h 3489350"/>
                  <a:gd name="connsiteX4" fmla="*/ 1609344 w 7366407"/>
                  <a:gd name="connsiteY4" fmla="*/ 43891 h 3489350"/>
                  <a:gd name="connsiteX5" fmla="*/ 1799539 w 7366407"/>
                  <a:gd name="connsiteY5" fmla="*/ 2216505 h 3489350"/>
                  <a:gd name="connsiteX6" fmla="*/ 2011680 w 7366407"/>
                  <a:gd name="connsiteY6" fmla="*/ 1872691 h 3489350"/>
                  <a:gd name="connsiteX7" fmla="*/ 2038831 w 7366407"/>
                  <a:gd name="connsiteY7" fmla="*/ 1838381 h 3489350"/>
                  <a:gd name="connsiteX8" fmla="*/ 3518611 w 7366407"/>
                  <a:gd name="connsiteY8" fmla="*/ 1843430 h 3489350"/>
                  <a:gd name="connsiteX9" fmla="*/ 3501871 w 7366407"/>
                  <a:gd name="connsiteY9" fmla="*/ 1845697 h 3489350"/>
                  <a:gd name="connsiteX10" fmla="*/ 2472538 w 7366407"/>
                  <a:gd name="connsiteY10" fmla="*/ 409651 h 3489350"/>
                  <a:gd name="connsiteX11" fmla="*/ 3160166 w 7366407"/>
                  <a:gd name="connsiteY11" fmla="*/ 14630 h 3489350"/>
                  <a:gd name="connsiteX12" fmla="*/ 3803904 w 7366407"/>
                  <a:gd name="connsiteY12" fmla="*/ 387705 h 3489350"/>
                  <a:gd name="connsiteX13" fmla="*/ 4462272 w 7366407"/>
                  <a:gd name="connsiteY13" fmla="*/ 0 h 3489350"/>
                  <a:gd name="connsiteX14" fmla="*/ 5113325 w 7366407"/>
                  <a:gd name="connsiteY14" fmla="*/ 475488 h 3489350"/>
                  <a:gd name="connsiteX15" fmla="*/ 4089196 w 7366407"/>
                  <a:gd name="connsiteY15" fmla="*/ 1843431 h 3489350"/>
                  <a:gd name="connsiteX16" fmla="*/ 5479085 w 7366407"/>
                  <a:gd name="connsiteY16" fmla="*/ 1865376 h 3489350"/>
                  <a:gd name="connsiteX17" fmla="*/ 5498920 w 7366407"/>
                  <a:gd name="connsiteY17" fmla="*/ 1860327 h 3489350"/>
                  <a:gd name="connsiteX18" fmla="*/ 5698541 w 7366407"/>
                  <a:gd name="connsiteY18" fmla="*/ 2179929 h 3489350"/>
                  <a:gd name="connsiteX19" fmla="*/ 5888736 w 7366407"/>
                  <a:gd name="connsiteY19" fmla="*/ 29261 h 3489350"/>
                  <a:gd name="connsiteX20" fmla="*/ 6166714 w 7366407"/>
                  <a:gd name="connsiteY20" fmla="*/ 3489350 h 3489350"/>
                  <a:gd name="connsiteX21" fmla="*/ 6510528 w 7366407"/>
                  <a:gd name="connsiteY21" fmla="*/ 1331366 h 3489350"/>
                  <a:gd name="connsiteX22" fmla="*/ 6620256 w 7366407"/>
                  <a:gd name="connsiteY22" fmla="*/ 1880006 h 3489350"/>
                  <a:gd name="connsiteX23" fmla="*/ 7366407 w 7366407"/>
                  <a:gd name="connsiteY23" fmla="*/ 1887322 h 3489350"/>
                  <a:gd name="connsiteX0" fmla="*/ 0 w 7366407"/>
                  <a:gd name="connsiteY0" fmla="*/ 1865375 h 3489350"/>
                  <a:gd name="connsiteX1" fmla="*/ 885139 w 7366407"/>
                  <a:gd name="connsiteY1" fmla="*/ 1858061 h 3489350"/>
                  <a:gd name="connsiteX2" fmla="*/ 1009498 w 7366407"/>
                  <a:gd name="connsiteY2" fmla="*/ 1228954 h 3489350"/>
                  <a:gd name="connsiteX3" fmla="*/ 1338682 w 7366407"/>
                  <a:gd name="connsiteY3" fmla="*/ 3489350 h 3489350"/>
                  <a:gd name="connsiteX4" fmla="*/ 1609344 w 7366407"/>
                  <a:gd name="connsiteY4" fmla="*/ 43891 h 3489350"/>
                  <a:gd name="connsiteX5" fmla="*/ 1799539 w 7366407"/>
                  <a:gd name="connsiteY5" fmla="*/ 2216505 h 3489350"/>
                  <a:gd name="connsiteX6" fmla="*/ 2011680 w 7366407"/>
                  <a:gd name="connsiteY6" fmla="*/ 1872691 h 3489350"/>
                  <a:gd name="connsiteX7" fmla="*/ 2038831 w 7366407"/>
                  <a:gd name="connsiteY7" fmla="*/ 1838381 h 3489350"/>
                  <a:gd name="connsiteX8" fmla="*/ 3518611 w 7366407"/>
                  <a:gd name="connsiteY8" fmla="*/ 1843430 h 3489350"/>
                  <a:gd name="connsiteX9" fmla="*/ 3501871 w 7366407"/>
                  <a:gd name="connsiteY9" fmla="*/ 1845697 h 3489350"/>
                  <a:gd name="connsiteX10" fmla="*/ 2472538 w 7366407"/>
                  <a:gd name="connsiteY10" fmla="*/ 409651 h 3489350"/>
                  <a:gd name="connsiteX11" fmla="*/ 3160166 w 7366407"/>
                  <a:gd name="connsiteY11" fmla="*/ 14630 h 3489350"/>
                  <a:gd name="connsiteX12" fmla="*/ 3803904 w 7366407"/>
                  <a:gd name="connsiteY12" fmla="*/ 387705 h 3489350"/>
                  <a:gd name="connsiteX13" fmla="*/ 4462272 w 7366407"/>
                  <a:gd name="connsiteY13" fmla="*/ 0 h 3489350"/>
                  <a:gd name="connsiteX14" fmla="*/ 5113325 w 7366407"/>
                  <a:gd name="connsiteY14" fmla="*/ 475488 h 3489350"/>
                  <a:gd name="connsiteX15" fmla="*/ 4089196 w 7366407"/>
                  <a:gd name="connsiteY15" fmla="*/ 1843431 h 3489350"/>
                  <a:gd name="connsiteX16" fmla="*/ 5479085 w 7366407"/>
                  <a:gd name="connsiteY16" fmla="*/ 1865376 h 3489350"/>
                  <a:gd name="connsiteX17" fmla="*/ 5498920 w 7366407"/>
                  <a:gd name="connsiteY17" fmla="*/ 1860327 h 3489350"/>
                  <a:gd name="connsiteX18" fmla="*/ 5698541 w 7366407"/>
                  <a:gd name="connsiteY18" fmla="*/ 2179929 h 3489350"/>
                  <a:gd name="connsiteX19" fmla="*/ 5888736 w 7366407"/>
                  <a:gd name="connsiteY19" fmla="*/ 29261 h 3489350"/>
                  <a:gd name="connsiteX20" fmla="*/ 6166714 w 7366407"/>
                  <a:gd name="connsiteY20" fmla="*/ 3489350 h 3489350"/>
                  <a:gd name="connsiteX21" fmla="*/ 6510528 w 7366407"/>
                  <a:gd name="connsiteY21" fmla="*/ 1331366 h 3489350"/>
                  <a:gd name="connsiteX22" fmla="*/ 6620256 w 7366407"/>
                  <a:gd name="connsiteY22" fmla="*/ 1880006 h 3489350"/>
                  <a:gd name="connsiteX23" fmla="*/ 7366407 w 7366407"/>
                  <a:gd name="connsiteY23" fmla="*/ 1887322 h 3489350"/>
                  <a:gd name="connsiteX0" fmla="*/ 0 w 7366407"/>
                  <a:gd name="connsiteY0" fmla="*/ 1865375 h 3555187"/>
                  <a:gd name="connsiteX1" fmla="*/ 885139 w 7366407"/>
                  <a:gd name="connsiteY1" fmla="*/ 1858061 h 3555187"/>
                  <a:gd name="connsiteX2" fmla="*/ 1009498 w 7366407"/>
                  <a:gd name="connsiteY2" fmla="*/ 1228954 h 3555187"/>
                  <a:gd name="connsiteX3" fmla="*/ 1294790 w 7366407"/>
                  <a:gd name="connsiteY3" fmla="*/ 3555187 h 3555187"/>
                  <a:gd name="connsiteX4" fmla="*/ 1609344 w 7366407"/>
                  <a:gd name="connsiteY4" fmla="*/ 43891 h 3555187"/>
                  <a:gd name="connsiteX5" fmla="*/ 1799539 w 7366407"/>
                  <a:gd name="connsiteY5" fmla="*/ 2216505 h 3555187"/>
                  <a:gd name="connsiteX6" fmla="*/ 2011680 w 7366407"/>
                  <a:gd name="connsiteY6" fmla="*/ 1872691 h 3555187"/>
                  <a:gd name="connsiteX7" fmla="*/ 2038831 w 7366407"/>
                  <a:gd name="connsiteY7" fmla="*/ 1838381 h 3555187"/>
                  <a:gd name="connsiteX8" fmla="*/ 3518611 w 7366407"/>
                  <a:gd name="connsiteY8" fmla="*/ 1843430 h 3555187"/>
                  <a:gd name="connsiteX9" fmla="*/ 3501871 w 7366407"/>
                  <a:gd name="connsiteY9" fmla="*/ 1845697 h 3555187"/>
                  <a:gd name="connsiteX10" fmla="*/ 2472538 w 7366407"/>
                  <a:gd name="connsiteY10" fmla="*/ 409651 h 3555187"/>
                  <a:gd name="connsiteX11" fmla="*/ 3160166 w 7366407"/>
                  <a:gd name="connsiteY11" fmla="*/ 14630 h 3555187"/>
                  <a:gd name="connsiteX12" fmla="*/ 3803904 w 7366407"/>
                  <a:gd name="connsiteY12" fmla="*/ 387705 h 3555187"/>
                  <a:gd name="connsiteX13" fmla="*/ 4462272 w 7366407"/>
                  <a:gd name="connsiteY13" fmla="*/ 0 h 3555187"/>
                  <a:gd name="connsiteX14" fmla="*/ 5113325 w 7366407"/>
                  <a:gd name="connsiteY14" fmla="*/ 475488 h 3555187"/>
                  <a:gd name="connsiteX15" fmla="*/ 4089196 w 7366407"/>
                  <a:gd name="connsiteY15" fmla="*/ 1843431 h 3555187"/>
                  <a:gd name="connsiteX16" fmla="*/ 5479085 w 7366407"/>
                  <a:gd name="connsiteY16" fmla="*/ 1865376 h 3555187"/>
                  <a:gd name="connsiteX17" fmla="*/ 5498920 w 7366407"/>
                  <a:gd name="connsiteY17" fmla="*/ 1860327 h 3555187"/>
                  <a:gd name="connsiteX18" fmla="*/ 5698541 w 7366407"/>
                  <a:gd name="connsiteY18" fmla="*/ 2179929 h 3555187"/>
                  <a:gd name="connsiteX19" fmla="*/ 5888736 w 7366407"/>
                  <a:gd name="connsiteY19" fmla="*/ 29261 h 3555187"/>
                  <a:gd name="connsiteX20" fmla="*/ 6166714 w 7366407"/>
                  <a:gd name="connsiteY20" fmla="*/ 3489350 h 3555187"/>
                  <a:gd name="connsiteX21" fmla="*/ 6510528 w 7366407"/>
                  <a:gd name="connsiteY21" fmla="*/ 1331366 h 3555187"/>
                  <a:gd name="connsiteX22" fmla="*/ 6620256 w 7366407"/>
                  <a:gd name="connsiteY22" fmla="*/ 1880006 h 3555187"/>
                  <a:gd name="connsiteX23" fmla="*/ 7366407 w 7366407"/>
                  <a:gd name="connsiteY23" fmla="*/ 1887322 h 3555187"/>
                  <a:gd name="connsiteX0" fmla="*/ 0 w 7366407"/>
                  <a:gd name="connsiteY0" fmla="*/ 1865375 h 3555187"/>
                  <a:gd name="connsiteX1" fmla="*/ 885139 w 7366407"/>
                  <a:gd name="connsiteY1" fmla="*/ 1858061 h 3555187"/>
                  <a:gd name="connsiteX2" fmla="*/ 1009498 w 7366407"/>
                  <a:gd name="connsiteY2" fmla="*/ 1228954 h 3555187"/>
                  <a:gd name="connsiteX3" fmla="*/ 1294790 w 7366407"/>
                  <a:gd name="connsiteY3" fmla="*/ 3555187 h 3555187"/>
                  <a:gd name="connsiteX4" fmla="*/ 1587398 w 7366407"/>
                  <a:gd name="connsiteY4" fmla="*/ 7315 h 3555187"/>
                  <a:gd name="connsiteX5" fmla="*/ 1799539 w 7366407"/>
                  <a:gd name="connsiteY5" fmla="*/ 2216505 h 3555187"/>
                  <a:gd name="connsiteX6" fmla="*/ 2011680 w 7366407"/>
                  <a:gd name="connsiteY6" fmla="*/ 1872691 h 3555187"/>
                  <a:gd name="connsiteX7" fmla="*/ 2038831 w 7366407"/>
                  <a:gd name="connsiteY7" fmla="*/ 1838381 h 3555187"/>
                  <a:gd name="connsiteX8" fmla="*/ 3518611 w 7366407"/>
                  <a:gd name="connsiteY8" fmla="*/ 1843430 h 3555187"/>
                  <a:gd name="connsiteX9" fmla="*/ 3501871 w 7366407"/>
                  <a:gd name="connsiteY9" fmla="*/ 1845697 h 3555187"/>
                  <a:gd name="connsiteX10" fmla="*/ 2472538 w 7366407"/>
                  <a:gd name="connsiteY10" fmla="*/ 409651 h 3555187"/>
                  <a:gd name="connsiteX11" fmla="*/ 3160166 w 7366407"/>
                  <a:gd name="connsiteY11" fmla="*/ 14630 h 3555187"/>
                  <a:gd name="connsiteX12" fmla="*/ 3803904 w 7366407"/>
                  <a:gd name="connsiteY12" fmla="*/ 387705 h 3555187"/>
                  <a:gd name="connsiteX13" fmla="*/ 4462272 w 7366407"/>
                  <a:gd name="connsiteY13" fmla="*/ 0 h 3555187"/>
                  <a:gd name="connsiteX14" fmla="*/ 5113325 w 7366407"/>
                  <a:gd name="connsiteY14" fmla="*/ 475488 h 3555187"/>
                  <a:gd name="connsiteX15" fmla="*/ 4089196 w 7366407"/>
                  <a:gd name="connsiteY15" fmla="*/ 1843431 h 3555187"/>
                  <a:gd name="connsiteX16" fmla="*/ 5479085 w 7366407"/>
                  <a:gd name="connsiteY16" fmla="*/ 1865376 h 3555187"/>
                  <a:gd name="connsiteX17" fmla="*/ 5498920 w 7366407"/>
                  <a:gd name="connsiteY17" fmla="*/ 1860327 h 3555187"/>
                  <a:gd name="connsiteX18" fmla="*/ 5698541 w 7366407"/>
                  <a:gd name="connsiteY18" fmla="*/ 2179929 h 3555187"/>
                  <a:gd name="connsiteX19" fmla="*/ 5888736 w 7366407"/>
                  <a:gd name="connsiteY19" fmla="*/ 29261 h 3555187"/>
                  <a:gd name="connsiteX20" fmla="*/ 6166714 w 7366407"/>
                  <a:gd name="connsiteY20" fmla="*/ 3489350 h 3555187"/>
                  <a:gd name="connsiteX21" fmla="*/ 6510528 w 7366407"/>
                  <a:gd name="connsiteY21" fmla="*/ 1331366 h 3555187"/>
                  <a:gd name="connsiteX22" fmla="*/ 6620256 w 7366407"/>
                  <a:gd name="connsiteY22" fmla="*/ 1880006 h 3555187"/>
                  <a:gd name="connsiteX23" fmla="*/ 7366407 w 7366407"/>
                  <a:gd name="connsiteY23" fmla="*/ 1887322 h 3555187"/>
                  <a:gd name="connsiteX0" fmla="*/ 0 w 7366407"/>
                  <a:gd name="connsiteY0" fmla="*/ 1865375 h 3555187"/>
                  <a:gd name="connsiteX1" fmla="*/ 885139 w 7366407"/>
                  <a:gd name="connsiteY1" fmla="*/ 1858061 h 3555187"/>
                  <a:gd name="connsiteX2" fmla="*/ 1009498 w 7366407"/>
                  <a:gd name="connsiteY2" fmla="*/ 1228954 h 3555187"/>
                  <a:gd name="connsiteX3" fmla="*/ 1294790 w 7366407"/>
                  <a:gd name="connsiteY3" fmla="*/ 3555187 h 3555187"/>
                  <a:gd name="connsiteX4" fmla="*/ 1587398 w 7366407"/>
                  <a:gd name="connsiteY4" fmla="*/ 7315 h 3555187"/>
                  <a:gd name="connsiteX5" fmla="*/ 1799539 w 7366407"/>
                  <a:gd name="connsiteY5" fmla="*/ 2216505 h 3555187"/>
                  <a:gd name="connsiteX6" fmla="*/ 2038831 w 7366407"/>
                  <a:gd name="connsiteY6" fmla="*/ 1838381 h 3555187"/>
                  <a:gd name="connsiteX7" fmla="*/ 3518611 w 7366407"/>
                  <a:gd name="connsiteY7" fmla="*/ 1843430 h 3555187"/>
                  <a:gd name="connsiteX8" fmla="*/ 3501871 w 7366407"/>
                  <a:gd name="connsiteY8" fmla="*/ 1845697 h 3555187"/>
                  <a:gd name="connsiteX9" fmla="*/ 2472538 w 7366407"/>
                  <a:gd name="connsiteY9" fmla="*/ 409651 h 3555187"/>
                  <a:gd name="connsiteX10" fmla="*/ 3160166 w 7366407"/>
                  <a:gd name="connsiteY10" fmla="*/ 14630 h 3555187"/>
                  <a:gd name="connsiteX11" fmla="*/ 3803904 w 7366407"/>
                  <a:gd name="connsiteY11" fmla="*/ 387705 h 3555187"/>
                  <a:gd name="connsiteX12" fmla="*/ 4462272 w 7366407"/>
                  <a:gd name="connsiteY12" fmla="*/ 0 h 3555187"/>
                  <a:gd name="connsiteX13" fmla="*/ 5113325 w 7366407"/>
                  <a:gd name="connsiteY13" fmla="*/ 475488 h 3555187"/>
                  <a:gd name="connsiteX14" fmla="*/ 4089196 w 7366407"/>
                  <a:gd name="connsiteY14" fmla="*/ 1843431 h 3555187"/>
                  <a:gd name="connsiteX15" fmla="*/ 5479085 w 7366407"/>
                  <a:gd name="connsiteY15" fmla="*/ 1865376 h 3555187"/>
                  <a:gd name="connsiteX16" fmla="*/ 5498920 w 7366407"/>
                  <a:gd name="connsiteY16" fmla="*/ 1860327 h 3555187"/>
                  <a:gd name="connsiteX17" fmla="*/ 5698541 w 7366407"/>
                  <a:gd name="connsiteY17" fmla="*/ 2179929 h 3555187"/>
                  <a:gd name="connsiteX18" fmla="*/ 5888736 w 7366407"/>
                  <a:gd name="connsiteY18" fmla="*/ 29261 h 3555187"/>
                  <a:gd name="connsiteX19" fmla="*/ 6166714 w 7366407"/>
                  <a:gd name="connsiteY19" fmla="*/ 3489350 h 3555187"/>
                  <a:gd name="connsiteX20" fmla="*/ 6510528 w 7366407"/>
                  <a:gd name="connsiteY20" fmla="*/ 1331366 h 3555187"/>
                  <a:gd name="connsiteX21" fmla="*/ 6620256 w 7366407"/>
                  <a:gd name="connsiteY21" fmla="*/ 1880006 h 3555187"/>
                  <a:gd name="connsiteX22" fmla="*/ 7366407 w 7366407"/>
                  <a:gd name="connsiteY22" fmla="*/ 1887322 h 3555187"/>
                  <a:gd name="connsiteX0" fmla="*/ 0 w 7366407"/>
                  <a:gd name="connsiteY0" fmla="*/ 1865375 h 3555187"/>
                  <a:gd name="connsiteX1" fmla="*/ 885139 w 7366407"/>
                  <a:gd name="connsiteY1" fmla="*/ 1858061 h 3555187"/>
                  <a:gd name="connsiteX2" fmla="*/ 1009498 w 7366407"/>
                  <a:gd name="connsiteY2" fmla="*/ 1228954 h 3555187"/>
                  <a:gd name="connsiteX3" fmla="*/ 1294790 w 7366407"/>
                  <a:gd name="connsiteY3" fmla="*/ 3555187 h 3555187"/>
                  <a:gd name="connsiteX4" fmla="*/ 1587398 w 7366407"/>
                  <a:gd name="connsiteY4" fmla="*/ 7315 h 3555187"/>
                  <a:gd name="connsiteX5" fmla="*/ 1799539 w 7366407"/>
                  <a:gd name="connsiteY5" fmla="*/ 2216505 h 3555187"/>
                  <a:gd name="connsiteX6" fmla="*/ 2038831 w 7366407"/>
                  <a:gd name="connsiteY6" fmla="*/ 1838381 h 3555187"/>
                  <a:gd name="connsiteX7" fmla="*/ 3518611 w 7366407"/>
                  <a:gd name="connsiteY7" fmla="*/ 1843430 h 3555187"/>
                  <a:gd name="connsiteX8" fmla="*/ 3501871 w 7366407"/>
                  <a:gd name="connsiteY8" fmla="*/ 1845697 h 3555187"/>
                  <a:gd name="connsiteX9" fmla="*/ 2472538 w 7366407"/>
                  <a:gd name="connsiteY9" fmla="*/ 409651 h 3555187"/>
                  <a:gd name="connsiteX10" fmla="*/ 3160166 w 7366407"/>
                  <a:gd name="connsiteY10" fmla="*/ 14630 h 3555187"/>
                  <a:gd name="connsiteX11" fmla="*/ 3803904 w 7366407"/>
                  <a:gd name="connsiteY11" fmla="*/ 387705 h 3555187"/>
                  <a:gd name="connsiteX12" fmla="*/ 4462272 w 7366407"/>
                  <a:gd name="connsiteY12" fmla="*/ 0 h 3555187"/>
                  <a:gd name="connsiteX13" fmla="*/ 5113325 w 7366407"/>
                  <a:gd name="connsiteY13" fmla="*/ 475488 h 3555187"/>
                  <a:gd name="connsiteX14" fmla="*/ 4089196 w 7366407"/>
                  <a:gd name="connsiteY14" fmla="*/ 1843431 h 3555187"/>
                  <a:gd name="connsiteX15" fmla="*/ 5479085 w 7366407"/>
                  <a:gd name="connsiteY15" fmla="*/ 1865376 h 3555187"/>
                  <a:gd name="connsiteX16" fmla="*/ 5498920 w 7366407"/>
                  <a:gd name="connsiteY16" fmla="*/ 1860327 h 3555187"/>
                  <a:gd name="connsiteX17" fmla="*/ 5793639 w 7366407"/>
                  <a:gd name="connsiteY17" fmla="*/ 2238451 h 3555187"/>
                  <a:gd name="connsiteX18" fmla="*/ 5888736 w 7366407"/>
                  <a:gd name="connsiteY18" fmla="*/ 29261 h 3555187"/>
                  <a:gd name="connsiteX19" fmla="*/ 6166714 w 7366407"/>
                  <a:gd name="connsiteY19" fmla="*/ 3489350 h 3555187"/>
                  <a:gd name="connsiteX20" fmla="*/ 6510528 w 7366407"/>
                  <a:gd name="connsiteY20" fmla="*/ 1331366 h 3555187"/>
                  <a:gd name="connsiteX21" fmla="*/ 6620256 w 7366407"/>
                  <a:gd name="connsiteY21" fmla="*/ 1880006 h 3555187"/>
                  <a:gd name="connsiteX22" fmla="*/ 7366407 w 7366407"/>
                  <a:gd name="connsiteY22" fmla="*/ 1887322 h 3555187"/>
                  <a:gd name="connsiteX0" fmla="*/ 0 w 7366407"/>
                  <a:gd name="connsiteY0" fmla="*/ 1872690 h 3562502"/>
                  <a:gd name="connsiteX1" fmla="*/ 885139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45696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089196 w 7366407"/>
                  <a:gd name="connsiteY14" fmla="*/ 1850746 h 3562502"/>
                  <a:gd name="connsiteX15" fmla="*/ 5479085 w 7366407"/>
                  <a:gd name="connsiteY15" fmla="*/ 1872691 h 3562502"/>
                  <a:gd name="connsiteX16" fmla="*/ 5498920 w 7366407"/>
                  <a:gd name="connsiteY16" fmla="*/ 1867642 h 3562502"/>
                  <a:gd name="connsiteX17" fmla="*/ 5793639 w 7366407"/>
                  <a:gd name="connsiteY17" fmla="*/ 2245766 h 3562502"/>
                  <a:gd name="connsiteX18" fmla="*/ 5976519 w 7366407"/>
                  <a:gd name="connsiteY18" fmla="*/ 0 h 3562502"/>
                  <a:gd name="connsiteX19" fmla="*/ 6166714 w 7366407"/>
                  <a:gd name="connsiteY19" fmla="*/ 3496665 h 3562502"/>
                  <a:gd name="connsiteX20" fmla="*/ 6510528 w 7366407"/>
                  <a:gd name="connsiteY20" fmla="*/ 1338681 h 3562502"/>
                  <a:gd name="connsiteX21" fmla="*/ 6620256 w 7366407"/>
                  <a:gd name="connsiteY21" fmla="*/ 1887321 h 3562502"/>
                  <a:gd name="connsiteX22" fmla="*/ 7366407 w 7366407"/>
                  <a:gd name="connsiteY22" fmla="*/ 1894637 h 3562502"/>
                  <a:gd name="connsiteX0" fmla="*/ 0 w 7366407"/>
                  <a:gd name="connsiteY0" fmla="*/ 1872690 h 3562502"/>
                  <a:gd name="connsiteX1" fmla="*/ 885139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45696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089196 w 7366407"/>
                  <a:gd name="connsiteY14" fmla="*/ 1850746 h 3562502"/>
                  <a:gd name="connsiteX15" fmla="*/ 5479085 w 7366407"/>
                  <a:gd name="connsiteY15" fmla="*/ 1872691 h 3562502"/>
                  <a:gd name="connsiteX16" fmla="*/ 5498920 w 7366407"/>
                  <a:gd name="connsiteY16" fmla="*/ 1867642 h 3562502"/>
                  <a:gd name="connsiteX17" fmla="*/ 5793639 w 7366407"/>
                  <a:gd name="connsiteY17" fmla="*/ 2245766 h 3562502"/>
                  <a:gd name="connsiteX18" fmla="*/ 6005780 w 7366407"/>
                  <a:gd name="connsiteY18" fmla="*/ 0 h 3562502"/>
                  <a:gd name="connsiteX19" fmla="*/ 6166714 w 7366407"/>
                  <a:gd name="connsiteY19" fmla="*/ 3496665 h 3562502"/>
                  <a:gd name="connsiteX20" fmla="*/ 6510528 w 7366407"/>
                  <a:gd name="connsiteY20" fmla="*/ 1338681 h 3562502"/>
                  <a:gd name="connsiteX21" fmla="*/ 6620256 w 7366407"/>
                  <a:gd name="connsiteY21" fmla="*/ 1887321 h 3562502"/>
                  <a:gd name="connsiteX22" fmla="*/ 7366407 w 7366407"/>
                  <a:gd name="connsiteY22" fmla="*/ 1894637 h 3562502"/>
                  <a:gd name="connsiteX0" fmla="*/ 0 w 7366407"/>
                  <a:gd name="connsiteY0" fmla="*/ 1872690 h 3562502"/>
                  <a:gd name="connsiteX1" fmla="*/ 885139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45696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089196 w 7366407"/>
                  <a:gd name="connsiteY14" fmla="*/ 1850746 h 3562502"/>
                  <a:gd name="connsiteX15" fmla="*/ 5479085 w 7366407"/>
                  <a:gd name="connsiteY15" fmla="*/ 1872691 h 3562502"/>
                  <a:gd name="connsiteX16" fmla="*/ 5498920 w 7366407"/>
                  <a:gd name="connsiteY16" fmla="*/ 1867642 h 3562502"/>
                  <a:gd name="connsiteX17" fmla="*/ 5793639 w 7366407"/>
                  <a:gd name="connsiteY17" fmla="*/ 2245766 h 3562502"/>
                  <a:gd name="connsiteX18" fmla="*/ 6005780 w 7366407"/>
                  <a:gd name="connsiteY18" fmla="*/ 0 h 3562502"/>
                  <a:gd name="connsiteX19" fmla="*/ 6269127 w 7366407"/>
                  <a:gd name="connsiteY19" fmla="*/ 3533241 h 3562502"/>
                  <a:gd name="connsiteX20" fmla="*/ 6510528 w 7366407"/>
                  <a:gd name="connsiteY20" fmla="*/ 1338681 h 3562502"/>
                  <a:gd name="connsiteX21" fmla="*/ 6620256 w 7366407"/>
                  <a:gd name="connsiteY21" fmla="*/ 1887321 h 3562502"/>
                  <a:gd name="connsiteX22" fmla="*/ 7366407 w 7366407"/>
                  <a:gd name="connsiteY22" fmla="*/ 1894637 h 3562502"/>
                  <a:gd name="connsiteX0" fmla="*/ 0 w 7366407"/>
                  <a:gd name="connsiteY0" fmla="*/ 1872690 h 3562502"/>
                  <a:gd name="connsiteX1" fmla="*/ 885139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45696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089196 w 7366407"/>
                  <a:gd name="connsiteY14" fmla="*/ 1850746 h 3562502"/>
                  <a:gd name="connsiteX15" fmla="*/ 5479085 w 7366407"/>
                  <a:gd name="connsiteY15" fmla="*/ 1872691 h 3562502"/>
                  <a:gd name="connsiteX16" fmla="*/ 5498920 w 7366407"/>
                  <a:gd name="connsiteY16" fmla="*/ 1867642 h 3562502"/>
                  <a:gd name="connsiteX17" fmla="*/ 5793639 w 7366407"/>
                  <a:gd name="connsiteY17" fmla="*/ 2245766 h 3562502"/>
                  <a:gd name="connsiteX18" fmla="*/ 6005780 w 7366407"/>
                  <a:gd name="connsiteY18" fmla="*/ 0 h 3562502"/>
                  <a:gd name="connsiteX19" fmla="*/ 6269127 w 7366407"/>
                  <a:gd name="connsiteY19" fmla="*/ 3533241 h 3562502"/>
                  <a:gd name="connsiteX20" fmla="*/ 6561734 w 7366407"/>
                  <a:gd name="connsiteY20" fmla="*/ 1265529 h 3562502"/>
                  <a:gd name="connsiteX21" fmla="*/ 6620256 w 7366407"/>
                  <a:gd name="connsiteY21" fmla="*/ 1887321 h 3562502"/>
                  <a:gd name="connsiteX22" fmla="*/ 7366407 w 7366407"/>
                  <a:gd name="connsiteY22" fmla="*/ 1894637 h 3562502"/>
                  <a:gd name="connsiteX0" fmla="*/ 0 w 7366407"/>
                  <a:gd name="connsiteY0" fmla="*/ 1872690 h 3562502"/>
                  <a:gd name="connsiteX1" fmla="*/ 885139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45696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089196 w 7366407"/>
                  <a:gd name="connsiteY14" fmla="*/ 1850746 h 3562502"/>
                  <a:gd name="connsiteX15" fmla="*/ 5479085 w 7366407"/>
                  <a:gd name="connsiteY15" fmla="*/ 1872691 h 3562502"/>
                  <a:gd name="connsiteX16" fmla="*/ 5498920 w 7366407"/>
                  <a:gd name="connsiteY16" fmla="*/ 1867642 h 3562502"/>
                  <a:gd name="connsiteX17" fmla="*/ 5793639 w 7366407"/>
                  <a:gd name="connsiteY17" fmla="*/ 2245766 h 3562502"/>
                  <a:gd name="connsiteX18" fmla="*/ 6005780 w 7366407"/>
                  <a:gd name="connsiteY18" fmla="*/ 0 h 3562502"/>
                  <a:gd name="connsiteX19" fmla="*/ 6269127 w 7366407"/>
                  <a:gd name="connsiteY19" fmla="*/ 3533241 h 3562502"/>
                  <a:gd name="connsiteX20" fmla="*/ 6590995 w 7366407"/>
                  <a:gd name="connsiteY20" fmla="*/ 1250899 h 3562502"/>
                  <a:gd name="connsiteX21" fmla="*/ 6620256 w 7366407"/>
                  <a:gd name="connsiteY21" fmla="*/ 1887321 h 3562502"/>
                  <a:gd name="connsiteX22" fmla="*/ 7366407 w 7366407"/>
                  <a:gd name="connsiteY22" fmla="*/ 1894637 h 3562502"/>
                  <a:gd name="connsiteX0" fmla="*/ 0 w 7366407"/>
                  <a:gd name="connsiteY0" fmla="*/ 1872690 h 3562502"/>
                  <a:gd name="connsiteX1" fmla="*/ 885139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45696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089196 w 7366407"/>
                  <a:gd name="connsiteY14" fmla="*/ 1850746 h 3562502"/>
                  <a:gd name="connsiteX15" fmla="*/ 5479085 w 7366407"/>
                  <a:gd name="connsiteY15" fmla="*/ 1872691 h 3562502"/>
                  <a:gd name="connsiteX16" fmla="*/ 5498920 w 7366407"/>
                  <a:gd name="connsiteY16" fmla="*/ 1867642 h 3562502"/>
                  <a:gd name="connsiteX17" fmla="*/ 5793639 w 7366407"/>
                  <a:gd name="connsiteY17" fmla="*/ 2245766 h 3562502"/>
                  <a:gd name="connsiteX18" fmla="*/ 6005780 w 7366407"/>
                  <a:gd name="connsiteY18" fmla="*/ 0 h 3562502"/>
                  <a:gd name="connsiteX19" fmla="*/ 6269127 w 7366407"/>
                  <a:gd name="connsiteY19" fmla="*/ 3533241 h 3562502"/>
                  <a:gd name="connsiteX20" fmla="*/ 6590995 w 7366407"/>
                  <a:gd name="connsiteY20" fmla="*/ 1250899 h 3562502"/>
                  <a:gd name="connsiteX21" fmla="*/ 6686093 w 7366407"/>
                  <a:gd name="connsiteY21" fmla="*/ 1894636 h 3562502"/>
                  <a:gd name="connsiteX22" fmla="*/ 7366407 w 7366407"/>
                  <a:gd name="connsiteY22" fmla="*/ 1894637 h 3562502"/>
                  <a:gd name="connsiteX0" fmla="*/ 0 w 7366407"/>
                  <a:gd name="connsiteY0" fmla="*/ 1872690 h 3562502"/>
                  <a:gd name="connsiteX1" fmla="*/ 907085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45696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089196 w 7366407"/>
                  <a:gd name="connsiteY14" fmla="*/ 1850746 h 3562502"/>
                  <a:gd name="connsiteX15" fmla="*/ 5479085 w 7366407"/>
                  <a:gd name="connsiteY15" fmla="*/ 1872691 h 3562502"/>
                  <a:gd name="connsiteX16" fmla="*/ 5498920 w 7366407"/>
                  <a:gd name="connsiteY16" fmla="*/ 1867642 h 3562502"/>
                  <a:gd name="connsiteX17" fmla="*/ 5793639 w 7366407"/>
                  <a:gd name="connsiteY17" fmla="*/ 2245766 h 3562502"/>
                  <a:gd name="connsiteX18" fmla="*/ 6005780 w 7366407"/>
                  <a:gd name="connsiteY18" fmla="*/ 0 h 3562502"/>
                  <a:gd name="connsiteX19" fmla="*/ 6269127 w 7366407"/>
                  <a:gd name="connsiteY19" fmla="*/ 3533241 h 3562502"/>
                  <a:gd name="connsiteX20" fmla="*/ 6590995 w 7366407"/>
                  <a:gd name="connsiteY20" fmla="*/ 1250899 h 3562502"/>
                  <a:gd name="connsiteX21" fmla="*/ 6686093 w 7366407"/>
                  <a:gd name="connsiteY21" fmla="*/ 1894636 h 3562502"/>
                  <a:gd name="connsiteX22" fmla="*/ 7366407 w 7366407"/>
                  <a:gd name="connsiteY22" fmla="*/ 1894637 h 3562502"/>
                  <a:gd name="connsiteX0" fmla="*/ 0 w 7366407"/>
                  <a:gd name="connsiteY0" fmla="*/ 1872690 h 3562502"/>
                  <a:gd name="connsiteX1" fmla="*/ 907085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74957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089196 w 7366407"/>
                  <a:gd name="connsiteY14" fmla="*/ 1850746 h 3562502"/>
                  <a:gd name="connsiteX15" fmla="*/ 5479085 w 7366407"/>
                  <a:gd name="connsiteY15" fmla="*/ 1872691 h 3562502"/>
                  <a:gd name="connsiteX16" fmla="*/ 5498920 w 7366407"/>
                  <a:gd name="connsiteY16" fmla="*/ 1867642 h 3562502"/>
                  <a:gd name="connsiteX17" fmla="*/ 5793639 w 7366407"/>
                  <a:gd name="connsiteY17" fmla="*/ 2245766 h 3562502"/>
                  <a:gd name="connsiteX18" fmla="*/ 6005780 w 7366407"/>
                  <a:gd name="connsiteY18" fmla="*/ 0 h 3562502"/>
                  <a:gd name="connsiteX19" fmla="*/ 6269127 w 7366407"/>
                  <a:gd name="connsiteY19" fmla="*/ 3533241 h 3562502"/>
                  <a:gd name="connsiteX20" fmla="*/ 6590995 w 7366407"/>
                  <a:gd name="connsiteY20" fmla="*/ 1250899 h 3562502"/>
                  <a:gd name="connsiteX21" fmla="*/ 6686093 w 7366407"/>
                  <a:gd name="connsiteY21" fmla="*/ 1894636 h 3562502"/>
                  <a:gd name="connsiteX22" fmla="*/ 7366407 w 7366407"/>
                  <a:gd name="connsiteY22" fmla="*/ 1894637 h 3562502"/>
                  <a:gd name="connsiteX0" fmla="*/ 0 w 7366407"/>
                  <a:gd name="connsiteY0" fmla="*/ 1872690 h 3562502"/>
                  <a:gd name="connsiteX1" fmla="*/ 907085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74957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089196 w 7366407"/>
                  <a:gd name="connsiteY14" fmla="*/ 1850746 h 3562502"/>
                  <a:gd name="connsiteX15" fmla="*/ 5479085 w 7366407"/>
                  <a:gd name="connsiteY15" fmla="*/ 1850745 h 3562502"/>
                  <a:gd name="connsiteX16" fmla="*/ 5498920 w 7366407"/>
                  <a:gd name="connsiteY16" fmla="*/ 1867642 h 3562502"/>
                  <a:gd name="connsiteX17" fmla="*/ 5793639 w 7366407"/>
                  <a:gd name="connsiteY17" fmla="*/ 2245766 h 3562502"/>
                  <a:gd name="connsiteX18" fmla="*/ 6005780 w 7366407"/>
                  <a:gd name="connsiteY18" fmla="*/ 0 h 3562502"/>
                  <a:gd name="connsiteX19" fmla="*/ 6269127 w 7366407"/>
                  <a:gd name="connsiteY19" fmla="*/ 3533241 h 3562502"/>
                  <a:gd name="connsiteX20" fmla="*/ 6590995 w 7366407"/>
                  <a:gd name="connsiteY20" fmla="*/ 1250899 h 3562502"/>
                  <a:gd name="connsiteX21" fmla="*/ 6686093 w 7366407"/>
                  <a:gd name="connsiteY21" fmla="*/ 1894636 h 3562502"/>
                  <a:gd name="connsiteX22" fmla="*/ 7366407 w 7366407"/>
                  <a:gd name="connsiteY22" fmla="*/ 1894637 h 3562502"/>
                  <a:gd name="connsiteX0" fmla="*/ 0 w 7366407"/>
                  <a:gd name="connsiteY0" fmla="*/ 1872690 h 3562502"/>
                  <a:gd name="connsiteX1" fmla="*/ 907085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74957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089196 w 7366407"/>
                  <a:gd name="connsiteY14" fmla="*/ 1850746 h 3562502"/>
                  <a:gd name="connsiteX15" fmla="*/ 5471770 w 7366407"/>
                  <a:gd name="connsiteY15" fmla="*/ 1880006 h 3562502"/>
                  <a:gd name="connsiteX16" fmla="*/ 5498920 w 7366407"/>
                  <a:gd name="connsiteY16" fmla="*/ 1867642 h 3562502"/>
                  <a:gd name="connsiteX17" fmla="*/ 5793639 w 7366407"/>
                  <a:gd name="connsiteY17" fmla="*/ 2245766 h 3562502"/>
                  <a:gd name="connsiteX18" fmla="*/ 6005780 w 7366407"/>
                  <a:gd name="connsiteY18" fmla="*/ 0 h 3562502"/>
                  <a:gd name="connsiteX19" fmla="*/ 6269127 w 7366407"/>
                  <a:gd name="connsiteY19" fmla="*/ 3533241 h 3562502"/>
                  <a:gd name="connsiteX20" fmla="*/ 6590995 w 7366407"/>
                  <a:gd name="connsiteY20" fmla="*/ 1250899 h 3562502"/>
                  <a:gd name="connsiteX21" fmla="*/ 6686093 w 7366407"/>
                  <a:gd name="connsiteY21" fmla="*/ 1894636 h 3562502"/>
                  <a:gd name="connsiteX22" fmla="*/ 7366407 w 7366407"/>
                  <a:gd name="connsiteY22" fmla="*/ 1894637 h 3562502"/>
                  <a:gd name="connsiteX0" fmla="*/ 0 w 7366407"/>
                  <a:gd name="connsiteY0" fmla="*/ 1872690 h 3562502"/>
                  <a:gd name="connsiteX1" fmla="*/ 907085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74957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089196 w 7366407"/>
                  <a:gd name="connsiteY14" fmla="*/ 1850746 h 3562502"/>
                  <a:gd name="connsiteX15" fmla="*/ 5498920 w 7366407"/>
                  <a:gd name="connsiteY15" fmla="*/ 1867642 h 3562502"/>
                  <a:gd name="connsiteX16" fmla="*/ 5793639 w 7366407"/>
                  <a:gd name="connsiteY16" fmla="*/ 2245766 h 3562502"/>
                  <a:gd name="connsiteX17" fmla="*/ 6005780 w 7366407"/>
                  <a:gd name="connsiteY17" fmla="*/ 0 h 3562502"/>
                  <a:gd name="connsiteX18" fmla="*/ 6269127 w 7366407"/>
                  <a:gd name="connsiteY18" fmla="*/ 3533241 h 3562502"/>
                  <a:gd name="connsiteX19" fmla="*/ 6590995 w 7366407"/>
                  <a:gd name="connsiteY19" fmla="*/ 1250899 h 3562502"/>
                  <a:gd name="connsiteX20" fmla="*/ 6686093 w 7366407"/>
                  <a:gd name="connsiteY20" fmla="*/ 1894636 h 3562502"/>
                  <a:gd name="connsiteX21" fmla="*/ 7366407 w 7366407"/>
                  <a:gd name="connsiteY21" fmla="*/ 1894637 h 3562502"/>
                  <a:gd name="connsiteX0" fmla="*/ 0 w 7366407"/>
                  <a:gd name="connsiteY0" fmla="*/ 1872690 h 3562502"/>
                  <a:gd name="connsiteX1" fmla="*/ 907085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74957 h 3562502"/>
                  <a:gd name="connsiteX7" fmla="*/ 3518611 w 7366407"/>
                  <a:gd name="connsiteY7" fmla="*/ 1850745 h 3562502"/>
                  <a:gd name="connsiteX8" fmla="*/ 3501871 w 7366407"/>
                  <a:gd name="connsiteY8" fmla="*/ 1853012 h 3562502"/>
                  <a:gd name="connsiteX9" fmla="*/ 2472538 w 7366407"/>
                  <a:gd name="connsiteY9" fmla="*/ 416966 h 3562502"/>
                  <a:gd name="connsiteX10" fmla="*/ 3160166 w 7366407"/>
                  <a:gd name="connsiteY10" fmla="*/ 21945 h 3562502"/>
                  <a:gd name="connsiteX11" fmla="*/ 3803904 w 7366407"/>
                  <a:gd name="connsiteY11" fmla="*/ 395020 h 3562502"/>
                  <a:gd name="connsiteX12" fmla="*/ 4462272 w 7366407"/>
                  <a:gd name="connsiteY12" fmla="*/ 7315 h 3562502"/>
                  <a:gd name="connsiteX13" fmla="*/ 5113325 w 7366407"/>
                  <a:gd name="connsiteY13" fmla="*/ 482803 h 3562502"/>
                  <a:gd name="connsiteX14" fmla="*/ 4140402 w 7366407"/>
                  <a:gd name="connsiteY14" fmla="*/ 1880007 h 3562502"/>
                  <a:gd name="connsiteX15" fmla="*/ 5498920 w 7366407"/>
                  <a:gd name="connsiteY15" fmla="*/ 1867642 h 3562502"/>
                  <a:gd name="connsiteX16" fmla="*/ 5793639 w 7366407"/>
                  <a:gd name="connsiteY16" fmla="*/ 2245766 h 3562502"/>
                  <a:gd name="connsiteX17" fmla="*/ 6005780 w 7366407"/>
                  <a:gd name="connsiteY17" fmla="*/ 0 h 3562502"/>
                  <a:gd name="connsiteX18" fmla="*/ 6269127 w 7366407"/>
                  <a:gd name="connsiteY18" fmla="*/ 3533241 h 3562502"/>
                  <a:gd name="connsiteX19" fmla="*/ 6590995 w 7366407"/>
                  <a:gd name="connsiteY19" fmla="*/ 1250899 h 3562502"/>
                  <a:gd name="connsiteX20" fmla="*/ 6686093 w 7366407"/>
                  <a:gd name="connsiteY20" fmla="*/ 1894636 h 3562502"/>
                  <a:gd name="connsiteX21" fmla="*/ 7366407 w 7366407"/>
                  <a:gd name="connsiteY21" fmla="*/ 1894637 h 3562502"/>
                  <a:gd name="connsiteX0" fmla="*/ 0 w 7366407"/>
                  <a:gd name="connsiteY0" fmla="*/ 1872690 h 3562502"/>
                  <a:gd name="connsiteX1" fmla="*/ 907085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74957 h 3562502"/>
                  <a:gd name="connsiteX7" fmla="*/ 3501871 w 7366407"/>
                  <a:gd name="connsiteY7" fmla="*/ 1853012 h 3562502"/>
                  <a:gd name="connsiteX8" fmla="*/ 2472538 w 7366407"/>
                  <a:gd name="connsiteY8" fmla="*/ 416966 h 3562502"/>
                  <a:gd name="connsiteX9" fmla="*/ 3160166 w 7366407"/>
                  <a:gd name="connsiteY9" fmla="*/ 21945 h 3562502"/>
                  <a:gd name="connsiteX10" fmla="*/ 3803904 w 7366407"/>
                  <a:gd name="connsiteY10" fmla="*/ 395020 h 3562502"/>
                  <a:gd name="connsiteX11" fmla="*/ 4462272 w 7366407"/>
                  <a:gd name="connsiteY11" fmla="*/ 7315 h 3562502"/>
                  <a:gd name="connsiteX12" fmla="*/ 5113325 w 7366407"/>
                  <a:gd name="connsiteY12" fmla="*/ 482803 h 3562502"/>
                  <a:gd name="connsiteX13" fmla="*/ 4140402 w 7366407"/>
                  <a:gd name="connsiteY13" fmla="*/ 1880007 h 3562502"/>
                  <a:gd name="connsiteX14" fmla="*/ 5498920 w 7366407"/>
                  <a:gd name="connsiteY14" fmla="*/ 1867642 h 3562502"/>
                  <a:gd name="connsiteX15" fmla="*/ 5793639 w 7366407"/>
                  <a:gd name="connsiteY15" fmla="*/ 2245766 h 3562502"/>
                  <a:gd name="connsiteX16" fmla="*/ 6005780 w 7366407"/>
                  <a:gd name="connsiteY16" fmla="*/ 0 h 3562502"/>
                  <a:gd name="connsiteX17" fmla="*/ 6269127 w 7366407"/>
                  <a:gd name="connsiteY17" fmla="*/ 3533241 h 3562502"/>
                  <a:gd name="connsiteX18" fmla="*/ 6590995 w 7366407"/>
                  <a:gd name="connsiteY18" fmla="*/ 1250899 h 3562502"/>
                  <a:gd name="connsiteX19" fmla="*/ 6686093 w 7366407"/>
                  <a:gd name="connsiteY19" fmla="*/ 1894636 h 3562502"/>
                  <a:gd name="connsiteX20" fmla="*/ 7366407 w 7366407"/>
                  <a:gd name="connsiteY20" fmla="*/ 1894637 h 3562502"/>
                  <a:gd name="connsiteX0" fmla="*/ 0 w 7366407"/>
                  <a:gd name="connsiteY0" fmla="*/ 1872690 h 3562502"/>
                  <a:gd name="connsiteX1" fmla="*/ 907085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799539 w 7366407"/>
                  <a:gd name="connsiteY5" fmla="*/ 2223820 h 3562502"/>
                  <a:gd name="connsiteX6" fmla="*/ 2038831 w 7366407"/>
                  <a:gd name="connsiteY6" fmla="*/ 1874957 h 3562502"/>
                  <a:gd name="connsiteX7" fmla="*/ 3457980 w 7366407"/>
                  <a:gd name="connsiteY7" fmla="*/ 1889588 h 3562502"/>
                  <a:gd name="connsiteX8" fmla="*/ 2472538 w 7366407"/>
                  <a:gd name="connsiteY8" fmla="*/ 416966 h 3562502"/>
                  <a:gd name="connsiteX9" fmla="*/ 3160166 w 7366407"/>
                  <a:gd name="connsiteY9" fmla="*/ 21945 h 3562502"/>
                  <a:gd name="connsiteX10" fmla="*/ 3803904 w 7366407"/>
                  <a:gd name="connsiteY10" fmla="*/ 395020 h 3562502"/>
                  <a:gd name="connsiteX11" fmla="*/ 4462272 w 7366407"/>
                  <a:gd name="connsiteY11" fmla="*/ 7315 h 3562502"/>
                  <a:gd name="connsiteX12" fmla="*/ 5113325 w 7366407"/>
                  <a:gd name="connsiteY12" fmla="*/ 482803 h 3562502"/>
                  <a:gd name="connsiteX13" fmla="*/ 4140402 w 7366407"/>
                  <a:gd name="connsiteY13" fmla="*/ 1880007 h 3562502"/>
                  <a:gd name="connsiteX14" fmla="*/ 5498920 w 7366407"/>
                  <a:gd name="connsiteY14" fmla="*/ 1867642 h 3562502"/>
                  <a:gd name="connsiteX15" fmla="*/ 5793639 w 7366407"/>
                  <a:gd name="connsiteY15" fmla="*/ 2245766 h 3562502"/>
                  <a:gd name="connsiteX16" fmla="*/ 6005780 w 7366407"/>
                  <a:gd name="connsiteY16" fmla="*/ 0 h 3562502"/>
                  <a:gd name="connsiteX17" fmla="*/ 6269127 w 7366407"/>
                  <a:gd name="connsiteY17" fmla="*/ 3533241 h 3562502"/>
                  <a:gd name="connsiteX18" fmla="*/ 6590995 w 7366407"/>
                  <a:gd name="connsiteY18" fmla="*/ 1250899 h 3562502"/>
                  <a:gd name="connsiteX19" fmla="*/ 6686093 w 7366407"/>
                  <a:gd name="connsiteY19" fmla="*/ 1894636 h 3562502"/>
                  <a:gd name="connsiteX20" fmla="*/ 7366407 w 7366407"/>
                  <a:gd name="connsiteY20" fmla="*/ 1894637 h 3562502"/>
                  <a:gd name="connsiteX0" fmla="*/ 0 w 7366407"/>
                  <a:gd name="connsiteY0" fmla="*/ 1872690 h 3562502"/>
                  <a:gd name="connsiteX1" fmla="*/ 907085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865376 w 7366407"/>
                  <a:gd name="connsiteY5" fmla="*/ 2238450 h 3562502"/>
                  <a:gd name="connsiteX6" fmla="*/ 2038831 w 7366407"/>
                  <a:gd name="connsiteY6" fmla="*/ 1874957 h 3562502"/>
                  <a:gd name="connsiteX7" fmla="*/ 3457980 w 7366407"/>
                  <a:gd name="connsiteY7" fmla="*/ 1889588 h 3562502"/>
                  <a:gd name="connsiteX8" fmla="*/ 2472538 w 7366407"/>
                  <a:gd name="connsiteY8" fmla="*/ 416966 h 3562502"/>
                  <a:gd name="connsiteX9" fmla="*/ 3160166 w 7366407"/>
                  <a:gd name="connsiteY9" fmla="*/ 21945 h 3562502"/>
                  <a:gd name="connsiteX10" fmla="*/ 3803904 w 7366407"/>
                  <a:gd name="connsiteY10" fmla="*/ 395020 h 3562502"/>
                  <a:gd name="connsiteX11" fmla="*/ 4462272 w 7366407"/>
                  <a:gd name="connsiteY11" fmla="*/ 7315 h 3562502"/>
                  <a:gd name="connsiteX12" fmla="*/ 5113325 w 7366407"/>
                  <a:gd name="connsiteY12" fmla="*/ 482803 h 3562502"/>
                  <a:gd name="connsiteX13" fmla="*/ 4140402 w 7366407"/>
                  <a:gd name="connsiteY13" fmla="*/ 1880007 h 3562502"/>
                  <a:gd name="connsiteX14" fmla="*/ 5498920 w 7366407"/>
                  <a:gd name="connsiteY14" fmla="*/ 1867642 h 3562502"/>
                  <a:gd name="connsiteX15" fmla="*/ 5793639 w 7366407"/>
                  <a:gd name="connsiteY15" fmla="*/ 2245766 h 3562502"/>
                  <a:gd name="connsiteX16" fmla="*/ 6005780 w 7366407"/>
                  <a:gd name="connsiteY16" fmla="*/ 0 h 3562502"/>
                  <a:gd name="connsiteX17" fmla="*/ 6269127 w 7366407"/>
                  <a:gd name="connsiteY17" fmla="*/ 3533241 h 3562502"/>
                  <a:gd name="connsiteX18" fmla="*/ 6590995 w 7366407"/>
                  <a:gd name="connsiteY18" fmla="*/ 1250899 h 3562502"/>
                  <a:gd name="connsiteX19" fmla="*/ 6686093 w 7366407"/>
                  <a:gd name="connsiteY19" fmla="*/ 1894636 h 3562502"/>
                  <a:gd name="connsiteX20" fmla="*/ 7366407 w 7366407"/>
                  <a:gd name="connsiteY20" fmla="*/ 1894637 h 3562502"/>
                  <a:gd name="connsiteX0" fmla="*/ 0 w 7366407"/>
                  <a:gd name="connsiteY0" fmla="*/ 1872690 h 3562502"/>
                  <a:gd name="connsiteX1" fmla="*/ 907085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865376 w 7366407"/>
                  <a:gd name="connsiteY5" fmla="*/ 2238450 h 3562502"/>
                  <a:gd name="connsiteX6" fmla="*/ 2038831 w 7366407"/>
                  <a:gd name="connsiteY6" fmla="*/ 1874957 h 3562502"/>
                  <a:gd name="connsiteX7" fmla="*/ 3457980 w 7366407"/>
                  <a:gd name="connsiteY7" fmla="*/ 1889588 h 3562502"/>
                  <a:gd name="connsiteX8" fmla="*/ 2472538 w 7366407"/>
                  <a:gd name="connsiteY8" fmla="*/ 416966 h 3562502"/>
                  <a:gd name="connsiteX9" fmla="*/ 3160166 w 7366407"/>
                  <a:gd name="connsiteY9" fmla="*/ 21945 h 3562502"/>
                  <a:gd name="connsiteX10" fmla="*/ 3803904 w 7366407"/>
                  <a:gd name="connsiteY10" fmla="*/ 395020 h 3562502"/>
                  <a:gd name="connsiteX11" fmla="*/ 4462272 w 7366407"/>
                  <a:gd name="connsiteY11" fmla="*/ 7315 h 3562502"/>
                  <a:gd name="connsiteX12" fmla="*/ 5113325 w 7366407"/>
                  <a:gd name="connsiteY12" fmla="*/ 482803 h 3562502"/>
                  <a:gd name="connsiteX13" fmla="*/ 4140402 w 7366407"/>
                  <a:gd name="connsiteY13" fmla="*/ 1880007 h 3562502"/>
                  <a:gd name="connsiteX14" fmla="*/ 5498920 w 7366407"/>
                  <a:gd name="connsiteY14" fmla="*/ 1867642 h 3562502"/>
                  <a:gd name="connsiteX15" fmla="*/ 5720487 w 7366407"/>
                  <a:gd name="connsiteY15" fmla="*/ 2238450 h 3562502"/>
                  <a:gd name="connsiteX16" fmla="*/ 6005780 w 7366407"/>
                  <a:gd name="connsiteY16" fmla="*/ 0 h 3562502"/>
                  <a:gd name="connsiteX17" fmla="*/ 6269127 w 7366407"/>
                  <a:gd name="connsiteY17" fmla="*/ 3533241 h 3562502"/>
                  <a:gd name="connsiteX18" fmla="*/ 6590995 w 7366407"/>
                  <a:gd name="connsiteY18" fmla="*/ 1250899 h 3562502"/>
                  <a:gd name="connsiteX19" fmla="*/ 6686093 w 7366407"/>
                  <a:gd name="connsiteY19" fmla="*/ 1894636 h 3562502"/>
                  <a:gd name="connsiteX20" fmla="*/ 7366407 w 7366407"/>
                  <a:gd name="connsiteY20" fmla="*/ 1894637 h 3562502"/>
                  <a:gd name="connsiteX0" fmla="*/ 0 w 7366407"/>
                  <a:gd name="connsiteY0" fmla="*/ 1872690 h 3562502"/>
                  <a:gd name="connsiteX1" fmla="*/ 907085 w 7366407"/>
                  <a:gd name="connsiteY1" fmla="*/ 1865376 h 3562502"/>
                  <a:gd name="connsiteX2" fmla="*/ 1009498 w 7366407"/>
                  <a:gd name="connsiteY2" fmla="*/ 1236269 h 3562502"/>
                  <a:gd name="connsiteX3" fmla="*/ 1294790 w 7366407"/>
                  <a:gd name="connsiteY3" fmla="*/ 3562502 h 3562502"/>
                  <a:gd name="connsiteX4" fmla="*/ 1587398 w 7366407"/>
                  <a:gd name="connsiteY4" fmla="*/ 14630 h 3562502"/>
                  <a:gd name="connsiteX5" fmla="*/ 1865376 w 7366407"/>
                  <a:gd name="connsiteY5" fmla="*/ 2238450 h 3562502"/>
                  <a:gd name="connsiteX6" fmla="*/ 2038831 w 7366407"/>
                  <a:gd name="connsiteY6" fmla="*/ 1874957 h 3562502"/>
                  <a:gd name="connsiteX7" fmla="*/ 3457980 w 7366407"/>
                  <a:gd name="connsiteY7" fmla="*/ 1889588 h 3562502"/>
                  <a:gd name="connsiteX8" fmla="*/ 2472538 w 7366407"/>
                  <a:gd name="connsiteY8" fmla="*/ 416966 h 3562502"/>
                  <a:gd name="connsiteX9" fmla="*/ 3160166 w 7366407"/>
                  <a:gd name="connsiteY9" fmla="*/ 21945 h 3562502"/>
                  <a:gd name="connsiteX10" fmla="*/ 3803904 w 7366407"/>
                  <a:gd name="connsiteY10" fmla="*/ 395020 h 3562502"/>
                  <a:gd name="connsiteX11" fmla="*/ 4462272 w 7366407"/>
                  <a:gd name="connsiteY11" fmla="*/ 7315 h 3562502"/>
                  <a:gd name="connsiteX12" fmla="*/ 5113325 w 7366407"/>
                  <a:gd name="connsiteY12" fmla="*/ 482803 h 3562502"/>
                  <a:gd name="connsiteX13" fmla="*/ 4140402 w 7366407"/>
                  <a:gd name="connsiteY13" fmla="*/ 1880007 h 3562502"/>
                  <a:gd name="connsiteX14" fmla="*/ 5498920 w 7366407"/>
                  <a:gd name="connsiteY14" fmla="*/ 1896902 h 3562502"/>
                  <a:gd name="connsiteX15" fmla="*/ 5720487 w 7366407"/>
                  <a:gd name="connsiteY15" fmla="*/ 2238450 h 3562502"/>
                  <a:gd name="connsiteX16" fmla="*/ 6005780 w 7366407"/>
                  <a:gd name="connsiteY16" fmla="*/ 0 h 3562502"/>
                  <a:gd name="connsiteX17" fmla="*/ 6269127 w 7366407"/>
                  <a:gd name="connsiteY17" fmla="*/ 3533241 h 3562502"/>
                  <a:gd name="connsiteX18" fmla="*/ 6590995 w 7366407"/>
                  <a:gd name="connsiteY18" fmla="*/ 1250899 h 3562502"/>
                  <a:gd name="connsiteX19" fmla="*/ 6686093 w 7366407"/>
                  <a:gd name="connsiteY19" fmla="*/ 1894636 h 3562502"/>
                  <a:gd name="connsiteX20" fmla="*/ 7366407 w 7366407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16966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13325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16966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13325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16966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13325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16966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13325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16966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13325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16966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60857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6016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30905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30905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7479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7479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7479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7479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7479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7479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72538 w 7454190"/>
                  <a:gd name="connsiteY8" fmla="*/ 490118 h 3562502"/>
                  <a:gd name="connsiteX9" fmla="*/ 317479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43277 w 7454190"/>
                  <a:gd name="connsiteY8" fmla="*/ 490118 h 3562502"/>
                  <a:gd name="connsiteX9" fmla="*/ 317479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43277 w 7454190"/>
                  <a:gd name="connsiteY8" fmla="*/ 490118 h 3562502"/>
                  <a:gd name="connsiteX9" fmla="*/ 317479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2690 h 3562502"/>
                  <a:gd name="connsiteX1" fmla="*/ 907085 w 7454190"/>
                  <a:gd name="connsiteY1" fmla="*/ 1865376 h 3562502"/>
                  <a:gd name="connsiteX2" fmla="*/ 1009498 w 7454190"/>
                  <a:gd name="connsiteY2" fmla="*/ 1236269 h 3562502"/>
                  <a:gd name="connsiteX3" fmla="*/ 1294790 w 7454190"/>
                  <a:gd name="connsiteY3" fmla="*/ 3562502 h 3562502"/>
                  <a:gd name="connsiteX4" fmla="*/ 1587398 w 7454190"/>
                  <a:gd name="connsiteY4" fmla="*/ 14630 h 3562502"/>
                  <a:gd name="connsiteX5" fmla="*/ 1865376 w 7454190"/>
                  <a:gd name="connsiteY5" fmla="*/ 2238450 h 3562502"/>
                  <a:gd name="connsiteX6" fmla="*/ 2038831 w 7454190"/>
                  <a:gd name="connsiteY6" fmla="*/ 1874957 h 3562502"/>
                  <a:gd name="connsiteX7" fmla="*/ 3457980 w 7454190"/>
                  <a:gd name="connsiteY7" fmla="*/ 1889588 h 3562502"/>
                  <a:gd name="connsiteX8" fmla="*/ 2443277 w 7454190"/>
                  <a:gd name="connsiteY8" fmla="*/ 490118 h 3562502"/>
                  <a:gd name="connsiteX9" fmla="*/ 3174796 w 7454190"/>
                  <a:gd name="connsiteY9" fmla="*/ 21945 h 3562502"/>
                  <a:gd name="connsiteX10" fmla="*/ 3803904 w 7454190"/>
                  <a:gd name="connsiteY10" fmla="*/ 395020 h 3562502"/>
                  <a:gd name="connsiteX11" fmla="*/ 4462272 w 7454190"/>
                  <a:gd name="connsiteY11" fmla="*/ 7315 h 3562502"/>
                  <a:gd name="connsiteX12" fmla="*/ 5171847 w 7454190"/>
                  <a:gd name="connsiteY12" fmla="*/ 482803 h 3562502"/>
                  <a:gd name="connsiteX13" fmla="*/ 4140402 w 7454190"/>
                  <a:gd name="connsiteY13" fmla="*/ 1880007 h 3562502"/>
                  <a:gd name="connsiteX14" fmla="*/ 5498920 w 7454190"/>
                  <a:gd name="connsiteY14" fmla="*/ 1896902 h 3562502"/>
                  <a:gd name="connsiteX15" fmla="*/ 5720487 w 7454190"/>
                  <a:gd name="connsiteY15" fmla="*/ 2238450 h 3562502"/>
                  <a:gd name="connsiteX16" fmla="*/ 6005780 w 7454190"/>
                  <a:gd name="connsiteY16" fmla="*/ 0 h 3562502"/>
                  <a:gd name="connsiteX17" fmla="*/ 6269127 w 7454190"/>
                  <a:gd name="connsiteY17" fmla="*/ 3533241 h 3562502"/>
                  <a:gd name="connsiteX18" fmla="*/ 6590995 w 7454190"/>
                  <a:gd name="connsiteY18" fmla="*/ 1250899 h 3562502"/>
                  <a:gd name="connsiteX19" fmla="*/ 6686093 w 7454190"/>
                  <a:gd name="connsiteY19" fmla="*/ 1894636 h 3562502"/>
                  <a:gd name="connsiteX20" fmla="*/ 7454190 w 7454190"/>
                  <a:gd name="connsiteY20" fmla="*/ 1894637 h 3562502"/>
                  <a:gd name="connsiteX0" fmla="*/ 0 w 7454190"/>
                  <a:gd name="connsiteY0" fmla="*/ 1874097 h 3563909"/>
                  <a:gd name="connsiteX1" fmla="*/ 907085 w 7454190"/>
                  <a:gd name="connsiteY1" fmla="*/ 1866783 h 3563909"/>
                  <a:gd name="connsiteX2" fmla="*/ 1009498 w 7454190"/>
                  <a:gd name="connsiteY2" fmla="*/ 1237676 h 3563909"/>
                  <a:gd name="connsiteX3" fmla="*/ 1294790 w 7454190"/>
                  <a:gd name="connsiteY3" fmla="*/ 3563909 h 3563909"/>
                  <a:gd name="connsiteX4" fmla="*/ 1587398 w 7454190"/>
                  <a:gd name="connsiteY4" fmla="*/ 16037 h 3563909"/>
                  <a:gd name="connsiteX5" fmla="*/ 1865376 w 7454190"/>
                  <a:gd name="connsiteY5" fmla="*/ 2239857 h 3563909"/>
                  <a:gd name="connsiteX6" fmla="*/ 2038831 w 7454190"/>
                  <a:gd name="connsiteY6" fmla="*/ 1876364 h 3563909"/>
                  <a:gd name="connsiteX7" fmla="*/ 3457980 w 7454190"/>
                  <a:gd name="connsiteY7" fmla="*/ 1890995 h 3563909"/>
                  <a:gd name="connsiteX8" fmla="*/ 2443277 w 7454190"/>
                  <a:gd name="connsiteY8" fmla="*/ 491525 h 3563909"/>
                  <a:gd name="connsiteX9" fmla="*/ 3043123 w 7454190"/>
                  <a:gd name="connsiteY9" fmla="*/ 1407 h 3563909"/>
                  <a:gd name="connsiteX10" fmla="*/ 3803904 w 7454190"/>
                  <a:gd name="connsiteY10" fmla="*/ 396427 h 3563909"/>
                  <a:gd name="connsiteX11" fmla="*/ 4462272 w 7454190"/>
                  <a:gd name="connsiteY11" fmla="*/ 8722 h 3563909"/>
                  <a:gd name="connsiteX12" fmla="*/ 5171847 w 7454190"/>
                  <a:gd name="connsiteY12" fmla="*/ 484210 h 3563909"/>
                  <a:gd name="connsiteX13" fmla="*/ 4140402 w 7454190"/>
                  <a:gd name="connsiteY13" fmla="*/ 1881414 h 3563909"/>
                  <a:gd name="connsiteX14" fmla="*/ 5498920 w 7454190"/>
                  <a:gd name="connsiteY14" fmla="*/ 1898309 h 3563909"/>
                  <a:gd name="connsiteX15" fmla="*/ 5720487 w 7454190"/>
                  <a:gd name="connsiteY15" fmla="*/ 2239857 h 3563909"/>
                  <a:gd name="connsiteX16" fmla="*/ 6005780 w 7454190"/>
                  <a:gd name="connsiteY16" fmla="*/ 1407 h 3563909"/>
                  <a:gd name="connsiteX17" fmla="*/ 6269127 w 7454190"/>
                  <a:gd name="connsiteY17" fmla="*/ 3534648 h 3563909"/>
                  <a:gd name="connsiteX18" fmla="*/ 6590995 w 7454190"/>
                  <a:gd name="connsiteY18" fmla="*/ 1252306 h 3563909"/>
                  <a:gd name="connsiteX19" fmla="*/ 6686093 w 7454190"/>
                  <a:gd name="connsiteY19" fmla="*/ 1896043 h 3563909"/>
                  <a:gd name="connsiteX20" fmla="*/ 7454190 w 7454190"/>
                  <a:gd name="connsiteY20" fmla="*/ 1896044 h 3563909"/>
                  <a:gd name="connsiteX0" fmla="*/ 0 w 7454190"/>
                  <a:gd name="connsiteY0" fmla="*/ 1874097 h 3563909"/>
                  <a:gd name="connsiteX1" fmla="*/ 907085 w 7454190"/>
                  <a:gd name="connsiteY1" fmla="*/ 1866783 h 3563909"/>
                  <a:gd name="connsiteX2" fmla="*/ 1009498 w 7454190"/>
                  <a:gd name="connsiteY2" fmla="*/ 1237676 h 3563909"/>
                  <a:gd name="connsiteX3" fmla="*/ 1294790 w 7454190"/>
                  <a:gd name="connsiteY3" fmla="*/ 3563909 h 3563909"/>
                  <a:gd name="connsiteX4" fmla="*/ 1587398 w 7454190"/>
                  <a:gd name="connsiteY4" fmla="*/ 16037 h 3563909"/>
                  <a:gd name="connsiteX5" fmla="*/ 1865376 w 7454190"/>
                  <a:gd name="connsiteY5" fmla="*/ 2239857 h 3563909"/>
                  <a:gd name="connsiteX6" fmla="*/ 2038831 w 7454190"/>
                  <a:gd name="connsiteY6" fmla="*/ 1876364 h 3563909"/>
                  <a:gd name="connsiteX7" fmla="*/ 3457980 w 7454190"/>
                  <a:gd name="connsiteY7" fmla="*/ 1890995 h 3563909"/>
                  <a:gd name="connsiteX8" fmla="*/ 2443277 w 7454190"/>
                  <a:gd name="connsiteY8" fmla="*/ 491525 h 3563909"/>
                  <a:gd name="connsiteX9" fmla="*/ 3043123 w 7454190"/>
                  <a:gd name="connsiteY9" fmla="*/ 1407 h 3563909"/>
                  <a:gd name="connsiteX10" fmla="*/ 3803904 w 7454190"/>
                  <a:gd name="connsiteY10" fmla="*/ 396427 h 3563909"/>
                  <a:gd name="connsiteX11" fmla="*/ 4586631 w 7454190"/>
                  <a:gd name="connsiteY11" fmla="*/ 23352 h 3563909"/>
                  <a:gd name="connsiteX12" fmla="*/ 5171847 w 7454190"/>
                  <a:gd name="connsiteY12" fmla="*/ 484210 h 3563909"/>
                  <a:gd name="connsiteX13" fmla="*/ 4140402 w 7454190"/>
                  <a:gd name="connsiteY13" fmla="*/ 1881414 h 3563909"/>
                  <a:gd name="connsiteX14" fmla="*/ 5498920 w 7454190"/>
                  <a:gd name="connsiteY14" fmla="*/ 1898309 h 3563909"/>
                  <a:gd name="connsiteX15" fmla="*/ 5720487 w 7454190"/>
                  <a:gd name="connsiteY15" fmla="*/ 2239857 h 3563909"/>
                  <a:gd name="connsiteX16" fmla="*/ 6005780 w 7454190"/>
                  <a:gd name="connsiteY16" fmla="*/ 1407 h 3563909"/>
                  <a:gd name="connsiteX17" fmla="*/ 6269127 w 7454190"/>
                  <a:gd name="connsiteY17" fmla="*/ 3534648 h 3563909"/>
                  <a:gd name="connsiteX18" fmla="*/ 6590995 w 7454190"/>
                  <a:gd name="connsiteY18" fmla="*/ 1252306 h 3563909"/>
                  <a:gd name="connsiteX19" fmla="*/ 6686093 w 7454190"/>
                  <a:gd name="connsiteY19" fmla="*/ 1896043 h 3563909"/>
                  <a:gd name="connsiteX20" fmla="*/ 7454190 w 7454190"/>
                  <a:gd name="connsiteY20" fmla="*/ 1896044 h 3563909"/>
                  <a:gd name="connsiteX0" fmla="*/ 0 w 7454190"/>
                  <a:gd name="connsiteY0" fmla="*/ 1874097 h 3563909"/>
                  <a:gd name="connsiteX1" fmla="*/ 907085 w 7454190"/>
                  <a:gd name="connsiteY1" fmla="*/ 1866783 h 3563909"/>
                  <a:gd name="connsiteX2" fmla="*/ 1009498 w 7454190"/>
                  <a:gd name="connsiteY2" fmla="*/ 1237676 h 3563909"/>
                  <a:gd name="connsiteX3" fmla="*/ 1294790 w 7454190"/>
                  <a:gd name="connsiteY3" fmla="*/ 3563909 h 3563909"/>
                  <a:gd name="connsiteX4" fmla="*/ 1587398 w 7454190"/>
                  <a:gd name="connsiteY4" fmla="*/ 16037 h 3563909"/>
                  <a:gd name="connsiteX5" fmla="*/ 1865376 w 7454190"/>
                  <a:gd name="connsiteY5" fmla="*/ 2239857 h 3563909"/>
                  <a:gd name="connsiteX6" fmla="*/ 2038831 w 7454190"/>
                  <a:gd name="connsiteY6" fmla="*/ 1876364 h 3563909"/>
                  <a:gd name="connsiteX7" fmla="*/ 3457980 w 7454190"/>
                  <a:gd name="connsiteY7" fmla="*/ 1890995 h 3563909"/>
                  <a:gd name="connsiteX8" fmla="*/ 2443277 w 7454190"/>
                  <a:gd name="connsiteY8" fmla="*/ 491525 h 3563909"/>
                  <a:gd name="connsiteX9" fmla="*/ 3043123 w 7454190"/>
                  <a:gd name="connsiteY9" fmla="*/ 1407 h 3563909"/>
                  <a:gd name="connsiteX10" fmla="*/ 3803904 w 7454190"/>
                  <a:gd name="connsiteY10" fmla="*/ 396427 h 3563909"/>
                  <a:gd name="connsiteX11" fmla="*/ 4586631 w 7454190"/>
                  <a:gd name="connsiteY11" fmla="*/ 23352 h 3563909"/>
                  <a:gd name="connsiteX12" fmla="*/ 5171847 w 7454190"/>
                  <a:gd name="connsiteY12" fmla="*/ 484210 h 3563909"/>
                  <a:gd name="connsiteX13" fmla="*/ 4140402 w 7454190"/>
                  <a:gd name="connsiteY13" fmla="*/ 1881414 h 3563909"/>
                  <a:gd name="connsiteX14" fmla="*/ 5498920 w 7454190"/>
                  <a:gd name="connsiteY14" fmla="*/ 1898309 h 3563909"/>
                  <a:gd name="connsiteX15" fmla="*/ 5720487 w 7454190"/>
                  <a:gd name="connsiteY15" fmla="*/ 2239857 h 3563909"/>
                  <a:gd name="connsiteX16" fmla="*/ 6005780 w 7454190"/>
                  <a:gd name="connsiteY16" fmla="*/ 1407 h 3563909"/>
                  <a:gd name="connsiteX17" fmla="*/ 6269127 w 7454190"/>
                  <a:gd name="connsiteY17" fmla="*/ 3534648 h 3563909"/>
                  <a:gd name="connsiteX18" fmla="*/ 6590995 w 7454190"/>
                  <a:gd name="connsiteY18" fmla="*/ 1252306 h 3563909"/>
                  <a:gd name="connsiteX19" fmla="*/ 6686093 w 7454190"/>
                  <a:gd name="connsiteY19" fmla="*/ 1896043 h 3563909"/>
                  <a:gd name="connsiteX20" fmla="*/ 7454190 w 7454190"/>
                  <a:gd name="connsiteY20" fmla="*/ 1896044 h 3563909"/>
                  <a:gd name="connsiteX0" fmla="*/ 0 w 7454190"/>
                  <a:gd name="connsiteY0" fmla="*/ 1874097 h 3563909"/>
                  <a:gd name="connsiteX1" fmla="*/ 907085 w 7454190"/>
                  <a:gd name="connsiteY1" fmla="*/ 1866783 h 3563909"/>
                  <a:gd name="connsiteX2" fmla="*/ 1009498 w 7454190"/>
                  <a:gd name="connsiteY2" fmla="*/ 1237676 h 3563909"/>
                  <a:gd name="connsiteX3" fmla="*/ 1294790 w 7454190"/>
                  <a:gd name="connsiteY3" fmla="*/ 3563909 h 3563909"/>
                  <a:gd name="connsiteX4" fmla="*/ 1587398 w 7454190"/>
                  <a:gd name="connsiteY4" fmla="*/ 16037 h 3563909"/>
                  <a:gd name="connsiteX5" fmla="*/ 1865376 w 7454190"/>
                  <a:gd name="connsiteY5" fmla="*/ 2239857 h 3563909"/>
                  <a:gd name="connsiteX6" fmla="*/ 2038831 w 7454190"/>
                  <a:gd name="connsiteY6" fmla="*/ 1876364 h 3563909"/>
                  <a:gd name="connsiteX7" fmla="*/ 3457980 w 7454190"/>
                  <a:gd name="connsiteY7" fmla="*/ 1890995 h 3563909"/>
                  <a:gd name="connsiteX8" fmla="*/ 2443277 w 7454190"/>
                  <a:gd name="connsiteY8" fmla="*/ 491525 h 3563909"/>
                  <a:gd name="connsiteX9" fmla="*/ 3043123 w 7454190"/>
                  <a:gd name="connsiteY9" fmla="*/ 1407 h 3563909"/>
                  <a:gd name="connsiteX10" fmla="*/ 3803904 w 7454190"/>
                  <a:gd name="connsiteY10" fmla="*/ 396427 h 3563909"/>
                  <a:gd name="connsiteX11" fmla="*/ 4586631 w 7454190"/>
                  <a:gd name="connsiteY11" fmla="*/ 23352 h 3563909"/>
                  <a:gd name="connsiteX12" fmla="*/ 5171847 w 7454190"/>
                  <a:gd name="connsiteY12" fmla="*/ 484210 h 3563909"/>
                  <a:gd name="connsiteX13" fmla="*/ 4140402 w 7454190"/>
                  <a:gd name="connsiteY13" fmla="*/ 1881414 h 3563909"/>
                  <a:gd name="connsiteX14" fmla="*/ 5498920 w 7454190"/>
                  <a:gd name="connsiteY14" fmla="*/ 1898309 h 3563909"/>
                  <a:gd name="connsiteX15" fmla="*/ 5720487 w 7454190"/>
                  <a:gd name="connsiteY15" fmla="*/ 2239857 h 3563909"/>
                  <a:gd name="connsiteX16" fmla="*/ 6005780 w 7454190"/>
                  <a:gd name="connsiteY16" fmla="*/ 1407 h 3563909"/>
                  <a:gd name="connsiteX17" fmla="*/ 6269127 w 7454190"/>
                  <a:gd name="connsiteY17" fmla="*/ 3534648 h 3563909"/>
                  <a:gd name="connsiteX18" fmla="*/ 6590995 w 7454190"/>
                  <a:gd name="connsiteY18" fmla="*/ 1252306 h 3563909"/>
                  <a:gd name="connsiteX19" fmla="*/ 6686093 w 7454190"/>
                  <a:gd name="connsiteY19" fmla="*/ 1896043 h 3563909"/>
                  <a:gd name="connsiteX20" fmla="*/ 7454190 w 7454190"/>
                  <a:gd name="connsiteY20" fmla="*/ 1896044 h 3563909"/>
                  <a:gd name="connsiteX0" fmla="*/ 0 w 7454190"/>
                  <a:gd name="connsiteY0" fmla="*/ 1874097 h 3563909"/>
                  <a:gd name="connsiteX1" fmla="*/ 907085 w 7454190"/>
                  <a:gd name="connsiteY1" fmla="*/ 1866783 h 3563909"/>
                  <a:gd name="connsiteX2" fmla="*/ 1009498 w 7454190"/>
                  <a:gd name="connsiteY2" fmla="*/ 1237676 h 3563909"/>
                  <a:gd name="connsiteX3" fmla="*/ 1294790 w 7454190"/>
                  <a:gd name="connsiteY3" fmla="*/ 3563909 h 3563909"/>
                  <a:gd name="connsiteX4" fmla="*/ 1587398 w 7454190"/>
                  <a:gd name="connsiteY4" fmla="*/ 16037 h 3563909"/>
                  <a:gd name="connsiteX5" fmla="*/ 1865376 w 7454190"/>
                  <a:gd name="connsiteY5" fmla="*/ 2239857 h 3563909"/>
                  <a:gd name="connsiteX6" fmla="*/ 2038831 w 7454190"/>
                  <a:gd name="connsiteY6" fmla="*/ 1876364 h 3563909"/>
                  <a:gd name="connsiteX7" fmla="*/ 3457980 w 7454190"/>
                  <a:gd name="connsiteY7" fmla="*/ 1890995 h 3563909"/>
                  <a:gd name="connsiteX8" fmla="*/ 2443277 w 7454190"/>
                  <a:gd name="connsiteY8" fmla="*/ 491525 h 3563909"/>
                  <a:gd name="connsiteX9" fmla="*/ 3043123 w 7454190"/>
                  <a:gd name="connsiteY9" fmla="*/ 1407 h 3563909"/>
                  <a:gd name="connsiteX10" fmla="*/ 3803904 w 7454190"/>
                  <a:gd name="connsiteY10" fmla="*/ 396427 h 3563909"/>
                  <a:gd name="connsiteX11" fmla="*/ 4586631 w 7454190"/>
                  <a:gd name="connsiteY11" fmla="*/ 23352 h 3563909"/>
                  <a:gd name="connsiteX12" fmla="*/ 5171847 w 7454190"/>
                  <a:gd name="connsiteY12" fmla="*/ 484210 h 3563909"/>
                  <a:gd name="connsiteX13" fmla="*/ 4140402 w 7454190"/>
                  <a:gd name="connsiteY13" fmla="*/ 1881414 h 3563909"/>
                  <a:gd name="connsiteX14" fmla="*/ 5498920 w 7454190"/>
                  <a:gd name="connsiteY14" fmla="*/ 1898309 h 3563909"/>
                  <a:gd name="connsiteX15" fmla="*/ 5720487 w 7454190"/>
                  <a:gd name="connsiteY15" fmla="*/ 2239857 h 3563909"/>
                  <a:gd name="connsiteX16" fmla="*/ 6005780 w 7454190"/>
                  <a:gd name="connsiteY16" fmla="*/ 1407 h 3563909"/>
                  <a:gd name="connsiteX17" fmla="*/ 6269127 w 7454190"/>
                  <a:gd name="connsiteY17" fmla="*/ 3534648 h 3563909"/>
                  <a:gd name="connsiteX18" fmla="*/ 6590995 w 7454190"/>
                  <a:gd name="connsiteY18" fmla="*/ 1252306 h 3563909"/>
                  <a:gd name="connsiteX19" fmla="*/ 6686093 w 7454190"/>
                  <a:gd name="connsiteY19" fmla="*/ 1896043 h 3563909"/>
                  <a:gd name="connsiteX20" fmla="*/ 7454190 w 7454190"/>
                  <a:gd name="connsiteY20" fmla="*/ 1896044 h 3563909"/>
                  <a:gd name="connsiteX0" fmla="*/ 0 w 7454190"/>
                  <a:gd name="connsiteY0" fmla="*/ 1874097 h 3563909"/>
                  <a:gd name="connsiteX1" fmla="*/ 907085 w 7454190"/>
                  <a:gd name="connsiteY1" fmla="*/ 1866783 h 3563909"/>
                  <a:gd name="connsiteX2" fmla="*/ 1009498 w 7454190"/>
                  <a:gd name="connsiteY2" fmla="*/ 1237676 h 3563909"/>
                  <a:gd name="connsiteX3" fmla="*/ 1294790 w 7454190"/>
                  <a:gd name="connsiteY3" fmla="*/ 3563909 h 3563909"/>
                  <a:gd name="connsiteX4" fmla="*/ 1587398 w 7454190"/>
                  <a:gd name="connsiteY4" fmla="*/ 16037 h 3563909"/>
                  <a:gd name="connsiteX5" fmla="*/ 1865376 w 7454190"/>
                  <a:gd name="connsiteY5" fmla="*/ 2239857 h 3563909"/>
                  <a:gd name="connsiteX6" fmla="*/ 2038831 w 7454190"/>
                  <a:gd name="connsiteY6" fmla="*/ 1876364 h 3563909"/>
                  <a:gd name="connsiteX7" fmla="*/ 3457980 w 7454190"/>
                  <a:gd name="connsiteY7" fmla="*/ 1890995 h 3563909"/>
                  <a:gd name="connsiteX8" fmla="*/ 2443277 w 7454190"/>
                  <a:gd name="connsiteY8" fmla="*/ 491525 h 3563909"/>
                  <a:gd name="connsiteX9" fmla="*/ 3043123 w 7454190"/>
                  <a:gd name="connsiteY9" fmla="*/ 1407 h 3563909"/>
                  <a:gd name="connsiteX10" fmla="*/ 3803904 w 7454190"/>
                  <a:gd name="connsiteY10" fmla="*/ 396427 h 3563909"/>
                  <a:gd name="connsiteX11" fmla="*/ 4586631 w 7454190"/>
                  <a:gd name="connsiteY11" fmla="*/ 23352 h 3563909"/>
                  <a:gd name="connsiteX12" fmla="*/ 5171847 w 7454190"/>
                  <a:gd name="connsiteY12" fmla="*/ 484210 h 3563909"/>
                  <a:gd name="connsiteX13" fmla="*/ 4140402 w 7454190"/>
                  <a:gd name="connsiteY13" fmla="*/ 1881414 h 3563909"/>
                  <a:gd name="connsiteX14" fmla="*/ 5498920 w 7454190"/>
                  <a:gd name="connsiteY14" fmla="*/ 1898309 h 3563909"/>
                  <a:gd name="connsiteX15" fmla="*/ 5720487 w 7454190"/>
                  <a:gd name="connsiteY15" fmla="*/ 2239857 h 3563909"/>
                  <a:gd name="connsiteX16" fmla="*/ 6005780 w 7454190"/>
                  <a:gd name="connsiteY16" fmla="*/ 1407 h 3563909"/>
                  <a:gd name="connsiteX17" fmla="*/ 6269127 w 7454190"/>
                  <a:gd name="connsiteY17" fmla="*/ 3534648 h 3563909"/>
                  <a:gd name="connsiteX18" fmla="*/ 6590995 w 7454190"/>
                  <a:gd name="connsiteY18" fmla="*/ 1252306 h 3563909"/>
                  <a:gd name="connsiteX19" fmla="*/ 6686093 w 7454190"/>
                  <a:gd name="connsiteY19" fmla="*/ 1896043 h 3563909"/>
                  <a:gd name="connsiteX20" fmla="*/ 7454190 w 7454190"/>
                  <a:gd name="connsiteY20" fmla="*/ 1896044 h 3563909"/>
                  <a:gd name="connsiteX0" fmla="*/ 0 w 7454190"/>
                  <a:gd name="connsiteY0" fmla="*/ 1873451 h 3563263"/>
                  <a:gd name="connsiteX1" fmla="*/ 907085 w 7454190"/>
                  <a:gd name="connsiteY1" fmla="*/ 1866137 h 3563263"/>
                  <a:gd name="connsiteX2" fmla="*/ 1009498 w 7454190"/>
                  <a:gd name="connsiteY2" fmla="*/ 1237030 h 3563263"/>
                  <a:gd name="connsiteX3" fmla="*/ 1294790 w 7454190"/>
                  <a:gd name="connsiteY3" fmla="*/ 3563263 h 3563263"/>
                  <a:gd name="connsiteX4" fmla="*/ 1587398 w 7454190"/>
                  <a:gd name="connsiteY4" fmla="*/ 15391 h 3563263"/>
                  <a:gd name="connsiteX5" fmla="*/ 1865376 w 7454190"/>
                  <a:gd name="connsiteY5" fmla="*/ 2239211 h 3563263"/>
                  <a:gd name="connsiteX6" fmla="*/ 2038831 w 7454190"/>
                  <a:gd name="connsiteY6" fmla="*/ 1875718 h 3563263"/>
                  <a:gd name="connsiteX7" fmla="*/ 3457980 w 7454190"/>
                  <a:gd name="connsiteY7" fmla="*/ 1890349 h 3563263"/>
                  <a:gd name="connsiteX8" fmla="*/ 2443277 w 7454190"/>
                  <a:gd name="connsiteY8" fmla="*/ 490879 h 3563263"/>
                  <a:gd name="connsiteX9" fmla="*/ 3043123 w 7454190"/>
                  <a:gd name="connsiteY9" fmla="*/ 761 h 3563263"/>
                  <a:gd name="connsiteX10" fmla="*/ 3803904 w 7454190"/>
                  <a:gd name="connsiteY10" fmla="*/ 395781 h 3563263"/>
                  <a:gd name="connsiteX11" fmla="*/ 4586631 w 7454190"/>
                  <a:gd name="connsiteY11" fmla="*/ 22706 h 3563263"/>
                  <a:gd name="connsiteX12" fmla="*/ 5171847 w 7454190"/>
                  <a:gd name="connsiteY12" fmla="*/ 483564 h 3563263"/>
                  <a:gd name="connsiteX13" fmla="*/ 4140402 w 7454190"/>
                  <a:gd name="connsiteY13" fmla="*/ 1880768 h 3563263"/>
                  <a:gd name="connsiteX14" fmla="*/ 5498920 w 7454190"/>
                  <a:gd name="connsiteY14" fmla="*/ 1897663 h 3563263"/>
                  <a:gd name="connsiteX15" fmla="*/ 5720487 w 7454190"/>
                  <a:gd name="connsiteY15" fmla="*/ 2239211 h 3563263"/>
                  <a:gd name="connsiteX16" fmla="*/ 6005780 w 7454190"/>
                  <a:gd name="connsiteY16" fmla="*/ 761 h 3563263"/>
                  <a:gd name="connsiteX17" fmla="*/ 6269127 w 7454190"/>
                  <a:gd name="connsiteY17" fmla="*/ 3534002 h 3563263"/>
                  <a:gd name="connsiteX18" fmla="*/ 6590995 w 7454190"/>
                  <a:gd name="connsiteY18" fmla="*/ 1251660 h 3563263"/>
                  <a:gd name="connsiteX19" fmla="*/ 6686093 w 7454190"/>
                  <a:gd name="connsiteY19" fmla="*/ 1895397 h 3563263"/>
                  <a:gd name="connsiteX20" fmla="*/ 7454190 w 7454190"/>
                  <a:gd name="connsiteY20" fmla="*/ 1895398 h 3563263"/>
                  <a:gd name="connsiteX0" fmla="*/ 0 w 7454190"/>
                  <a:gd name="connsiteY0" fmla="*/ 1873451 h 3563263"/>
                  <a:gd name="connsiteX1" fmla="*/ 907085 w 7454190"/>
                  <a:gd name="connsiteY1" fmla="*/ 1866137 h 3563263"/>
                  <a:gd name="connsiteX2" fmla="*/ 1009498 w 7454190"/>
                  <a:gd name="connsiteY2" fmla="*/ 1237030 h 3563263"/>
                  <a:gd name="connsiteX3" fmla="*/ 1294790 w 7454190"/>
                  <a:gd name="connsiteY3" fmla="*/ 3563263 h 3563263"/>
                  <a:gd name="connsiteX4" fmla="*/ 1587398 w 7454190"/>
                  <a:gd name="connsiteY4" fmla="*/ 15391 h 3563263"/>
                  <a:gd name="connsiteX5" fmla="*/ 1865376 w 7454190"/>
                  <a:gd name="connsiteY5" fmla="*/ 2239211 h 3563263"/>
                  <a:gd name="connsiteX6" fmla="*/ 2038831 w 7454190"/>
                  <a:gd name="connsiteY6" fmla="*/ 1875718 h 3563263"/>
                  <a:gd name="connsiteX7" fmla="*/ 3457980 w 7454190"/>
                  <a:gd name="connsiteY7" fmla="*/ 1890349 h 3563263"/>
                  <a:gd name="connsiteX8" fmla="*/ 2443277 w 7454190"/>
                  <a:gd name="connsiteY8" fmla="*/ 490879 h 3563263"/>
                  <a:gd name="connsiteX9" fmla="*/ 3043123 w 7454190"/>
                  <a:gd name="connsiteY9" fmla="*/ 761 h 3563263"/>
                  <a:gd name="connsiteX10" fmla="*/ 3803904 w 7454190"/>
                  <a:gd name="connsiteY10" fmla="*/ 395781 h 3563263"/>
                  <a:gd name="connsiteX11" fmla="*/ 4586631 w 7454190"/>
                  <a:gd name="connsiteY11" fmla="*/ 22706 h 3563263"/>
                  <a:gd name="connsiteX12" fmla="*/ 5171847 w 7454190"/>
                  <a:gd name="connsiteY12" fmla="*/ 483564 h 3563263"/>
                  <a:gd name="connsiteX13" fmla="*/ 4140402 w 7454190"/>
                  <a:gd name="connsiteY13" fmla="*/ 1880768 h 3563263"/>
                  <a:gd name="connsiteX14" fmla="*/ 5498920 w 7454190"/>
                  <a:gd name="connsiteY14" fmla="*/ 1897663 h 3563263"/>
                  <a:gd name="connsiteX15" fmla="*/ 5720487 w 7454190"/>
                  <a:gd name="connsiteY15" fmla="*/ 2239211 h 3563263"/>
                  <a:gd name="connsiteX16" fmla="*/ 6005780 w 7454190"/>
                  <a:gd name="connsiteY16" fmla="*/ 761 h 3563263"/>
                  <a:gd name="connsiteX17" fmla="*/ 6269127 w 7454190"/>
                  <a:gd name="connsiteY17" fmla="*/ 3534002 h 3563263"/>
                  <a:gd name="connsiteX18" fmla="*/ 6590995 w 7454190"/>
                  <a:gd name="connsiteY18" fmla="*/ 1251660 h 3563263"/>
                  <a:gd name="connsiteX19" fmla="*/ 6686093 w 7454190"/>
                  <a:gd name="connsiteY19" fmla="*/ 1895397 h 3563263"/>
                  <a:gd name="connsiteX20" fmla="*/ 7454190 w 7454190"/>
                  <a:gd name="connsiteY20" fmla="*/ 1895398 h 3563263"/>
                  <a:gd name="connsiteX0" fmla="*/ 0 w 7454190"/>
                  <a:gd name="connsiteY0" fmla="*/ 1873451 h 3563263"/>
                  <a:gd name="connsiteX1" fmla="*/ 907085 w 7454190"/>
                  <a:gd name="connsiteY1" fmla="*/ 1866137 h 3563263"/>
                  <a:gd name="connsiteX2" fmla="*/ 1009498 w 7454190"/>
                  <a:gd name="connsiteY2" fmla="*/ 1237030 h 3563263"/>
                  <a:gd name="connsiteX3" fmla="*/ 1294790 w 7454190"/>
                  <a:gd name="connsiteY3" fmla="*/ 3563263 h 3563263"/>
                  <a:gd name="connsiteX4" fmla="*/ 1587398 w 7454190"/>
                  <a:gd name="connsiteY4" fmla="*/ 15391 h 3563263"/>
                  <a:gd name="connsiteX5" fmla="*/ 1865376 w 7454190"/>
                  <a:gd name="connsiteY5" fmla="*/ 2239211 h 3563263"/>
                  <a:gd name="connsiteX6" fmla="*/ 2038831 w 7454190"/>
                  <a:gd name="connsiteY6" fmla="*/ 1875718 h 3563263"/>
                  <a:gd name="connsiteX7" fmla="*/ 3457980 w 7454190"/>
                  <a:gd name="connsiteY7" fmla="*/ 1890349 h 3563263"/>
                  <a:gd name="connsiteX8" fmla="*/ 2443277 w 7454190"/>
                  <a:gd name="connsiteY8" fmla="*/ 490879 h 3563263"/>
                  <a:gd name="connsiteX9" fmla="*/ 3043123 w 7454190"/>
                  <a:gd name="connsiteY9" fmla="*/ 761 h 3563263"/>
                  <a:gd name="connsiteX10" fmla="*/ 3803904 w 7454190"/>
                  <a:gd name="connsiteY10" fmla="*/ 395781 h 3563263"/>
                  <a:gd name="connsiteX11" fmla="*/ 4586631 w 7454190"/>
                  <a:gd name="connsiteY11" fmla="*/ 22706 h 3563263"/>
                  <a:gd name="connsiteX12" fmla="*/ 5171847 w 7454190"/>
                  <a:gd name="connsiteY12" fmla="*/ 483564 h 3563263"/>
                  <a:gd name="connsiteX13" fmla="*/ 4140402 w 7454190"/>
                  <a:gd name="connsiteY13" fmla="*/ 1880768 h 3563263"/>
                  <a:gd name="connsiteX14" fmla="*/ 5498920 w 7454190"/>
                  <a:gd name="connsiteY14" fmla="*/ 1897663 h 3563263"/>
                  <a:gd name="connsiteX15" fmla="*/ 5720487 w 7454190"/>
                  <a:gd name="connsiteY15" fmla="*/ 2239211 h 3563263"/>
                  <a:gd name="connsiteX16" fmla="*/ 6005780 w 7454190"/>
                  <a:gd name="connsiteY16" fmla="*/ 761 h 3563263"/>
                  <a:gd name="connsiteX17" fmla="*/ 6269127 w 7454190"/>
                  <a:gd name="connsiteY17" fmla="*/ 3534002 h 3563263"/>
                  <a:gd name="connsiteX18" fmla="*/ 6590995 w 7454190"/>
                  <a:gd name="connsiteY18" fmla="*/ 1251660 h 3563263"/>
                  <a:gd name="connsiteX19" fmla="*/ 6686093 w 7454190"/>
                  <a:gd name="connsiteY19" fmla="*/ 1895397 h 3563263"/>
                  <a:gd name="connsiteX20" fmla="*/ 7454190 w 7454190"/>
                  <a:gd name="connsiteY20" fmla="*/ 1895398 h 3563263"/>
                  <a:gd name="connsiteX0" fmla="*/ 0 w 9049317"/>
                  <a:gd name="connsiteY0" fmla="*/ 1873451 h 3563263"/>
                  <a:gd name="connsiteX1" fmla="*/ 907085 w 9049317"/>
                  <a:gd name="connsiteY1" fmla="*/ 1866137 h 3563263"/>
                  <a:gd name="connsiteX2" fmla="*/ 1009498 w 9049317"/>
                  <a:gd name="connsiteY2" fmla="*/ 1237030 h 3563263"/>
                  <a:gd name="connsiteX3" fmla="*/ 1294790 w 9049317"/>
                  <a:gd name="connsiteY3" fmla="*/ 3563263 h 3563263"/>
                  <a:gd name="connsiteX4" fmla="*/ 1587398 w 9049317"/>
                  <a:gd name="connsiteY4" fmla="*/ 15391 h 3563263"/>
                  <a:gd name="connsiteX5" fmla="*/ 1865376 w 9049317"/>
                  <a:gd name="connsiteY5" fmla="*/ 2239211 h 3563263"/>
                  <a:gd name="connsiteX6" fmla="*/ 2038831 w 9049317"/>
                  <a:gd name="connsiteY6" fmla="*/ 1875718 h 3563263"/>
                  <a:gd name="connsiteX7" fmla="*/ 3457980 w 9049317"/>
                  <a:gd name="connsiteY7" fmla="*/ 1890349 h 3563263"/>
                  <a:gd name="connsiteX8" fmla="*/ 2443277 w 9049317"/>
                  <a:gd name="connsiteY8" fmla="*/ 490879 h 3563263"/>
                  <a:gd name="connsiteX9" fmla="*/ 3043123 w 9049317"/>
                  <a:gd name="connsiteY9" fmla="*/ 761 h 3563263"/>
                  <a:gd name="connsiteX10" fmla="*/ 3803904 w 9049317"/>
                  <a:gd name="connsiteY10" fmla="*/ 395781 h 3563263"/>
                  <a:gd name="connsiteX11" fmla="*/ 4586631 w 9049317"/>
                  <a:gd name="connsiteY11" fmla="*/ 22706 h 3563263"/>
                  <a:gd name="connsiteX12" fmla="*/ 5171847 w 9049317"/>
                  <a:gd name="connsiteY12" fmla="*/ 483564 h 3563263"/>
                  <a:gd name="connsiteX13" fmla="*/ 4140402 w 9049317"/>
                  <a:gd name="connsiteY13" fmla="*/ 1880768 h 3563263"/>
                  <a:gd name="connsiteX14" fmla="*/ 5498920 w 9049317"/>
                  <a:gd name="connsiteY14" fmla="*/ 1897663 h 3563263"/>
                  <a:gd name="connsiteX15" fmla="*/ 5720487 w 9049317"/>
                  <a:gd name="connsiteY15" fmla="*/ 2239211 h 3563263"/>
                  <a:gd name="connsiteX16" fmla="*/ 6005780 w 9049317"/>
                  <a:gd name="connsiteY16" fmla="*/ 761 h 3563263"/>
                  <a:gd name="connsiteX17" fmla="*/ 6269127 w 9049317"/>
                  <a:gd name="connsiteY17" fmla="*/ 3534002 h 3563263"/>
                  <a:gd name="connsiteX18" fmla="*/ 6590995 w 9049317"/>
                  <a:gd name="connsiteY18" fmla="*/ 1251660 h 3563263"/>
                  <a:gd name="connsiteX19" fmla="*/ 6686093 w 9049317"/>
                  <a:gd name="connsiteY19" fmla="*/ 1895397 h 3563263"/>
                  <a:gd name="connsiteX20" fmla="*/ 9049317 w 9049317"/>
                  <a:gd name="connsiteY20" fmla="*/ 1903256 h 3563263"/>
                  <a:gd name="connsiteX0" fmla="*/ 0 w 9151469"/>
                  <a:gd name="connsiteY0" fmla="*/ 1873451 h 3563263"/>
                  <a:gd name="connsiteX1" fmla="*/ 907085 w 9151469"/>
                  <a:gd name="connsiteY1" fmla="*/ 1866137 h 3563263"/>
                  <a:gd name="connsiteX2" fmla="*/ 1009498 w 9151469"/>
                  <a:gd name="connsiteY2" fmla="*/ 1237030 h 3563263"/>
                  <a:gd name="connsiteX3" fmla="*/ 1294790 w 9151469"/>
                  <a:gd name="connsiteY3" fmla="*/ 3563263 h 3563263"/>
                  <a:gd name="connsiteX4" fmla="*/ 1587398 w 9151469"/>
                  <a:gd name="connsiteY4" fmla="*/ 15391 h 3563263"/>
                  <a:gd name="connsiteX5" fmla="*/ 1865376 w 9151469"/>
                  <a:gd name="connsiteY5" fmla="*/ 2239211 h 3563263"/>
                  <a:gd name="connsiteX6" fmla="*/ 2038831 w 9151469"/>
                  <a:gd name="connsiteY6" fmla="*/ 1875718 h 3563263"/>
                  <a:gd name="connsiteX7" fmla="*/ 3457980 w 9151469"/>
                  <a:gd name="connsiteY7" fmla="*/ 1890349 h 3563263"/>
                  <a:gd name="connsiteX8" fmla="*/ 2443277 w 9151469"/>
                  <a:gd name="connsiteY8" fmla="*/ 490879 h 3563263"/>
                  <a:gd name="connsiteX9" fmla="*/ 3043123 w 9151469"/>
                  <a:gd name="connsiteY9" fmla="*/ 761 h 3563263"/>
                  <a:gd name="connsiteX10" fmla="*/ 3803904 w 9151469"/>
                  <a:gd name="connsiteY10" fmla="*/ 395781 h 3563263"/>
                  <a:gd name="connsiteX11" fmla="*/ 4586631 w 9151469"/>
                  <a:gd name="connsiteY11" fmla="*/ 22706 h 3563263"/>
                  <a:gd name="connsiteX12" fmla="*/ 5171847 w 9151469"/>
                  <a:gd name="connsiteY12" fmla="*/ 483564 h 3563263"/>
                  <a:gd name="connsiteX13" fmla="*/ 4140402 w 9151469"/>
                  <a:gd name="connsiteY13" fmla="*/ 1880768 h 3563263"/>
                  <a:gd name="connsiteX14" fmla="*/ 5498920 w 9151469"/>
                  <a:gd name="connsiteY14" fmla="*/ 1897663 h 3563263"/>
                  <a:gd name="connsiteX15" fmla="*/ 5720487 w 9151469"/>
                  <a:gd name="connsiteY15" fmla="*/ 2239211 h 3563263"/>
                  <a:gd name="connsiteX16" fmla="*/ 6005780 w 9151469"/>
                  <a:gd name="connsiteY16" fmla="*/ 761 h 3563263"/>
                  <a:gd name="connsiteX17" fmla="*/ 6269127 w 9151469"/>
                  <a:gd name="connsiteY17" fmla="*/ 3534002 h 3563263"/>
                  <a:gd name="connsiteX18" fmla="*/ 6590995 w 9151469"/>
                  <a:gd name="connsiteY18" fmla="*/ 1251660 h 3563263"/>
                  <a:gd name="connsiteX19" fmla="*/ 6686093 w 9151469"/>
                  <a:gd name="connsiteY19" fmla="*/ 1895397 h 3563263"/>
                  <a:gd name="connsiteX20" fmla="*/ 9151469 w 9151469"/>
                  <a:gd name="connsiteY20" fmla="*/ 1903256 h 3563263"/>
                  <a:gd name="connsiteX0" fmla="*/ 0 w 9088607"/>
                  <a:gd name="connsiteY0" fmla="*/ 1873451 h 3563263"/>
                  <a:gd name="connsiteX1" fmla="*/ 907085 w 9088607"/>
                  <a:gd name="connsiteY1" fmla="*/ 1866137 h 3563263"/>
                  <a:gd name="connsiteX2" fmla="*/ 1009498 w 9088607"/>
                  <a:gd name="connsiteY2" fmla="*/ 1237030 h 3563263"/>
                  <a:gd name="connsiteX3" fmla="*/ 1294790 w 9088607"/>
                  <a:gd name="connsiteY3" fmla="*/ 3563263 h 3563263"/>
                  <a:gd name="connsiteX4" fmla="*/ 1587398 w 9088607"/>
                  <a:gd name="connsiteY4" fmla="*/ 15391 h 3563263"/>
                  <a:gd name="connsiteX5" fmla="*/ 1865376 w 9088607"/>
                  <a:gd name="connsiteY5" fmla="*/ 2239211 h 3563263"/>
                  <a:gd name="connsiteX6" fmla="*/ 2038831 w 9088607"/>
                  <a:gd name="connsiteY6" fmla="*/ 1875718 h 3563263"/>
                  <a:gd name="connsiteX7" fmla="*/ 3457980 w 9088607"/>
                  <a:gd name="connsiteY7" fmla="*/ 1890349 h 3563263"/>
                  <a:gd name="connsiteX8" fmla="*/ 2443277 w 9088607"/>
                  <a:gd name="connsiteY8" fmla="*/ 490879 h 3563263"/>
                  <a:gd name="connsiteX9" fmla="*/ 3043123 w 9088607"/>
                  <a:gd name="connsiteY9" fmla="*/ 761 h 3563263"/>
                  <a:gd name="connsiteX10" fmla="*/ 3803904 w 9088607"/>
                  <a:gd name="connsiteY10" fmla="*/ 395781 h 3563263"/>
                  <a:gd name="connsiteX11" fmla="*/ 4586631 w 9088607"/>
                  <a:gd name="connsiteY11" fmla="*/ 22706 h 3563263"/>
                  <a:gd name="connsiteX12" fmla="*/ 5171847 w 9088607"/>
                  <a:gd name="connsiteY12" fmla="*/ 483564 h 3563263"/>
                  <a:gd name="connsiteX13" fmla="*/ 4140402 w 9088607"/>
                  <a:gd name="connsiteY13" fmla="*/ 1880768 h 3563263"/>
                  <a:gd name="connsiteX14" fmla="*/ 5498920 w 9088607"/>
                  <a:gd name="connsiteY14" fmla="*/ 1897663 h 3563263"/>
                  <a:gd name="connsiteX15" fmla="*/ 5720487 w 9088607"/>
                  <a:gd name="connsiteY15" fmla="*/ 2239211 h 3563263"/>
                  <a:gd name="connsiteX16" fmla="*/ 6005780 w 9088607"/>
                  <a:gd name="connsiteY16" fmla="*/ 761 h 3563263"/>
                  <a:gd name="connsiteX17" fmla="*/ 6269127 w 9088607"/>
                  <a:gd name="connsiteY17" fmla="*/ 3534002 h 3563263"/>
                  <a:gd name="connsiteX18" fmla="*/ 6590995 w 9088607"/>
                  <a:gd name="connsiteY18" fmla="*/ 1251660 h 3563263"/>
                  <a:gd name="connsiteX19" fmla="*/ 6686093 w 9088607"/>
                  <a:gd name="connsiteY19" fmla="*/ 1895397 h 3563263"/>
                  <a:gd name="connsiteX20" fmla="*/ 9088607 w 9088607"/>
                  <a:gd name="connsiteY20" fmla="*/ 1903256 h 3563263"/>
                  <a:gd name="connsiteX0" fmla="*/ 0 w 10526578"/>
                  <a:gd name="connsiteY0" fmla="*/ 1881309 h 3563263"/>
                  <a:gd name="connsiteX1" fmla="*/ 2345056 w 10526578"/>
                  <a:gd name="connsiteY1" fmla="*/ 1866137 h 3563263"/>
                  <a:gd name="connsiteX2" fmla="*/ 2447469 w 10526578"/>
                  <a:gd name="connsiteY2" fmla="*/ 1237030 h 3563263"/>
                  <a:gd name="connsiteX3" fmla="*/ 2732761 w 10526578"/>
                  <a:gd name="connsiteY3" fmla="*/ 3563263 h 3563263"/>
                  <a:gd name="connsiteX4" fmla="*/ 3025369 w 10526578"/>
                  <a:gd name="connsiteY4" fmla="*/ 15391 h 3563263"/>
                  <a:gd name="connsiteX5" fmla="*/ 3303347 w 10526578"/>
                  <a:gd name="connsiteY5" fmla="*/ 2239211 h 3563263"/>
                  <a:gd name="connsiteX6" fmla="*/ 3476802 w 10526578"/>
                  <a:gd name="connsiteY6" fmla="*/ 1875718 h 3563263"/>
                  <a:gd name="connsiteX7" fmla="*/ 4895951 w 10526578"/>
                  <a:gd name="connsiteY7" fmla="*/ 1890349 h 3563263"/>
                  <a:gd name="connsiteX8" fmla="*/ 3881248 w 10526578"/>
                  <a:gd name="connsiteY8" fmla="*/ 490879 h 3563263"/>
                  <a:gd name="connsiteX9" fmla="*/ 4481094 w 10526578"/>
                  <a:gd name="connsiteY9" fmla="*/ 761 h 3563263"/>
                  <a:gd name="connsiteX10" fmla="*/ 5241875 w 10526578"/>
                  <a:gd name="connsiteY10" fmla="*/ 395781 h 3563263"/>
                  <a:gd name="connsiteX11" fmla="*/ 6024602 w 10526578"/>
                  <a:gd name="connsiteY11" fmla="*/ 22706 h 3563263"/>
                  <a:gd name="connsiteX12" fmla="*/ 6609818 w 10526578"/>
                  <a:gd name="connsiteY12" fmla="*/ 483564 h 3563263"/>
                  <a:gd name="connsiteX13" fmla="*/ 5578373 w 10526578"/>
                  <a:gd name="connsiteY13" fmla="*/ 1880768 h 3563263"/>
                  <a:gd name="connsiteX14" fmla="*/ 6936891 w 10526578"/>
                  <a:gd name="connsiteY14" fmla="*/ 1897663 h 3563263"/>
                  <a:gd name="connsiteX15" fmla="*/ 7158458 w 10526578"/>
                  <a:gd name="connsiteY15" fmla="*/ 2239211 h 3563263"/>
                  <a:gd name="connsiteX16" fmla="*/ 7443751 w 10526578"/>
                  <a:gd name="connsiteY16" fmla="*/ 761 h 3563263"/>
                  <a:gd name="connsiteX17" fmla="*/ 7707098 w 10526578"/>
                  <a:gd name="connsiteY17" fmla="*/ 3534002 h 3563263"/>
                  <a:gd name="connsiteX18" fmla="*/ 8028966 w 10526578"/>
                  <a:gd name="connsiteY18" fmla="*/ 1251660 h 3563263"/>
                  <a:gd name="connsiteX19" fmla="*/ 8124064 w 10526578"/>
                  <a:gd name="connsiteY19" fmla="*/ 1895397 h 3563263"/>
                  <a:gd name="connsiteX20" fmla="*/ 10526578 w 10526578"/>
                  <a:gd name="connsiteY20" fmla="*/ 1903256 h 3563263"/>
                  <a:gd name="connsiteX0" fmla="*/ 0 w 10526578"/>
                  <a:gd name="connsiteY0" fmla="*/ 1881309 h 3563263"/>
                  <a:gd name="connsiteX1" fmla="*/ 2345056 w 10526578"/>
                  <a:gd name="connsiteY1" fmla="*/ 1866137 h 3563263"/>
                  <a:gd name="connsiteX2" fmla="*/ 2447469 w 10526578"/>
                  <a:gd name="connsiteY2" fmla="*/ 1237030 h 3563263"/>
                  <a:gd name="connsiteX3" fmla="*/ 2732761 w 10526578"/>
                  <a:gd name="connsiteY3" fmla="*/ 3563263 h 3563263"/>
                  <a:gd name="connsiteX4" fmla="*/ 3025369 w 10526578"/>
                  <a:gd name="connsiteY4" fmla="*/ 15391 h 3563263"/>
                  <a:gd name="connsiteX5" fmla="*/ 3303347 w 10526578"/>
                  <a:gd name="connsiteY5" fmla="*/ 2239211 h 3563263"/>
                  <a:gd name="connsiteX6" fmla="*/ 3476802 w 10526578"/>
                  <a:gd name="connsiteY6" fmla="*/ 1875718 h 3563263"/>
                  <a:gd name="connsiteX7" fmla="*/ 4895951 w 10526578"/>
                  <a:gd name="connsiteY7" fmla="*/ 1890349 h 3563263"/>
                  <a:gd name="connsiteX8" fmla="*/ 3881248 w 10526578"/>
                  <a:gd name="connsiteY8" fmla="*/ 490879 h 3563263"/>
                  <a:gd name="connsiteX9" fmla="*/ 4481094 w 10526578"/>
                  <a:gd name="connsiteY9" fmla="*/ 761 h 3563263"/>
                  <a:gd name="connsiteX10" fmla="*/ 5241875 w 10526578"/>
                  <a:gd name="connsiteY10" fmla="*/ 395782 h 3563263"/>
                  <a:gd name="connsiteX11" fmla="*/ 6024602 w 10526578"/>
                  <a:gd name="connsiteY11" fmla="*/ 22706 h 3563263"/>
                  <a:gd name="connsiteX12" fmla="*/ 6609818 w 10526578"/>
                  <a:gd name="connsiteY12" fmla="*/ 483564 h 3563263"/>
                  <a:gd name="connsiteX13" fmla="*/ 5578373 w 10526578"/>
                  <a:gd name="connsiteY13" fmla="*/ 1880768 h 3563263"/>
                  <a:gd name="connsiteX14" fmla="*/ 6936891 w 10526578"/>
                  <a:gd name="connsiteY14" fmla="*/ 1897663 h 3563263"/>
                  <a:gd name="connsiteX15" fmla="*/ 7158458 w 10526578"/>
                  <a:gd name="connsiteY15" fmla="*/ 2239211 h 3563263"/>
                  <a:gd name="connsiteX16" fmla="*/ 7443751 w 10526578"/>
                  <a:gd name="connsiteY16" fmla="*/ 761 h 3563263"/>
                  <a:gd name="connsiteX17" fmla="*/ 7707098 w 10526578"/>
                  <a:gd name="connsiteY17" fmla="*/ 3534002 h 3563263"/>
                  <a:gd name="connsiteX18" fmla="*/ 8028966 w 10526578"/>
                  <a:gd name="connsiteY18" fmla="*/ 1251660 h 3563263"/>
                  <a:gd name="connsiteX19" fmla="*/ 8124064 w 10526578"/>
                  <a:gd name="connsiteY19" fmla="*/ 1895397 h 3563263"/>
                  <a:gd name="connsiteX20" fmla="*/ 10526578 w 10526578"/>
                  <a:gd name="connsiteY20" fmla="*/ 1903256 h 3563263"/>
                  <a:gd name="connsiteX0" fmla="*/ 0 w 10526578"/>
                  <a:gd name="connsiteY0" fmla="*/ 1881309 h 3563263"/>
                  <a:gd name="connsiteX1" fmla="*/ 2345056 w 10526578"/>
                  <a:gd name="connsiteY1" fmla="*/ 1866137 h 3563263"/>
                  <a:gd name="connsiteX2" fmla="*/ 2447469 w 10526578"/>
                  <a:gd name="connsiteY2" fmla="*/ 1237030 h 3563263"/>
                  <a:gd name="connsiteX3" fmla="*/ 2732761 w 10526578"/>
                  <a:gd name="connsiteY3" fmla="*/ 3563263 h 3563263"/>
                  <a:gd name="connsiteX4" fmla="*/ 3025369 w 10526578"/>
                  <a:gd name="connsiteY4" fmla="*/ 15391 h 3563263"/>
                  <a:gd name="connsiteX5" fmla="*/ 3303347 w 10526578"/>
                  <a:gd name="connsiteY5" fmla="*/ 2239211 h 3563263"/>
                  <a:gd name="connsiteX6" fmla="*/ 3476802 w 10526578"/>
                  <a:gd name="connsiteY6" fmla="*/ 1875718 h 3563263"/>
                  <a:gd name="connsiteX7" fmla="*/ 4895951 w 10526578"/>
                  <a:gd name="connsiteY7" fmla="*/ 1890349 h 3563263"/>
                  <a:gd name="connsiteX8" fmla="*/ 3881248 w 10526578"/>
                  <a:gd name="connsiteY8" fmla="*/ 490879 h 3563263"/>
                  <a:gd name="connsiteX9" fmla="*/ 4481094 w 10526578"/>
                  <a:gd name="connsiteY9" fmla="*/ 761 h 3563263"/>
                  <a:gd name="connsiteX10" fmla="*/ 5241875 w 10526578"/>
                  <a:gd name="connsiteY10" fmla="*/ 395782 h 3563263"/>
                  <a:gd name="connsiteX11" fmla="*/ 6024602 w 10526578"/>
                  <a:gd name="connsiteY11" fmla="*/ 22706 h 3563263"/>
                  <a:gd name="connsiteX12" fmla="*/ 6609818 w 10526578"/>
                  <a:gd name="connsiteY12" fmla="*/ 483564 h 3563263"/>
                  <a:gd name="connsiteX13" fmla="*/ 5578373 w 10526578"/>
                  <a:gd name="connsiteY13" fmla="*/ 1880768 h 3563263"/>
                  <a:gd name="connsiteX14" fmla="*/ 6936891 w 10526578"/>
                  <a:gd name="connsiteY14" fmla="*/ 1897663 h 3563263"/>
                  <a:gd name="connsiteX15" fmla="*/ 7158458 w 10526578"/>
                  <a:gd name="connsiteY15" fmla="*/ 2239211 h 3563263"/>
                  <a:gd name="connsiteX16" fmla="*/ 7443751 w 10526578"/>
                  <a:gd name="connsiteY16" fmla="*/ 761 h 3563263"/>
                  <a:gd name="connsiteX17" fmla="*/ 7707098 w 10526578"/>
                  <a:gd name="connsiteY17" fmla="*/ 3534002 h 3563263"/>
                  <a:gd name="connsiteX18" fmla="*/ 8028966 w 10526578"/>
                  <a:gd name="connsiteY18" fmla="*/ 1251660 h 3563263"/>
                  <a:gd name="connsiteX19" fmla="*/ 8124064 w 10526578"/>
                  <a:gd name="connsiteY19" fmla="*/ 1895397 h 3563263"/>
                  <a:gd name="connsiteX20" fmla="*/ 10526578 w 10526578"/>
                  <a:gd name="connsiteY20" fmla="*/ 1903256 h 3563263"/>
                  <a:gd name="connsiteX0" fmla="*/ 0 w 10526578"/>
                  <a:gd name="connsiteY0" fmla="*/ 1881309 h 3563263"/>
                  <a:gd name="connsiteX1" fmla="*/ 2345056 w 10526578"/>
                  <a:gd name="connsiteY1" fmla="*/ 1866137 h 3563263"/>
                  <a:gd name="connsiteX2" fmla="*/ 2447469 w 10526578"/>
                  <a:gd name="connsiteY2" fmla="*/ 1237030 h 3563263"/>
                  <a:gd name="connsiteX3" fmla="*/ 2732761 w 10526578"/>
                  <a:gd name="connsiteY3" fmla="*/ 3563263 h 3563263"/>
                  <a:gd name="connsiteX4" fmla="*/ 3025369 w 10526578"/>
                  <a:gd name="connsiteY4" fmla="*/ 15391 h 3563263"/>
                  <a:gd name="connsiteX5" fmla="*/ 3303347 w 10526578"/>
                  <a:gd name="connsiteY5" fmla="*/ 2239211 h 3563263"/>
                  <a:gd name="connsiteX6" fmla="*/ 3476802 w 10526578"/>
                  <a:gd name="connsiteY6" fmla="*/ 1875718 h 3563263"/>
                  <a:gd name="connsiteX7" fmla="*/ 4895951 w 10526578"/>
                  <a:gd name="connsiteY7" fmla="*/ 1890349 h 3563263"/>
                  <a:gd name="connsiteX8" fmla="*/ 3881248 w 10526578"/>
                  <a:gd name="connsiteY8" fmla="*/ 490879 h 3563263"/>
                  <a:gd name="connsiteX9" fmla="*/ 4481094 w 10526578"/>
                  <a:gd name="connsiteY9" fmla="*/ 761 h 3563263"/>
                  <a:gd name="connsiteX10" fmla="*/ 5241875 w 10526578"/>
                  <a:gd name="connsiteY10" fmla="*/ 395782 h 3563263"/>
                  <a:gd name="connsiteX11" fmla="*/ 6024602 w 10526578"/>
                  <a:gd name="connsiteY11" fmla="*/ 22706 h 3563263"/>
                  <a:gd name="connsiteX12" fmla="*/ 6609818 w 10526578"/>
                  <a:gd name="connsiteY12" fmla="*/ 483564 h 3563263"/>
                  <a:gd name="connsiteX13" fmla="*/ 5578373 w 10526578"/>
                  <a:gd name="connsiteY13" fmla="*/ 1880768 h 3563263"/>
                  <a:gd name="connsiteX14" fmla="*/ 6936891 w 10526578"/>
                  <a:gd name="connsiteY14" fmla="*/ 1897663 h 3563263"/>
                  <a:gd name="connsiteX15" fmla="*/ 7158458 w 10526578"/>
                  <a:gd name="connsiteY15" fmla="*/ 2239211 h 3563263"/>
                  <a:gd name="connsiteX16" fmla="*/ 7443751 w 10526578"/>
                  <a:gd name="connsiteY16" fmla="*/ 761 h 3563263"/>
                  <a:gd name="connsiteX17" fmla="*/ 7707098 w 10526578"/>
                  <a:gd name="connsiteY17" fmla="*/ 3534002 h 3563263"/>
                  <a:gd name="connsiteX18" fmla="*/ 8028966 w 10526578"/>
                  <a:gd name="connsiteY18" fmla="*/ 1251660 h 3563263"/>
                  <a:gd name="connsiteX19" fmla="*/ 8124064 w 10526578"/>
                  <a:gd name="connsiteY19" fmla="*/ 1895397 h 3563263"/>
                  <a:gd name="connsiteX20" fmla="*/ 10526578 w 10526578"/>
                  <a:gd name="connsiteY20" fmla="*/ 1903256 h 3563263"/>
                  <a:gd name="connsiteX0" fmla="*/ 0 w 10526578"/>
                  <a:gd name="connsiteY0" fmla="*/ 1930018 h 3611972"/>
                  <a:gd name="connsiteX1" fmla="*/ 2345056 w 10526578"/>
                  <a:gd name="connsiteY1" fmla="*/ 1914846 h 3611972"/>
                  <a:gd name="connsiteX2" fmla="*/ 2447469 w 10526578"/>
                  <a:gd name="connsiteY2" fmla="*/ 1285739 h 3611972"/>
                  <a:gd name="connsiteX3" fmla="*/ 2732761 w 10526578"/>
                  <a:gd name="connsiteY3" fmla="*/ 3611972 h 3611972"/>
                  <a:gd name="connsiteX4" fmla="*/ 3025369 w 10526578"/>
                  <a:gd name="connsiteY4" fmla="*/ 64100 h 3611972"/>
                  <a:gd name="connsiteX5" fmla="*/ 3303347 w 10526578"/>
                  <a:gd name="connsiteY5" fmla="*/ 2287920 h 3611972"/>
                  <a:gd name="connsiteX6" fmla="*/ 3476802 w 10526578"/>
                  <a:gd name="connsiteY6" fmla="*/ 1924427 h 3611972"/>
                  <a:gd name="connsiteX7" fmla="*/ 4895951 w 10526578"/>
                  <a:gd name="connsiteY7" fmla="*/ 1939058 h 3611972"/>
                  <a:gd name="connsiteX8" fmla="*/ 3881248 w 10526578"/>
                  <a:gd name="connsiteY8" fmla="*/ 539588 h 3611972"/>
                  <a:gd name="connsiteX9" fmla="*/ 4481094 w 10526578"/>
                  <a:gd name="connsiteY9" fmla="*/ 49470 h 3611972"/>
                  <a:gd name="connsiteX10" fmla="*/ 6024602 w 10526578"/>
                  <a:gd name="connsiteY10" fmla="*/ 71415 h 3611972"/>
                  <a:gd name="connsiteX11" fmla="*/ 6609818 w 10526578"/>
                  <a:gd name="connsiteY11" fmla="*/ 532273 h 3611972"/>
                  <a:gd name="connsiteX12" fmla="*/ 5578373 w 10526578"/>
                  <a:gd name="connsiteY12" fmla="*/ 1929477 h 3611972"/>
                  <a:gd name="connsiteX13" fmla="*/ 6936891 w 10526578"/>
                  <a:gd name="connsiteY13" fmla="*/ 1946372 h 3611972"/>
                  <a:gd name="connsiteX14" fmla="*/ 7158458 w 10526578"/>
                  <a:gd name="connsiteY14" fmla="*/ 2287920 h 3611972"/>
                  <a:gd name="connsiteX15" fmla="*/ 7443751 w 10526578"/>
                  <a:gd name="connsiteY15" fmla="*/ 49470 h 3611972"/>
                  <a:gd name="connsiteX16" fmla="*/ 7707098 w 10526578"/>
                  <a:gd name="connsiteY16" fmla="*/ 3582711 h 3611972"/>
                  <a:gd name="connsiteX17" fmla="*/ 8028966 w 10526578"/>
                  <a:gd name="connsiteY17" fmla="*/ 1300369 h 3611972"/>
                  <a:gd name="connsiteX18" fmla="*/ 8124064 w 10526578"/>
                  <a:gd name="connsiteY18" fmla="*/ 1944106 h 3611972"/>
                  <a:gd name="connsiteX19" fmla="*/ 10526578 w 10526578"/>
                  <a:gd name="connsiteY19" fmla="*/ 1951965 h 3611972"/>
                  <a:gd name="connsiteX0" fmla="*/ 0 w 10526578"/>
                  <a:gd name="connsiteY0" fmla="*/ 1880549 h 3562503"/>
                  <a:gd name="connsiteX1" fmla="*/ 2345056 w 10526578"/>
                  <a:gd name="connsiteY1" fmla="*/ 1865377 h 3562503"/>
                  <a:gd name="connsiteX2" fmla="*/ 2447469 w 10526578"/>
                  <a:gd name="connsiteY2" fmla="*/ 1236270 h 3562503"/>
                  <a:gd name="connsiteX3" fmla="*/ 2732761 w 10526578"/>
                  <a:gd name="connsiteY3" fmla="*/ 3562503 h 3562503"/>
                  <a:gd name="connsiteX4" fmla="*/ 3025369 w 10526578"/>
                  <a:gd name="connsiteY4" fmla="*/ 14631 h 3562503"/>
                  <a:gd name="connsiteX5" fmla="*/ 3303347 w 10526578"/>
                  <a:gd name="connsiteY5" fmla="*/ 2238451 h 3562503"/>
                  <a:gd name="connsiteX6" fmla="*/ 3476802 w 10526578"/>
                  <a:gd name="connsiteY6" fmla="*/ 1874958 h 3562503"/>
                  <a:gd name="connsiteX7" fmla="*/ 4895951 w 10526578"/>
                  <a:gd name="connsiteY7" fmla="*/ 1889589 h 3562503"/>
                  <a:gd name="connsiteX8" fmla="*/ 3881248 w 10526578"/>
                  <a:gd name="connsiteY8" fmla="*/ 490119 h 3562503"/>
                  <a:gd name="connsiteX9" fmla="*/ 6024602 w 10526578"/>
                  <a:gd name="connsiteY9" fmla="*/ 21946 h 3562503"/>
                  <a:gd name="connsiteX10" fmla="*/ 6609818 w 10526578"/>
                  <a:gd name="connsiteY10" fmla="*/ 482804 h 3562503"/>
                  <a:gd name="connsiteX11" fmla="*/ 5578373 w 10526578"/>
                  <a:gd name="connsiteY11" fmla="*/ 1880008 h 3562503"/>
                  <a:gd name="connsiteX12" fmla="*/ 6936891 w 10526578"/>
                  <a:gd name="connsiteY12" fmla="*/ 1896903 h 3562503"/>
                  <a:gd name="connsiteX13" fmla="*/ 7158458 w 10526578"/>
                  <a:gd name="connsiteY13" fmla="*/ 2238451 h 3562503"/>
                  <a:gd name="connsiteX14" fmla="*/ 7443751 w 10526578"/>
                  <a:gd name="connsiteY14" fmla="*/ 1 h 3562503"/>
                  <a:gd name="connsiteX15" fmla="*/ 7707098 w 10526578"/>
                  <a:gd name="connsiteY15" fmla="*/ 3533242 h 3562503"/>
                  <a:gd name="connsiteX16" fmla="*/ 8028966 w 10526578"/>
                  <a:gd name="connsiteY16" fmla="*/ 1250900 h 3562503"/>
                  <a:gd name="connsiteX17" fmla="*/ 8124064 w 10526578"/>
                  <a:gd name="connsiteY17" fmla="*/ 1894637 h 3562503"/>
                  <a:gd name="connsiteX18" fmla="*/ 10526578 w 10526578"/>
                  <a:gd name="connsiteY18" fmla="*/ 1902496 h 3562503"/>
                  <a:gd name="connsiteX0" fmla="*/ 0 w 10526578"/>
                  <a:gd name="connsiteY0" fmla="*/ 1880549 h 3562503"/>
                  <a:gd name="connsiteX1" fmla="*/ 2345056 w 10526578"/>
                  <a:gd name="connsiteY1" fmla="*/ 1865377 h 3562503"/>
                  <a:gd name="connsiteX2" fmla="*/ 2447469 w 10526578"/>
                  <a:gd name="connsiteY2" fmla="*/ 1236270 h 3562503"/>
                  <a:gd name="connsiteX3" fmla="*/ 2732761 w 10526578"/>
                  <a:gd name="connsiteY3" fmla="*/ 3562503 h 3562503"/>
                  <a:gd name="connsiteX4" fmla="*/ 3025369 w 10526578"/>
                  <a:gd name="connsiteY4" fmla="*/ 14631 h 3562503"/>
                  <a:gd name="connsiteX5" fmla="*/ 3303347 w 10526578"/>
                  <a:gd name="connsiteY5" fmla="*/ 2238451 h 3562503"/>
                  <a:gd name="connsiteX6" fmla="*/ 3476802 w 10526578"/>
                  <a:gd name="connsiteY6" fmla="*/ 1874958 h 3562503"/>
                  <a:gd name="connsiteX7" fmla="*/ 4895951 w 10526578"/>
                  <a:gd name="connsiteY7" fmla="*/ 1889589 h 3562503"/>
                  <a:gd name="connsiteX8" fmla="*/ 6024602 w 10526578"/>
                  <a:gd name="connsiteY8" fmla="*/ 21946 h 3562503"/>
                  <a:gd name="connsiteX9" fmla="*/ 6609818 w 10526578"/>
                  <a:gd name="connsiteY9" fmla="*/ 482804 h 3562503"/>
                  <a:gd name="connsiteX10" fmla="*/ 5578373 w 10526578"/>
                  <a:gd name="connsiteY10" fmla="*/ 1880008 h 3562503"/>
                  <a:gd name="connsiteX11" fmla="*/ 6936891 w 10526578"/>
                  <a:gd name="connsiteY11" fmla="*/ 1896903 h 3562503"/>
                  <a:gd name="connsiteX12" fmla="*/ 7158458 w 10526578"/>
                  <a:gd name="connsiteY12" fmla="*/ 2238451 h 3562503"/>
                  <a:gd name="connsiteX13" fmla="*/ 7443751 w 10526578"/>
                  <a:gd name="connsiteY13" fmla="*/ 1 h 3562503"/>
                  <a:gd name="connsiteX14" fmla="*/ 7707098 w 10526578"/>
                  <a:gd name="connsiteY14" fmla="*/ 3533242 h 3562503"/>
                  <a:gd name="connsiteX15" fmla="*/ 8028966 w 10526578"/>
                  <a:gd name="connsiteY15" fmla="*/ 1250900 h 3562503"/>
                  <a:gd name="connsiteX16" fmla="*/ 8124064 w 10526578"/>
                  <a:gd name="connsiteY16" fmla="*/ 1894637 h 3562503"/>
                  <a:gd name="connsiteX17" fmla="*/ 10526578 w 10526578"/>
                  <a:gd name="connsiteY17" fmla="*/ 1902496 h 3562503"/>
                  <a:gd name="connsiteX0" fmla="*/ 0 w 10526578"/>
                  <a:gd name="connsiteY0" fmla="*/ 1880549 h 3562503"/>
                  <a:gd name="connsiteX1" fmla="*/ 2345056 w 10526578"/>
                  <a:gd name="connsiteY1" fmla="*/ 1865377 h 3562503"/>
                  <a:gd name="connsiteX2" fmla="*/ 2447469 w 10526578"/>
                  <a:gd name="connsiteY2" fmla="*/ 1236270 h 3562503"/>
                  <a:gd name="connsiteX3" fmla="*/ 2732761 w 10526578"/>
                  <a:gd name="connsiteY3" fmla="*/ 3562503 h 3562503"/>
                  <a:gd name="connsiteX4" fmla="*/ 3025369 w 10526578"/>
                  <a:gd name="connsiteY4" fmla="*/ 14631 h 3562503"/>
                  <a:gd name="connsiteX5" fmla="*/ 3303347 w 10526578"/>
                  <a:gd name="connsiteY5" fmla="*/ 2238451 h 3562503"/>
                  <a:gd name="connsiteX6" fmla="*/ 3476802 w 10526578"/>
                  <a:gd name="connsiteY6" fmla="*/ 1874958 h 3562503"/>
                  <a:gd name="connsiteX7" fmla="*/ 4895951 w 10526578"/>
                  <a:gd name="connsiteY7" fmla="*/ 1889589 h 3562503"/>
                  <a:gd name="connsiteX8" fmla="*/ 6609818 w 10526578"/>
                  <a:gd name="connsiteY8" fmla="*/ 482804 h 3562503"/>
                  <a:gd name="connsiteX9" fmla="*/ 5578373 w 10526578"/>
                  <a:gd name="connsiteY9" fmla="*/ 1880008 h 3562503"/>
                  <a:gd name="connsiteX10" fmla="*/ 6936891 w 10526578"/>
                  <a:gd name="connsiteY10" fmla="*/ 1896903 h 3562503"/>
                  <a:gd name="connsiteX11" fmla="*/ 7158458 w 10526578"/>
                  <a:gd name="connsiteY11" fmla="*/ 2238451 h 3562503"/>
                  <a:gd name="connsiteX12" fmla="*/ 7443751 w 10526578"/>
                  <a:gd name="connsiteY12" fmla="*/ 1 h 3562503"/>
                  <a:gd name="connsiteX13" fmla="*/ 7707098 w 10526578"/>
                  <a:gd name="connsiteY13" fmla="*/ 3533242 h 3562503"/>
                  <a:gd name="connsiteX14" fmla="*/ 8028966 w 10526578"/>
                  <a:gd name="connsiteY14" fmla="*/ 1250900 h 3562503"/>
                  <a:gd name="connsiteX15" fmla="*/ 8124064 w 10526578"/>
                  <a:gd name="connsiteY15" fmla="*/ 1894637 h 3562503"/>
                  <a:gd name="connsiteX16" fmla="*/ 10526578 w 10526578"/>
                  <a:gd name="connsiteY16" fmla="*/ 1902496 h 3562503"/>
                  <a:gd name="connsiteX0" fmla="*/ 0 w 10526578"/>
                  <a:gd name="connsiteY0" fmla="*/ 1880549 h 3562503"/>
                  <a:gd name="connsiteX1" fmla="*/ 2345056 w 10526578"/>
                  <a:gd name="connsiteY1" fmla="*/ 1865377 h 3562503"/>
                  <a:gd name="connsiteX2" fmla="*/ 2447469 w 10526578"/>
                  <a:gd name="connsiteY2" fmla="*/ 1236270 h 3562503"/>
                  <a:gd name="connsiteX3" fmla="*/ 2732761 w 10526578"/>
                  <a:gd name="connsiteY3" fmla="*/ 3562503 h 3562503"/>
                  <a:gd name="connsiteX4" fmla="*/ 3025369 w 10526578"/>
                  <a:gd name="connsiteY4" fmla="*/ 14631 h 3562503"/>
                  <a:gd name="connsiteX5" fmla="*/ 3303347 w 10526578"/>
                  <a:gd name="connsiteY5" fmla="*/ 2238451 h 3562503"/>
                  <a:gd name="connsiteX6" fmla="*/ 3476802 w 10526578"/>
                  <a:gd name="connsiteY6" fmla="*/ 1874958 h 3562503"/>
                  <a:gd name="connsiteX7" fmla="*/ 4895951 w 10526578"/>
                  <a:gd name="connsiteY7" fmla="*/ 1889589 h 3562503"/>
                  <a:gd name="connsiteX8" fmla="*/ 5578373 w 10526578"/>
                  <a:gd name="connsiteY8" fmla="*/ 1880008 h 3562503"/>
                  <a:gd name="connsiteX9" fmla="*/ 6936891 w 10526578"/>
                  <a:gd name="connsiteY9" fmla="*/ 1896903 h 3562503"/>
                  <a:gd name="connsiteX10" fmla="*/ 7158458 w 10526578"/>
                  <a:gd name="connsiteY10" fmla="*/ 2238451 h 3562503"/>
                  <a:gd name="connsiteX11" fmla="*/ 7443751 w 10526578"/>
                  <a:gd name="connsiteY11" fmla="*/ 1 h 3562503"/>
                  <a:gd name="connsiteX12" fmla="*/ 7707098 w 10526578"/>
                  <a:gd name="connsiteY12" fmla="*/ 3533242 h 3562503"/>
                  <a:gd name="connsiteX13" fmla="*/ 8028966 w 10526578"/>
                  <a:gd name="connsiteY13" fmla="*/ 1250900 h 3562503"/>
                  <a:gd name="connsiteX14" fmla="*/ 8124064 w 10526578"/>
                  <a:gd name="connsiteY14" fmla="*/ 1894637 h 3562503"/>
                  <a:gd name="connsiteX15" fmla="*/ 10526578 w 10526578"/>
                  <a:gd name="connsiteY15" fmla="*/ 1902496 h 3562503"/>
                  <a:gd name="connsiteX0" fmla="*/ 0 w 10526578"/>
                  <a:gd name="connsiteY0" fmla="*/ 1880549 h 3562503"/>
                  <a:gd name="connsiteX1" fmla="*/ 2345056 w 10526578"/>
                  <a:gd name="connsiteY1" fmla="*/ 1865377 h 3562503"/>
                  <a:gd name="connsiteX2" fmla="*/ 2447469 w 10526578"/>
                  <a:gd name="connsiteY2" fmla="*/ 1236270 h 3562503"/>
                  <a:gd name="connsiteX3" fmla="*/ 2732761 w 10526578"/>
                  <a:gd name="connsiteY3" fmla="*/ 3562503 h 3562503"/>
                  <a:gd name="connsiteX4" fmla="*/ 3025369 w 10526578"/>
                  <a:gd name="connsiteY4" fmla="*/ 14631 h 3562503"/>
                  <a:gd name="connsiteX5" fmla="*/ 3336542 w 10526578"/>
                  <a:gd name="connsiteY5" fmla="*/ 3076606 h 3562503"/>
                  <a:gd name="connsiteX6" fmla="*/ 3476802 w 10526578"/>
                  <a:gd name="connsiteY6" fmla="*/ 1874958 h 3562503"/>
                  <a:gd name="connsiteX7" fmla="*/ 4895951 w 10526578"/>
                  <a:gd name="connsiteY7" fmla="*/ 1889589 h 3562503"/>
                  <a:gd name="connsiteX8" fmla="*/ 5578373 w 10526578"/>
                  <a:gd name="connsiteY8" fmla="*/ 1880008 h 3562503"/>
                  <a:gd name="connsiteX9" fmla="*/ 6936891 w 10526578"/>
                  <a:gd name="connsiteY9" fmla="*/ 1896903 h 3562503"/>
                  <a:gd name="connsiteX10" fmla="*/ 7158458 w 10526578"/>
                  <a:gd name="connsiteY10" fmla="*/ 2238451 h 3562503"/>
                  <a:gd name="connsiteX11" fmla="*/ 7443751 w 10526578"/>
                  <a:gd name="connsiteY11" fmla="*/ 1 h 3562503"/>
                  <a:gd name="connsiteX12" fmla="*/ 7707098 w 10526578"/>
                  <a:gd name="connsiteY12" fmla="*/ 3533242 h 3562503"/>
                  <a:gd name="connsiteX13" fmla="*/ 8028966 w 10526578"/>
                  <a:gd name="connsiteY13" fmla="*/ 1250900 h 3562503"/>
                  <a:gd name="connsiteX14" fmla="*/ 8124064 w 10526578"/>
                  <a:gd name="connsiteY14" fmla="*/ 1894637 h 3562503"/>
                  <a:gd name="connsiteX15" fmla="*/ 10526578 w 10526578"/>
                  <a:gd name="connsiteY15" fmla="*/ 1902496 h 3562503"/>
                  <a:gd name="connsiteX0" fmla="*/ 0 w 10526578"/>
                  <a:gd name="connsiteY0" fmla="*/ 1880549 h 3562503"/>
                  <a:gd name="connsiteX1" fmla="*/ 2345056 w 10526578"/>
                  <a:gd name="connsiteY1" fmla="*/ 1865377 h 3562503"/>
                  <a:gd name="connsiteX2" fmla="*/ 2447469 w 10526578"/>
                  <a:gd name="connsiteY2" fmla="*/ 1236270 h 3562503"/>
                  <a:gd name="connsiteX3" fmla="*/ 2732761 w 10526578"/>
                  <a:gd name="connsiteY3" fmla="*/ 3562503 h 3562503"/>
                  <a:gd name="connsiteX4" fmla="*/ 3025369 w 10526578"/>
                  <a:gd name="connsiteY4" fmla="*/ 14631 h 3562503"/>
                  <a:gd name="connsiteX5" fmla="*/ 3336542 w 10526578"/>
                  <a:gd name="connsiteY5" fmla="*/ 3076606 h 3562503"/>
                  <a:gd name="connsiteX6" fmla="*/ 3476802 w 10526578"/>
                  <a:gd name="connsiteY6" fmla="*/ 1874958 h 3562503"/>
                  <a:gd name="connsiteX7" fmla="*/ 4895951 w 10526578"/>
                  <a:gd name="connsiteY7" fmla="*/ 1889589 h 3562503"/>
                  <a:gd name="connsiteX8" fmla="*/ 5578373 w 10526578"/>
                  <a:gd name="connsiteY8" fmla="*/ 1880008 h 3562503"/>
                  <a:gd name="connsiteX9" fmla="*/ 6936891 w 10526578"/>
                  <a:gd name="connsiteY9" fmla="*/ 1896903 h 3562503"/>
                  <a:gd name="connsiteX10" fmla="*/ 7224844 w 10526578"/>
                  <a:gd name="connsiteY10" fmla="*/ 3305198 h 3562503"/>
                  <a:gd name="connsiteX11" fmla="*/ 7443751 w 10526578"/>
                  <a:gd name="connsiteY11" fmla="*/ 1 h 3562503"/>
                  <a:gd name="connsiteX12" fmla="*/ 7707098 w 10526578"/>
                  <a:gd name="connsiteY12" fmla="*/ 3533242 h 3562503"/>
                  <a:gd name="connsiteX13" fmla="*/ 8028966 w 10526578"/>
                  <a:gd name="connsiteY13" fmla="*/ 1250900 h 3562503"/>
                  <a:gd name="connsiteX14" fmla="*/ 8124064 w 10526578"/>
                  <a:gd name="connsiteY14" fmla="*/ 1894637 h 3562503"/>
                  <a:gd name="connsiteX15" fmla="*/ 10526578 w 10526578"/>
                  <a:gd name="connsiteY15" fmla="*/ 1902496 h 3562503"/>
                  <a:gd name="connsiteX0" fmla="*/ 0 w 10526578"/>
                  <a:gd name="connsiteY0" fmla="*/ 1880549 h 3562503"/>
                  <a:gd name="connsiteX1" fmla="*/ 2345056 w 10526578"/>
                  <a:gd name="connsiteY1" fmla="*/ 1865377 h 3562503"/>
                  <a:gd name="connsiteX2" fmla="*/ 2447469 w 10526578"/>
                  <a:gd name="connsiteY2" fmla="*/ 1236270 h 3562503"/>
                  <a:gd name="connsiteX3" fmla="*/ 2732761 w 10526578"/>
                  <a:gd name="connsiteY3" fmla="*/ 3562503 h 3562503"/>
                  <a:gd name="connsiteX4" fmla="*/ 3025369 w 10526578"/>
                  <a:gd name="connsiteY4" fmla="*/ 14631 h 3562503"/>
                  <a:gd name="connsiteX5" fmla="*/ 3336542 w 10526578"/>
                  <a:gd name="connsiteY5" fmla="*/ 3076606 h 3562503"/>
                  <a:gd name="connsiteX6" fmla="*/ 3476802 w 10526578"/>
                  <a:gd name="connsiteY6" fmla="*/ 1874958 h 3562503"/>
                  <a:gd name="connsiteX7" fmla="*/ 4895951 w 10526578"/>
                  <a:gd name="connsiteY7" fmla="*/ 1889589 h 3562503"/>
                  <a:gd name="connsiteX8" fmla="*/ 5578373 w 10526578"/>
                  <a:gd name="connsiteY8" fmla="*/ 1880008 h 3562503"/>
                  <a:gd name="connsiteX9" fmla="*/ 6936891 w 10526578"/>
                  <a:gd name="connsiteY9" fmla="*/ 1896903 h 3562503"/>
                  <a:gd name="connsiteX10" fmla="*/ 7191650 w 10526578"/>
                  <a:gd name="connsiteY10" fmla="*/ 2848025 h 3562503"/>
                  <a:gd name="connsiteX11" fmla="*/ 7443751 w 10526578"/>
                  <a:gd name="connsiteY11" fmla="*/ 1 h 3562503"/>
                  <a:gd name="connsiteX12" fmla="*/ 7707098 w 10526578"/>
                  <a:gd name="connsiteY12" fmla="*/ 3533242 h 3562503"/>
                  <a:gd name="connsiteX13" fmla="*/ 8028966 w 10526578"/>
                  <a:gd name="connsiteY13" fmla="*/ 1250900 h 3562503"/>
                  <a:gd name="connsiteX14" fmla="*/ 8124064 w 10526578"/>
                  <a:gd name="connsiteY14" fmla="*/ 1894637 h 3562503"/>
                  <a:gd name="connsiteX15" fmla="*/ 10526578 w 10526578"/>
                  <a:gd name="connsiteY15" fmla="*/ 1902496 h 3562503"/>
                  <a:gd name="connsiteX0" fmla="*/ 0 w 12662007"/>
                  <a:gd name="connsiteY0" fmla="*/ 1880551 h 3562503"/>
                  <a:gd name="connsiteX1" fmla="*/ 4480485 w 12662007"/>
                  <a:gd name="connsiteY1" fmla="*/ 1865377 h 3562503"/>
                  <a:gd name="connsiteX2" fmla="*/ 4582898 w 12662007"/>
                  <a:gd name="connsiteY2" fmla="*/ 1236270 h 3562503"/>
                  <a:gd name="connsiteX3" fmla="*/ 4868190 w 12662007"/>
                  <a:gd name="connsiteY3" fmla="*/ 3562503 h 3562503"/>
                  <a:gd name="connsiteX4" fmla="*/ 5160798 w 12662007"/>
                  <a:gd name="connsiteY4" fmla="*/ 14631 h 3562503"/>
                  <a:gd name="connsiteX5" fmla="*/ 5471971 w 12662007"/>
                  <a:gd name="connsiteY5" fmla="*/ 3076606 h 3562503"/>
                  <a:gd name="connsiteX6" fmla="*/ 5612231 w 12662007"/>
                  <a:gd name="connsiteY6" fmla="*/ 1874958 h 3562503"/>
                  <a:gd name="connsiteX7" fmla="*/ 7031380 w 12662007"/>
                  <a:gd name="connsiteY7" fmla="*/ 1889589 h 3562503"/>
                  <a:gd name="connsiteX8" fmla="*/ 7713802 w 12662007"/>
                  <a:gd name="connsiteY8" fmla="*/ 1880008 h 3562503"/>
                  <a:gd name="connsiteX9" fmla="*/ 9072320 w 12662007"/>
                  <a:gd name="connsiteY9" fmla="*/ 1896903 h 3562503"/>
                  <a:gd name="connsiteX10" fmla="*/ 9327079 w 12662007"/>
                  <a:gd name="connsiteY10" fmla="*/ 2848025 h 3562503"/>
                  <a:gd name="connsiteX11" fmla="*/ 9579180 w 12662007"/>
                  <a:gd name="connsiteY11" fmla="*/ 1 h 3562503"/>
                  <a:gd name="connsiteX12" fmla="*/ 9842527 w 12662007"/>
                  <a:gd name="connsiteY12" fmla="*/ 3533242 h 3562503"/>
                  <a:gd name="connsiteX13" fmla="*/ 10164395 w 12662007"/>
                  <a:gd name="connsiteY13" fmla="*/ 1250900 h 3562503"/>
                  <a:gd name="connsiteX14" fmla="*/ 10259493 w 12662007"/>
                  <a:gd name="connsiteY14" fmla="*/ 1894637 h 3562503"/>
                  <a:gd name="connsiteX15" fmla="*/ 12662007 w 12662007"/>
                  <a:gd name="connsiteY15" fmla="*/ 1902496 h 3562503"/>
                  <a:gd name="connsiteX0" fmla="*/ 0 w 14808500"/>
                  <a:gd name="connsiteY0" fmla="*/ 1880551 h 3562503"/>
                  <a:gd name="connsiteX1" fmla="*/ 4480485 w 14808500"/>
                  <a:gd name="connsiteY1" fmla="*/ 1865377 h 3562503"/>
                  <a:gd name="connsiteX2" fmla="*/ 4582898 w 14808500"/>
                  <a:gd name="connsiteY2" fmla="*/ 1236270 h 3562503"/>
                  <a:gd name="connsiteX3" fmla="*/ 4868190 w 14808500"/>
                  <a:gd name="connsiteY3" fmla="*/ 3562503 h 3562503"/>
                  <a:gd name="connsiteX4" fmla="*/ 5160798 w 14808500"/>
                  <a:gd name="connsiteY4" fmla="*/ 14631 h 3562503"/>
                  <a:gd name="connsiteX5" fmla="*/ 5471971 w 14808500"/>
                  <a:gd name="connsiteY5" fmla="*/ 3076606 h 3562503"/>
                  <a:gd name="connsiteX6" fmla="*/ 5612231 w 14808500"/>
                  <a:gd name="connsiteY6" fmla="*/ 1874958 h 3562503"/>
                  <a:gd name="connsiteX7" fmla="*/ 7031380 w 14808500"/>
                  <a:gd name="connsiteY7" fmla="*/ 1889589 h 3562503"/>
                  <a:gd name="connsiteX8" fmla="*/ 7713802 w 14808500"/>
                  <a:gd name="connsiteY8" fmla="*/ 1880008 h 3562503"/>
                  <a:gd name="connsiteX9" fmla="*/ 9072320 w 14808500"/>
                  <a:gd name="connsiteY9" fmla="*/ 1896903 h 3562503"/>
                  <a:gd name="connsiteX10" fmla="*/ 9327079 w 14808500"/>
                  <a:gd name="connsiteY10" fmla="*/ 2848025 h 3562503"/>
                  <a:gd name="connsiteX11" fmla="*/ 9579180 w 14808500"/>
                  <a:gd name="connsiteY11" fmla="*/ 1 h 3562503"/>
                  <a:gd name="connsiteX12" fmla="*/ 9842527 w 14808500"/>
                  <a:gd name="connsiteY12" fmla="*/ 3533242 h 3562503"/>
                  <a:gd name="connsiteX13" fmla="*/ 10164395 w 14808500"/>
                  <a:gd name="connsiteY13" fmla="*/ 1250900 h 3562503"/>
                  <a:gd name="connsiteX14" fmla="*/ 10259493 w 14808500"/>
                  <a:gd name="connsiteY14" fmla="*/ 1894637 h 3562503"/>
                  <a:gd name="connsiteX15" fmla="*/ 14808500 w 14808500"/>
                  <a:gd name="connsiteY15" fmla="*/ 1940591 h 3562503"/>
                  <a:gd name="connsiteX0" fmla="*/ 0 w 18482842"/>
                  <a:gd name="connsiteY0" fmla="*/ 1904392 h 3562502"/>
                  <a:gd name="connsiteX1" fmla="*/ 8154827 w 18482842"/>
                  <a:gd name="connsiteY1" fmla="*/ 1865376 h 3562502"/>
                  <a:gd name="connsiteX2" fmla="*/ 8257240 w 18482842"/>
                  <a:gd name="connsiteY2" fmla="*/ 1236269 h 3562502"/>
                  <a:gd name="connsiteX3" fmla="*/ 8542532 w 18482842"/>
                  <a:gd name="connsiteY3" fmla="*/ 3562502 h 3562502"/>
                  <a:gd name="connsiteX4" fmla="*/ 8835140 w 18482842"/>
                  <a:gd name="connsiteY4" fmla="*/ 14630 h 3562502"/>
                  <a:gd name="connsiteX5" fmla="*/ 9146313 w 18482842"/>
                  <a:gd name="connsiteY5" fmla="*/ 3076605 h 3562502"/>
                  <a:gd name="connsiteX6" fmla="*/ 9286573 w 18482842"/>
                  <a:gd name="connsiteY6" fmla="*/ 1874957 h 3562502"/>
                  <a:gd name="connsiteX7" fmla="*/ 10705722 w 18482842"/>
                  <a:gd name="connsiteY7" fmla="*/ 1889588 h 3562502"/>
                  <a:gd name="connsiteX8" fmla="*/ 11388144 w 18482842"/>
                  <a:gd name="connsiteY8" fmla="*/ 1880007 h 3562502"/>
                  <a:gd name="connsiteX9" fmla="*/ 12746662 w 18482842"/>
                  <a:gd name="connsiteY9" fmla="*/ 1896902 h 3562502"/>
                  <a:gd name="connsiteX10" fmla="*/ 13001421 w 18482842"/>
                  <a:gd name="connsiteY10" fmla="*/ 2848024 h 3562502"/>
                  <a:gd name="connsiteX11" fmla="*/ 13253522 w 18482842"/>
                  <a:gd name="connsiteY11" fmla="*/ 0 h 3562502"/>
                  <a:gd name="connsiteX12" fmla="*/ 13516869 w 18482842"/>
                  <a:gd name="connsiteY12" fmla="*/ 3533241 h 3562502"/>
                  <a:gd name="connsiteX13" fmla="*/ 13838737 w 18482842"/>
                  <a:gd name="connsiteY13" fmla="*/ 1250899 h 3562502"/>
                  <a:gd name="connsiteX14" fmla="*/ 13933835 w 18482842"/>
                  <a:gd name="connsiteY14" fmla="*/ 1894636 h 3562502"/>
                  <a:gd name="connsiteX15" fmla="*/ 18482842 w 18482842"/>
                  <a:gd name="connsiteY15" fmla="*/ 1940590 h 3562502"/>
                  <a:gd name="connsiteX0" fmla="*/ 0 w 14744037"/>
                  <a:gd name="connsiteY0" fmla="*/ 1904392 h 3562502"/>
                  <a:gd name="connsiteX1" fmla="*/ 8154827 w 14744037"/>
                  <a:gd name="connsiteY1" fmla="*/ 1865376 h 3562502"/>
                  <a:gd name="connsiteX2" fmla="*/ 8257240 w 14744037"/>
                  <a:gd name="connsiteY2" fmla="*/ 1236269 h 3562502"/>
                  <a:gd name="connsiteX3" fmla="*/ 8542532 w 14744037"/>
                  <a:gd name="connsiteY3" fmla="*/ 3562502 h 3562502"/>
                  <a:gd name="connsiteX4" fmla="*/ 8835140 w 14744037"/>
                  <a:gd name="connsiteY4" fmla="*/ 14630 h 3562502"/>
                  <a:gd name="connsiteX5" fmla="*/ 9146313 w 14744037"/>
                  <a:gd name="connsiteY5" fmla="*/ 3076605 h 3562502"/>
                  <a:gd name="connsiteX6" fmla="*/ 9286573 w 14744037"/>
                  <a:gd name="connsiteY6" fmla="*/ 1874957 h 3562502"/>
                  <a:gd name="connsiteX7" fmla="*/ 10705722 w 14744037"/>
                  <a:gd name="connsiteY7" fmla="*/ 1889588 h 3562502"/>
                  <a:gd name="connsiteX8" fmla="*/ 11388144 w 14744037"/>
                  <a:gd name="connsiteY8" fmla="*/ 1880007 h 3562502"/>
                  <a:gd name="connsiteX9" fmla="*/ 12746662 w 14744037"/>
                  <a:gd name="connsiteY9" fmla="*/ 1896902 h 3562502"/>
                  <a:gd name="connsiteX10" fmla="*/ 13001421 w 14744037"/>
                  <a:gd name="connsiteY10" fmla="*/ 2848024 h 3562502"/>
                  <a:gd name="connsiteX11" fmla="*/ 13253522 w 14744037"/>
                  <a:gd name="connsiteY11" fmla="*/ 0 h 3562502"/>
                  <a:gd name="connsiteX12" fmla="*/ 13516869 w 14744037"/>
                  <a:gd name="connsiteY12" fmla="*/ 3533241 h 3562502"/>
                  <a:gd name="connsiteX13" fmla="*/ 13838737 w 14744037"/>
                  <a:gd name="connsiteY13" fmla="*/ 1250899 h 3562502"/>
                  <a:gd name="connsiteX14" fmla="*/ 13933835 w 14744037"/>
                  <a:gd name="connsiteY14" fmla="*/ 1894636 h 3562502"/>
                  <a:gd name="connsiteX15" fmla="*/ 14744037 w 14744037"/>
                  <a:gd name="connsiteY15" fmla="*/ 1892908 h 3562502"/>
                  <a:gd name="connsiteX0" fmla="*/ 0 w 14782714"/>
                  <a:gd name="connsiteY0" fmla="*/ 1904392 h 3562502"/>
                  <a:gd name="connsiteX1" fmla="*/ 8154827 w 14782714"/>
                  <a:gd name="connsiteY1" fmla="*/ 1865376 h 3562502"/>
                  <a:gd name="connsiteX2" fmla="*/ 8257240 w 14782714"/>
                  <a:gd name="connsiteY2" fmla="*/ 1236269 h 3562502"/>
                  <a:gd name="connsiteX3" fmla="*/ 8542532 w 14782714"/>
                  <a:gd name="connsiteY3" fmla="*/ 3562502 h 3562502"/>
                  <a:gd name="connsiteX4" fmla="*/ 8835140 w 14782714"/>
                  <a:gd name="connsiteY4" fmla="*/ 14630 h 3562502"/>
                  <a:gd name="connsiteX5" fmla="*/ 9146313 w 14782714"/>
                  <a:gd name="connsiteY5" fmla="*/ 3076605 h 3562502"/>
                  <a:gd name="connsiteX6" fmla="*/ 9286573 w 14782714"/>
                  <a:gd name="connsiteY6" fmla="*/ 1874957 h 3562502"/>
                  <a:gd name="connsiteX7" fmla="*/ 10705722 w 14782714"/>
                  <a:gd name="connsiteY7" fmla="*/ 1889588 h 3562502"/>
                  <a:gd name="connsiteX8" fmla="*/ 11388144 w 14782714"/>
                  <a:gd name="connsiteY8" fmla="*/ 1880007 h 3562502"/>
                  <a:gd name="connsiteX9" fmla="*/ 12746662 w 14782714"/>
                  <a:gd name="connsiteY9" fmla="*/ 1896902 h 3562502"/>
                  <a:gd name="connsiteX10" fmla="*/ 13001421 w 14782714"/>
                  <a:gd name="connsiteY10" fmla="*/ 2848024 h 3562502"/>
                  <a:gd name="connsiteX11" fmla="*/ 13253522 w 14782714"/>
                  <a:gd name="connsiteY11" fmla="*/ 0 h 3562502"/>
                  <a:gd name="connsiteX12" fmla="*/ 13516869 w 14782714"/>
                  <a:gd name="connsiteY12" fmla="*/ 3533241 h 3562502"/>
                  <a:gd name="connsiteX13" fmla="*/ 13838737 w 14782714"/>
                  <a:gd name="connsiteY13" fmla="*/ 1250899 h 3562502"/>
                  <a:gd name="connsiteX14" fmla="*/ 13933835 w 14782714"/>
                  <a:gd name="connsiteY14" fmla="*/ 1894636 h 3562502"/>
                  <a:gd name="connsiteX15" fmla="*/ 14782714 w 14782714"/>
                  <a:gd name="connsiteY15" fmla="*/ 1904828 h 3562502"/>
                  <a:gd name="connsiteX0" fmla="*/ 0 w 14821391"/>
                  <a:gd name="connsiteY0" fmla="*/ 1904392 h 3562502"/>
                  <a:gd name="connsiteX1" fmla="*/ 8154827 w 14821391"/>
                  <a:gd name="connsiteY1" fmla="*/ 1865376 h 3562502"/>
                  <a:gd name="connsiteX2" fmla="*/ 8257240 w 14821391"/>
                  <a:gd name="connsiteY2" fmla="*/ 1236269 h 3562502"/>
                  <a:gd name="connsiteX3" fmla="*/ 8542532 w 14821391"/>
                  <a:gd name="connsiteY3" fmla="*/ 3562502 h 3562502"/>
                  <a:gd name="connsiteX4" fmla="*/ 8835140 w 14821391"/>
                  <a:gd name="connsiteY4" fmla="*/ 14630 h 3562502"/>
                  <a:gd name="connsiteX5" fmla="*/ 9146313 w 14821391"/>
                  <a:gd name="connsiteY5" fmla="*/ 3076605 h 3562502"/>
                  <a:gd name="connsiteX6" fmla="*/ 9286573 w 14821391"/>
                  <a:gd name="connsiteY6" fmla="*/ 1874957 h 3562502"/>
                  <a:gd name="connsiteX7" fmla="*/ 10705722 w 14821391"/>
                  <a:gd name="connsiteY7" fmla="*/ 1889588 h 3562502"/>
                  <a:gd name="connsiteX8" fmla="*/ 11388144 w 14821391"/>
                  <a:gd name="connsiteY8" fmla="*/ 1880007 h 3562502"/>
                  <a:gd name="connsiteX9" fmla="*/ 12746662 w 14821391"/>
                  <a:gd name="connsiteY9" fmla="*/ 1896902 h 3562502"/>
                  <a:gd name="connsiteX10" fmla="*/ 13001421 w 14821391"/>
                  <a:gd name="connsiteY10" fmla="*/ 2848024 h 3562502"/>
                  <a:gd name="connsiteX11" fmla="*/ 13253522 w 14821391"/>
                  <a:gd name="connsiteY11" fmla="*/ 0 h 3562502"/>
                  <a:gd name="connsiteX12" fmla="*/ 13516869 w 14821391"/>
                  <a:gd name="connsiteY12" fmla="*/ 3533241 h 3562502"/>
                  <a:gd name="connsiteX13" fmla="*/ 13838737 w 14821391"/>
                  <a:gd name="connsiteY13" fmla="*/ 1250899 h 3562502"/>
                  <a:gd name="connsiteX14" fmla="*/ 13933835 w 14821391"/>
                  <a:gd name="connsiteY14" fmla="*/ 1894636 h 3562502"/>
                  <a:gd name="connsiteX15" fmla="*/ 14821391 w 14821391"/>
                  <a:gd name="connsiteY15" fmla="*/ 1916748 h 3562502"/>
                  <a:gd name="connsiteX0" fmla="*/ 0 w 17332784"/>
                  <a:gd name="connsiteY0" fmla="*/ 1904392 h 3562502"/>
                  <a:gd name="connsiteX1" fmla="*/ 8154827 w 17332784"/>
                  <a:gd name="connsiteY1" fmla="*/ 1865376 h 3562502"/>
                  <a:gd name="connsiteX2" fmla="*/ 8257240 w 17332784"/>
                  <a:gd name="connsiteY2" fmla="*/ 1236269 h 3562502"/>
                  <a:gd name="connsiteX3" fmla="*/ 8542532 w 17332784"/>
                  <a:gd name="connsiteY3" fmla="*/ 3562502 h 3562502"/>
                  <a:gd name="connsiteX4" fmla="*/ 8835140 w 17332784"/>
                  <a:gd name="connsiteY4" fmla="*/ 14630 h 3562502"/>
                  <a:gd name="connsiteX5" fmla="*/ 9146313 w 17332784"/>
                  <a:gd name="connsiteY5" fmla="*/ 3076605 h 3562502"/>
                  <a:gd name="connsiteX6" fmla="*/ 9286573 w 17332784"/>
                  <a:gd name="connsiteY6" fmla="*/ 1874957 h 3562502"/>
                  <a:gd name="connsiteX7" fmla="*/ 10705722 w 17332784"/>
                  <a:gd name="connsiteY7" fmla="*/ 1889588 h 3562502"/>
                  <a:gd name="connsiteX8" fmla="*/ 11388144 w 17332784"/>
                  <a:gd name="connsiteY8" fmla="*/ 1880007 h 3562502"/>
                  <a:gd name="connsiteX9" fmla="*/ 12746662 w 17332784"/>
                  <a:gd name="connsiteY9" fmla="*/ 1896902 h 3562502"/>
                  <a:gd name="connsiteX10" fmla="*/ 13001421 w 17332784"/>
                  <a:gd name="connsiteY10" fmla="*/ 2848024 h 3562502"/>
                  <a:gd name="connsiteX11" fmla="*/ 13253522 w 17332784"/>
                  <a:gd name="connsiteY11" fmla="*/ 0 h 3562502"/>
                  <a:gd name="connsiteX12" fmla="*/ 13516869 w 17332784"/>
                  <a:gd name="connsiteY12" fmla="*/ 3533241 h 3562502"/>
                  <a:gd name="connsiteX13" fmla="*/ 13838737 w 17332784"/>
                  <a:gd name="connsiteY13" fmla="*/ 1250899 h 3562502"/>
                  <a:gd name="connsiteX14" fmla="*/ 13933835 w 17332784"/>
                  <a:gd name="connsiteY14" fmla="*/ 1894636 h 3562502"/>
                  <a:gd name="connsiteX15" fmla="*/ 17332784 w 17332784"/>
                  <a:gd name="connsiteY15" fmla="*/ 1860793 h 3562502"/>
                  <a:gd name="connsiteX0" fmla="*/ 0 w 17255964"/>
                  <a:gd name="connsiteY0" fmla="*/ 1904392 h 3562502"/>
                  <a:gd name="connsiteX1" fmla="*/ 8154827 w 17255964"/>
                  <a:gd name="connsiteY1" fmla="*/ 1865376 h 3562502"/>
                  <a:gd name="connsiteX2" fmla="*/ 8257240 w 17255964"/>
                  <a:gd name="connsiteY2" fmla="*/ 1236269 h 3562502"/>
                  <a:gd name="connsiteX3" fmla="*/ 8542532 w 17255964"/>
                  <a:gd name="connsiteY3" fmla="*/ 3562502 h 3562502"/>
                  <a:gd name="connsiteX4" fmla="*/ 8835140 w 17255964"/>
                  <a:gd name="connsiteY4" fmla="*/ 14630 h 3562502"/>
                  <a:gd name="connsiteX5" fmla="*/ 9146313 w 17255964"/>
                  <a:gd name="connsiteY5" fmla="*/ 3076605 h 3562502"/>
                  <a:gd name="connsiteX6" fmla="*/ 9286573 w 17255964"/>
                  <a:gd name="connsiteY6" fmla="*/ 1874957 h 3562502"/>
                  <a:gd name="connsiteX7" fmla="*/ 10705722 w 17255964"/>
                  <a:gd name="connsiteY7" fmla="*/ 1889588 h 3562502"/>
                  <a:gd name="connsiteX8" fmla="*/ 11388144 w 17255964"/>
                  <a:gd name="connsiteY8" fmla="*/ 1880007 h 3562502"/>
                  <a:gd name="connsiteX9" fmla="*/ 12746662 w 17255964"/>
                  <a:gd name="connsiteY9" fmla="*/ 1896902 h 3562502"/>
                  <a:gd name="connsiteX10" fmla="*/ 13001421 w 17255964"/>
                  <a:gd name="connsiteY10" fmla="*/ 2848024 h 3562502"/>
                  <a:gd name="connsiteX11" fmla="*/ 13253522 w 17255964"/>
                  <a:gd name="connsiteY11" fmla="*/ 0 h 3562502"/>
                  <a:gd name="connsiteX12" fmla="*/ 13516869 w 17255964"/>
                  <a:gd name="connsiteY12" fmla="*/ 3533241 h 3562502"/>
                  <a:gd name="connsiteX13" fmla="*/ 13838737 w 17255964"/>
                  <a:gd name="connsiteY13" fmla="*/ 1250899 h 3562502"/>
                  <a:gd name="connsiteX14" fmla="*/ 13933835 w 17255964"/>
                  <a:gd name="connsiteY14" fmla="*/ 1894636 h 3562502"/>
                  <a:gd name="connsiteX15" fmla="*/ 17255964 w 17255964"/>
                  <a:gd name="connsiteY15" fmla="*/ 1867897 h 3562502"/>
                  <a:gd name="connsiteX0" fmla="*/ 0 w 17279011"/>
                  <a:gd name="connsiteY0" fmla="*/ 1904392 h 3562502"/>
                  <a:gd name="connsiteX1" fmla="*/ 8154827 w 17279011"/>
                  <a:gd name="connsiteY1" fmla="*/ 1865376 h 3562502"/>
                  <a:gd name="connsiteX2" fmla="*/ 8257240 w 17279011"/>
                  <a:gd name="connsiteY2" fmla="*/ 1236269 h 3562502"/>
                  <a:gd name="connsiteX3" fmla="*/ 8542532 w 17279011"/>
                  <a:gd name="connsiteY3" fmla="*/ 3562502 h 3562502"/>
                  <a:gd name="connsiteX4" fmla="*/ 8835140 w 17279011"/>
                  <a:gd name="connsiteY4" fmla="*/ 14630 h 3562502"/>
                  <a:gd name="connsiteX5" fmla="*/ 9146313 w 17279011"/>
                  <a:gd name="connsiteY5" fmla="*/ 3076605 h 3562502"/>
                  <a:gd name="connsiteX6" fmla="*/ 9286573 w 17279011"/>
                  <a:gd name="connsiteY6" fmla="*/ 1874957 h 3562502"/>
                  <a:gd name="connsiteX7" fmla="*/ 10705722 w 17279011"/>
                  <a:gd name="connsiteY7" fmla="*/ 1889588 h 3562502"/>
                  <a:gd name="connsiteX8" fmla="*/ 11388144 w 17279011"/>
                  <a:gd name="connsiteY8" fmla="*/ 1880007 h 3562502"/>
                  <a:gd name="connsiteX9" fmla="*/ 12746662 w 17279011"/>
                  <a:gd name="connsiteY9" fmla="*/ 1896902 h 3562502"/>
                  <a:gd name="connsiteX10" fmla="*/ 13001421 w 17279011"/>
                  <a:gd name="connsiteY10" fmla="*/ 2848024 h 3562502"/>
                  <a:gd name="connsiteX11" fmla="*/ 13253522 w 17279011"/>
                  <a:gd name="connsiteY11" fmla="*/ 0 h 3562502"/>
                  <a:gd name="connsiteX12" fmla="*/ 13516869 w 17279011"/>
                  <a:gd name="connsiteY12" fmla="*/ 3533241 h 3562502"/>
                  <a:gd name="connsiteX13" fmla="*/ 13838737 w 17279011"/>
                  <a:gd name="connsiteY13" fmla="*/ 1250899 h 3562502"/>
                  <a:gd name="connsiteX14" fmla="*/ 13933835 w 17279011"/>
                  <a:gd name="connsiteY14" fmla="*/ 1894636 h 3562502"/>
                  <a:gd name="connsiteX15" fmla="*/ 17279011 w 17279011"/>
                  <a:gd name="connsiteY15" fmla="*/ 1867897 h 3562502"/>
                  <a:gd name="connsiteX0" fmla="*/ 0 w 17279011"/>
                  <a:gd name="connsiteY0" fmla="*/ 1904392 h 3562502"/>
                  <a:gd name="connsiteX1" fmla="*/ 8154827 w 17279011"/>
                  <a:gd name="connsiteY1" fmla="*/ 1865376 h 3562502"/>
                  <a:gd name="connsiteX2" fmla="*/ 8257240 w 17279011"/>
                  <a:gd name="connsiteY2" fmla="*/ 1236269 h 3562502"/>
                  <a:gd name="connsiteX3" fmla="*/ 8542532 w 17279011"/>
                  <a:gd name="connsiteY3" fmla="*/ 3562502 h 3562502"/>
                  <a:gd name="connsiteX4" fmla="*/ 8835140 w 17279011"/>
                  <a:gd name="connsiteY4" fmla="*/ 14630 h 3562502"/>
                  <a:gd name="connsiteX5" fmla="*/ 9146313 w 17279011"/>
                  <a:gd name="connsiteY5" fmla="*/ 3076605 h 3562502"/>
                  <a:gd name="connsiteX6" fmla="*/ 9286573 w 17279011"/>
                  <a:gd name="connsiteY6" fmla="*/ 1874957 h 3562502"/>
                  <a:gd name="connsiteX7" fmla="*/ 10705722 w 17279011"/>
                  <a:gd name="connsiteY7" fmla="*/ 1889588 h 3562502"/>
                  <a:gd name="connsiteX8" fmla="*/ 11388144 w 17279011"/>
                  <a:gd name="connsiteY8" fmla="*/ 1880007 h 3562502"/>
                  <a:gd name="connsiteX9" fmla="*/ 12746662 w 17279011"/>
                  <a:gd name="connsiteY9" fmla="*/ 1896902 h 3562502"/>
                  <a:gd name="connsiteX10" fmla="*/ 13001421 w 17279011"/>
                  <a:gd name="connsiteY10" fmla="*/ 2848024 h 3562502"/>
                  <a:gd name="connsiteX11" fmla="*/ 13253522 w 17279011"/>
                  <a:gd name="connsiteY11" fmla="*/ 0 h 3562502"/>
                  <a:gd name="connsiteX12" fmla="*/ 13516869 w 17279011"/>
                  <a:gd name="connsiteY12" fmla="*/ 3533241 h 3562502"/>
                  <a:gd name="connsiteX13" fmla="*/ 13838737 w 17279011"/>
                  <a:gd name="connsiteY13" fmla="*/ 1250899 h 3562502"/>
                  <a:gd name="connsiteX14" fmla="*/ 13933836 w 17279011"/>
                  <a:gd name="connsiteY14" fmla="*/ 1873328 h 3562502"/>
                  <a:gd name="connsiteX15" fmla="*/ 17279011 w 17279011"/>
                  <a:gd name="connsiteY15" fmla="*/ 1867897 h 3562502"/>
                  <a:gd name="connsiteX0" fmla="*/ 0 w 17279011"/>
                  <a:gd name="connsiteY0" fmla="*/ 1904392 h 3562502"/>
                  <a:gd name="connsiteX1" fmla="*/ 8154827 w 17279011"/>
                  <a:gd name="connsiteY1" fmla="*/ 1865376 h 3562502"/>
                  <a:gd name="connsiteX2" fmla="*/ 8257240 w 17279011"/>
                  <a:gd name="connsiteY2" fmla="*/ 1236269 h 3562502"/>
                  <a:gd name="connsiteX3" fmla="*/ 8542532 w 17279011"/>
                  <a:gd name="connsiteY3" fmla="*/ 3562502 h 3562502"/>
                  <a:gd name="connsiteX4" fmla="*/ 8835140 w 17279011"/>
                  <a:gd name="connsiteY4" fmla="*/ 14630 h 3562502"/>
                  <a:gd name="connsiteX5" fmla="*/ 9146313 w 17279011"/>
                  <a:gd name="connsiteY5" fmla="*/ 3076605 h 3562502"/>
                  <a:gd name="connsiteX6" fmla="*/ 9286573 w 17279011"/>
                  <a:gd name="connsiteY6" fmla="*/ 1874957 h 3562502"/>
                  <a:gd name="connsiteX7" fmla="*/ 10705722 w 17279011"/>
                  <a:gd name="connsiteY7" fmla="*/ 1889588 h 3562502"/>
                  <a:gd name="connsiteX8" fmla="*/ 11388144 w 17279011"/>
                  <a:gd name="connsiteY8" fmla="*/ 1880007 h 3562502"/>
                  <a:gd name="connsiteX9" fmla="*/ 12746662 w 17279011"/>
                  <a:gd name="connsiteY9" fmla="*/ 1882695 h 3562502"/>
                  <a:gd name="connsiteX10" fmla="*/ 13001421 w 17279011"/>
                  <a:gd name="connsiteY10" fmla="*/ 2848024 h 3562502"/>
                  <a:gd name="connsiteX11" fmla="*/ 13253522 w 17279011"/>
                  <a:gd name="connsiteY11" fmla="*/ 0 h 3562502"/>
                  <a:gd name="connsiteX12" fmla="*/ 13516869 w 17279011"/>
                  <a:gd name="connsiteY12" fmla="*/ 3533241 h 3562502"/>
                  <a:gd name="connsiteX13" fmla="*/ 13838737 w 17279011"/>
                  <a:gd name="connsiteY13" fmla="*/ 1250899 h 3562502"/>
                  <a:gd name="connsiteX14" fmla="*/ 13933836 w 17279011"/>
                  <a:gd name="connsiteY14" fmla="*/ 1873328 h 3562502"/>
                  <a:gd name="connsiteX15" fmla="*/ 17279011 w 17279011"/>
                  <a:gd name="connsiteY15" fmla="*/ 1867897 h 3562502"/>
                  <a:gd name="connsiteX0" fmla="*/ 0 w 17279011"/>
                  <a:gd name="connsiteY0" fmla="*/ 1904392 h 3562502"/>
                  <a:gd name="connsiteX1" fmla="*/ 8154827 w 17279011"/>
                  <a:gd name="connsiteY1" fmla="*/ 1865376 h 3562502"/>
                  <a:gd name="connsiteX2" fmla="*/ 8257240 w 17279011"/>
                  <a:gd name="connsiteY2" fmla="*/ 1236269 h 3562502"/>
                  <a:gd name="connsiteX3" fmla="*/ 8542532 w 17279011"/>
                  <a:gd name="connsiteY3" fmla="*/ 3562502 h 3562502"/>
                  <a:gd name="connsiteX4" fmla="*/ 8835140 w 17279011"/>
                  <a:gd name="connsiteY4" fmla="*/ 14630 h 3562502"/>
                  <a:gd name="connsiteX5" fmla="*/ 9146313 w 17279011"/>
                  <a:gd name="connsiteY5" fmla="*/ 3076605 h 3562502"/>
                  <a:gd name="connsiteX6" fmla="*/ 9286573 w 17279011"/>
                  <a:gd name="connsiteY6" fmla="*/ 1867853 h 3562502"/>
                  <a:gd name="connsiteX7" fmla="*/ 10705722 w 17279011"/>
                  <a:gd name="connsiteY7" fmla="*/ 1889588 h 3562502"/>
                  <a:gd name="connsiteX8" fmla="*/ 11388144 w 17279011"/>
                  <a:gd name="connsiteY8" fmla="*/ 1880007 h 3562502"/>
                  <a:gd name="connsiteX9" fmla="*/ 12746662 w 17279011"/>
                  <a:gd name="connsiteY9" fmla="*/ 1882695 h 3562502"/>
                  <a:gd name="connsiteX10" fmla="*/ 13001421 w 17279011"/>
                  <a:gd name="connsiteY10" fmla="*/ 2848024 h 3562502"/>
                  <a:gd name="connsiteX11" fmla="*/ 13253522 w 17279011"/>
                  <a:gd name="connsiteY11" fmla="*/ 0 h 3562502"/>
                  <a:gd name="connsiteX12" fmla="*/ 13516869 w 17279011"/>
                  <a:gd name="connsiteY12" fmla="*/ 3533241 h 3562502"/>
                  <a:gd name="connsiteX13" fmla="*/ 13838737 w 17279011"/>
                  <a:gd name="connsiteY13" fmla="*/ 1250899 h 3562502"/>
                  <a:gd name="connsiteX14" fmla="*/ 13933836 w 17279011"/>
                  <a:gd name="connsiteY14" fmla="*/ 1873328 h 3562502"/>
                  <a:gd name="connsiteX15" fmla="*/ 17279011 w 17279011"/>
                  <a:gd name="connsiteY15" fmla="*/ 1867897 h 3562502"/>
                  <a:gd name="connsiteX0" fmla="*/ 0 w 17279011"/>
                  <a:gd name="connsiteY0" fmla="*/ 1904392 h 3562502"/>
                  <a:gd name="connsiteX1" fmla="*/ 8154827 w 17279011"/>
                  <a:gd name="connsiteY1" fmla="*/ 1865376 h 3562502"/>
                  <a:gd name="connsiteX2" fmla="*/ 8257240 w 17279011"/>
                  <a:gd name="connsiteY2" fmla="*/ 1236269 h 3562502"/>
                  <a:gd name="connsiteX3" fmla="*/ 8542532 w 17279011"/>
                  <a:gd name="connsiteY3" fmla="*/ 3562502 h 3562502"/>
                  <a:gd name="connsiteX4" fmla="*/ 8835140 w 17279011"/>
                  <a:gd name="connsiteY4" fmla="*/ 14630 h 3562502"/>
                  <a:gd name="connsiteX5" fmla="*/ 9146313 w 17279011"/>
                  <a:gd name="connsiteY5" fmla="*/ 3076605 h 3562502"/>
                  <a:gd name="connsiteX6" fmla="*/ 9286573 w 17279011"/>
                  <a:gd name="connsiteY6" fmla="*/ 1867853 h 3562502"/>
                  <a:gd name="connsiteX7" fmla="*/ 10705722 w 17279011"/>
                  <a:gd name="connsiteY7" fmla="*/ 1889588 h 3562502"/>
                  <a:gd name="connsiteX8" fmla="*/ 12746662 w 17279011"/>
                  <a:gd name="connsiteY8" fmla="*/ 1882695 h 3562502"/>
                  <a:gd name="connsiteX9" fmla="*/ 13001421 w 17279011"/>
                  <a:gd name="connsiteY9" fmla="*/ 2848024 h 3562502"/>
                  <a:gd name="connsiteX10" fmla="*/ 13253522 w 17279011"/>
                  <a:gd name="connsiteY10" fmla="*/ 0 h 3562502"/>
                  <a:gd name="connsiteX11" fmla="*/ 13516869 w 17279011"/>
                  <a:gd name="connsiteY11" fmla="*/ 3533241 h 3562502"/>
                  <a:gd name="connsiteX12" fmla="*/ 13838737 w 17279011"/>
                  <a:gd name="connsiteY12" fmla="*/ 1250899 h 3562502"/>
                  <a:gd name="connsiteX13" fmla="*/ 13933836 w 17279011"/>
                  <a:gd name="connsiteY13" fmla="*/ 1873328 h 3562502"/>
                  <a:gd name="connsiteX14" fmla="*/ 17279011 w 17279011"/>
                  <a:gd name="connsiteY14" fmla="*/ 1867897 h 3562502"/>
                  <a:gd name="connsiteX0" fmla="*/ 0 w 17279011"/>
                  <a:gd name="connsiteY0" fmla="*/ 1904392 h 3562502"/>
                  <a:gd name="connsiteX1" fmla="*/ 8154827 w 17279011"/>
                  <a:gd name="connsiteY1" fmla="*/ 1865376 h 3562502"/>
                  <a:gd name="connsiteX2" fmla="*/ 8257240 w 17279011"/>
                  <a:gd name="connsiteY2" fmla="*/ 1236269 h 3562502"/>
                  <a:gd name="connsiteX3" fmla="*/ 8542532 w 17279011"/>
                  <a:gd name="connsiteY3" fmla="*/ 3562502 h 3562502"/>
                  <a:gd name="connsiteX4" fmla="*/ 8835140 w 17279011"/>
                  <a:gd name="connsiteY4" fmla="*/ 14630 h 3562502"/>
                  <a:gd name="connsiteX5" fmla="*/ 9146313 w 17279011"/>
                  <a:gd name="connsiteY5" fmla="*/ 3076605 h 3562502"/>
                  <a:gd name="connsiteX6" fmla="*/ 9286573 w 17279011"/>
                  <a:gd name="connsiteY6" fmla="*/ 1867853 h 3562502"/>
                  <a:gd name="connsiteX7" fmla="*/ 12746662 w 17279011"/>
                  <a:gd name="connsiteY7" fmla="*/ 1882695 h 3562502"/>
                  <a:gd name="connsiteX8" fmla="*/ 13001421 w 17279011"/>
                  <a:gd name="connsiteY8" fmla="*/ 2848024 h 3562502"/>
                  <a:gd name="connsiteX9" fmla="*/ 13253522 w 17279011"/>
                  <a:gd name="connsiteY9" fmla="*/ 0 h 3562502"/>
                  <a:gd name="connsiteX10" fmla="*/ 13516869 w 17279011"/>
                  <a:gd name="connsiteY10" fmla="*/ 3533241 h 3562502"/>
                  <a:gd name="connsiteX11" fmla="*/ 13838737 w 17279011"/>
                  <a:gd name="connsiteY11" fmla="*/ 1250899 h 3562502"/>
                  <a:gd name="connsiteX12" fmla="*/ 13933836 w 17279011"/>
                  <a:gd name="connsiteY12" fmla="*/ 1873328 h 3562502"/>
                  <a:gd name="connsiteX13" fmla="*/ 17279011 w 17279011"/>
                  <a:gd name="connsiteY13" fmla="*/ 1867897 h 3562502"/>
                  <a:gd name="connsiteX0" fmla="*/ 0 w 17279011"/>
                  <a:gd name="connsiteY0" fmla="*/ 1904392 h 3562502"/>
                  <a:gd name="connsiteX1" fmla="*/ 8154827 w 17279011"/>
                  <a:gd name="connsiteY1" fmla="*/ 1865376 h 3562502"/>
                  <a:gd name="connsiteX2" fmla="*/ 8257240 w 17279011"/>
                  <a:gd name="connsiteY2" fmla="*/ 1236269 h 3562502"/>
                  <a:gd name="connsiteX3" fmla="*/ 8542532 w 17279011"/>
                  <a:gd name="connsiteY3" fmla="*/ 3562502 h 3562502"/>
                  <a:gd name="connsiteX4" fmla="*/ 8835140 w 17279011"/>
                  <a:gd name="connsiteY4" fmla="*/ 14630 h 3562502"/>
                  <a:gd name="connsiteX5" fmla="*/ 9146313 w 17279011"/>
                  <a:gd name="connsiteY5" fmla="*/ 3076605 h 3562502"/>
                  <a:gd name="connsiteX6" fmla="*/ 9286573 w 17279011"/>
                  <a:gd name="connsiteY6" fmla="*/ 1867853 h 3562502"/>
                  <a:gd name="connsiteX7" fmla="*/ 12746662 w 17279011"/>
                  <a:gd name="connsiteY7" fmla="*/ 1868490 h 3562502"/>
                  <a:gd name="connsiteX8" fmla="*/ 13001421 w 17279011"/>
                  <a:gd name="connsiteY8" fmla="*/ 2848024 h 3562502"/>
                  <a:gd name="connsiteX9" fmla="*/ 13253522 w 17279011"/>
                  <a:gd name="connsiteY9" fmla="*/ 0 h 3562502"/>
                  <a:gd name="connsiteX10" fmla="*/ 13516869 w 17279011"/>
                  <a:gd name="connsiteY10" fmla="*/ 3533241 h 3562502"/>
                  <a:gd name="connsiteX11" fmla="*/ 13838737 w 17279011"/>
                  <a:gd name="connsiteY11" fmla="*/ 1250899 h 3562502"/>
                  <a:gd name="connsiteX12" fmla="*/ 13933836 w 17279011"/>
                  <a:gd name="connsiteY12" fmla="*/ 1873328 h 3562502"/>
                  <a:gd name="connsiteX13" fmla="*/ 17279011 w 17279011"/>
                  <a:gd name="connsiteY13" fmla="*/ 1867897 h 3562502"/>
                  <a:gd name="connsiteX0" fmla="*/ 0 w 19775667"/>
                  <a:gd name="connsiteY0" fmla="*/ 1861774 h 3562502"/>
                  <a:gd name="connsiteX1" fmla="*/ 10651483 w 19775667"/>
                  <a:gd name="connsiteY1" fmla="*/ 1865376 h 3562502"/>
                  <a:gd name="connsiteX2" fmla="*/ 10753896 w 19775667"/>
                  <a:gd name="connsiteY2" fmla="*/ 1236269 h 3562502"/>
                  <a:gd name="connsiteX3" fmla="*/ 11039188 w 19775667"/>
                  <a:gd name="connsiteY3" fmla="*/ 3562502 h 3562502"/>
                  <a:gd name="connsiteX4" fmla="*/ 11331796 w 19775667"/>
                  <a:gd name="connsiteY4" fmla="*/ 14630 h 3562502"/>
                  <a:gd name="connsiteX5" fmla="*/ 11642969 w 19775667"/>
                  <a:gd name="connsiteY5" fmla="*/ 3076605 h 3562502"/>
                  <a:gd name="connsiteX6" fmla="*/ 11783229 w 19775667"/>
                  <a:gd name="connsiteY6" fmla="*/ 1867853 h 3562502"/>
                  <a:gd name="connsiteX7" fmla="*/ 15243318 w 19775667"/>
                  <a:gd name="connsiteY7" fmla="*/ 1868490 h 3562502"/>
                  <a:gd name="connsiteX8" fmla="*/ 15498077 w 19775667"/>
                  <a:gd name="connsiteY8" fmla="*/ 2848024 h 3562502"/>
                  <a:gd name="connsiteX9" fmla="*/ 15750178 w 19775667"/>
                  <a:gd name="connsiteY9" fmla="*/ 0 h 3562502"/>
                  <a:gd name="connsiteX10" fmla="*/ 16013525 w 19775667"/>
                  <a:gd name="connsiteY10" fmla="*/ 3533241 h 3562502"/>
                  <a:gd name="connsiteX11" fmla="*/ 16335393 w 19775667"/>
                  <a:gd name="connsiteY11" fmla="*/ 1250899 h 3562502"/>
                  <a:gd name="connsiteX12" fmla="*/ 16430492 w 19775667"/>
                  <a:gd name="connsiteY12" fmla="*/ 1873328 h 3562502"/>
                  <a:gd name="connsiteX13" fmla="*/ 19775667 w 19775667"/>
                  <a:gd name="connsiteY13" fmla="*/ 1867897 h 3562502"/>
                  <a:gd name="connsiteX0" fmla="*/ 0 w 19075538"/>
                  <a:gd name="connsiteY0" fmla="*/ 1861774 h 3562502"/>
                  <a:gd name="connsiteX1" fmla="*/ 10651483 w 19075538"/>
                  <a:gd name="connsiteY1" fmla="*/ 1865376 h 3562502"/>
                  <a:gd name="connsiteX2" fmla="*/ 10753896 w 19075538"/>
                  <a:gd name="connsiteY2" fmla="*/ 1236269 h 3562502"/>
                  <a:gd name="connsiteX3" fmla="*/ 11039188 w 19075538"/>
                  <a:gd name="connsiteY3" fmla="*/ 3562502 h 3562502"/>
                  <a:gd name="connsiteX4" fmla="*/ 11331796 w 19075538"/>
                  <a:gd name="connsiteY4" fmla="*/ 14630 h 3562502"/>
                  <a:gd name="connsiteX5" fmla="*/ 11642969 w 19075538"/>
                  <a:gd name="connsiteY5" fmla="*/ 3076605 h 3562502"/>
                  <a:gd name="connsiteX6" fmla="*/ 11783229 w 19075538"/>
                  <a:gd name="connsiteY6" fmla="*/ 1867853 h 3562502"/>
                  <a:gd name="connsiteX7" fmla="*/ 15243318 w 19075538"/>
                  <a:gd name="connsiteY7" fmla="*/ 1868490 h 3562502"/>
                  <a:gd name="connsiteX8" fmla="*/ 15498077 w 19075538"/>
                  <a:gd name="connsiteY8" fmla="*/ 2848024 h 3562502"/>
                  <a:gd name="connsiteX9" fmla="*/ 15750178 w 19075538"/>
                  <a:gd name="connsiteY9" fmla="*/ 0 h 3562502"/>
                  <a:gd name="connsiteX10" fmla="*/ 16013525 w 19075538"/>
                  <a:gd name="connsiteY10" fmla="*/ 3533241 h 3562502"/>
                  <a:gd name="connsiteX11" fmla="*/ 16335393 w 19075538"/>
                  <a:gd name="connsiteY11" fmla="*/ 1250899 h 3562502"/>
                  <a:gd name="connsiteX12" fmla="*/ 16430492 w 19075538"/>
                  <a:gd name="connsiteY12" fmla="*/ 1873328 h 3562502"/>
                  <a:gd name="connsiteX13" fmla="*/ 19075538 w 19075538"/>
                  <a:gd name="connsiteY13" fmla="*/ 1874243 h 3562502"/>
                  <a:gd name="connsiteX0" fmla="*/ 0 w 19096130"/>
                  <a:gd name="connsiteY0" fmla="*/ 1861774 h 3562502"/>
                  <a:gd name="connsiteX1" fmla="*/ 10651483 w 19096130"/>
                  <a:gd name="connsiteY1" fmla="*/ 1865376 h 3562502"/>
                  <a:gd name="connsiteX2" fmla="*/ 10753896 w 19096130"/>
                  <a:gd name="connsiteY2" fmla="*/ 1236269 h 3562502"/>
                  <a:gd name="connsiteX3" fmla="*/ 11039188 w 19096130"/>
                  <a:gd name="connsiteY3" fmla="*/ 3562502 h 3562502"/>
                  <a:gd name="connsiteX4" fmla="*/ 11331796 w 19096130"/>
                  <a:gd name="connsiteY4" fmla="*/ 14630 h 3562502"/>
                  <a:gd name="connsiteX5" fmla="*/ 11642969 w 19096130"/>
                  <a:gd name="connsiteY5" fmla="*/ 3076605 h 3562502"/>
                  <a:gd name="connsiteX6" fmla="*/ 11783229 w 19096130"/>
                  <a:gd name="connsiteY6" fmla="*/ 1867853 h 3562502"/>
                  <a:gd name="connsiteX7" fmla="*/ 15243318 w 19096130"/>
                  <a:gd name="connsiteY7" fmla="*/ 1868490 h 3562502"/>
                  <a:gd name="connsiteX8" fmla="*/ 15498077 w 19096130"/>
                  <a:gd name="connsiteY8" fmla="*/ 2848024 h 3562502"/>
                  <a:gd name="connsiteX9" fmla="*/ 15750178 w 19096130"/>
                  <a:gd name="connsiteY9" fmla="*/ 0 h 3562502"/>
                  <a:gd name="connsiteX10" fmla="*/ 16013525 w 19096130"/>
                  <a:gd name="connsiteY10" fmla="*/ 3533241 h 3562502"/>
                  <a:gd name="connsiteX11" fmla="*/ 16335393 w 19096130"/>
                  <a:gd name="connsiteY11" fmla="*/ 1250899 h 3562502"/>
                  <a:gd name="connsiteX12" fmla="*/ 16430492 w 19096130"/>
                  <a:gd name="connsiteY12" fmla="*/ 1873328 h 3562502"/>
                  <a:gd name="connsiteX13" fmla="*/ 19096130 w 19096130"/>
                  <a:gd name="connsiteY13" fmla="*/ 1874243 h 3562502"/>
                  <a:gd name="connsiteX0" fmla="*/ 0 w 19096130"/>
                  <a:gd name="connsiteY0" fmla="*/ 1861774 h 3562502"/>
                  <a:gd name="connsiteX1" fmla="*/ 10651483 w 19096130"/>
                  <a:gd name="connsiteY1" fmla="*/ 1865376 h 3562502"/>
                  <a:gd name="connsiteX2" fmla="*/ 10753896 w 19096130"/>
                  <a:gd name="connsiteY2" fmla="*/ 1236269 h 3562502"/>
                  <a:gd name="connsiteX3" fmla="*/ 11039188 w 19096130"/>
                  <a:gd name="connsiteY3" fmla="*/ 3562502 h 3562502"/>
                  <a:gd name="connsiteX4" fmla="*/ 11331796 w 19096130"/>
                  <a:gd name="connsiteY4" fmla="*/ 14630 h 3562502"/>
                  <a:gd name="connsiteX5" fmla="*/ 11642969 w 19096130"/>
                  <a:gd name="connsiteY5" fmla="*/ 3076605 h 3562502"/>
                  <a:gd name="connsiteX6" fmla="*/ 11783229 w 19096130"/>
                  <a:gd name="connsiteY6" fmla="*/ 1867853 h 3562502"/>
                  <a:gd name="connsiteX7" fmla="*/ 15243318 w 19096130"/>
                  <a:gd name="connsiteY7" fmla="*/ 1868490 h 3562502"/>
                  <a:gd name="connsiteX8" fmla="*/ 15498077 w 19096130"/>
                  <a:gd name="connsiteY8" fmla="*/ 2848024 h 3562502"/>
                  <a:gd name="connsiteX9" fmla="*/ 15750178 w 19096130"/>
                  <a:gd name="connsiteY9" fmla="*/ 0 h 3562502"/>
                  <a:gd name="connsiteX10" fmla="*/ 16013525 w 19096130"/>
                  <a:gd name="connsiteY10" fmla="*/ 3533241 h 3562502"/>
                  <a:gd name="connsiteX11" fmla="*/ 16335393 w 19096130"/>
                  <a:gd name="connsiteY11" fmla="*/ 1250899 h 3562502"/>
                  <a:gd name="connsiteX12" fmla="*/ 16430492 w 19096130"/>
                  <a:gd name="connsiteY12" fmla="*/ 1873328 h 3562502"/>
                  <a:gd name="connsiteX13" fmla="*/ 19096130 w 19096130"/>
                  <a:gd name="connsiteY13" fmla="*/ 1867897 h 3562502"/>
                  <a:gd name="connsiteX0" fmla="*/ 0 w 19096130"/>
                  <a:gd name="connsiteY0" fmla="*/ 1861774 h 3562502"/>
                  <a:gd name="connsiteX1" fmla="*/ 10651483 w 19096130"/>
                  <a:gd name="connsiteY1" fmla="*/ 1865376 h 3562502"/>
                  <a:gd name="connsiteX2" fmla="*/ 10753896 w 19096130"/>
                  <a:gd name="connsiteY2" fmla="*/ 1236269 h 3562502"/>
                  <a:gd name="connsiteX3" fmla="*/ 11039188 w 19096130"/>
                  <a:gd name="connsiteY3" fmla="*/ 3562502 h 3562502"/>
                  <a:gd name="connsiteX4" fmla="*/ 11331796 w 19096130"/>
                  <a:gd name="connsiteY4" fmla="*/ 14630 h 3562502"/>
                  <a:gd name="connsiteX5" fmla="*/ 11642969 w 19096130"/>
                  <a:gd name="connsiteY5" fmla="*/ 3076605 h 3562502"/>
                  <a:gd name="connsiteX6" fmla="*/ 11783229 w 19096130"/>
                  <a:gd name="connsiteY6" fmla="*/ 1867853 h 3562502"/>
                  <a:gd name="connsiteX7" fmla="*/ 15243318 w 19096130"/>
                  <a:gd name="connsiteY7" fmla="*/ 1868490 h 3562502"/>
                  <a:gd name="connsiteX8" fmla="*/ 15498077 w 19096130"/>
                  <a:gd name="connsiteY8" fmla="*/ 2848024 h 3562502"/>
                  <a:gd name="connsiteX9" fmla="*/ 15750178 w 19096130"/>
                  <a:gd name="connsiteY9" fmla="*/ 0 h 3562502"/>
                  <a:gd name="connsiteX10" fmla="*/ 16013525 w 19096130"/>
                  <a:gd name="connsiteY10" fmla="*/ 3533241 h 3562502"/>
                  <a:gd name="connsiteX11" fmla="*/ 16335393 w 19096130"/>
                  <a:gd name="connsiteY11" fmla="*/ 1250899 h 3562502"/>
                  <a:gd name="connsiteX12" fmla="*/ 16430492 w 19096130"/>
                  <a:gd name="connsiteY12" fmla="*/ 1873328 h 3562502"/>
                  <a:gd name="connsiteX13" fmla="*/ 19096130 w 19096130"/>
                  <a:gd name="connsiteY13" fmla="*/ 1867897 h 3562502"/>
                  <a:gd name="connsiteX0" fmla="*/ 0 w 19096130"/>
                  <a:gd name="connsiteY0" fmla="*/ 1861774 h 3562502"/>
                  <a:gd name="connsiteX1" fmla="*/ 10651483 w 19096130"/>
                  <a:gd name="connsiteY1" fmla="*/ 1865376 h 3562502"/>
                  <a:gd name="connsiteX2" fmla="*/ 10753896 w 19096130"/>
                  <a:gd name="connsiteY2" fmla="*/ 1236269 h 3562502"/>
                  <a:gd name="connsiteX3" fmla="*/ 11039188 w 19096130"/>
                  <a:gd name="connsiteY3" fmla="*/ 3562502 h 3562502"/>
                  <a:gd name="connsiteX4" fmla="*/ 11331796 w 19096130"/>
                  <a:gd name="connsiteY4" fmla="*/ 14630 h 3562502"/>
                  <a:gd name="connsiteX5" fmla="*/ 11642969 w 19096130"/>
                  <a:gd name="connsiteY5" fmla="*/ 3076605 h 3562502"/>
                  <a:gd name="connsiteX6" fmla="*/ 11783229 w 19096130"/>
                  <a:gd name="connsiteY6" fmla="*/ 1867853 h 3562502"/>
                  <a:gd name="connsiteX7" fmla="*/ 15243318 w 19096130"/>
                  <a:gd name="connsiteY7" fmla="*/ 1868490 h 3562502"/>
                  <a:gd name="connsiteX8" fmla="*/ 15498077 w 19096130"/>
                  <a:gd name="connsiteY8" fmla="*/ 2848024 h 3562502"/>
                  <a:gd name="connsiteX9" fmla="*/ 15750178 w 19096130"/>
                  <a:gd name="connsiteY9" fmla="*/ 0 h 3562502"/>
                  <a:gd name="connsiteX10" fmla="*/ 16013525 w 19096130"/>
                  <a:gd name="connsiteY10" fmla="*/ 3533241 h 3562502"/>
                  <a:gd name="connsiteX11" fmla="*/ 16335393 w 19096130"/>
                  <a:gd name="connsiteY11" fmla="*/ 1250899 h 3562502"/>
                  <a:gd name="connsiteX12" fmla="*/ 16430491 w 19096130"/>
                  <a:gd name="connsiteY12" fmla="*/ 1860635 h 3562502"/>
                  <a:gd name="connsiteX13" fmla="*/ 19096130 w 19096130"/>
                  <a:gd name="connsiteY13" fmla="*/ 1867897 h 3562502"/>
                  <a:gd name="connsiteX0" fmla="*/ 0 w 19748213"/>
                  <a:gd name="connsiteY0" fmla="*/ 1868122 h 3562502"/>
                  <a:gd name="connsiteX1" fmla="*/ 11303566 w 19748213"/>
                  <a:gd name="connsiteY1" fmla="*/ 1865376 h 3562502"/>
                  <a:gd name="connsiteX2" fmla="*/ 11405979 w 19748213"/>
                  <a:gd name="connsiteY2" fmla="*/ 1236269 h 3562502"/>
                  <a:gd name="connsiteX3" fmla="*/ 11691271 w 19748213"/>
                  <a:gd name="connsiteY3" fmla="*/ 3562502 h 3562502"/>
                  <a:gd name="connsiteX4" fmla="*/ 11983879 w 19748213"/>
                  <a:gd name="connsiteY4" fmla="*/ 14630 h 3562502"/>
                  <a:gd name="connsiteX5" fmla="*/ 12295052 w 19748213"/>
                  <a:gd name="connsiteY5" fmla="*/ 3076605 h 3562502"/>
                  <a:gd name="connsiteX6" fmla="*/ 12435312 w 19748213"/>
                  <a:gd name="connsiteY6" fmla="*/ 1867853 h 3562502"/>
                  <a:gd name="connsiteX7" fmla="*/ 15895401 w 19748213"/>
                  <a:gd name="connsiteY7" fmla="*/ 1868490 h 3562502"/>
                  <a:gd name="connsiteX8" fmla="*/ 16150160 w 19748213"/>
                  <a:gd name="connsiteY8" fmla="*/ 2848024 h 3562502"/>
                  <a:gd name="connsiteX9" fmla="*/ 16402261 w 19748213"/>
                  <a:gd name="connsiteY9" fmla="*/ 0 h 3562502"/>
                  <a:gd name="connsiteX10" fmla="*/ 16665608 w 19748213"/>
                  <a:gd name="connsiteY10" fmla="*/ 3533241 h 3562502"/>
                  <a:gd name="connsiteX11" fmla="*/ 16987476 w 19748213"/>
                  <a:gd name="connsiteY11" fmla="*/ 1250899 h 3562502"/>
                  <a:gd name="connsiteX12" fmla="*/ 17082574 w 19748213"/>
                  <a:gd name="connsiteY12" fmla="*/ 1860635 h 3562502"/>
                  <a:gd name="connsiteX13" fmla="*/ 19748213 w 19748213"/>
                  <a:gd name="connsiteY13" fmla="*/ 1867897 h 3562502"/>
                  <a:gd name="connsiteX0" fmla="*/ 0 w 19782534"/>
                  <a:gd name="connsiteY0" fmla="*/ 1868122 h 3562502"/>
                  <a:gd name="connsiteX1" fmla="*/ 11337887 w 19782534"/>
                  <a:gd name="connsiteY1" fmla="*/ 1865376 h 3562502"/>
                  <a:gd name="connsiteX2" fmla="*/ 11440300 w 19782534"/>
                  <a:gd name="connsiteY2" fmla="*/ 1236269 h 3562502"/>
                  <a:gd name="connsiteX3" fmla="*/ 11725592 w 19782534"/>
                  <a:gd name="connsiteY3" fmla="*/ 3562502 h 3562502"/>
                  <a:gd name="connsiteX4" fmla="*/ 12018200 w 19782534"/>
                  <a:gd name="connsiteY4" fmla="*/ 14630 h 3562502"/>
                  <a:gd name="connsiteX5" fmla="*/ 12329373 w 19782534"/>
                  <a:gd name="connsiteY5" fmla="*/ 3076605 h 3562502"/>
                  <a:gd name="connsiteX6" fmla="*/ 12469633 w 19782534"/>
                  <a:gd name="connsiteY6" fmla="*/ 1867853 h 3562502"/>
                  <a:gd name="connsiteX7" fmla="*/ 15929722 w 19782534"/>
                  <a:gd name="connsiteY7" fmla="*/ 1868490 h 3562502"/>
                  <a:gd name="connsiteX8" fmla="*/ 16184481 w 19782534"/>
                  <a:gd name="connsiteY8" fmla="*/ 2848024 h 3562502"/>
                  <a:gd name="connsiteX9" fmla="*/ 16436582 w 19782534"/>
                  <a:gd name="connsiteY9" fmla="*/ 0 h 3562502"/>
                  <a:gd name="connsiteX10" fmla="*/ 16699929 w 19782534"/>
                  <a:gd name="connsiteY10" fmla="*/ 3533241 h 3562502"/>
                  <a:gd name="connsiteX11" fmla="*/ 17021797 w 19782534"/>
                  <a:gd name="connsiteY11" fmla="*/ 1250899 h 3562502"/>
                  <a:gd name="connsiteX12" fmla="*/ 17116895 w 19782534"/>
                  <a:gd name="connsiteY12" fmla="*/ 1860635 h 3562502"/>
                  <a:gd name="connsiteX13" fmla="*/ 19782534 w 19782534"/>
                  <a:gd name="connsiteY13" fmla="*/ 1867897 h 3562502"/>
                  <a:gd name="connsiteX0" fmla="*/ 0 w 8444647"/>
                  <a:gd name="connsiteY0" fmla="*/ 1865376 h 3562502"/>
                  <a:gd name="connsiteX1" fmla="*/ 102413 w 8444647"/>
                  <a:gd name="connsiteY1" fmla="*/ 1236269 h 3562502"/>
                  <a:gd name="connsiteX2" fmla="*/ 387705 w 8444647"/>
                  <a:gd name="connsiteY2" fmla="*/ 3562502 h 3562502"/>
                  <a:gd name="connsiteX3" fmla="*/ 680313 w 8444647"/>
                  <a:gd name="connsiteY3" fmla="*/ 14630 h 3562502"/>
                  <a:gd name="connsiteX4" fmla="*/ 991486 w 8444647"/>
                  <a:gd name="connsiteY4" fmla="*/ 3076605 h 3562502"/>
                  <a:gd name="connsiteX5" fmla="*/ 1131746 w 8444647"/>
                  <a:gd name="connsiteY5" fmla="*/ 1867853 h 3562502"/>
                  <a:gd name="connsiteX6" fmla="*/ 4591835 w 8444647"/>
                  <a:gd name="connsiteY6" fmla="*/ 1868490 h 3562502"/>
                  <a:gd name="connsiteX7" fmla="*/ 4846594 w 8444647"/>
                  <a:gd name="connsiteY7" fmla="*/ 2848024 h 3562502"/>
                  <a:gd name="connsiteX8" fmla="*/ 5098695 w 8444647"/>
                  <a:gd name="connsiteY8" fmla="*/ 0 h 3562502"/>
                  <a:gd name="connsiteX9" fmla="*/ 5362042 w 8444647"/>
                  <a:gd name="connsiteY9" fmla="*/ 3533241 h 3562502"/>
                  <a:gd name="connsiteX10" fmla="*/ 5683910 w 8444647"/>
                  <a:gd name="connsiteY10" fmla="*/ 1250899 h 3562502"/>
                  <a:gd name="connsiteX11" fmla="*/ 5779008 w 8444647"/>
                  <a:gd name="connsiteY11" fmla="*/ 1860635 h 3562502"/>
                  <a:gd name="connsiteX12" fmla="*/ 8444647 w 8444647"/>
                  <a:gd name="connsiteY12" fmla="*/ 1867897 h 3562502"/>
                  <a:gd name="connsiteX0" fmla="*/ 1 w 8342235"/>
                  <a:gd name="connsiteY0" fmla="*/ 1236269 h 3562502"/>
                  <a:gd name="connsiteX1" fmla="*/ 285293 w 8342235"/>
                  <a:gd name="connsiteY1" fmla="*/ 3562502 h 3562502"/>
                  <a:gd name="connsiteX2" fmla="*/ 577901 w 8342235"/>
                  <a:gd name="connsiteY2" fmla="*/ 14630 h 3562502"/>
                  <a:gd name="connsiteX3" fmla="*/ 889074 w 8342235"/>
                  <a:gd name="connsiteY3" fmla="*/ 3076605 h 3562502"/>
                  <a:gd name="connsiteX4" fmla="*/ 1029334 w 8342235"/>
                  <a:gd name="connsiteY4" fmla="*/ 1867853 h 3562502"/>
                  <a:gd name="connsiteX5" fmla="*/ 4489423 w 8342235"/>
                  <a:gd name="connsiteY5" fmla="*/ 1868490 h 3562502"/>
                  <a:gd name="connsiteX6" fmla="*/ 4744182 w 8342235"/>
                  <a:gd name="connsiteY6" fmla="*/ 2848024 h 3562502"/>
                  <a:gd name="connsiteX7" fmla="*/ 4996283 w 8342235"/>
                  <a:gd name="connsiteY7" fmla="*/ 0 h 3562502"/>
                  <a:gd name="connsiteX8" fmla="*/ 5259630 w 8342235"/>
                  <a:gd name="connsiteY8" fmla="*/ 3533241 h 3562502"/>
                  <a:gd name="connsiteX9" fmla="*/ 5581498 w 8342235"/>
                  <a:gd name="connsiteY9" fmla="*/ 1250899 h 3562502"/>
                  <a:gd name="connsiteX10" fmla="*/ 5676596 w 8342235"/>
                  <a:gd name="connsiteY10" fmla="*/ 1860635 h 3562502"/>
                  <a:gd name="connsiteX11" fmla="*/ 8342235 w 8342235"/>
                  <a:gd name="connsiteY11" fmla="*/ 1867897 h 3562502"/>
                  <a:gd name="connsiteX0" fmla="*/ 0 w 8056942"/>
                  <a:gd name="connsiteY0" fmla="*/ 3562502 h 3562502"/>
                  <a:gd name="connsiteX1" fmla="*/ 292608 w 8056942"/>
                  <a:gd name="connsiteY1" fmla="*/ 14630 h 3562502"/>
                  <a:gd name="connsiteX2" fmla="*/ 603781 w 8056942"/>
                  <a:gd name="connsiteY2" fmla="*/ 3076605 h 3562502"/>
                  <a:gd name="connsiteX3" fmla="*/ 744041 w 8056942"/>
                  <a:gd name="connsiteY3" fmla="*/ 1867853 h 3562502"/>
                  <a:gd name="connsiteX4" fmla="*/ 4204130 w 8056942"/>
                  <a:gd name="connsiteY4" fmla="*/ 1868490 h 3562502"/>
                  <a:gd name="connsiteX5" fmla="*/ 4458889 w 8056942"/>
                  <a:gd name="connsiteY5" fmla="*/ 2848024 h 3562502"/>
                  <a:gd name="connsiteX6" fmla="*/ 4710990 w 8056942"/>
                  <a:gd name="connsiteY6" fmla="*/ 0 h 3562502"/>
                  <a:gd name="connsiteX7" fmla="*/ 4974337 w 8056942"/>
                  <a:gd name="connsiteY7" fmla="*/ 3533241 h 3562502"/>
                  <a:gd name="connsiteX8" fmla="*/ 5296205 w 8056942"/>
                  <a:gd name="connsiteY8" fmla="*/ 1250899 h 3562502"/>
                  <a:gd name="connsiteX9" fmla="*/ 5391303 w 8056942"/>
                  <a:gd name="connsiteY9" fmla="*/ 1860635 h 3562502"/>
                  <a:gd name="connsiteX10" fmla="*/ 8056942 w 8056942"/>
                  <a:gd name="connsiteY10" fmla="*/ 1867897 h 3562502"/>
                  <a:gd name="connsiteX0" fmla="*/ 0 w 7764334"/>
                  <a:gd name="connsiteY0" fmla="*/ 14630 h 3533241"/>
                  <a:gd name="connsiteX1" fmla="*/ 311173 w 7764334"/>
                  <a:gd name="connsiteY1" fmla="*/ 3076605 h 3533241"/>
                  <a:gd name="connsiteX2" fmla="*/ 451433 w 7764334"/>
                  <a:gd name="connsiteY2" fmla="*/ 1867853 h 3533241"/>
                  <a:gd name="connsiteX3" fmla="*/ 3911522 w 7764334"/>
                  <a:gd name="connsiteY3" fmla="*/ 1868490 h 3533241"/>
                  <a:gd name="connsiteX4" fmla="*/ 4166281 w 7764334"/>
                  <a:gd name="connsiteY4" fmla="*/ 2848024 h 3533241"/>
                  <a:gd name="connsiteX5" fmla="*/ 4418382 w 7764334"/>
                  <a:gd name="connsiteY5" fmla="*/ 0 h 3533241"/>
                  <a:gd name="connsiteX6" fmla="*/ 4681729 w 7764334"/>
                  <a:gd name="connsiteY6" fmla="*/ 3533241 h 3533241"/>
                  <a:gd name="connsiteX7" fmla="*/ 5003597 w 7764334"/>
                  <a:gd name="connsiteY7" fmla="*/ 1250899 h 3533241"/>
                  <a:gd name="connsiteX8" fmla="*/ 5098695 w 7764334"/>
                  <a:gd name="connsiteY8" fmla="*/ 1860635 h 3533241"/>
                  <a:gd name="connsiteX9" fmla="*/ 7764334 w 7764334"/>
                  <a:gd name="connsiteY9" fmla="*/ 1867897 h 3533241"/>
                  <a:gd name="connsiteX0" fmla="*/ -1 w 7453160"/>
                  <a:gd name="connsiteY0" fmla="*/ 3076605 h 3533241"/>
                  <a:gd name="connsiteX1" fmla="*/ 140259 w 7453160"/>
                  <a:gd name="connsiteY1" fmla="*/ 1867853 h 3533241"/>
                  <a:gd name="connsiteX2" fmla="*/ 3600348 w 7453160"/>
                  <a:gd name="connsiteY2" fmla="*/ 1868490 h 3533241"/>
                  <a:gd name="connsiteX3" fmla="*/ 3855107 w 7453160"/>
                  <a:gd name="connsiteY3" fmla="*/ 2848024 h 3533241"/>
                  <a:gd name="connsiteX4" fmla="*/ 4107208 w 7453160"/>
                  <a:gd name="connsiteY4" fmla="*/ 0 h 3533241"/>
                  <a:gd name="connsiteX5" fmla="*/ 4370555 w 7453160"/>
                  <a:gd name="connsiteY5" fmla="*/ 3533241 h 3533241"/>
                  <a:gd name="connsiteX6" fmla="*/ 4692423 w 7453160"/>
                  <a:gd name="connsiteY6" fmla="*/ 1250899 h 3533241"/>
                  <a:gd name="connsiteX7" fmla="*/ 4787521 w 7453160"/>
                  <a:gd name="connsiteY7" fmla="*/ 1860635 h 3533241"/>
                  <a:gd name="connsiteX8" fmla="*/ 7453160 w 7453160"/>
                  <a:gd name="connsiteY8" fmla="*/ 1867897 h 3533241"/>
                  <a:gd name="connsiteX0" fmla="*/ -1 w 7312900"/>
                  <a:gd name="connsiteY0" fmla="*/ 1867853 h 3533241"/>
                  <a:gd name="connsiteX1" fmla="*/ 3460088 w 7312900"/>
                  <a:gd name="connsiteY1" fmla="*/ 1868490 h 3533241"/>
                  <a:gd name="connsiteX2" fmla="*/ 3714847 w 7312900"/>
                  <a:gd name="connsiteY2" fmla="*/ 2848024 h 3533241"/>
                  <a:gd name="connsiteX3" fmla="*/ 3966948 w 7312900"/>
                  <a:gd name="connsiteY3" fmla="*/ 0 h 3533241"/>
                  <a:gd name="connsiteX4" fmla="*/ 4230295 w 7312900"/>
                  <a:gd name="connsiteY4" fmla="*/ 3533241 h 3533241"/>
                  <a:gd name="connsiteX5" fmla="*/ 4552163 w 7312900"/>
                  <a:gd name="connsiteY5" fmla="*/ 1250899 h 3533241"/>
                  <a:gd name="connsiteX6" fmla="*/ 4647261 w 7312900"/>
                  <a:gd name="connsiteY6" fmla="*/ 1860635 h 3533241"/>
                  <a:gd name="connsiteX7" fmla="*/ 7312900 w 7312900"/>
                  <a:gd name="connsiteY7" fmla="*/ 1867897 h 3533241"/>
                  <a:gd name="connsiteX0" fmla="*/ 0 w 4832349"/>
                  <a:gd name="connsiteY0" fmla="*/ 1867853 h 3533241"/>
                  <a:gd name="connsiteX1" fmla="*/ 979537 w 4832349"/>
                  <a:gd name="connsiteY1" fmla="*/ 1868490 h 3533241"/>
                  <a:gd name="connsiteX2" fmla="*/ 1234296 w 4832349"/>
                  <a:gd name="connsiteY2" fmla="*/ 2848024 h 3533241"/>
                  <a:gd name="connsiteX3" fmla="*/ 1486397 w 4832349"/>
                  <a:gd name="connsiteY3" fmla="*/ 0 h 3533241"/>
                  <a:gd name="connsiteX4" fmla="*/ 1749744 w 4832349"/>
                  <a:gd name="connsiteY4" fmla="*/ 3533241 h 3533241"/>
                  <a:gd name="connsiteX5" fmla="*/ 2071612 w 4832349"/>
                  <a:gd name="connsiteY5" fmla="*/ 1250899 h 3533241"/>
                  <a:gd name="connsiteX6" fmla="*/ 2166710 w 4832349"/>
                  <a:gd name="connsiteY6" fmla="*/ 1860635 h 3533241"/>
                  <a:gd name="connsiteX7" fmla="*/ 4832349 w 4832349"/>
                  <a:gd name="connsiteY7" fmla="*/ 1867897 h 3533241"/>
                  <a:gd name="connsiteX0" fmla="*/ 0 w 4057643"/>
                  <a:gd name="connsiteY0" fmla="*/ 1867853 h 3533241"/>
                  <a:gd name="connsiteX1" fmla="*/ 979537 w 4057643"/>
                  <a:gd name="connsiteY1" fmla="*/ 1868490 h 3533241"/>
                  <a:gd name="connsiteX2" fmla="*/ 1234296 w 4057643"/>
                  <a:gd name="connsiteY2" fmla="*/ 2848024 h 3533241"/>
                  <a:gd name="connsiteX3" fmla="*/ 1486397 w 4057643"/>
                  <a:gd name="connsiteY3" fmla="*/ 0 h 3533241"/>
                  <a:gd name="connsiteX4" fmla="*/ 1749744 w 4057643"/>
                  <a:gd name="connsiteY4" fmla="*/ 3533241 h 3533241"/>
                  <a:gd name="connsiteX5" fmla="*/ 2071612 w 4057643"/>
                  <a:gd name="connsiteY5" fmla="*/ 1250899 h 3533241"/>
                  <a:gd name="connsiteX6" fmla="*/ 2166710 w 4057643"/>
                  <a:gd name="connsiteY6" fmla="*/ 1860635 h 3533241"/>
                  <a:gd name="connsiteX7" fmla="*/ 4057643 w 4057643"/>
                  <a:gd name="connsiteY7" fmla="*/ 1867897 h 3533241"/>
                  <a:gd name="connsiteX0" fmla="*/ 0 w 4024251"/>
                  <a:gd name="connsiteY0" fmla="*/ 1867853 h 3533241"/>
                  <a:gd name="connsiteX1" fmla="*/ 979537 w 4024251"/>
                  <a:gd name="connsiteY1" fmla="*/ 1868490 h 3533241"/>
                  <a:gd name="connsiteX2" fmla="*/ 1234296 w 4024251"/>
                  <a:gd name="connsiteY2" fmla="*/ 2848024 h 3533241"/>
                  <a:gd name="connsiteX3" fmla="*/ 1486397 w 4024251"/>
                  <a:gd name="connsiteY3" fmla="*/ 0 h 3533241"/>
                  <a:gd name="connsiteX4" fmla="*/ 1749744 w 4024251"/>
                  <a:gd name="connsiteY4" fmla="*/ 3533241 h 3533241"/>
                  <a:gd name="connsiteX5" fmla="*/ 2071612 w 4024251"/>
                  <a:gd name="connsiteY5" fmla="*/ 1250899 h 3533241"/>
                  <a:gd name="connsiteX6" fmla="*/ 2166710 w 4024251"/>
                  <a:gd name="connsiteY6" fmla="*/ 1860635 h 3533241"/>
                  <a:gd name="connsiteX7" fmla="*/ 4024251 w 4024251"/>
                  <a:gd name="connsiteY7" fmla="*/ 1861722 h 3533241"/>
                  <a:gd name="connsiteX0" fmla="*/ 0 w 4057644"/>
                  <a:gd name="connsiteY0" fmla="*/ 1867853 h 3533241"/>
                  <a:gd name="connsiteX1" fmla="*/ 979537 w 4057644"/>
                  <a:gd name="connsiteY1" fmla="*/ 1868490 h 3533241"/>
                  <a:gd name="connsiteX2" fmla="*/ 1234296 w 4057644"/>
                  <a:gd name="connsiteY2" fmla="*/ 2848024 h 3533241"/>
                  <a:gd name="connsiteX3" fmla="*/ 1486397 w 4057644"/>
                  <a:gd name="connsiteY3" fmla="*/ 0 h 3533241"/>
                  <a:gd name="connsiteX4" fmla="*/ 1749744 w 4057644"/>
                  <a:gd name="connsiteY4" fmla="*/ 3533241 h 3533241"/>
                  <a:gd name="connsiteX5" fmla="*/ 2071612 w 4057644"/>
                  <a:gd name="connsiteY5" fmla="*/ 1250899 h 3533241"/>
                  <a:gd name="connsiteX6" fmla="*/ 2166710 w 4057644"/>
                  <a:gd name="connsiteY6" fmla="*/ 1860635 h 3533241"/>
                  <a:gd name="connsiteX7" fmla="*/ 4057644 w 4057644"/>
                  <a:gd name="connsiteY7" fmla="*/ 1861722 h 3533241"/>
                  <a:gd name="connsiteX0" fmla="*/ 0 w 12639527"/>
                  <a:gd name="connsiteY0" fmla="*/ 1886379 h 3533241"/>
                  <a:gd name="connsiteX1" fmla="*/ 9561420 w 12639527"/>
                  <a:gd name="connsiteY1" fmla="*/ 1868490 h 3533241"/>
                  <a:gd name="connsiteX2" fmla="*/ 9816179 w 12639527"/>
                  <a:gd name="connsiteY2" fmla="*/ 2848024 h 3533241"/>
                  <a:gd name="connsiteX3" fmla="*/ 10068280 w 12639527"/>
                  <a:gd name="connsiteY3" fmla="*/ 0 h 3533241"/>
                  <a:gd name="connsiteX4" fmla="*/ 10331627 w 12639527"/>
                  <a:gd name="connsiteY4" fmla="*/ 3533241 h 3533241"/>
                  <a:gd name="connsiteX5" fmla="*/ 10653495 w 12639527"/>
                  <a:gd name="connsiteY5" fmla="*/ 1250899 h 3533241"/>
                  <a:gd name="connsiteX6" fmla="*/ 10748593 w 12639527"/>
                  <a:gd name="connsiteY6" fmla="*/ 1860635 h 3533241"/>
                  <a:gd name="connsiteX7" fmla="*/ 12639527 w 12639527"/>
                  <a:gd name="connsiteY7" fmla="*/ 1861722 h 3533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39527" h="3533241">
                    <a:moveTo>
                      <a:pt x="0" y="1886379"/>
                    </a:moveTo>
                    <a:lnTo>
                      <a:pt x="9561420" y="1868490"/>
                    </a:lnTo>
                    <a:lnTo>
                      <a:pt x="9816179" y="2848024"/>
                    </a:lnTo>
                    <a:lnTo>
                      <a:pt x="10068280" y="0"/>
                    </a:lnTo>
                    <a:lnTo>
                      <a:pt x="10331627" y="3533241"/>
                    </a:lnTo>
                    <a:lnTo>
                      <a:pt x="10653495" y="1250899"/>
                    </a:lnTo>
                    <a:lnTo>
                      <a:pt x="10748593" y="1860635"/>
                    </a:lnTo>
                    <a:cubicBezTo>
                      <a:pt x="11044445" y="1868006"/>
                      <a:pt x="11870058" y="1867045"/>
                      <a:pt x="12639527" y="1861722"/>
                    </a:cubicBezTo>
                  </a:path>
                </a:pathLst>
              </a:cu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7C7DD18-D180-44CC-998E-50103ADFAD8D}"/>
                </a:ext>
              </a:extLst>
            </p:cNvPr>
            <p:cNvGrpSpPr/>
            <p:nvPr/>
          </p:nvGrpSpPr>
          <p:grpSpPr>
            <a:xfrm>
              <a:off x="8128732" y="353645"/>
              <a:ext cx="1804365" cy="2215807"/>
              <a:chOff x="8070519" y="548704"/>
              <a:chExt cx="1804365" cy="2215807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5E7D84A-C192-47B6-B1C4-151C792C0731}"/>
                  </a:ext>
                </a:extLst>
              </p:cNvPr>
              <p:cNvSpPr/>
              <p:nvPr/>
            </p:nvSpPr>
            <p:spPr>
              <a:xfrm flipH="1">
                <a:off x="8070519" y="788428"/>
                <a:ext cx="1545180" cy="1976083"/>
              </a:xfrm>
              <a:custGeom>
                <a:avLst/>
                <a:gdLst>
                  <a:gd name="connsiteX0" fmla="*/ 647771 w 1545180"/>
                  <a:gd name="connsiteY0" fmla="*/ 0 h 1976083"/>
                  <a:gd name="connsiteX1" fmla="*/ 0 w 1545180"/>
                  <a:gd name="connsiteY1" fmla="*/ 445909 h 1976083"/>
                  <a:gd name="connsiteX2" fmla="*/ 5233 w 1545180"/>
                  <a:gd name="connsiteY2" fmla="*/ 509740 h 1976083"/>
                  <a:gd name="connsiteX3" fmla="*/ 100473 w 1545180"/>
                  <a:gd name="connsiteY3" fmla="*/ 1075188 h 1976083"/>
                  <a:gd name="connsiteX4" fmla="*/ 750458 w 1545180"/>
                  <a:gd name="connsiteY4" fmla="*/ 1869863 h 1976083"/>
                  <a:gd name="connsiteX5" fmla="*/ 753004 w 1545180"/>
                  <a:gd name="connsiteY5" fmla="*/ 1499392 h 1976083"/>
                  <a:gd name="connsiteX6" fmla="*/ 541436 w 1545180"/>
                  <a:gd name="connsiteY6" fmla="*/ 1183454 h 1976083"/>
                  <a:gd name="connsiteX7" fmla="*/ 602607 w 1545180"/>
                  <a:gd name="connsiteY7" fmla="*/ 929566 h 1976083"/>
                  <a:gd name="connsiteX8" fmla="*/ 990243 w 1545180"/>
                  <a:gd name="connsiteY8" fmla="*/ 1284282 h 1976083"/>
                  <a:gd name="connsiteX9" fmla="*/ 899889 w 1545180"/>
                  <a:gd name="connsiteY9" fmla="*/ 1974988 h 1976083"/>
                  <a:gd name="connsiteX10" fmla="*/ 1079605 w 1545180"/>
                  <a:gd name="connsiteY10" fmla="*/ 1755353 h 1976083"/>
                  <a:gd name="connsiteX11" fmla="*/ 1256429 w 1545180"/>
                  <a:gd name="connsiteY11" fmla="*/ 1974268 h 1976083"/>
                  <a:gd name="connsiteX12" fmla="*/ 1312651 w 1545180"/>
                  <a:gd name="connsiteY12" fmla="*/ 1713236 h 1976083"/>
                  <a:gd name="connsiteX13" fmla="*/ 1453317 w 1545180"/>
                  <a:gd name="connsiteY13" fmla="*/ 1927140 h 1976083"/>
                  <a:gd name="connsiteX14" fmla="*/ 1527006 w 1545180"/>
                  <a:gd name="connsiteY14" fmla="*/ 975969 h 1976083"/>
                  <a:gd name="connsiteX15" fmla="*/ 1005301 w 1545180"/>
                  <a:gd name="connsiteY15" fmla="*/ 349610 h 1976083"/>
                  <a:gd name="connsiteX16" fmla="*/ 648407 w 1545180"/>
                  <a:gd name="connsiteY16" fmla="*/ 89071 h 1976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45180" h="1976083">
                    <a:moveTo>
                      <a:pt x="647771" y="0"/>
                    </a:moveTo>
                    <a:lnTo>
                      <a:pt x="0" y="445909"/>
                    </a:lnTo>
                    <a:lnTo>
                      <a:pt x="5233" y="509740"/>
                    </a:lnTo>
                    <a:cubicBezTo>
                      <a:pt x="17079" y="695334"/>
                      <a:pt x="14993" y="888091"/>
                      <a:pt x="100473" y="1075188"/>
                    </a:cubicBezTo>
                    <a:cubicBezTo>
                      <a:pt x="332147" y="1482663"/>
                      <a:pt x="693701" y="1868559"/>
                      <a:pt x="750458" y="1869863"/>
                    </a:cubicBezTo>
                    <a:cubicBezTo>
                      <a:pt x="838332" y="1950205"/>
                      <a:pt x="866293" y="1733321"/>
                      <a:pt x="753004" y="1499392"/>
                    </a:cubicBezTo>
                    <a:cubicBezTo>
                      <a:pt x="725078" y="1390995"/>
                      <a:pt x="569045" y="1324088"/>
                      <a:pt x="541436" y="1183454"/>
                    </a:cubicBezTo>
                    <a:cubicBezTo>
                      <a:pt x="529719" y="1060432"/>
                      <a:pt x="499721" y="948928"/>
                      <a:pt x="602607" y="929566"/>
                    </a:cubicBezTo>
                    <a:cubicBezTo>
                      <a:pt x="707852" y="930758"/>
                      <a:pt x="865496" y="1040074"/>
                      <a:pt x="990243" y="1284282"/>
                    </a:cubicBezTo>
                    <a:cubicBezTo>
                      <a:pt x="927883" y="1594712"/>
                      <a:pt x="772766" y="1760006"/>
                      <a:pt x="899889" y="1974988"/>
                    </a:cubicBezTo>
                    <a:cubicBezTo>
                      <a:pt x="920570" y="1961072"/>
                      <a:pt x="1064798" y="1848266"/>
                      <a:pt x="1079605" y="1755353"/>
                    </a:cubicBezTo>
                    <a:cubicBezTo>
                      <a:pt x="1131307" y="1846764"/>
                      <a:pt x="1228786" y="1994111"/>
                      <a:pt x="1256429" y="1974268"/>
                    </a:cubicBezTo>
                    <a:cubicBezTo>
                      <a:pt x="1278713" y="1953084"/>
                      <a:pt x="1316764" y="1842339"/>
                      <a:pt x="1312651" y="1713236"/>
                    </a:cubicBezTo>
                    <a:cubicBezTo>
                      <a:pt x="1365647" y="1769609"/>
                      <a:pt x="1433667" y="1947475"/>
                      <a:pt x="1453317" y="1927140"/>
                    </a:cubicBezTo>
                    <a:cubicBezTo>
                      <a:pt x="1495189" y="1869808"/>
                      <a:pt x="1583126" y="1259496"/>
                      <a:pt x="1527006" y="975969"/>
                    </a:cubicBezTo>
                    <a:cubicBezTo>
                      <a:pt x="1415700" y="740042"/>
                      <a:pt x="1151734" y="497425"/>
                      <a:pt x="1005301" y="349610"/>
                    </a:cubicBezTo>
                    <a:cubicBezTo>
                      <a:pt x="812688" y="200835"/>
                      <a:pt x="770719" y="167547"/>
                      <a:pt x="648407" y="890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6ED5BAA-DD31-4E16-AD3F-41F738E4D7EC}"/>
                  </a:ext>
                </a:extLst>
              </p:cNvPr>
              <p:cNvSpPr/>
              <p:nvPr/>
            </p:nvSpPr>
            <p:spPr>
              <a:xfrm rot="2072551">
                <a:off x="8969432" y="548704"/>
                <a:ext cx="905452" cy="499004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D071EAA-50FA-4FBB-8A22-C1429233838A}"/>
                </a:ext>
              </a:extLst>
            </p:cNvPr>
            <p:cNvGrpSpPr/>
            <p:nvPr/>
          </p:nvGrpSpPr>
          <p:grpSpPr>
            <a:xfrm>
              <a:off x="6455203" y="4797938"/>
              <a:ext cx="3156837" cy="2526634"/>
              <a:chOff x="6455203" y="4797938"/>
              <a:chExt cx="3156837" cy="2526634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D83B7AD-B483-425B-B929-F1FA12C2BE3A}"/>
                  </a:ext>
                </a:extLst>
              </p:cNvPr>
              <p:cNvSpPr/>
              <p:nvPr/>
            </p:nvSpPr>
            <p:spPr>
              <a:xfrm flipH="1">
                <a:off x="7375151" y="4797938"/>
                <a:ext cx="2236889" cy="977958"/>
              </a:xfrm>
              <a:custGeom>
                <a:avLst/>
                <a:gdLst>
                  <a:gd name="connsiteX0" fmla="*/ 286051 w 2236889"/>
                  <a:gd name="connsiteY0" fmla="*/ 803 h 977958"/>
                  <a:gd name="connsiteX1" fmla="*/ 229697 w 2236889"/>
                  <a:gd name="connsiteY1" fmla="*/ 14026 h 977958"/>
                  <a:gd name="connsiteX2" fmla="*/ 64476 w 2236889"/>
                  <a:gd name="connsiteY2" fmla="*/ 34174 h 977958"/>
                  <a:gd name="connsiteX3" fmla="*/ 84625 w 2236889"/>
                  <a:gd name="connsiteY3" fmla="*/ 78503 h 977958"/>
                  <a:gd name="connsiteX4" fmla="*/ 0 w 2236889"/>
                  <a:gd name="connsiteY4" fmla="*/ 114770 h 977958"/>
                  <a:gd name="connsiteX5" fmla="*/ 415067 w 2236889"/>
                  <a:gd name="connsiteY5" fmla="*/ 682968 h 977958"/>
                  <a:gd name="connsiteX6" fmla="*/ 1019533 w 2236889"/>
                  <a:gd name="connsiteY6" fmla="*/ 977142 h 977958"/>
                  <a:gd name="connsiteX7" fmla="*/ 1398836 w 2236889"/>
                  <a:gd name="connsiteY7" fmla="*/ 902088 h 977958"/>
                  <a:gd name="connsiteX8" fmla="*/ 1631570 w 2236889"/>
                  <a:gd name="connsiteY8" fmla="*/ 836375 h 977958"/>
                  <a:gd name="connsiteX9" fmla="*/ 1648095 w 2236889"/>
                  <a:gd name="connsiteY9" fmla="*/ 852901 h 977958"/>
                  <a:gd name="connsiteX10" fmla="*/ 2236889 w 2236889"/>
                  <a:gd name="connsiteY10" fmla="*/ 447590 h 977958"/>
                  <a:gd name="connsiteX11" fmla="*/ 2161696 w 2236889"/>
                  <a:gd name="connsiteY11" fmla="*/ 379421 h 977958"/>
                  <a:gd name="connsiteX12" fmla="*/ 1842682 w 2236889"/>
                  <a:gd name="connsiteY12" fmla="*/ 173027 h 977958"/>
                  <a:gd name="connsiteX13" fmla="*/ 1500151 w 2236889"/>
                  <a:gd name="connsiteY13" fmla="*/ 229444 h 977958"/>
                  <a:gd name="connsiteX14" fmla="*/ 1129412 w 2236889"/>
                  <a:gd name="connsiteY14" fmla="*/ 354367 h 977958"/>
                  <a:gd name="connsiteX15" fmla="*/ 432261 w 2236889"/>
                  <a:gd name="connsiteY15" fmla="*/ 430933 h 977958"/>
                  <a:gd name="connsiteX16" fmla="*/ 1230156 w 2236889"/>
                  <a:gd name="connsiteY16" fmla="*/ 644511 h 977958"/>
                  <a:gd name="connsiteX17" fmla="*/ 1268536 w 2236889"/>
                  <a:gd name="connsiteY17" fmla="*/ 653310 h 977958"/>
                  <a:gd name="connsiteX18" fmla="*/ 1221021 w 2236889"/>
                  <a:gd name="connsiteY18" fmla="*/ 658790 h 977958"/>
                  <a:gd name="connsiteX19" fmla="*/ 382828 w 2236889"/>
                  <a:gd name="connsiteY19" fmla="*/ 445212 h 977958"/>
                  <a:gd name="connsiteX20" fmla="*/ 664913 w 2236889"/>
                  <a:gd name="connsiteY20" fmla="*/ 340437 h 977958"/>
                  <a:gd name="connsiteX21" fmla="*/ 354620 w 2236889"/>
                  <a:gd name="connsiteY21" fmla="*/ 50293 h 977958"/>
                  <a:gd name="connsiteX22" fmla="*/ 286051 w 2236889"/>
                  <a:gd name="connsiteY22" fmla="*/ 803 h 97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36889" h="977958">
                    <a:moveTo>
                      <a:pt x="286051" y="803"/>
                    </a:moveTo>
                    <a:cubicBezTo>
                      <a:pt x="271254" y="-1674"/>
                      <a:pt x="252868" y="1265"/>
                      <a:pt x="229697" y="14026"/>
                    </a:cubicBezTo>
                    <a:cubicBezTo>
                      <a:pt x="182683" y="16712"/>
                      <a:pt x="167907" y="-28960"/>
                      <a:pt x="64476" y="34174"/>
                    </a:cubicBezTo>
                    <a:cubicBezTo>
                      <a:pt x="37611" y="44920"/>
                      <a:pt x="95371" y="65070"/>
                      <a:pt x="84625" y="78503"/>
                    </a:cubicBezTo>
                    <a:cubicBezTo>
                      <a:pt x="73879" y="91936"/>
                      <a:pt x="35596" y="66412"/>
                      <a:pt x="0" y="114770"/>
                    </a:cubicBezTo>
                    <a:cubicBezTo>
                      <a:pt x="138356" y="304169"/>
                      <a:pt x="341187" y="650730"/>
                      <a:pt x="415067" y="682968"/>
                    </a:cubicBezTo>
                    <a:cubicBezTo>
                      <a:pt x="616555" y="781026"/>
                      <a:pt x="882521" y="955650"/>
                      <a:pt x="1019533" y="977142"/>
                    </a:cubicBezTo>
                    <a:cubicBezTo>
                      <a:pt x="1084009" y="983859"/>
                      <a:pt x="1231097" y="948262"/>
                      <a:pt x="1398836" y="902088"/>
                    </a:cubicBezTo>
                    <a:lnTo>
                      <a:pt x="1631570" y="836375"/>
                    </a:lnTo>
                    <a:lnTo>
                      <a:pt x="1648095" y="852901"/>
                    </a:lnTo>
                    <a:lnTo>
                      <a:pt x="2236889" y="447590"/>
                    </a:lnTo>
                    <a:lnTo>
                      <a:pt x="2161696" y="379421"/>
                    </a:lnTo>
                    <a:cubicBezTo>
                      <a:pt x="2096150" y="323102"/>
                      <a:pt x="2012498" y="262674"/>
                      <a:pt x="1842682" y="173027"/>
                    </a:cubicBezTo>
                    <a:cubicBezTo>
                      <a:pt x="1690223" y="144147"/>
                      <a:pt x="1627088" y="185788"/>
                      <a:pt x="1500151" y="229444"/>
                    </a:cubicBezTo>
                    <a:cubicBezTo>
                      <a:pt x="1381273" y="256981"/>
                      <a:pt x="1320155" y="323472"/>
                      <a:pt x="1129412" y="354367"/>
                    </a:cubicBezTo>
                    <a:cubicBezTo>
                      <a:pt x="868820" y="343621"/>
                      <a:pt x="487334" y="353024"/>
                      <a:pt x="432261" y="430933"/>
                    </a:cubicBezTo>
                    <a:cubicBezTo>
                      <a:pt x="258980" y="614959"/>
                      <a:pt x="871506" y="629735"/>
                      <a:pt x="1230156" y="644511"/>
                    </a:cubicBezTo>
                    <a:lnTo>
                      <a:pt x="1268536" y="653310"/>
                    </a:lnTo>
                    <a:lnTo>
                      <a:pt x="1221021" y="658790"/>
                    </a:lnTo>
                    <a:cubicBezTo>
                      <a:pt x="247830" y="656776"/>
                      <a:pt x="372082" y="492898"/>
                      <a:pt x="382828" y="445212"/>
                    </a:cubicBezTo>
                    <a:cubicBezTo>
                      <a:pt x="413723" y="368646"/>
                      <a:pt x="565512" y="352526"/>
                      <a:pt x="664913" y="340437"/>
                    </a:cubicBezTo>
                    <a:cubicBezTo>
                      <a:pt x="591034" y="243722"/>
                      <a:pt x="452677" y="-18213"/>
                      <a:pt x="354620" y="50293"/>
                    </a:cubicBezTo>
                    <a:cubicBezTo>
                      <a:pt x="342531" y="64397"/>
                      <a:pt x="330442" y="8233"/>
                      <a:pt x="286051" y="80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3FB22B3-90FD-4EC6-A457-ED0930AFAA87}"/>
                  </a:ext>
                </a:extLst>
              </p:cNvPr>
              <p:cNvSpPr/>
              <p:nvPr/>
            </p:nvSpPr>
            <p:spPr>
              <a:xfrm rot="2072551">
                <a:off x="7112049" y="5401917"/>
                <a:ext cx="858268" cy="393378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Rectangle 42">
                <a:extLst>
                  <a:ext uri="{FF2B5EF4-FFF2-40B4-BE49-F238E27FC236}">
                    <a16:creationId xmlns:a16="http://schemas.microsoft.com/office/drawing/2014/main" id="{931D51FB-7D5D-41E0-9795-957BA9952901}"/>
                  </a:ext>
                </a:extLst>
              </p:cNvPr>
              <p:cNvSpPr/>
              <p:nvPr/>
            </p:nvSpPr>
            <p:spPr>
              <a:xfrm rot="12914339">
                <a:off x="6455203" y="5616812"/>
                <a:ext cx="1087289" cy="1707760"/>
              </a:xfrm>
              <a:custGeom>
                <a:avLst/>
                <a:gdLst>
                  <a:gd name="connsiteX0" fmla="*/ 0 w 777759"/>
                  <a:gd name="connsiteY0" fmla="*/ 0 h 968130"/>
                  <a:gd name="connsiteX1" fmla="*/ 777759 w 777759"/>
                  <a:gd name="connsiteY1" fmla="*/ 0 h 968130"/>
                  <a:gd name="connsiteX2" fmla="*/ 777759 w 777759"/>
                  <a:gd name="connsiteY2" fmla="*/ 968130 h 968130"/>
                  <a:gd name="connsiteX3" fmla="*/ 0 w 777759"/>
                  <a:gd name="connsiteY3" fmla="*/ 968130 h 968130"/>
                  <a:gd name="connsiteX4" fmla="*/ 0 w 777759"/>
                  <a:gd name="connsiteY4" fmla="*/ 0 h 968130"/>
                  <a:gd name="connsiteX0" fmla="*/ 0 w 789458"/>
                  <a:gd name="connsiteY0" fmla="*/ 500269 h 968130"/>
                  <a:gd name="connsiteX1" fmla="*/ 789458 w 789458"/>
                  <a:gd name="connsiteY1" fmla="*/ 0 h 968130"/>
                  <a:gd name="connsiteX2" fmla="*/ 789458 w 789458"/>
                  <a:gd name="connsiteY2" fmla="*/ 968130 h 968130"/>
                  <a:gd name="connsiteX3" fmla="*/ 11699 w 789458"/>
                  <a:gd name="connsiteY3" fmla="*/ 968130 h 968130"/>
                  <a:gd name="connsiteX4" fmla="*/ 0 w 789458"/>
                  <a:gd name="connsiteY4" fmla="*/ 500269 h 968130"/>
                  <a:gd name="connsiteX0" fmla="*/ 0 w 788533"/>
                  <a:gd name="connsiteY0" fmla="*/ 562468 h 968130"/>
                  <a:gd name="connsiteX1" fmla="*/ 788533 w 788533"/>
                  <a:gd name="connsiteY1" fmla="*/ 0 h 968130"/>
                  <a:gd name="connsiteX2" fmla="*/ 788533 w 788533"/>
                  <a:gd name="connsiteY2" fmla="*/ 968130 h 968130"/>
                  <a:gd name="connsiteX3" fmla="*/ 10774 w 788533"/>
                  <a:gd name="connsiteY3" fmla="*/ 968130 h 968130"/>
                  <a:gd name="connsiteX4" fmla="*/ 0 w 788533"/>
                  <a:gd name="connsiteY4" fmla="*/ 562468 h 968130"/>
                  <a:gd name="connsiteX0" fmla="*/ 0 w 788995"/>
                  <a:gd name="connsiteY0" fmla="*/ 531368 h 968130"/>
                  <a:gd name="connsiteX1" fmla="*/ 788995 w 788995"/>
                  <a:gd name="connsiteY1" fmla="*/ 0 h 968130"/>
                  <a:gd name="connsiteX2" fmla="*/ 788995 w 788995"/>
                  <a:gd name="connsiteY2" fmla="*/ 968130 h 968130"/>
                  <a:gd name="connsiteX3" fmla="*/ 11236 w 788995"/>
                  <a:gd name="connsiteY3" fmla="*/ 968130 h 968130"/>
                  <a:gd name="connsiteX4" fmla="*/ 0 w 788995"/>
                  <a:gd name="connsiteY4" fmla="*/ 531368 h 968130"/>
                  <a:gd name="connsiteX0" fmla="*/ 0 w 837074"/>
                  <a:gd name="connsiteY0" fmla="*/ 798985 h 1235747"/>
                  <a:gd name="connsiteX1" fmla="*/ 837074 w 837074"/>
                  <a:gd name="connsiteY1" fmla="*/ 0 h 1235747"/>
                  <a:gd name="connsiteX2" fmla="*/ 788995 w 837074"/>
                  <a:gd name="connsiteY2" fmla="*/ 1235747 h 1235747"/>
                  <a:gd name="connsiteX3" fmla="*/ 11236 w 837074"/>
                  <a:gd name="connsiteY3" fmla="*/ 1235747 h 1235747"/>
                  <a:gd name="connsiteX4" fmla="*/ 0 w 837074"/>
                  <a:gd name="connsiteY4" fmla="*/ 798985 h 1235747"/>
                  <a:gd name="connsiteX0" fmla="*/ 0 w 837074"/>
                  <a:gd name="connsiteY0" fmla="*/ 798985 h 1235747"/>
                  <a:gd name="connsiteX1" fmla="*/ 837074 w 837074"/>
                  <a:gd name="connsiteY1" fmla="*/ 0 h 1235747"/>
                  <a:gd name="connsiteX2" fmla="*/ 826055 w 837074"/>
                  <a:gd name="connsiteY2" fmla="*/ 1211296 h 1235747"/>
                  <a:gd name="connsiteX3" fmla="*/ 11236 w 837074"/>
                  <a:gd name="connsiteY3" fmla="*/ 1235747 h 1235747"/>
                  <a:gd name="connsiteX4" fmla="*/ 0 w 837074"/>
                  <a:gd name="connsiteY4" fmla="*/ 798985 h 1235747"/>
                  <a:gd name="connsiteX0" fmla="*/ 41493 w 878567"/>
                  <a:gd name="connsiteY0" fmla="*/ 798985 h 1247707"/>
                  <a:gd name="connsiteX1" fmla="*/ 878567 w 878567"/>
                  <a:gd name="connsiteY1" fmla="*/ 0 h 1247707"/>
                  <a:gd name="connsiteX2" fmla="*/ 867548 w 878567"/>
                  <a:gd name="connsiteY2" fmla="*/ 1211296 h 1247707"/>
                  <a:gd name="connsiteX3" fmla="*/ 0 w 878567"/>
                  <a:gd name="connsiteY3" fmla="*/ 1247707 h 1247707"/>
                  <a:gd name="connsiteX4" fmla="*/ 41493 w 878567"/>
                  <a:gd name="connsiteY4" fmla="*/ 798985 h 1247707"/>
                  <a:gd name="connsiteX0" fmla="*/ 22785 w 878567"/>
                  <a:gd name="connsiteY0" fmla="*/ 862057 h 1247707"/>
                  <a:gd name="connsiteX1" fmla="*/ 878567 w 878567"/>
                  <a:gd name="connsiteY1" fmla="*/ 0 h 1247707"/>
                  <a:gd name="connsiteX2" fmla="*/ 867548 w 878567"/>
                  <a:gd name="connsiteY2" fmla="*/ 1211296 h 1247707"/>
                  <a:gd name="connsiteX3" fmla="*/ 0 w 878567"/>
                  <a:gd name="connsiteY3" fmla="*/ 1247707 h 1247707"/>
                  <a:gd name="connsiteX4" fmla="*/ 22785 w 878567"/>
                  <a:gd name="connsiteY4" fmla="*/ 862057 h 1247707"/>
                  <a:gd name="connsiteX0" fmla="*/ 22785 w 876139"/>
                  <a:gd name="connsiteY0" fmla="*/ 995559 h 1381209"/>
                  <a:gd name="connsiteX1" fmla="*/ 876139 w 876139"/>
                  <a:gd name="connsiteY1" fmla="*/ 1 h 1381209"/>
                  <a:gd name="connsiteX2" fmla="*/ 867548 w 876139"/>
                  <a:gd name="connsiteY2" fmla="*/ 1344798 h 1381209"/>
                  <a:gd name="connsiteX3" fmla="*/ 0 w 876139"/>
                  <a:gd name="connsiteY3" fmla="*/ 1381209 h 1381209"/>
                  <a:gd name="connsiteX4" fmla="*/ 22785 w 876139"/>
                  <a:gd name="connsiteY4" fmla="*/ 995559 h 1381209"/>
                  <a:gd name="connsiteX0" fmla="*/ 43505 w 876139"/>
                  <a:gd name="connsiteY0" fmla="*/ 867977 h 1381208"/>
                  <a:gd name="connsiteX1" fmla="*/ 876139 w 876139"/>
                  <a:gd name="connsiteY1" fmla="*/ 0 h 1381208"/>
                  <a:gd name="connsiteX2" fmla="*/ 867548 w 876139"/>
                  <a:gd name="connsiteY2" fmla="*/ 1344797 h 1381208"/>
                  <a:gd name="connsiteX3" fmla="*/ 0 w 876139"/>
                  <a:gd name="connsiteY3" fmla="*/ 1381208 h 1381208"/>
                  <a:gd name="connsiteX4" fmla="*/ 43505 w 876139"/>
                  <a:gd name="connsiteY4" fmla="*/ 867977 h 1381208"/>
                  <a:gd name="connsiteX0" fmla="*/ 0 w 886893"/>
                  <a:gd name="connsiteY0" fmla="*/ 924969 h 1381208"/>
                  <a:gd name="connsiteX1" fmla="*/ 886893 w 886893"/>
                  <a:gd name="connsiteY1" fmla="*/ 0 h 1381208"/>
                  <a:gd name="connsiteX2" fmla="*/ 878302 w 886893"/>
                  <a:gd name="connsiteY2" fmla="*/ 1344797 h 1381208"/>
                  <a:gd name="connsiteX3" fmla="*/ 10754 w 886893"/>
                  <a:gd name="connsiteY3" fmla="*/ 1381208 h 1381208"/>
                  <a:gd name="connsiteX4" fmla="*/ 0 w 886893"/>
                  <a:gd name="connsiteY4" fmla="*/ 924969 h 1381208"/>
                  <a:gd name="connsiteX0" fmla="*/ 0 w 880290"/>
                  <a:gd name="connsiteY0" fmla="*/ 1794812 h 2251051"/>
                  <a:gd name="connsiteX1" fmla="*/ 880290 w 880290"/>
                  <a:gd name="connsiteY1" fmla="*/ 0 h 2251051"/>
                  <a:gd name="connsiteX2" fmla="*/ 878302 w 880290"/>
                  <a:gd name="connsiteY2" fmla="*/ 2214640 h 2251051"/>
                  <a:gd name="connsiteX3" fmla="*/ 10754 w 880290"/>
                  <a:gd name="connsiteY3" fmla="*/ 2251051 h 2251051"/>
                  <a:gd name="connsiteX4" fmla="*/ 0 w 880290"/>
                  <a:gd name="connsiteY4" fmla="*/ 1794812 h 2251051"/>
                  <a:gd name="connsiteX0" fmla="*/ 0 w 981039"/>
                  <a:gd name="connsiteY0" fmla="*/ 1069204 h 2251051"/>
                  <a:gd name="connsiteX1" fmla="*/ 981039 w 981039"/>
                  <a:gd name="connsiteY1" fmla="*/ 0 h 2251051"/>
                  <a:gd name="connsiteX2" fmla="*/ 979051 w 981039"/>
                  <a:gd name="connsiteY2" fmla="*/ 2214640 h 2251051"/>
                  <a:gd name="connsiteX3" fmla="*/ 111503 w 981039"/>
                  <a:gd name="connsiteY3" fmla="*/ 2251051 h 2251051"/>
                  <a:gd name="connsiteX4" fmla="*/ 0 w 981039"/>
                  <a:gd name="connsiteY4" fmla="*/ 1069204 h 2251051"/>
                  <a:gd name="connsiteX0" fmla="*/ 0 w 940344"/>
                  <a:gd name="connsiteY0" fmla="*/ 1026460 h 2251051"/>
                  <a:gd name="connsiteX1" fmla="*/ 940344 w 940344"/>
                  <a:gd name="connsiteY1" fmla="*/ 0 h 2251051"/>
                  <a:gd name="connsiteX2" fmla="*/ 938356 w 940344"/>
                  <a:gd name="connsiteY2" fmla="*/ 2214640 h 2251051"/>
                  <a:gd name="connsiteX3" fmla="*/ 70808 w 940344"/>
                  <a:gd name="connsiteY3" fmla="*/ 2251051 h 2251051"/>
                  <a:gd name="connsiteX4" fmla="*/ 0 w 940344"/>
                  <a:gd name="connsiteY4" fmla="*/ 1026460 h 2251051"/>
                  <a:gd name="connsiteX0" fmla="*/ 0 w 947935"/>
                  <a:gd name="connsiteY0" fmla="*/ 989084 h 2213675"/>
                  <a:gd name="connsiteX1" fmla="*/ 947935 w 947935"/>
                  <a:gd name="connsiteY1" fmla="*/ 0 h 2213675"/>
                  <a:gd name="connsiteX2" fmla="*/ 938356 w 947935"/>
                  <a:gd name="connsiteY2" fmla="*/ 2177264 h 2213675"/>
                  <a:gd name="connsiteX3" fmla="*/ 70808 w 947935"/>
                  <a:gd name="connsiteY3" fmla="*/ 2213675 h 2213675"/>
                  <a:gd name="connsiteX4" fmla="*/ 0 w 947935"/>
                  <a:gd name="connsiteY4" fmla="*/ 989084 h 2213675"/>
                  <a:gd name="connsiteX0" fmla="*/ 0 w 947935"/>
                  <a:gd name="connsiteY0" fmla="*/ 989084 h 2213675"/>
                  <a:gd name="connsiteX1" fmla="*/ 947935 w 947935"/>
                  <a:gd name="connsiteY1" fmla="*/ 0 h 2213675"/>
                  <a:gd name="connsiteX2" fmla="*/ 938356 w 947935"/>
                  <a:gd name="connsiteY2" fmla="*/ 2177264 h 2213675"/>
                  <a:gd name="connsiteX3" fmla="*/ 70808 w 947935"/>
                  <a:gd name="connsiteY3" fmla="*/ 2213675 h 2213675"/>
                  <a:gd name="connsiteX4" fmla="*/ 0 w 947935"/>
                  <a:gd name="connsiteY4" fmla="*/ 989084 h 221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7935" h="2213675">
                    <a:moveTo>
                      <a:pt x="0" y="989084"/>
                    </a:moveTo>
                    <a:lnTo>
                      <a:pt x="947935" y="0"/>
                    </a:lnTo>
                    <a:cubicBezTo>
                      <a:pt x="945071" y="448266"/>
                      <a:pt x="941220" y="1728998"/>
                      <a:pt x="938356" y="2177264"/>
                    </a:cubicBezTo>
                    <a:lnTo>
                      <a:pt x="70808" y="2213675"/>
                    </a:lnTo>
                    <a:lnTo>
                      <a:pt x="0" y="9890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5AA5F5F-BF39-4BCC-A333-8F2EC296AEB8}"/>
              </a:ext>
            </a:extLst>
          </p:cNvPr>
          <p:cNvGrpSpPr/>
          <p:nvPr/>
        </p:nvGrpSpPr>
        <p:grpSpPr>
          <a:xfrm>
            <a:off x="132413" y="1651593"/>
            <a:ext cx="2113244" cy="4238868"/>
            <a:chOff x="7983988" y="-850149"/>
            <a:chExt cx="3562772" cy="7146417"/>
          </a:xfrm>
        </p:grpSpPr>
        <p:grpSp>
          <p:nvGrpSpPr>
            <p:cNvPr id="26" name="Graphic 3">
              <a:extLst>
                <a:ext uri="{FF2B5EF4-FFF2-40B4-BE49-F238E27FC236}">
                  <a16:creationId xmlns:a16="http://schemas.microsoft.com/office/drawing/2014/main" id="{9ADFDD08-A58E-4F2E-8A5C-4F7996011DC8}"/>
                </a:ext>
              </a:extLst>
            </p:cNvPr>
            <p:cNvGrpSpPr/>
            <p:nvPr/>
          </p:nvGrpSpPr>
          <p:grpSpPr>
            <a:xfrm>
              <a:off x="7983988" y="3603361"/>
              <a:ext cx="3307688" cy="2692907"/>
              <a:chOff x="8155074" y="782721"/>
              <a:chExt cx="3863263" cy="3145220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E3F448E-9B7C-48DA-9431-F5224F91704E}"/>
                  </a:ext>
                </a:extLst>
              </p:cNvPr>
              <p:cNvSpPr/>
              <p:nvPr/>
            </p:nvSpPr>
            <p:spPr>
              <a:xfrm>
                <a:off x="8255617" y="1253632"/>
                <a:ext cx="470877" cy="449748"/>
              </a:xfrm>
              <a:custGeom>
                <a:avLst/>
                <a:gdLst>
                  <a:gd name="connsiteX0" fmla="*/ 832 w 470877"/>
                  <a:gd name="connsiteY0" fmla="*/ 18919 h 449748"/>
                  <a:gd name="connsiteX1" fmla="*/ 154772 w 470877"/>
                  <a:gd name="connsiteY1" fmla="*/ 441501 h 449748"/>
                  <a:gd name="connsiteX2" fmla="*/ 178920 w 470877"/>
                  <a:gd name="connsiteY2" fmla="*/ 445727 h 449748"/>
                  <a:gd name="connsiteX3" fmla="*/ 467785 w 470877"/>
                  <a:gd name="connsiteY3" fmla="*/ 101020 h 449748"/>
                  <a:gd name="connsiteX4" fmla="*/ 459334 w 470877"/>
                  <a:gd name="connsiteY4" fmla="*/ 78080 h 449748"/>
                  <a:gd name="connsiteX5" fmla="*/ 16528 w 470877"/>
                  <a:gd name="connsiteY5" fmla="*/ 204 h 449748"/>
                  <a:gd name="connsiteX6" fmla="*/ 832 w 470877"/>
                  <a:gd name="connsiteY6" fmla="*/ 18919 h 449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0877" h="449748">
                    <a:moveTo>
                      <a:pt x="832" y="18919"/>
                    </a:moveTo>
                    <a:lnTo>
                      <a:pt x="154772" y="441501"/>
                    </a:lnTo>
                    <a:cubicBezTo>
                      <a:pt x="158395" y="451764"/>
                      <a:pt x="171978" y="454178"/>
                      <a:pt x="178920" y="445727"/>
                    </a:cubicBezTo>
                    <a:lnTo>
                      <a:pt x="467785" y="101020"/>
                    </a:lnTo>
                    <a:cubicBezTo>
                      <a:pt x="474728" y="92569"/>
                      <a:pt x="470200" y="79891"/>
                      <a:pt x="459334" y="78080"/>
                    </a:cubicBezTo>
                    <a:lnTo>
                      <a:pt x="16528" y="204"/>
                    </a:lnTo>
                    <a:cubicBezTo>
                      <a:pt x="5963" y="-1607"/>
                      <a:pt x="-2790" y="8958"/>
                      <a:pt x="832" y="18919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29C8F50-82A7-4DF9-89C1-694AE81A7181}"/>
                  </a:ext>
                </a:extLst>
              </p:cNvPr>
              <p:cNvSpPr/>
              <p:nvPr/>
            </p:nvSpPr>
            <p:spPr>
              <a:xfrm>
                <a:off x="8861043" y="3301851"/>
                <a:ext cx="507099" cy="482951"/>
              </a:xfrm>
              <a:custGeom>
                <a:avLst/>
                <a:gdLst>
                  <a:gd name="connsiteX0" fmla="*/ 501062 w 507098"/>
                  <a:gd name="connsiteY0" fmla="*/ 443711 h 482951"/>
                  <a:gd name="connsiteX1" fmla="*/ 427110 w 507098"/>
                  <a:gd name="connsiteY1" fmla="*/ 479933 h 482951"/>
                  <a:gd name="connsiteX2" fmla="*/ 150319 w 507098"/>
                  <a:gd name="connsiteY2" fmla="*/ 478122 h 482951"/>
                  <a:gd name="connsiteX3" fmla="*/ 40749 w 507098"/>
                  <a:gd name="connsiteY3" fmla="*/ 392096 h 482951"/>
                  <a:gd name="connsiteX4" fmla="*/ 0 w 507098"/>
                  <a:gd name="connsiteY4" fmla="*/ 236948 h 482951"/>
                  <a:gd name="connsiteX5" fmla="*/ 302 w 507098"/>
                  <a:gd name="connsiteY5" fmla="*/ 0 h 482951"/>
                  <a:gd name="connsiteX6" fmla="*/ 191671 w 507098"/>
                  <a:gd name="connsiteY6" fmla="*/ 118323 h 482951"/>
                  <a:gd name="connsiteX7" fmla="*/ 491101 w 507098"/>
                  <a:gd name="connsiteY7" fmla="*/ 247211 h 482951"/>
                  <a:gd name="connsiteX8" fmla="*/ 504382 w 507098"/>
                  <a:gd name="connsiteY8" fmla="*/ 265020 h 482951"/>
                  <a:gd name="connsiteX9" fmla="*/ 509514 w 507098"/>
                  <a:gd name="connsiteY9" fmla="*/ 427110 h 482951"/>
                  <a:gd name="connsiteX10" fmla="*/ 501062 w 507098"/>
                  <a:gd name="connsiteY10" fmla="*/ 443711 h 482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7098" h="482951">
                    <a:moveTo>
                      <a:pt x="501062" y="443711"/>
                    </a:moveTo>
                    <a:cubicBezTo>
                      <a:pt x="480838" y="464841"/>
                      <a:pt x="455785" y="477518"/>
                      <a:pt x="427110" y="479933"/>
                    </a:cubicBezTo>
                    <a:cubicBezTo>
                      <a:pt x="344405" y="486875"/>
                      <a:pt x="159676" y="480537"/>
                      <a:pt x="150319" y="478122"/>
                    </a:cubicBezTo>
                    <a:cubicBezTo>
                      <a:pt x="101420" y="465143"/>
                      <a:pt x="66406" y="434354"/>
                      <a:pt x="40749" y="392096"/>
                    </a:cubicBezTo>
                    <a:cubicBezTo>
                      <a:pt x="11772" y="344405"/>
                      <a:pt x="0" y="292186"/>
                      <a:pt x="0" y="236948"/>
                    </a:cubicBezTo>
                    <a:cubicBezTo>
                      <a:pt x="0" y="157865"/>
                      <a:pt x="0" y="79083"/>
                      <a:pt x="302" y="0"/>
                    </a:cubicBezTo>
                    <a:cubicBezTo>
                      <a:pt x="24751" y="13583"/>
                      <a:pt x="143074" y="91459"/>
                      <a:pt x="191671" y="118323"/>
                    </a:cubicBezTo>
                    <a:cubicBezTo>
                      <a:pt x="287356" y="171146"/>
                      <a:pt x="387267" y="214008"/>
                      <a:pt x="491101" y="247211"/>
                    </a:cubicBezTo>
                    <a:cubicBezTo>
                      <a:pt x="500760" y="250229"/>
                      <a:pt x="504684" y="254455"/>
                      <a:pt x="504382" y="265020"/>
                    </a:cubicBezTo>
                    <a:cubicBezTo>
                      <a:pt x="503477" y="296110"/>
                      <a:pt x="509514" y="399642"/>
                      <a:pt x="509514" y="427110"/>
                    </a:cubicBezTo>
                    <a:cubicBezTo>
                      <a:pt x="507099" y="443108"/>
                      <a:pt x="501968" y="440391"/>
                      <a:pt x="501062" y="443711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D1739FD-DCA0-4C3E-838F-57B329598130}"/>
                  </a:ext>
                </a:extLst>
              </p:cNvPr>
              <p:cNvSpPr/>
              <p:nvPr/>
            </p:nvSpPr>
            <p:spPr>
              <a:xfrm>
                <a:off x="10179802" y="3580672"/>
                <a:ext cx="250531" cy="172051"/>
              </a:xfrm>
              <a:custGeom>
                <a:avLst/>
                <a:gdLst>
                  <a:gd name="connsiteX0" fmla="*/ 167222 w 250530"/>
                  <a:gd name="connsiteY0" fmla="*/ 174851 h 172051"/>
                  <a:gd name="connsiteX1" fmla="*/ 49804 w 250530"/>
                  <a:gd name="connsiteY1" fmla="*/ 119312 h 172051"/>
                  <a:gd name="connsiteX2" fmla="*/ 0 w 250530"/>
                  <a:gd name="connsiteY2" fmla="*/ 37210 h 172051"/>
                  <a:gd name="connsiteX3" fmla="*/ 218536 w 250530"/>
                  <a:gd name="connsiteY3" fmla="*/ 989 h 172051"/>
                  <a:gd name="connsiteX4" fmla="*/ 229402 w 250530"/>
                  <a:gd name="connsiteY4" fmla="*/ 9139 h 172051"/>
                  <a:gd name="connsiteX5" fmla="*/ 252040 w 250530"/>
                  <a:gd name="connsiteY5" fmla="*/ 154930 h 172051"/>
                  <a:gd name="connsiteX6" fmla="*/ 241778 w 250530"/>
                  <a:gd name="connsiteY6" fmla="*/ 168211 h 172051"/>
                  <a:gd name="connsiteX7" fmla="*/ 167222 w 250530"/>
                  <a:gd name="connsiteY7" fmla="*/ 174851 h 172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0530" h="172051">
                    <a:moveTo>
                      <a:pt x="167222" y="174851"/>
                    </a:moveTo>
                    <a:cubicBezTo>
                      <a:pt x="118927" y="174248"/>
                      <a:pt x="79083" y="153119"/>
                      <a:pt x="49804" y="119312"/>
                    </a:cubicBezTo>
                    <a:cubicBezTo>
                      <a:pt x="43466" y="111766"/>
                      <a:pt x="11772" y="65282"/>
                      <a:pt x="0" y="37210"/>
                    </a:cubicBezTo>
                    <a:cubicBezTo>
                      <a:pt x="49503" y="28759"/>
                      <a:pt x="196199" y="7026"/>
                      <a:pt x="218536" y="989"/>
                    </a:cubicBezTo>
                    <a:cubicBezTo>
                      <a:pt x="229402" y="-2030"/>
                      <a:pt x="228195" y="2196"/>
                      <a:pt x="229402" y="9139"/>
                    </a:cubicBezTo>
                    <a:cubicBezTo>
                      <a:pt x="231213" y="32984"/>
                      <a:pt x="246003" y="127160"/>
                      <a:pt x="252040" y="154930"/>
                    </a:cubicBezTo>
                    <a:cubicBezTo>
                      <a:pt x="254153" y="164890"/>
                      <a:pt x="254153" y="164890"/>
                      <a:pt x="241778" y="168211"/>
                    </a:cubicBezTo>
                    <a:cubicBezTo>
                      <a:pt x="219743" y="172738"/>
                      <a:pt x="185936" y="174851"/>
                      <a:pt x="167222" y="174851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D8BEFA1-54FE-4603-8490-797E953679B0}"/>
                  </a:ext>
                </a:extLst>
              </p:cNvPr>
              <p:cNvSpPr/>
              <p:nvPr/>
            </p:nvSpPr>
            <p:spPr>
              <a:xfrm>
                <a:off x="8279581" y="782721"/>
                <a:ext cx="3299161" cy="3145220"/>
              </a:xfrm>
              <a:custGeom>
                <a:avLst/>
                <a:gdLst>
                  <a:gd name="connsiteX0" fmla="*/ 3299874 w 3299160"/>
                  <a:gd name="connsiteY0" fmla="*/ 1364273 h 3145220"/>
                  <a:gd name="connsiteX1" fmla="*/ 3266068 w 3299160"/>
                  <a:gd name="connsiteY1" fmla="*/ 1133060 h 3145220"/>
                  <a:gd name="connsiteX2" fmla="*/ 3247655 w 3299160"/>
                  <a:gd name="connsiteY2" fmla="*/ 1064843 h 3145220"/>
                  <a:gd name="connsiteX3" fmla="*/ 3132049 w 3299160"/>
                  <a:gd name="connsiteY3" fmla="*/ 794994 h 3145220"/>
                  <a:gd name="connsiteX4" fmla="*/ 2821149 w 3299160"/>
                  <a:gd name="connsiteY4" fmla="*/ 417085 h 3145220"/>
                  <a:gd name="connsiteX5" fmla="*/ 2482781 w 3299160"/>
                  <a:gd name="connsiteY5" fmla="*/ 189796 h 3145220"/>
                  <a:gd name="connsiteX6" fmla="*/ 1761675 w 3299160"/>
                  <a:gd name="connsiteY6" fmla="*/ 238 h 3145220"/>
                  <a:gd name="connsiteX7" fmla="*/ 1078298 w 3299160"/>
                  <a:gd name="connsiteY7" fmla="*/ 82339 h 3145220"/>
                  <a:gd name="connsiteX8" fmla="*/ 761664 w 3299160"/>
                  <a:gd name="connsiteY8" fmla="*/ 219075 h 3145220"/>
                  <a:gd name="connsiteX9" fmla="*/ 514453 w 3299160"/>
                  <a:gd name="connsiteY9" fmla="*/ 386297 h 3145220"/>
                  <a:gd name="connsiteX10" fmla="*/ 133525 w 3299160"/>
                  <a:gd name="connsiteY10" fmla="*/ 860495 h 3145220"/>
                  <a:gd name="connsiteX11" fmla="*/ 9769 w 3299160"/>
                  <a:gd name="connsiteY11" fmla="*/ 1271607 h 3145220"/>
                  <a:gd name="connsiteX12" fmla="*/ 114207 w 3299160"/>
                  <a:gd name="connsiteY12" fmla="*/ 1955587 h 3145220"/>
                  <a:gd name="connsiteX13" fmla="*/ 155560 w 3299160"/>
                  <a:gd name="connsiteY13" fmla="*/ 2039198 h 3145220"/>
                  <a:gd name="connsiteX14" fmla="*/ 387376 w 3299160"/>
                  <a:gd name="connsiteY14" fmla="*/ 2353116 h 3145220"/>
                  <a:gd name="connsiteX15" fmla="*/ 596555 w 3299160"/>
                  <a:gd name="connsiteY15" fmla="*/ 2532110 h 3145220"/>
                  <a:gd name="connsiteX16" fmla="*/ 913793 w 3299160"/>
                  <a:gd name="connsiteY16" fmla="*/ 2711405 h 3145220"/>
                  <a:gd name="connsiteX17" fmla="*/ 1064715 w 3299160"/>
                  <a:gd name="connsiteY17" fmla="*/ 2768756 h 3145220"/>
                  <a:gd name="connsiteX18" fmla="*/ 1081015 w 3299160"/>
                  <a:gd name="connsiteY18" fmla="*/ 2786867 h 3145220"/>
                  <a:gd name="connsiteX19" fmla="*/ 1093693 w 3299160"/>
                  <a:gd name="connsiteY19" fmla="*/ 2984877 h 3145220"/>
                  <a:gd name="connsiteX20" fmla="*/ 1139573 w 3299160"/>
                  <a:gd name="connsiteY20" fmla="*/ 3077543 h 3145220"/>
                  <a:gd name="connsiteX21" fmla="*/ 1278421 w 3299160"/>
                  <a:gd name="connsiteY21" fmla="*/ 3145760 h 3145220"/>
                  <a:gd name="connsiteX22" fmla="*/ 1497259 w 3299160"/>
                  <a:gd name="connsiteY22" fmla="*/ 3145458 h 3145220"/>
                  <a:gd name="connsiteX23" fmla="*/ 1579059 w 3299160"/>
                  <a:gd name="connsiteY23" fmla="*/ 3119499 h 3145220"/>
                  <a:gd name="connsiteX24" fmla="*/ 1672932 w 3299160"/>
                  <a:gd name="connsiteY24" fmla="*/ 2969482 h 3145220"/>
                  <a:gd name="connsiteX25" fmla="*/ 1679271 w 3299160"/>
                  <a:gd name="connsiteY25" fmla="*/ 2879533 h 3145220"/>
                  <a:gd name="connsiteX26" fmla="*/ 1694665 w 3299160"/>
                  <a:gd name="connsiteY26" fmla="*/ 2862026 h 3145220"/>
                  <a:gd name="connsiteX27" fmla="*/ 2105475 w 3299160"/>
                  <a:gd name="connsiteY27" fmla="*/ 2807392 h 3145220"/>
                  <a:gd name="connsiteX28" fmla="*/ 2125095 w 3299160"/>
                  <a:gd name="connsiteY28" fmla="*/ 2823088 h 3145220"/>
                  <a:gd name="connsiteX29" fmla="*/ 2179729 w 3299160"/>
                  <a:gd name="connsiteY29" fmla="*/ 3065469 h 3145220"/>
                  <a:gd name="connsiteX30" fmla="*/ 2323407 w 3299160"/>
                  <a:gd name="connsiteY30" fmla="*/ 3145760 h 3145220"/>
                  <a:gd name="connsiteX31" fmla="*/ 2530171 w 3299160"/>
                  <a:gd name="connsiteY31" fmla="*/ 3145458 h 3145220"/>
                  <a:gd name="connsiteX32" fmla="*/ 2648494 w 3299160"/>
                  <a:gd name="connsiteY32" fmla="*/ 3087202 h 3145220"/>
                  <a:gd name="connsiteX33" fmla="*/ 2720031 w 3299160"/>
                  <a:gd name="connsiteY33" fmla="*/ 2883155 h 3145220"/>
                  <a:gd name="connsiteX34" fmla="*/ 2720333 w 3299160"/>
                  <a:gd name="connsiteY34" fmla="*/ 2543882 h 3145220"/>
                  <a:gd name="connsiteX35" fmla="*/ 2736330 w 3299160"/>
                  <a:gd name="connsiteY35" fmla="*/ 2508868 h 3145220"/>
                  <a:gd name="connsiteX36" fmla="*/ 2934039 w 3299160"/>
                  <a:gd name="connsiteY36" fmla="*/ 2330176 h 3145220"/>
                  <a:gd name="connsiteX37" fmla="*/ 3084055 w 3299160"/>
                  <a:gd name="connsiteY37" fmla="*/ 2139712 h 3145220"/>
                  <a:gd name="connsiteX38" fmla="*/ 3255805 w 3299160"/>
                  <a:gd name="connsiteY38" fmla="*/ 1760897 h 3145220"/>
                  <a:gd name="connsiteX39" fmla="*/ 3299874 w 3299160"/>
                  <a:gd name="connsiteY39" fmla="*/ 1364273 h 314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299160" h="3145220">
                    <a:moveTo>
                      <a:pt x="3299874" y="1364273"/>
                    </a:moveTo>
                    <a:cubicBezTo>
                      <a:pt x="3292026" y="1243837"/>
                      <a:pt x="3270596" y="1153284"/>
                      <a:pt x="3266068" y="1133060"/>
                    </a:cubicBezTo>
                    <a:cubicBezTo>
                      <a:pt x="3260333" y="1110120"/>
                      <a:pt x="3254296" y="1087482"/>
                      <a:pt x="3247655" y="1064843"/>
                    </a:cubicBezTo>
                    <a:cubicBezTo>
                      <a:pt x="3218678" y="970668"/>
                      <a:pt x="3180344" y="880718"/>
                      <a:pt x="3132049" y="794994"/>
                    </a:cubicBezTo>
                    <a:cubicBezTo>
                      <a:pt x="3050853" y="650713"/>
                      <a:pt x="2945207" y="526051"/>
                      <a:pt x="2821149" y="417085"/>
                    </a:cubicBezTo>
                    <a:cubicBezTo>
                      <a:pt x="2718220" y="326834"/>
                      <a:pt x="2602312" y="256202"/>
                      <a:pt x="2482781" y="189796"/>
                    </a:cubicBezTo>
                    <a:cubicBezTo>
                      <a:pt x="2184257" y="24385"/>
                      <a:pt x="1826873" y="1445"/>
                      <a:pt x="1761675" y="238"/>
                    </a:cubicBezTo>
                    <a:cubicBezTo>
                      <a:pt x="1650898" y="-1271"/>
                      <a:pt x="1319472" y="2049"/>
                      <a:pt x="1078298" y="82339"/>
                    </a:cubicBezTo>
                    <a:cubicBezTo>
                      <a:pt x="968729" y="118863"/>
                      <a:pt x="862781" y="163234"/>
                      <a:pt x="761664" y="219075"/>
                    </a:cubicBezTo>
                    <a:cubicBezTo>
                      <a:pt x="674430" y="267370"/>
                      <a:pt x="594140" y="325928"/>
                      <a:pt x="514453" y="386297"/>
                    </a:cubicBezTo>
                    <a:cubicBezTo>
                      <a:pt x="324593" y="529975"/>
                      <a:pt x="179104" y="753340"/>
                      <a:pt x="133525" y="860495"/>
                    </a:cubicBezTo>
                    <a:cubicBezTo>
                      <a:pt x="39953" y="1080238"/>
                      <a:pt x="13995" y="1186185"/>
                      <a:pt x="9769" y="1271607"/>
                    </a:cubicBezTo>
                    <a:cubicBezTo>
                      <a:pt x="-13473" y="1420114"/>
                      <a:pt x="-1399" y="1658572"/>
                      <a:pt x="114207" y="1955587"/>
                    </a:cubicBezTo>
                    <a:cubicBezTo>
                      <a:pt x="125375" y="1984564"/>
                      <a:pt x="140467" y="2012032"/>
                      <a:pt x="155560" y="2039198"/>
                    </a:cubicBezTo>
                    <a:cubicBezTo>
                      <a:pt x="218343" y="2154804"/>
                      <a:pt x="296219" y="2258941"/>
                      <a:pt x="387376" y="2353116"/>
                    </a:cubicBezTo>
                    <a:cubicBezTo>
                      <a:pt x="447141" y="2414994"/>
                      <a:pt x="591423" y="2528488"/>
                      <a:pt x="596555" y="2532110"/>
                    </a:cubicBezTo>
                    <a:cubicBezTo>
                      <a:pt x="696163" y="2602741"/>
                      <a:pt x="801809" y="2662809"/>
                      <a:pt x="913793" y="2711405"/>
                    </a:cubicBezTo>
                    <a:cubicBezTo>
                      <a:pt x="963296" y="2732836"/>
                      <a:pt x="1013402" y="2752154"/>
                      <a:pt x="1064715" y="2768756"/>
                    </a:cubicBezTo>
                    <a:cubicBezTo>
                      <a:pt x="1073771" y="2771774"/>
                      <a:pt x="1081619" y="2775095"/>
                      <a:pt x="1081015" y="2786867"/>
                    </a:cubicBezTo>
                    <a:cubicBezTo>
                      <a:pt x="1078902" y="2846028"/>
                      <a:pt x="1091580" y="2977029"/>
                      <a:pt x="1093693" y="2984877"/>
                    </a:cubicBezTo>
                    <a:cubicBezTo>
                      <a:pt x="1103050" y="3018683"/>
                      <a:pt x="1117236" y="3050075"/>
                      <a:pt x="1139573" y="3077543"/>
                    </a:cubicBezTo>
                    <a:cubicBezTo>
                      <a:pt x="1175191" y="3121612"/>
                      <a:pt x="1218958" y="3147571"/>
                      <a:pt x="1278421" y="3145760"/>
                    </a:cubicBezTo>
                    <a:cubicBezTo>
                      <a:pt x="1351166" y="3143647"/>
                      <a:pt x="1424212" y="3145156"/>
                      <a:pt x="1497259" y="3145458"/>
                    </a:cubicBezTo>
                    <a:cubicBezTo>
                      <a:pt x="1527443" y="3145458"/>
                      <a:pt x="1554609" y="3137006"/>
                      <a:pt x="1579059" y="3119499"/>
                    </a:cubicBezTo>
                    <a:cubicBezTo>
                      <a:pt x="1631278" y="3082372"/>
                      <a:pt x="1658444" y="3030153"/>
                      <a:pt x="1672932" y="2969482"/>
                    </a:cubicBezTo>
                    <a:cubicBezTo>
                      <a:pt x="1680177" y="2939902"/>
                      <a:pt x="1679271" y="2909717"/>
                      <a:pt x="1679271" y="2879533"/>
                    </a:cubicBezTo>
                    <a:cubicBezTo>
                      <a:pt x="1679271" y="2868968"/>
                      <a:pt x="1682289" y="2861724"/>
                      <a:pt x="1694665" y="2862026"/>
                    </a:cubicBezTo>
                    <a:cubicBezTo>
                      <a:pt x="1718813" y="2862630"/>
                      <a:pt x="2039673" y="2823993"/>
                      <a:pt x="2105475" y="2807392"/>
                    </a:cubicBezTo>
                    <a:cubicBezTo>
                      <a:pt x="2123888" y="2802562"/>
                      <a:pt x="2122379" y="2804072"/>
                      <a:pt x="2125095" y="2823088"/>
                    </a:cubicBezTo>
                    <a:cubicBezTo>
                      <a:pt x="2137773" y="2913943"/>
                      <a:pt x="2164637" y="3043434"/>
                      <a:pt x="2179729" y="3065469"/>
                    </a:cubicBezTo>
                    <a:cubicBezTo>
                      <a:pt x="2214139" y="3115575"/>
                      <a:pt x="2257605" y="3148476"/>
                      <a:pt x="2323407" y="3145760"/>
                    </a:cubicBezTo>
                    <a:cubicBezTo>
                      <a:pt x="2392228" y="3143043"/>
                      <a:pt x="2461048" y="3143949"/>
                      <a:pt x="2530171" y="3145458"/>
                    </a:cubicBezTo>
                    <a:cubicBezTo>
                      <a:pt x="2580881" y="3146665"/>
                      <a:pt x="2618611" y="3124027"/>
                      <a:pt x="2648494" y="3087202"/>
                    </a:cubicBezTo>
                    <a:cubicBezTo>
                      <a:pt x="2696789" y="3028342"/>
                      <a:pt x="2719125" y="2958616"/>
                      <a:pt x="2720031" y="2883155"/>
                    </a:cubicBezTo>
                    <a:cubicBezTo>
                      <a:pt x="2721540" y="2769963"/>
                      <a:pt x="2720635" y="2656772"/>
                      <a:pt x="2720333" y="2543882"/>
                    </a:cubicBezTo>
                    <a:cubicBezTo>
                      <a:pt x="2720333" y="2529393"/>
                      <a:pt x="2724257" y="2518225"/>
                      <a:pt x="2736330" y="2508868"/>
                    </a:cubicBezTo>
                    <a:cubicBezTo>
                      <a:pt x="2807264" y="2454838"/>
                      <a:pt x="2873670" y="2395978"/>
                      <a:pt x="2934039" y="2330176"/>
                    </a:cubicBezTo>
                    <a:cubicBezTo>
                      <a:pt x="2988974" y="2270411"/>
                      <a:pt x="3039684" y="2207325"/>
                      <a:pt x="3084055" y="2139712"/>
                    </a:cubicBezTo>
                    <a:cubicBezTo>
                      <a:pt x="3161026" y="2022596"/>
                      <a:pt x="3223810" y="1897633"/>
                      <a:pt x="3255805" y="1760897"/>
                    </a:cubicBezTo>
                    <a:cubicBezTo>
                      <a:pt x="3299874" y="1572244"/>
                      <a:pt x="3305308" y="1453619"/>
                      <a:pt x="3299874" y="136427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76D9FA0-3EF4-49D4-9FA7-ADCA3C13858D}"/>
                  </a:ext>
                </a:extLst>
              </p:cNvPr>
              <p:cNvSpPr/>
              <p:nvPr/>
            </p:nvSpPr>
            <p:spPr>
              <a:xfrm>
                <a:off x="9340503" y="838724"/>
                <a:ext cx="1177194" cy="211291"/>
              </a:xfrm>
              <a:custGeom>
                <a:avLst/>
                <a:gdLst>
                  <a:gd name="connsiteX0" fmla="*/ 1125146 w 1177193"/>
                  <a:gd name="connsiteY0" fmla="*/ 66482 h 211291"/>
                  <a:gd name="connsiteX1" fmla="*/ 891820 w 1177193"/>
                  <a:gd name="connsiteY1" fmla="*/ 17281 h 211291"/>
                  <a:gd name="connsiteX2" fmla="*/ 391663 w 1177193"/>
                  <a:gd name="connsiteY2" fmla="*/ 15772 h 211291"/>
                  <a:gd name="connsiteX3" fmla="*/ 148980 w 1177193"/>
                  <a:gd name="connsiteY3" fmla="*/ 63765 h 211291"/>
                  <a:gd name="connsiteX4" fmla="*/ 29148 w 1177193"/>
                  <a:gd name="connsiteY4" fmla="*/ 103609 h 211291"/>
                  <a:gd name="connsiteX5" fmla="*/ 12245 w 1177193"/>
                  <a:gd name="connsiteY5" fmla="*/ 187220 h 211291"/>
                  <a:gd name="connsiteX6" fmla="*/ 78349 w 1177193"/>
                  <a:gd name="connsiteY6" fmla="*/ 208953 h 211291"/>
                  <a:gd name="connsiteX7" fmla="*/ 344576 w 1177193"/>
                  <a:gd name="connsiteY7" fmla="*/ 147075 h 211291"/>
                  <a:gd name="connsiteX8" fmla="*/ 885481 w 1177193"/>
                  <a:gd name="connsiteY8" fmla="*/ 146773 h 211291"/>
                  <a:gd name="connsiteX9" fmla="*/ 1102205 w 1177193"/>
                  <a:gd name="connsiteY9" fmla="*/ 197483 h 211291"/>
                  <a:gd name="connsiteX10" fmla="*/ 1165895 w 1177193"/>
                  <a:gd name="connsiteY10" fmla="*/ 172429 h 211291"/>
                  <a:gd name="connsiteX11" fmla="*/ 1165895 w 1177193"/>
                  <a:gd name="connsiteY11" fmla="*/ 172429 h 211291"/>
                  <a:gd name="connsiteX12" fmla="*/ 1125146 w 1177193"/>
                  <a:gd name="connsiteY12" fmla="*/ 66482 h 211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7193" h="211291">
                    <a:moveTo>
                      <a:pt x="1125146" y="66482"/>
                    </a:moveTo>
                    <a:cubicBezTo>
                      <a:pt x="1048175" y="45655"/>
                      <a:pt x="970903" y="28148"/>
                      <a:pt x="891820" y="17281"/>
                    </a:cubicBezTo>
                    <a:cubicBezTo>
                      <a:pt x="723089" y="-5961"/>
                      <a:pt x="560093" y="-5055"/>
                      <a:pt x="391663" y="15772"/>
                    </a:cubicBezTo>
                    <a:cubicBezTo>
                      <a:pt x="309863" y="26035"/>
                      <a:pt x="228667" y="42033"/>
                      <a:pt x="148980" y="63765"/>
                    </a:cubicBezTo>
                    <a:cubicBezTo>
                      <a:pt x="108231" y="74934"/>
                      <a:pt x="67482" y="85498"/>
                      <a:pt x="29148" y="103609"/>
                    </a:cubicBezTo>
                    <a:cubicBezTo>
                      <a:pt x="-1338" y="117796"/>
                      <a:pt x="-9488" y="162167"/>
                      <a:pt x="12245" y="187220"/>
                    </a:cubicBezTo>
                    <a:cubicBezTo>
                      <a:pt x="21904" y="208651"/>
                      <a:pt x="54503" y="216499"/>
                      <a:pt x="78349" y="208953"/>
                    </a:cubicBezTo>
                    <a:cubicBezTo>
                      <a:pt x="165280" y="180579"/>
                      <a:pt x="254626" y="162770"/>
                      <a:pt x="344576" y="147075"/>
                    </a:cubicBezTo>
                    <a:cubicBezTo>
                      <a:pt x="536549" y="113872"/>
                      <a:pt x="711618" y="115683"/>
                      <a:pt x="885481" y="146773"/>
                    </a:cubicBezTo>
                    <a:cubicBezTo>
                      <a:pt x="958527" y="159752"/>
                      <a:pt x="1030970" y="175448"/>
                      <a:pt x="1102205" y="197483"/>
                    </a:cubicBezTo>
                    <a:cubicBezTo>
                      <a:pt x="1126957" y="205029"/>
                      <a:pt x="1152010" y="194464"/>
                      <a:pt x="1165895" y="172429"/>
                    </a:cubicBezTo>
                    <a:cubicBezTo>
                      <a:pt x="1165895" y="172429"/>
                      <a:pt x="1165895" y="172429"/>
                      <a:pt x="1165895" y="172429"/>
                    </a:cubicBezTo>
                    <a:cubicBezTo>
                      <a:pt x="1193061" y="130473"/>
                      <a:pt x="1173139" y="79763"/>
                      <a:pt x="1125146" y="66482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4AF582F-0EE9-46B8-AC66-9DB1BFA12AED}"/>
                  </a:ext>
                </a:extLst>
              </p:cNvPr>
              <p:cNvSpPr/>
              <p:nvPr/>
            </p:nvSpPr>
            <p:spPr>
              <a:xfrm>
                <a:off x="9423065" y="1409087"/>
                <a:ext cx="470877" cy="443711"/>
              </a:xfrm>
              <a:custGeom>
                <a:avLst/>
                <a:gdLst>
                  <a:gd name="connsiteX0" fmla="*/ 457307 w 470877"/>
                  <a:gd name="connsiteY0" fmla="*/ 199 h 443711"/>
                  <a:gd name="connsiteX1" fmla="*/ 12086 w 470877"/>
                  <a:gd name="connsiteY1" fmla="*/ 64190 h 443711"/>
                  <a:gd name="connsiteX2" fmla="*/ 3031 w 470877"/>
                  <a:gd name="connsiteY2" fmla="*/ 86829 h 443711"/>
                  <a:gd name="connsiteX3" fmla="*/ 281030 w 470877"/>
                  <a:gd name="connsiteY3" fmla="*/ 440289 h 443711"/>
                  <a:gd name="connsiteX4" fmla="*/ 305177 w 470877"/>
                  <a:gd name="connsiteY4" fmla="*/ 436667 h 443711"/>
                  <a:gd name="connsiteX5" fmla="*/ 472399 w 470877"/>
                  <a:gd name="connsiteY5" fmla="*/ 19215 h 443711"/>
                  <a:gd name="connsiteX6" fmla="*/ 457307 w 470877"/>
                  <a:gd name="connsiteY6" fmla="*/ 199 h 44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0877" h="443711">
                    <a:moveTo>
                      <a:pt x="457307" y="199"/>
                    </a:moveTo>
                    <a:lnTo>
                      <a:pt x="12086" y="64190"/>
                    </a:lnTo>
                    <a:cubicBezTo>
                      <a:pt x="1220" y="65700"/>
                      <a:pt x="-3610" y="78377"/>
                      <a:pt x="3031" y="86829"/>
                    </a:cubicBezTo>
                    <a:lnTo>
                      <a:pt x="281030" y="440289"/>
                    </a:lnTo>
                    <a:cubicBezTo>
                      <a:pt x="287670" y="448740"/>
                      <a:pt x="301253" y="446929"/>
                      <a:pt x="305177" y="436667"/>
                    </a:cubicBezTo>
                    <a:lnTo>
                      <a:pt x="472399" y="19215"/>
                    </a:lnTo>
                    <a:cubicBezTo>
                      <a:pt x="476625" y="9255"/>
                      <a:pt x="468173" y="-1612"/>
                      <a:pt x="457307" y="199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3BDDB95-350C-4010-AEB7-A909D4EA01B8}"/>
                  </a:ext>
                </a:extLst>
              </p:cNvPr>
              <p:cNvSpPr/>
              <p:nvPr/>
            </p:nvSpPr>
            <p:spPr>
              <a:xfrm>
                <a:off x="8155074" y="1930568"/>
                <a:ext cx="923644" cy="839128"/>
              </a:xfrm>
              <a:custGeom>
                <a:avLst/>
                <a:gdLst>
                  <a:gd name="connsiteX0" fmla="*/ 2370 w 923644"/>
                  <a:gd name="connsiteY0" fmla="*/ 374895 h 839127"/>
                  <a:gd name="connsiteX1" fmla="*/ 80850 w 923644"/>
                  <a:gd name="connsiteY1" fmla="*/ 182318 h 839127"/>
                  <a:gd name="connsiteX2" fmla="*/ 135182 w 923644"/>
                  <a:gd name="connsiteY2" fmla="*/ 124364 h 839127"/>
                  <a:gd name="connsiteX3" fmla="*/ 379072 w 923644"/>
                  <a:gd name="connsiteY3" fmla="*/ 7248 h 839127"/>
                  <a:gd name="connsiteX4" fmla="*/ 740380 w 923644"/>
                  <a:gd name="connsiteY4" fmla="*/ 84521 h 839127"/>
                  <a:gd name="connsiteX5" fmla="*/ 919072 w 923644"/>
                  <a:gd name="connsiteY5" fmla="*/ 354068 h 839127"/>
                  <a:gd name="connsiteX6" fmla="*/ 861722 w 923644"/>
                  <a:gd name="connsiteY6" fmla="*/ 631161 h 839127"/>
                  <a:gd name="connsiteX7" fmla="*/ 557462 w 923644"/>
                  <a:gd name="connsiteY7" fmla="*/ 830982 h 839127"/>
                  <a:gd name="connsiteX8" fmla="*/ 434913 w 923644"/>
                  <a:gd name="connsiteY8" fmla="*/ 839736 h 839127"/>
                  <a:gd name="connsiteX9" fmla="*/ 234489 w 923644"/>
                  <a:gd name="connsiteY9" fmla="*/ 786007 h 839127"/>
                  <a:gd name="connsiteX10" fmla="*/ 109223 w 923644"/>
                  <a:gd name="connsiteY10" fmla="*/ 691228 h 839127"/>
                  <a:gd name="connsiteX11" fmla="*/ 5389 w 923644"/>
                  <a:gd name="connsiteY11" fmla="*/ 480541 h 839127"/>
                  <a:gd name="connsiteX12" fmla="*/ 2370 w 923644"/>
                  <a:gd name="connsiteY12" fmla="*/ 374895 h 839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23644" h="839127">
                    <a:moveTo>
                      <a:pt x="2370" y="374895"/>
                    </a:moveTo>
                    <a:cubicBezTo>
                      <a:pt x="12029" y="303962"/>
                      <a:pt x="37384" y="239669"/>
                      <a:pt x="80850" y="182318"/>
                    </a:cubicBezTo>
                    <a:cubicBezTo>
                      <a:pt x="96848" y="161189"/>
                      <a:pt x="114958" y="141569"/>
                      <a:pt x="135182" y="124364"/>
                    </a:cubicBezTo>
                    <a:cubicBezTo>
                      <a:pt x="203399" y="58562"/>
                      <a:pt x="286708" y="21737"/>
                      <a:pt x="379072" y="7248"/>
                    </a:cubicBezTo>
                    <a:cubicBezTo>
                      <a:pt x="508865" y="-13579"/>
                      <a:pt x="630811" y="9965"/>
                      <a:pt x="740380" y="84521"/>
                    </a:cubicBezTo>
                    <a:cubicBezTo>
                      <a:pt x="836367" y="149719"/>
                      <a:pt x="898245" y="239367"/>
                      <a:pt x="919072" y="354068"/>
                    </a:cubicBezTo>
                    <a:cubicBezTo>
                      <a:pt x="936881" y="453375"/>
                      <a:pt x="916959" y="546645"/>
                      <a:pt x="861722" y="631161"/>
                    </a:cubicBezTo>
                    <a:cubicBezTo>
                      <a:pt x="789581" y="741636"/>
                      <a:pt x="685746" y="805024"/>
                      <a:pt x="557462" y="830982"/>
                    </a:cubicBezTo>
                    <a:cubicBezTo>
                      <a:pt x="517015" y="839132"/>
                      <a:pt x="475964" y="842452"/>
                      <a:pt x="434913" y="839736"/>
                    </a:cubicBezTo>
                    <a:cubicBezTo>
                      <a:pt x="364584" y="835208"/>
                      <a:pt x="297574" y="817701"/>
                      <a:pt x="234489" y="786007"/>
                    </a:cubicBezTo>
                    <a:cubicBezTo>
                      <a:pt x="188306" y="760351"/>
                      <a:pt x="145143" y="730468"/>
                      <a:pt x="109223" y="691228"/>
                    </a:cubicBezTo>
                    <a:cubicBezTo>
                      <a:pt x="53986" y="631161"/>
                      <a:pt x="20481" y="561435"/>
                      <a:pt x="5389" y="480541"/>
                    </a:cubicBezTo>
                    <a:cubicBezTo>
                      <a:pt x="1465" y="460619"/>
                      <a:pt x="-2761" y="404778"/>
                      <a:pt x="2370" y="374895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2A70D3A-EE85-4AAE-A932-13804A49CDFD}"/>
                  </a:ext>
                </a:extLst>
              </p:cNvPr>
              <p:cNvSpPr/>
              <p:nvPr/>
            </p:nvSpPr>
            <p:spPr>
              <a:xfrm>
                <a:off x="9349428" y="911342"/>
                <a:ext cx="1159083" cy="138848"/>
              </a:xfrm>
              <a:custGeom>
                <a:avLst/>
                <a:gdLst>
                  <a:gd name="connsiteX0" fmla="*/ 0 w 1159083"/>
                  <a:gd name="connsiteY0" fmla="*/ 110376 h 138848"/>
                  <a:gd name="connsiteX1" fmla="*/ 103533 w 1159083"/>
                  <a:gd name="connsiteY1" fmla="*/ 75664 h 138848"/>
                  <a:gd name="connsiteX2" fmla="*/ 306674 w 1159083"/>
                  <a:gd name="connsiteY2" fmla="*/ 28576 h 138848"/>
                  <a:gd name="connsiteX3" fmla="*/ 753404 w 1159083"/>
                  <a:gd name="connsiteY3" fmla="*/ 5938 h 138848"/>
                  <a:gd name="connsiteX4" fmla="*/ 1087244 w 1159083"/>
                  <a:gd name="connsiteY4" fmla="*/ 60572 h 138848"/>
                  <a:gd name="connsiteX5" fmla="*/ 1161196 w 1159083"/>
                  <a:gd name="connsiteY5" fmla="*/ 92567 h 138848"/>
                  <a:gd name="connsiteX6" fmla="*/ 1093281 w 1159083"/>
                  <a:gd name="connsiteY6" fmla="*/ 125166 h 138848"/>
                  <a:gd name="connsiteX7" fmla="*/ 876556 w 1159083"/>
                  <a:gd name="connsiteY7" fmla="*/ 74457 h 138848"/>
                  <a:gd name="connsiteX8" fmla="*/ 755819 w 1159083"/>
                  <a:gd name="connsiteY8" fmla="*/ 59968 h 138848"/>
                  <a:gd name="connsiteX9" fmla="*/ 335651 w 1159083"/>
                  <a:gd name="connsiteY9" fmla="*/ 74758 h 138848"/>
                  <a:gd name="connsiteX10" fmla="*/ 69424 w 1159083"/>
                  <a:gd name="connsiteY10" fmla="*/ 136637 h 138848"/>
                  <a:gd name="connsiteX11" fmla="*/ 0 w 1159083"/>
                  <a:gd name="connsiteY11" fmla="*/ 110376 h 138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59083" h="138848">
                    <a:moveTo>
                      <a:pt x="0" y="110376"/>
                    </a:moveTo>
                    <a:cubicBezTo>
                      <a:pt x="41353" y="90756"/>
                      <a:pt x="64897" y="86530"/>
                      <a:pt x="103533" y="75664"/>
                    </a:cubicBezTo>
                    <a:cubicBezTo>
                      <a:pt x="169938" y="55139"/>
                      <a:pt x="238155" y="40348"/>
                      <a:pt x="306674" y="28576"/>
                    </a:cubicBezTo>
                    <a:cubicBezTo>
                      <a:pt x="461520" y="-2212"/>
                      <a:pt x="624516" y="-5230"/>
                      <a:pt x="753404" y="5938"/>
                    </a:cubicBezTo>
                    <a:cubicBezTo>
                      <a:pt x="873538" y="17408"/>
                      <a:pt x="977674" y="31595"/>
                      <a:pt x="1087244" y="60572"/>
                    </a:cubicBezTo>
                    <a:cubicBezTo>
                      <a:pt x="1097507" y="63288"/>
                      <a:pt x="1147915" y="82305"/>
                      <a:pt x="1161196" y="92567"/>
                    </a:cubicBezTo>
                    <a:cubicBezTo>
                      <a:pt x="1141576" y="126072"/>
                      <a:pt x="1118032" y="133014"/>
                      <a:pt x="1093281" y="125166"/>
                    </a:cubicBezTo>
                    <a:cubicBezTo>
                      <a:pt x="1022347" y="103132"/>
                      <a:pt x="950207" y="85927"/>
                      <a:pt x="876556" y="74457"/>
                    </a:cubicBezTo>
                    <a:cubicBezTo>
                      <a:pt x="836411" y="68118"/>
                      <a:pt x="795964" y="65099"/>
                      <a:pt x="755819" y="59968"/>
                    </a:cubicBezTo>
                    <a:cubicBezTo>
                      <a:pt x="645344" y="45480"/>
                      <a:pt x="536680" y="43367"/>
                      <a:pt x="335651" y="74758"/>
                    </a:cubicBezTo>
                    <a:cubicBezTo>
                      <a:pt x="245098" y="88341"/>
                      <a:pt x="156355" y="108263"/>
                      <a:pt x="69424" y="136637"/>
                    </a:cubicBezTo>
                    <a:cubicBezTo>
                      <a:pt x="40749" y="146597"/>
                      <a:pt x="9659" y="131505"/>
                      <a:pt x="0" y="11037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3D07478-6BE1-49F9-9BF8-B8E170154E8C}"/>
                  </a:ext>
                </a:extLst>
              </p:cNvPr>
              <p:cNvSpPr/>
              <p:nvPr/>
            </p:nvSpPr>
            <p:spPr>
              <a:xfrm>
                <a:off x="8548535" y="2829160"/>
                <a:ext cx="335047" cy="108664"/>
              </a:xfrm>
              <a:custGeom>
                <a:avLst/>
                <a:gdLst>
                  <a:gd name="connsiteX0" fmla="*/ 164604 w 335047"/>
                  <a:gd name="connsiteY0" fmla="*/ 110176 h 108664"/>
                  <a:gd name="connsiteX1" fmla="*/ 7042 w 335047"/>
                  <a:gd name="connsiteY1" fmla="*/ 64597 h 108664"/>
                  <a:gd name="connsiteX2" fmla="*/ 4023 w 335047"/>
                  <a:gd name="connsiteY2" fmla="*/ 48298 h 108664"/>
                  <a:gd name="connsiteX3" fmla="*/ 31491 w 335047"/>
                  <a:gd name="connsiteY3" fmla="*/ 12680 h 108664"/>
                  <a:gd name="connsiteX4" fmla="*/ 48696 w 335047"/>
                  <a:gd name="connsiteY4" fmla="*/ 9963 h 108664"/>
                  <a:gd name="connsiteX5" fmla="*/ 160982 w 335047"/>
                  <a:gd name="connsiteY5" fmla="*/ 43468 h 108664"/>
                  <a:gd name="connsiteX6" fmla="*/ 286550 w 335047"/>
                  <a:gd name="connsiteY6" fmla="*/ 4228 h 108664"/>
                  <a:gd name="connsiteX7" fmla="*/ 303151 w 335047"/>
                  <a:gd name="connsiteY7" fmla="*/ 5738 h 108664"/>
                  <a:gd name="connsiteX8" fmla="*/ 331826 w 335047"/>
                  <a:gd name="connsiteY8" fmla="*/ 40450 h 108664"/>
                  <a:gd name="connsiteX9" fmla="*/ 329412 w 335047"/>
                  <a:gd name="connsiteY9" fmla="*/ 57957 h 108664"/>
                  <a:gd name="connsiteX10" fmla="*/ 237349 w 335047"/>
                  <a:gd name="connsiteY10" fmla="*/ 101422 h 108664"/>
                  <a:gd name="connsiteX11" fmla="*/ 164604 w 335047"/>
                  <a:gd name="connsiteY11" fmla="*/ 110176 h 108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5047" h="108664">
                    <a:moveTo>
                      <a:pt x="164604" y="110176"/>
                    </a:moveTo>
                    <a:cubicBezTo>
                      <a:pt x="105141" y="112289"/>
                      <a:pt x="54431" y="94480"/>
                      <a:pt x="7042" y="64597"/>
                    </a:cubicBezTo>
                    <a:cubicBezTo>
                      <a:pt x="-203" y="60070"/>
                      <a:pt x="-2919" y="56146"/>
                      <a:pt x="4023" y="48298"/>
                    </a:cubicBezTo>
                    <a:cubicBezTo>
                      <a:pt x="13984" y="37129"/>
                      <a:pt x="22436" y="24452"/>
                      <a:pt x="31491" y="12680"/>
                    </a:cubicBezTo>
                    <a:cubicBezTo>
                      <a:pt x="36320" y="6039"/>
                      <a:pt x="40848" y="4530"/>
                      <a:pt x="48696" y="9963"/>
                    </a:cubicBezTo>
                    <a:cubicBezTo>
                      <a:pt x="82503" y="33206"/>
                      <a:pt x="120837" y="43166"/>
                      <a:pt x="160982" y="43468"/>
                    </a:cubicBezTo>
                    <a:cubicBezTo>
                      <a:pt x="206561" y="44072"/>
                      <a:pt x="249423" y="31395"/>
                      <a:pt x="286550" y="4228"/>
                    </a:cubicBezTo>
                    <a:cubicBezTo>
                      <a:pt x="293794" y="-1205"/>
                      <a:pt x="297416" y="-2110"/>
                      <a:pt x="303151" y="5738"/>
                    </a:cubicBezTo>
                    <a:cubicBezTo>
                      <a:pt x="311905" y="17812"/>
                      <a:pt x="321262" y="29885"/>
                      <a:pt x="331826" y="40450"/>
                    </a:cubicBezTo>
                    <a:cubicBezTo>
                      <a:pt x="340580" y="48901"/>
                      <a:pt x="336052" y="52825"/>
                      <a:pt x="329412" y="57957"/>
                    </a:cubicBezTo>
                    <a:cubicBezTo>
                      <a:pt x="301340" y="78180"/>
                      <a:pt x="270854" y="92669"/>
                      <a:pt x="237349" y="101422"/>
                    </a:cubicBezTo>
                    <a:cubicBezTo>
                      <a:pt x="212900" y="107761"/>
                      <a:pt x="187846" y="112289"/>
                      <a:pt x="164604" y="110176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7CE7DFE-ACEF-4944-B2F5-17F74BE02093}"/>
                  </a:ext>
                </a:extLst>
              </p:cNvPr>
              <p:cNvSpPr/>
              <p:nvPr/>
            </p:nvSpPr>
            <p:spPr>
              <a:xfrm>
                <a:off x="11550711" y="2432237"/>
                <a:ext cx="3018" cy="9055"/>
              </a:xfrm>
              <a:custGeom>
                <a:avLst/>
                <a:gdLst>
                  <a:gd name="connsiteX0" fmla="*/ 5804 w 3018"/>
                  <a:gd name="connsiteY0" fmla="*/ 0 h 9055"/>
                  <a:gd name="connsiteX1" fmla="*/ 3087 w 3018"/>
                  <a:gd name="connsiteY1" fmla="*/ 9055 h 9055"/>
                  <a:gd name="connsiteX2" fmla="*/ 5804 w 3018"/>
                  <a:gd name="connsiteY2" fmla="*/ 0 h 9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8" h="9055">
                    <a:moveTo>
                      <a:pt x="5804" y="0"/>
                    </a:moveTo>
                    <a:cubicBezTo>
                      <a:pt x="5804" y="3320"/>
                      <a:pt x="6106" y="6942"/>
                      <a:pt x="3087" y="9055"/>
                    </a:cubicBezTo>
                    <a:cubicBezTo>
                      <a:pt x="-2044" y="4528"/>
                      <a:pt x="-535" y="1509"/>
                      <a:pt x="5804" y="0"/>
                    </a:cubicBezTo>
                    <a:close/>
                  </a:path>
                </a:pathLst>
              </a:custGeom>
              <a:solidFill>
                <a:srgbClr val="FDD7D7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FD0EA68-DC17-4723-8375-047A2465CB14}"/>
                  </a:ext>
                </a:extLst>
              </p:cNvPr>
              <p:cNvSpPr/>
              <p:nvPr/>
            </p:nvSpPr>
            <p:spPr>
              <a:xfrm>
                <a:off x="8525996" y="1300656"/>
                <a:ext cx="12074" cy="3018"/>
              </a:xfrm>
              <a:custGeom>
                <a:avLst/>
                <a:gdLst>
                  <a:gd name="connsiteX0" fmla="*/ 12074 w 12073"/>
                  <a:gd name="connsiteY0" fmla="*/ 2985 h 3018"/>
                  <a:gd name="connsiteX1" fmla="*/ 0 w 12073"/>
                  <a:gd name="connsiteY1" fmla="*/ 268 h 3018"/>
                  <a:gd name="connsiteX2" fmla="*/ 12074 w 12073"/>
                  <a:gd name="connsiteY2" fmla="*/ 2985 h 3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73" h="3018">
                    <a:moveTo>
                      <a:pt x="12074" y="2985"/>
                    </a:moveTo>
                    <a:cubicBezTo>
                      <a:pt x="6641" y="8418"/>
                      <a:pt x="3018" y="4796"/>
                      <a:pt x="0" y="268"/>
                    </a:cubicBezTo>
                    <a:cubicBezTo>
                      <a:pt x="4528" y="-637"/>
                      <a:pt x="8452" y="872"/>
                      <a:pt x="12074" y="2985"/>
                    </a:cubicBezTo>
                    <a:close/>
                  </a:path>
                </a:pathLst>
              </a:custGeom>
              <a:solidFill>
                <a:srgbClr val="FCC1C1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7287991-25B5-4B21-A1FD-5DD1BC28AA00}"/>
                  </a:ext>
                </a:extLst>
              </p:cNvPr>
              <p:cNvSpPr/>
              <p:nvPr/>
            </p:nvSpPr>
            <p:spPr>
              <a:xfrm>
                <a:off x="8568254" y="1307263"/>
                <a:ext cx="9055" cy="3018"/>
              </a:xfrm>
              <a:custGeom>
                <a:avLst/>
                <a:gdLst>
                  <a:gd name="connsiteX0" fmla="*/ 9055 w 9055"/>
                  <a:gd name="connsiteY0" fmla="*/ 2415 h 3018"/>
                  <a:gd name="connsiteX1" fmla="*/ 0 w 9055"/>
                  <a:gd name="connsiteY1" fmla="*/ 0 h 3018"/>
                  <a:gd name="connsiteX2" fmla="*/ 9055 w 9055"/>
                  <a:gd name="connsiteY2" fmla="*/ 2415 h 3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55" h="3018">
                    <a:moveTo>
                      <a:pt x="9055" y="2415"/>
                    </a:moveTo>
                    <a:cubicBezTo>
                      <a:pt x="4528" y="6942"/>
                      <a:pt x="1509" y="5735"/>
                      <a:pt x="0" y="0"/>
                    </a:cubicBezTo>
                    <a:cubicBezTo>
                      <a:pt x="3018" y="604"/>
                      <a:pt x="6037" y="1509"/>
                      <a:pt x="9055" y="2415"/>
                    </a:cubicBezTo>
                    <a:close/>
                  </a:path>
                </a:pathLst>
              </a:custGeom>
              <a:solidFill>
                <a:srgbClr val="FCC0C0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4C5AB5D-37A6-4686-95C1-730AFD8570BF}"/>
                  </a:ext>
                </a:extLst>
              </p:cNvPr>
              <p:cNvSpPr/>
              <p:nvPr/>
            </p:nvSpPr>
            <p:spPr>
              <a:xfrm>
                <a:off x="8248573" y="2272560"/>
                <a:ext cx="153941" cy="153941"/>
              </a:xfrm>
              <a:custGeom>
                <a:avLst/>
                <a:gdLst>
                  <a:gd name="connsiteX0" fmla="*/ 79413 w 153940"/>
                  <a:gd name="connsiteY0" fmla="*/ 2 h 153940"/>
                  <a:gd name="connsiteX1" fmla="*/ 156685 w 153940"/>
                  <a:gd name="connsiteY1" fmla="*/ 79689 h 153940"/>
                  <a:gd name="connsiteX2" fmla="*/ 77904 w 153940"/>
                  <a:gd name="connsiteY2" fmla="*/ 156055 h 153940"/>
                  <a:gd name="connsiteX3" fmla="*/ 28 w 153940"/>
                  <a:gd name="connsiteY3" fmla="*/ 76369 h 153940"/>
                  <a:gd name="connsiteX4" fmla="*/ 79413 w 153940"/>
                  <a:gd name="connsiteY4" fmla="*/ 2 h 15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940" h="153940">
                    <a:moveTo>
                      <a:pt x="79413" y="2"/>
                    </a:moveTo>
                    <a:cubicBezTo>
                      <a:pt x="122275" y="304"/>
                      <a:pt x="157892" y="36223"/>
                      <a:pt x="156685" y="79689"/>
                    </a:cubicBezTo>
                    <a:cubicBezTo>
                      <a:pt x="155176" y="122551"/>
                      <a:pt x="124388" y="156961"/>
                      <a:pt x="77904" y="156055"/>
                    </a:cubicBezTo>
                    <a:cubicBezTo>
                      <a:pt x="31721" y="155150"/>
                      <a:pt x="1839" y="122853"/>
                      <a:pt x="28" y="76369"/>
                    </a:cubicBezTo>
                    <a:cubicBezTo>
                      <a:pt x="-1180" y="35318"/>
                      <a:pt x="37155" y="-300"/>
                      <a:pt x="79413" y="2"/>
                    </a:cubicBezTo>
                    <a:close/>
                  </a:path>
                </a:pathLst>
              </a:custGeom>
              <a:solidFill>
                <a:schemeClr val="bg1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A299BB8-C690-4BA4-A62F-FECFC25B900E}"/>
                  </a:ext>
                </a:extLst>
              </p:cNvPr>
              <p:cNvSpPr/>
              <p:nvPr/>
            </p:nvSpPr>
            <p:spPr>
              <a:xfrm>
                <a:off x="8637671" y="2272560"/>
                <a:ext cx="153941" cy="153941"/>
              </a:xfrm>
              <a:custGeom>
                <a:avLst/>
                <a:gdLst>
                  <a:gd name="connsiteX0" fmla="*/ 79694 w 153940"/>
                  <a:gd name="connsiteY0" fmla="*/ 2 h 153940"/>
                  <a:gd name="connsiteX1" fmla="*/ 156664 w 153940"/>
                  <a:gd name="connsiteY1" fmla="*/ 77274 h 153940"/>
                  <a:gd name="connsiteX2" fmla="*/ 79996 w 153940"/>
                  <a:gd name="connsiteY2" fmla="*/ 156358 h 153940"/>
                  <a:gd name="connsiteX3" fmla="*/ 7 w 153940"/>
                  <a:gd name="connsiteY3" fmla="*/ 77576 h 153940"/>
                  <a:gd name="connsiteX4" fmla="*/ 79694 w 153940"/>
                  <a:gd name="connsiteY4" fmla="*/ 2 h 15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940" h="153940">
                    <a:moveTo>
                      <a:pt x="79694" y="2"/>
                    </a:moveTo>
                    <a:cubicBezTo>
                      <a:pt x="120745" y="304"/>
                      <a:pt x="158475" y="36827"/>
                      <a:pt x="156664" y="77274"/>
                    </a:cubicBezTo>
                    <a:cubicBezTo>
                      <a:pt x="154552" y="123758"/>
                      <a:pt x="125273" y="153641"/>
                      <a:pt x="79996" y="156358"/>
                    </a:cubicBezTo>
                    <a:cubicBezTo>
                      <a:pt x="37436" y="159074"/>
                      <a:pt x="-597" y="119230"/>
                      <a:pt x="7" y="77576"/>
                    </a:cubicBezTo>
                    <a:cubicBezTo>
                      <a:pt x="611" y="34110"/>
                      <a:pt x="36228" y="-300"/>
                      <a:pt x="79694" y="2"/>
                    </a:cubicBezTo>
                    <a:close/>
                  </a:path>
                </a:pathLst>
              </a:custGeom>
              <a:solidFill>
                <a:schemeClr val="bg1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BEE570C-48DD-49F9-A357-0F9F60B03E9B}"/>
                  </a:ext>
                </a:extLst>
              </p:cNvPr>
              <p:cNvSpPr/>
              <p:nvPr/>
            </p:nvSpPr>
            <p:spPr>
              <a:xfrm>
                <a:off x="11523312" y="1708192"/>
                <a:ext cx="495025" cy="401453"/>
              </a:xfrm>
              <a:custGeom>
                <a:avLst/>
                <a:gdLst>
                  <a:gd name="connsiteX0" fmla="*/ 489592 w 495025"/>
                  <a:gd name="connsiteY0" fmla="*/ 18634 h 401453"/>
                  <a:gd name="connsiteX1" fmla="*/ 455483 w 495025"/>
                  <a:gd name="connsiteY1" fmla="*/ 222 h 401453"/>
                  <a:gd name="connsiteX2" fmla="*/ 396926 w 495025"/>
                  <a:gd name="connsiteY2" fmla="*/ 2335 h 401453"/>
                  <a:gd name="connsiteX3" fmla="*/ 216422 w 495025"/>
                  <a:gd name="connsiteY3" fmla="*/ 77494 h 401453"/>
                  <a:gd name="connsiteX4" fmla="*/ 190766 w 495025"/>
                  <a:gd name="connsiteY4" fmla="*/ 86851 h 401453"/>
                  <a:gd name="connsiteX5" fmla="*/ 0 w 495025"/>
                  <a:gd name="connsiteY5" fmla="*/ 138769 h 401453"/>
                  <a:gd name="connsiteX6" fmla="*/ 18412 w 495025"/>
                  <a:gd name="connsiteY6" fmla="*/ 208796 h 401453"/>
                  <a:gd name="connsiteX7" fmla="*/ 153941 w 495025"/>
                  <a:gd name="connsiteY7" fmla="*/ 154464 h 401453"/>
                  <a:gd name="connsiteX8" fmla="*/ 153941 w 495025"/>
                  <a:gd name="connsiteY8" fmla="*/ 154464 h 401453"/>
                  <a:gd name="connsiteX9" fmla="*/ 131001 w 495025"/>
                  <a:gd name="connsiteY9" fmla="*/ 228718 h 401453"/>
                  <a:gd name="connsiteX10" fmla="*/ 169938 w 495025"/>
                  <a:gd name="connsiteY10" fmla="*/ 360926 h 401453"/>
                  <a:gd name="connsiteX11" fmla="*/ 275886 w 495025"/>
                  <a:gd name="connsiteY11" fmla="*/ 402279 h 401453"/>
                  <a:gd name="connsiteX12" fmla="*/ 346819 w 495025"/>
                  <a:gd name="connsiteY12" fmla="*/ 373302 h 401453"/>
                  <a:gd name="connsiteX13" fmla="*/ 378815 w 495025"/>
                  <a:gd name="connsiteY13" fmla="*/ 242301 h 401453"/>
                  <a:gd name="connsiteX14" fmla="*/ 292789 w 495025"/>
                  <a:gd name="connsiteY14" fmla="*/ 120054 h 401453"/>
                  <a:gd name="connsiteX15" fmla="*/ 292789 w 495025"/>
                  <a:gd name="connsiteY15" fmla="*/ 105867 h 401453"/>
                  <a:gd name="connsiteX16" fmla="*/ 335953 w 495025"/>
                  <a:gd name="connsiteY16" fmla="*/ 84738 h 401453"/>
                  <a:gd name="connsiteX17" fmla="*/ 458502 w 495025"/>
                  <a:gd name="connsiteY17" fmla="*/ 69042 h 401453"/>
                  <a:gd name="connsiteX18" fmla="*/ 488988 w 495025"/>
                  <a:gd name="connsiteY18" fmla="*/ 57270 h 401453"/>
                  <a:gd name="connsiteX19" fmla="*/ 489592 w 495025"/>
                  <a:gd name="connsiteY19" fmla="*/ 18634 h 401453"/>
                  <a:gd name="connsiteX20" fmla="*/ 316937 w 495025"/>
                  <a:gd name="connsiteY20" fmla="*/ 276410 h 401453"/>
                  <a:gd name="connsiteX21" fmla="*/ 242683 w 495025"/>
                  <a:gd name="connsiteY21" fmla="*/ 329232 h 401453"/>
                  <a:gd name="connsiteX22" fmla="*/ 196199 w 495025"/>
                  <a:gd name="connsiteY22" fmla="*/ 254073 h 401453"/>
                  <a:gd name="connsiteX23" fmla="*/ 225478 w 495025"/>
                  <a:gd name="connsiteY23" fmla="*/ 170160 h 401453"/>
                  <a:gd name="connsiteX24" fmla="*/ 236344 w 495025"/>
                  <a:gd name="connsiteY24" fmla="*/ 165935 h 401453"/>
                  <a:gd name="connsiteX25" fmla="*/ 316937 w 495025"/>
                  <a:gd name="connsiteY25" fmla="*/ 276410 h 401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95025" h="401453">
                    <a:moveTo>
                      <a:pt x="489592" y="18634"/>
                    </a:moveTo>
                    <a:cubicBezTo>
                      <a:pt x="482046" y="5353"/>
                      <a:pt x="469670" y="524"/>
                      <a:pt x="455483" y="222"/>
                    </a:cubicBezTo>
                    <a:cubicBezTo>
                      <a:pt x="435864" y="-382"/>
                      <a:pt x="416545" y="222"/>
                      <a:pt x="396926" y="2335"/>
                    </a:cubicBezTo>
                    <a:cubicBezTo>
                      <a:pt x="329312" y="9881"/>
                      <a:pt x="268340" y="32821"/>
                      <a:pt x="216422" y="77494"/>
                    </a:cubicBezTo>
                    <a:cubicBezTo>
                      <a:pt x="209178" y="83833"/>
                      <a:pt x="201632" y="88059"/>
                      <a:pt x="190766" y="86851"/>
                    </a:cubicBezTo>
                    <a:cubicBezTo>
                      <a:pt x="111682" y="78400"/>
                      <a:pt x="38334" y="113715"/>
                      <a:pt x="0" y="138769"/>
                    </a:cubicBezTo>
                    <a:cubicBezTo>
                      <a:pt x="6037" y="162010"/>
                      <a:pt x="12074" y="185253"/>
                      <a:pt x="18412" y="208796"/>
                    </a:cubicBezTo>
                    <a:cubicBezTo>
                      <a:pt x="49200" y="185856"/>
                      <a:pt x="103231" y="154464"/>
                      <a:pt x="153941" y="154464"/>
                    </a:cubicBezTo>
                    <a:cubicBezTo>
                      <a:pt x="153941" y="154464"/>
                      <a:pt x="153941" y="154464"/>
                      <a:pt x="153941" y="154464"/>
                    </a:cubicBezTo>
                    <a:cubicBezTo>
                      <a:pt x="140961" y="177706"/>
                      <a:pt x="133113" y="202458"/>
                      <a:pt x="131001" y="228718"/>
                    </a:cubicBezTo>
                    <a:cubicBezTo>
                      <a:pt x="127076" y="277617"/>
                      <a:pt x="137943" y="323196"/>
                      <a:pt x="169938" y="360926"/>
                    </a:cubicBezTo>
                    <a:cubicBezTo>
                      <a:pt x="197406" y="393223"/>
                      <a:pt x="233024" y="406203"/>
                      <a:pt x="275886" y="402279"/>
                    </a:cubicBezTo>
                    <a:cubicBezTo>
                      <a:pt x="303052" y="399562"/>
                      <a:pt x="327200" y="392016"/>
                      <a:pt x="346819" y="373302"/>
                    </a:cubicBezTo>
                    <a:cubicBezTo>
                      <a:pt x="385154" y="336779"/>
                      <a:pt x="389078" y="290898"/>
                      <a:pt x="378815" y="242301"/>
                    </a:cubicBezTo>
                    <a:cubicBezTo>
                      <a:pt x="367646" y="189478"/>
                      <a:pt x="337462" y="149333"/>
                      <a:pt x="292789" y="120054"/>
                    </a:cubicBezTo>
                    <a:cubicBezTo>
                      <a:pt x="284036" y="114319"/>
                      <a:pt x="283734" y="110999"/>
                      <a:pt x="292789" y="105867"/>
                    </a:cubicBezTo>
                    <a:cubicBezTo>
                      <a:pt x="306976" y="98020"/>
                      <a:pt x="320559" y="89870"/>
                      <a:pt x="335953" y="84738"/>
                    </a:cubicBezTo>
                    <a:cubicBezTo>
                      <a:pt x="375796" y="71457"/>
                      <a:pt x="416244" y="63609"/>
                      <a:pt x="458502" y="69042"/>
                    </a:cubicBezTo>
                    <a:cubicBezTo>
                      <a:pt x="470274" y="70552"/>
                      <a:pt x="481744" y="68741"/>
                      <a:pt x="488988" y="57270"/>
                    </a:cubicBezTo>
                    <a:cubicBezTo>
                      <a:pt x="497138" y="44593"/>
                      <a:pt x="496836" y="31916"/>
                      <a:pt x="489592" y="18634"/>
                    </a:cubicBezTo>
                    <a:close/>
                    <a:moveTo>
                      <a:pt x="316937" y="276410"/>
                    </a:moveTo>
                    <a:cubicBezTo>
                      <a:pt x="315428" y="320781"/>
                      <a:pt x="278602" y="347041"/>
                      <a:pt x="242683" y="329232"/>
                    </a:cubicBezTo>
                    <a:cubicBezTo>
                      <a:pt x="213102" y="314442"/>
                      <a:pt x="196199" y="286974"/>
                      <a:pt x="196199" y="254073"/>
                    </a:cubicBezTo>
                    <a:cubicBezTo>
                      <a:pt x="196199" y="222681"/>
                      <a:pt x="208575" y="195515"/>
                      <a:pt x="225478" y="170160"/>
                    </a:cubicBezTo>
                    <a:cubicBezTo>
                      <a:pt x="228496" y="165633"/>
                      <a:pt x="230911" y="164123"/>
                      <a:pt x="236344" y="165935"/>
                    </a:cubicBezTo>
                    <a:cubicBezTo>
                      <a:pt x="279508" y="180121"/>
                      <a:pt x="318446" y="233246"/>
                      <a:pt x="316937" y="276410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3D0B73C-A62E-4031-83A7-7B9406AF1DD5}"/>
                  </a:ext>
                </a:extLst>
              </p:cNvPr>
              <p:cNvSpPr/>
              <p:nvPr/>
            </p:nvSpPr>
            <p:spPr>
              <a:xfrm>
                <a:off x="8470758" y="1665552"/>
                <a:ext cx="211291" cy="211291"/>
              </a:xfrm>
              <a:custGeom>
                <a:avLst/>
                <a:gdLst>
                  <a:gd name="connsiteX0" fmla="*/ 213102 w 211291"/>
                  <a:gd name="connsiteY0" fmla="*/ 106551 h 211291"/>
                  <a:gd name="connsiteX1" fmla="*/ 106551 w 211291"/>
                  <a:gd name="connsiteY1" fmla="*/ 213102 h 211291"/>
                  <a:gd name="connsiteX2" fmla="*/ 0 w 211291"/>
                  <a:gd name="connsiteY2" fmla="*/ 106551 h 211291"/>
                  <a:gd name="connsiteX3" fmla="*/ 106551 w 211291"/>
                  <a:gd name="connsiteY3" fmla="*/ 0 h 211291"/>
                  <a:gd name="connsiteX4" fmla="*/ 213102 w 211291"/>
                  <a:gd name="connsiteY4" fmla="*/ 106551 h 211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1291" h="211291">
                    <a:moveTo>
                      <a:pt x="213102" y="106551"/>
                    </a:moveTo>
                    <a:cubicBezTo>
                      <a:pt x="213102" y="165398"/>
                      <a:pt x="165398" y="213102"/>
                      <a:pt x="106551" y="213102"/>
                    </a:cubicBezTo>
                    <a:cubicBezTo>
                      <a:pt x="47705" y="213102"/>
                      <a:pt x="0" y="165398"/>
                      <a:pt x="0" y="106551"/>
                    </a:cubicBezTo>
                    <a:cubicBezTo>
                      <a:pt x="0" y="47704"/>
                      <a:pt x="47705" y="0"/>
                      <a:pt x="106551" y="0"/>
                    </a:cubicBezTo>
                    <a:cubicBezTo>
                      <a:pt x="165398" y="0"/>
                      <a:pt x="213102" y="47705"/>
                      <a:pt x="213102" y="106551"/>
                    </a:cubicBezTo>
                    <a:close/>
                  </a:path>
                </a:pathLst>
              </a:custGeom>
              <a:solidFill>
                <a:schemeClr val="accent1">
                  <a:lumMod val="25000"/>
                </a:schemeClr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E355011-57C2-49B7-83F5-3B53024A1B15}"/>
                  </a:ext>
                </a:extLst>
              </p:cNvPr>
              <p:cNvSpPr/>
              <p:nvPr/>
            </p:nvSpPr>
            <p:spPr>
              <a:xfrm>
                <a:off x="8497623" y="1731053"/>
                <a:ext cx="78480" cy="78480"/>
              </a:xfrm>
              <a:custGeom>
                <a:avLst/>
                <a:gdLst>
                  <a:gd name="connsiteX0" fmla="*/ 79687 w 78479"/>
                  <a:gd name="connsiteY0" fmla="*/ 39843 h 78479"/>
                  <a:gd name="connsiteX1" fmla="*/ 39843 w 78479"/>
                  <a:gd name="connsiteY1" fmla="*/ 79687 h 78479"/>
                  <a:gd name="connsiteX2" fmla="*/ 0 w 78479"/>
                  <a:gd name="connsiteY2" fmla="*/ 39843 h 78479"/>
                  <a:gd name="connsiteX3" fmla="*/ 39843 w 78479"/>
                  <a:gd name="connsiteY3" fmla="*/ 0 h 78479"/>
                  <a:gd name="connsiteX4" fmla="*/ 79687 w 78479"/>
                  <a:gd name="connsiteY4" fmla="*/ 39843 h 78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479" h="78479">
                    <a:moveTo>
                      <a:pt x="79687" y="39843"/>
                    </a:moveTo>
                    <a:cubicBezTo>
                      <a:pt x="79687" y="61848"/>
                      <a:pt x="61848" y="79687"/>
                      <a:pt x="39843" y="79687"/>
                    </a:cubicBezTo>
                    <a:cubicBezTo>
                      <a:pt x="17839" y="79687"/>
                      <a:pt x="0" y="61848"/>
                      <a:pt x="0" y="39843"/>
                    </a:cubicBezTo>
                    <a:cubicBezTo>
                      <a:pt x="0" y="17839"/>
                      <a:pt x="17839" y="0"/>
                      <a:pt x="39843" y="0"/>
                    </a:cubicBezTo>
                    <a:cubicBezTo>
                      <a:pt x="61848" y="0"/>
                      <a:pt x="79687" y="17839"/>
                      <a:pt x="79687" y="39843"/>
                    </a:cubicBezTo>
                    <a:close/>
                  </a:path>
                </a:pathLst>
              </a:custGeom>
              <a:solidFill>
                <a:srgbClr val="F2F2F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3B18BE3-8029-46ED-9D35-7122AEC5BACE}"/>
                  </a:ext>
                </a:extLst>
              </p:cNvPr>
              <p:cNvSpPr/>
              <p:nvPr/>
            </p:nvSpPr>
            <p:spPr>
              <a:xfrm>
                <a:off x="9042754" y="1778140"/>
                <a:ext cx="211291" cy="211291"/>
              </a:xfrm>
              <a:custGeom>
                <a:avLst/>
                <a:gdLst>
                  <a:gd name="connsiteX0" fmla="*/ 213102 w 211291"/>
                  <a:gd name="connsiteY0" fmla="*/ 106551 h 211291"/>
                  <a:gd name="connsiteX1" fmla="*/ 106551 w 211291"/>
                  <a:gd name="connsiteY1" fmla="*/ 213102 h 211291"/>
                  <a:gd name="connsiteX2" fmla="*/ 0 w 211291"/>
                  <a:gd name="connsiteY2" fmla="*/ 106551 h 211291"/>
                  <a:gd name="connsiteX3" fmla="*/ 106551 w 211291"/>
                  <a:gd name="connsiteY3" fmla="*/ 0 h 211291"/>
                  <a:gd name="connsiteX4" fmla="*/ 213102 w 211291"/>
                  <a:gd name="connsiteY4" fmla="*/ 106551 h 211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1291" h="211291">
                    <a:moveTo>
                      <a:pt x="213102" y="106551"/>
                    </a:moveTo>
                    <a:cubicBezTo>
                      <a:pt x="213102" y="165398"/>
                      <a:pt x="165398" y="213102"/>
                      <a:pt x="106551" y="213102"/>
                    </a:cubicBezTo>
                    <a:cubicBezTo>
                      <a:pt x="47705" y="213102"/>
                      <a:pt x="0" y="165398"/>
                      <a:pt x="0" y="106551"/>
                    </a:cubicBezTo>
                    <a:cubicBezTo>
                      <a:pt x="0" y="47705"/>
                      <a:pt x="47705" y="0"/>
                      <a:pt x="106551" y="0"/>
                    </a:cubicBezTo>
                    <a:cubicBezTo>
                      <a:pt x="165398" y="0"/>
                      <a:pt x="213102" y="47705"/>
                      <a:pt x="213102" y="106551"/>
                    </a:cubicBezTo>
                    <a:close/>
                  </a:path>
                </a:pathLst>
              </a:custGeom>
              <a:solidFill>
                <a:schemeClr val="accent1">
                  <a:lumMod val="25000"/>
                </a:schemeClr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BAEEFAF-970A-4B74-AAC7-886AFF8B7F7F}"/>
                  </a:ext>
                </a:extLst>
              </p:cNvPr>
              <p:cNvSpPr/>
              <p:nvPr/>
            </p:nvSpPr>
            <p:spPr>
              <a:xfrm>
                <a:off x="9069618" y="1843641"/>
                <a:ext cx="78480" cy="78480"/>
              </a:xfrm>
              <a:custGeom>
                <a:avLst/>
                <a:gdLst>
                  <a:gd name="connsiteX0" fmla="*/ 79687 w 78479"/>
                  <a:gd name="connsiteY0" fmla="*/ 39844 h 78479"/>
                  <a:gd name="connsiteX1" fmla="*/ 39843 w 78479"/>
                  <a:gd name="connsiteY1" fmla="*/ 79687 h 78479"/>
                  <a:gd name="connsiteX2" fmla="*/ 0 w 78479"/>
                  <a:gd name="connsiteY2" fmla="*/ 39844 h 78479"/>
                  <a:gd name="connsiteX3" fmla="*/ 39843 w 78479"/>
                  <a:gd name="connsiteY3" fmla="*/ 0 h 78479"/>
                  <a:gd name="connsiteX4" fmla="*/ 79687 w 78479"/>
                  <a:gd name="connsiteY4" fmla="*/ 39844 h 78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479" h="78479">
                    <a:moveTo>
                      <a:pt x="79687" y="39844"/>
                    </a:moveTo>
                    <a:cubicBezTo>
                      <a:pt x="79687" y="61848"/>
                      <a:pt x="61848" y="79687"/>
                      <a:pt x="39843" y="79687"/>
                    </a:cubicBezTo>
                    <a:cubicBezTo>
                      <a:pt x="17838" y="79687"/>
                      <a:pt x="0" y="61848"/>
                      <a:pt x="0" y="39844"/>
                    </a:cubicBezTo>
                    <a:cubicBezTo>
                      <a:pt x="0" y="17839"/>
                      <a:pt x="17838" y="0"/>
                      <a:pt x="39843" y="0"/>
                    </a:cubicBezTo>
                    <a:cubicBezTo>
                      <a:pt x="61848" y="0"/>
                      <a:pt x="79687" y="17839"/>
                      <a:pt x="79687" y="39844"/>
                    </a:cubicBezTo>
                    <a:close/>
                  </a:path>
                </a:pathLst>
              </a:custGeom>
              <a:solidFill>
                <a:srgbClr val="F2F2F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6" name="Rounded Rectangle 4">
              <a:extLst>
                <a:ext uri="{FF2B5EF4-FFF2-40B4-BE49-F238E27FC236}">
                  <a16:creationId xmlns:a16="http://schemas.microsoft.com/office/drawing/2014/main" id="{30EE7F99-DA88-45A2-B349-B6D69484A1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63534" y="2570426"/>
              <a:ext cx="267037" cy="367567"/>
            </a:xfrm>
            <a:custGeom>
              <a:avLst/>
              <a:gdLst/>
              <a:ahLst/>
              <a:cxnLst/>
              <a:rect l="l" t="t" r="r" b="b"/>
              <a:pathLst>
                <a:path w="2862291" h="3939861">
                  <a:moveTo>
                    <a:pt x="483172" y="3610747"/>
                  </a:moveTo>
                  <a:cubicBezTo>
                    <a:pt x="440599" y="3610747"/>
                    <a:pt x="406087" y="3645259"/>
                    <a:pt x="406087" y="3687832"/>
                  </a:cubicBezTo>
                  <a:cubicBezTo>
                    <a:pt x="406087" y="3730405"/>
                    <a:pt x="440599" y="3764917"/>
                    <a:pt x="483172" y="3764917"/>
                  </a:cubicBezTo>
                  <a:cubicBezTo>
                    <a:pt x="525745" y="3764917"/>
                    <a:pt x="560257" y="3730405"/>
                    <a:pt x="560257" y="3687832"/>
                  </a:cubicBezTo>
                  <a:cubicBezTo>
                    <a:pt x="560257" y="3645259"/>
                    <a:pt x="525745" y="3610747"/>
                    <a:pt x="483172" y="3610747"/>
                  </a:cubicBezTo>
                  <a:close/>
                  <a:moveTo>
                    <a:pt x="2052229" y="3610746"/>
                  </a:moveTo>
                  <a:cubicBezTo>
                    <a:pt x="2009656" y="3610746"/>
                    <a:pt x="1975144" y="3645258"/>
                    <a:pt x="1975144" y="3687831"/>
                  </a:cubicBezTo>
                  <a:cubicBezTo>
                    <a:pt x="1975144" y="3730404"/>
                    <a:pt x="2009656" y="3764916"/>
                    <a:pt x="2052229" y="3764916"/>
                  </a:cubicBezTo>
                  <a:cubicBezTo>
                    <a:pt x="2094802" y="3764916"/>
                    <a:pt x="2129314" y="3730404"/>
                    <a:pt x="2129314" y="3687831"/>
                  </a:cubicBezTo>
                  <a:cubicBezTo>
                    <a:pt x="2129314" y="3645258"/>
                    <a:pt x="2094802" y="3610746"/>
                    <a:pt x="2052229" y="3610746"/>
                  </a:cubicBezTo>
                  <a:close/>
                  <a:moveTo>
                    <a:pt x="1578923" y="1215908"/>
                  </a:moveTo>
                  <a:cubicBezTo>
                    <a:pt x="1549100" y="1215908"/>
                    <a:pt x="1524923" y="1240085"/>
                    <a:pt x="1524923" y="1269908"/>
                  </a:cubicBezTo>
                  <a:lnTo>
                    <a:pt x="1524923" y="2745908"/>
                  </a:lnTo>
                  <a:cubicBezTo>
                    <a:pt x="1524923" y="2775731"/>
                    <a:pt x="1549100" y="2799908"/>
                    <a:pt x="1578923" y="2799908"/>
                  </a:cubicBezTo>
                  <a:cubicBezTo>
                    <a:pt x="1608746" y="2799908"/>
                    <a:pt x="1632923" y="2775731"/>
                    <a:pt x="1632923" y="2745908"/>
                  </a:cubicBezTo>
                  <a:lnTo>
                    <a:pt x="1632923" y="1269908"/>
                  </a:lnTo>
                  <a:cubicBezTo>
                    <a:pt x="1632923" y="1240085"/>
                    <a:pt x="1608746" y="1215908"/>
                    <a:pt x="1578923" y="1215908"/>
                  </a:cubicBezTo>
                  <a:close/>
                  <a:moveTo>
                    <a:pt x="1318523" y="1215908"/>
                  </a:moveTo>
                  <a:cubicBezTo>
                    <a:pt x="1288700" y="1215908"/>
                    <a:pt x="1264523" y="1240085"/>
                    <a:pt x="1264523" y="1269908"/>
                  </a:cubicBezTo>
                  <a:lnTo>
                    <a:pt x="1264523" y="2745908"/>
                  </a:lnTo>
                  <a:cubicBezTo>
                    <a:pt x="1264523" y="2775731"/>
                    <a:pt x="1288700" y="2799908"/>
                    <a:pt x="1318523" y="2799908"/>
                  </a:cubicBezTo>
                  <a:cubicBezTo>
                    <a:pt x="1348346" y="2799908"/>
                    <a:pt x="1372523" y="2775731"/>
                    <a:pt x="1372523" y="2745908"/>
                  </a:cubicBezTo>
                  <a:lnTo>
                    <a:pt x="1372523" y="1269908"/>
                  </a:lnTo>
                  <a:cubicBezTo>
                    <a:pt x="1372523" y="1240085"/>
                    <a:pt x="1348346" y="1215908"/>
                    <a:pt x="1318523" y="1215908"/>
                  </a:cubicBezTo>
                  <a:close/>
                  <a:moveTo>
                    <a:pt x="1058123" y="1215908"/>
                  </a:moveTo>
                  <a:cubicBezTo>
                    <a:pt x="1028300" y="1215908"/>
                    <a:pt x="1004123" y="1240085"/>
                    <a:pt x="1004123" y="1269908"/>
                  </a:cubicBezTo>
                  <a:lnTo>
                    <a:pt x="1004123" y="2745908"/>
                  </a:lnTo>
                  <a:cubicBezTo>
                    <a:pt x="1004123" y="2775731"/>
                    <a:pt x="1028300" y="2799908"/>
                    <a:pt x="1058123" y="2799908"/>
                  </a:cubicBezTo>
                  <a:cubicBezTo>
                    <a:pt x="1087946" y="2799908"/>
                    <a:pt x="1112123" y="2775731"/>
                    <a:pt x="1112123" y="2745908"/>
                  </a:cubicBezTo>
                  <a:lnTo>
                    <a:pt x="1112123" y="1269908"/>
                  </a:lnTo>
                  <a:cubicBezTo>
                    <a:pt x="1112123" y="1240085"/>
                    <a:pt x="1087946" y="1215908"/>
                    <a:pt x="1058123" y="1215908"/>
                  </a:cubicBezTo>
                  <a:close/>
                  <a:moveTo>
                    <a:pt x="797723" y="1215908"/>
                  </a:moveTo>
                  <a:cubicBezTo>
                    <a:pt x="767900" y="1215908"/>
                    <a:pt x="743723" y="1240085"/>
                    <a:pt x="743723" y="1269908"/>
                  </a:cubicBezTo>
                  <a:lnTo>
                    <a:pt x="743723" y="2745908"/>
                  </a:lnTo>
                  <a:cubicBezTo>
                    <a:pt x="743723" y="2775731"/>
                    <a:pt x="767900" y="2799908"/>
                    <a:pt x="797723" y="2799908"/>
                  </a:cubicBezTo>
                  <a:cubicBezTo>
                    <a:pt x="827546" y="2799908"/>
                    <a:pt x="851723" y="2775731"/>
                    <a:pt x="851723" y="2745908"/>
                  </a:cubicBezTo>
                  <a:lnTo>
                    <a:pt x="851723" y="1269908"/>
                  </a:lnTo>
                  <a:cubicBezTo>
                    <a:pt x="851723" y="1240085"/>
                    <a:pt x="827546" y="1215908"/>
                    <a:pt x="797723" y="1215908"/>
                  </a:cubicBezTo>
                  <a:close/>
                  <a:moveTo>
                    <a:pt x="537323" y="1215908"/>
                  </a:moveTo>
                  <a:cubicBezTo>
                    <a:pt x="507500" y="1215908"/>
                    <a:pt x="483323" y="1240085"/>
                    <a:pt x="483323" y="1269908"/>
                  </a:cubicBezTo>
                  <a:lnTo>
                    <a:pt x="483323" y="2745908"/>
                  </a:lnTo>
                  <a:cubicBezTo>
                    <a:pt x="483323" y="2775731"/>
                    <a:pt x="507500" y="2799908"/>
                    <a:pt x="537323" y="2799908"/>
                  </a:cubicBezTo>
                  <a:cubicBezTo>
                    <a:pt x="567146" y="2799908"/>
                    <a:pt x="591323" y="2775731"/>
                    <a:pt x="591323" y="2745908"/>
                  </a:cubicBezTo>
                  <a:lnTo>
                    <a:pt x="591323" y="1269908"/>
                  </a:lnTo>
                  <a:cubicBezTo>
                    <a:pt x="591323" y="1240085"/>
                    <a:pt x="567146" y="1215908"/>
                    <a:pt x="537323" y="1215908"/>
                  </a:cubicBezTo>
                  <a:close/>
                  <a:moveTo>
                    <a:pt x="1071414" y="977717"/>
                  </a:moveTo>
                  <a:cubicBezTo>
                    <a:pt x="1014599" y="977717"/>
                    <a:pt x="965699" y="1011599"/>
                    <a:pt x="944338" y="1060494"/>
                  </a:cubicBezTo>
                  <a:lnTo>
                    <a:pt x="1198489" y="1060494"/>
                  </a:lnTo>
                  <a:cubicBezTo>
                    <a:pt x="1177129" y="1011599"/>
                    <a:pt x="1128228" y="977717"/>
                    <a:pt x="1071414" y="977717"/>
                  </a:cubicBezTo>
                  <a:close/>
                  <a:moveTo>
                    <a:pt x="872752" y="191454"/>
                  </a:moveTo>
                  <a:cubicBezTo>
                    <a:pt x="759529" y="233114"/>
                    <a:pt x="679221" y="342129"/>
                    <a:pt x="679221" y="469900"/>
                  </a:cubicBezTo>
                  <a:lnTo>
                    <a:pt x="679221" y="1060494"/>
                  </a:lnTo>
                  <a:lnTo>
                    <a:pt x="797638" y="1060494"/>
                  </a:lnTo>
                  <a:cubicBezTo>
                    <a:pt x="823919" y="933391"/>
                    <a:pt x="936512" y="837880"/>
                    <a:pt x="1071414" y="837880"/>
                  </a:cubicBezTo>
                  <a:cubicBezTo>
                    <a:pt x="1206315" y="837880"/>
                    <a:pt x="1318908" y="933391"/>
                    <a:pt x="1345190" y="1060494"/>
                  </a:cubicBezTo>
                  <a:lnTo>
                    <a:pt x="1458130" y="1060494"/>
                  </a:lnTo>
                  <a:lnTo>
                    <a:pt x="1458130" y="469900"/>
                  </a:lnTo>
                  <a:cubicBezTo>
                    <a:pt x="1458130" y="344471"/>
                    <a:pt x="1380739" y="237117"/>
                    <a:pt x="1270928" y="193418"/>
                  </a:cubicBezTo>
                  <a:cubicBezTo>
                    <a:pt x="1254126" y="208193"/>
                    <a:pt x="1231951" y="216024"/>
                    <a:pt x="1207947" y="216024"/>
                  </a:cubicBezTo>
                  <a:lnTo>
                    <a:pt x="938648" y="216024"/>
                  </a:lnTo>
                  <a:cubicBezTo>
                    <a:pt x="913362" y="216024"/>
                    <a:pt x="890106" y="207335"/>
                    <a:pt x="872752" y="191454"/>
                  </a:cubicBezTo>
                  <a:close/>
                  <a:moveTo>
                    <a:pt x="938648" y="0"/>
                  </a:moveTo>
                  <a:lnTo>
                    <a:pt x="1207947" y="0"/>
                  </a:lnTo>
                  <a:cubicBezTo>
                    <a:pt x="1249829" y="0"/>
                    <a:pt x="1286143" y="23838"/>
                    <a:pt x="1302947" y="59260"/>
                  </a:cubicBezTo>
                  <a:cubicBezTo>
                    <a:pt x="1459619" y="107029"/>
                    <a:pt x="1572731" y="253123"/>
                    <a:pt x="1572731" y="425635"/>
                  </a:cubicBezTo>
                  <a:lnTo>
                    <a:pt x="1572731" y="1062970"/>
                  </a:lnTo>
                  <a:cubicBezTo>
                    <a:pt x="1700463" y="1074093"/>
                    <a:pt x="1800202" y="1181663"/>
                    <a:pt x="1800202" y="1312527"/>
                  </a:cubicBezTo>
                  <a:lnTo>
                    <a:pt x="1800202" y="2703289"/>
                  </a:lnTo>
                  <a:cubicBezTo>
                    <a:pt x="1800202" y="2833087"/>
                    <a:pt x="1702083" y="2939968"/>
                    <a:pt x="1575831" y="2952534"/>
                  </a:cubicBezTo>
                  <a:lnTo>
                    <a:pt x="1539130" y="3099337"/>
                  </a:lnTo>
                  <a:lnTo>
                    <a:pt x="1377130" y="3099337"/>
                  </a:lnTo>
                  <a:lnTo>
                    <a:pt x="1341126" y="2955322"/>
                  </a:lnTo>
                  <a:lnTo>
                    <a:pt x="743221" y="2955322"/>
                  </a:lnTo>
                  <a:lnTo>
                    <a:pt x="707217" y="3099338"/>
                  </a:lnTo>
                  <a:lnTo>
                    <a:pt x="2063557" y="3099338"/>
                  </a:lnTo>
                  <a:lnTo>
                    <a:pt x="2063557" y="924090"/>
                  </a:lnTo>
                  <a:cubicBezTo>
                    <a:pt x="2063557" y="873822"/>
                    <a:pt x="2088497" y="829380"/>
                    <a:pt x="2128246" y="804684"/>
                  </a:cubicBezTo>
                  <a:cubicBezTo>
                    <a:pt x="2129584" y="799633"/>
                    <a:pt x="2132808" y="796081"/>
                    <a:pt x="2136234" y="792655"/>
                  </a:cubicBezTo>
                  <a:lnTo>
                    <a:pt x="2607705" y="321183"/>
                  </a:lnTo>
                  <a:cubicBezTo>
                    <a:pt x="2636744" y="292144"/>
                    <a:pt x="2674804" y="277625"/>
                    <a:pt x="2712864" y="277625"/>
                  </a:cubicBezTo>
                  <a:cubicBezTo>
                    <a:pt x="2750924" y="277625"/>
                    <a:pt x="2788985" y="292144"/>
                    <a:pt x="2818024" y="321183"/>
                  </a:cubicBezTo>
                  <a:lnTo>
                    <a:pt x="2862291" y="365451"/>
                  </a:lnTo>
                  <a:cubicBezTo>
                    <a:pt x="2920370" y="423529"/>
                    <a:pt x="2920370" y="517692"/>
                    <a:pt x="2862291" y="575770"/>
                  </a:cubicBezTo>
                  <a:lnTo>
                    <a:pt x="2423597" y="1014465"/>
                  </a:lnTo>
                  <a:lnTo>
                    <a:pt x="2423597" y="3310659"/>
                  </a:lnTo>
                  <a:cubicBezTo>
                    <a:pt x="2423597" y="3392794"/>
                    <a:pt x="2357014" y="3459377"/>
                    <a:pt x="2274879" y="3459377"/>
                  </a:cubicBezTo>
                  <a:lnTo>
                    <a:pt x="2247260" y="3459377"/>
                  </a:lnTo>
                  <a:lnTo>
                    <a:pt x="2157276" y="3459377"/>
                  </a:lnTo>
                  <a:cubicBezTo>
                    <a:pt x="2244145" y="3498679"/>
                    <a:pt x="2304259" y="3586235"/>
                    <a:pt x="2304259" y="3687831"/>
                  </a:cubicBezTo>
                  <a:cubicBezTo>
                    <a:pt x="2304259" y="3827023"/>
                    <a:pt x="2191422" y="3939860"/>
                    <a:pt x="2052230" y="3939860"/>
                  </a:cubicBezTo>
                  <a:cubicBezTo>
                    <a:pt x="1913038" y="3939860"/>
                    <a:pt x="1800201" y="3827023"/>
                    <a:pt x="1800201" y="3687831"/>
                  </a:cubicBezTo>
                  <a:cubicBezTo>
                    <a:pt x="1800201" y="3586235"/>
                    <a:pt x="1860315" y="3498679"/>
                    <a:pt x="1947184" y="3459377"/>
                  </a:cubicBezTo>
                  <a:lnTo>
                    <a:pt x="588218" y="3459378"/>
                  </a:lnTo>
                  <a:cubicBezTo>
                    <a:pt x="675087" y="3498679"/>
                    <a:pt x="735202" y="3586235"/>
                    <a:pt x="735202" y="3687832"/>
                  </a:cubicBezTo>
                  <a:cubicBezTo>
                    <a:pt x="735202" y="3827024"/>
                    <a:pt x="622365" y="3939861"/>
                    <a:pt x="483173" y="3939861"/>
                  </a:cubicBezTo>
                  <a:cubicBezTo>
                    <a:pt x="343981" y="3939861"/>
                    <a:pt x="231144" y="3827024"/>
                    <a:pt x="231144" y="3687832"/>
                  </a:cubicBezTo>
                  <a:cubicBezTo>
                    <a:pt x="231144" y="3586235"/>
                    <a:pt x="291259" y="3498679"/>
                    <a:pt x="378128" y="3459378"/>
                  </a:cubicBezTo>
                  <a:lnTo>
                    <a:pt x="148718" y="3459378"/>
                  </a:lnTo>
                  <a:cubicBezTo>
                    <a:pt x="66583" y="3459378"/>
                    <a:pt x="0" y="3392795"/>
                    <a:pt x="0" y="3310660"/>
                  </a:cubicBezTo>
                  <a:lnTo>
                    <a:pt x="0" y="3248056"/>
                  </a:lnTo>
                  <a:cubicBezTo>
                    <a:pt x="0" y="3165921"/>
                    <a:pt x="66583" y="3099338"/>
                    <a:pt x="148718" y="3099338"/>
                  </a:cubicBezTo>
                  <a:lnTo>
                    <a:pt x="544674" y="3099338"/>
                  </a:lnTo>
                  <a:lnTo>
                    <a:pt x="507859" y="2952075"/>
                  </a:lnTo>
                  <a:cubicBezTo>
                    <a:pt x="383796" y="2937382"/>
                    <a:pt x="288034" y="2831519"/>
                    <a:pt x="288034" y="2703289"/>
                  </a:cubicBezTo>
                  <a:lnTo>
                    <a:pt x="288034" y="1312527"/>
                  </a:lnTo>
                  <a:cubicBezTo>
                    <a:pt x="288034" y="1173333"/>
                    <a:pt x="400873" y="1060494"/>
                    <a:pt x="540067" y="1060494"/>
                  </a:cubicBezTo>
                  <a:lnTo>
                    <a:pt x="564619" y="1060494"/>
                  </a:lnTo>
                  <a:lnTo>
                    <a:pt x="564619" y="425635"/>
                  </a:lnTo>
                  <a:cubicBezTo>
                    <a:pt x="564619" y="248812"/>
                    <a:pt x="683454" y="99744"/>
                    <a:pt x="846095" y="55630"/>
                  </a:cubicBezTo>
                  <a:cubicBezTo>
                    <a:pt x="863191" y="22078"/>
                    <a:pt x="898341" y="0"/>
                    <a:pt x="9386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7" name="Rectangle 41">
              <a:extLst>
                <a:ext uri="{FF2B5EF4-FFF2-40B4-BE49-F238E27FC236}">
                  <a16:creationId xmlns:a16="http://schemas.microsoft.com/office/drawing/2014/main" id="{6470A1DD-597E-42DF-BC63-FAC6D12074C9}"/>
                </a:ext>
              </a:extLst>
            </p:cNvPr>
            <p:cNvSpPr>
              <a:spLocks/>
            </p:cNvSpPr>
            <p:nvPr/>
          </p:nvSpPr>
          <p:spPr>
            <a:xfrm>
              <a:off x="9983389" y="2937003"/>
              <a:ext cx="305934" cy="305934"/>
            </a:xfrm>
            <a:custGeom>
              <a:avLst/>
              <a:gdLst/>
              <a:ahLst/>
              <a:cxnLst/>
              <a:rect l="l" t="t" r="r" b="b"/>
              <a:pathLst>
                <a:path w="3888423" h="3970014">
                  <a:moveTo>
                    <a:pt x="1259577" y="2471243"/>
                  </a:moveTo>
                  <a:cubicBezTo>
                    <a:pt x="1293292" y="2471243"/>
                    <a:pt x="1320623" y="2543205"/>
                    <a:pt x="1320623" y="2631975"/>
                  </a:cubicBezTo>
                  <a:cubicBezTo>
                    <a:pt x="1320623" y="2720745"/>
                    <a:pt x="1293292" y="2792707"/>
                    <a:pt x="1259577" y="2792707"/>
                  </a:cubicBezTo>
                  <a:cubicBezTo>
                    <a:pt x="1225862" y="2792707"/>
                    <a:pt x="1198531" y="2720745"/>
                    <a:pt x="1198531" y="2631975"/>
                  </a:cubicBezTo>
                  <a:cubicBezTo>
                    <a:pt x="1198531" y="2543205"/>
                    <a:pt x="1225862" y="2471243"/>
                    <a:pt x="1259577" y="2471243"/>
                  </a:cubicBezTo>
                  <a:close/>
                  <a:moveTo>
                    <a:pt x="1710471" y="2470362"/>
                  </a:moveTo>
                  <a:cubicBezTo>
                    <a:pt x="1741030" y="2470028"/>
                    <a:pt x="1768823" y="2488083"/>
                    <a:pt x="1781169" y="2516203"/>
                  </a:cubicBezTo>
                  <a:cubicBezTo>
                    <a:pt x="1793845" y="2545068"/>
                    <a:pt x="1787700" y="2578742"/>
                    <a:pt x="1765642" y="2601268"/>
                  </a:cubicBezTo>
                  <a:cubicBezTo>
                    <a:pt x="1750827" y="2616399"/>
                    <a:pt x="1730831" y="2624459"/>
                    <a:pt x="1710472" y="2623745"/>
                  </a:cubicBezTo>
                  <a:close/>
                  <a:moveTo>
                    <a:pt x="2456093" y="2374056"/>
                  </a:moveTo>
                  <a:lnTo>
                    <a:pt x="2456093" y="2889893"/>
                  </a:lnTo>
                  <a:lnTo>
                    <a:pt x="2566690" y="2889893"/>
                  </a:lnTo>
                  <a:lnTo>
                    <a:pt x="2566690" y="2706284"/>
                  </a:lnTo>
                  <a:lnTo>
                    <a:pt x="2632197" y="2884955"/>
                  </a:lnTo>
                  <a:lnTo>
                    <a:pt x="2635843" y="2883618"/>
                  </a:lnTo>
                  <a:lnTo>
                    <a:pt x="2635843" y="2889893"/>
                  </a:lnTo>
                  <a:lnTo>
                    <a:pt x="2746439" y="2889893"/>
                  </a:lnTo>
                  <a:lnTo>
                    <a:pt x="2746439" y="2374056"/>
                  </a:lnTo>
                  <a:lnTo>
                    <a:pt x="2635843" y="2374056"/>
                  </a:lnTo>
                  <a:lnTo>
                    <a:pt x="2635843" y="2573614"/>
                  </a:lnTo>
                  <a:lnTo>
                    <a:pt x="2566690" y="2385000"/>
                  </a:lnTo>
                  <a:lnTo>
                    <a:pt x="2566690" y="2374056"/>
                  </a:lnTo>
                  <a:close/>
                  <a:moveTo>
                    <a:pt x="2032426" y="2374056"/>
                  </a:moveTo>
                  <a:lnTo>
                    <a:pt x="2032426" y="2889895"/>
                  </a:lnTo>
                  <a:lnTo>
                    <a:pt x="2115405" y="2889895"/>
                  </a:lnTo>
                  <a:lnTo>
                    <a:pt x="2143023" y="2889895"/>
                  </a:lnTo>
                  <a:lnTo>
                    <a:pt x="2308949" y="2889895"/>
                  </a:lnTo>
                  <a:lnTo>
                    <a:pt x="2308949" y="2779299"/>
                  </a:lnTo>
                  <a:lnTo>
                    <a:pt x="2143023" y="2779299"/>
                  </a:lnTo>
                  <a:lnTo>
                    <a:pt x="2143023" y="2686401"/>
                  </a:lnTo>
                  <a:lnTo>
                    <a:pt x="2308949" y="2686401"/>
                  </a:lnTo>
                  <a:lnTo>
                    <a:pt x="2308949" y="2575804"/>
                  </a:lnTo>
                  <a:lnTo>
                    <a:pt x="2143023" y="2575804"/>
                  </a:lnTo>
                  <a:lnTo>
                    <a:pt x="2143023" y="2484653"/>
                  </a:lnTo>
                  <a:lnTo>
                    <a:pt x="2308949" y="2484653"/>
                  </a:lnTo>
                  <a:lnTo>
                    <a:pt x="2308949" y="2374056"/>
                  </a:lnTo>
                  <a:lnTo>
                    <a:pt x="2143023" y="2374056"/>
                  </a:lnTo>
                  <a:lnTo>
                    <a:pt x="2115405" y="2374056"/>
                  </a:lnTo>
                  <a:close/>
                  <a:moveTo>
                    <a:pt x="1259577" y="2374056"/>
                  </a:moveTo>
                  <a:cubicBezTo>
                    <a:pt x="1172187" y="2374056"/>
                    <a:pt x="1101344" y="2489530"/>
                    <a:pt x="1101344" y="2631975"/>
                  </a:cubicBezTo>
                  <a:cubicBezTo>
                    <a:pt x="1101344" y="2774420"/>
                    <a:pt x="1172187" y="2889894"/>
                    <a:pt x="1259577" y="2889894"/>
                  </a:cubicBezTo>
                  <a:cubicBezTo>
                    <a:pt x="1346967" y="2889894"/>
                    <a:pt x="1417810" y="2774420"/>
                    <a:pt x="1417810" y="2631975"/>
                  </a:cubicBezTo>
                  <a:cubicBezTo>
                    <a:pt x="1417810" y="2489530"/>
                    <a:pt x="1346967" y="2374056"/>
                    <a:pt x="1259577" y="2374056"/>
                  </a:cubicBezTo>
                  <a:close/>
                  <a:moveTo>
                    <a:pt x="1599876" y="2366688"/>
                  </a:moveTo>
                  <a:lnTo>
                    <a:pt x="1599875" y="2882524"/>
                  </a:lnTo>
                  <a:lnTo>
                    <a:pt x="1710472" y="2882525"/>
                  </a:lnTo>
                  <a:lnTo>
                    <a:pt x="1710472" y="2723975"/>
                  </a:lnTo>
                  <a:cubicBezTo>
                    <a:pt x="1757507" y="2725624"/>
                    <a:pt x="1803701" y="2707003"/>
                    <a:pt x="1837929" y="2672047"/>
                  </a:cubicBezTo>
                  <a:cubicBezTo>
                    <a:pt x="1888884" y="2620006"/>
                    <a:pt x="1903084" y="2542214"/>
                    <a:pt x="1873801" y="2475527"/>
                  </a:cubicBezTo>
                  <a:cubicBezTo>
                    <a:pt x="1845275" y="2410565"/>
                    <a:pt x="1781067" y="2368851"/>
                    <a:pt x="1710472" y="2369624"/>
                  </a:cubicBezTo>
                  <a:lnTo>
                    <a:pt x="1710471" y="2366688"/>
                  </a:lnTo>
                  <a:close/>
                  <a:moveTo>
                    <a:pt x="920754" y="2169815"/>
                  </a:moveTo>
                  <a:lnTo>
                    <a:pt x="3008986" y="2169815"/>
                  </a:lnTo>
                  <a:lnTo>
                    <a:pt x="3008986" y="3105919"/>
                  </a:lnTo>
                  <a:lnTo>
                    <a:pt x="920754" y="3105919"/>
                  </a:lnTo>
                  <a:close/>
                  <a:moveTo>
                    <a:pt x="632722" y="1985007"/>
                  </a:moveTo>
                  <a:lnTo>
                    <a:pt x="632722" y="3321943"/>
                  </a:lnTo>
                  <a:lnTo>
                    <a:pt x="3297018" y="3321943"/>
                  </a:lnTo>
                  <a:lnTo>
                    <a:pt x="3297018" y="1985007"/>
                  </a:lnTo>
                  <a:close/>
                  <a:moveTo>
                    <a:pt x="2657019" y="761679"/>
                  </a:moveTo>
                  <a:lnTo>
                    <a:pt x="2760733" y="1606387"/>
                  </a:lnTo>
                  <a:lnTo>
                    <a:pt x="2761762" y="1614761"/>
                  </a:lnTo>
                  <a:lnTo>
                    <a:pt x="2762330" y="1614691"/>
                  </a:lnTo>
                  <a:cubicBezTo>
                    <a:pt x="2780335" y="1740615"/>
                    <a:pt x="2862522" y="1833408"/>
                    <a:pt x="2948897" y="1824230"/>
                  </a:cubicBezTo>
                  <a:cubicBezTo>
                    <a:pt x="3036464" y="1814924"/>
                    <a:pt x="3095979" y="1704243"/>
                    <a:pt x="3083047" y="1575312"/>
                  </a:cubicBezTo>
                  <a:lnTo>
                    <a:pt x="3083347" y="1575275"/>
                  </a:lnTo>
                  <a:lnTo>
                    <a:pt x="2983448" y="761679"/>
                  </a:lnTo>
                  <a:close/>
                  <a:moveTo>
                    <a:pt x="2205921" y="761679"/>
                  </a:moveTo>
                  <a:lnTo>
                    <a:pt x="2264137" y="1594263"/>
                  </a:lnTo>
                  <a:cubicBezTo>
                    <a:pt x="2264333" y="1597068"/>
                    <a:pt x="2264530" y="1599874"/>
                    <a:pt x="2264726" y="1602679"/>
                  </a:cubicBezTo>
                  <a:lnTo>
                    <a:pt x="2265297" y="1602640"/>
                  </a:lnTo>
                  <a:cubicBezTo>
                    <a:pt x="2276686" y="1729333"/>
                    <a:pt x="2353905" y="1826300"/>
                    <a:pt x="2440641" y="1821655"/>
                  </a:cubicBezTo>
                  <a:cubicBezTo>
                    <a:pt x="2528577" y="1816945"/>
                    <a:pt x="2593802" y="1709530"/>
                    <a:pt x="2587636" y="1580099"/>
                  </a:cubicBezTo>
                  <a:lnTo>
                    <a:pt x="2587937" y="1580078"/>
                  </a:lnTo>
                  <a:lnTo>
                    <a:pt x="2530706" y="761679"/>
                  </a:lnTo>
                  <a:close/>
                  <a:moveTo>
                    <a:pt x="1761700" y="761679"/>
                  </a:moveTo>
                  <a:cubicBezTo>
                    <a:pt x="1761699" y="1032443"/>
                    <a:pt x="1761699" y="1303208"/>
                    <a:pt x="1761698" y="1573972"/>
                  </a:cubicBezTo>
                  <a:lnTo>
                    <a:pt x="1761698" y="1582410"/>
                  </a:lnTo>
                  <a:lnTo>
                    <a:pt x="1762270" y="1582410"/>
                  </a:lnTo>
                  <a:cubicBezTo>
                    <a:pt x="1764795" y="1709590"/>
                    <a:pt x="1835062" y="1811707"/>
                    <a:pt x="1921910" y="1813122"/>
                  </a:cubicBezTo>
                  <a:cubicBezTo>
                    <a:pt x="2009960" y="1814558"/>
                    <a:pt x="2082519" y="1711955"/>
                    <a:pt x="2085398" y="1582410"/>
                  </a:cubicBezTo>
                  <a:lnTo>
                    <a:pt x="2085698" y="1582410"/>
                  </a:lnTo>
                  <a:cubicBezTo>
                    <a:pt x="2085698" y="1308834"/>
                    <a:pt x="2085698" y="1035256"/>
                    <a:pt x="2085696" y="761679"/>
                  </a:cubicBezTo>
                  <a:close/>
                  <a:moveTo>
                    <a:pt x="3411320" y="761678"/>
                  </a:moveTo>
                  <a:lnTo>
                    <a:pt x="3078803" y="761679"/>
                  </a:lnTo>
                  <a:lnTo>
                    <a:pt x="3277545" y="1622538"/>
                  </a:lnTo>
                  <a:lnTo>
                    <a:pt x="3279443" y="1630759"/>
                  </a:lnTo>
                  <a:lnTo>
                    <a:pt x="3280000" y="1630631"/>
                  </a:lnTo>
                  <a:cubicBezTo>
                    <a:pt x="3311069" y="1753983"/>
                    <a:pt x="3402507" y="1837676"/>
                    <a:pt x="3487448" y="1819520"/>
                  </a:cubicBezTo>
                  <a:cubicBezTo>
                    <a:pt x="3573564" y="1801112"/>
                    <a:pt x="3621183" y="1684815"/>
                    <a:pt x="3594846" y="1557943"/>
                  </a:cubicBezTo>
                  <a:lnTo>
                    <a:pt x="3595140" y="1557876"/>
                  </a:lnTo>
                  <a:close/>
                  <a:moveTo>
                    <a:pt x="1633002" y="761678"/>
                  </a:moveTo>
                  <a:lnTo>
                    <a:pt x="1308563" y="761679"/>
                  </a:lnTo>
                  <a:lnTo>
                    <a:pt x="1266057" y="1572672"/>
                  </a:lnTo>
                  <a:lnTo>
                    <a:pt x="1265616" y="1581099"/>
                  </a:lnTo>
                  <a:lnTo>
                    <a:pt x="1266187" y="1581128"/>
                  </a:lnTo>
                  <a:cubicBezTo>
                    <a:pt x="1262052" y="1708267"/>
                    <a:pt x="1326878" y="1813921"/>
                    <a:pt x="1413534" y="1819881"/>
                  </a:cubicBezTo>
                  <a:cubicBezTo>
                    <a:pt x="1501387" y="1825922"/>
                    <a:pt x="1579217" y="1727257"/>
                    <a:pt x="1588872" y="1598040"/>
                  </a:cubicBezTo>
                  <a:lnTo>
                    <a:pt x="1589172" y="1598055"/>
                  </a:lnTo>
                  <a:close/>
                  <a:moveTo>
                    <a:pt x="863949" y="761678"/>
                  </a:moveTo>
                  <a:lnTo>
                    <a:pt x="765078" y="1566901"/>
                  </a:lnTo>
                  <a:lnTo>
                    <a:pt x="764050" y="1575275"/>
                  </a:lnTo>
                  <a:lnTo>
                    <a:pt x="764617" y="1575345"/>
                  </a:lnTo>
                  <a:cubicBezTo>
                    <a:pt x="751624" y="1701884"/>
                    <a:pt x="808922" y="1811803"/>
                    <a:pt x="894951" y="1823794"/>
                  </a:cubicBezTo>
                  <a:cubicBezTo>
                    <a:pt x="982168" y="1835949"/>
                    <a:pt x="1066691" y="1742953"/>
                    <a:pt x="1085336" y="1614724"/>
                  </a:cubicBezTo>
                  <a:lnTo>
                    <a:pt x="1085635" y="1614761"/>
                  </a:lnTo>
                  <a:lnTo>
                    <a:pt x="1190378" y="761679"/>
                  </a:lnTo>
                  <a:close/>
                  <a:moveTo>
                    <a:pt x="295535" y="441623"/>
                  </a:moveTo>
                  <a:lnTo>
                    <a:pt x="3583899" y="441623"/>
                  </a:lnTo>
                  <a:cubicBezTo>
                    <a:pt x="3610412" y="441623"/>
                    <a:pt x="3631905" y="463116"/>
                    <a:pt x="3631905" y="489629"/>
                  </a:cubicBezTo>
                  <a:lnTo>
                    <a:pt x="3631905" y="655863"/>
                  </a:lnTo>
                  <a:lnTo>
                    <a:pt x="3884522" y="1666330"/>
                  </a:lnTo>
                  <a:cubicBezTo>
                    <a:pt x="3909974" y="1748325"/>
                    <a:pt x="3809191" y="1900953"/>
                    <a:pt x="3631905" y="1666330"/>
                  </a:cubicBezTo>
                  <a:lnTo>
                    <a:pt x="3631905" y="3970014"/>
                  </a:lnTo>
                  <a:lnTo>
                    <a:pt x="247529" y="3970014"/>
                  </a:lnTo>
                  <a:lnTo>
                    <a:pt x="247529" y="1768425"/>
                  </a:lnTo>
                  <a:cubicBezTo>
                    <a:pt x="263724" y="1795996"/>
                    <a:pt x="288366" y="1813812"/>
                    <a:pt x="317369" y="1820473"/>
                  </a:cubicBezTo>
                  <a:cubicBezTo>
                    <a:pt x="403196" y="1840184"/>
                    <a:pt x="495502" y="1754908"/>
                    <a:pt x="525251" y="1628793"/>
                  </a:cubicBezTo>
                  <a:lnTo>
                    <a:pt x="525545" y="1628855"/>
                  </a:lnTo>
                  <a:lnTo>
                    <a:pt x="709866" y="761679"/>
                  </a:lnTo>
                  <a:lnTo>
                    <a:pt x="378634" y="761679"/>
                  </a:lnTo>
                  <a:lnTo>
                    <a:pt x="210380" y="1553239"/>
                  </a:lnTo>
                  <a:lnTo>
                    <a:pt x="208625" y="1561492"/>
                  </a:lnTo>
                  <a:lnTo>
                    <a:pt x="209185" y="1561611"/>
                  </a:lnTo>
                  <a:cubicBezTo>
                    <a:pt x="202164" y="1598200"/>
                    <a:pt x="201274" y="1633895"/>
                    <a:pt x="207433" y="1666330"/>
                  </a:cubicBezTo>
                  <a:cubicBezTo>
                    <a:pt x="113985" y="1883037"/>
                    <a:pt x="-32319" y="1816968"/>
                    <a:pt x="6372" y="1666330"/>
                  </a:cubicBezTo>
                  <a:lnTo>
                    <a:pt x="249769" y="692744"/>
                  </a:lnTo>
                  <a:cubicBezTo>
                    <a:pt x="247993" y="689334"/>
                    <a:pt x="247529" y="685546"/>
                    <a:pt x="247529" y="681649"/>
                  </a:cubicBezTo>
                  <a:lnTo>
                    <a:pt x="247529" y="489629"/>
                  </a:lnTo>
                  <a:cubicBezTo>
                    <a:pt x="247529" y="463116"/>
                    <a:pt x="269022" y="441623"/>
                    <a:pt x="295535" y="441623"/>
                  </a:cubicBezTo>
                  <a:close/>
                  <a:moveTo>
                    <a:pt x="307785" y="0"/>
                  </a:moveTo>
                  <a:lnTo>
                    <a:pt x="3571649" y="0"/>
                  </a:lnTo>
                  <a:cubicBezTo>
                    <a:pt x="3604927" y="0"/>
                    <a:pt x="3631905" y="26978"/>
                    <a:pt x="3631905" y="60256"/>
                  </a:cubicBezTo>
                  <a:lnTo>
                    <a:pt x="3631905" y="301273"/>
                  </a:lnTo>
                  <a:cubicBezTo>
                    <a:pt x="3631905" y="334551"/>
                    <a:pt x="3604927" y="361529"/>
                    <a:pt x="3571649" y="361529"/>
                  </a:cubicBezTo>
                  <a:lnTo>
                    <a:pt x="307785" y="361529"/>
                  </a:lnTo>
                  <a:cubicBezTo>
                    <a:pt x="274507" y="361529"/>
                    <a:pt x="247529" y="334551"/>
                    <a:pt x="247529" y="301273"/>
                  </a:cubicBezTo>
                  <a:lnTo>
                    <a:pt x="247529" y="60256"/>
                  </a:lnTo>
                  <a:cubicBezTo>
                    <a:pt x="247529" y="26978"/>
                    <a:pt x="274507" y="0"/>
                    <a:pt x="3077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8" name="Isosceles Triangle 3">
              <a:extLst>
                <a:ext uri="{FF2B5EF4-FFF2-40B4-BE49-F238E27FC236}">
                  <a16:creationId xmlns:a16="http://schemas.microsoft.com/office/drawing/2014/main" id="{182CB760-1F4A-45F6-BE65-6EFDFC4AC8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14538" y="3094010"/>
              <a:ext cx="305645" cy="305933"/>
            </a:xfrm>
            <a:custGeom>
              <a:avLst/>
              <a:gdLst/>
              <a:ahLst/>
              <a:cxnLst/>
              <a:rect l="l" t="t" r="r" b="b"/>
              <a:pathLst>
                <a:path w="3935086" h="3938802">
                  <a:moveTo>
                    <a:pt x="1861742" y="3314001"/>
                  </a:moveTo>
                  <a:cubicBezTo>
                    <a:pt x="1921395" y="3314001"/>
                    <a:pt x="1969754" y="3362360"/>
                    <a:pt x="1969754" y="3422013"/>
                  </a:cubicBezTo>
                  <a:cubicBezTo>
                    <a:pt x="1969754" y="3481666"/>
                    <a:pt x="1921395" y="3530025"/>
                    <a:pt x="1861742" y="3530025"/>
                  </a:cubicBezTo>
                  <a:cubicBezTo>
                    <a:pt x="1802089" y="3530025"/>
                    <a:pt x="1753730" y="3481666"/>
                    <a:pt x="1753730" y="3422013"/>
                  </a:cubicBezTo>
                  <a:cubicBezTo>
                    <a:pt x="1753730" y="3362360"/>
                    <a:pt x="1802089" y="3314001"/>
                    <a:pt x="1861742" y="3314001"/>
                  </a:cubicBezTo>
                  <a:close/>
                  <a:moveTo>
                    <a:pt x="2097646" y="2118753"/>
                  </a:moveTo>
                  <a:lnTo>
                    <a:pt x="2097646" y="2478753"/>
                  </a:lnTo>
                  <a:lnTo>
                    <a:pt x="2457646" y="2478753"/>
                  </a:lnTo>
                  <a:lnTo>
                    <a:pt x="2457646" y="2118753"/>
                  </a:lnTo>
                  <a:close/>
                  <a:moveTo>
                    <a:pt x="1476536" y="2118753"/>
                  </a:moveTo>
                  <a:lnTo>
                    <a:pt x="1476536" y="2478753"/>
                  </a:lnTo>
                  <a:lnTo>
                    <a:pt x="1836536" y="2478753"/>
                  </a:lnTo>
                  <a:lnTo>
                    <a:pt x="1836536" y="2118753"/>
                  </a:lnTo>
                  <a:close/>
                  <a:moveTo>
                    <a:pt x="2097646" y="1539638"/>
                  </a:moveTo>
                  <a:lnTo>
                    <a:pt x="2097646" y="1899638"/>
                  </a:lnTo>
                  <a:lnTo>
                    <a:pt x="2457646" y="1899638"/>
                  </a:lnTo>
                  <a:lnTo>
                    <a:pt x="2457646" y="1539638"/>
                  </a:lnTo>
                  <a:close/>
                  <a:moveTo>
                    <a:pt x="1476536" y="1539638"/>
                  </a:moveTo>
                  <a:lnTo>
                    <a:pt x="1476536" y="1899638"/>
                  </a:lnTo>
                  <a:lnTo>
                    <a:pt x="1836536" y="1899638"/>
                  </a:lnTo>
                  <a:lnTo>
                    <a:pt x="1836536" y="1539638"/>
                  </a:lnTo>
                  <a:close/>
                  <a:moveTo>
                    <a:pt x="1989788" y="770570"/>
                  </a:moveTo>
                  <a:lnTo>
                    <a:pt x="3429788" y="1850570"/>
                  </a:lnTo>
                  <a:lnTo>
                    <a:pt x="3430108" y="1850570"/>
                  </a:lnTo>
                  <a:lnTo>
                    <a:pt x="3430108" y="3938802"/>
                  </a:lnTo>
                  <a:lnTo>
                    <a:pt x="2265771" y="3938802"/>
                  </a:lnTo>
                  <a:lnTo>
                    <a:pt x="2265771" y="2786674"/>
                  </a:lnTo>
                  <a:lnTo>
                    <a:pt x="1669844" y="2786674"/>
                  </a:lnTo>
                  <a:lnTo>
                    <a:pt x="1669844" y="3938802"/>
                  </a:lnTo>
                  <a:lnTo>
                    <a:pt x="549788" y="3938802"/>
                  </a:lnTo>
                  <a:lnTo>
                    <a:pt x="549788" y="1850570"/>
                  </a:lnTo>
                  <a:close/>
                  <a:moveTo>
                    <a:pt x="1969233" y="1003"/>
                  </a:moveTo>
                  <a:cubicBezTo>
                    <a:pt x="1995162" y="-2644"/>
                    <a:pt x="2022483" y="3601"/>
                    <a:pt x="2045048" y="20601"/>
                  </a:cubicBezTo>
                  <a:lnTo>
                    <a:pt x="3894333" y="1413834"/>
                  </a:lnTo>
                  <a:cubicBezTo>
                    <a:pt x="3939464" y="1447835"/>
                    <a:pt x="3948486" y="1511986"/>
                    <a:pt x="3914485" y="1557117"/>
                  </a:cubicBezTo>
                  <a:lnTo>
                    <a:pt x="3756006" y="1767472"/>
                  </a:lnTo>
                  <a:cubicBezTo>
                    <a:pt x="3722004" y="1812603"/>
                    <a:pt x="3657854" y="1821626"/>
                    <a:pt x="3612722" y="1787625"/>
                  </a:cubicBezTo>
                  <a:lnTo>
                    <a:pt x="1967544" y="548164"/>
                  </a:lnTo>
                  <a:lnTo>
                    <a:pt x="322364" y="1787626"/>
                  </a:lnTo>
                  <a:cubicBezTo>
                    <a:pt x="277233" y="1821627"/>
                    <a:pt x="213082" y="1812604"/>
                    <a:pt x="179080" y="1767473"/>
                  </a:cubicBezTo>
                  <a:lnTo>
                    <a:pt x="20601" y="1557118"/>
                  </a:lnTo>
                  <a:cubicBezTo>
                    <a:pt x="-13400" y="1511987"/>
                    <a:pt x="-4378" y="1447836"/>
                    <a:pt x="40754" y="1413835"/>
                  </a:cubicBezTo>
                  <a:lnTo>
                    <a:pt x="1890038" y="20602"/>
                  </a:lnTo>
                  <a:cubicBezTo>
                    <a:pt x="1912604" y="3602"/>
                    <a:pt x="1939924" y="-2643"/>
                    <a:pt x="1965854" y="1004"/>
                  </a:cubicBezTo>
                  <a:lnTo>
                    <a:pt x="1967542" y="1586"/>
                  </a:lnTo>
                  <a:cubicBezTo>
                    <a:pt x="1968071" y="1171"/>
                    <a:pt x="1968652" y="1085"/>
                    <a:pt x="1969233" y="10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9" name="Pie 2">
              <a:extLst>
                <a:ext uri="{FF2B5EF4-FFF2-40B4-BE49-F238E27FC236}">
                  <a16:creationId xmlns:a16="http://schemas.microsoft.com/office/drawing/2014/main" id="{BE0B3135-48B2-42EA-A206-A26DA0F31F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6798" y="2643971"/>
              <a:ext cx="348471" cy="342637"/>
            </a:xfrm>
            <a:custGeom>
              <a:avLst/>
              <a:gdLst/>
              <a:ahLst/>
              <a:cxnLst/>
              <a:rect l="l" t="t" r="r" b="b"/>
              <a:pathLst>
                <a:path w="3851322" h="3786842">
                  <a:moveTo>
                    <a:pt x="3845029" y="1629937"/>
                  </a:moveTo>
                  <a:lnTo>
                    <a:pt x="3851322" y="1762720"/>
                  </a:lnTo>
                  <a:lnTo>
                    <a:pt x="3812477" y="1776859"/>
                  </a:lnTo>
                  <a:lnTo>
                    <a:pt x="3444864" y="1775585"/>
                  </a:lnTo>
                  <a:close/>
                  <a:moveTo>
                    <a:pt x="3791299" y="1322869"/>
                  </a:moveTo>
                  <a:cubicBezTo>
                    <a:pt x="3804294" y="1363489"/>
                    <a:pt x="3813753" y="1405089"/>
                    <a:pt x="3820726" y="1447230"/>
                  </a:cubicBezTo>
                  <a:lnTo>
                    <a:pt x="2923542" y="1773779"/>
                  </a:lnTo>
                  <a:lnTo>
                    <a:pt x="2555935" y="1772505"/>
                  </a:lnTo>
                  <a:close/>
                  <a:moveTo>
                    <a:pt x="3686733" y="1034305"/>
                  </a:moveTo>
                  <a:cubicBezTo>
                    <a:pt x="3706467" y="1071934"/>
                    <a:pt x="3722972" y="1111031"/>
                    <a:pt x="3736130" y="1151397"/>
                  </a:cubicBezTo>
                  <a:lnTo>
                    <a:pt x="2052009" y="1764367"/>
                  </a:lnTo>
                  <a:lnTo>
                    <a:pt x="2052009" y="1629296"/>
                  </a:lnTo>
                  <a:close/>
                  <a:moveTo>
                    <a:pt x="3531650" y="764128"/>
                  </a:moveTo>
                  <a:cubicBezTo>
                    <a:pt x="3557479" y="799119"/>
                    <a:pt x="3581112" y="835525"/>
                    <a:pt x="3601539" y="873761"/>
                  </a:cubicBezTo>
                  <a:lnTo>
                    <a:pt x="2052009" y="1437744"/>
                  </a:lnTo>
                  <a:lnTo>
                    <a:pt x="2052009" y="1302673"/>
                  </a:lnTo>
                  <a:close/>
                  <a:moveTo>
                    <a:pt x="3320179" y="514474"/>
                  </a:moveTo>
                  <a:lnTo>
                    <a:pt x="3414136" y="615348"/>
                  </a:lnTo>
                  <a:lnTo>
                    <a:pt x="2052009" y="1111121"/>
                  </a:lnTo>
                  <a:lnTo>
                    <a:pt x="2052009" y="976050"/>
                  </a:lnTo>
                  <a:close/>
                  <a:moveTo>
                    <a:pt x="3038975" y="290201"/>
                  </a:moveTo>
                  <a:cubicBezTo>
                    <a:pt x="3082160" y="317774"/>
                    <a:pt x="3124087" y="347421"/>
                    <a:pt x="3164106" y="379728"/>
                  </a:cubicBezTo>
                  <a:lnTo>
                    <a:pt x="2052009" y="784498"/>
                  </a:lnTo>
                  <a:lnTo>
                    <a:pt x="2052009" y="649428"/>
                  </a:lnTo>
                  <a:close/>
                  <a:moveTo>
                    <a:pt x="1800000" y="186842"/>
                  </a:moveTo>
                  <a:lnTo>
                    <a:pt x="1800000" y="1986842"/>
                  </a:lnTo>
                  <a:lnTo>
                    <a:pt x="3600000" y="1986842"/>
                  </a:lnTo>
                  <a:cubicBezTo>
                    <a:pt x="3600000" y="2980955"/>
                    <a:pt x="2794113" y="3786842"/>
                    <a:pt x="1800000" y="3786842"/>
                  </a:cubicBezTo>
                  <a:cubicBezTo>
                    <a:pt x="805887" y="3786842"/>
                    <a:pt x="0" y="2980955"/>
                    <a:pt x="0" y="1986842"/>
                  </a:cubicBezTo>
                  <a:cubicBezTo>
                    <a:pt x="0" y="992729"/>
                    <a:pt x="805887" y="186842"/>
                    <a:pt x="1800000" y="186842"/>
                  </a:cubicBezTo>
                  <a:close/>
                  <a:moveTo>
                    <a:pt x="2653345" y="103936"/>
                  </a:moveTo>
                  <a:cubicBezTo>
                    <a:pt x="2713623" y="122781"/>
                    <a:pt x="2772066" y="146664"/>
                    <a:pt x="2828252" y="175345"/>
                  </a:cubicBezTo>
                  <a:lnTo>
                    <a:pt x="2052009" y="457876"/>
                  </a:lnTo>
                  <a:lnTo>
                    <a:pt x="2052009" y="322805"/>
                  </a:lnTo>
                  <a:close/>
                  <a:moveTo>
                    <a:pt x="2052009" y="0"/>
                  </a:moveTo>
                  <a:cubicBezTo>
                    <a:pt x="2150315" y="0"/>
                    <a:pt x="2247800" y="7911"/>
                    <a:pt x="2343281" y="25238"/>
                  </a:cubicBezTo>
                  <a:lnTo>
                    <a:pt x="2052009" y="1312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0" name="Rounded Rectangle 4">
              <a:extLst>
                <a:ext uri="{FF2B5EF4-FFF2-40B4-BE49-F238E27FC236}">
                  <a16:creationId xmlns:a16="http://schemas.microsoft.com/office/drawing/2014/main" id="{C85842A5-445F-4944-A352-097F28804FC4}"/>
                </a:ext>
              </a:extLst>
            </p:cNvPr>
            <p:cNvSpPr>
              <a:spLocks noChangeAspect="1"/>
            </p:cNvSpPr>
            <p:nvPr/>
          </p:nvSpPr>
          <p:spPr>
            <a:xfrm rot="1589284">
              <a:off x="8905557" y="3319344"/>
              <a:ext cx="389530" cy="276211"/>
            </a:xfrm>
            <a:custGeom>
              <a:avLst/>
              <a:gdLst/>
              <a:ahLst/>
              <a:cxnLst/>
              <a:rect l="l" t="t" r="r" b="b"/>
              <a:pathLst>
                <a:path w="3960000" h="2808000">
                  <a:moveTo>
                    <a:pt x="2137982" y="2165237"/>
                  </a:moveTo>
                  <a:lnTo>
                    <a:pt x="2111402" y="2204211"/>
                  </a:lnTo>
                  <a:lnTo>
                    <a:pt x="2137982" y="2204211"/>
                  </a:lnTo>
                  <a:close/>
                  <a:moveTo>
                    <a:pt x="2635730" y="2101964"/>
                  </a:moveTo>
                  <a:cubicBezTo>
                    <a:pt x="2615812" y="2101964"/>
                    <a:pt x="2599666" y="2142287"/>
                    <a:pt x="2599666" y="2192028"/>
                  </a:cubicBezTo>
                  <a:cubicBezTo>
                    <a:pt x="2599666" y="2241769"/>
                    <a:pt x="2615812" y="2282092"/>
                    <a:pt x="2635730" y="2282092"/>
                  </a:cubicBezTo>
                  <a:cubicBezTo>
                    <a:pt x="2655648" y="2282092"/>
                    <a:pt x="2671794" y="2241769"/>
                    <a:pt x="2671794" y="2192028"/>
                  </a:cubicBezTo>
                  <a:cubicBezTo>
                    <a:pt x="2671794" y="2142287"/>
                    <a:pt x="2655648" y="2101964"/>
                    <a:pt x="2635730" y="2101964"/>
                  </a:cubicBezTo>
                  <a:close/>
                  <a:moveTo>
                    <a:pt x="1280012" y="2101964"/>
                  </a:moveTo>
                  <a:cubicBezTo>
                    <a:pt x="1260094" y="2101964"/>
                    <a:pt x="1243948" y="2142287"/>
                    <a:pt x="1243948" y="2192028"/>
                  </a:cubicBezTo>
                  <a:cubicBezTo>
                    <a:pt x="1243948" y="2241769"/>
                    <a:pt x="1260094" y="2282092"/>
                    <a:pt x="1280012" y="2282092"/>
                  </a:cubicBezTo>
                  <a:cubicBezTo>
                    <a:pt x="1299930" y="2282092"/>
                    <a:pt x="1316076" y="2241769"/>
                    <a:pt x="1316076" y="2192028"/>
                  </a:cubicBezTo>
                  <a:cubicBezTo>
                    <a:pt x="1316076" y="2142287"/>
                    <a:pt x="1299930" y="2101964"/>
                    <a:pt x="1280012" y="2101964"/>
                  </a:cubicBezTo>
                  <a:close/>
                  <a:moveTo>
                    <a:pt x="2138296" y="2025749"/>
                  </a:moveTo>
                  <a:lnTo>
                    <a:pt x="2139137" y="2026323"/>
                  </a:lnTo>
                  <a:lnTo>
                    <a:pt x="2216315" y="2026323"/>
                  </a:lnTo>
                  <a:lnTo>
                    <a:pt x="2216315" y="2204211"/>
                  </a:lnTo>
                  <a:lnTo>
                    <a:pt x="2256063" y="2204211"/>
                  </a:lnTo>
                  <a:lnTo>
                    <a:pt x="2256063" y="2282544"/>
                  </a:lnTo>
                  <a:lnTo>
                    <a:pt x="2216315" y="2282544"/>
                  </a:lnTo>
                  <a:lnTo>
                    <a:pt x="2216315" y="2357732"/>
                  </a:lnTo>
                  <a:lnTo>
                    <a:pt x="2137982" y="2357732"/>
                  </a:lnTo>
                  <a:lnTo>
                    <a:pt x="2137982" y="2282544"/>
                  </a:lnTo>
                  <a:lnTo>
                    <a:pt x="2015039" y="2282544"/>
                  </a:lnTo>
                  <a:lnTo>
                    <a:pt x="2015039" y="2208059"/>
                  </a:lnTo>
                  <a:lnTo>
                    <a:pt x="2014304" y="2207558"/>
                  </a:lnTo>
                  <a:lnTo>
                    <a:pt x="2015039" y="2206481"/>
                  </a:lnTo>
                  <a:lnTo>
                    <a:pt x="2015039" y="2204211"/>
                  </a:lnTo>
                  <a:lnTo>
                    <a:pt x="2016587" y="2204211"/>
                  </a:lnTo>
                  <a:close/>
                  <a:moveTo>
                    <a:pt x="1855876" y="2017651"/>
                  </a:moveTo>
                  <a:cubicBezTo>
                    <a:pt x="1914135" y="2017257"/>
                    <a:pt x="1961791" y="2063958"/>
                    <a:pt x="1962577" y="2122214"/>
                  </a:cubicBezTo>
                  <a:cubicBezTo>
                    <a:pt x="1962954" y="2150145"/>
                    <a:pt x="1952489" y="2175712"/>
                    <a:pt x="1934995" y="2194820"/>
                  </a:cubicBezTo>
                  <a:cubicBezTo>
                    <a:pt x="1952694" y="2214184"/>
                    <a:pt x="1963194" y="2240138"/>
                    <a:pt x="1962560" y="2268406"/>
                  </a:cubicBezTo>
                  <a:cubicBezTo>
                    <a:pt x="1961260" y="2326468"/>
                    <a:pt x="1913477" y="2372672"/>
                    <a:pt x="1855404" y="2372021"/>
                  </a:cubicBezTo>
                  <a:cubicBezTo>
                    <a:pt x="1797331" y="2371371"/>
                    <a:pt x="1750595" y="2324109"/>
                    <a:pt x="1750595" y="2266032"/>
                  </a:cubicBezTo>
                  <a:lnTo>
                    <a:pt x="1826499" y="2266032"/>
                  </a:lnTo>
                  <a:cubicBezTo>
                    <a:pt x="1826499" y="2282520"/>
                    <a:pt x="1839767" y="2295938"/>
                    <a:pt x="1856254" y="2296122"/>
                  </a:cubicBezTo>
                  <a:cubicBezTo>
                    <a:pt x="1872741" y="2296307"/>
                    <a:pt x="1886306" y="2283190"/>
                    <a:pt x="1886676" y="2266706"/>
                  </a:cubicBezTo>
                  <a:cubicBezTo>
                    <a:pt x="1887039" y="2250493"/>
                    <a:pt x="1874503" y="2236962"/>
                    <a:pt x="1858407" y="2236065"/>
                  </a:cubicBezTo>
                  <a:lnTo>
                    <a:pt x="1814193" y="2236065"/>
                  </a:lnTo>
                  <a:lnTo>
                    <a:pt x="1814193" y="2152552"/>
                  </a:lnTo>
                  <a:lnTo>
                    <a:pt x="1857384" y="2152552"/>
                  </a:lnTo>
                  <a:cubicBezTo>
                    <a:pt x="1873190" y="2152141"/>
                    <a:pt x="1885741" y="2139089"/>
                    <a:pt x="1885527" y="2123254"/>
                  </a:cubicBezTo>
                  <a:cubicBezTo>
                    <a:pt x="1885313" y="2107349"/>
                    <a:pt x="1872302" y="2094598"/>
                    <a:pt x="1856396" y="2094706"/>
                  </a:cubicBezTo>
                  <a:cubicBezTo>
                    <a:pt x="1840490" y="2094813"/>
                    <a:pt x="1827652" y="2107738"/>
                    <a:pt x="1827652" y="2123644"/>
                  </a:cubicBezTo>
                  <a:lnTo>
                    <a:pt x="1750595" y="2123644"/>
                  </a:lnTo>
                  <a:cubicBezTo>
                    <a:pt x="1750595" y="2065383"/>
                    <a:pt x="1797616" y="2018044"/>
                    <a:pt x="1855876" y="2017651"/>
                  </a:cubicBezTo>
                  <a:close/>
                  <a:moveTo>
                    <a:pt x="2930344" y="2012028"/>
                  </a:moveTo>
                  <a:cubicBezTo>
                    <a:pt x="2996416" y="2014229"/>
                    <a:pt x="3045968" y="2074602"/>
                    <a:pt x="3038901" y="2136479"/>
                  </a:cubicBezTo>
                  <a:cubicBezTo>
                    <a:pt x="3029916" y="2202312"/>
                    <a:pt x="2982346" y="2231435"/>
                    <a:pt x="2939412" y="2275597"/>
                  </a:cubicBezTo>
                  <a:lnTo>
                    <a:pt x="3031192" y="2275597"/>
                  </a:lnTo>
                  <a:lnTo>
                    <a:pt x="3031192" y="2357732"/>
                  </a:lnTo>
                  <a:lnTo>
                    <a:pt x="2819358" y="2357732"/>
                  </a:lnTo>
                  <a:cubicBezTo>
                    <a:pt x="2819409" y="2335416"/>
                    <a:pt x="2820521" y="2314113"/>
                    <a:pt x="2820571" y="2291797"/>
                  </a:cubicBezTo>
                  <a:cubicBezTo>
                    <a:pt x="2870625" y="2240158"/>
                    <a:pt x="2905662" y="2213324"/>
                    <a:pt x="2965770" y="2143601"/>
                  </a:cubicBezTo>
                  <a:cubicBezTo>
                    <a:pt x="2980233" y="2116927"/>
                    <a:pt x="2957264" y="2092452"/>
                    <a:pt x="2931831" y="2093607"/>
                  </a:cubicBezTo>
                  <a:cubicBezTo>
                    <a:pt x="2910102" y="2094595"/>
                    <a:pt x="2891536" y="2110969"/>
                    <a:pt x="2889885" y="2139461"/>
                  </a:cubicBezTo>
                  <a:lnTo>
                    <a:pt x="2818945" y="2139461"/>
                  </a:lnTo>
                  <a:cubicBezTo>
                    <a:pt x="2821421" y="2064364"/>
                    <a:pt x="2869776" y="2012037"/>
                    <a:pt x="2930344" y="2012028"/>
                  </a:cubicBezTo>
                  <a:close/>
                  <a:moveTo>
                    <a:pt x="2635730" y="2012028"/>
                  </a:moveTo>
                  <a:cubicBezTo>
                    <a:pt x="2705318" y="2012028"/>
                    <a:pt x="2761730" y="2092617"/>
                    <a:pt x="2761730" y="2192028"/>
                  </a:cubicBezTo>
                  <a:cubicBezTo>
                    <a:pt x="2761730" y="2291439"/>
                    <a:pt x="2705318" y="2372028"/>
                    <a:pt x="2635730" y="2372028"/>
                  </a:cubicBezTo>
                  <a:cubicBezTo>
                    <a:pt x="2566142" y="2372028"/>
                    <a:pt x="2509730" y="2291439"/>
                    <a:pt x="2509730" y="2192028"/>
                  </a:cubicBezTo>
                  <a:cubicBezTo>
                    <a:pt x="2509730" y="2092617"/>
                    <a:pt x="2566142" y="2012028"/>
                    <a:pt x="2635730" y="2012028"/>
                  </a:cubicBezTo>
                  <a:close/>
                  <a:moveTo>
                    <a:pt x="2436237" y="2012028"/>
                  </a:moveTo>
                  <a:lnTo>
                    <a:pt x="2436206" y="2012510"/>
                  </a:lnTo>
                  <a:lnTo>
                    <a:pt x="2452515" y="2012510"/>
                  </a:lnTo>
                  <a:lnTo>
                    <a:pt x="2452515" y="2372028"/>
                  </a:lnTo>
                  <a:lnTo>
                    <a:pt x="2364870" y="2372028"/>
                  </a:lnTo>
                  <a:lnTo>
                    <a:pt x="2364870" y="2101874"/>
                  </a:lnTo>
                  <a:cubicBezTo>
                    <a:pt x="2347394" y="2108434"/>
                    <a:pt x="2328091" y="2111607"/>
                    <a:pt x="2308515" y="2111039"/>
                  </a:cubicBezTo>
                  <a:lnTo>
                    <a:pt x="2311564" y="2043892"/>
                  </a:lnTo>
                  <a:cubicBezTo>
                    <a:pt x="2321741" y="2044066"/>
                    <a:pt x="2331771" y="2042373"/>
                    <a:pt x="2340372" y="2039030"/>
                  </a:cubicBezTo>
                  <a:cubicBezTo>
                    <a:pt x="2355279" y="2033236"/>
                    <a:pt x="2364268" y="2023137"/>
                    <a:pt x="2364156" y="2012310"/>
                  </a:cubicBezTo>
                  <a:cubicBezTo>
                    <a:pt x="2388183" y="2012216"/>
                    <a:pt x="2412210" y="2012122"/>
                    <a:pt x="2436237" y="2012028"/>
                  </a:cubicBezTo>
                  <a:close/>
                  <a:moveTo>
                    <a:pt x="1574625" y="2012028"/>
                  </a:moveTo>
                  <a:cubicBezTo>
                    <a:pt x="1640698" y="2014229"/>
                    <a:pt x="1690250" y="2074602"/>
                    <a:pt x="1683183" y="2136479"/>
                  </a:cubicBezTo>
                  <a:cubicBezTo>
                    <a:pt x="1674198" y="2202312"/>
                    <a:pt x="1626628" y="2231435"/>
                    <a:pt x="1583694" y="2275597"/>
                  </a:cubicBezTo>
                  <a:lnTo>
                    <a:pt x="1675474" y="2275597"/>
                  </a:lnTo>
                  <a:lnTo>
                    <a:pt x="1675474" y="2357732"/>
                  </a:lnTo>
                  <a:lnTo>
                    <a:pt x="1463640" y="2357732"/>
                  </a:lnTo>
                  <a:cubicBezTo>
                    <a:pt x="1463691" y="2335416"/>
                    <a:pt x="1464802" y="2314113"/>
                    <a:pt x="1464853" y="2291797"/>
                  </a:cubicBezTo>
                  <a:cubicBezTo>
                    <a:pt x="1514907" y="2240158"/>
                    <a:pt x="1549943" y="2213324"/>
                    <a:pt x="1610052" y="2143601"/>
                  </a:cubicBezTo>
                  <a:cubicBezTo>
                    <a:pt x="1624515" y="2116927"/>
                    <a:pt x="1601546" y="2092452"/>
                    <a:pt x="1576112" y="2093607"/>
                  </a:cubicBezTo>
                  <a:cubicBezTo>
                    <a:pt x="1554383" y="2094595"/>
                    <a:pt x="1535817" y="2110969"/>
                    <a:pt x="1534167" y="2139461"/>
                  </a:cubicBezTo>
                  <a:lnTo>
                    <a:pt x="1463227" y="2139461"/>
                  </a:lnTo>
                  <a:cubicBezTo>
                    <a:pt x="1465703" y="2064364"/>
                    <a:pt x="1514058" y="2012037"/>
                    <a:pt x="1574625" y="2012028"/>
                  </a:cubicBezTo>
                  <a:close/>
                  <a:moveTo>
                    <a:pt x="1280012" y="2012028"/>
                  </a:moveTo>
                  <a:cubicBezTo>
                    <a:pt x="1349600" y="2012028"/>
                    <a:pt x="1406012" y="2092617"/>
                    <a:pt x="1406012" y="2192028"/>
                  </a:cubicBezTo>
                  <a:cubicBezTo>
                    <a:pt x="1406012" y="2291439"/>
                    <a:pt x="1349600" y="2372028"/>
                    <a:pt x="1280012" y="2372028"/>
                  </a:cubicBezTo>
                  <a:cubicBezTo>
                    <a:pt x="1210424" y="2372028"/>
                    <a:pt x="1154012" y="2291439"/>
                    <a:pt x="1154012" y="2192028"/>
                  </a:cubicBezTo>
                  <a:cubicBezTo>
                    <a:pt x="1154012" y="2092617"/>
                    <a:pt x="1210424" y="2012028"/>
                    <a:pt x="1280012" y="2012028"/>
                  </a:cubicBezTo>
                  <a:close/>
                  <a:moveTo>
                    <a:pt x="1080519" y="2012028"/>
                  </a:moveTo>
                  <a:lnTo>
                    <a:pt x="1080488" y="2012510"/>
                  </a:lnTo>
                  <a:lnTo>
                    <a:pt x="1096797" y="2012510"/>
                  </a:lnTo>
                  <a:lnTo>
                    <a:pt x="1096797" y="2372028"/>
                  </a:lnTo>
                  <a:lnTo>
                    <a:pt x="1009152" y="2372028"/>
                  </a:lnTo>
                  <a:lnTo>
                    <a:pt x="1009152" y="2101874"/>
                  </a:lnTo>
                  <a:cubicBezTo>
                    <a:pt x="991676" y="2108434"/>
                    <a:pt x="972373" y="2111607"/>
                    <a:pt x="952797" y="2111039"/>
                  </a:cubicBezTo>
                  <a:lnTo>
                    <a:pt x="955846" y="2043892"/>
                  </a:lnTo>
                  <a:cubicBezTo>
                    <a:pt x="966023" y="2044066"/>
                    <a:pt x="976053" y="2042373"/>
                    <a:pt x="984654" y="2039030"/>
                  </a:cubicBezTo>
                  <a:cubicBezTo>
                    <a:pt x="999561" y="2033236"/>
                    <a:pt x="1008550" y="2023137"/>
                    <a:pt x="1008438" y="2012310"/>
                  </a:cubicBezTo>
                  <a:cubicBezTo>
                    <a:pt x="1032465" y="2012216"/>
                    <a:pt x="1056492" y="2012122"/>
                    <a:pt x="1080519" y="2012028"/>
                  </a:cubicBezTo>
                  <a:close/>
                  <a:moveTo>
                    <a:pt x="3373743" y="362438"/>
                  </a:moveTo>
                  <a:lnTo>
                    <a:pt x="3553743" y="362438"/>
                  </a:lnTo>
                  <a:lnTo>
                    <a:pt x="3553743" y="2414438"/>
                  </a:lnTo>
                  <a:lnTo>
                    <a:pt x="3373743" y="2414438"/>
                  </a:lnTo>
                  <a:close/>
                  <a:moveTo>
                    <a:pt x="3129580" y="362438"/>
                  </a:moveTo>
                  <a:lnTo>
                    <a:pt x="3273580" y="362438"/>
                  </a:lnTo>
                  <a:lnTo>
                    <a:pt x="3273580" y="2414438"/>
                  </a:lnTo>
                  <a:lnTo>
                    <a:pt x="3129580" y="2414438"/>
                  </a:lnTo>
                  <a:close/>
                  <a:moveTo>
                    <a:pt x="2939411" y="362438"/>
                  </a:moveTo>
                  <a:lnTo>
                    <a:pt x="3029411" y="362438"/>
                  </a:lnTo>
                  <a:lnTo>
                    <a:pt x="3029411" y="1957238"/>
                  </a:lnTo>
                  <a:lnTo>
                    <a:pt x="2939411" y="1957238"/>
                  </a:lnTo>
                  <a:close/>
                  <a:moveTo>
                    <a:pt x="2731242" y="362438"/>
                  </a:moveTo>
                  <a:lnTo>
                    <a:pt x="2839242" y="362438"/>
                  </a:lnTo>
                  <a:lnTo>
                    <a:pt x="2839242" y="1957238"/>
                  </a:lnTo>
                  <a:lnTo>
                    <a:pt x="2731242" y="1957238"/>
                  </a:lnTo>
                  <a:close/>
                  <a:moveTo>
                    <a:pt x="2487073" y="362438"/>
                  </a:moveTo>
                  <a:lnTo>
                    <a:pt x="2631073" y="362438"/>
                  </a:lnTo>
                  <a:lnTo>
                    <a:pt x="2631073" y="1957238"/>
                  </a:lnTo>
                  <a:lnTo>
                    <a:pt x="2487073" y="1957238"/>
                  </a:lnTo>
                  <a:close/>
                  <a:moveTo>
                    <a:pt x="2296904" y="362438"/>
                  </a:moveTo>
                  <a:lnTo>
                    <a:pt x="2386904" y="362438"/>
                  </a:lnTo>
                  <a:lnTo>
                    <a:pt x="2386904" y="1957238"/>
                  </a:lnTo>
                  <a:lnTo>
                    <a:pt x="2296904" y="1957238"/>
                  </a:lnTo>
                  <a:close/>
                  <a:moveTo>
                    <a:pt x="2016735" y="362438"/>
                  </a:moveTo>
                  <a:lnTo>
                    <a:pt x="2196735" y="362438"/>
                  </a:lnTo>
                  <a:lnTo>
                    <a:pt x="2196735" y="1957238"/>
                  </a:lnTo>
                  <a:lnTo>
                    <a:pt x="2016735" y="1957238"/>
                  </a:lnTo>
                  <a:close/>
                  <a:moveTo>
                    <a:pt x="1826566" y="362438"/>
                  </a:moveTo>
                  <a:lnTo>
                    <a:pt x="1916566" y="362438"/>
                  </a:lnTo>
                  <a:lnTo>
                    <a:pt x="1916566" y="1957238"/>
                  </a:lnTo>
                  <a:lnTo>
                    <a:pt x="1826566" y="1957238"/>
                  </a:lnTo>
                  <a:close/>
                  <a:moveTo>
                    <a:pt x="1582397" y="362438"/>
                  </a:moveTo>
                  <a:lnTo>
                    <a:pt x="1726397" y="362438"/>
                  </a:lnTo>
                  <a:lnTo>
                    <a:pt x="1726397" y="1957238"/>
                  </a:lnTo>
                  <a:lnTo>
                    <a:pt x="1582397" y="1957238"/>
                  </a:lnTo>
                  <a:close/>
                  <a:moveTo>
                    <a:pt x="1302228" y="362438"/>
                  </a:moveTo>
                  <a:lnTo>
                    <a:pt x="1482228" y="362438"/>
                  </a:lnTo>
                  <a:lnTo>
                    <a:pt x="1482228" y="1957238"/>
                  </a:lnTo>
                  <a:lnTo>
                    <a:pt x="1302228" y="1957238"/>
                  </a:lnTo>
                  <a:close/>
                  <a:moveTo>
                    <a:pt x="1094059" y="362438"/>
                  </a:moveTo>
                  <a:lnTo>
                    <a:pt x="1202059" y="362438"/>
                  </a:lnTo>
                  <a:lnTo>
                    <a:pt x="1202059" y="1957238"/>
                  </a:lnTo>
                  <a:lnTo>
                    <a:pt x="1094059" y="1957238"/>
                  </a:lnTo>
                  <a:close/>
                  <a:moveTo>
                    <a:pt x="903890" y="362438"/>
                  </a:moveTo>
                  <a:lnTo>
                    <a:pt x="993890" y="362438"/>
                  </a:lnTo>
                  <a:lnTo>
                    <a:pt x="993890" y="1957238"/>
                  </a:lnTo>
                  <a:lnTo>
                    <a:pt x="903890" y="1957238"/>
                  </a:lnTo>
                  <a:close/>
                  <a:moveTo>
                    <a:pt x="623721" y="362438"/>
                  </a:moveTo>
                  <a:lnTo>
                    <a:pt x="803721" y="362438"/>
                  </a:lnTo>
                  <a:lnTo>
                    <a:pt x="803721" y="2414438"/>
                  </a:lnTo>
                  <a:lnTo>
                    <a:pt x="623721" y="2414438"/>
                  </a:lnTo>
                  <a:close/>
                  <a:moveTo>
                    <a:pt x="433552" y="362438"/>
                  </a:moveTo>
                  <a:lnTo>
                    <a:pt x="523552" y="362438"/>
                  </a:lnTo>
                  <a:lnTo>
                    <a:pt x="523552" y="2414438"/>
                  </a:lnTo>
                  <a:lnTo>
                    <a:pt x="433552" y="2414438"/>
                  </a:lnTo>
                  <a:close/>
                  <a:moveTo>
                    <a:pt x="303674" y="216000"/>
                  </a:moveTo>
                  <a:cubicBezTo>
                    <a:pt x="255253" y="216000"/>
                    <a:pt x="216000" y="255253"/>
                    <a:pt x="216000" y="303674"/>
                  </a:cubicBezTo>
                  <a:lnTo>
                    <a:pt x="216000" y="2504326"/>
                  </a:lnTo>
                  <a:cubicBezTo>
                    <a:pt x="216000" y="2552747"/>
                    <a:pt x="255253" y="2592000"/>
                    <a:pt x="303674" y="2592000"/>
                  </a:cubicBezTo>
                  <a:lnTo>
                    <a:pt x="3656326" y="2592000"/>
                  </a:lnTo>
                  <a:cubicBezTo>
                    <a:pt x="3704747" y="2592000"/>
                    <a:pt x="3744000" y="2552747"/>
                    <a:pt x="3744000" y="2504326"/>
                  </a:cubicBezTo>
                  <a:lnTo>
                    <a:pt x="3744000" y="303674"/>
                  </a:lnTo>
                  <a:cubicBezTo>
                    <a:pt x="3744000" y="255253"/>
                    <a:pt x="3704747" y="216000"/>
                    <a:pt x="3656326" y="216000"/>
                  </a:cubicBezTo>
                  <a:close/>
                  <a:moveTo>
                    <a:pt x="149021" y="0"/>
                  </a:moveTo>
                  <a:lnTo>
                    <a:pt x="3810979" y="0"/>
                  </a:lnTo>
                  <a:cubicBezTo>
                    <a:pt x="3893281" y="0"/>
                    <a:pt x="3960000" y="66719"/>
                    <a:pt x="3960000" y="149021"/>
                  </a:cubicBezTo>
                  <a:lnTo>
                    <a:pt x="3960000" y="2658979"/>
                  </a:lnTo>
                  <a:cubicBezTo>
                    <a:pt x="3960000" y="2741281"/>
                    <a:pt x="3893281" y="2808000"/>
                    <a:pt x="3810979" y="2808000"/>
                  </a:cubicBezTo>
                  <a:lnTo>
                    <a:pt x="149021" y="2808000"/>
                  </a:lnTo>
                  <a:cubicBezTo>
                    <a:pt x="66719" y="2808000"/>
                    <a:pt x="0" y="2741281"/>
                    <a:pt x="0" y="2658979"/>
                  </a:cubicBezTo>
                  <a:lnTo>
                    <a:pt x="0" y="149021"/>
                  </a:lnTo>
                  <a:cubicBezTo>
                    <a:pt x="0" y="66719"/>
                    <a:pt x="66719" y="0"/>
                    <a:pt x="1490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1" name="Round Same Side Corner Rectangle 3">
              <a:extLst>
                <a:ext uri="{FF2B5EF4-FFF2-40B4-BE49-F238E27FC236}">
                  <a16:creationId xmlns:a16="http://schemas.microsoft.com/office/drawing/2014/main" id="{463ED8F3-7541-4719-9EDC-EE737794F2B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9776366" y="3354720"/>
              <a:ext cx="272246" cy="273762"/>
            </a:xfrm>
            <a:custGeom>
              <a:avLst/>
              <a:gdLst/>
              <a:ahLst/>
              <a:cxnLst/>
              <a:rect l="l" t="t" r="r" b="b"/>
              <a:pathLst>
                <a:path w="3935149" h="3957041">
                  <a:moveTo>
                    <a:pt x="2899653" y="531993"/>
                  </a:moveTo>
                  <a:lnTo>
                    <a:pt x="2899653" y="423993"/>
                  </a:lnTo>
                  <a:lnTo>
                    <a:pt x="271653" y="423993"/>
                  </a:lnTo>
                  <a:lnTo>
                    <a:pt x="271653" y="531993"/>
                  </a:lnTo>
                  <a:close/>
                  <a:moveTo>
                    <a:pt x="2899653" y="893649"/>
                  </a:moveTo>
                  <a:lnTo>
                    <a:pt x="2899653" y="785649"/>
                  </a:lnTo>
                  <a:lnTo>
                    <a:pt x="271653" y="785649"/>
                  </a:lnTo>
                  <a:lnTo>
                    <a:pt x="271653" y="893649"/>
                  </a:lnTo>
                  <a:close/>
                  <a:moveTo>
                    <a:pt x="2899653" y="1255303"/>
                  </a:moveTo>
                  <a:lnTo>
                    <a:pt x="2899653" y="1147303"/>
                  </a:lnTo>
                  <a:lnTo>
                    <a:pt x="271653" y="1147303"/>
                  </a:lnTo>
                  <a:lnTo>
                    <a:pt x="271653" y="1255303"/>
                  </a:lnTo>
                  <a:close/>
                  <a:moveTo>
                    <a:pt x="2899653" y="1616957"/>
                  </a:moveTo>
                  <a:lnTo>
                    <a:pt x="2899653" y="1508957"/>
                  </a:lnTo>
                  <a:lnTo>
                    <a:pt x="271653" y="1508957"/>
                  </a:lnTo>
                  <a:lnTo>
                    <a:pt x="271653" y="1616957"/>
                  </a:lnTo>
                  <a:close/>
                  <a:moveTo>
                    <a:pt x="1315653" y="1999083"/>
                  </a:moveTo>
                  <a:lnTo>
                    <a:pt x="1315653" y="1891083"/>
                  </a:lnTo>
                  <a:lnTo>
                    <a:pt x="271653" y="1891083"/>
                  </a:lnTo>
                  <a:lnTo>
                    <a:pt x="271653" y="1999083"/>
                  </a:lnTo>
                  <a:close/>
                  <a:moveTo>
                    <a:pt x="1315653" y="2360737"/>
                  </a:moveTo>
                  <a:lnTo>
                    <a:pt x="1315653" y="2252737"/>
                  </a:lnTo>
                  <a:lnTo>
                    <a:pt x="271653" y="2252737"/>
                  </a:lnTo>
                  <a:lnTo>
                    <a:pt x="271653" y="2360737"/>
                  </a:lnTo>
                  <a:close/>
                  <a:moveTo>
                    <a:pt x="1315653" y="2722391"/>
                  </a:moveTo>
                  <a:lnTo>
                    <a:pt x="1315653" y="2614391"/>
                  </a:lnTo>
                  <a:lnTo>
                    <a:pt x="271653" y="2614391"/>
                  </a:lnTo>
                  <a:lnTo>
                    <a:pt x="271653" y="2722391"/>
                  </a:lnTo>
                  <a:close/>
                  <a:moveTo>
                    <a:pt x="2900162" y="2797568"/>
                  </a:moveTo>
                  <a:lnTo>
                    <a:pt x="2900162" y="1844447"/>
                  </a:lnTo>
                  <a:lnTo>
                    <a:pt x="1629979" y="1844447"/>
                  </a:lnTo>
                  <a:lnTo>
                    <a:pt x="1629979" y="2797568"/>
                  </a:lnTo>
                  <a:close/>
                  <a:moveTo>
                    <a:pt x="3810581" y="2815737"/>
                  </a:moveTo>
                  <a:lnTo>
                    <a:pt x="3810581" y="306661"/>
                  </a:lnTo>
                  <a:cubicBezTo>
                    <a:pt x="3810581" y="280746"/>
                    <a:pt x="3789572" y="259737"/>
                    <a:pt x="3763657" y="259737"/>
                  </a:cubicBezTo>
                  <a:cubicBezTo>
                    <a:pt x="3737742" y="259737"/>
                    <a:pt x="3716733" y="280746"/>
                    <a:pt x="3716733" y="306661"/>
                  </a:cubicBezTo>
                  <a:lnTo>
                    <a:pt x="3716733" y="2815737"/>
                  </a:lnTo>
                  <a:close/>
                  <a:moveTo>
                    <a:pt x="3598887" y="2979130"/>
                  </a:moveTo>
                  <a:lnTo>
                    <a:pt x="3598887" y="218054"/>
                  </a:lnTo>
                  <a:cubicBezTo>
                    <a:pt x="3598887" y="192139"/>
                    <a:pt x="3577878" y="171130"/>
                    <a:pt x="3551963" y="171130"/>
                  </a:cubicBezTo>
                  <a:cubicBezTo>
                    <a:pt x="3526048" y="171130"/>
                    <a:pt x="3505039" y="192139"/>
                    <a:pt x="3505039" y="218054"/>
                  </a:cubicBezTo>
                  <a:lnTo>
                    <a:pt x="3505039" y="2979130"/>
                  </a:lnTo>
                  <a:close/>
                  <a:moveTo>
                    <a:pt x="3355251" y="3231428"/>
                  </a:moveTo>
                  <a:lnTo>
                    <a:pt x="3355251" y="182352"/>
                  </a:lnTo>
                  <a:cubicBezTo>
                    <a:pt x="3355251" y="156437"/>
                    <a:pt x="3334242" y="135428"/>
                    <a:pt x="3308327" y="135428"/>
                  </a:cubicBezTo>
                  <a:cubicBezTo>
                    <a:pt x="3282412" y="135428"/>
                    <a:pt x="3261403" y="156437"/>
                    <a:pt x="3261403" y="182352"/>
                  </a:cubicBezTo>
                  <a:lnTo>
                    <a:pt x="3261403" y="3231428"/>
                  </a:lnTo>
                  <a:close/>
                  <a:moveTo>
                    <a:pt x="689888" y="3532959"/>
                  </a:moveTo>
                  <a:cubicBezTo>
                    <a:pt x="817550" y="3530004"/>
                    <a:pt x="918251" y="3455702"/>
                    <a:pt x="916146" y="3366015"/>
                  </a:cubicBezTo>
                  <a:cubicBezTo>
                    <a:pt x="914042" y="3276328"/>
                    <a:pt x="809910" y="3204397"/>
                    <a:pt x="682179" y="3204397"/>
                  </a:cubicBezTo>
                  <a:lnTo>
                    <a:pt x="682179" y="3204473"/>
                  </a:lnTo>
                  <a:cubicBezTo>
                    <a:pt x="645571" y="3204473"/>
                    <a:pt x="615727" y="3183857"/>
                    <a:pt x="615124" y="3158153"/>
                  </a:cubicBezTo>
                  <a:cubicBezTo>
                    <a:pt x="614521" y="3132449"/>
                    <a:pt x="643381" y="3111154"/>
                    <a:pt x="679969" y="3110307"/>
                  </a:cubicBezTo>
                  <a:cubicBezTo>
                    <a:pt x="716557" y="3109460"/>
                    <a:pt x="747352" y="3129374"/>
                    <a:pt x="749161" y="3155050"/>
                  </a:cubicBezTo>
                  <a:lnTo>
                    <a:pt x="915893" y="3149258"/>
                  </a:lnTo>
                  <a:cubicBezTo>
                    <a:pt x="909582" y="3059669"/>
                    <a:pt x="802131" y="2990185"/>
                    <a:pt x="674469" y="2993141"/>
                  </a:cubicBezTo>
                  <a:cubicBezTo>
                    <a:pt x="546807" y="2996096"/>
                    <a:pt x="446107" y="3070398"/>
                    <a:pt x="448211" y="3160085"/>
                  </a:cubicBezTo>
                  <a:cubicBezTo>
                    <a:pt x="450316" y="3249772"/>
                    <a:pt x="554448" y="3321703"/>
                    <a:pt x="682179" y="3321703"/>
                  </a:cubicBezTo>
                  <a:lnTo>
                    <a:pt x="682179" y="3321627"/>
                  </a:lnTo>
                  <a:cubicBezTo>
                    <a:pt x="718786" y="3321627"/>
                    <a:pt x="748631" y="3342242"/>
                    <a:pt x="749234" y="3367946"/>
                  </a:cubicBezTo>
                  <a:cubicBezTo>
                    <a:pt x="749837" y="3393651"/>
                    <a:pt x="720976" y="3414946"/>
                    <a:pt x="684388" y="3415793"/>
                  </a:cubicBezTo>
                  <a:cubicBezTo>
                    <a:pt x="647800" y="3416640"/>
                    <a:pt x="617005" y="3396726"/>
                    <a:pt x="615196" y="3371049"/>
                  </a:cubicBezTo>
                  <a:lnTo>
                    <a:pt x="448465" y="3376842"/>
                  </a:lnTo>
                  <a:cubicBezTo>
                    <a:pt x="454776" y="3466431"/>
                    <a:pt x="562226" y="3535915"/>
                    <a:pt x="689888" y="3532959"/>
                  </a:cubicBezTo>
                  <a:close/>
                  <a:moveTo>
                    <a:pt x="1563929" y="3533050"/>
                  </a:moveTo>
                  <a:lnTo>
                    <a:pt x="1450158" y="2995479"/>
                  </a:lnTo>
                  <a:cubicBezTo>
                    <a:pt x="1450329" y="2994669"/>
                    <a:pt x="1450501" y="2993860"/>
                    <a:pt x="1450672" y="2993050"/>
                  </a:cubicBezTo>
                  <a:lnTo>
                    <a:pt x="1449643" y="2993050"/>
                  </a:lnTo>
                  <a:lnTo>
                    <a:pt x="1303428" y="2993050"/>
                  </a:lnTo>
                  <a:lnTo>
                    <a:pt x="1302400" y="2993050"/>
                  </a:lnTo>
                  <a:cubicBezTo>
                    <a:pt x="1302571" y="2993860"/>
                    <a:pt x="1302743" y="2994669"/>
                    <a:pt x="1302914" y="2995479"/>
                  </a:cubicBezTo>
                  <a:lnTo>
                    <a:pt x="1260527" y="3195759"/>
                  </a:lnTo>
                  <a:lnTo>
                    <a:pt x="1218140" y="2995479"/>
                  </a:lnTo>
                  <a:cubicBezTo>
                    <a:pt x="1218311" y="2994669"/>
                    <a:pt x="1218483" y="2993860"/>
                    <a:pt x="1218654" y="2993050"/>
                  </a:cubicBezTo>
                  <a:lnTo>
                    <a:pt x="1217625" y="2993050"/>
                  </a:lnTo>
                  <a:lnTo>
                    <a:pt x="1071410" y="2993050"/>
                  </a:lnTo>
                  <a:lnTo>
                    <a:pt x="1070382" y="2993050"/>
                  </a:lnTo>
                  <a:cubicBezTo>
                    <a:pt x="1070553" y="2993860"/>
                    <a:pt x="1070725" y="2994669"/>
                    <a:pt x="1070896" y="2995479"/>
                  </a:cubicBezTo>
                  <a:lnTo>
                    <a:pt x="957124" y="3533050"/>
                  </a:lnTo>
                  <a:lnTo>
                    <a:pt x="1104368" y="3533050"/>
                  </a:lnTo>
                  <a:lnTo>
                    <a:pt x="1144518" y="3343342"/>
                  </a:lnTo>
                  <a:lnTo>
                    <a:pt x="1184667" y="3533050"/>
                  </a:lnTo>
                  <a:lnTo>
                    <a:pt x="1189142" y="3533050"/>
                  </a:lnTo>
                  <a:lnTo>
                    <a:pt x="1331911" y="3533050"/>
                  </a:lnTo>
                  <a:lnTo>
                    <a:pt x="1336386" y="3533050"/>
                  </a:lnTo>
                  <a:lnTo>
                    <a:pt x="1376536" y="3343342"/>
                  </a:lnTo>
                  <a:lnTo>
                    <a:pt x="1416686" y="3533050"/>
                  </a:lnTo>
                  <a:close/>
                  <a:moveTo>
                    <a:pt x="2126028" y="3533050"/>
                  </a:moveTo>
                  <a:lnTo>
                    <a:pt x="2126028" y="3406155"/>
                  </a:lnTo>
                  <a:lnTo>
                    <a:pt x="2126028" y="3326497"/>
                  </a:lnTo>
                  <a:lnTo>
                    <a:pt x="2126028" y="3199602"/>
                  </a:lnTo>
                  <a:lnTo>
                    <a:pt x="2126028" y="3119945"/>
                  </a:lnTo>
                  <a:lnTo>
                    <a:pt x="2126028" y="2993050"/>
                  </a:lnTo>
                  <a:lnTo>
                    <a:pt x="1658028" y="2993050"/>
                  </a:lnTo>
                  <a:lnTo>
                    <a:pt x="1658028" y="3119945"/>
                  </a:lnTo>
                  <a:lnTo>
                    <a:pt x="1989309" y="3119945"/>
                  </a:lnTo>
                  <a:lnTo>
                    <a:pt x="1989309" y="3199602"/>
                  </a:lnTo>
                  <a:lnTo>
                    <a:pt x="1658028" y="3199602"/>
                  </a:lnTo>
                  <a:lnTo>
                    <a:pt x="1658028" y="3326497"/>
                  </a:lnTo>
                  <a:lnTo>
                    <a:pt x="1989309" y="3326497"/>
                  </a:lnTo>
                  <a:lnTo>
                    <a:pt x="1989309" y="3406155"/>
                  </a:lnTo>
                  <a:lnTo>
                    <a:pt x="1658028" y="3406155"/>
                  </a:lnTo>
                  <a:lnTo>
                    <a:pt x="1658028" y="3533050"/>
                  </a:lnTo>
                  <a:close/>
                  <a:moveTo>
                    <a:pt x="2721509" y="3533050"/>
                  </a:moveTo>
                  <a:lnTo>
                    <a:pt x="2721509" y="2993050"/>
                  </a:lnTo>
                  <a:lnTo>
                    <a:pt x="2610374" y="2993050"/>
                  </a:lnTo>
                  <a:lnTo>
                    <a:pt x="2610374" y="3332072"/>
                  </a:lnTo>
                  <a:lnTo>
                    <a:pt x="2365383" y="2996750"/>
                  </a:lnTo>
                  <a:lnTo>
                    <a:pt x="2365383" y="2993050"/>
                  </a:lnTo>
                  <a:lnTo>
                    <a:pt x="2254248" y="2993050"/>
                  </a:lnTo>
                  <a:lnTo>
                    <a:pt x="2254248" y="3533050"/>
                  </a:lnTo>
                  <a:lnTo>
                    <a:pt x="2365383" y="3533050"/>
                  </a:lnTo>
                  <a:lnTo>
                    <a:pt x="2365383" y="3195316"/>
                  </a:lnTo>
                  <a:lnTo>
                    <a:pt x="2610374" y="3530639"/>
                  </a:lnTo>
                  <a:lnTo>
                    <a:pt x="2610374" y="3533050"/>
                  </a:lnTo>
                  <a:close/>
                  <a:moveTo>
                    <a:pt x="3240360" y="3957041"/>
                  </a:moveTo>
                  <a:lnTo>
                    <a:pt x="0" y="3957041"/>
                  </a:lnTo>
                  <a:cubicBezTo>
                    <a:pt x="1236" y="2806695"/>
                    <a:pt x="2473" y="1669946"/>
                    <a:pt x="3709" y="519600"/>
                  </a:cubicBezTo>
                  <a:cubicBezTo>
                    <a:pt x="5872" y="183235"/>
                    <a:pt x="181397" y="16834"/>
                    <a:pt x="503091" y="0"/>
                  </a:cubicBezTo>
                  <a:lnTo>
                    <a:pt x="3441061" y="1"/>
                  </a:lnTo>
                  <a:cubicBezTo>
                    <a:pt x="3578904" y="24486"/>
                    <a:pt x="3655553" y="22411"/>
                    <a:pt x="3759198" y="79593"/>
                  </a:cubicBezTo>
                  <a:cubicBezTo>
                    <a:pt x="3885281" y="187263"/>
                    <a:pt x="3932832" y="263653"/>
                    <a:pt x="3933900" y="449681"/>
                  </a:cubicBezTo>
                  <a:cubicBezTo>
                    <a:pt x="3936712" y="939497"/>
                    <a:pt x="3933899" y="2112038"/>
                    <a:pt x="3933899" y="3013339"/>
                  </a:cubicBezTo>
                  <a:lnTo>
                    <a:pt x="3711125" y="3015171"/>
                  </a:lnTo>
                  <a:cubicBezTo>
                    <a:pt x="3710964" y="3066672"/>
                    <a:pt x="3710896" y="3117212"/>
                    <a:pt x="3710896" y="3166612"/>
                  </a:cubicBezTo>
                  <a:lnTo>
                    <a:pt x="3501148" y="3170775"/>
                  </a:lnTo>
                  <a:lnTo>
                    <a:pt x="3501148" y="3349247"/>
                  </a:lnTo>
                  <a:lnTo>
                    <a:pt x="3290598" y="3353687"/>
                  </a:lnTo>
                  <a:lnTo>
                    <a:pt x="3240846" y="33507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2" name="Isosceles Triangle 33">
              <a:extLst>
                <a:ext uri="{FF2B5EF4-FFF2-40B4-BE49-F238E27FC236}">
                  <a16:creationId xmlns:a16="http://schemas.microsoft.com/office/drawing/2014/main" id="{6D1C10B7-C30A-42AD-B21B-FF6898C3A5D9}"/>
                </a:ext>
              </a:extLst>
            </p:cNvPr>
            <p:cNvSpPr>
              <a:spLocks/>
            </p:cNvSpPr>
            <p:nvPr/>
          </p:nvSpPr>
          <p:spPr>
            <a:xfrm rot="10800000">
              <a:off x="9510401" y="2212233"/>
              <a:ext cx="314869" cy="314869"/>
            </a:xfrm>
            <a:custGeom>
              <a:avLst/>
              <a:gdLst/>
              <a:ahLst/>
              <a:cxnLst/>
              <a:rect l="l" t="t" r="r" b="b"/>
              <a:pathLst>
                <a:path w="3982665" h="3915008">
                  <a:moveTo>
                    <a:pt x="0" y="2664000"/>
                  </a:moveTo>
                  <a:lnTo>
                    <a:pt x="1911318" y="72000"/>
                  </a:lnTo>
                  <a:lnTo>
                    <a:pt x="1142725" y="2655962"/>
                  </a:lnTo>
                  <a:close/>
                  <a:moveTo>
                    <a:pt x="3982665" y="2664000"/>
                  </a:moveTo>
                  <a:lnTo>
                    <a:pt x="2839940" y="2655962"/>
                  </a:lnTo>
                  <a:lnTo>
                    <a:pt x="2071347" y="72000"/>
                  </a:lnTo>
                  <a:close/>
                  <a:moveTo>
                    <a:pt x="2621333" y="2664000"/>
                  </a:moveTo>
                  <a:lnTo>
                    <a:pt x="1361333" y="2664000"/>
                  </a:lnTo>
                  <a:lnTo>
                    <a:pt x="1991333" y="0"/>
                  </a:lnTo>
                  <a:close/>
                  <a:moveTo>
                    <a:pt x="1806654" y="3915007"/>
                  </a:moveTo>
                  <a:lnTo>
                    <a:pt x="726654" y="3915007"/>
                  </a:lnTo>
                  <a:lnTo>
                    <a:pt x="1266654" y="2835007"/>
                  </a:lnTo>
                  <a:close/>
                  <a:moveTo>
                    <a:pt x="555902" y="3915008"/>
                  </a:moveTo>
                  <a:lnTo>
                    <a:pt x="15902" y="2835008"/>
                  </a:lnTo>
                  <a:lnTo>
                    <a:pt x="1095902" y="2835008"/>
                  </a:lnTo>
                  <a:close/>
                  <a:moveTo>
                    <a:pt x="1977406" y="3915008"/>
                  </a:moveTo>
                  <a:lnTo>
                    <a:pt x="1437406" y="2835008"/>
                  </a:lnTo>
                  <a:lnTo>
                    <a:pt x="2517406" y="2835008"/>
                  </a:lnTo>
                  <a:close/>
                  <a:moveTo>
                    <a:pt x="3228158" y="3915008"/>
                  </a:moveTo>
                  <a:lnTo>
                    <a:pt x="2148158" y="3915008"/>
                  </a:lnTo>
                  <a:lnTo>
                    <a:pt x="2688158" y="2835008"/>
                  </a:lnTo>
                  <a:close/>
                  <a:moveTo>
                    <a:pt x="3398910" y="3915008"/>
                  </a:moveTo>
                  <a:lnTo>
                    <a:pt x="2858910" y="2835008"/>
                  </a:lnTo>
                  <a:lnTo>
                    <a:pt x="3938910" y="28350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3" name="Rectangle 1">
              <a:extLst>
                <a:ext uri="{FF2B5EF4-FFF2-40B4-BE49-F238E27FC236}">
                  <a16:creationId xmlns:a16="http://schemas.microsoft.com/office/drawing/2014/main" id="{49583D78-169D-454D-9F63-800DD95AA5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0347" y="2410139"/>
              <a:ext cx="371699" cy="370986"/>
            </a:xfrm>
            <a:custGeom>
              <a:avLst/>
              <a:gdLst/>
              <a:ahLst/>
              <a:cxnLst/>
              <a:rect l="l" t="t" r="r" b="b"/>
              <a:pathLst>
                <a:path w="4020621" h="4012920">
                  <a:moveTo>
                    <a:pt x="780213" y="3724888"/>
                  </a:moveTo>
                  <a:lnTo>
                    <a:pt x="2868445" y="3724888"/>
                  </a:lnTo>
                  <a:lnTo>
                    <a:pt x="2868445" y="4012920"/>
                  </a:lnTo>
                  <a:lnTo>
                    <a:pt x="780213" y="4012920"/>
                  </a:lnTo>
                  <a:close/>
                  <a:moveTo>
                    <a:pt x="4020621" y="2152587"/>
                  </a:moveTo>
                  <a:lnTo>
                    <a:pt x="4020621" y="3448731"/>
                  </a:lnTo>
                  <a:lnTo>
                    <a:pt x="3903908" y="3386593"/>
                  </a:lnTo>
                  <a:lnTo>
                    <a:pt x="3903908" y="2214725"/>
                  </a:lnTo>
                  <a:close/>
                  <a:moveTo>
                    <a:pt x="1582587" y="1544569"/>
                  </a:moveTo>
                  <a:cubicBezTo>
                    <a:pt x="1525677" y="1652847"/>
                    <a:pt x="1434945" y="1739939"/>
                    <a:pt x="1324158" y="1792547"/>
                  </a:cubicBezTo>
                  <a:lnTo>
                    <a:pt x="1790243" y="1792547"/>
                  </a:lnTo>
                  <a:cubicBezTo>
                    <a:pt x="1708293" y="1721838"/>
                    <a:pt x="1638004" y="1638154"/>
                    <a:pt x="1582587" y="1544569"/>
                  </a:cubicBezTo>
                  <a:close/>
                  <a:moveTo>
                    <a:pt x="1238323" y="1312673"/>
                  </a:moveTo>
                  <a:cubicBezTo>
                    <a:pt x="1173622" y="1312673"/>
                    <a:pt x="1121172" y="1365123"/>
                    <a:pt x="1121172" y="1429824"/>
                  </a:cubicBezTo>
                  <a:cubicBezTo>
                    <a:pt x="1121172" y="1494525"/>
                    <a:pt x="1173622" y="1546975"/>
                    <a:pt x="1238323" y="1546975"/>
                  </a:cubicBezTo>
                  <a:cubicBezTo>
                    <a:pt x="1303024" y="1546975"/>
                    <a:pt x="1355474" y="1494525"/>
                    <a:pt x="1355474" y="1429824"/>
                  </a:cubicBezTo>
                  <a:cubicBezTo>
                    <a:pt x="1355474" y="1365123"/>
                    <a:pt x="1303024" y="1312673"/>
                    <a:pt x="1238323" y="1312673"/>
                  </a:cubicBezTo>
                  <a:close/>
                  <a:moveTo>
                    <a:pt x="870057" y="1312673"/>
                  </a:moveTo>
                  <a:cubicBezTo>
                    <a:pt x="805356" y="1312673"/>
                    <a:pt x="752906" y="1365123"/>
                    <a:pt x="752906" y="1429824"/>
                  </a:cubicBezTo>
                  <a:cubicBezTo>
                    <a:pt x="752906" y="1494525"/>
                    <a:pt x="805356" y="1546975"/>
                    <a:pt x="870057" y="1546975"/>
                  </a:cubicBezTo>
                  <a:cubicBezTo>
                    <a:pt x="934758" y="1546975"/>
                    <a:pt x="987208" y="1494525"/>
                    <a:pt x="987208" y="1429824"/>
                  </a:cubicBezTo>
                  <a:cubicBezTo>
                    <a:pt x="987208" y="1365123"/>
                    <a:pt x="934758" y="1312673"/>
                    <a:pt x="870057" y="1312673"/>
                  </a:cubicBezTo>
                  <a:close/>
                  <a:moveTo>
                    <a:pt x="2775838" y="1127627"/>
                  </a:moveTo>
                  <a:cubicBezTo>
                    <a:pt x="2666578" y="1127627"/>
                    <a:pt x="2578006" y="1216199"/>
                    <a:pt x="2578006" y="1325459"/>
                  </a:cubicBezTo>
                  <a:cubicBezTo>
                    <a:pt x="2578006" y="1434719"/>
                    <a:pt x="2666578" y="1523291"/>
                    <a:pt x="2775838" y="1523291"/>
                  </a:cubicBezTo>
                  <a:cubicBezTo>
                    <a:pt x="2885098" y="1523291"/>
                    <a:pt x="2973670" y="1434719"/>
                    <a:pt x="2973670" y="1325459"/>
                  </a:cubicBezTo>
                  <a:cubicBezTo>
                    <a:pt x="2973670" y="1216199"/>
                    <a:pt x="2885098" y="1127627"/>
                    <a:pt x="2775838" y="1127627"/>
                  </a:cubicBezTo>
                  <a:close/>
                  <a:moveTo>
                    <a:pt x="2153949" y="1127627"/>
                  </a:moveTo>
                  <a:cubicBezTo>
                    <a:pt x="2044689" y="1127627"/>
                    <a:pt x="1956117" y="1216199"/>
                    <a:pt x="1956117" y="1325459"/>
                  </a:cubicBezTo>
                  <a:cubicBezTo>
                    <a:pt x="1956117" y="1434719"/>
                    <a:pt x="2044689" y="1523291"/>
                    <a:pt x="2153949" y="1523291"/>
                  </a:cubicBezTo>
                  <a:cubicBezTo>
                    <a:pt x="2263209" y="1523291"/>
                    <a:pt x="2351781" y="1434719"/>
                    <a:pt x="2351781" y="1325459"/>
                  </a:cubicBezTo>
                  <a:cubicBezTo>
                    <a:pt x="2351781" y="1216199"/>
                    <a:pt x="2263209" y="1127627"/>
                    <a:pt x="2153949" y="1127627"/>
                  </a:cubicBezTo>
                  <a:close/>
                  <a:moveTo>
                    <a:pt x="1238323" y="956510"/>
                  </a:moveTo>
                  <a:cubicBezTo>
                    <a:pt x="1173622" y="956510"/>
                    <a:pt x="1121172" y="1008960"/>
                    <a:pt x="1121172" y="1073661"/>
                  </a:cubicBezTo>
                  <a:cubicBezTo>
                    <a:pt x="1121172" y="1138362"/>
                    <a:pt x="1173622" y="1190812"/>
                    <a:pt x="1238323" y="1190812"/>
                  </a:cubicBezTo>
                  <a:cubicBezTo>
                    <a:pt x="1303024" y="1190812"/>
                    <a:pt x="1355474" y="1138362"/>
                    <a:pt x="1355474" y="1073661"/>
                  </a:cubicBezTo>
                  <a:cubicBezTo>
                    <a:pt x="1355474" y="1008960"/>
                    <a:pt x="1303024" y="956510"/>
                    <a:pt x="1238323" y="956510"/>
                  </a:cubicBezTo>
                  <a:close/>
                  <a:moveTo>
                    <a:pt x="870057" y="956510"/>
                  </a:moveTo>
                  <a:cubicBezTo>
                    <a:pt x="805356" y="956510"/>
                    <a:pt x="752906" y="1008960"/>
                    <a:pt x="752906" y="1073661"/>
                  </a:cubicBezTo>
                  <a:cubicBezTo>
                    <a:pt x="752906" y="1138362"/>
                    <a:pt x="805356" y="1190812"/>
                    <a:pt x="870057" y="1190812"/>
                  </a:cubicBezTo>
                  <a:cubicBezTo>
                    <a:pt x="934758" y="1190812"/>
                    <a:pt x="987208" y="1138362"/>
                    <a:pt x="987208" y="1073661"/>
                  </a:cubicBezTo>
                  <a:cubicBezTo>
                    <a:pt x="987208" y="1008960"/>
                    <a:pt x="934758" y="956510"/>
                    <a:pt x="870057" y="956510"/>
                  </a:cubicBezTo>
                  <a:close/>
                  <a:moveTo>
                    <a:pt x="2775838" y="526176"/>
                  </a:moveTo>
                  <a:cubicBezTo>
                    <a:pt x="2666578" y="526176"/>
                    <a:pt x="2578006" y="614748"/>
                    <a:pt x="2578006" y="724008"/>
                  </a:cubicBezTo>
                  <a:cubicBezTo>
                    <a:pt x="2578006" y="833268"/>
                    <a:pt x="2666578" y="921840"/>
                    <a:pt x="2775838" y="921840"/>
                  </a:cubicBezTo>
                  <a:cubicBezTo>
                    <a:pt x="2885098" y="921840"/>
                    <a:pt x="2973670" y="833268"/>
                    <a:pt x="2973670" y="724008"/>
                  </a:cubicBezTo>
                  <a:cubicBezTo>
                    <a:pt x="2973670" y="614748"/>
                    <a:pt x="2885098" y="526176"/>
                    <a:pt x="2775838" y="526176"/>
                  </a:cubicBezTo>
                  <a:close/>
                  <a:moveTo>
                    <a:pt x="2153949" y="526176"/>
                  </a:moveTo>
                  <a:cubicBezTo>
                    <a:pt x="2044689" y="526176"/>
                    <a:pt x="1956117" y="614748"/>
                    <a:pt x="1956117" y="724008"/>
                  </a:cubicBezTo>
                  <a:cubicBezTo>
                    <a:pt x="1956117" y="833268"/>
                    <a:pt x="2044689" y="921840"/>
                    <a:pt x="2153949" y="921840"/>
                  </a:cubicBezTo>
                  <a:cubicBezTo>
                    <a:pt x="2263209" y="921840"/>
                    <a:pt x="2351781" y="833268"/>
                    <a:pt x="2351781" y="724008"/>
                  </a:cubicBezTo>
                  <a:cubicBezTo>
                    <a:pt x="2351781" y="614748"/>
                    <a:pt x="2263209" y="526176"/>
                    <a:pt x="2153949" y="526176"/>
                  </a:cubicBezTo>
                  <a:close/>
                  <a:moveTo>
                    <a:pt x="2464893" y="0"/>
                  </a:moveTo>
                  <a:cubicBezTo>
                    <a:pt x="3030837" y="0"/>
                    <a:pt x="3489626" y="458789"/>
                    <a:pt x="3489626" y="1024733"/>
                  </a:cubicBezTo>
                  <a:cubicBezTo>
                    <a:pt x="3489626" y="1442455"/>
                    <a:pt x="3239684" y="1801800"/>
                    <a:pt x="2880320" y="1959209"/>
                  </a:cubicBezTo>
                  <a:lnTo>
                    <a:pt x="2880320" y="2008571"/>
                  </a:lnTo>
                  <a:lnTo>
                    <a:pt x="3250857" y="2008571"/>
                  </a:lnTo>
                  <a:lnTo>
                    <a:pt x="3250857" y="2359970"/>
                  </a:lnTo>
                  <a:lnTo>
                    <a:pt x="3437294" y="2359970"/>
                  </a:lnTo>
                  <a:lnTo>
                    <a:pt x="3437294" y="2360694"/>
                  </a:lnTo>
                  <a:lnTo>
                    <a:pt x="3852060" y="2233461"/>
                  </a:lnTo>
                  <a:lnTo>
                    <a:pt x="3852060" y="3367858"/>
                  </a:lnTo>
                  <a:lnTo>
                    <a:pt x="3437294" y="3240624"/>
                  </a:lnTo>
                  <a:lnTo>
                    <a:pt x="3437294" y="3241349"/>
                  </a:lnTo>
                  <a:lnTo>
                    <a:pt x="3250857" y="3241349"/>
                  </a:lnTo>
                  <a:lnTo>
                    <a:pt x="3250857" y="3633063"/>
                  </a:lnTo>
                  <a:lnTo>
                    <a:pt x="298529" y="3633063"/>
                  </a:lnTo>
                  <a:lnTo>
                    <a:pt x="298529" y="2431730"/>
                  </a:lnTo>
                  <a:lnTo>
                    <a:pt x="0" y="2008571"/>
                  </a:lnTo>
                  <a:lnTo>
                    <a:pt x="298529" y="2008571"/>
                  </a:lnTo>
                  <a:lnTo>
                    <a:pt x="792088" y="2008571"/>
                  </a:lnTo>
                  <a:lnTo>
                    <a:pt x="792088" y="1796817"/>
                  </a:lnTo>
                  <a:cubicBezTo>
                    <a:pt x="587745" y="1700755"/>
                    <a:pt x="447370" y="1492642"/>
                    <a:pt x="447370" y="1251742"/>
                  </a:cubicBezTo>
                  <a:cubicBezTo>
                    <a:pt x="447370" y="916605"/>
                    <a:pt x="719053" y="644923"/>
                    <a:pt x="1054190" y="644923"/>
                  </a:cubicBezTo>
                  <a:cubicBezTo>
                    <a:pt x="1212753" y="644923"/>
                    <a:pt x="1357112" y="705740"/>
                    <a:pt x="1463939" y="806702"/>
                  </a:cubicBezTo>
                  <a:cubicBezTo>
                    <a:pt x="1563407" y="345444"/>
                    <a:pt x="1973809" y="0"/>
                    <a:pt x="24648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4" name="Trapezoid 6">
              <a:extLst>
                <a:ext uri="{FF2B5EF4-FFF2-40B4-BE49-F238E27FC236}">
                  <a16:creationId xmlns:a16="http://schemas.microsoft.com/office/drawing/2014/main" id="{DB0158C1-7254-4B01-A85E-CD7065D61A77}"/>
                </a:ext>
              </a:extLst>
            </p:cNvPr>
            <p:cNvSpPr>
              <a:spLocks/>
            </p:cNvSpPr>
            <p:nvPr/>
          </p:nvSpPr>
          <p:spPr>
            <a:xfrm>
              <a:off x="9027154" y="2199438"/>
              <a:ext cx="370986" cy="370986"/>
            </a:xfrm>
            <a:custGeom>
              <a:avLst/>
              <a:gdLst/>
              <a:ahLst/>
              <a:cxnLst/>
              <a:rect l="l" t="t" r="r" b="b"/>
              <a:pathLst>
                <a:path w="2801488" h="2964099">
                  <a:moveTo>
                    <a:pt x="1393788" y="2251706"/>
                  </a:moveTo>
                  <a:cubicBezTo>
                    <a:pt x="1338380" y="2251706"/>
                    <a:pt x="1293463" y="2296623"/>
                    <a:pt x="1293463" y="2352031"/>
                  </a:cubicBezTo>
                  <a:cubicBezTo>
                    <a:pt x="1293463" y="2407439"/>
                    <a:pt x="1338380" y="2452356"/>
                    <a:pt x="1393788" y="2452356"/>
                  </a:cubicBezTo>
                  <a:cubicBezTo>
                    <a:pt x="1449196" y="2452356"/>
                    <a:pt x="1494113" y="2407439"/>
                    <a:pt x="1494113" y="2352031"/>
                  </a:cubicBezTo>
                  <a:cubicBezTo>
                    <a:pt x="1494113" y="2296623"/>
                    <a:pt x="1449196" y="2251706"/>
                    <a:pt x="1393788" y="2251706"/>
                  </a:cubicBezTo>
                  <a:close/>
                  <a:moveTo>
                    <a:pt x="2189420" y="1936547"/>
                  </a:moveTo>
                  <a:cubicBezTo>
                    <a:pt x="1959955" y="1936547"/>
                    <a:pt x="1773936" y="2122566"/>
                    <a:pt x="1773936" y="2352031"/>
                  </a:cubicBezTo>
                  <a:cubicBezTo>
                    <a:pt x="1773936" y="2581496"/>
                    <a:pt x="1959955" y="2767515"/>
                    <a:pt x="2189420" y="2767515"/>
                  </a:cubicBezTo>
                  <a:cubicBezTo>
                    <a:pt x="2418885" y="2767515"/>
                    <a:pt x="2604904" y="2581496"/>
                    <a:pt x="2604904" y="2352031"/>
                  </a:cubicBezTo>
                  <a:cubicBezTo>
                    <a:pt x="2604904" y="2122566"/>
                    <a:pt x="2418885" y="1936547"/>
                    <a:pt x="2189420" y="1936547"/>
                  </a:cubicBezTo>
                  <a:close/>
                  <a:moveTo>
                    <a:pt x="612068" y="1936547"/>
                  </a:moveTo>
                  <a:cubicBezTo>
                    <a:pt x="382603" y="1936547"/>
                    <a:pt x="196584" y="2122566"/>
                    <a:pt x="196584" y="2352031"/>
                  </a:cubicBezTo>
                  <a:cubicBezTo>
                    <a:pt x="196584" y="2581496"/>
                    <a:pt x="382603" y="2767515"/>
                    <a:pt x="612068" y="2767515"/>
                  </a:cubicBezTo>
                  <a:cubicBezTo>
                    <a:pt x="841533" y="2767515"/>
                    <a:pt x="1027552" y="2581496"/>
                    <a:pt x="1027552" y="2352031"/>
                  </a:cubicBezTo>
                  <a:cubicBezTo>
                    <a:pt x="1027552" y="2122566"/>
                    <a:pt x="841533" y="1936547"/>
                    <a:pt x="612068" y="1936547"/>
                  </a:cubicBezTo>
                  <a:close/>
                  <a:moveTo>
                    <a:pt x="845776" y="315"/>
                  </a:moveTo>
                  <a:cubicBezTo>
                    <a:pt x="1032101" y="7965"/>
                    <a:pt x="1181399" y="153129"/>
                    <a:pt x="1195696" y="335717"/>
                  </a:cubicBezTo>
                  <a:lnTo>
                    <a:pt x="1198885" y="335806"/>
                  </a:lnTo>
                  <a:lnTo>
                    <a:pt x="1198706" y="366401"/>
                  </a:lnTo>
                  <a:cubicBezTo>
                    <a:pt x="1198883" y="367005"/>
                    <a:pt x="1198884" y="367612"/>
                    <a:pt x="1198884" y="368218"/>
                  </a:cubicBezTo>
                  <a:lnTo>
                    <a:pt x="1198695" y="368210"/>
                  </a:lnTo>
                  <a:lnTo>
                    <a:pt x="1197421" y="585651"/>
                  </a:lnTo>
                  <a:cubicBezTo>
                    <a:pt x="1245519" y="531733"/>
                    <a:pt x="1316597" y="499778"/>
                    <a:pt x="1394104" y="502960"/>
                  </a:cubicBezTo>
                  <a:cubicBezTo>
                    <a:pt x="1472998" y="506199"/>
                    <a:pt x="1542269" y="545176"/>
                    <a:pt x="1585751" y="604519"/>
                  </a:cubicBezTo>
                  <a:cubicBezTo>
                    <a:pt x="1585226" y="514948"/>
                    <a:pt x="1584701" y="425377"/>
                    <a:pt x="1584176" y="335806"/>
                  </a:cubicBezTo>
                  <a:lnTo>
                    <a:pt x="1585829" y="335760"/>
                  </a:lnTo>
                  <a:cubicBezTo>
                    <a:pt x="1602915" y="140060"/>
                    <a:pt x="1770945" y="-7755"/>
                    <a:pt x="1967493" y="315"/>
                  </a:cubicBezTo>
                  <a:cubicBezTo>
                    <a:pt x="2146853" y="7679"/>
                    <a:pt x="2291902" y="142468"/>
                    <a:pt x="2315427" y="315465"/>
                  </a:cubicBezTo>
                  <a:lnTo>
                    <a:pt x="2320109" y="315335"/>
                  </a:lnTo>
                  <a:lnTo>
                    <a:pt x="2729306" y="2069418"/>
                  </a:lnTo>
                  <a:cubicBezTo>
                    <a:pt x="2776307" y="2152970"/>
                    <a:pt x="2801488" y="2249560"/>
                    <a:pt x="2801488" y="2352031"/>
                  </a:cubicBezTo>
                  <a:cubicBezTo>
                    <a:pt x="2801488" y="2690067"/>
                    <a:pt x="2527456" y="2964099"/>
                    <a:pt x="2189420" y="2964099"/>
                  </a:cubicBezTo>
                  <a:cubicBezTo>
                    <a:pt x="1922036" y="2964099"/>
                    <a:pt x="1694697" y="2792645"/>
                    <a:pt x="1613824" y="2552817"/>
                  </a:cubicBezTo>
                  <a:cubicBezTo>
                    <a:pt x="1559905" y="2613347"/>
                    <a:pt x="1481232" y="2650901"/>
                    <a:pt x="1393788" y="2650901"/>
                  </a:cubicBezTo>
                  <a:cubicBezTo>
                    <a:pt x="1311973" y="2650901"/>
                    <a:pt x="1237837" y="2618027"/>
                    <a:pt x="1183996" y="2564635"/>
                  </a:cubicBezTo>
                  <a:cubicBezTo>
                    <a:pt x="1099341" y="2798210"/>
                    <a:pt x="875077" y="2964099"/>
                    <a:pt x="612068" y="2964099"/>
                  </a:cubicBezTo>
                  <a:cubicBezTo>
                    <a:pt x="274032" y="2964099"/>
                    <a:pt x="0" y="2690067"/>
                    <a:pt x="0" y="2352031"/>
                  </a:cubicBezTo>
                  <a:cubicBezTo>
                    <a:pt x="0" y="2288533"/>
                    <a:pt x="9669" y="2227293"/>
                    <a:pt x="30466" y="2170591"/>
                  </a:cubicBezTo>
                  <a:lnTo>
                    <a:pt x="30153" y="2170591"/>
                  </a:lnTo>
                  <a:lnTo>
                    <a:pt x="462952" y="315335"/>
                  </a:lnTo>
                  <a:lnTo>
                    <a:pt x="467801" y="315470"/>
                  </a:lnTo>
                  <a:cubicBezTo>
                    <a:pt x="493068" y="129842"/>
                    <a:pt x="656149" y="-7470"/>
                    <a:pt x="845776" y="3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5" name="Rounded Rectangle 1">
              <a:extLst>
                <a:ext uri="{FF2B5EF4-FFF2-40B4-BE49-F238E27FC236}">
                  <a16:creationId xmlns:a16="http://schemas.microsoft.com/office/drawing/2014/main" id="{564C1FD6-D4EC-4632-AA02-0E1DBD9146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88967" y="2809569"/>
              <a:ext cx="219837" cy="370987"/>
            </a:xfrm>
            <a:custGeom>
              <a:avLst/>
              <a:gdLst/>
              <a:ahLst/>
              <a:cxnLst/>
              <a:rect l="l" t="t" r="r" b="b"/>
              <a:pathLst>
                <a:path w="2337548" h="3944720">
                  <a:moveTo>
                    <a:pt x="2013548" y="1242075"/>
                  </a:moveTo>
                  <a:lnTo>
                    <a:pt x="2337548" y="1242075"/>
                  </a:lnTo>
                  <a:lnTo>
                    <a:pt x="2337548" y="1945866"/>
                  </a:lnTo>
                  <a:lnTo>
                    <a:pt x="2337548" y="1962155"/>
                  </a:lnTo>
                  <a:lnTo>
                    <a:pt x="2336798" y="1962155"/>
                  </a:lnTo>
                  <a:cubicBezTo>
                    <a:pt x="2330129" y="2597501"/>
                    <a:pt x="1898450" y="3121603"/>
                    <a:pt x="1336990" y="3208701"/>
                  </a:cubicBezTo>
                  <a:lnTo>
                    <a:pt x="1336990" y="3620720"/>
                  </a:lnTo>
                  <a:lnTo>
                    <a:pt x="1895070" y="3620720"/>
                  </a:lnTo>
                  <a:lnTo>
                    <a:pt x="1895070" y="3944720"/>
                  </a:lnTo>
                  <a:lnTo>
                    <a:pt x="454910" y="3944720"/>
                  </a:lnTo>
                  <a:lnTo>
                    <a:pt x="454910" y="3620720"/>
                  </a:lnTo>
                  <a:lnTo>
                    <a:pt x="1012990" y="3620720"/>
                  </a:lnTo>
                  <a:lnTo>
                    <a:pt x="1012990" y="3210585"/>
                  </a:lnTo>
                  <a:cubicBezTo>
                    <a:pt x="447376" y="3129632"/>
                    <a:pt x="8655" y="2604919"/>
                    <a:pt x="389" y="1964536"/>
                  </a:cubicBezTo>
                  <a:lnTo>
                    <a:pt x="0" y="1964536"/>
                  </a:lnTo>
                  <a:lnTo>
                    <a:pt x="0" y="1244456"/>
                  </a:lnTo>
                  <a:lnTo>
                    <a:pt x="324000" y="1244456"/>
                  </a:lnTo>
                  <a:lnTo>
                    <a:pt x="324000" y="1964536"/>
                  </a:lnTo>
                  <a:lnTo>
                    <a:pt x="323361" y="1964536"/>
                  </a:lnTo>
                  <a:cubicBezTo>
                    <a:pt x="331926" y="2486037"/>
                    <a:pt x="710705" y="2903701"/>
                    <a:pt x="1173940" y="2900510"/>
                  </a:cubicBezTo>
                  <a:cubicBezTo>
                    <a:pt x="1634302" y="2897337"/>
                    <a:pt x="2006933" y="2479634"/>
                    <a:pt x="2014006" y="1962155"/>
                  </a:cubicBezTo>
                  <a:lnTo>
                    <a:pt x="2013548" y="1962155"/>
                  </a:lnTo>
                  <a:close/>
                  <a:moveTo>
                    <a:pt x="1168773" y="0"/>
                  </a:moveTo>
                  <a:cubicBezTo>
                    <a:pt x="1546536" y="0"/>
                    <a:pt x="1852773" y="306237"/>
                    <a:pt x="1852773" y="684000"/>
                  </a:cubicBezTo>
                  <a:lnTo>
                    <a:pt x="1852773" y="1980000"/>
                  </a:lnTo>
                  <a:cubicBezTo>
                    <a:pt x="1852773" y="2357763"/>
                    <a:pt x="1546536" y="2664000"/>
                    <a:pt x="1168773" y="2664000"/>
                  </a:cubicBezTo>
                  <a:cubicBezTo>
                    <a:pt x="791010" y="2664000"/>
                    <a:pt x="484773" y="2357763"/>
                    <a:pt x="484773" y="1980000"/>
                  </a:cubicBezTo>
                  <a:lnTo>
                    <a:pt x="484773" y="684000"/>
                  </a:lnTo>
                  <a:cubicBezTo>
                    <a:pt x="484773" y="306237"/>
                    <a:pt x="791010" y="0"/>
                    <a:pt x="11687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6" name="Rectangle 50">
              <a:extLst>
                <a:ext uri="{FF2B5EF4-FFF2-40B4-BE49-F238E27FC236}">
                  <a16:creationId xmlns:a16="http://schemas.microsoft.com/office/drawing/2014/main" id="{CB92D8F5-F4A0-4195-A322-1B7B7D60292B}"/>
                </a:ext>
              </a:extLst>
            </p:cNvPr>
            <p:cNvSpPr>
              <a:spLocks noChangeAspect="1"/>
            </p:cNvSpPr>
            <p:nvPr/>
          </p:nvSpPr>
          <p:spPr>
            <a:xfrm rot="1429276">
              <a:off x="9043988" y="3058679"/>
              <a:ext cx="314869" cy="180346"/>
            </a:xfrm>
            <a:custGeom>
              <a:avLst/>
              <a:gdLst/>
              <a:ahLst/>
              <a:cxnLst/>
              <a:rect l="l" t="t" r="r" b="b"/>
              <a:pathLst>
                <a:path w="2797236" h="1602166">
                  <a:moveTo>
                    <a:pt x="676854" y="738042"/>
                  </a:moveTo>
                  <a:cubicBezTo>
                    <a:pt x="614942" y="702297"/>
                    <a:pt x="535774" y="723510"/>
                    <a:pt x="500029" y="785422"/>
                  </a:cubicBezTo>
                  <a:cubicBezTo>
                    <a:pt x="464284" y="847335"/>
                    <a:pt x="485497" y="926503"/>
                    <a:pt x="547409" y="962248"/>
                  </a:cubicBezTo>
                  <a:cubicBezTo>
                    <a:pt x="609321" y="997993"/>
                    <a:pt x="688490" y="976780"/>
                    <a:pt x="724235" y="914867"/>
                  </a:cubicBezTo>
                  <a:cubicBezTo>
                    <a:pt x="759980" y="852955"/>
                    <a:pt x="738766" y="773787"/>
                    <a:pt x="676854" y="738042"/>
                  </a:cubicBezTo>
                  <a:close/>
                  <a:moveTo>
                    <a:pt x="1505478" y="880583"/>
                  </a:moveTo>
                  <a:lnTo>
                    <a:pt x="1475082" y="873061"/>
                  </a:lnTo>
                  <a:lnTo>
                    <a:pt x="1475082" y="1008668"/>
                  </a:lnTo>
                  <a:cubicBezTo>
                    <a:pt x="1478425" y="1007382"/>
                    <a:pt x="1481683" y="1005827"/>
                    <a:pt x="1484860" y="1004059"/>
                  </a:cubicBezTo>
                  <a:cubicBezTo>
                    <a:pt x="1512039" y="988933"/>
                    <a:pt x="1529130" y="960585"/>
                    <a:pt x="1529788" y="929597"/>
                  </a:cubicBezTo>
                  <a:cubicBezTo>
                    <a:pt x="1530028" y="906726"/>
                    <a:pt x="1526034" y="896074"/>
                    <a:pt x="1505478" y="880583"/>
                  </a:cubicBezTo>
                  <a:close/>
                  <a:moveTo>
                    <a:pt x="1395816" y="619564"/>
                  </a:moveTo>
                  <a:cubicBezTo>
                    <a:pt x="1376272" y="632083"/>
                    <a:pt x="1363760" y="652864"/>
                    <a:pt x="1361807" y="675926"/>
                  </a:cubicBezTo>
                  <a:lnTo>
                    <a:pt x="1362578" y="675894"/>
                  </a:lnTo>
                  <a:cubicBezTo>
                    <a:pt x="1361574" y="701623"/>
                    <a:pt x="1371022" y="725250"/>
                    <a:pt x="1395009" y="740923"/>
                  </a:cubicBezTo>
                  <a:lnTo>
                    <a:pt x="1395816" y="741452"/>
                  </a:lnTo>
                  <a:close/>
                  <a:moveTo>
                    <a:pt x="1475082" y="467094"/>
                  </a:moveTo>
                  <a:lnTo>
                    <a:pt x="1475082" y="500684"/>
                  </a:lnTo>
                  <a:cubicBezTo>
                    <a:pt x="1497267" y="504631"/>
                    <a:pt x="1518774" y="512905"/>
                    <a:pt x="1538543" y="525166"/>
                  </a:cubicBezTo>
                  <a:cubicBezTo>
                    <a:pt x="1596427" y="561066"/>
                    <a:pt x="1630319" y="625508"/>
                    <a:pt x="1627098" y="693545"/>
                  </a:cubicBezTo>
                  <a:lnTo>
                    <a:pt x="1518521" y="688404"/>
                  </a:lnTo>
                  <a:cubicBezTo>
                    <a:pt x="1519877" y="659770"/>
                    <a:pt x="1505613" y="632649"/>
                    <a:pt x="1481252" y="617540"/>
                  </a:cubicBezTo>
                  <a:lnTo>
                    <a:pt x="1475082" y="614775"/>
                  </a:lnTo>
                  <a:lnTo>
                    <a:pt x="1475082" y="759007"/>
                  </a:lnTo>
                  <a:cubicBezTo>
                    <a:pt x="1516008" y="761698"/>
                    <a:pt x="1547648" y="771672"/>
                    <a:pt x="1577189" y="790249"/>
                  </a:cubicBezTo>
                  <a:cubicBezTo>
                    <a:pt x="1622357" y="818652"/>
                    <a:pt x="1647114" y="873156"/>
                    <a:pt x="1650484" y="927386"/>
                  </a:cubicBezTo>
                  <a:lnTo>
                    <a:pt x="1650683" y="927386"/>
                  </a:lnTo>
                  <a:lnTo>
                    <a:pt x="1650607" y="928511"/>
                  </a:lnTo>
                  <a:cubicBezTo>
                    <a:pt x="1650834" y="929446"/>
                    <a:pt x="1650880" y="930391"/>
                    <a:pt x="1650916" y="931336"/>
                  </a:cubicBezTo>
                  <a:lnTo>
                    <a:pt x="1650415" y="931353"/>
                  </a:lnTo>
                  <a:cubicBezTo>
                    <a:pt x="1649239" y="1005482"/>
                    <a:pt x="1608533" y="1073418"/>
                    <a:pt x="1543577" y="1109567"/>
                  </a:cubicBezTo>
                  <a:cubicBezTo>
                    <a:pt x="1521978" y="1121587"/>
                    <a:pt x="1498805" y="1129476"/>
                    <a:pt x="1475082" y="1132835"/>
                  </a:cubicBezTo>
                  <a:lnTo>
                    <a:pt x="1475082" y="1165545"/>
                  </a:lnTo>
                  <a:lnTo>
                    <a:pt x="1395816" y="1165545"/>
                  </a:lnTo>
                  <a:lnTo>
                    <a:pt x="1395816" y="1130194"/>
                  </a:lnTo>
                  <a:cubicBezTo>
                    <a:pt x="1373613" y="1125585"/>
                    <a:pt x="1352168" y="1116888"/>
                    <a:pt x="1332303" y="1104568"/>
                  </a:cubicBezTo>
                  <a:cubicBezTo>
                    <a:pt x="1268003" y="1064689"/>
                    <a:pt x="1230355" y="993103"/>
                    <a:pt x="1233933" y="917525"/>
                  </a:cubicBezTo>
                  <a:lnTo>
                    <a:pt x="1354544" y="923236"/>
                  </a:lnTo>
                  <a:cubicBezTo>
                    <a:pt x="1353040" y="954989"/>
                    <a:pt x="1368828" y="985067"/>
                    <a:pt x="1395816" y="1001849"/>
                  </a:cubicBezTo>
                  <a:lnTo>
                    <a:pt x="1395816" y="862479"/>
                  </a:lnTo>
                  <a:cubicBezTo>
                    <a:pt x="1368998" y="855832"/>
                    <a:pt x="1344002" y="843677"/>
                    <a:pt x="1322380" y="825533"/>
                  </a:cubicBezTo>
                  <a:cubicBezTo>
                    <a:pt x="1279142" y="789250"/>
                    <a:pt x="1253317" y="736644"/>
                    <a:pt x="1251176" y="680490"/>
                  </a:cubicBezTo>
                  <a:cubicBezTo>
                    <a:pt x="1251334" y="597461"/>
                    <a:pt x="1284345" y="551005"/>
                    <a:pt x="1345251" y="517567"/>
                  </a:cubicBezTo>
                  <a:cubicBezTo>
                    <a:pt x="1360367" y="509155"/>
                    <a:pt x="1379438" y="506089"/>
                    <a:pt x="1395816" y="502211"/>
                  </a:cubicBezTo>
                  <a:lnTo>
                    <a:pt x="1395816" y="467094"/>
                  </a:lnTo>
                  <a:close/>
                  <a:moveTo>
                    <a:pt x="1670907" y="420372"/>
                  </a:moveTo>
                  <a:cubicBezTo>
                    <a:pt x="1452232" y="294120"/>
                    <a:pt x="1172613" y="369043"/>
                    <a:pt x="1046361" y="587719"/>
                  </a:cubicBezTo>
                  <a:cubicBezTo>
                    <a:pt x="920108" y="806395"/>
                    <a:pt x="995032" y="1086013"/>
                    <a:pt x="1213707" y="1212266"/>
                  </a:cubicBezTo>
                  <a:cubicBezTo>
                    <a:pt x="1432383" y="1338518"/>
                    <a:pt x="1712002" y="1263595"/>
                    <a:pt x="1838254" y="1044919"/>
                  </a:cubicBezTo>
                  <a:cubicBezTo>
                    <a:pt x="1964507" y="826243"/>
                    <a:pt x="1889583" y="546625"/>
                    <a:pt x="1670907" y="420372"/>
                  </a:cubicBezTo>
                  <a:close/>
                  <a:moveTo>
                    <a:pt x="2337204" y="670392"/>
                  </a:moveTo>
                  <a:cubicBezTo>
                    <a:pt x="2275292" y="634647"/>
                    <a:pt x="2196124" y="655860"/>
                    <a:pt x="2160379" y="717772"/>
                  </a:cubicBezTo>
                  <a:cubicBezTo>
                    <a:pt x="2124634" y="779684"/>
                    <a:pt x="2145847" y="858852"/>
                    <a:pt x="2207759" y="894597"/>
                  </a:cubicBezTo>
                  <a:cubicBezTo>
                    <a:pt x="2269672" y="930342"/>
                    <a:pt x="2348840" y="909129"/>
                    <a:pt x="2384585" y="847217"/>
                  </a:cubicBezTo>
                  <a:cubicBezTo>
                    <a:pt x="2420330" y="785305"/>
                    <a:pt x="2399117" y="706137"/>
                    <a:pt x="2337204" y="670392"/>
                  </a:cubicBezTo>
                  <a:close/>
                  <a:moveTo>
                    <a:pt x="2384613" y="233313"/>
                  </a:moveTo>
                  <a:cubicBezTo>
                    <a:pt x="2428818" y="319090"/>
                    <a:pt x="2503845" y="385970"/>
                    <a:pt x="2595156" y="420224"/>
                  </a:cubicBezTo>
                  <a:lnTo>
                    <a:pt x="2595155" y="1152677"/>
                  </a:lnTo>
                  <a:cubicBezTo>
                    <a:pt x="2489919" y="1191773"/>
                    <a:pt x="2405690" y="1273809"/>
                    <a:pt x="2363285" y="1377636"/>
                  </a:cubicBezTo>
                  <a:lnTo>
                    <a:pt x="402182" y="1377636"/>
                  </a:lnTo>
                  <a:cubicBezTo>
                    <a:pt x="366180" y="1300676"/>
                    <a:pt x="305669" y="1237745"/>
                    <a:pt x="230221" y="1198942"/>
                  </a:cubicBezTo>
                  <a:lnTo>
                    <a:pt x="230221" y="415045"/>
                  </a:lnTo>
                  <a:cubicBezTo>
                    <a:pt x="307865" y="376272"/>
                    <a:pt x="370258" y="312122"/>
                    <a:pt x="407224" y="233313"/>
                  </a:cubicBezTo>
                  <a:close/>
                  <a:moveTo>
                    <a:pt x="2374194" y="127259"/>
                  </a:moveTo>
                  <a:lnTo>
                    <a:pt x="406569" y="127259"/>
                  </a:lnTo>
                  <a:cubicBezTo>
                    <a:pt x="368226" y="267341"/>
                    <a:pt x="255955" y="376146"/>
                    <a:pt x="114433" y="410154"/>
                  </a:cubicBezTo>
                  <a:lnTo>
                    <a:pt x="114433" y="1207711"/>
                  </a:lnTo>
                  <a:cubicBezTo>
                    <a:pt x="249220" y="1241659"/>
                    <a:pt x="356431" y="1343562"/>
                    <a:pt x="397550" y="1475019"/>
                  </a:cubicBezTo>
                  <a:lnTo>
                    <a:pt x="2364592" y="1475019"/>
                  </a:lnTo>
                  <a:cubicBezTo>
                    <a:pt x="2403043" y="1323089"/>
                    <a:pt x="2527516" y="1206120"/>
                    <a:pt x="2682804" y="1177407"/>
                  </a:cubicBezTo>
                  <a:lnTo>
                    <a:pt x="2682804" y="401000"/>
                  </a:lnTo>
                  <a:cubicBezTo>
                    <a:pt x="2536308" y="373254"/>
                    <a:pt x="2418049" y="266915"/>
                    <a:pt x="2374194" y="127259"/>
                  </a:cubicBezTo>
                  <a:close/>
                  <a:moveTo>
                    <a:pt x="2797236" y="112"/>
                  </a:moveTo>
                  <a:lnTo>
                    <a:pt x="2797236" y="1602166"/>
                  </a:lnTo>
                  <a:lnTo>
                    <a:pt x="419639" y="1602166"/>
                  </a:lnTo>
                  <a:lnTo>
                    <a:pt x="12661" y="1602166"/>
                  </a:lnTo>
                  <a:lnTo>
                    <a:pt x="0" y="1602166"/>
                  </a:lnTo>
                  <a:lnTo>
                    <a:pt x="0" y="112"/>
                  </a:lnTo>
                  <a:lnTo>
                    <a:pt x="2352082" y="112"/>
                  </a:lnTo>
                  <a:cubicBezTo>
                    <a:pt x="2352071" y="75"/>
                    <a:pt x="2352071" y="37"/>
                    <a:pt x="2352071" y="0"/>
                  </a:cubicBezTo>
                  <a:lnTo>
                    <a:pt x="2759048" y="0"/>
                  </a:lnTo>
                  <a:lnTo>
                    <a:pt x="2759047" y="1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0EB8B35-DBDF-4C19-A0F2-59BC5097ECCF}"/>
                </a:ext>
              </a:extLst>
            </p:cNvPr>
            <p:cNvGrpSpPr/>
            <p:nvPr/>
          </p:nvGrpSpPr>
          <p:grpSpPr>
            <a:xfrm>
              <a:off x="9182498" y="-850149"/>
              <a:ext cx="2364262" cy="2986962"/>
              <a:chOff x="9182498" y="-850149"/>
              <a:chExt cx="2364262" cy="2986962"/>
            </a:xfrm>
          </p:grpSpPr>
          <p:sp>
            <p:nvSpPr>
              <p:cNvPr id="58" name="Oval 21">
                <a:extLst>
                  <a:ext uri="{FF2B5EF4-FFF2-40B4-BE49-F238E27FC236}">
                    <a16:creationId xmlns:a16="http://schemas.microsoft.com/office/drawing/2014/main" id="{60012FBE-7383-4478-BF8B-119B7A5D6CF1}"/>
                  </a:ext>
                </a:extLst>
              </p:cNvPr>
              <p:cNvSpPr/>
              <p:nvPr/>
            </p:nvSpPr>
            <p:spPr>
              <a:xfrm rot="2298749">
                <a:off x="9182498" y="1154774"/>
                <a:ext cx="543994" cy="913907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2298537">
                    <a:moveTo>
                      <a:pt x="684076" y="0"/>
                    </a:moveTo>
                    <a:cubicBezTo>
                      <a:pt x="803370" y="0"/>
                      <a:pt x="900076" y="96706"/>
                      <a:pt x="900076" y="216000"/>
                    </a:cubicBezTo>
                    <a:cubicBezTo>
                      <a:pt x="900076" y="287268"/>
                      <a:pt x="865561" y="350475"/>
                      <a:pt x="810076" y="386760"/>
                    </a:cubicBezTo>
                    <a:lnTo>
                      <a:pt x="810076" y="450517"/>
                    </a:lnTo>
                    <a:lnTo>
                      <a:pt x="1368152" y="450517"/>
                    </a:lnTo>
                    <a:lnTo>
                      <a:pt x="1368152" y="895744"/>
                    </a:lnTo>
                    <a:cubicBezTo>
                      <a:pt x="1331417" y="875468"/>
                      <a:pt x="1289090" y="864516"/>
                      <a:pt x="1244206" y="864516"/>
                    </a:cubicBezTo>
                    <a:cubicBezTo>
                      <a:pt x="1095089" y="864516"/>
                      <a:pt x="974206" y="985399"/>
                      <a:pt x="974206" y="1134516"/>
                    </a:cubicBezTo>
                    <a:cubicBezTo>
                      <a:pt x="974206" y="1283633"/>
                      <a:pt x="1095089" y="1404516"/>
                      <a:pt x="1244206" y="1404516"/>
                    </a:cubicBezTo>
                    <a:cubicBezTo>
                      <a:pt x="1289090" y="1404516"/>
                      <a:pt x="1331417" y="1393563"/>
                      <a:pt x="1368152" y="1373288"/>
                    </a:cubicBezTo>
                    <a:lnTo>
                      <a:pt x="1368152" y="1818517"/>
                    </a:lnTo>
                    <a:lnTo>
                      <a:pt x="810076" y="1818517"/>
                    </a:lnTo>
                    <a:lnTo>
                      <a:pt x="810076" y="1911777"/>
                    </a:lnTo>
                    <a:cubicBezTo>
                      <a:pt x="865561" y="1948062"/>
                      <a:pt x="900076" y="2011269"/>
                      <a:pt x="900076" y="2082537"/>
                    </a:cubicBezTo>
                    <a:cubicBezTo>
                      <a:pt x="900076" y="2201831"/>
                      <a:pt x="803370" y="2298537"/>
                      <a:pt x="684076" y="2298537"/>
                    </a:cubicBezTo>
                    <a:cubicBezTo>
                      <a:pt x="564782" y="2298537"/>
                      <a:pt x="468076" y="2201831"/>
                      <a:pt x="468076" y="2082537"/>
                    </a:cubicBezTo>
                    <a:cubicBezTo>
                      <a:pt x="468076" y="2011269"/>
                      <a:pt x="502591" y="1948062"/>
                      <a:pt x="558076" y="1911777"/>
                    </a:cubicBezTo>
                    <a:lnTo>
                      <a:pt x="558076" y="1818517"/>
                    </a:lnTo>
                    <a:lnTo>
                      <a:pt x="0" y="1818517"/>
                    </a:lnTo>
                    <a:lnTo>
                      <a:pt x="0" y="1368933"/>
                    </a:lnTo>
                    <a:cubicBezTo>
                      <a:pt x="39235" y="1391659"/>
                      <a:pt x="84862" y="1404516"/>
                      <a:pt x="133491" y="1404516"/>
                    </a:cubicBezTo>
                    <a:cubicBezTo>
                      <a:pt x="282608" y="1404516"/>
                      <a:pt x="403491" y="1283633"/>
                      <a:pt x="403491" y="1134516"/>
                    </a:cubicBezTo>
                    <a:cubicBezTo>
                      <a:pt x="403491" y="985399"/>
                      <a:pt x="282608" y="864516"/>
                      <a:pt x="133491" y="864516"/>
                    </a:cubicBezTo>
                    <a:cubicBezTo>
                      <a:pt x="84862" y="864516"/>
                      <a:pt x="39235" y="877372"/>
                      <a:pt x="0" y="900098"/>
                    </a:cubicBezTo>
                    <a:lnTo>
                      <a:pt x="0" y="450517"/>
                    </a:lnTo>
                    <a:lnTo>
                      <a:pt x="558076" y="450517"/>
                    </a:lnTo>
                    <a:lnTo>
                      <a:pt x="558076" y="386760"/>
                    </a:lnTo>
                    <a:cubicBezTo>
                      <a:pt x="502591" y="350475"/>
                      <a:pt x="468076" y="287268"/>
                      <a:pt x="468076" y="216000"/>
                    </a:cubicBezTo>
                    <a:cubicBezTo>
                      <a:pt x="468076" y="96706"/>
                      <a:pt x="564782" y="0"/>
                      <a:pt x="6840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9" name="Freeform 2">
                <a:extLst>
                  <a:ext uri="{FF2B5EF4-FFF2-40B4-BE49-F238E27FC236}">
                    <a16:creationId xmlns:a16="http://schemas.microsoft.com/office/drawing/2014/main" id="{2DEF4944-E704-4F93-8954-F96CB2D862B2}"/>
                  </a:ext>
                </a:extLst>
              </p:cNvPr>
              <p:cNvSpPr/>
              <p:nvPr/>
            </p:nvSpPr>
            <p:spPr>
              <a:xfrm rot="2034441" flipH="1">
                <a:off x="9443758" y="-850149"/>
                <a:ext cx="2103002" cy="2986962"/>
              </a:xfrm>
              <a:custGeom>
                <a:avLst/>
                <a:gdLst>
                  <a:gd name="connsiteX0" fmla="*/ 3404 w 1180796"/>
                  <a:gd name="connsiteY0" fmla="*/ 196574 h 1438562"/>
                  <a:gd name="connsiteX1" fmla="*/ 3657 w 1180796"/>
                  <a:gd name="connsiteY1" fmla="*/ 197380 h 1438562"/>
                  <a:gd name="connsiteX2" fmla="*/ 3404 w 1180796"/>
                  <a:gd name="connsiteY2" fmla="*/ 196574 h 1438562"/>
                  <a:gd name="connsiteX3" fmla="*/ 567269 w 1180796"/>
                  <a:gd name="connsiteY3" fmla="*/ 0 h 1438562"/>
                  <a:gd name="connsiteX4" fmla="*/ 568172 w 1180796"/>
                  <a:gd name="connsiteY4" fmla="*/ 304800 h 1438562"/>
                  <a:gd name="connsiteX5" fmla="*/ 779871 w 1180796"/>
                  <a:gd name="connsiteY5" fmla="*/ 459344 h 1438562"/>
                  <a:gd name="connsiteX6" fmla="*/ 930391 w 1180796"/>
                  <a:gd name="connsiteY6" fmla="*/ 667912 h 1438562"/>
                  <a:gd name="connsiteX7" fmla="*/ 929264 w 1180796"/>
                  <a:gd name="connsiteY7" fmla="*/ 654877 h 1438562"/>
                  <a:gd name="connsiteX8" fmla="*/ 1089331 w 1180796"/>
                  <a:gd name="connsiteY8" fmla="*/ 830882 h 1438562"/>
                  <a:gd name="connsiteX9" fmla="*/ 1176007 w 1180796"/>
                  <a:gd name="connsiteY9" fmla="*/ 1299015 h 1438562"/>
                  <a:gd name="connsiteX10" fmla="*/ 1106293 w 1180796"/>
                  <a:gd name="connsiteY10" fmla="*/ 1261345 h 1438562"/>
                  <a:gd name="connsiteX11" fmla="*/ 1093530 w 1180796"/>
                  <a:gd name="connsiteY11" fmla="*/ 1409318 h 1438562"/>
                  <a:gd name="connsiteX12" fmla="*/ 1016094 w 1180796"/>
                  <a:gd name="connsiteY12" fmla="*/ 1334364 h 1438562"/>
                  <a:gd name="connsiteX13" fmla="*/ 984981 w 1180796"/>
                  <a:gd name="connsiteY13" fmla="*/ 1437195 h 1438562"/>
                  <a:gd name="connsiteX14" fmla="*/ 873874 w 1180796"/>
                  <a:gd name="connsiteY14" fmla="*/ 986314 h 1438562"/>
                  <a:gd name="connsiteX15" fmla="*/ 541005 w 1180796"/>
                  <a:gd name="connsiteY15" fmla="*/ 803357 h 1438562"/>
                  <a:gd name="connsiteX16" fmla="*/ 504720 w 1180796"/>
                  <a:gd name="connsiteY16" fmla="*/ 953956 h 1438562"/>
                  <a:gd name="connsiteX17" fmla="*/ 541004 w 1180796"/>
                  <a:gd name="connsiteY17" fmla="*/ 1175672 h 1438562"/>
                  <a:gd name="connsiteX18" fmla="*/ 532632 w 1180796"/>
                  <a:gd name="connsiteY18" fmla="*/ 1402288 h 1438562"/>
                  <a:gd name="connsiteX19" fmla="*/ 243154 w 1180796"/>
                  <a:gd name="connsiteY19" fmla="*/ 889736 h 1438562"/>
                  <a:gd name="connsiteX20" fmla="*/ 174649 w 1180796"/>
                  <a:gd name="connsiteY20" fmla="*/ 445938 h 1438562"/>
                  <a:gd name="connsiteX21" fmla="*/ 0 w 1180796"/>
                  <a:gd name="connsiteY21" fmla="*/ 74192 h 1438562"/>
                  <a:gd name="connsiteX22" fmla="*/ 567269 w 1180796"/>
                  <a:gd name="connsiteY22" fmla="*/ 0 h 1438562"/>
                  <a:gd name="connsiteX0" fmla="*/ 567269 w 1180796"/>
                  <a:gd name="connsiteY0" fmla="*/ 0 h 1438562"/>
                  <a:gd name="connsiteX1" fmla="*/ 568172 w 1180796"/>
                  <a:gd name="connsiteY1" fmla="*/ 304800 h 1438562"/>
                  <a:gd name="connsiteX2" fmla="*/ 779871 w 1180796"/>
                  <a:gd name="connsiteY2" fmla="*/ 459344 h 1438562"/>
                  <a:gd name="connsiteX3" fmla="*/ 930391 w 1180796"/>
                  <a:gd name="connsiteY3" fmla="*/ 667912 h 1438562"/>
                  <a:gd name="connsiteX4" fmla="*/ 929264 w 1180796"/>
                  <a:gd name="connsiteY4" fmla="*/ 654877 h 1438562"/>
                  <a:gd name="connsiteX5" fmla="*/ 1089331 w 1180796"/>
                  <a:gd name="connsiteY5" fmla="*/ 830882 h 1438562"/>
                  <a:gd name="connsiteX6" fmla="*/ 1176007 w 1180796"/>
                  <a:gd name="connsiteY6" fmla="*/ 1299015 h 1438562"/>
                  <a:gd name="connsiteX7" fmla="*/ 1106293 w 1180796"/>
                  <a:gd name="connsiteY7" fmla="*/ 1261345 h 1438562"/>
                  <a:gd name="connsiteX8" fmla="*/ 1093530 w 1180796"/>
                  <a:gd name="connsiteY8" fmla="*/ 1409318 h 1438562"/>
                  <a:gd name="connsiteX9" fmla="*/ 1016094 w 1180796"/>
                  <a:gd name="connsiteY9" fmla="*/ 1334364 h 1438562"/>
                  <a:gd name="connsiteX10" fmla="*/ 984981 w 1180796"/>
                  <a:gd name="connsiteY10" fmla="*/ 1437195 h 1438562"/>
                  <a:gd name="connsiteX11" fmla="*/ 873874 w 1180796"/>
                  <a:gd name="connsiteY11" fmla="*/ 986314 h 1438562"/>
                  <a:gd name="connsiteX12" fmla="*/ 541005 w 1180796"/>
                  <a:gd name="connsiteY12" fmla="*/ 803357 h 1438562"/>
                  <a:gd name="connsiteX13" fmla="*/ 504720 w 1180796"/>
                  <a:gd name="connsiteY13" fmla="*/ 953956 h 1438562"/>
                  <a:gd name="connsiteX14" fmla="*/ 541004 w 1180796"/>
                  <a:gd name="connsiteY14" fmla="*/ 1175672 h 1438562"/>
                  <a:gd name="connsiteX15" fmla="*/ 532632 w 1180796"/>
                  <a:gd name="connsiteY15" fmla="*/ 1402288 h 1438562"/>
                  <a:gd name="connsiteX16" fmla="*/ 243154 w 1180796"/>
                  <a:gd name="connsiteY16" fmla="*/ 889736 h 1438562"/>
                  <a:gd name="connsiteX17" fmla="*/ 174649 w 1180796"/>
                  <a:gd name="connsiteY17" fmla="*/ 445938 h 1438562"/>
                  <a:gd name="connsiteX18" fmla="*/ 0 w 1180796"/>
                  <a:gd name="connsiteY18" fmla="*/ 74192 h 1438562"/>
                  <a:gd name="connsiteX19" fmla="*/ 567269 w 1180796"/>
                  <a:gd name="connsiteY19" fmla="*/ 0 h 1438562"/>
                  <a:gd name="connsiteX0" fmla="*/ 567269 w 1180796"/>
                  <a:gd name="connsiteY0" fmla="*/ 0 h 1438562"/>
                  <a:gd name="connsiteX1" fmla="*/ 568172 w 1180796"/>
                  <a:gd name="connsiteY1" fmla="*/ 304800 h 1438562"/>
                  <a:gd name="connsiteX2" fmla="*/ 779871 w 1180796"/>
                  <a:gd name="connsiteY2" fmla="*/ 459344 h 1438562"/>
                  <a:gd name="connsiteX3" fmla="*/ 929264 w 1180796"/>
                  <a:gd name="connsiteY3" fmla="*/ 654877 h 1438562"/>
                  <a:gd name="connsiteX4" fmla="*/ 1089331 w 1180796"/>
                  <a:gd name="connsiteY4" fmla="*/ 830882 h 1438562"/>
                  <a:gd name="connsiteX5" fmla="*/ 1176007 w 1180796"/>
                  <a:gd name="connsiteY5" fmla="*/ 1299015 h 1438562"/>
                  <a:gd name="connsiteX6" fmla="*/ 1106293 w 1180796"/>
                  <a:gd name="connsiteY6" fmla="*/ 1261345 h 1438562"/>
                  <a:gd name="connsiteX7" fmla="*/ 1093530 w 1180796"/>
                  <a:gd name="connsiteY7" fmla="*/ 1409318 h 1438562"/>
                  <a:gd name="connsiteX8" fmla="*/ 1016094 w 1180796"/>
                  <a:gd name="connsiteY8" fmla="*/ 1334364 h 1438562"/>
                  <a:gd name="connsiteX9" fmla="*/ 984981 w 1180796"/>
                  <a:gd name="connsiteY9" fmla="*/ 1437195 h 1438562"/>
                  <a:gd name="connsiteX10" fmla="*/ 873874 w 1180796"/>
                  <a:gd name="connsiteY10" fmla="*/ 986314 h 1438562"/>
                  <a:gd name="connsiteX11" fmla="*/ 541005 w 1180796"/>
                  <a:gd name="connsiteY11" fmla="*/ 803357 h 1438562"/>
                  <a:gd name="connsiteX12" fmla="*/ 504720 w 1180796"/>
                  <a:gd name="connsiteY12" fmla="*/ 953956 h 1438562"/>
                  <a:gd name="connsiteX13" fmla="*/ 541004 w 1180796"/>
                  <a:gd name="connsiteY13" fmla="*/ 1175672 h 1438562"/>
                  <a:gd name="connsiteX14" fmla="*/ 532632 w 1180796"/>
                  <a:gd name="connsiteY14" fmla="*/ 1402288 h 1438562"/>
                  <a:gd name="connsiteX15" fmla="*/ 243154 w 1180796"/>
                  <a:gd name="connsiteY15" fmla="*/ 889736 h 1438562"/>
                  <a:gd name="connsiteX16" fmla="*/ 174649 w 1180796"/>
                  <a:gd name="connsiteY16" fmla="*/ 445938 h 1438562"/>
                  <a:gd name="connsiteX17" fmla="*/ 0 w 1180796"/>
                  <a:gd name="connsiteY17" fmla="*/ 74192 h 1438562"/>
                  <a:gd name="connsiteX18" fmla="*/ 567269 w 1180796"/>
                  <a:gd name="connsiteY18" fmla="*/ 0 h 1438562"/>
                  <a:gd name="connsiteX0" fmla="*/ 567269 w 1180796"/>
                  <a:gd name="connsiteY0" fmla="*/ 0 h 1438562"/>
                  <a:gd name="connsiteX1" fmla="*/ 568172 w 1180796"/>
                  <a:gd name="connsiteY1" fmla="*/ 304800 h 1438562"/>
                  <a:gd name="connsiteX2" fmla="*/ 779871 w 1180796"/>
                  <a:gd name="connsiteY2" fmla="*/ 459344 h 1438562"/>
                  <a:gd name="connsiteX3" fmla="*/ 1089331 w 1180796"/>
                  <a:gd name="connsiteY3" fmla="*/ 830882 h 1438562"/>
                  <a:gd name="connsiteX4" fmla="*/ 1176007 w 1180796"/>
                  <a:gd name="connsiteY4" fmla="*/ 1299015 h 1438562"/>
                  <a:gd name="connsiteX5" fmla="*/ 1106293 w 1180796"/>
                  <a:gd name="connsiteY5" fmla="*/ 1261345 h 1438562"/>
                  <a:gd name="connsiteX6" fmla="*/ 1093530 w 1180796"/>
                  <a:gd name="connsiteY6" fmla="*/ 1409318 h 1438562"/>
                  <a:gd name="connsiteX7" fmla="*/ 1016094 w 1180796"/>
                  <a:gd name="connsiteY7" fmla="*/ 1334364 h 1438562"/>
                  <a:gd name="connsiteX8" fmla="*/ 984981 w 1180796"/>
                  <a:gd name="connsiteY8" fmla="*/ 1437195 h 1438562"/>
                  <a:gd name="connsiteX9" fmla="*/ 873874 w 1180796"/>
                  <a:gd name="connsiteY9" fmla="*/ 986314 h 1438562"/>
                  <a:gd name="connsiteX10" fmla="*/ 541005 w 1180796"/>
                  <a:gd name="connsiteY10" fmla="*/ 803357 h 1438562"/>
                  <a:gd name="connsiteX11" fmla="*/ 504720 w 1180796"/>
                  <a:gd name="connsiteY11" fmla="*/ 953956 h 1438562"/>
                  <a:gd name="connsiteX12" fmla="*/ 541004 w 1180796"/>
                  <a:gd name="connsiteY12" fmla="*/ 1175672 h 1438562"/>
                  <a:gd name="connsiteX13" fmla="*/ 532632 w 1180796"/>
                  <a:gd name="connsiteY13" fmla="*/ 1402288 h 1438562"/>
                  <a:gd name="connsiteX14" fmla="*/ 243154 w 1180796"/>
                  <a:gd name="connsiteY14" fmla="*/ 889736 h 1438562"/>
                  <a:gd name="connsiteX15" fmla="*/ 174649 w 1180796"/>
                  <a:gd name="connsiteY15" fmla="*/ 445938 h 1438562"/>
                  <a:gd name="connsiteX16" fmla="*/ 0 w 1180796"/>
                  <a:gd name="connsiteY16" fmla="*/ 74192 h 1438562"/>
                  <a:gd name="connsiteX17" fmla="*/ 567269 w 1180796"/>
                  <a:gd name="connsiteY17" fmla="*/ 0 h 1438562"/>
                  <a:gd name="connsiteX0" fmla="*/ 587856 w 1201383"/>
                  <a:gd name="connsiteY0" fmla="*/ 0 h 1438562"/>
                  <a:gd name="connsiteX1" fmla="*/ 588759 w 1201383"/>
                  <a:gd name="connsiteY1" fmla="*/ 304800 h 1438562"/>
                  <a:gd name="connsiteX2" fmla="*/ 800458 w 1201383"/>
                  <a:gd name="connsiteY2" fmla="*/ 459344 h 1438562"/>
                  <a:gd name="connsiteX3" fmla="*/ 1109918 w 1201383"/>
                  <a:gd name="connsiteY3" fmla="*/ 830882 h 1438562"/>
                  <a:gd name="connsiteX4" fmla="*/ 1196594 w 1201383"/>
                  <a:gd name="connsiteY4" fmla="*/ 1299015 h 1438562"/>
                  <a:gd name="connsiteX5" fmla="*/ 1126880 w 1201383"/>
                  <a:gd name="connsiteY5" fmla="*/ 1261345 h 1438562"/>
                  <a:gd name="connsiteX6" fmla="*/ 1114117 w 1201383"/>
                  <a:gd name="connsiteY6" fmla="*/ 1409318 h 1438562"/>
                  <a:gd name="connsiteX7" fmla="*/ 1036681 w 1201383"/>
                  <a:gd name="connsiteY7" fmla="*/ 1334364 h 1438562"/>
                  <a:gd name="connsiteX8" fmla="*/ 1005568 w 1201383"/>
                  <a:gd name="connsiteY8" fmla="*/ 1437195 h 1438562"/>
                  <a:gd name="connsiteX9" fmla="*/ 894461 w 1201383"/>
                  <a:gd name="connsiteY9" fmla="*/ 986314 h 1438562"/>
                  <a:gd name="connsiteX10" fmla="*/ 561592 w 1201383"/>
                  <a:gd name="connsiteY10" fmla="*/ 803357 h 1438562"/>
                  <a:gd name="connsiteX11" fmla="*/ 525307 w 1201383"/>
                  <a:gd name="connsiteY11" fmla="*/ 953956 h 1438562"/>
                  <a:gd name="connsiteX12" fmla="*/ 561591 w 1201383"/>
                  <a:gd name="connsiteY12" fmla="*/ 1175672 h 1438562"/>
                  <a:gd name="connsiteX13" fmla="*/ 553219 w 1201383"/>
                  <a:gd name="connsiteY13" fmla="*/ 1402288 h 1438562"/>
                  <a:gd name="connsiteX14" fmla="*/ 263741 w 1201383"/>
                  <a:gd name="connsiteY14" fmla="*/ 889736 h 1438562"/>
                  <a:gd name="connsiteX15" fmla="*/ 195236 w 1201383"/>
                  <a:gd name="connsiteY15" fmla="*/ 445938 h 1438562"/>
                  <a:gd name="connsiteX16" fmla="*/ 0 w 1201383"/>
                  <a:gd name="connsiteY16" fmla="*/ 5568 h 1438562"/>
                  <a:gd name="connsiteX17" fmla="*/ 587856 w 1201383"/>
                  <a:gd name="connsiteY17" fmla="*/ 0 h 1438562"/>
                  <a:gd name="connsiteX0" fmla="*/ 512370 w 1201383"/>
                  <a:gd name="connsiteY0" fmla="*/ 0 h 1438562"/>
                  <a:gd name="connsiteX1" fmla="*/ 588759 w 1201383"/>
                  <a:gd name="connsiteY1" fmla="*/ 304800 h 1438562"/>
                  <a:gd name="connsiteX2" fmla="*/ 800458 w 1201383"/>
                  <a:gd name="connsiteY2" fmla="*/ 459344 h 1438562"/>
                  <a:gd name="connsiteX3" fmla="*/ 1109918 w 1201383"/>
                  <a:gd name="connsiteY3" fmla="*/ 830882 h 1438562"/>
                  <a:gd name="connsiteX4" fmla="*/ 1196594 w 1201383"/>
                  <a:gd name="connsiteY4" fmla="*/ 1299015 h 1438562"/>
                  <a:gd name="connsiteX5" fmla="*/ 1126880 w 1201383"/>
                  <a:gd name="connsiteY5" fmla="*/ 1261345 h 1438562"/>
                  <a:gd name="connsiteX6" fmla="*/ 1114117 w 1201383"/>
                  <a:gd name="connsiteY6" fmla="*/ 1409318 h 1438562"/>
                  <a:gd name="connsiteX7" fmla="*/ 1036681 w 1201383"/>
                  <a:gd name="connsiteY7" fmla="*/ 1334364 h 1438562"/>
                  <a:gd name="connsiteX8" fmla="*/ 1005568 w 1201383"/>
                  <a:gd name="connsiteY8" fmla="*/ 1437195 h 1438562"/>
                  <a:gd name="connsiteX9" fmla="*/ 894461 w 1201383"/>
                  <a:gd name="connsiteY9" fmla="*/ 986314 h 1438562"/>
                  <a:gd name="connsiteX10" fmla="*/ 561592 w 1201383"/>
                  <a:gd name="connsiteY10" fmla="*/ 803357 h 1438562"/>
                  <a:gd name="connsiteX11" fmla="*/ 525307 w 1201383"/>
                  <a:gd name="connsiteY11" fmla="*/ 953956 h 1438562"/>
                  <a:gd name="connsiteX12" fmla="*/ 561591 w 1201383"/>
                  <a:gd name="connsiteY12" fmla="*/ 1175672 h 1438562"/>
                  <a:gd name="connsiteX13" fmla="*/ 553219 w 1201383"/>
                  <a:gd name="connsiteY13" fmla="*/ 1402288 h 1438562"/>
                  <a:gd name="connsiteX14" fmla="*/ 263741 w 1201383"/>
                  <a:gd name="connsiteY14" fmla="*/ 889736 h 1438562"/>
                  <a:gd name="connsiteX15" fmla="*/ 195236 w 1201383"/>
                  <a:gd name="connsiteY15" fmla="*/ 445938 h 1438562"/>
                  <a:gd name="connsiteX16" fmla="*/ 0 w 1201383"/>
                  <a:gd name="connsiteY16" fmla="*/ 5568 h 1438562"/>
                  <a:gd name="connsiteX17" fmla="*/ 512370 w 1201383"/>
                  <a:gd name="connsiteY17" fmla="*/ 0 h 1438562"/>
                  <a:gd name="connsiteX0" fmla="*/ 386189 w 1075202"/>
                  <a:gd name="connsiteY0" fmla="*/ 0 h 1438562"/>
                  <a:gd name="connsiteX1" fmla="*/ 462578 w 1075202"/>
                  <a:gd name="connsiteY1" fmla="*/ 304800 h 1438562"/>
                  <a:gd name="connsiteX2" fmla="*/ 674277 w 1075202"/>
                  <a:gd name="connsiteY2" fmla="*/ 459344 h 1438562"/>
                  <a:gd name="connsiteX3" fmla="*/ 983737 w 1075202"/>
                  <a:gd name="connsiteY3" fmla="*/ 830882 h 1438562"/>
                  <a:gd name="connsiteX4" fmla="*/ 1070413 w 1075202"/>
                  <a:gd name="connsiteY4" fmla="*/ 1299015 h 1438562"/>
                  <a:gd name="connsiteX5" fmla="*/ 1000699 w 1075202"/>
                  <a:gd name="connsiteY5" fmla="*/ 1261345 h 1438562"/>
                  <a:gd name="connsiteX6" fmla="*/ 987936 w 1075202"/>
                  <a:gd name="connsiteY6" fmla="*/ 1409318 h 1438562"/>
                  <a:gd name="connsiteX7" fmla="*/ 910500 w 1075202"/>
                  <a:gd name="connsiteY7" fmla="*/ 1334364 h 1438562"/>
                  <a:gd name="connsiteX8" fmla="*/ 879387 w 1075202"/>
                  <a:gd name="connsiteY8" fmla="*/ 1437195 h 1438562"/>
                  <a:gd name="connsiteX9" fmla="*/ 768280 w 1075202"/>
                  <a:gd name="connsiteY9" fmla="*/ 986314 h 1438562"/>
                  <a:gd name="connsiteX10" fmla="*/ 435411 w 1075202"/>
                  <a:gd name="connsiteY10" fmla="*/ 803357 h 1438562"/>
                  <a:gd name="connsiteX11" fmla="*/ 399126 w 1075202"/>
                  <a:gd name="connsiteY11" fmla="*/ 953956 h 1438562"/>
                  <a:gd name="connsiteX12" fmla="*/ 435410 w 1075202"/>
                  <a:gd name="connsiteY12" fmla="*/ 1175672 h 1438562"/>
                  <a:gd name="connsiteX13" fmla="*/ 427038 w 1075202"/>
                  <a:gd name="connsiteY13" fmla="*/ 1402288 h 1438562"/>
                  <a:gd name="connsiteX14" fmla="*/ 137560 w 1075202"/>
                  <a:gd name="connsiteY14" fmla="*/ 889736 h 1438562"/>
                  <a:gd name="connsiteX15" fmla="*/ 69055 w 1075202"/>
                  <a:gd name="connsiteY15" fmla="*/ 445938 h 1438562"/>
                  <a:gd name="connsiteX16" fmla="*/ 0 w 1075202"/>
                  <a:gd name="connsiteY16" fmla="*/ 240550 h 1438562"/>
                  <a:gd name="connsiteX17" fmla="*/ 386189 w 1075202"/>
                  <a:gd name="connsiteY17" fmla="*/ 0 h 1438562"/>
                  <a:gd name="connsiteX0" fmla="*/ 225187 w 1075202"/>
                  <a:gd name="connsiteY0" fmla="*/ 0 h 2195821"/>
                  <a:gd name="connsiteX1" fmla="*/ 462578 w 1075202"/>
                  <a:gd name="connsiteY1" fmla="*/ 1062059 h 2195821"/>
                  <a:gd name="connsiteX2" fmla="*/ 674277 w 1075202"/>
                  <a:gd name="connsiteY2" fmla="*/ 1216603 h 2195821"/>
                  <a:gd name="connsiteX3" fmla="*/ 983737 w 1075202"/>
                  <a:gd name="connsiteY3" fmla="*/ 1588141 h 2195821"/>
                  <a:gd name="connsiteX4" fmla="*/ 1070413 w 1075202"/>
                  <a:gd name="connsiteY4" fmla="*/ 2056274 h 2195821"/>
                  <a:gd name="connsiteX5" fmla="*/ 1000699 w 1075202"/>
                  <a:gd name="connsiteY5" fmla="*/ 2018604 h 2195821"/>
                  <a:gd name="connsiteX6" fmla="*/ 987936 w 1075202"/>
                  <a:gd name="connsiteY6" fmla="*/ 2166577 h 2195821"/>
                  <a:gd name="connsiteX7" fmla="*/ 910500 w 1075202"/>
                  <a:gd name="connsiteY7" fmla="*/ 2091623 h 2195821"/>
                  <a:gd name="connsiteX8" fmla="*/ 879387 w 1075202"/>
                  <a:gd name="connsiteY8" fmla="*/ 2194454 h 2195821"/>
                  <a:gd name="connsiteX9" fmla="*/ 768280 w 1075202"/>
                  <a:gd name="connsiteY9" fmla="*/ 1743573 h 2195821"/>
                  <a:gd name="connsiteX10" fmla="*/ 435411 w 1075202"/>
                  <a:gd name="connsiteY10" fmla="*/ 1560616 h 2195821"/>
                  <a:gd name="connsiteX11" fmla="*/ 399126 w 1075202"/>
                  <a:gd name="connsiteY11" fmla="*/ 1711215 h 2195821"/>
                  <a:gd name="connsiteX12" fmla="*/ 435410 w 1075202"/>
                  <a:gd name="connsiteY12" fmla="*/ 1932931 h 2195821"/>
                  <a:gd name="connsiteX13" fmla="*/ 427038 w 1075202"/>
                  <a:gd name="connsiteY13" fmla="*/ 2159547 h 2195821"/>
                  <a:gd name="connsiteX14" fmla="*/ 137560 w 1075202"/>
                  <a:gd name="connsiteY14" fmla="*/ 1646995 h 2195821"/>
                  <a:gd name="connsiteX15" fmla="*/ 69055 w 1075202"/>
                  <a:gd name="connsiteY15" fmla="*/ 1203197 h 2195821"/>
                  <a:gd name="connsiteX16" fmla="*/ 0 w 1075202"/>
                  <a:gd name="connsiteY16" fmla="*/ 997809 h 2195821"/>
                  <a:gd name="connsiteX17" fmla="*/ 225187 w 1075202"/>
                  <a:gd name="connsiteY17" fmla="*/ 0 h 2195821"/>
                  <a:gd name="connsiteX0" fmla="*/ 474436 w 1324451"/>
                  <a:gd name="connsiteY0" fmla="*/ 0 h 2195821"/>
                  <a:gd name="connsiteX1" fmla="*/ 711827 w 1324451"/>
                  <a:gd name="connsiteY1" fmla="*/ 1062059 h 2195821"/>
                  <a:gd name="connsiteX2" fmla="*/ 923526 w 1324451"/>
                  <a:gd name="connsiteY2" fmla="*/ 1216603 h 2195821"/>
                  <a:gd name="connsiteX3" fmla="*/ 1232986 w 1324451"/>
                  <a:gd name="connsiteY3" fmla="*/ 1588141 h 2195821"/>
                  <a:gd name="connsiteX4" fmla="*/ 1319662 w 1324451"/>
                  <a:gd name="connsiteY4" fmla="*/ 2056274 h 2195821"/>
                  <a:gd name="connsiteX5" fmla="*/ 1249948 w 1324451"/>
                  <a:gd name="connsiteY5" fmla="*/ 2018604 h 2195821"/>
                  <a:gd name="connsiteX6" fmla="*/ 1237185 w 1324451"/>
                  <a:gd name="connsiteY6" fmla="*/ 2166577 h 2195821"/>
                  <a:gd name="connsiteX7" fmla="*/ 1159749 w 1324451"/>
                  <a:gd name="connsiteY7" fmla="*/ 2091623 h 2195821"/>
                  <a:gd name="connsiteX8" fmla="*/ 1128636 w 1324451"/>
                  <a:gd name="connsiteY8" fmla="*/ 2194454 h 2195821"/>
                  <a:gd name="connsiteX9" fmla="*/ 1017529 w 1324451"/>
                  <a:gd name="connsiteY9" fmla="*/ 1743573 h 2195821"/>
                  <a:gd name="connsiteX10" fmla="*/ 684660 w 1324451"/>
                  <a:gd name="connsiteY10" fmla="*/ 1560616 h 2195821"/>
                  <a:gd name="connsiteX11" fmla="*/ 648375 w 1324451"/>
                  <a:gd name="connsiteY11" fmla="*/ 1711215 h 2195821"/>
                  <a:gd name="connsiteX12" fmla="*/ 684659 w 1324451"/>
                  <a:gd name="connsiteY12" fmla="*/ 1932931 h 2195821"/>
                  <a:gd name="connsiteX13" fmla="*/ 676287 w 1324451"/>
                  <a:gd name="connsiteY13" fmla="*/ 2159547 h 2195821"/>
                  <a:gd name="connsiteX14" fmla="*/ 386809 w 1324451"/>
                  <a:gd name="connsiteY14" fmla="*/ 1646995 h 2195821"/>
                  <a:gd name="connsiteX15" fmla="*/ 318304 w 1324451"/>
                  <a:gd name="connsiteY15" fmla="*/ 1203197 h 2195821"/>
                  <a:gd name="connsiteX16" fmla="*/ 0 w 1324451"/>
                  <a:gd name="connsiteY16" fmla="*/ 334097 h 2195821"/>
                  <a:gd name="connsiteX17" fmla="*/ 474436 w 1324451"/>
                  <a:gd name="connsiteY17" fmla="*/ 0 h 2195821"/>
                  <a:gd name="connsiteX0" fmla="*/ 474436 w 1324451"/>
                  <a:gd name="connsiteY0" fmla="*/ 0 h 2195821"/>
                  <a:gd name="connsiteX1" fmla="*/ 711827 w 1324451"/>
                  <a:gd name="connsiteY1" fmla="*/ 1062059 h 2195821"/>
                  <a:gd name="connsiteX2" fmla="*/ 923526 w 1324451"/>
                  <a:gd name="connsiteY2" fmla="*/ 1216603 h 2195821"/>
                  <a:gd name="connsiteX3" fmla="*/ 1232986 w 1324451"/>
                  <a:gd name="connsiteY3" fmla="*/ 1588141 h 2195821"/>
                  <a:gd name="connsiteX4" fmla="*/ 1319662 w 1324451"/>
                  <a:gd name="connsiteY4" fmla="*/ 2056274 h 2195821"/>
                  <a:gd name="connsiteX5" fmla="*/ 1249948 w 1324451"/>
                  <a:gd name="connsiteY5" fmla="*/ 2018604 h 2195821"/>
                  <a:gd name="connsiteX6" fmla="*/ 1237185 w 1324451"/>
                  <a:gd name="connsiteY6" fmla="*/ 2166577 h 2195821"/>
                  <a:gd name="connsiteX7" fmla="*/ 1159749 w 1324451"/>
                  <a:gd name="connsiteY7" fmla="*/ 2091623 h 2195821"/>
                  <a:gd name="connsiteX8" fmla="*/ 1128636 w 1324451"/>
                  <a:gd name="connsiteY8" fmla="*/ 2194454 h 2195821"/>
                  <a:gd name="connsiteX9" fmla="*/ 1017529 w 1324451"/>
                  <a:gd name="connsiteY9" fmla="*/ 1743573 h 2195821"/>
                  <a:gd name="connsiteX10" fmla="*/ 684660 w 1324451"/>
                  <a:gd name="connsiteY10" fmla="*/ 1560616 h 2195821"/>
                  <a:gd name="connsiteX11" fmla="*/ 648375 w 1324451"/>
                  <a:gd name="connsiteY11" fmla="*/ 1711215 h 2195821"/>
                  <a:gd name="connsiteX12" fmla="*/ 684659 w 1324451"/>
                  <a:gd name="connsiteY12" fmla="*/ 1932931 h 2195821"/>
                  <a:gd name="connsiteX13" fmla="*/ 676287 w 1324451"/>
                  <a:gd name="connsiteY13" fmla="*/ 2159547 h 2195821"/>
                  <a:gd name="connsiteX14" fmla="*/ 386809 w 1324451"/>
                  <a:gd name="connsiteY14" fmla="*/ 1646995 h 2195821"/>
                  <a:gd name="connsiteX15" fmla="*/ 318304 w 1324451"/>
                  <a:gd name="connsiteY15" fmla="*/ 1203197 h 2195821"/>
                  <a:gd name="connsiteX16" fmla="*/ 0 w 1324451"/>
                  <a:gd name="connsiteY16" fmla="*/ 334097 h 2195821"/>
                  <a:gd name="connsiteX17" fmla="*/ 474436 w 1324451"/>
                  <a:gd name="connsiteY17" fmla="*/ 0 h 2195821"/>
                  <a:gd name="connsiteX0" fmla="*/ 474436 w 1324451"/>
                  <a:gd name="connsiteY0" fmla="*/ 0 h 2195821"/>
                  <a:gd name="connsiteX1" fmla="*/ 711827 w 1324451"/>
                  <a:gd name="connsiteY1" fmla="*/ 1062059 h 2195821"/>
                  <a:gd name="connsiteX2" fmla="*/ 923526 w 1324451"/>
                  <a:gd name="connsiteY2" fmla="*/ 1216603 h 2195821"/>
                  <a:gd name="connsiteX3" fmla="*/ 1232986 w 1324451"/>
                  <a:gd name="connsiteY3" fmla="*/ 1588141 h 2195821"/>
                  <a:gd name="connsiteX4" fmla="*/ 1319662 w 1324451"/>
                  <a:gd name="connsiteY4" fmla="*/ 2056274 h 2195821"/>
                  <a:gd name="connsiteX5" fmla="*/ 1249948 w 1324451"/>
                  <a:gd name="connsiteY5" fmla="*/ 2018604 h 2195821"/>
                  <a:gd name="connsiteX6" fmla="*/ 1237185 w 1324451"/>
                  <a:gd name="connsiteY6" fmla="*/ 2166577 h 2195821"/>
                  <a:gd name="connsiteX7" fmla="*/ 1159749 w 1324451"/>
                  <a:gd name="connsiteY7" fmla="*/ 2091623 h 2195821"/>
                  <a:gd name="connsiteX8" fmla="*/ 1128636 w 1324451"/>
                  <a:gd name="connsiteY8" fmla="*/ 2194454 h 2195821"/>
                  <a:gd name="connsiteX9" fmla="*/ 1017529 w 1324451"/>
                  <a:gd name="connsiteY9" fmla="*/ 1743573 h 2195821"/>
                  <a:gd name="connsiteX10" fmla="*/ 684660 w 1324451"/>
                  <a:gd name="connsiteY10" fmla="*/ 1560616 h 2195821"/>
                  <a:gd name="connsiteX11" fmla="*/ 648375 w 1324451"/>
                  <a:gd name="connsiteY11" fmla="*/ 1711215 h 2195821"/>
                  <a:gd name="connsiteX12" fmla="*/ 684659 w 1324451"/>
                  <a:gd name="connsiteY12" fmla="*/ 1932931 h 2195821"/>
                  <a:gd name="connsiteX13" fmla="*/ 676287 w 1324451"/>
                  <a:gd name="connsiteY13" fmla="*/ 2159547 h 2195821"/>
                  <a:gd name="connsiteX14" fmla="*/ 386809 w 1324451"/>
                  <a:gd name="connsiteY14" fmla="*/ 1646995 h 2195821"/>
                  <a:gd name="connsiteX15" fmla="*/ 318304 w 1324451"/>
                  <a:gd name="connsiteY15" fmla="*/ 1203197 h 2195821"/>
                  <a:gd name="connsiteX16" fmla="*/ 0 w 1324451"/>
                  <a:gd name="connsiteY16" fmla="*/ 334097 h 2195821"/>
                  <a:gd name="connsiteX17" fmla="*/ 474436 w 1324451"/>
                  <a:gd name="connsiteY17" fmla="*/ 0 h 2195821"/>
                  <a:gd name="connsiteX0" fmla="*/ 474436 w 1324451"/>
                  <a:gd name="connsiteY0" fmla="*/ 0 h 2195821"/>
                  <a:gd name="connsiteX1" fmla="*/ 711827 w 1324451"/>
                  <a:gd name="connsiteY1" fmla="*/ 1062059 h 2195821"/>
                  <a:gd name="connsiteX2" fmla="*/ 923526 w 1324451"/>
                  <a:gd name="connsiteY2" fmla="*/ 1216603 h 2195821"/>
                  <a:gd name="connsiteX3" fmla="*/ 1232986 w 1324451"/>
                  <a:gd name="connsiteY3" fmla="*/ 1588141 h 2195821"/>
                  <a:gd name="connsiteX4" fmla="*/ 1319662 w 1324451"/>
                  <a:gd name="connsiteY4" fmla="*/ 2056274 h 2195821"/>
                  <a:gd name="connsiteX5" fmla="*/ 1249948 w 1324451"/>
                  <a:gd name="connsiteY5" fmla="*/ 2018604 h 2195821"/>
                  <a:gd name="connsiteX6" fmla="*/ 1237185 w 1324451"/>
                  <a:gd name="connsiteY6" fmla="*/ 2166577 h 2195821"/>
                  <a:gd name="connsiteX7" fmla="*/ 1159749 w 1324451"/>
                  <a:gd name="connsiteY7" fmla="*/ 2091623 h 2195821"/>
                  <a:gd name="connsiteX8" fmla="*/ 1128636 w 1324451"/>
                  <a:gd name="connsiteY8" fmla="*/ 2194454 h 2195821"/>
                  <a:gd name="connsiteX9" fmla="*/ 1017529 w 1324451"/>
                  <a:gd name="connsiteY9" fmla="*/ 1743573 h 2195821"/>
                  <a:gd name="connsiteX10" fmla="*/ 684660 w 1324451"/>
                  <a:gd name="connsiteY10" fmla="*/ 1560616 h 2195821"/>
                  <a:gd name="connsiteX11" fmla="*/ 648375 w 1324451"/>
                  <a:gd name="connsiteY11" fmla="*/ 1711215 h 2195821"/>
                  <a:gd name="connsiteX12" fmla="*/ 684659 w 1324451"/>
                  <a:gd name="connsiteY12" fmla="*/ 1932931 h 2195821"/>
                  <a:gd name="connsiteX13" fmla="*/ 676287 w 1324451"/>
                  <a:gd name="connsiteY13" fmla="*/ 2159547 h 2195821"/>
                  <a:gd name="connsiteX14" fmla="*/ 386809 w 1324451"/>
                  <a:gd name="connsiteY14" fmla="*/ 1646995 h 2195821"/>
                  <a:gd name="connsiteX15" fmla="*/ 318304 w 1324451"/>
                  <a:gd name="connsiteY15" fmla="*/ 1203197 h 2195821"/>
                  <a:gd name="connsiteX16" fmla="*/ 0 w 1324451"/>
                  <a:gd name="connsiteY16" fmla="*/ 334097 h 2195821"/>
                  <a:gd name="connsiteX17" fmla="*/ 474436 w 1324451"/>
                  <a:gd name="connsiteY17" fmla="*/ 0 h 2195821"/>
                  <a:gd name="connsiteX0" fmla="*/ 474436 w 1324451"/>
                  <a:gd name="connsiteY0" fmla="*/ 0 h 2195821"/>
                  <a:gd name="connsiteX1" fmla="*/ 711827 w 1324451"/>
                  <a:gd name="connsiteY1" fmla="*/ 1062059 h 2195821"/>
                  <a:gd name="connsiteX2" fmla="*/ 923526 w 1324451"/>
                  <a:gd name="connsiteY2" fmla="*/ 1216603 h 2195821"/>
                  <a:gd name="connsiteX3" fmla="*/ 1232986 w 1324451"/>
                  <a:gd name="connsiteY3" fmla="*/ 1588141 h 2195821"/>
                  <a:gd name="connsiteX4" fmla="*/ 1319662 w 1324451"/>
                  <a:gd name="connsiteY4" fmla="*/ 2056274 h 2195821"/>
                  <a:gd name="connsiteX5" fmla="*/ 1249948 w 1324451"/>
                  <a:gd name="connsiteY5" fmla="*/ 2018604 h 2195821"/>
                  <a:gd name="connsiteX6" fmla="*/ 1237185 w 1324451"/>
                  <a:gd name="connsiteY6" fmla="*/ 2166577 h 2195821"/>
                  <a:gd name="connsiteX7" fmla="*/ 1159749 w 1324451"/>
                  <a:gd name="connsiteY7" fmla="*/ 2091623 h 2195821"/>
                  <a:gd name="connsiteX8" fmla="*/ 1128636 w 1324451"/>
                  <a:gd name="connsiteY8" fmla="*/ 2194454 h 2195821"/>
                  <a:gd name="connsiteX9" fmla="*/ 1017529 w 1324451"/>
                  <a:gd name="connsiteY9" fmla="*/ 1743573 h 2195821"/>
                  <a:gd name="connsiteX10" fmla="*/ 684660 w 1324451"/>
                  <a:gd name="connsiteY10" fmla="*/ 1560616 h 2195821"/>
                  <a:gd name="connsiteX11" fmla="*/ 648375 w 1324451"/>
                  <a:gd name="connsiteY11" fmla="*/ 1711215 h 2195821"/>
                  <a:gd name="connsiteX12" fmla="*/ 684659 w 1324451"/>
                  <a:gd name="connsiteY12" fmla="*/ 1932931 h 2195821"/>
                  <a:gd name="connsiteX13" fmla="*/ 676287 w 1324451"/>
                  <a:gd name="connsiteY13" fmla="*/ 2159547 h 2195821"/>
                  <a:gd name="connsiteX14" fmla="*/ 386809 w 1324451"/>
                  <a:gd name="connsiteY14" fmla="*/ 1646995 h 2195821"/>
                  <a:gd name="connsiteX15" fmla="*/ 318304 w 1324451"/>
                  <a:gd name="connsiteY15" fmla="*/ 1203197 h 2195821"/>
                  <a:gd name="connsiteX16" fmla="*/ 0 w 1324451"/>
                  <a:gd name="connsiteY16" fmla="*/ 334097 h 2195821"/>
                  <a:gd name="connsiteX17" fmla="*/ 474436 w 1324451"/>
                  <a:gd name="connsiteY17" fmla="*/ 0 h 2195821"/>
                  <a:gd name="connsiteX0" fmla="*/ 478945 w 1324451"/>
                  <a:gd name="connsiteY0" fmla="*/ 0 h 2198909"/>
                  <a:gd name="connsiteX1" fmla="*/ 711827 w 1324451"/>
                  <a:gd name="connsiteY1" fmla="*/ 1065147 h 2198909"/>
                  <a:gd name="connsiteX2" fmla="*/ 923526 w 1324451"/>
                  <a:gd name="connsiteY2" fmla="*/ 1219691 h 2198909"/>
                  <a:gd name="connsiteX3" fmla="*/ 1232986 w 1324451"/>
                  <a:gd name="connsiteY3" fmla="*/ 1591229 h 2198909"/>
                  <a:gd name="connsiteX4" fmla="*/ 1319662 w 1324451"/>
                  <a:gd name="connsiteY4" fmla="*/ 2059362 h 2198909"/>
                  <a:gd name="connsiteX5" fmla="*/ 1249948 w 1324451"/>
                  <a:gd name="connsiteY5" fmla="*/ 2021692 h 2198909"/>
                  <a:gd name="connsiteX6" fmla="*/ 1237185 w 1324451"/>
                  <a:gd name="connsiteY6" fmla="*/ 2169665 h 2198909"/>
                  <a:gd name="connsiteX7" fmla="*/ 1159749 w 1324451"/>
                  <a:gd name="connsiteY7" fmla="*/ 2094711 h 2198909"/>
                  <a:gd name="connsiteX8" fmla="*/ 1128636 w 1324451"/>
                  <a:gd name="connsiteY8" fmla="*/ 2197542 h 2198909"/>
                  <a:gd name="connsiteX9" fmla="*/ 1017529 w 1324451"/>
                  <a:gd name="connsiteY9" fmla="*/ 1746661 h 2198909"/>
                  <a:gd name="connsiteX10" fmla="*/ 684660 w 1324451"/>
                  <a:gd name="connsiteY10" fmla="*/ 1563704 h 2198909"/>
                  <a:gd name="connsiteX11" fmla="*/ 648375 w 1324451"/>
                  <a:gd name="connsiteY11" fmla="*/ 1714303 h 2198909"/>
                  <a:gd name="connsiteX12" fmla="*/ 684659 w 1324451"/>
                  <a:gd name="connsiteY12" fmla="*/ 1936019 h 2198909"/>
                  <a:gd name="connsiteX13" fmla="*/ 676287 w 1324451"/>
                  <a:gd name="connsiteY13" fmla="*/ 2162635 h 2198909"/>
                  <a:gd name="connsiteX14" fmla="*/ 386809 w 1324451"/>
                  <a:gd name="connsiteY14" fmla="*/ 1650083 h 2198909"/>
                  <a:gd name="connsiteX15" fmla="*/ 318304 w 1324451"/>
                  <a:gd name="connsiteY15" fmla="*/ 1206285 h 2198909"/>
                  <a:gd name="connsiteX16" fmla="*/ 0 w 1324451"/>
                  <a:gd name="connsiteY16" fmla="*/ 337185 h 2198909"/>
                  <a:gd name="connsiteX17" fmla="*/ 478945 w 1324451"/>
                  <a:gd name="connsiteY17" fmla="*/ 0 h 2198909"/>
                  <a:gd name="connsiteX0" fmla="*/ 430431 w 1275937"/>
                  <a:gd name="connsiteY0" fmla="*/ 0 h 2198909"/>
                  <a:gd name="connsiteX1" fmla="*/ 663313 w 1275937"/>
                  <a:gd name="connsiteY1" fmla="*/ 1065147 h 2198909"/>
                  <a:gd name="connsiteX2" fmla="*/ 875012 w 1275937"/>
                  <a:gd name="connsiteY2" fmla="*/ 1219691 h 2198909"/>
                  <a:gd name="connsiteX3" fmla="*/ 1184472 w 1275937"/>
                  <a:gd name="connsiteY3" fmla="*/ 1591229 h 2198909"/>
                  <a:gd name="connsiteX4" fmla="*/ 1271148 w 1275937"/>
                  <a:gd name="connsiteY4" fmla="*/ 2059362 h 2198909"/>
                  <a:gd name="connsiteX5" fmla="*/ 1201434 w 1275937"/>
                  <a:gd name="connsiteY5" fmla="*/ 2021692 h 2198909"/>
                  <a:gd name="connsiteX6" fmla="*/ 1188671 w 1275937"/>
                  <a:gd name="connsiteY6" fmla="*/ 2169665 h 2198909"/>
                  <a:gd name="connsiteX7" fmla="*/ 1111235 w 1275937"/>
                  <a:gd name="connsiteY7" fmla="*/ 2094711 h 2198909"/>
                  <a:gd name="connsiteX8" fmla="*/ 1080122 w 1275937"/>
                  <a:gd name="connsiteY8" fmla="*/ 2197542 h 2198909"/>
                  <a:gd name="connsiteX9" fmla="*/ 969015 w 1275937"/>
                  <a:gd name="connsiteY9" fmla="*/ 1746661 h 2198909"/>
                  <a:gd name="connsiteX10" fmla="*/ 636146 w 1275937"/>
                  <a:gd name="connsiteY10" fmla="*/ 1563704 h 2198909"/>
                  <a:gd name="connsiteX11" fmla="*/ 599861 w 1275937"/>
                  <a:gd name="connsiteY11" fmla="*/ 1714303 h 2198909"/>
                  <a:gd name="connsiteX12" fmla="*/ 636145 w 1275937"/>
                  <a:gd name="connsiteY12" fmla="*/ 1936019 h 2198909"/>
                  <a:gd name="connsiteX13" fmla="*/ 627773 w 1275937"/>
                  <a:gd name="connsiteY13" fmla="*/ 2162635 h 2198909"/>
                  <a:gd name="connsiteX14" fmla="*/ 338295 w 1275937"/>
                  <a:gd name="connsiteY14" fmla="*/ 1650083 h 2198909"/>
                  <a:gd name="connsiteX15" fmla="*/ 269790 w 1275937"/>
                  <a:gd name="connsiteY15" fmla="*/ 1206285 h 2198909"/>
                  <a:gd name="connsiteX16" fmla="*/ 0 w 1275937"/>
                  <a:gd name="connsiteY16" fmla="*/ 406329 h 2198909"/>
                  <a:gd name="connsiteX17" fmla="*/ 430431 w 1275937"/>
                  <a:gd name="connsiteY17" fmla="*/ 0 h 2198909"/>
                  <a:gd name="connsiteX0" fmla="*/ 550467 w 1275937"/>
                  <a:gd name="connsiteY0" fmla="*/ 332789 h 1808014"/>
                  <a:gd name="connsiteX1" fmla="*/ 663313 w 1275937"/>
                  <a:gd name="connsiteY1" fmla="*/ 674252 h 1808014"/>
                  <a:gd name="connsiteX2" fmla="*/ 875012 w 1275937"/>
                  <a:gd name="connsiteY2" fmla="*/ 828796 h 1808014"/>
                  <a:gd name="connsiteX3" fmla="*/ 1184472 w 1275937"/>
                  <a:gd name="connsiteY3" fmla="*/ 1200334 h 1808014"/>
                  <a:gd name="connsiteX4" fmla="*/ 1271148 w 1275937"/>
                  <a:gd name="connsiteY4" fmla="*/ 1668467 h 1808014"/>
                  <a:gd name="connsiteX5" fmla="*/ 1201434 w 1275937"/>
                  <a:gd name="connsiteY5" fmla="*/ 1630797 h 1808014"/>
                  <a:gd name="connsiteX6" fmla="*/ 1188671 w 1275937"/>
                  <a:gd name="connsiteY6" fmla="*/ 1778770 h 1808014"/>
                  <a:gd name="connsiteX7" fmla="*/ 1111235 w 1275937"/>
                  <a:gd name="connsiteY7" fmla="*/ 1703816 h 1808014"/>
                  <a:gd name="connsiteX8" fmla="*/ 1080122 w 1275937"/>
                  <a:gd name="connsiteY8" fmla="*/ 1806647 h 1808014"/>
                  <a:gd name="connsiteX9" fmla="*/ 969015 w 1275937"/>
                  <a:gd name="connsiteY9" fmla="*/ 1355766 h 1808014"/>
                  <a:gd name="connsiteX10" fmla="*/ 636146 w 1275937"/>
                  <a:gd name="connsiteY10" fmla="*/ 1172809 h 1808014"/>
                  <a:gd name="connsiteX11" fmla="*/ 599861 w 1275937"/>
                  <a:gd name="connsiteY11" fmla="*/ 1323408 h 1808014"/>
                  <a:gd name="connsiteX12" fmla="*/ 636145 w 1275937"/>
                  <a:gd name="connsiteY12" fmla="*/ 1545124 h 1808014"/>
                  <a:gd name="connsiteX13" fmla="*/ 627773 w 1275937"/>
                  <a:gd name="connsiteY13" fmla="*/ 1771740 h 1808014"/>
                  <a:gd name="connsiteX14" fmla="*/ 338295 w 1275937"/>
                  <a:gd name="connsiteY14" fmla="*/ 1259188 h 1808014"/>
                  <a:gd name="connsiteX15" fmla="*/ 269790 w 1275937"/>
                  <a:gd name="connsiteY15" fmla="*/ 815390 h 1808014"/>
                  <a:gd name="connsiteX16" fmla="*/ 0 w 1275937"/>
                  <a:gd name="connsiteY16" fmla="*/ 15434 h 1808014"/>
                  <a:gd name="connsiteX17" fmla="*/ 550467 w 1275937"/>
                  <a:gd name="connsiteY17" fmla="*/ 332789 h 1808014"/>
                  <a:gd name="connsiteX0" fmla="*/ 550467 w 1275937"/>
                  <a:gd name="connsiteY0" fmla="*/ 343022 h 1818247"/>
                  <a:gd name="connsiteX1" fmla="*/ 663313 w 1275937"/>
                  <a:gd name="connsiteY1" fmla="*/ 684485 h 1818247"/>
                  <a:gd name="connsiteX2" fmla="*/ 875012 w 1275937"/>
                  <a:gd name="connsiteY2" fmla="*/ 839029 h 1818247"/>
                  <a:gd name="connsiteX3" fmla="*/ 1184472 w 1275937"/>
                  <a:gd name="connsiteY3" fmla="*/ 1210567 h 1818247"/>
                  <a:gd name="connsiteX4" fmla="*/ 1271148 w 1275937"/>
                  <a:gd name="connsiteY4" fmla="*/ 1678700 h 1818247"/>
                  <a:gd name="connsiteX5" fmla="*/ 1201434 w 1275937"/>
                  <a:gd name="connsiteY5" fmla="*/ 1641030 h 1818247"/>
                  <a:gd name="connsiteX6" fmla="*/ 1188671 w 1275937"/>
                  <a:gd name="connsiteY6" fmla="*/ 1789003 h 1818247"/>
                  <a:gd name="connsiteX7" fmla="*/ 1111235 w 1275937"/>
                  <a:gd name="connsiteY7" fmla="*/ 1714049 h 1818247"/>
                  <a:gd name="connsiteX8" fmla="*/ 1080122 w 1275937"/>
                  <a:gd name="connsiteY8" fmla="*/ 1816880 h 1818247"/>
                  <a:gd name="connsiteX9" fmla="*/ 969015 w 1275937"/>
                  <a:gd name="connsiteY9" fmla="*/ 1365999 h 1818247"/>
                  <a:gd name="connsiteX10" fmla="*/ 636146 w 1275937"/>
                  <a:gd name="connsiteY10" fmla="*/ 1183042 h 1818247"/>
                  <a:gd name="connsiteX11" fmla="*/ 599861 w 1275937"/>
                  <a:gd name="connsiteY11" fmla="*/ 1333641 h 1818247"/>
                  <a:gd name="connsiteX12" fmla="*/ 636145 w 1275937"/>
                  <a:gd name="connsiteY12" fmla="*/ 1555357 h 1818247"/>
                  <a:gd name="connsiteX13" fmla="*/ 627773 w 1275937"/>
                  <a:gd name="connsiteY13" fmla="*/ 1781973 h 1818247"/>
                  <a:gd name="connsiteX14" fmla="*/ 338295 w 1275937"/>
                  <a:gd name="connsiteY14" fmla="*/ 1269421 h 1818247"/>
                  <a:gd name="connsiteX15" fmla="*/ 269790 w 1275937"/>
                  <a:gd name="connsiteY15" fmla="*/ 825623 h 1818247"/>
                  <a:gd name="connsiteX16" fmla="*/ 0 w 1275937"/>
                  <a:gd name="connsiteY16" fmla="*/ 25667 h 1818247"/>
                  <a:gd name="connsiteX17" fmla="*/ 550467 w 1275937"/>
                  <a:gd name="connsiteY17" fmla="*/ 343022 h 1818247"/>
                  <a:gd name="connsiteX0" fmla="*/ 548652 w 1275937"/>
                  <a:gd name="connsiteY0" fmla="*/ 376150 h 1816062"/>
                  <a:gd name="connsiteX1" fmla="*/ 663313 w 1275937"/>
                  <a:gd name="connsiteY1" fmla="*/ 682300 h 1816062"/>
                  <a:gd name="connsiteX2" fmla="*/ 875012 w 1275937"/>
                  <a:gd name="connsiteY2" fmla="*/ 836844 h 1816062"/>
                  <a:gd name="connsiteX3" fmla="*/ 1184472 w 1275937"/>
                  <a:gd name="connsiteY3" fmla="*/ 1208382 h 1816062"/>
                  <a:gd name="connsiteX4" fmla="*/ 1271148 w 1275937"/>
                  <a:gd name="connsiteY4" fmla="*/ 1676515 h 1816062"/>
                  <a:gd name="connsiteX5" fmla="*/ 1201434 w 1275937"/>
                  <a:gd name="connsiteY5" fmla="*/ 1638845 h 1816062"/>
                  <a:gd name="connsiteX6" fmla="*/ 1188671 w 1275937"/>
                  <a:gd name="connsiteY6" fmla="*/ 1786818 h 1816062"/>
                  <a:gd name="connsiteX7" fmla="*/ 1111235 w 1275937"/>
                  <a:gd name="connsiteY7" fmla="*/ 1711864 h 1816062"/>
                  <a:gd name="connsiteX8" fmla="*/ 1080122 w 1275937"/>
                  <a:gd name="connsiteY8" fmla="*/ 1814695 h 1816062"/>
                  <a:gd name="connsiteX9" fmla="*/ 969015 w 1275937"/>
                  <a:gd name="connsiteY9" fmla="*/ 1363814 h 1816062"/>
                  <a:gd name="connsiteX10" fmla="*/ 636146 w 1275937"/>
                  <a:gd name="connsiteY10" fmla="*/ 1180857 h 1816062"/>
                  <a:gd name="connsiteX11" fmla="*/ 599861 w 1275937"/>
                  <a:gd name="connsiteY11" fmla="*/ 1331456 h 1816062"/>
                  <a:gd name="connsiteX12" fmla="*/ 636145 w 1275937"/>
                  <a:gd name="connsiteY12" fmla="*/ 1553172 h 1816062"/>
                  <a:gd name="connsiteX13" fmla="*/ 627773 w 1275937"/>
                  <a:gd name="connsiteY13" fmla="*/ 1779788 h 1816062"/>
                  <a:gd name="connsiteX14" fmla="*/ 338295 w 1275937"/>
                  <a:gd name="connsiteY14" fmla="*/ 1267236 h 1816062"/>
                  <a:gd name="connsiteX15" fmla="*/ 269790 w 1275937"/>
                  <a:gd name="connsiteY15" fmla="*/ 823438 h 1816062"/>
                  <a:gd name="connsiteX16" fmla="*/ 0 w 1275937"/>
                  <a:gd name="connsiteY16" fmla="*/ 23482 h 1816062"/>
                  <a:gd name="connsiteX17" fmla="*/ 548652 w 1275937"/>
                  <a:gd name="connsiteY17" fmla="*/ 376150 h 1816062"/>
                  <a:gd name="connsiteX0" fmla="*/ 548652 w 1275937"/>
                  <a:gd name="connsiteY0" fmla="*/ 352668 h 1792580"/>
                  <a:gd name="connsiteX1" fmla="*/ 663313 w 1275937"/>
                  <a:gd name="connsiteY1" fmla="*/ 658818 h 1792580"/>
                  <a:gd name="connsiteX2" fmla="*/ 875012 w 1275937"/>
                  <a:gd name="connsiteY2" fmla="*/ 813362 h 1792580"/>
                  <a:gd name="connsiteX3" fmla="*/ 1184472 w 1275937"/>
                  <a:gd name="connsiteY3" fmla="*/ 1184900 h 1792580"/>
                  <a:gd name="connsiteX4" fmla="*/ 1271148 w 1275937"/>
                  <a:gd name="connsiteY4" fmla="*/ 1653033 h 1792580"/>
                  <a:gd name="connsiteX5" fmla="*/ 1201434 w 1275937"/>
                  <a:gd name="connsiteY5" fmla="*/ 1615363 h 1792580"/>
                  <a:gd name="connsiteX6" fmla="*/ 1188671 w 1275937"/>
                  <a:gd name="connsiteY6" fmla="*/ 1763336 h 1792580"/>
                  <a:gd name="connsiteX7" fmla="*/ 1111235 w 1275937"/>
                  <a:gd name="connsiteY7" fmla="*/ 1688382 h 1792580"/>
                  <a:gd name="connsiteX8" fmla="*/ 1080122 w 1275937"/>
                  <a:gd name="connsiteY8" fmla="*/ 1791213 h 1792580"/>
                  <a:gd name="connsiteX9" fmla="*/ 969015 w 1275937"/>
                  <a:gd name="connsiteY9" fmla="*/ 1340332 h 1792580"/>
                  <a:gd name="connsiteX10" fmla="*/ 636146 w 1275937"/>
                  <a:gd name="connsiteY10" fmla="*/ 1157375 h 1792580"/>
                  <a:gd name="connsiteX11" fmla="*/ 599861 w 1275937"/>
                  <a:gd name="connsiteY11" fmla="*/ 1307974 h 1792580"/>
                  <a:gd name="connsiteX12" fmla="*/ 636145 w 1275937"/>
                  <a:gd name="connsiteY12" fmla="*/ 1529690 h 1792580"/>
                  <a:gd name="connsiteX13" fmla="*/ 627773 w 1275937"/>
                  <a:gd name="connsiteY13" fmla="*/ 1756306 h 1792580"/>
                  <a:gd name="connsiteX14" fmla="*/ 338295 w 1275937"/>
                  <a:gd name="connsiteY14" fmla="*/ 1243754 h 1792580"/>
                  <a:gd name="connsiteX15" fmla="*/ 269790 w 1275937"/>
                  <a:gd name="connsiteY15" fmla="*/ 799956 h 1792580"/>
                  <a:gd name="connsiteX16" fmla="*/ 0 w 1275937"/>
                  <a:gd name="connsiteY16" fmla="*/ 0 h 1792580"/>
                  <a:gd name="connsiteX17" fmla="*/ 548652 w 1275937"/>
                  <a:gd name="connsiteY17" fmla="*/ 352668 h 1792580"/>
                  <a:gd name="connsiteX0" fmla="*/ 548652 w 1275937"/>
                  <a:gd name="connsiteY0" fmla="*/ 352668 h 1792580"/>
                  <a:gd name="connsiteX1" fmla="*/ 663313 w 1275937"/>
                  <a:gd name="connsiteY1" fmla="*/ 658818 h 1792580"/>
                  <a:gd name="connsiteX2" fmla="*/ 875012 w 1275937"/>
                  <a:gd name="connsiteY2" fmla="*/ 813362 h 1792580"/>
                  <a:gd name="connsiteX3" fmla="*/ 1184472 w 1275937"/>
                  <a:gd name="connsiteY3" fmla="*/ 1184900 h 1792580"/>
                  <a:gd name="connsiteX4" fmla="*/ 1271148 w 1275937"/>
                  <a:gd name="connsiteY4" fmla="*/ 1653033 h 1792580"/>
                  <a:gd name="connsiteX5" fmla="*/ 1201434 w 1275937"/>
                  <a:gd name="connsiteY5" fmla="*/ 1615363 h 1792580"/>
                  <a:gd name="connsiteX6" fmla="*/ 1188671 w 1275937"/>
                  <a:gd name="connsiteY6" fmla="*/ 1763336 h 1792580"/>
                  <a:gd name="connsiteX7" fmla="*/ 1111235 w 1275937"/>
                  <a:gd name="connsiteY7" fmla="*/ 1688382 h 1792580"/>
                  <a:gd name="connsiteX8" fmla="*/ 1080122 w 1275937"/>
                  <a:gd name="connsiteY8" fmla="*/ 1791213 h 1792580"/>
                  <a:gd name="connsiteX9" fmla="*/ 969015 w 1275937"/>
                  <a:gd name="connsiteY9" fmla="*/ 1340332 h 1792580"/>
                  <a:gd name="connsiteX10" fmla="*/ 636146 w 1275937"/>
                  <a:gd name="connsiteY10" fmla="*/ 1157375 h 1792580"/>
                  <a:gd name="connsiteX11" fmla="*/ 599861 w 1275937"/>
                  <a:gd name="connsiteY11" fmla="*/ 1307974 h 1792580"/>
                  <a:gd name="connsiteX12" fmla="*/ 636145 w 1275937"/>
                  <a:gd name="connsiteY12" fmla="*/ 1529690 h 1792580"/>
                  <a:gd name="connsiteX13" fmla="*/ 627773 w 1275937"/>
                  <a:gd name="connsiteY13" fmla="*/ 1756306 h 1792580"/>
                  <a:gd name="connsiteX14" fmla="*/ 338295 w 1275937"/>
                  <a:gd name="connsiteY14" fmla="*/ 1243754 h 1792580"/>
                  <a:gd name="connsiteX15" fmla="*/ 269790 w 1275937"/>
                  <a:gd name="connsiteY15" fmla="*/ 799956 h 1792580"/>
                  <a:gd name="connsiteX16" fmla="*/ 0 w 1275937"/>
                  <a:gd name="connsiteY16" fmla="*/ 0 h 1792580"/>
                  <a:gd name="connsiteX17" fmla="*/ 548652 w 1275937"/>
                  <a:gd name="connsiteY17" fmla="*/ 352668 h 1792580"/>
                  <a:gd name="connsiteX0" fmla="*/ 541886 w 1269171"/>
                  <a:gd name="connsiteY0" fmla="*/ 362735 h 1802647"/>
                  <a:gd name="connsiteX1" fmla="*/ 656547 w 1269171"/>
                  <a:gd name="connsiteY1" fmla="*/ 668885 h 1802647"/>
                  <a:gd name="connsiteX2" fmla="*/ 868246 w 1269171"/>
                  <a:gd name="connsiteY2" fmla="*/ 823429 h 1802647"/>
                  <a:gd name="connsiteX3" fmla="*/ 1177706 w 1269171"/>
                  <a:gd name="connsiteY3" fmla="*/ 1194967 h 1802647"/>
                  <a:gd name="connsiteX4" fmla="*/ 1264382 w 1269171"/>
                  <a:gd name="connsiteY4" fmla="*/ 1663100 h 1802647"/>
                  <a:gd name="connsiteX5" fmla="*/ 1194668 w 1269171"/>
                  <a:gd name="connsiteY5" fmla="*/ 1625430 h 1802647"/>
                  <a:gd name="connsiteX6" fmla="*/ 1181905 w 1269171"/>
                  <a:gd name="connsiteY6" fmla="*/ 1773403 h 1802647"/>
                  <a:gd name="connsiteX7" fmla="*/ 1104469 w 1269171"/>
                  <a:gd name="connsiteY7" fmla="*/ 1698449 h 1802647"/>
                  <a:gd name="connsiteX8" fmla="*/ 1073356 w 1269171"/>
                  <a:gd name="connsiteY8" fmla="*/ 1801280 h 1802647"/>
                  <a:gd name="connsiteX9" fmla="*/ 962249 w 1269171"/>
                  <a:gd name="connsiteY9" fmla="*/ 1350399 h 1802647"/>
                  <a:gd name="connsiteX10" fmla="*/ 629380 w 1269171"/>
                  <a:gd name="connsiteY10" fmla="*/ 1167442 h 1802647"/>
                  <a:gd name="connsiteX11" fmla="*/ 593095 w 1269171"/>
                  <a:gd name="connsiteY11" fmla="*/ 1318041 h 1802647"/>
                  <a:gd name="connsiteX12" fmla="*/ 629379 w 1269171"/>
                  <a:gd name="connsiteY12" fmla="*/ 1539757 h 1802647"/>
                  <a:gd name="connsiteX13" fmla="*/ 621007 w 1269171"/>
                  <a:gd name="connsiteY13" fmla="*/ 1766373 h 1802647"/>
                  <a:gd name="connsiteX14" fmla="*/ 331529 w 1269171"/>
                  <a:gd name="connsiteY14" fmla="*/ 1253821 h 1802647"/>
                  <a:gd name="connsiteX15" fmla="*/ 263024 w 1269171"/>
                  <a:gd name="connsiteY15" fmla="*/ 810023 h 1802647"/>
                  <a:gd name="connsiteX16" fmla="*/ 0 w 1269171"/>
                  <a:gd name="connsiteY16" fmla="*/ 0 h 1802647"/>
                  <a:gd name="connsiteX17" fmla="*/ 541886 w 1269171"/>
                  <a:gd name="connsiteY17" fmla="*/ 362735 h 1802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69171" h="1802647">
                    <a:moveTo>
                      <a:pt x="541886" y="362735"/>
                    </a:moveTo>
                    <a:cubicBezTo>
                      <a:pt x="567349" y="464335"/>
                      <a:pt x="554885" y="533380"/>
                      <a:pt x="656547" y="668885"/>
                    </a:cubicBezTo>
                    <a:cubicBezTo>
                      <a:pt x="729099" y="715435"/>
                      <a:pt x="753994" y="735180"/>
                      <a:pt x="868246" y="823429"/>
                    </a:cubicBezTo>
                    <a:cubicBezTo>
                      <a:pt x="955106" y="911109"/>
                      <a:pt x="1111683" y="1055022"/>
                      <a:pt x="1177706" y="1194967"/>
                    </a:cubicBezTo>
                    <a:cubicBezTo>
                      <a:pt x="1210995" y="1363147"/>
                      <a:pt x="1289219" y="1629092"/>
                      <a:pt x="1264382" y="1663100"/>
                    </a:cubicBezTo>
                    <a:cubicBezTo>
                      <a:pt x="1252726" y="1675162"/>
                      <a:pt x="1226104" y="1658869"/>
                      <a:pt x="1194668" y="1625430"/>
                    </a:cubicBezTo>
                    <a:cubicBezTo>
                      <a:pt x="1197108" y="1702010"/>
                      <a:pt x="1195123" y="1760837"/>
                      <a:pt x="1181905" y="1773403"/>
                    </a:cubicBezTo>
                    <a:cubicBezTo>
                      <a:pt x="1165508" y="1785173"/>
                      <a:pt x="1135137" y="1752671"/>
                      <a:pt x="1104469" y="1698449"/>
                    </a:cubicBezTo>
                    <a:cubicBezTo>
                      <a:pt x="1095686" y="1753562"/>
                      <a:pt x="1085623" y="1793025"/>
                      <a:pt x="1073356" y="1801280"/>
                    </a:cubicBezTo>
                    <a:cubicBezTo>
                      <a:pt x="1025400" y="1824732"/>
                      <a:pt x="959571" y="1541399"/>
                      <a:pt x="962249" y="1350399"/>
                    </a:cubicBezTo>
                    <a:cubicBezTo>
                      <a:pt x="888253" y="1205542"/>
                      <a:pt x="691808" y="1168149"/>
                      <a:pt x="629380" y="1167442"/>
                    </a:cubicBezTo>
                    <a:cubicBezTo>
                      <a:pt x="568351" y="1178927"/>
                      <a:pt x="586145" y="1245068"/>
                      <a:pt x="593095" y="1318041"/>
                    </a:cubicBezTo>
                    <a:cubicBezTo>
                      <a:pt x="609472" y="1401461"/>
                      <a:pt x="612814" y="1475459"/>
                      <a:pt x="629379" y="1539757"/>
                    </a:cubicBezTo>
                    <a:cubicBezTo>
                      <a:pt x="696579" y="1678517"/>
                      <a:pt x="673131" y="1814029"/>
                      <a:pt x="621007" y="1766373"/>
                    </a:cubicBezTo>
                    <a:cubicBezTo>
                      <a:pt x="587340" y="1765599"/>
                      <a:pt x="468951" y="1495523"/>
                      <a:pt x="331529" y="1253821"/>
                    </a:cubicBezTo>
                    <a:cubicBezTo>
                      <a:pt x="263923" y="1105847"/>
                      <a:pt x="288658" y="951904"/>
                      <a:pt x="263024" y="810023"/>
                    </a:cubicBezTo>
                    <a:cubicBezTo>
                      <a:pt x="272115" y="650822"/>
                      <a:pt x="109427" y="195114"/>
                      <a:pt x="0" y="0"/>
                    </a:cubicBezTo>
                    <a:lnTo>
                      <a:pt x="541886" y="3627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</p:grpSp>
      <p:sp>
        <p:nvSpPr>
          <p:cNvPr id="61" name="Oval 22">
            <a:extLst>
              <a:ext uri="{FF2B5EF4-FFF2-40B4-BE49-F238E27FC236}">
                <a16:creationId xmlns:a16="http://schemas.microsoft.com/office/drawing/2014/main" id="{705E378D-8152-4A97-AD81-E011B403B853}"/>
              </a:ext>
            </a:extLst>
          </p:cNvPr>
          <p:cNvSpPr>
            <a:spLocks/>
          </p:cNvSpPr>
          <p:nvPr/>
        </p:nvSpPr>
        <p:spPr>
          <a:xfrm>
            <a:off x="4830209" y="3948493"/>
            <a:ext cx="1370693" cy="1370693"/>
          </a:xfrm>
          <a:custGeom>
            <a:avLst/>
            <a:gdLst/>
            <a:ahLst/>
            <a:cxnLst/>
            <a:rect l="l" t="t" r="r" b="b"/>
            <a:pathLst>
              <a:path w="3880153" h="3953697">
                <a:moveTo>
                  <a:pt x="1455" y="3168352"/>
                </a:moveTo>
                <a:cubicBezTo>
                  <a:pt x="205207" y="3400679"/>
                  <a:pt x="634857" y="3494667"/>
                  <a:pt x="960501" y="3505633"/>
                </a:cubicBezTo>
                <a:cubicBezTo>
                  <a:pt x="1028690" y="3627447"/>
                  <a:pt x="1119686" y="3734676"/>
                  <a:pt x="1227538" y="3821974"/>
                </a:cubicBezTo>
                <a:cubicBezTo>
                  <a:pt x="1160267" y="3830083"/>
                  <a:pt x="1089308" y="3833153"/>
                  <a:pt x="1014889" y="3832102"/>
                </a:cubicBezTo>
                <a:cubicBezTo>
                  <a:pt x="621954" y="3837001"/>
                  <a:pt x="201774" y="3729237"/>
                  <a:pt x="6261" y="3480618"/>
                </a:cubicBezTo>
                <a:cubicBezTo>
                  <a:pt x="13084" y="3484795"/>
                  <a:pt x="14745" y="3457252"/>
                  <a:pt x="1455" y="3168352"/>
                </a:cubicBezTo>
                <a:close/>
                <a:moveTo>
                  <a:pt x="3880153" y="3138359"/>
                </a:moveTo>
                <a:cubicBezTo>
                  <a:pt x="3866863" y="3427259"/>
                  <a:pt x="3868524" y="3454802"/>
                  <a:pt x="3875347" y="3450625"/>
                </a:cubicBezTo>
                <a:cubicBezTo>
                  <a:pt x="3706183" y="3641999"/>
                  <a:pt x="3368822" y="3808933"/>
                  <a:pt x="2885642" y="3802109"/>
                </a:cubicBezTo>
                <a:cubicBezTo>
                  <a:pt x="2813626" y="3803007"/>
                  <a:pt x="2740694" y="3800121"/>
                  <a:pt x="2668496" y="3792296"/>
                </a:cubicBezTo>
                <a:cubicBezTo>
                  <a:pt x="2770475" y="3703843"/>
                  <a:pt x="2855364" y="3596451"/>
                  <a:pt x="2918364" y="3475766"/>
                </a:cubicBezTo>
                <a:cubicBezTo>
                  <a:pt x="3244332" y="3465202"/>
                  <a:pt x="3675828" y="3371339"/>
                  <a:pt x="3880153" y="3138359"/>
                </a:cubicBezTo>
                <a:close/>
                <a:moveTo>
                  <a:pt x="2029821" y="3074540"/>
                </a:moveTo>
                <a:cubicBezTo>
                  <a:pt x="2072358" y="3090570"/>
                  <a:pt x="2100256" y="3117016"/>
                  <a:pt x="2101178" y="3147049"/>
                </a:cubicBezTo>
                <a:cubicBezTo>
                  <a:pt x="2102135" y="3178198"/>
                  <a:pt x="2073853" y="3206004"/>
                  <a:pt x="2029821" y="3222855"/>
                </a:cubicBezTo>
                <a:close/>
                <a:moveTo>
                  <a:pt x="1455" y="2758032"/>
                </a:moveTo>
                <a:cubicBezTo>
                  <a:pt x="177591" y="2958870"/>
                  <a:pt x="522539" y="3056328"/>
                  <a:pt x="823260" y="3085716"/>
                </a:cubicBezTo>
                <a:cubicBezTo>
                  <a:pt x="836237" y="3203756"/>
                  <a:pt x="868282" y="3316114"/>
                  <a:pt x="916781" y="3419465"/>
                </a:cubicBezTo>
                <a:cubicBezTo>
                  <a:pt x="553826" y="3407844"/>
                  <a:pt x="185565" y="3298305"/>
                  <a:pt x="6261" y="3070298"/>
                </a:cubicBezTo>
                <a:cubicBezTo>
                  <a:pt x="13084" y="3074475"/>
                  <a:pt x="14745" y="3046932"/>
                  <a:pt x="1455" y="2758032"/>
                </a:cubicBezTo>
                <a:close/>
                <a:moveTo>
                  <a:pt x="3880153" y="2733869"/>
                </a:moveTo>
                <a:cubicBezTo>
                  <a:pt x="3866863" y="3022769"/>
                  <a:pt x="3868524" y="3050312"/>
                  <a:pt x="3875347" y="3046135"/>
                </a:cubicBezTo>
                <a:cubicBezTo>
                  <a:pt x="3714650" y="3227931"/>
                  <a:pt x="3402172" y="3387671"/>
                  <a:pt x="2957054" y="3395450"/>
                </a:cubicBezTo>
                <a:cubicBezTo>
                  <a:pt x="3001703" y="3291967"/>
                  <a:pt x="3030894" y="3180307"/>
                  <a:pt x="3041718" y="3063353"/>
                </a:cubicBezTo>
                <a:cubicBezTo>
                  <a:pt x="3346235" y="3035739"/>
                  <a:pt x="3700756" y="2938426"/>
                  <a:pt x="3880153" y="2733869"/>
                </a:cubicBezTo>
                <a:close/>
                <a:moveTo>
                  <a:pt x="1820161" y="2670546"/>
                </a:moveTo>
                <a:lnTo>
                  <a:pt x="1820161" y="2807794"/>
                </a:lnTo>
                <a:cubicBezTo>
                  <a:pt x="1784534" y="2791726"/>
                  <a:pt x="1761919" y="2767633"/>
                  <a:pt x="1761090" y="2740643"/>
                </a:cubicBezTo>
                <a:cubicBezTo>
                  <a:pt x="1760228" y="2712584"/>
                  <a:pt x="1783091" y="2687237"/>
                  <a:pt x="1820161" y="2670546"/>
                </a:cubicBezTo>
                <a:close/>
                <a:moveTo>
                  <a:pt x="1820161" y="2351698"/>
                </a:moveTo>
                <a:lnTo>
                  <a:pt x="1820161" y="2426781"/>
                </a:lnTo>
                <a:cubicBezTo>
                  <a:pt x="1541058" y="2454722"/>
                  <a:pt x="1332994" y="2587385"/>
                  <a:pt x="1337817" y="2744384"/>
                </a:cubicBezTo>
                <a:cubicBezTo>
                  <a:pt x="1342529" y="2897779"/>
                  <a:pt x="1548926" y="3024362"/>
                  <a:pt x="1820161" y="3051732"/>
                </a:cubicBezTo>
                <a:lnTo>
                  <a:pt x="1820161" y="3217389"/>
                </a:lnTo>
                <a:cubicBezTo>
                  <a:pt x="1786002" y="3201854"/>
                  <a:pt x="1763663" y="3178972"/>
                  <a:pt x="1761274" y="3153060"/>
                </a:cubicBezTo>
                <a:lnTo>
                  <a:pt x="1338460" y="3164281"/>
                </a:lnTo>
                <a:cubicBezTo>
                  <a:pt x="1352256" y="3313879"/>
                  <a:pt x="1556620" y="3434536"/>
                  <a:pt x="1820161" y="3461071"/>
                </a:cubicBezTo>
                <a:lnTo>
                  <a:pt x="1820161" y="3539697"/>
                </a:lnTo>
                <a:lnTo>
                  <a:pt x="2029821" y="3539697"/>
                </a:lnTo>
                <a:lnTo>
                  <a:pt x="2029821" y="3462128"/>
                </a:lnTo>
                <a:cubicBezTo>
                  <a:pt x="2315071" y="3436849"/>
                  <a:pt x="2529344" y="3302606"/>
                  <a:pt x="2524450" y="3143308"/>
                </a:cubicBezTo>
                <a:cubicBezTo>
                  <a:pt x="2519668" y="2987610"/>
                  <a:pt x="2307099" y="2859535"/>
                  <a:pt x="2029821" y="2834965"/>
                </a:cubicBezTo>
                <a:lnTo>
                  <a:pt x="2029821" y="2665297"/>
                </a:lnTo>
                <a:cubicBezTo>
                  <a:pt x="2070848" y="2680600"/>
                  <a:pt x="2098329" y="2705732"/>
                  <a:pt x="2100994" y="2734632"/>
                </a:cubicBezTo>
                <a:lnTo>
                  <a:pt x="2523807" y="2723411"/>
                </a:lnTo>
                <a:cubicBezTo>
                  <a:pt x="2509797" y="2571487"/>
                  <a:pt x="2299247" y="2449410"/>
                  <a:pt x="2029821" y="2425195"/>
                </a:cubicBezTo>
                <a:lnTo>
                  <a:pt x="2029821" y="2351698"/>
                </a:lnTo>
                <a:close/>
                <a:moveTo>
                  <a:pt x="1455" y="2347712"/>
                </a:moveTo>
                <a:cubicBezTo>
                  <a:pt x="183117" y="2554851"/>
                  <a:pt x="544352" y="2652021"/>
                  <a:pt x="851373" y="2678440"/>
                </a:cubicBezTo>
                <a:cubicBezTo>
                  <a:pt x="827251" y="2766976"/>
                  <a:pt x="815133" y="2860130"/>
                  <a:pt x="815133" y="2956114"/>
                </a:cubicBezTo>
                <a:cubicBezTo>
                  <a:pt x="815133" y="2971896"/>
                  <a:pt x="815461" y="2987602"/>
                  <a:pt x="817509" y="3003166"/>
                </a:cubicBezTo>
                <a:cubicBezTo>
                  <a:pt x="488191" y="2976547"/>
                  <a:pt x="169203" y="2867179"/>
                  <a:pt x="6261" y="2659978"/>
                </a:cubicBezTo>
                <a:cubicBezTo>
                  <a:pt x="13084" y="2664155"/>
                  <a:pt x="14745" y="2636612"/>
                  <a:pt x="1455" y="2347712"/>
                </a:cubicBezTo>
                <a:close/>
                <a:moveTo>
                  <a:pt x="3880153" y="2329379"/>
                </a:moveTo>
                <a:cubicBezTo>
                  <a:pt x="3866863" y="2618279"/>
                  <a:pt x="3868524" y="2645822"/>
                  <a:pt x="3875347" y="2641645"/>
                </a:cubicBezTo>
                <a:cubicBezTo>
                  <a:pt x="3725516" y="2811149"/>
                  <a:pt x="3443734" y="2961479"/>
                  <a:pt x="3045509" y="2988274"/>
                </a:cubicBezTo>
                <a:lnTo>
                  <a:pt x="3047133" y="2956114"/>
                </a:lnTo>
                <a:cubicBezTo>
                  <a:pt x="3047133" y="2854429"/>
                  <a:pt x="3033534" y="2755921"/>
                  <a:pt x="3006831" y="2662641"/>
                </a:cubicBezTo>
                <a:cubicBezTo>
                  <a:pt x="3318650" y="2638590"/>
                  <a:pt x="3693842" y="2541819"/>
                  <a:pt x="3880153" y="2329379"/>
                </a:cubicBezTo>
                <a:close/>
                <a:moveTo>
                  <a:pt x="1931133" y="1937697"/>
                </a:moveTo>
                <a:cubicBezTo>
                  <a:pt x="2487898" y="1937697"/>
                  <a:pt x="2939245" y="2388994"/>
                  <a:pt x="2939245" y="2945697"/>
                </a:cubicBezTo>
                <a:cubicBezTo>
                  <a:pt x="2939245" y="3502400"/>
                  <a:pt x="2487898" y="3953697"/>
                  <a:pt x="1931133" y="3953697"/>
                </a:cubicBezTo>
                <a:cubicBezTo>
                  <a:pt x="1374368" y="3953697"/>
                  <a:pt x="923021" y="3502400"/>
                  <a:pt x="923021" y="2945697"/>
                </a:cubicBezTo>
                <a:cubicBezTo>
                  <a:pt x="923021" y="2388994"/>
                  <a:pt x="1374368" y="1937697"/>
                  <a:pt x="1931133" y="1937697"/>
                </a:cubicBezTo>
                <a:close/>
                <a:moveTo>
                  <a:pt x="1455" y="1937392"/>
                </a:moveTo>
                <a:cubicBezTo>
                  <a:pt x="214734" y="2180582"/>
                  <a:pt x="675532" y="2272194"/>
                  <a:pt x="1005427" y="2276729"/>
                </a:cubicBezTo>
                <a:lnTo>
                  <a:pt x="1048467" y="2274995"/>
                </a:lnTo>
                <a:cubicBezTo>
                  <a:pt x="973036" y="2370730"/>
                  <a:pt x="913948" y="2479702"/>
                  <a:pt x="874973" y="2597837"/>
                </a:cubicBezTo>
                <a:cubicBezTo>
                  <a:pt x="525848" y="2578625"/>
                  <a:pt x="178686" y="2468917"/>
                  <a:pt x="6261" y="2249658"/>
                </a:cubicBezTo>
                <a:cubicBezTo>
                  <a:pt x="13084" y="2253835"/>
                  <a:pt x="14745" y="2226292"/>
                  <a:pt x="1455" y="1937392"/>
                </a:cubicBezTo>
                <a:close/>
                <a:moveTo>
                  <a:pt x="3880153" y="1924889"/>
                </a:moveTo>
                <a:cubicBezTo>
                  <a:pt x="3866863" y="2213789"/>
                  <a:pt x="3868524" y="2241332"/>
                  <a:pt x="3875347" y="2237155"/>
                </a:cubicBezTo>
                <a:cubicBezTo>
                  <a:pt x="3717776" y="2415415"/>
                  <a:pt x="3414270" y="2572469"/>
                  <a:pt x="2982846" y="2585687"/>
                </a:cubicBezTo>
                <a:cubicBezTo>
                  <a:pt x="2942265" y="2466665"/>
                  <a:pt x="2881020" y="2357243"/>
                  <a:pt x="2803561" y="2261302"/>
                </a:cubicBezTo>
                <a:cubicBezTo>
                  <a:pt x="2828324" y="2263132"/>
                  <a:pt x="2852587" y="2263902"/>
                  <a:pt x="2876180" y="2264226"/>
                </a:cubicBezTo>
                <a:cubicBezTo>
                  <a:pt x="3206076" y="2259691"/>
                  <a:pt x="3666874" y="2168079"/>
                  <a:pt x="3880153" y="1924889"/>
                </a:cubicBezTo>
                <a:close/>
                <a:moveTo>
                  <a:pt x="2970728" y="1742046"/>
                </a:moveTo>
                <a:cubicBezTo>
                  <a:pt x="3013265" y="1749515"/>
                  <a:pt x="3041163" y="1761838"/>
                  <a:pt x="3042085" y="1775832"/>
                </a:cubicBezTo>
                <a:cubicBezTo>
                  <a:pt x="3043042" y="1790346"/>
                  <a:pt x="3014760" y="1803303"/>
                  <a:pt x="2970728" y="1811155"/>
                </a:cubicBezTo>
                <a:close/>
                <a:moveTo>
                  <a:pt x="2761068" y="1553800"/>
                </a:moveTo>
                <a:lnTo>
                  <a:pt x="2761068" y="1617752"/>
                </a:lnTo>
                <a:cubicBezTo>
                  <a:pt x="2725441" y="1610265"/>
                  <a:pt x="2702826" y="1599039"/>
                  <a:pt x="2701997" y="1586462"/>
                </a:cubicBezTo>
                <a:cubicBezTo>
                  <a:pt x="2701135" y="1573388"/>
                  <a:pt x="2723998" y="1561577"/>
                  <a:pt x="2761068" y="1553800"/>
                </a:cubicBezTo>
                <a:close/>
                <a:moveTo>
                  <a:pt x="2761068" y="1405229"/>
                </a:moveTo>
                <a:lnTo>
                  <a:pt x="2761068" y="1440215"/>
                </a:lnTo>
                <a:cubicBezTo>
                  <a:pt x="2481965" y="1453234"/>
                  <a:pt x="2273901" y="1515050"/>
                  <a:pt x="2278724" y="1588206"/>
                </a:cubicBezTo>
                <a:cubicBezTo>
                  <a:pt x="2283436" y="1659682"/>
                  <a:pt x="2489833" y="1718665"/>
                  <a:pt x="2761068" y="1731418"/>
                </a:cubicBezTo>
                <a:lnTo>
                  <a:pt x="2761068" y="1808608"/>
                </a:lnTo>
                <a:cubicBezTo>
                  <a:pt x="2726909" y="1801369"/>
                  <a:pt x="2704570" y="1790707"/>
                  <a:pt x="2702181" y="1778633"/>
                </a:cubicBezTo>
                <a:lnTo>
                  <a:pt x="2279367" y="1783861"/>
                </a:lnTo>
                <a:cubicBezTo>
                  <a:pt x="2293163" y="1853568"/>
                  <a:pt x="2497527" y="1909790"/>
                  <a:pt x="2761068" y="1922154"/>
                </a:cubicBezTo>
                <a:lnTo>
                  <a:pt x="2761068" y="1958791"/>
                </a:lnTo>
                <a:lnTo>
                  <a:pt x="2970728" y="1958791"/>
                </a:lnTo>
                <a:lnTo>
                  <a:pt x="2970728" y="1922647"/>
                </a:lnTo>
                <a:cubicBezTo>
                  <a:pt x="3255978" y="1910868"/>
                  <a:pt x="3470251" y="1848316"/>
                  <a:pt x="3465357" y="1774089"/>
                </a:cubicBezTo>
                <a:cubicBezTo>
                  <a:pt x="3460575" y="1701540"/>
                  <a:pt x="3248006" y="1641862"/>
                  <a:pt x="2970728" y="1630413"/>
                </a:cubicBezTo>
                <a:lnTo>
                  <a:pt x="2970728" y="1551354"/>
                </a:lnTo>
                <a:cubicBezTo>
                  <a:pt x="3011755" y="1558485"/>
                  <a:pt x="3039236" y="1570195"/>
                  <a:pt x="3041901" y="1583662"/>
                </a:cubicBezTo>
                <a:lnTo>
                  <a:pt x="3464714" y="1578433"/>
                </a:lnTo>
                <a:cubicBezTo>
                  <a:pt x="3450704" y="1507642"/>
                  <a:pt x="3240154" y="1450759"/>
                  <a:pt x="2970728" y="1439476"/>
                </a:cubicBezTo>
                <a:lnTo>
                  <a:pt x="2970728" y="1405229"/>
                </a:lnTo>
                <a:close/>
                <a:moveTo>
                  <a:pt x="2872041" y="1244391"/>
                </a:moveTo>
                <a:cubicBezTo>
                  <a:pt x="3428806" y="1244391"/>
                  <a:pt x="3880153" y="1453922"/>
                  <a:pt x="3880153" y="1712391"/>
                </a:cubicBezTo>
                <a:cubicBezTo>
                  <a:pt x="3880153" y="1970860"/>
                  <a:pt x="3428806" y="2180391"/>
                  <a:pt x="2872041" y="2180391"/>
                </a:cubicBezTo>
                <a:cubicBezTo>
                  <a:pt x="2823092" y="2180391"/>
                  <a:pt x="2774958" y="2178772"/>
                  <a:pt x="2727893" y="2175376"/>
                </a:cubicBezTo>
                <a:cubicBezTo>
                  <a:pt x="2525684" y="1968353"/>
                  <a:pt x="2243385" y="1840114"/>
                  <a:pt x="1931133" y="1840114"/>
                </a:cubicBezTo>
                <a:cubicBezTo>
                  <a:pt x="1612467" y="1840114"/>
                  <a:pt x="1324996" y="1973676"/>
                  <a:pt x="1122380" y="2188572"/>
                </a:cubicBezTo>
                <a:cubicBezTo>
                  <a:pt x="1087421" y="2190857"/>
                  <a:pt x="1051575" y="2191340"/>
                  <a:pt x="1014889" y="2190822"/>
                </a:cubicBezTo>
                <a:cubicBezTo>
                  <a:pt x="621954" y="2195721"/>
                  <a:pt x="201774" y="2087957"/>
                  <a:pt x="6261" y="1839338"/>
                </a:cubicBezTo>
                <a:cubicBezTo>
                  <a:pt x="13084" y="1843515"/>
                  <a:pt x="14745" y="1815972"/>
                  <a:pt x="1455" y="1527072"/>
                </a:cubicBezTo>
                <a:cubicBezTo>
                  <a:pt x="214734" y="1770262"/>
                  <a:pt x="675532" y="1861874"/>
                  <a:pt x="1005427" y="1866409"/>
                </a:cubicBezTo>
                <a:cubicBezTo>
                  <a:pt x="1278600" y="1862654"/>
                  <a:pt x="1641530" y="1799192"/>
                  <a:pt x="1878042" y="1637444"/>
                </a:cubicBezTo>
                <a:cubicBezTo>
                  <a:pt x="1954537" y="1414404"/>
                  <a:pt x="2370521" y="1244391"/>
                  <a:pt x="2872041" y="1244391"/>
                </a:cubicBezTo>
                <a:close/>
                <a:moveTo>
                  <a:pt x="1455" y="1116752"/>
                </a:moveTo>
                <a:cubicBezTo>
                  <a:pt x="214734" y="1359942"/>
                  <a:pt x="675532" y="1451554"/>
                  <a:pt x="1005427" y="1456089"/>
                </a:cubicBezTo>
                <a:cubicBezTo>
                  <a:pt x="1335323" y="1451554"/>
                  <a:pt x="1796121" y="1359942"/>
                  <a:pt x="2009400" y="1116752"/>
                </a:cubicBezTo>
                <a:cubicBezTo>
                  <a:pt x="1996110" y="1405652"/>
                  <a:pt x="1997771" y="1433195"/>
                  <a:pt x="2004594" y="1429018"/>
                </a:cubicBezTo>
                <a:cubicBezTo>
                  <a:pt x="1835430" y="1620392"/>
                  <a:pt x="1498069" y="1787326"/>
                  <a:pt x="1014889" y="1780502"/>
                </a:cubicBezTo>
                <a:cubicBezTo>
                  <a:pt x="621954" y="1785401"/>
                  <a:pt x="201774" y="1677637"/>
                  <a:pt x="6261" y="1429018"/>
                </a:cubicBezTo>
                <a:cubicBezTo>
                  <a:pt x="13084" y="1433195"/>
                  <a:pt x="14745" y="1405652"/>
                  <a:pt x="1455" y="1116752"/>
                </a:cubicBezTo>
                <a:close/>
                <a:moveTo>
                  <a:pt x="1455" y="706432"/>
                </a:moveTo>
                <a:cubicBezTo>
                  <a:pt x="214734" y="949622"/>
                  <a:pt x="675532" y="1041234"/>
                  <a:pt x="1005427" y="1045769"/>
                </a:cubicBezTo>
                <a:cubicBezTo>
                  <a:pt x="1335323" y="1041234"/>
                  <a:pt x="1796121" y="949622"/>
                  <a:pt x="2009400" y="706432"/>
                </a:cubicBezTo>
                <a:cubicBezTo>
                  <a:pt x="1996110" y="995332"/>
                  <a:pt x="1997771" y="1022875"/>
                  <a:pt x="2004594" y="1018698"/>
                </a:cubicBezTo>
                <a:cubicBezTo>
                  <a:pt x="1835430" y="1210072"/>
                  <a:pt x="1498069" y="1377006"/>
                  <a:pt x="1014889" y="1370182"/>
                </a:cubicBezTo>
                <a:cubicBezTo>
                  <a:pt x="621954" y="1375081"/>
                  <a:pt x="201774" y="1267317"/>
                  <a:pt x="6261" y="1018698"/>
                </a:cubicBezTo>
                <a:cubicBezTo>
                  <a:pt x="13084" y="1022875"/>
                  <a:pt x="14745" y="995332"/>
                  <a:pt x="1455" y="706432"/>
                </a:cubicBezTo>
                <a:close/>
                <a:moveTo>
                  <a:pt x="1106799" y="489687"/>
                </a:moveTo>
                <a:cubicBezTo>
                  <a:pt x="1149336" y="497156"/>
                  <a:pt x="1177233" y="509479"/>
                  <a:pt x="1178156" y="523473"/>
                </a:cubicBezTo>
                <a:cubicBezTo>
                  <a:pt x="1179112" y="537987"/>
                  <a:pt x="1150831" y="550944"/>
                  <a:pt x="1106799" y="558796"/>
                </a:cubicBezTo>
                <a:close/>
                <a:moveTo>
                  <a:pt x="897139" y="301441"/>
                </a:moveTo>
                <a:lnTo>
                  <a:pt x="897139" y="365393"/>
                </a:lnTo>
                <a:cubicBezTo>
                  <a:pt x="861512" y="357906"/>
                  <a:pt x="838897" y="346680"/>
                  <a:pt x="838068" y="334103"/>
                </a:cubicBezTo>
                <a:cubicBezTo>
                  <a:pt x="837206" y="321029"/>
                  <a:pt x="860069" y="309218"/>
                  <a:pt x="897139" y="301441"/>
                </a:cubicBezTo>
                <a:close/>
                <a:moveTo>
                  <a:pt x="897139" y="152870"/>
                </a:moveTo>
                <a:lnTo>
                  <a:pt x="897139" y="187856"/>
                </a:lnTo>
                <a:cubicBezTo>
                  <a:pt x="618036" y="200875"/>
                  <a:pt x="409972" y="262691"/>
                  <a:pt x="414795" y="335847"/>
                </a:cubicBezTo>
                <a:cubicBezTo>
                  <a:pt x="419507" y="407323"/>
                  <a:pt x="625904" y="466306"/>
                  <a:pt x="897139" y="479059"/>
                </a:cubicBezTo>
                <a:lnTo>
                  <a:pt x="897139" y="556249"/>
                </a:lnTo>
                <a:cubicBezTo>
                  <a:pt x="862980" y="549010"/>
                  <a:pt x="840641" y="538348"/>
                  <a:pt x="838251" y="526274"/>
                </a:cubicBezTo>
                <a:lnTo>
                  <a:pt x="415438" y="531502"/>
                </a:lnTo>
                <a:cubicBezTo>
                  <a:pt x="429234" y="601209"/>
                  <a:pt x="633598" y="657431"/>
                  <a:pt x="897139" y="669795"/>
                </a:cubicBezTo>
                <a:lnTo>
                  <a:pt x="897139" y="706432"/>
                </a:lnTo>
                <a:lnTo>
                  <a:pt x="1106799" y="706432"/>
                </a:lnTo>
                <a:lnTo>
                  <a:pt x="1106799" y="670288"/>
                </a:lnTo>
                <a:cubicBezTo>
                  <a:pt x="1392049" y="658509"/>
                  <a:pt x="1606322" y="595956"/>
                  <a:pt x="1601428" y="521730"/>
                </a:cubicBezTo>
                <a:cubicBezTo>
                  <a:pt x="1596646" y="449181"/>
                  <a:pt x="1384077" y="389502"/>
                  <a:pt x="1106799" y="378054"/>
                </a:cubicBezTo>
                <a:lnTo>
                  <a:pt x="1106799" y="298995"/>
                </a:lnTo>
                <a:cubicBezTo>
                  <a:pt x="1147826" y="306126"/>
                  <a:pt x="1175307" y="317836"/>
                  <a:pt x="1177972" y="331303"/>
                </a:cubicBezTo>
                <a:lnTo>
                  <a:pt x="1600785" y="326074"/>
                </a:lnTo>
                <a:cubicBezTo>
                  <a:pt x="1586775" y="255283"/>
                  <a:pt x="1376225" y="198400"/>
                  <a:pt x="1106799" y="187117"/>
                </a:cubicBezTo>
                <a:lnTo>
                  <a:pt x="1106799" y="152870"/>
                </a:lnTo>
                <a:close/>
                <a:moveTo>
                  <a:pt x="1008112" y="0"/>
                </a:moveTo>
                <a:cubicBezTo>
                  <a:pt x="1564877" y="0"/>
                  <a:pt x="2016224" y="209531"/>
                  <a:pt x="2016224" y="468000"/>
                </a:cubicBezTo>
                <a:cubicBezTo>
                  <a:pt x="2016224" y="726469"/>
                  <a:pt x="1564877" y="936000"/>
                  <a:pt x="1008112" y="936000"/>
                </a:cubicBezTo>
                <a:cubicBezTo>
                  <a:pt x="451347" y="936000"/>
                  <a:pt x="0" y="726469"/>
                  <a:pt x="0" y="468000"/>
                </a:cubicBezTo>
                <a:cubicBezTo>
                  <a:pt x="0" y="209531"/>
                  <a:pt x="451347" y="0"/>
                  <a:pt x="10081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ED57975-A099-4A3F-89E4-AA7E2E80F414}"/>
              </a:ext>
            </a:extLst>
          </p:cNvPr>
          <p:cNvGrpSpPr/>
          <p:nvPr/>
        </p:nvGrpSpPr>
        <p:grpSpPr>
          <a:xfrm>
            <a:off x="5561882" y="1371638"/>
            <a:ext cx="2789028" cy="2818435"/>
            <a:chOff x="4418825" y="1666106"/>
            <a:chExt cx="3343265" cy="3378518"/>
          </a:xfrm>
        </p:grpSpPr>
        <p:sp>
          <p:nvSpPr>
            <p:cNvPr id="63" name="자유형: 도형 19">
              <a:extLst>
                <a:ext uri="{FF2B5EF4-FFF2-40B4-BE49-F238E27FC236}">
                  <a16:creationId xmlns:a16="http://schemas.microsoft.com/office/drawing/2014/main" id="{31DBE644-6DD3-4830-AEEE-D2F6B6DFE893}"/>
                </a:ext>
              </a:extLst>
            </p:cNvPr>
            <p:cNvSpPr/>
            <p:nvPr/>
          </p:nvSpPr>
          <p:spPr>
            <a:xfrm rot="18805991">
              <a:off x="4401199" y="1683732"/>
              <a:ext cx="3378518" cy="3343265"/>
            </a:xfrm>
            <a:custGeom>
              <a:avLst/>
              <a:gdLst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910377 w 3378518"/>
                <a:gd name="connsiteY6" fmla="*/ 1787884 h 3343265"/>
                <a:gd name="connsiteX7" fmla="*/ 909725 w 3378518"/>
                <a:gd name="connsiteY7" fmla="*/ 1788361 h 3343265"/>
                <a:gd name="connsiteX8" fmla="*/ 905259 w 3378518"/>
                <a:gd name="connsiteY8" fmla="*/ 1785216 h 3343265"/>
                <a:gd name="connsiteX9" fmla="*/ 1540529 w 3378518"/>
                <a:gd name="connsiteY9" fmla="*/ 2416784 h 3343265"/>
                <a:gd name="connsiteX10" fmla="*/ 1544133 w 3378518"/>
                <a:gd name="connsiteY10" fmla="*/ 2425125 h 3343265"/>
                <a:gd name="connsiteX11" fmla="*/ 1537828 w 3378518"/>
                <a:gd name="connsiteY11" fmla="*/ 2422532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1582868 w 3378518"/>
                <a:gd name="connsiteY3" fmla="*/ 2514775 h 3343265"/>
                <a:gd name="connsiteX4" fmla="*/ 890036 w 3378518"/>
                <a:gd name="connsiteY4" fmla="*/ 1777279 h 3343265"/>
                <a:gd name="connsiteX5" fmla="*/ 867690 w 3378518"/>
                <a:gd name="connsiteY5" fmla="*/ 1772294 h 3343265"/>
                <a:gd name="connsiteX6" fmla="*/ 874046 w 3378518"/>
                <a:gd name="connsiteY6" fmla="*/ 1768943 h 3343265"/>
                <a:gd name="connsiteX7" fmla="*/ 890036 w 3378518"/>
                <a:gd name="connsiteY7" fmla="*/ 1777279 h 3343265"/>
                <a:gd name="connsiteX8" fmla="*/ 910377 w 3378518"/>
                <a:gd name="connsiteY8" fmla="*/ 1787884 h 3343265"/>
                <a:gd name="connsiteX9" fmla="*/ 909725 w 3378518"/>
                <a:gd name="connsiteY9" fmla="*/ 1788361 h 3343265"/>
                <a:gd name="connsiteX10" fmla="*/ 905259 w 3378518"/>
                <a:gd name="connsiteY10" fmla="*/ 1785216 h 3343265"/>
                <a:gd name="connsiteX11" fmla="*/ 910377 w 3378518"/>
                <a:gd name="connsiteY11" fmla="*/ 1787884 h 3343265"/>
                <a:gd name="connsiteX12" fmla="*/ 1540529 w 3378518"/>
                <a:gd name="connsiteY12" fmla="*/ 2416784 h 3343265"/>
                <a:gd name="connsiteX13" fmla="*/ 1544133 w 3378518"/>
                <a:gd name="connsiteY13" fmla="*/ 2425125 h 3343265"/>
                <a:gd name="connsiteX14" fmla="*/ 1537828 w 3378518"/>
                <a:gd name="connsiteY14" fmla="*/ 2422532 h 3343265"/>
                <a:gd name="connsiteX15" fmla="*/ 1540529 w 3378518"/>
                <a:gd name="connsiteY15" fmla="*/ 2416784 h 3343265"/>
                <a:gd name="connsiteX16" fmla="*/ 2052499 w 3378518"/>
                <a:gd name="connsiteY16" fmla="*/ 409197 h 3343265"/>
                <a:gd name="connsiteX17" fmla="*/ 1721848 w 3378518"/>
                <a:gd name="connsiteY17" fmla="*/ 978193 h 3343265"/>
                <a:gd name="connsiteX18" fmla="*/ 1718264 w 3378518"/>
                <a:gd name="connsiteY18" fmla="*/ 1549318 h 3343265"/>
                <a:gd name="connsiteX19" fmla="*/ 1553358 w 3378518"/>
                <a:gd name="connsiteY19" fmla="*/ 1712169 h 3343265"/>
                <a:gd name="connsiteX20" fmla="*/ 982233 w 3378518"/>
                <a:gd name="connsiteY20" fmla="*/ 1708585 h 3343265"/>
                <a:gd name="connsiteX21" fmla="*/ 438132 w 3378518"/>
                <a:gd name="connsiteY21" fmla="*/ 1996240 h 3343265"/>
                <a:gd name="connsiteX22" fmla="*/ 1327831 w 3378518"/>
                <a:gd name="connsiteY22" fmla="*/ 2935982 h 3343265"/>
                <a:gd name="connsiteX23" fmla="*/ 1644360 w 3378518"/>
                <a:gd name="connsiteY23" fmla="*/ 2379076 h 3343265"/>
                <a:gd name="connsiteX24" fmla="*/ 1647944 w 3378518"/>
                <a:gd name="connsiteY24" fmla="*/ 1807951 h 3343265"/>
                <a:gd name="connsiteX25" fmla="*/ 1812850 w 3378518"/>
                <a:gd name="connsiteY25" fmla="*/ 1645100 h 3343265"/>
                <a:gd name="connsiteX26" fmla="*/ 2383975 w 3378518"/>
                <a:gd name="connsiteY26" fmla="*/ 1648684 h 3343265"/>
                <a:gd name="connsiteX27" fmla="*/ 2775160 w 3378518"/>
                <a:gd name="connsiteY27" fmla="*/ 1524061 h 3343265"/>
                <a:gd name="connsiteX28" fmla="*/ 2793741 w 3378518"/>
                <a:gd name="connsiteY28" fmla="*/ 1508778 h 3343265"/>
                <a:gd name="connsiteX29" fmla="*/ 2816322 w 3378518"/>
                <a:gd name="connsiteY29" fmla="*/ 1508471 h 3343265"/>
                <a:gd name="connsiteX30" fmla="*/ 2806599 w 3378518"/>
                <a:gd name="connsiteY30" fmla="*/ 1498202 h 3343265"/>
                <a:gd name="connsiteX31" fmla="*/ 2837773 w 3378518"/>
                <a:gd name="connsiteY31" fmla="*/ 1472561 h 3343265"/>
                <a:gd name="connsiteX32" fmla="*/ 2941609 w 3378518"/>
                <a:gd name="connsiteY32" fmla="*/ 1348315 h 3343265"/>
                <a:gd name="connsiteX33" fmla="*/ 2052499 w 3378518"/>
                <a:gd name="connsiteY33" fmla="*/ 409197 h 3343265"/>
                <a:gd name="connsiteX34" fmla="*/ 2174049 w 3378518"/>
                <a:gd name="connsiteY34" fmla="*/ 52146 h 3343265"/>
                <a:gd name="connsiteX35" fmla="*/ 3332823 w 3378518"/>
                <a:gd name="connsiteY35" fmla="*/ 1276097 h 3343265"/>
                <a:gd name="connsiteX36" fmla="*/ 3326372 w 3378518"/>
                <a:gd name="connsiteY36" fmla="*/ 1512000 h 3343265"/>
                <a:gd name="connsiteX37" fmla="*/ 3090468 w 3378518"/>
                <a:gd name="connsiteY37" fmla="*/ 1505547 h 3343265"/>
                <a:gd name="connsiteX38" fmla="*/ 3073378 w 3378518"/>
                <a:gd name="connsiteY38" fmla="*/ 1487496 h 3343265"/>
                <a:gd name="connsiteX39" fmla="*/ 2382792 w 3378518"/>
                <a:gd name="connsiteY39" fmla="*/ 1837062 h 3343265"/>
                <a:gd name="connsiteX40" fmla="*/ 1832752 w 3378518"/>
                <a:gd name="connsiteY40" fmla="*/ 1833609 h 3343265"/>
                <a:gd name="connsiteX41" fmla="*/ 1832752 w 3378518"/>
                <a:gd name="connsiteY41" fmla="*/ 2374892 h 3343265"/>
                <a:gd name="connsiteX42" fmla="*/ 1457702 w 3378518"/>
                <a:gd name="connsiteY42" fmla="*/ 3079064 h 3343265"/>
                <a:gd name="connsiteX43" fmla="*/ 1440373 w 3378518"/>
                <a:gd name="connsiteY43" fmla="*/ 3297572 h 3343265"/>
                <a:gd name="connsiteX44" fmla="*/ 1204469 w 3378518"/>
                <a:gd name="connsiteY44" fmla="*/ 3291119 h 3343265"/>
                <a:gd name="connsiteX45" fmla="*/ 45693 w 3378518"/>
                <a:gd name="connsiteY45" fmla="*/ 2067168 h 3343265"/>
                <a:gd name="connsiteX46" fmla="*/ 52146 w 3378518"/>
                <a:gd name="connsiteY46" fmla="*/ 1831267 h 3343265"/>
                <a:gd name="connsiteX47" fmla="*/ 288050 w 3378518"/>
                <a:gd name="connsiteY47" fmla="*/ 1837718 h 3343265"/>
                <a:gd name="connsiteX48" fmla="*/ 305161 w 3378518"/>
                <a:gd name="connsiteY48" fmla="*/ 1855791 h 3343265"/>
                <a:gd name="connsiteX49" fmla="*/ 978047 w 3378518"/>
                <a:gd name="connsiteY49" fmla="*/ 1520187 h 3343265"/>
                <a:gd name="connsiteX50" fmla="*/ 1530057 w 3378518"/>
                <a:gd name="connsiteY50" fmla="*/ 1520187 h 3343265"/>
                <a:gd name="connsiteX51" fmla="*/ 1533467 w 3378518"/>
                <a:gd name="connsiteY51" fmla="*/ 977008 h 3343265"/>
                <a:gd name="connsiteX52" fmla="*/ 1923558 w 3378518"/>
                <a:gd name="connsiteY52" fmla="*/ 268587 h 3343265"/>
                <a:gd name="connsiteX53" fmla="*/ 1938145 w 3378518"/>
                <a:gd name="connsiteY53" fmla="*/ 45695 h 3343265"/>
                <a:gd name="connsiteX54" fmla="*/ 2174049 w 3378518"/>
                <a:gd name="connsiteY54" fmla="*/ 52146 h 3343265"/>
                <a:gd name="connsiteX0" fmla="*/ 1571007 w 3378518"/>
                <a:gd name="connsiteY0" fmla="*/ 2543617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890036 w 3378518"/>
                <a:gd name="connsiteY6" fmla="*/ 1777279 h 3343265"/>
                <a:gd name="connsiteX7" fmla="*/ 910377 w 3378518"/>
                <a:gd name="connsiteY7" fmla="*/ 1787884 h 3343265"/>
                <a:gd name="connsiteX8" fmla="*/ 909725 w 3378518"/>
                <a:gd name="connsiteY8" fmla="*/ 1788361 h 3343265"/>
                <a:gd name="connsiteX9" fmla="*/ 905259 w 3378518"/>
                <a:gd name="connsiteY9" fmla="*/ 1785216 h 3343265"/>
                <a:gd name="connsiteX10" fmla="*/ 910377 w 3378518"/>
                <a:gd name="connsiteY10" fmla="*/ 1787884 h 3343265"/>
                <a:gd name="connsiteX11" fmla="*/ 1540529 w 3378518"/>
                <a:gd name="connsiteY11" fmla="*/ 2416784 h 3343265"/>
                <a:gd name="connsiteX12" fmla="*/ 1544133 w 3378518"/>
                <a:gd name="connsiteY12" fmla="*/ 2425125 h 3343265"/>
                <a:gd name="connsiteX13" fmla="*/ 1537828 w 3378518"/>
                <a:gd name="connsiteY13" fmla="*/ 2422532 h 3343265"/>
                <a:gd name="connsiteX14" fmla="*/ 1540529 w 3378518"/>
                <a:gd name="connsiteY14" fmla="*/ 2416784 h 3343265"/>
                <a:gd name="connsiteX15" fmla="*/ 2052499 w 3378518"/>
                <a:gd name="connsiteY15" fmla="*/ 409197 h 3343265"/>
                <a:gd name="connsiteX16" fmla="*/ 1721848 w 3378518"/>
                <a:gd name="connsiteY16" fmla="*/ 978193 h 3343265"/>
                <a:gd name="connsiteX17" fmla="*/ 1718264 w 3378518"/>
                <a:gd name="connsiteY17" fmla="*/ 1549318 h 3343265"/>
                <a:gd name="connsiteX18" fmla="*/ 1553358 w 3378518"/>
                <a:gd name="connsiteY18" fmla="*/ 1712169 h 3343265"/>
                <a:gd name="connsiteX19" fmla="*/ 982233 w 3378518"/>
                <a:gd name="connsiteY19" fmla="*/ 1708585 h 3343265"/>
                <a:gd name="connsiteX20" fmla="*/ 438132 w 3378518"/>
                <a:gd name="connsiteY20" fmla="*/ 1996240 h 3343265"/>
                <a:gd name="connsiteX21" fmla="*/ 1327831 w 3378518"/>
                <a:gd name="connsiteY21" fmla="*/ 2935982 h 3343265"/>
                <a:gd name="connsiteX22" fmla="*/ 1644360 w 3378518"/>
                <a:gd name="connsiteY22" fmla="*/ 2379076 h 3343265"/>
                <a:gd name="connsiteX23" fmla="*/ 1647944 w 3378518"/>
                <a:gd name="connsiteY23" fmla="*/ 1807951 h 3343265"/>
                <a:gd name="connsiteX24" fmla="*/ 1812850 w 3378518"/>
                <a:gd name="connsiteY24" fmla="*/ 1645100 h 3343265"/>
                <a:gd name="connsiteX25" fmla="*/ 2383975 w 3378518"/>
                <a:gd name="connsiteY25" fmla="*/ 1648684 h 3343265"/>
                <a:gd name="connsiteX26" fmla="*/ 2775160 w 3378518"/>
                <a:gd name="connsiteY26" fmla="*/ 1524061 h 3343265"/>
                <a:gd name="connsiteX27" fmla="*/ 2793741 w 3378518"/>
                <a:gd name="connsiteY27" fmla="*/ 1508778 h 3343265"/>
                <a:gd name="connsiteX28" fmla="*/ 2816322 w 3378518"/>
                <a:gd name="connsiteY28" fmla="*/ 1508471 h 3343265"/>
                <a:gd name="connsiteX29" fmla="*/ 2806599 w 3378518"/>
                <a:gd name="connsiteY29" fmla="*/ 1498202 h 3343265"/>
                <a:gd name="connsiteX30" fmla="*/ 2837773 w 3378518"/>
                <a:gd name="connsiteY30" fmla="*/ 1472561 h 3343265"/>
                <a:gd name="connsiteX31" fmla="*/ 2941609 w 3378518"/>
                <a:gd name="connsiteY31" fmla="*/ 1348315 h 3343265"/>
                <a:gd name="connsiteX32" fmla="*/ 2052499 w 3378518"/>
                <a:gd name="connsiteY32" fmla="*/ 409197 h 3343265"/>
                <a:gd name="connsiteX33" fmla="*/ 2174049 w 3378518"/>
                <a:gd name="connsiteY33" fmla="*/ 52146 h 3343265"/>
                <a:gd name="connsiteX34" fmla="*/ 3332823 w 3378518"/>
                <a:gd name="connsiteY34" fmla="*/ 1276097 h 3343265"/>
                <a:gd name="connsiteX35" fmla="*/ 3326372 w 3378518"/>
                <a:gd name="connsiteY35" fmla="*/ 1512000 h 3343265"/>
                <a:gd name="connsiteX36" fmla="*/ 3090468 w 3378518"/>
                <a:gd name="connsiteY36" fmla="*/ 1505547 h 3343265"/>
                <a:gd name="connsiteX37" fmla="*/ 3073378 w 3378518"/>
                <a:gd name="connsiteY37" fmla="*/ 1487496 h 3343265"/>
                <a:gd name="connsiteX38" fmla="*/ 2382792 w 3378518"/>
                <a:gd name="connsiteY38" fmla="*/ 1837062 h 3343265"/>
                <a:gd name="connsiteX39" fmla="*/ 1832752 w 3378518"/>
                <a:gd name="connsiteY39" fmla="*/ 1833609 h 3343265"/>
                <a:gd name="connsiteX40" fmla="*/ 1832752 w 3378518"/>
                <a:gd name="connsiteY40" fmla="*/ 2374892 h 3343265"/>
                <a:gd name="connsiteX41" fmla="*/ 1457702 w 3378518"/>
                <a:gd name="connsiteY41" fmla="*/ 3079064 h 3343265"/>
                <a:gd name="connsiteX42" fmla="*/ 1440373 w 3378518"/>
                <a:gd name="connsiteY42" fmla="*/ 3297572 h 3343265"/>
                <a:gd name="connsiteX43" fmla="*/ 1204469 w 3378518"/>
                <a:gd name="connsiteY43" fmla="*/ 3291119 h 3343265"/>
                <a:gd name="connsiteX44" fmla="*/ 45693 w 3378518"/>
                <a:gd name="connsiteY44" fmla="*/ 2067168 h 3343265"/>
                <a:gd name="connsiteX45" fmla="*/ 52146 w 3378518"/>
                <a:gd name="connsiteY45" fmla="*/ 1831267 h 3343265"/>
                <a:gd name="connsiteX46" fmla="*/ 288050 w 3378518"/>
                <a:gd name="connsiteY46" fmla="*/ 1837718 h 3343265"/>
                <a:gd name="connsiteX47" fmla="*/ 305161 w 3378518"/>
                <a:gd name="connsiteY47" fmla="*/ 1855791 h 3343265"/>
                <a:gd name="connsiteX48" fmla="*/ 978047 w 3378518"/>
                <a:gd name="connsiteY48" fmla="*/ 1520187 h 3343265"/>
                <a:gd name="connsiteX49" fmla="*/ 1530057 w 3378518"/>
                <a:gd name="connsiteY49" fmla="*/ 1520187 h 3343265"/>
                <a:gd name="connsiteX50" fmla="*/ 1533467 w 3378518"/>
                <a:gd name="connsiteY50" fmla="*/ 977008 h 3343265"/>
                <a:gd name="connsiteX51" fmla="*/ 1923558 w 3378518"/>
                <a:gd name="connsiteY51" fmla="*/ 268587 h 3343265"/>
                <a:gd name="connsiteX52" fmla="*/ 1938145 w 3378518"/>
                <a:gd name="connsiteY52" fmla="*/ 45695 h 3343265"/>
                <a:gd name="connsiteX53" fmla="*/ 2174049 w 3378518"/>
                <a:gd name="connsiteY53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40529 w 3378518"/>
                <a:gd name="connsiteY8" fmla="*/ 2416784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1540529 w 3378518"/>
                <a:gd name="connsiteY11" fmla="*/ 2416784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052499 w 3378518"/>
                <a:gd name="connsiteY29" fmla="*/ 409197 h 3343265"/>
                <a:gd name="connsiteX30" fmla="*/ 2174049 w 3378518"/>
                <a:gd name="connsiteY30" fmla="*/ 52146 h 3343265"/>
                <a:gd name="connsiteX31" fmla="*/ 3332823 w 3378518"/>
                <a:gd name="connsiteY31" fmla="*/ 1276097 h 3343265"/>
                <a:gd name="connsiteX32" fmla="*/ 3326372 w 3378518"/>
                <a:gd name="connsiteY32" fmla="*/ 1512000 h 3343265"/>
                <a:gd name="connsiteX33" fmla="*/ 3090468 w 3378518"/>
                <a:gd name="connsiteY33" fmla="*/ 1505547 h 3343265"/>
                <a:gd name="connsiteX34" fmla="*/ 3073378 w 3378518"/>
                <a:gd name="connsiteY34" fmla="*/ 1487496 h 3343265"/>
                <a:gd name="connsiteX35" fmla="*/ 2382792 w 3378518"/>
                <a:gd name="connsiteY35" fmla="*/ 1837062 h 3343265"/>
                <a:gd name="connsiteX36" fmla="*/ 1832752 w 3378518"/>
                <a:gd name="connsiteY36" fmla="*/ 1833609 h 3343265"/>
                <a:gd name="connsiteX37" fmla="*/ 1832752 w 3378518"/>
                <a:gd name="connsiteY37" fmla="*/ 2374892 h 3343265"/>
                <a:gd name="connsiteX38" fmla="*/ 1457702 w 3378518"/>
                <a:gd name="connsiteY38" fmla="*/ 3079064 h 3343265"/>
                <a:gd name="connsiteX39" fmla="*/ 1440373 w 3378518"/>
                <a:gd name="connsiteY39" fmla="*/ 3297572 h 3343265"/>
                <a:gd name="connsiteX40" fmla="*/ 1204469 w 3378518"/>
                <a:gd name="connsiteY40" fmla="*/ 3291119 h 3343265"/>
                <a:gd name="connsiteX41" fmla="*/ 45693 w 3378518"/>
                <a:gd name="connsiteY41" fmla="*/ 2067168 h 3343265"/>
                <a:gd name="connsiteX42" fmla="*/ 52146 w 3378518"/>
                <a:gd name="connsiteY42" fmla="*/ 1831267 h 3343265"/>
                <a:gd name="connsiteX43" fmla="*/ 288050 w 3378518"/>
                <a:gd name="connsiteY43" fmla="*/ 1837718 h 3343265"/>
                <a:gd name="connsiteX44" fmla="*/ 305161 w 3378518"/>
                <a:gd name="connsiteY44" fmla="*/ 1855791 h 3343265"/>
                <a:gd name="connsiteX45" fmla="*/ 978047 w 3378518"/>
                <a:gd name="connsiteY45" fmla="*/ 1520187 h 3343265"/>
                <a:gd name="connsiteX46" fmla="*/ 1530057 w 3378518"/>
                <a:gd name="connsiteY46" fmla="*/ 1520187 h 3343265"/>
                <a:gd name="connsiteX47" fmla="*/ 1533467 w 3378518"/>
                <a:gd name="connsiteY47" fmla="*/ 977008 h 3343265"/>
                <a:gd name="connsiteX48" fmla="*/ 1923558 w 3378518"/>
                <a:gd name="connsiteY48" fmla="*/ 268587 h 3343265"/>
                <a:gd name="connsiteX49" fmla="*/ 1938145 w 3378518"/>
                <a:gd name="connsiteY49" fmla="*/ 45695 h 3343265"/>
                <a:gd name="connsiteX50" fmla="*/ 2174049 w 3378518"/>
                <a:gd name="connsiteY50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37828 w 3378518"/>
                <a:gd name="connsiteY8" fmla="*/ 2422532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2052499 w 3378518"/>
                <a:gd name="connsiteY11" fmla="*/ 409197 h 3343265"/>
                <a:gd name="connsiteX12" fmla="*/ 1721848 w 3378518"/>
                <a:gd name="connsiteY12" fmla="*/ 978193 h 3343265"/>
                <a:gd name="connsiteX13" fmla="*/ 1718264 w 3378518"/>
                <a:gd name="connsiteY13" fmla="*/ 1549318 h 3343265"/>
                <a:gd name="connsiteX14" fmla="*/ 1553358 w 3378518"/>
                <a:gd name="connsiteY14" fmla="*/ 1712169 h 3343265"/>
                <a:gd name="connsiteX15" fmla="*/ 982233 w 3378518"/>
                <a:gd name="connsiteY15" fmla="*/ 1708585 h 3343265"/>
                <a:gd name="connsiteX16" fmla="*/ 438132 w 3378518"/>
                <a:gd name="connsiteY16" fmla="*/ 1996240 h 3343265"/>
                <a:gd name="connsiteX17" fmla="*/ 1327831 w 3378518"/>
                <a:gd name="connsiteY17" fmla="*/ 2935982 h 3343265"/>
                <a:gd name="connsiteX18" fmla="*/ 1644360 w 3378518"/>
                <a:gd name="connsiteY18" fmla="*/ 2379076 h 3343265"/>
                <a:gd name="connsiteX19" fmla="*/ 1647944 w 3378518"/>
                <a:gd name="connsiteY19" fmla="*/ 1807951 h 3343265"/>
                <a:gd name="connsiteX20" fmla="*/ 1812850 w 3378518"/>
                <a:gd name="connsiteY20" fmla="*/ 1645100 h 3343265"/>
                <a:gd name="connsiteX21" fmla="*/ 2383975 w 3378518"/>
                <a:gd name="connsiteY21" fmla="*/ 1648684 h 3343265"/>
                <a:gd name="connsiteX22" fmla="*/ 2775160 w 3378518"/>
                <a:gd name="connsiteY22" fmla="*/ 1524061 h 3343265"/>
                <a:gd name="connsiteX23" fmla="*/ 2793741 w 3378518"/>
                <a:gd name="connsiteY23" fmla="*/ 1508778 h 3343265"/>
                <a:gd name="connsiteX24" fmla="*/ 2816322 w 3378518"/>
                <a:gd name="connsiteY24" fmla="*/ 1508471 h 3343265"/>
                <a:gd name="connsiteX25" fmla="*/ 2806599 w 3378518"/>
                <a:gd name="connsiteY25" fmla="*/ 1498202 h 3343265"/>
                <a:gd name="connsiteX26" fmla="*/ 2837773 w 3378518"/>
                <a:gd name="connsiteY26" fmla="*/ 1472561 h 3343265"/>
                <a:gd name="connsiteX27" fmla="*/ 2941609 w 3378518"/>
                <a:gd name="connsiteY27" fmla="*/ 1348315 h 3343265"/>
                <a:gd name="connsiteX28" fmla="*/ 2052499 w 3378518"/>
                <a:gd name="connsiteY28" fmla="*/ 409197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2052499 w 3378518"/>
                <a:gd name="connsiteY8" fmla="*/ 409197 h 3343265"/>
                <a:gd name="connsiteX9" fmla="*/ 1721848 w 3378518"/>
                <a:gd name="connsiteY9" fmla="*/ 978193 h 3343265"/>
                <a:gd name="connsiteX10" fmla="*/ 1718264 w 3378518"/>
                <a:gd name="connsiteY10" fmla="*/ 1549318 h 3343265"/>
                <a:gd name="connsiteX11" fmla="*/ 1553358 w 3378518"/>
                <a:gd name="connsiteY11" fmla="*/ 1712169 h 3343265"/>
                <a:gd name="connsiteX12" fmla="*/ 982233 w 3378518"/>
                <a:gd name="connsiteY12" fmla="*/ 1708585 h 3343265"/>
                <a:gd name="connsiteX13" fmla="*/ 438132 w 3378518"/>
                <a:gd name="connsiteY13" fmla="*/ 1996240 h 3343265"/>
                <a:gd name="connsiteX14" fmla="*/ 1327831 w 3378518"/>
                <a:gd name="connsiteY14" fmla="*/ 2935982 h 3343265"/>
                <a:gd name="connsiteX15" fmla="*/ 1644360 w 3378518"/>
                <a:gd name="connsiteY15" fmla="*/ 2379076 h 3343265"/>
                <a:gd name="connsiteX16" fmla="*/ 1647944 w 3378518"/>
                <a:gd name="connsiteY16" fmla="*/ 1807951 h 3343265"/>
                <a:gd name="connsiteX17" fmla="*/ 1812850 w 3378518"/>
                <a:gd name="connsiteY17" fmla="*/ 1645100 h 3343265"/>
                <a:gd name="connsiteX18" fmla="*/ 2383975 w 3378518"/>
                <a:gd name="connsiteY18" fmla="*/ 1648684 h 3343265"/>
                <a:gd name="connsiteX19" fmla="*/ 2775160 w 3378518"/>
                <a:gd name="connsiteY19" fmla="*/ 1524061 h 3343265"/>
                <a:gd name="connsiteX20" fmla="*/ 2793741 w 3378518"/>
                <a:gd name="connsiteY20" fmla="*/ 1508778 h 3343265"/>
                <a:gd name="connsiteX21" fmla="*/ 2816322 w 3378518"/>
                <a:gd name="connsiteY21" fmla="*/ 1508471 h 3343265"/>
                <a:gd name="connsiteX22" fmla="*/ 2806599 w 3378518"/>
                <a:gd name="connsiteY22" fmla="*/ 1498202 h 3343265"/>
                <a:gd name="connsiteX23" fmla="*/ 2837773 w 3378518"/>
                <a:gd name="connsiteY23" fmla="*/ 1472561 h 3343265"/>
                <a:gd name="connsiteX24" fmla="*/ 2941609 w 3378518"/>
                <a:gd name="connsiteY24" fmla="*/ 1348315 h 3343265"/>
                <a:gd name="connsiteX25" fmla="*/ 2052499 w 3378518"/>
                <a:gd name="connsiteY25" fmla="*/ 409197 h 3343265"/>
                <a:gd name="connsiteX26" fmla="*/ 2174049 w 3378518"/>
                <a:gd name="connsiteY26" fmla="*/ 52146 h 3343265"/>
                <a:gd name="connsiteX27" fmla="*/ 3332823 w 3378518"/>
                <a:gd name="connsiteY27" fmla="*/ 1276097 h 3343265"/>
                <a:gd name="connsiteX28" fmla="*/ 3326372 w 3378518"/>
                <a:gd name="connsiteY28" fmla="*/ 1512000 h 3343265"/>
                <a:gd name="connsiteX29" fmla="*/ 3090468 w 3378518"/>
                <a:gd name="connsiteY29" fmla="*/ 1505547 h 3343265"/>
                <a:gd name="connsiteX30" fmla="*/ 3073378 w 3378518"/>
                <a:gd name="connsiteY30" fmla="*/ 1487496 h 3343265"/>
                <a:gd name="connsiteX31" fmla="*/ 2382792 w 3378518"/>
                <a:gd name="connsiteY31" fmla="*/ 1837062 h 3343265"/>
                <a:gd name="connsiteX32" fmla="*/ 1832752 w 3378518"/>
                <a:gd name="connsiteY32" fmla="*/ 1833609 h 3343265"/>
                <a:gd name="connsiteX33" fmla="*/ 1832752 w 3378518"/>
                <a:gd name="connsiteY33" fmla="*/ 2374892 h 3343265"/>
                <a:gd name="connsiteX34" fmla="*/ 1457702 w 3378518"/>
                <a:gd name="connsiteY34" fmla="*/ 3079064 h 3343265"/>
                <a:gd name="connsiteX35" fmla="*/ 1440373 w 3378518"/>
                <a:gd name="connsiteY35" fmla="*/ 3297572 h 3343265"/>
                <a:gd name="connsiteX36" fmla="*/ 1204469 w 3378518"/>
                <a:gd name="connsiteY36" fmla="*/ 3291119 h 3343265"/>
                <a:gd name="connsiteX37" fmla="*/ 45693 w 3378518"/>
                <a:gd name="connsiteY37" fmla="*/ 2067168 h 3343265"/>
                <a:gd name="connsiteX38" fmla="*/ 52146 w 3378518"/>
                <a:gd name="connsiteY38" fmla="*/ 1831267 h 3343265"/>
                <a:gd name="connsiteX39" fmla="*/ 288050 w 3378518"/>
                <a:gd name="connsiteY39" fmla="*/ 1837718 h 3343265"/>
                <a:gd name="connsiteX40" fmla="*/ 305161 w 3378518"/>
                <a:gd name="connsiteY40" fmla="*/ 1855791 h 3343265"/>
                <a:gd name="connsiteX41" fmla="*/ 978047 w 3378518"/>
                <a:gd name="connsiteY41" fmla="*/ 1520187 h 3343265"/>
                <a:gd name="connsiteX42" fmla="*/ 1530057 w 3378518"/>
                <a:gd name="connsiteY42" fmla="*/ 1520187 h 3343265"/>
                <a:gd name="connsiteX43" fmla="*/ 1533467 w 3378518"/>
                <a:gd name="connsiteY43" fmla="*/ 977008 h 3343265"/>
                <a:gd name="connsiteX44" fmla="*/ 1923558 w 3378518"/>
                <a:gd name="connsiteY44" fmla="*/ 268587 h 3343265"/>
                <a:gd name="connsiteX45" fmla="*/ 1938145 w 3378518"/>
                <a:gd name="connsiteY45" fmla="*/ 45695 h 3343265"/>
                <a:gd name="connsiteX46" fmla="*/ 2174049 w 3378518"/>
                <a:gd name="connsiteY46" fmla="*/ 52146 h 334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78518" h="3343265">
                  <a:moveTo>
                    <a:pt x="890036" y="1777279"/>
                  </a:moveTo>
                  <a:lnTo>
                    <a:pt x="867690" y="1772294"/>
                  </a:lnTo>
                  <a:lnTo>
                    <a:pt x="874046" y="1768943"/>
                  </a:lnTo>
                  <a:lnTo>
                    <a:pt x="890036" y="1777279"/>
                  </a:lnTo>
                  <a:close/>
                  <a:moveTo>
                    <a:pt x="910377" y="1787884"/>
                  </a:moveTo>
                  <a:lnTo>
                    <a:pt x="909725" y="1788361"/>
                  </a:lnTo>
                  <a:lnTo>
                    <a:pt x="905259" y="1785216"/>
                  </a:lnTo>
                  <a:lnTo>
                    <a:pt x="910377" y="1787884"/>
                  </a:lnTo>
                  <a:close/>
                  <a:moveTo>
                    <a:pt x="2052499" y="409197"/>
                  </a:moveTo>
                  <a:cubicBezTo>
                    <a:pt x="1855567" y="522139"/>
                    <a:pt x="1723377" y="734475"/>
                    <a:pt x="1721848" y="978193"/>
                  </a:cubicBezTo>
                  <a:cubicBezTo>
                    <a:pt x="1720653" y="1168568"/>
                    <a:pt x="1719459" y="1358943"/>
                    <a:pt x="1718264" y="1549318"/>
                  </a:cubicBezTo>
                  <a:lnTo>
                    <a:pt x="1553358" y="1712169"/>
                  </a:lnTo>
                  <a:lnTo>
                    <a:pt x="982233" y="1708585"/>
                  </a:lnTo>
                  <a:cubicBezTo>
                    <a:pt x="755048" y="1707160"/>
                    <a:pt x="553704" y="1819601"/>
                    <a:pt x="438132" y="1996240"/>
                  </a:cubicBezTo>
                  <a:lnTo>
                    <a:pt x="1327831" y="2935982"/>
                  </a:lnTo>
                  <a:cubicBezTo>
                    <a:pt x="1517741" y="2823547"/>
                    <a:pt x="1642874" y="2616160"/>
                    <a:pt x="1644360" y="2379076"/>
                  </a:cubicBezTo>
                  <a:cubicBezTo>
                    <a:pt x="1645555" y="2188701"/>
                    <a:pt x="1646749" y="1998326"/>
                    <a:pt x="1647944" y="1807951"/>
                  </a:cubicBezTo>
                  <a:lnTo>
                    <a:pt x="1812850" y="1645100"/>
                  </a:lnTo>
                  <a:lnTo>
                    <a:pt x="2383975" y="1648684"/>
                  </a:lnTo>
                  <a:cubicBezTo>
                    <a:pt x="2530062" y="1649601"/>
                    <a:pt x="2665464" y="1603436"/>
                    <a:pt x="2775160" y="1524061"/>
                  </a:cubicBezTo>
                  <a:lnTo>
                    <a:pt x="2793741" y="1508778"/>
                  </a:lnTo>
                  <a:lnTo>
                    <a:pt x="2816322" y="1508471"/>
                  </a:lnTo>
                  <a:lnTo>
                    <a:pt x="2806599" y="1498202"/>
                  </a:lnTo>
                  <a:lnTo>
                    <a:pt x="2837773" y="1472561"/>
                  </a:lnTo>
                  <a:cubicBezTo>
                    <a:pt x="2877299" y="1435719"/>
                    <a:pt x="2912231" y="1394008"/>
                    <a:pt x="2941609" y="1348315"/>
                  </a:cubicBezTo>
                  <a:lnTo>
                    <a:pt x="2052499" y="409197"/>
                  </a:lnTo>
                  <a:close/>
                  <a:moveTo>
                    <a:pt x="2174049" y="52146"/>
                  </a:moveTo>
                  <a:lnTo>
                    <a:pt x="3332823" y="1276097"/>
                  </a:lnTo>
                  <a:cubicBezTo>
                    <a:pt x="3396186" y="1343023"/>
                    <a:pt x="3393298" y="1448638"/>
                    <a:pt x="3326372" y="1512000"/>
                  </a:cubicBezTo>
                  <a:cubicBezTo>
                    <a:pt x="3259446" y="1575361"/>
                    <a:pt x="3153829" y="1572473"/>
                    <a:pt x="3090468" y="1505547"/>
                  </a:cubicBezTo>
                  <a:lnTo>
                    <a:pt x="3073378" y="1487496"/>
                  </a:lnTo>
                  <a:cubicBezTo>
                    <a:pt x="2919662" y="1701713"/>
                    <a:pt x="2666991" y="1838843"/>
                    <a:pt x="2382792" y="1837062"/>
                  </a:cubicBezTo>
                  <a:lnTo>
                    <a:pt x="1832752" y="1833609"/>
                  </a:lnTo>
                  <a:lnTo>
                    <a:pt x="1832752" y="2374892"/>
                  </a:lnTo>
                  <a:cubicBezTo>
                    <a:pt x="1832752" y="2668478"/>
                    <a:pt x="1684730" y="2927490"/>
                    <a:pt x="1457702" y="3079064"/>
                  </a:cubicBezTo>
                  <a:cubicBezTo>
                    <a:pt x="1509390" y="3144226"/>
                    <a:pt x="1502268" y="3238971"/>
                    <a:pt x="1440373" y="3297572"/>
                  </a:cubicBezTo>
                  <a:cubicBezTo>
                    <a:pt x="1373447" y="3360933"/>
                    <a:pt x="1267830" y="3358045"/>
                    <a:pt x="1204469" y="3291119"/>
                  </a:cubicBezTo>
                  <a:lnTo>
                    <a:pt x="45693" y="2067168"/>
                  </a:lnTo>
                  <a:cubicBezTo>
                    <a:pt x="-17668" y="2000245"/>
                    <a:pt x="-14779" y="1894627"/>
                    <a:pt x="52146" y="1831267"/>
                  </a:cubicBezTo>
                  <a:cubicBezTo>
                    <a:pt x="119072" y="1767904"/>
                    <a:pt x="224687" y="1770794"/>
                    <a:pt x="288050" y="1837718"/>
                  </a:cubicBezTo>
                  <a:lnTo>
                    <a:pt x="305161" y="1855791"/>
                  </a:lnTo>
                  <a:cubicBezTo>
                    <a:pt x="457589" y="1650481"/>
                    <a:pt x="702601" y="1520187"/>
                    <a:pt x="978047" y="1520187"/>
                  </a:cubicBezTo>
                  <a:lnTo>
                    <a:pt x="1530057" y="1520187"/>
                  </a:lnTo>
                  <a:cubicBezTo>
                    <a:pt x="1531194" y="1339127"/>
                    <a:pt x="1532330" y="1158068"/>
                    <a:pt x="1533467" y="977008"/>
                  </a:cubicBezTo>
                  <a:cubicBezTo>
                    <a:pt x="1535338" y="678827"/>
                    <a:pt x="1689679" y="417271"/>
                    <a:pt x="1923558" y="268587"/>
                  </a:cubicBezTo>
                  <a:cubicBezTo>
                    <a:pt x="1868853" y="203019"/>
                    <a:pt x="1874955" y="105520"/>
                    <a:pt x="1938145" y="45695"/>
                  </a:cubicBezTo>
                  <a:cubicBezTo>
                    <a:pt x="2005071" y="-17668"/>
                    <a:pt x="2110688" y="-14780"/>
                    <a:pt x="2174049" y="521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4" name="그룹 60">
              <a:extLst>
                <a:ext uri="{FF2B5EF4-FFF2-40B4-BE49-F238E27FC236}">
                  <a16:creationId xmlns:a16="http://schemas.microsoft.com/office/drawing/2014/main" id="{5811C498-C4ED-4512-86F4-59B45F65CABC}"/>
                </a:ext>
              </a:extLst>
            </p:cNvPr>
            <p:cNvGrpSpPr/>
            <p:nvPr/>
          </p:nvGrpSpPr>
          <p:grpSpPr>
            <a:xfrm>
              <a:off x="5536852" y="2753578"/>
              <a:ext cx="1089476" cy="1686250"/>
              <a:chOff x="5558699" y="2598826"/>
              <a:chExt cx="1089476" cy="1686250"/>
            </a:xfrm>
          </p:grpSpPr>
          <p:sp>
            <p:nvSpPr>
              <p:cNvPr id="65" name="직사각형 59">
                <a:extLst>
                  <a:ext uri="{FF2B5EF4-FFF2-40B4-BE49-F238E27FC236}">
                    <a16:creationId xmlns:a16="http://schemas.microsoft.com/office/drawing/2014/main" id="{CA2DBF10-735A-4C62-BAAF-E2966FAEB07D}"/>
                  </a:ext>
                </a:extLst>
              </p:cNvPr>
              <p:cNvSpPr/>
              <p:nvPr/>
            </p:nvSpPr>
            <p:spPr>
              <a:xfrm>
                <a:off x="6088868" y="3022230"/>
                <a:ext cx="34821" cy="7479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49">
                <a:extLst>
                  <a:ext uri="{FF2B5EF4-FFF2-40B4-BE49-F238E27FC236}">
                    <a16:creationId xmlns:a16="http://schemas.microsoft.com/office/drawing/2014/main" id="{2B1C331F-67B9-4F37-BA1B-54E05A20134D}"/>
                  </a:ext>
                </a:extLst>
              </p:cNvPr>
              <p:cNvGrpSpPr/>
              <p:nvPr/>
            </p:nvGrpSpPr>
            <p:grpSpPr>
              <a:xfrm>
                <a:off x="5617507" y="3979880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96" name="타원 50">
                  <a:extLst>
                    <a:ext uri="{FF2B5EF4-FFF2-40B4-BE49-F238E27FC236}">
                      <a16:creationId xmlns:a16="http://schemas.microsoft.com/office/drawing/2014/main" id="{87065E20-54BB-475D-9DB2-307EBBB902E1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타원 51">
                  <a:extLst>
                    <a:ext uri="{FF2B5EF4-FFF2-40B4-BE49-F238E27FC236}">
                      <a16:creationId xmlns:a16="http://schemas.microsoft.com/office/drawing/2014/main" id="{53C271FC-EE8F-496B-8016-1F04EFB5DE5C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Block Arc 11">
                  <a:extLst>
                    <a:ext uri="{FF2B5EF4-FFF2-40B4-BE49-F238E27FC236}">
                      <a16:creationId xmlns:a16="http://schemas.microsoft.com/office/drawing/2014/main" id="{B00EB1AD-F937-4D31-8513-1899F21DC99E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7" name="그룹 21">
                <a:extLst>
                  <a:ext uri="{FF2B5EF4-FFF2-40B4-BE49-F238E27FC236}">
                    <a16:creationId xmlns:a16="http://schemas.microsoft.com/office/drawing/2014/main" id="{E7D3D18E-ABFB-4EF7-91D9-E4911811077D}"/>
                  </a:ext>
                </a:extLst>
              </p:cNvPr>
              <p:cNvGrpSpPr/>
              <p:nvPr/>
            </p:nvGrpSpPr>
            <p:grpSpPr>
              <a:xfrm>
                <a:off x="5811672" y="36289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93" name="타원 22">
                  <a:extLst>
                    <a:ext uri="{FF2B5EF4-FFF2-40B4-BE49-F238E27FC236}">
                      <a16:creationId xmlns:a16="http://schemas.microsoft.com/office/drawing/2014/main" id="{0F6DFB8C-4539-46F2-8772-4E5034D6920B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타원 23">
                  <a:extLst>
                    <a:ext uri="{FF2B5EF4-FFF2-40B4-BE49-F238E27FC236}">
                      <a16:creationId xmlns:a16="http://schemas.microsoft.com/office/drawing/2014/main" id="{A48DD99A-AB57-45CD-B054-B1B7F3ED066D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Block Arc 11">
                  <a:extLst>
                    <a:ext uri="{FF2B5EF4-FFF2-40B4-BE49-F238E27FC236}">
                      <a16:creationId xmlns:a16="http://schemas.microsoft.com/office/drawing/2014/main" id="{19C54DE9-E70D-4ADF-8BA7-B6932BF2E8DF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" name="그룹 25">
                <a:extLst>
                  <a:ext uri="{FF2B5EF4-FFF2-40B4-BE49-F238E27FC236}">
                    <a16:creationId xmlns:a16="http://schemas.microsoft.com/office/drawing/2014/main" id="{F06C68AE-8F9C-4B42-8AEA-C4F8C4F29793}"/>
                  </a:ext>
                </a:extLst>
              </p:cNvPr>
              <p:cNvGrpSpPr/>
              <p:nvPr/>
            </p:nvGrpSpPr>
            <p:grpSpPr>
              <a:xfrm>
                <a:off x="6050354" y="3733355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90" name="타원 26">
                  <a:extLst>
                    <a:ext uri="{FF2B5EF4-FFF2-40B4-BE49-F238E27FC236}">
                      <a16:creationId xmlns:a16="http://schemas.microsoft.com/office/drawing/2014/main" id="{ED89D4B2-B9DA-44CD-B8B3-84808FE331C3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타원 27">
                  <a:extLst>
                    <a:ext uri="{FF2B5EF4-FFF2-40B4-BE49-F238E27FC236}">
                      <a16:creationId xmlns:a16="http://schemas.microsoft.com/office/drawing/2014/main" id="{D888B93B-4B54-44D6-A66B-A322E3B2940F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Block Arc 11">
                  <a:extLst>
                    <a:ext uri="{FF2B5EF4-FFF2-40B4-BE49-F238E27FC236}">
                      <a16:creationId xmlns:a16="http://schemas.microsoft.com/office/drawing/2014/main" id="{E65D5862-77AF-4008-9C4B-AEE8E0043307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9" name="그룹 29">
                <a:extLst>
                  <a:ext uri="{FF2B5EF4-FFF2-40B4-BE49-F238E27FC236}">
                    <a16:creationId xmlns:a16="http://schemas.microsoft.com/office/drawing/2014/main" id="{6447B765-10DA-4FCF-B52C-96488F3CDFD5}"/>
                  </a:ext>
                </a:extLst>
              </p:cNvPr>
              <p:cNvGrpSpPr/>
              <p:nvPr/>
            </p:nvGrpSpPr>
            <p:grpSpPr>
              <a:xfrm>
                <a:off x="5804852" y="38992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87" name="타원 30">
                  <a:extLst>
                    <a:ext uri="{FF2B5EF4-FFF2-40B4-BE49-F238E27FC236}">
                      <a16:creationId xmlns:a16="http://schemas.microsoft.com/office/drawing/2014/main" id="{6A30B296-69FF-4C18-A989-30B5EC027613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타원 31">
                  <a:extLst>
                    <a:ext uri="{FF2B5EF4-FFF2-40B4-BE49-F238E27FC236}">
                      <a16:creationId xmlns:a16="http://schemas.microsoft.com/office/drawing/2014/main" id="{F8B139D0-970D-45BA-BC89-B79A472C9FF1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Block Arc 11">
                  <a:extLst>
                    <a:ext uri="{FF2B5EF4-FFF2-40B4-BE49-F238E27FC236}">
                      <a16:creationId xmlns:a16="http://schemas.microsoft.com/office/drawing/2014/main" id="{785C9A3D-17B2-49AF-989D-30A6CC7CFD8A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0" name="그룹 33">
                <a:extLst>
                  <a:ext uri="{FF2B5EF4-FFF2-40B4-BE49-F238E27FC236}">
                    <a16:creationId xmlns:a16="http://schemas.microsoft.com/office/drawing/2014/main" id="{E6F14574-436E-46FD-86B0-CFAAD21D5410}"/>
                  </a:ext>
                </a:extLst>
              </p:cNvPr>
              <p:cNvGrpSpPr/>
              <p:nvPr/>
            </p:nvGrpSpPr>
            <p:grpSpPr>
              <a:xfrm>
                <a:off x="5558699" y="3770159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84" name="타원 34">
                  <a:extLst>
                    <a:ext uri="{FF2B5EF4-FFF2-40B4-BE49-F238E27FC236}">
                      <a16:creationId xmlns:a16="http://schemas.microsoft.com/office/drawing/2014/main" id="{9612D26F-74E0-46DD-A56F-3D386DDD5030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타원 35">
                  <a:extLst>
                    <a:ext uri="{FF2B5EF4-FFF2-40B4-BE49-F238E27FC236}">
                      <a16:creationId xmlns:a16="http://schemas.microsoft.com/office/drawing/2014/main" id="{9BED55D3-DBC2-46A5-9265-627A5BA4A296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Block Arc 11">
                  <a:extLst>
                    <a:ext uri="{FF2B5EF4-FFF2-40B4-BE49-F238E27FC236}">
                      <a16:creationId xmlns:a16="http://schemas.microsoft.com/office/drawing/2014/main" id="{764EA90D-04A5-4409-8CAF-ED39B9170D1D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1" name="그룹 37">
                <a:extLst>
                  <a:ext uri="{FF2B5EF4-FFF2-40B4-BE49-F238E27FC236}">
                    <a16:creationId xmlns:a16="http://schemas.microsoft.com/office/drawing/2014/main" id="{EB953586-AFD7-463A-87E5-7D6F1481D671}"/>
                  </a:ext>
                </a:extLst>
              </p:cNvPr>
              <p:cNvGrpSpPr/>
              <p:nvPr/>
            </p:nvGrpSpPr>
            <p:grpSpPr>
              <a:xfrm>
                <a:off x="6065408" y="396454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81" name="타원 38">
                  <a:extLst>
                    <a:ext uri="{FF2B5EF4-FFF2-40B4-BE49-F238E27FC236}">
                      <a16:creationId xmlns:a16="http://schemas.microsoft.com/office/drawing/2014/main" id="{138B555E-9C0F-4E13-ADCA-1C7A1B90777F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타원 39">
                  <a:extLst>
                    <a:ext uri="{FF2B5EF4-FFF2-40B4-BE49-F238E27FC236}">
                      <a16:creationId xmlns:a16="http://schemas.microsoft.com/office/drawing/2014/main" id="{9BF87EB7-256E-4800-B6FE-C3D97F92BD88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Block Arc 11">
                  <a:extLst>
                    <a:ext uri="{FF2B5EF4-FFF2-40B4-BE49-F238E27FC236}">
                      <a16:creationId xmlns:a16="http://schemas.microsoft.com/office/drawing/2014/main" id="{7AE58D0A-A9E8-48DC-A34B-C44602F72551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2" name="그룹 41">
                <a:extLst>
                  <a:ext uri="{FF2B5EF4-FFF2-40B4-BE49-F238E27FC236}">
                    <a16:creationId xmlns:a16="http://schemas.microsoft.com/office/drawing/2014/main" id="{195FC8E3-7AD5-4857-B3F9-F3226041100A}"/>
                  </a:ext>
                </a:extLst>
              </p:cNvPr>
              <p:cNvGrpSpPr/>
              <p:nvPr/>
            </p:nvGrpSpPr>
            <p:grpSpPr>
              <a:xfrm>
                <a:off x="6342979" y="3957518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78" name="타원 42">
                  <a:extLst>
                    <a:ext uri="{FF2B5EF4-FFF2-40B4-BE49-F238E27FC236}">
                      <a16:creationId xmlns:a16="http://schemas.microsoft.com/office/drawing/2014/main" id="{752CAAEC-1A49-4BE2-AA5D-A0BAB92DCCA6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타원 43">
                  <a:extLst>
                    <a:ext uri="{FF2B5EF4-FFF2-40B4-BE49-F238E27FC236}">
                      <a16:creationId xmlns:a16="http://schemas.microsoft.com/office/drawing/2014/main" id="{ABAE2437-93ED-4554-B73E-58FA79C0725B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Block Arc 11">
                  <a:extLst>
                    <a:ext uri="{FF2B5EF4-FFF2-40B4-BE49-F238E27FC236}">
                      <a16:creationId xmlns:a16="http://schemas.microsoft.com/office/drawing/2014/main" id="{0C693E9E-7862-4CE7-9DD3-D97DB174438B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3" name="그룹 45">
                <a:extLst>
                  <a:ext uri="{FF2B5EF4-FFF2-40B4-BE49-F238E27FC236}">
                    <a16:creationId xmlns:a16="http://schemas.microsoft.com/office/drawing/2014/main" id="{B370ADA3-0D33-4B8E-8918-60A9189647EF}"/>
                  </a:ext>
                </a:extLst>
              </p:cNvPr>
              <p:cNvGrpSpPr/>
              <p:nvPr/>
            </p:nvGrpSpPr>
            <p:grpSpPr>
              <a:xfrm>
                <a:off x="6322640" y="372199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75" name="타원 46">
                  <a:extLst>
                    <a:ext uri="{FF2B5EF4-FFF2-40B4-BE49-F238E27FC236}">
                      <a16:creationId xmlns:a16="http://schemas.microsoft.com/office/drawing/2014/main" id="{4363D053-B174-4EEB-A580-EB9EA7450967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타원 47">
                  <a:extLst>
                    <a:ext uri="{FF2B5EF4-FFF2-40B4-BE49-F238E27FC236}">
                      <a16:creationId xmlns:a16="http://schemas.microsoft.com/office/drawing/2014/main" id="{D911D4A2-BF83-41A8-91D8-C9FD30DB0081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Block Arc 11">
                  <a:extLst>
                    <a:ext uri="{FF2B5EF4-FFF2-40B4-BE49-F238E27FC236}">
                      <a16:creationId xmlns:a16="http://schemas.microsoft.com/office/drawing/2014/main" id="{0ABBAA16-22F6-47DD-A7AF-DD972C68742D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4" name="이등변 삼각형 58">
                <a:extLst>
                  <a:ext uri="{FF2B5EF4-FFF2-40B4-BE49-F238E27FC236}">
                    <a16:creationId xmlns:a16="http://schemas.microsoft.com/office/drawing/2014/main" id="{425F7842-7A93-48E1-8131-B5BF421B6909}"/>
                  </a:ext>
                </a:extLst>
              </p:cNvPr>
              <p:cNvSpPr/>
              <p:nvPr/>
            </p:nvSpPr>
            <p:spPr>
              <a:xfrm rot="10800000">
                <a:off x="5637159" y="2598826"/>
                <a:ext cx="945777" cy="489015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0" name="Freeform 18">
            <a:extLst>
              <a:ext uri="{FF2B5EF4-FFF2-40B4-BE49-F238E27FC236}">
                <a16:creationId xmlns:a16="http://schemas.microsoft.com/office/drawing/2014/main" id="{B8530469-4F00-4080-955B-3B1C8FFF5B29}"/>
              </a:ext>
            </a:extLst>
          </p:cNvPr>
          <p:cNvSpPr>
            <a:spLocks/>
          </p:cNvSpPr>
          <p:nvPr/>
        </p:nvSpPr>
        <p:spPr bwMode="auto">
          <a:xfrm>
            <a:off x="8491505" y="1747071"/>
            <a:ext cx="1176446" cy="2357700"/>
          </a:xfrm>
          <a:custGeom>
            <a:avLst/>
            <a:gdLst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51521 w 1912672"/>
              <a:gd name="connsiteY198" fmla="*/ 2937864 h 3833160"/>
              <a:gd name="connsiteX199" fmla="*/ 1180266 w 1912672"/>
              <a:gd name="connsiteY199" fmla="*/ 2953171 h 3833160"/>
              <a:gd name="connsiteX200" fmla="*/ 1207679 w 1912672"/>
              <a:gd name="connsiteY200" fmla="*/ 2969405 h 3833160"/>
              <a:gd name="connsiteX201" fmla="*/ 1234848 w 1912672"/>
              <a:gd name="connsiteY201" fmla="*/ 2985127 h 3833160"/>
              <a:gd name="connsiteX202" fmla="*/ 1258166 w 1912672"/>
              <a:gd name="connsiteY202" fmla="*/ 3001068 h 3833160"/>
              <a:gd name="connsiteX203" fmla="*/ 1307538 w 1912672"/>
              <a:gd name="connsiteY203" fmla="*/ 3040740 h 3833160"/>
              <a:gd name="connsiteX204" fmla="*/ 1351565 w 1912672"/>
              <a:gd name="connsiteY204" fmla="*/ 3082914 h 3833160"/>
              <a:gd name="connsiteX205" fmla="*/ 1389568 w 1912672"/>
              <a:gd name="connsiteY205" fmla="*/ 3124303 h 3833160"/>
              <a:gd name="connsiteX206" fmla="*/ 1424031 w 1912672"/>
              <a:gd name="connsiteY206" fmla="*/ 3165885 h 3833160"/>
              <a:gd name="connsiteX207" fmla="*/ 1455679 w 1912672"/>
              <a:gd name="connsiteY207" fmla="*/ 3207993 h 3833160"/>
              <a:gd name="connsiteX208" fmla="*/ 1485527 w 1912672"/>
              <a:gd name="connsiteY208" fmla="*/ 3248526 h 3833160"/>
              <a:gd name="connsiteX209" fmla="*/ 1512168 w 1912672"/>
              <a:gd name="connsiteY209" fmla="*/ 3287746 h 3833160"/>
              <a:gd name="connsiteX210" fmla="*/ 1499563 w 1912672"/>
              <a:gd name="connsiteY210" fmla="*/ 3294670 h 3833160"/>
              <a:gd name="connsiteX211" fmla="*/ 1456733 w 1912672"/>
              <a:gd name="connsiteY211" fmla="*/ 3246355 h 3833160"/>
              <a:gd name="connsiteX212" fmla="*/ 1412405 w 1912672"/>
              <a:gd name="connsiteY212" fmla="*/ 3200323 h 3833160"/>
              <a:gd name="connsiteX213" fmla="*/ 1366622 w 1912672"/>
              <a:gd name="connsiteY213" fmla="*/ 3157506 h 3833160"/>
              <a:gd name="connsiteX214" fmla="*/ 1319006 w 1912672"/>
              <a:gd name="connsiteY214" fmla="*/ 3118477 h 3833160"/>
              <a:gd name="connsiteX215" fmla="*/ 1268398 w 1912672"/>
              <a:gd name="connsiteY215" fmla="*/ 3084012 h 3833160"/>
              <a:gd name="connsiteX216" fmla="*/ 1215820 w 1912672"/>
              <a:gd name="connsiteY216" fmla="*/ 3053212 h 3833160"/>
              <a:gd name="connsiteX217" fmla="*/ 1162136 w 1912672"/>
              <a:gd name="connsiteY217" fmla="*/ 3026534 h 3833160"/>
              <a:gd name="connsiteX218" fmla="*/ 1105505 w 1912672"/>
              <a:gd name="connsiteY218" fmla="*/ 3006561 h 3833160"/>
              <a:gd name="connsiteX219" fmla="*/ 1031784 w 1912672"/>
              <a:gd name="connsiteY219" fmla="*/ 2981193 h 3833160"/>
              <a:gd name="connsiteX220" fmla="*/ 1052936 w 1912672"/>
              <a:gd name="connsiteY220" fmla="*/ 3127318 h 3833160"/>
              <a:gd name="connsiteX221" fmla="*/ 1055550 w 1912672"/>
              <a:gd name="connsiteY221" fmla="*/ 3272471 h 3833160"/>
              <a:gd name="connsiteX222" fmla="*/ 1106379 w 1912672"/>
              <a:gd name="connsiteY222" fmla="*/ 3308927 h 3833160"/>
              <a:gd name="connsiteX223" fmla="*/ 1151347 w 1912672"/>
              <a:gd name="connsiteY223" fmla="*/ 3348334 h 3833160"/>
              <a:gd name="connsiteX224" fmla="*/ 1187691 w 1912672"/>
              <a:gd name="connsiteY224" fmla="*/ 3388268 h 3833160"/>
              <a:gd name="connsiteX225" fmla="*/ 1216725 w 1912672"/>
              <a:gd name="connsiteY225" fmla="*/ 3430484 h 3833160"/>
              <a:gd name="connsiteX226" fmla="*/ 1238582 w 1912672"/>
              <a:gd name="connsiteY226" fmla="*/ 3473897 h 3833160"/>
              <a:gd name="connsiteX227" fmla="*/ 1252456 w 1912672"/>
              <a:gd name="connsiteY227" fmla="*/ 3516304 h 3833160"/>
              <a:gd name="connsiteX228" fmla="*/ 1258768 w 1912672"/>
              <a:gd name="connsiteY228" fmla="*/ 3559273 h 3833160"/>
              <a:gd name="connsiteX229" fmla="*/ 1256926 w 1912672"/>
              <a:gd name="connsiteY229" fmla="*/ 3601386 h 3833160"/>
              <a:gd name="connsiteX230" fmla="*/ 1247774 w 1912672"/>
              <a:gd name="connsiteY230" fmla="*/ 3640689 h 3833160"/>
              <a:gd name="connsiteX231" fmla="*/ 1240808 w 1912672"/>
              <a:gd name="connsiteY231" fmla="*/ 3642671 h 3833160"/>
              <a:gd name="connsiteX232" fmla="*/ 1237950 w 1912672"/>
              <a:gd name="connsiteY232" fmla="*/ 3632080 h 3833160"/>
              <a:gd name="connsiteX233" fmla="*/ 1246452 w 1912672"/>
              <a:gd name="connsiteY233" fmla="*/ 3608381 h 3833160"/>
              <a:gd name="connsiteX234" fmla="*/ 1246889 w 1912672"/>
              <a:gd name="connsiteY234" fmla="*/ 3581808 h 3833160"/>
              <a:gd name="connsiteX235" fmla="*/ 1243694 w 1912672"/>
              <a:gd name="connsiteY235" fmla="*/ 3552354 h 3833160"/>
              <a:gd name="connsiteX236" fmla="*/ 1233485 w 1912672"/>
              <a:gd name="connsiteY236" fmla="*/ 3522742 h 3833160"/>
              <a:gd name="connsiteX237" fmla="*/ 1218246 w 1912672"/>
              <a:gd name="connsiteY237" fmla="*/ 3491717 h 3833160"/>
              <a:gd name="connsiteX238" fmla="*/ 1199371 w 1912672"/>
              <a:gd name="connsiteY238" fmla="*/ 3461697 h 3833160"/>
              <a:gd name="connsiteX239" fmla="*/ 1175758 w 1912672"/>
              <a:gd name="connsiteY239" fmla="*/ 3432919 h 3833160"/>
              <a:gd name="connsiteX240" fmla="*/ 1147962 w 1912672"/>
              <a:gd name="connsiteY240" fmla="*/ 3405866 h 3833160"/>
              <a:gd name="connsiteX241" fmla="*/ 1119222 w 1912672"/>
              <a:gd name="connsiteY241" fmla="*/ 3381579 h 3833160"/>
              <a:gd name="connsiteX242" fmla="*/ 1101535 w 1912672"/>
              <a:gd name="connsiteY242" fmla="*/ 3369675 h 3833160"/>
              <a:gd name="connsiteX243" fmla="*/ 1087698 w 1912672"/>
              <a:gd name="connsiteY243" fmla="*/ 3357550 h 3833160"/>
              <a:gd name="connsiteX244" fmla="*/ 1073608 w 1912672"/>
              <a:gd name="connsiteY244" fmla="*/ 3348798 h 3833160"/>
              <a:gd name="connsiteX245" fmla="*/ 1059423 w 1912672"/>
              <a:gd name="connsiteY245" fmla="*/ 3340859 h 3833160"/>
              <a:gd name="connsiteX246" fmla="*/ 1043960 w 1912672"/>
              <a:gd name="connsiteY246" fmla="*/ 3337192 h 3833160"/>
              <a:gd name="connsiteX247" fmla="*/ 1025322 w 1912672"/>
              <a:gd name="connsiteY247" fmla="*/ 3402025 h 3833160"/>
              <a:gd name="connsiteX248" fmla="*/ 1003697 w 1912672"/>
              <a:gd name="connsiteY248" fmla="*/ 3462443 h 3833160"/>
              <a:gd name="connsiteX249" fmla="*/ 978914 w 1912672"/>
              <a:gd name="connsiteY249" fmla="*/ 3523689 h 3833160"/>
              <a:gd name="connsiteX250" fmla="*/ 949550 w 1912672"/>
              <a:gd name="connsiteY250" fmla="*/ 3583615 h 3833160"/>
              <a:gd name="connsiteX251" fmla="*/ 915669 w 1912672"/>
              <a:gd name="connsiteY251" fmla="*/ 3646771 h 3833160"/>
              <a:gd name="connsiteX252" fmla="*/ 876441 w 1912672"/>
              <a:gd name="connsiteY252" fmla="*/ 3712430 h 3833160"/>
              <a:gd name="connsiteX253" fmla="*/ 867986 w 1912672"/>
              <a:gd name="connsiteY253" fmla="*/ 3722991 h 3833160"/>
              <a:gd name="connsiteX254" fmla="*/ 858368 w 1912672"/>
              <a:gd name="connsiteY254" fmla="*/ 3739422 h 3833160"/>
              <a:gd name="connsiteX255" fmla="*/ 845551 w 1912672"/>
              <a:gd name="connsiteY255" fmla="*/ 3755745 h 3833160"/>
              <a:gd name="connsiteX256" fmla="*/ 833671 w 1912672"/>
              <a:gd name="connsiteY256" fmla="*/ 3773189 h 3833160"/>
              <a:gd name="connsiteX257" fmla="*/ 819871 w 1912672"/>
              <a:gd name="connsiteY257" fmla="*/ 3791345 h 3833160"/>
              <a:gd name="connsiteX258" fmla="*/ 805085 w 1912672"/>
              <a:gd name="connsiteY258" fmla="*/ 3806242 h 3833160"/>
              <a:gd name="connsiteX259" fmla="*/ 790388 w 1912672"/>
              <a:gd name="connsiteY259" fmla="*/ 3819121 h 3833160"/>
              <a:gd name="connsiteX260" fmla="*/ 775016 w 1912672"/>
              <a:gd name="connsiteY260" fmla="*/ 3828711 h 3833160"/>
              <a:gd name="connsiteX261" fmla="*/ 761637 w 1912672"/>
              <a:gd name="connsiteY261" fmla="*/ 3833160 h 3833160"/>
              <a:gd name="connsiteX262" fmla="*/ 758567 w 1912672"/>
              <a:gd name="connsiteY262" fmla="*/ 3826878 h 3833160"/>
              <a:gd name="connsiteX263" fmla="*/ 805952 w 1912672"/>
              <a:gd name="connsiteY263" fmla="*/ 3777351 h 3833160"/>
              <a:gd name="connsiteX264" fmla="*/ 847525 w 1912672"/>
              <a:gd name="connsiteY264" fmla="*/ 3722733 h 3833160"/>
              <a:gd name="connsiteX265" fmla="*/ 882815 w 1912672"/>
              <a:gd name="connsiteY265" fmla="*/ 3664405 h 3833160"/>
              <a:gd name="connsiteX266" fmla="*/ 910683 w 1912672"/>
              <a:gd name="connsiteY266" fmla="*/ 3606761 h 3833160"/>
              <a:gd name="connsiteX267" fmla="*/ 933675 w 1912672"/>
              <a:gd name="connsiteY267" fmla="*/ 3550236 h 3833160"/>
              <a:gd name="connsiteX268" fmla="*/ 943120 w 1912672"/>
              <a:gd name="connsiteY268" fmla="*/ 3508495 h 3833160"/>
              <a:gd name="connsiteX269" fmla="*/ 946497 w 1912672"/>
              <a:gd name="connsiteY269" fmla="*/ 3509658 h 3833160"/>
              <a:gd name="connsiteX270" fmla="*/ 947522 w 1912672"/>
              <a:gd name="connsiteY270" fmla="*/ 3508759 h 3833160"/>
              <a:gd name="connsiteX271" fmla="*/ 947302 w 1912672"/>
              <a:gd name="connsiteY271" fmla="*/ 3506770 h 3833160"/>
              <a:gd name="connsiteX272" fmla="*/ 946709 w 1912672"/>
              <a:gd name="connsiteY272" fmla="*/ 3505350 h 3833160"/>
              <a:gd name="connsiteX273" fmla="*/ 945381 w 1912672"/>
              <a:gd name="connsiteY273" fmla="*/ 3502390 h 3833160"/>
              <a:gd name="connsiteX274" fmla="*/ 946879 w 1912672"/>
              <a:gd name="connsiteY274" fmla="*/ 3500109 h 3833160"/>
              <a:gd name="connsiteX275" fmla="*/ 946796 w 1912672"/>
              <a:gd name="connsiteY275" fmla="*/ 3498240 h 3833160"/>
              <a:gd name="connsiteX276" fmla="*/ 947228 w 1912672"/>
              <a:gd name="connsiteY276" fmla="*/ 3495922 h 3833160"/>
              <a:gd name="connsiteX277" fmla="*/ 946202 w 1912672"/>
              <a:gd name="connsiteY277" fmla="*/ 3496821 h 3833160"/>
              <a:gd name="connsiteX278" fmla="*/ 946796 w 1912672"/>
              <a:gd name="connsiteY278" fmla="*/ 3498240 h 3833160"/>
              <a:gd name="connsiteX279" fmla="*/ 943120 w 1912672"/>
              <a:gd name="connsiteY279" fmla="*/ 3508495 h 3833160"/>
              <a:gd name="connsiteX280" fmla="*/ 920055 w 1912672"/>
              <a:gd name="connsiteY280" fmla="*/ 3504456 h 3833160"/>
              <a:gd name="connsiteX281" fmla="*/ 891050 w 1912672"/>
              <a:gd name="connsiteY281" fmla="*/ 3506594 h 3833160"/>
              <a:gd name="connsiteX282" fmla="*/ 860172 w 1912672"/>
              <a:gd name="connsiteY282" fmla="*/ 3511582 h 3833160"/>
              <a:gd name="connsiteX283" fmla="*/ 826163 w 1912672"/>
              <a:gd name="connsiteY283" fmla="*/ 3521016 h 3833160"/>
              <a:gd name="connsiteX284" fmla="*/ 790835 w 1912672"/>
              <a:gd name="connsiteY284" fmla="*/ 3533785 h 3833160"/>
              <a:gd name="connsiteX285" fmla="*/ 755037 w 1912672"/>
              <a:gd name="connsiteY285" fmla="*/ 3547939 h 3833160"/>
              <a:gd name="connsiteX286" fmla="*/ 720010 w 1912672"/>
              <a:gd name="connsiteY286" fmla="*/ 3564567 h 3833160"/>
              <a:gd name="connsiteX287" fmla="*/ 686563 w 1912672"/>
              <a:gd name="connsiteY287" fmla="*/ 3580781 h 3833160"/>
              <a:gd name="connsiteX288" fmla="*/ 655247 w 1912672"/>
              <a:gd name="connsiteY288" fmla="*/ 3597068 h 3833160"/>
              <a:gd name="connsiteX289" fmla="*/ 687635 w 1912672"/>
              <a:gd name="connsiteY289" fmla="*/ 3566747 h 3833160"/>
              <a:gd name="connsiteX290" fmla="*/ 719332 w 1912672"/>
              <a:gd name="connsiteY290" fmla="*/ 3540910 h 3833160"/>
              <a:gd name="connsiteX291" fmla="*/ 753129 w 1912672"/>
              <a:gd name="connsiteY291" fmla="*/ 3520510 h 3833160"/>
              <a:gd name="connsiteX292" fmla="*/ 789139 w 1912672"/>
              <a:gd name="connsiteY292" fmla="*/ 3502048 h 3833160"/>
              <a:gd name="connsiteX293" fmla="*/ 826517 w 1912672"/>
              <a:gd name="connsiteY293" fmla="*/ 3487482 h 3833160"/>
              <a:gd name="connsiteX294" fmla="*/ 868462 w 1912672"/>
              <a:gd name="connsiteY294" fmla="*/ 3476916 h 3833160"/>
              <a:gd name="connsiteX295" fmla="*/ 962011 w 1912672"/>
              <a:gd name="connsiteY295" fmla="*/ 3455565 h 3833160"/>
              <a:gd name="connsiteX296" fmla="*/ 973820 w 1912672"/>
              <a:gd name="connsiteY296" fmla="*/ 3382651 h 3833160"/>
              <a:gd name="connsiteX297" fmla="*/ 979476 w 1912672"/>
              <a:gd name="connsiteY297" fmla="*/ 3310035 h 3833160"/>
              <a:gd name="connsiteX298" fmla="*/ 978970 w 1912672"/>
              <a:gd name="connsiteY298" fmla="*/ 3236513 h 3833160"/>
              <a:gd name="connsiteX299" fmla="*/ 972281 w 1912672"/>
              <a:gd name="connsiteY299" fmla="*/ 3163562 h 3833160"/>
              <a:gd name="connsiteX300" fmla="*/ 909718 w 1912672"/>
              <a:gd name="connsiteY300" fmla="*/ 2935624 h 3833160"/>
              <a:gd name="connsiteX301" fmla="*/ 900871 w 1912672"/>
              <a:gd name="connsiteY301" fmla="*/ 2934162 h 3833160"/>
              <a:gd name="connsiteX302" fmla="*/ 870406 w 1912672"/>
              <a:gd name="connsiteY302" fmla="*/ 2984139 h 3833160"/>
              <a:gd name="connsiteX303" fmla="*/ 833789 w 1912672"/>
              <a:gd name="connsiteY303" fmla="*/ 3034414 h 3833160"/>
              <a:gd name="connsiteX304" fmla="*/ 791581 w 1912672"/>
              <a:gd name="connsiteY304" fmla="*/ 3086679 h 3833160"/>
              <a:gd name="connsiteX305" fmla="*/ 743642 w 1912672"/>
              <a:gd name="connsiteY305" fmla="*/ 3135720 h 3833160"/>
              <a:gd name="connsiteX306" fmla="*/ 692759 w 1912672"/>
              <a:gd name="connsiteY306" fmla="*/ 3186373 h 3833160"/>
              <a:gd name="connsiteX307" fmla="*/ 637219 w 1912672"/>
              <a:gd name="connsiteY307" fmla="*/ 3235043 h 3833160"/>
              <a:gd name="connsiteX308" fmla="*/ 578815 w 1912672"/>
              <a:gd name="connsiteY308" fmla="*/ 3282100 h 3833160"/>
              <a:gd name="connsiteX309" fmla="*/ 518156 w 1912672"/>
              <a:gd name="connsiteY309" fmla="*/ 3326282 h 3833160"/>
              <a:gd name="connsiteX310" fmla="*/ 455177 w 1912672"/>
              <a:gd name="connsiteY310" fmla="*/ 3368134 h 3833160"/>
              <a:gd name="connsiteX311" fmla="*/ 393663 w 1912672"/>
              <a:gd name="connsiteY311" fmla="*/ 3407974 h 3833160"/>
              <a:gd name="connsiteX312" fmla="*/ 330228 w 1912672"/>
              <a:gd name="connsiteY312" fmla="*/ 3443435 h 3833160"/>
              <a:gd name="connsiteX313" fmla="*/ 267517 w 1912672"/>
              <a:gd name="connsiteY313" fmla="*/ 3474139 h 3833160"/>
              <a:gd name="connsiteX314" fmla="*/ 206814 w 1912672"/>
              <a:gd name="connsiteY314" fmla="*/ 3502111 h 3833160"/>
              <a:gd name="connsiteX315" fmla="*/ 148203 w 1912672"/>
              <a:gd name="connsiteY315" fmla="*/ 3524128 h 3833160"/>
              <a:gd name="connsiteX316" fmla="*/ 92246 w 1912672"/>
              <a:gd name="connsiteY316" fmla="*/ 3541882 h 3833160"/>
              <a:gd name="connsiteX317" fmla="*/ 37645 w 1912672"/>
              <a:gd name="connsiteY317" fmla="*/ 3552139 h 3833160"/>
              <a:gd name="connsiteX318" fmla="*/ 48200 w 1912672"/>
              <a:gd name="connsiteY318" fmla="*/ 3547012 h 3833160"/>
              <a:gd name="connsiteX319" fmla="*/ 54777 w 1912672"/>
              <a:gd name="connsiteY319" fmla="*/ 3543191 h 3833160"/>
              <a:gd name="connsiteX320" fmla="*/ 59610 w 1912672"/>
              <a:gd name="connsiteY320" fmla="*/ 3541137 h 3833160"/>
              <a:gd name="connsiteX321" fmla="*/ 61660 w 1912672"/>
              <a:gd name="connsiteY321" fmla="*/ 3539340 h 3833160"/>
              <a:gd name="connsiteX322" fmla="*/ 61441 w 1912672"/>
              <a:gd name="connsiteY322" fmla="*/ 3537351 h 3833160"/>
              <a:gd name="connsiteX323" fmla="*/ 62467 w 1912672"/>
              <a:gd name="connsiteY323" fmla="*/ 3536452 h 3833160"/>
              <a:gd name="connsiteX324" fmla="*/ 61359 w 1912672"/>
              <a:gd name="connsiteY324" fmla="*/ 3535481 h 3833160"/>
              <a:gd name="connsiteX325" fmla="*/ 62897 w 1912672"/>
              <a:gd name="connsiteY325" fmla="*/ 3534134 h 3833160"/>
              <a:gd name="connsiteX326" fmla="*/ 67081 w 1912672"/>
              <a:gd name="connsiteY326" fmla="*/ 3532408 h 3833160"/>
              <a:gd name="connsiteX327" fmla="*/ 72939 w 1912672"/>
              <a:gd name="connsiteY327" fmla="*/ 3529456 h 3833160"/>
              <a:gd name="connsiteX328" fmla="*/ 81778 w 1912672"/>
              <a:gd name="connsiteY328" fmla="*/ 3524622 h 3833160"/>
              <a:gd name="connsiteX329" fmla="*/ 95320 w 1912672"/>
              <a:gd name="connsiteY329" fmla="*/ 3518818 h 3833160"/>
              <a:gd name="connsiteX330" fmla="*/ 114932 w 1912672"/>
              <a:gd name="connsiteY330" fmla="*/ 3510846 h 3833160"/>
              <a:gd name="connsiteX331" fmla="*/ 137312 w 1912672"/>
              <a:gd name="connsiteY331" fmla="*/ 3500207 h 3833160"/>
              <a:gd name="connsiteX332" fmla="*/ 167862 w 1912672"/>
              <a:gd name="connsiteY332" fmla="*/ 3487744 h 3833160"/>
              <a:gd name="connsiteX333" fmla="*/ 204549 w 1912672"/>
              <a:gd name="connsiteY333" fmla="*/ 3472571 h 3833160"/>
              <a:gd name="connsiteX334" fmla="*/ 258382 w 1912672"/>
              <a:gd name="connsiteY334" fmla="*/ 3445767 h 3833160"/>
              <a:gd name="connsiteX335" fmla="*/ 311693 w 1912672"/>
              <a:gd name="connsiteY335" fmla="*/ 3413115 h 3833160"/>
              <a:gd name="connsiteX336" fmla="*/ 364540 w 1912672"/>
              <a:gd name="connsiteY336" fmla="*/ 3377961 h 3833160"/>
              <a:gd name="connsiteX337" fmla="*/ 422506 w 1912672"/>
              <a:gd name="connsiteY337" fmla="*/ 3342200 h 3833160"/>
              <a:gd name="connsiteX338" fmla="*/ 434347 w 1912672"/>
              <a:gd name="connsiteY338" fmla="*/ 3334006 h 3833160"/>
              <a:gd name="connsiteX339" fmla="*/ 451900 w 1912672"/>
              <a:gd name="connsiteY339" fmla="*/ 3321534 h 3833160"/>
              <a:gd name="connsiteX340" fmla="*/ 469893 w 1912672"/>
              <a:gd name="connsiteY340" fmla="*/ 3307950 h 3833160"/>
              <a:gd name="connsiteX341" fmla="*/ 489284 w 1912672"/>
              <a:gd name="connsiteY341" fmla="*/ 3292897 h 3833160"/>
              <a:gd name="connsiteX342" fmla="*/ 508083 w 1912672"/>
              <a:gd name="connsiteY342" fmla="*/ 3276424 h 3833160"/>
              <a:gd name="connsiteX343" fmla="*/ 522649 w 1912672"/>
              <a:gd name="connsiteY343" fmla="*/ 3259537 h 3833160"/>
              <a:gd name="connsiteX344" fmla="*/ 534440 w 1912672"/>
              <a:gd name="connsiteY344" fmla="*/ 3244112 h 3833160"/>
              <a:gd name="connsiteX345" fmla="*/ 539574 w 1912672"/>
              <a:gd name="connsiteY345" fmla="*/ 3230640 h 3833160"/>
              <a:gd name="connsiteX346" fmla="*/ 509849 w 1912672"/>
              <a:gd name="connsiteY346" fmla="*/ 3208187 h 3833160"/>
              <a:gd name="connsiteX347" fmla="*/ 474526 w 1912672"/>
              <a:gd name="connsiteY347" fmla="*/ 3191609 h 3833160"/>
              <a:gd name="connsiteX348" fmla="*/ 435493 w 1912672"/>
              <a:gd name="connsiteY348" fmla="*/ 3180466 h 3833160"/>
              <a:gd name="connsiteX349" fmla="*/ 390471 w 1912672"/>
              <a:gd name="connsiteY349" fmla="*/ 3173359 h 3833160"/>
              <a:gd name="connsiteX350" fmla="*/ 344894 w 1912672"/>
              <a:gd name="connsiteY350" fmla="*/ 3170859 h 3833160"/>
              <a:gd name="connsiteX351" fmla="*/ 295258 w 1912672"/>
              <a:gd name="connsiteY351" fmla="*/ 3172887 h 3833160"/>
              <a:gd name="connsiteX352" fmla="*/ 245329 w 1912672"/>
              <a:gd name="connsiteY352" fmla="*/ 3177354 h 3833160"/>
              <a:gd name="connsiteX353" fmla="*/ 195694 w 1912672"/>
              <a:gd name="connsiteY353" fmla="*/ 3184474 h 3833160"/>
              <a:gd name="connsiteX354" fmla="*/ 144902 w 1912672"/>
              <a:gd name="connsiteY354" fmla="*/ 3193577 h 3833160"/>
              <a:gd name="connsiteX355" fmla="*/ 95992 w 1912672"/>
              <a:gd name="connsiteY355" fmla="*/ 3206125 h 3833160"/>
              <a:gd name="connsiteX356" fmla="*/ 49213 w 1912672"/>
              <a:gd name="connsiteY356" fmla="*/ 3218744 h 3833160"/>
              <a:gd name="connsiteX357" fmla="*/ 6365 w 1912672"/>
              <a:gd name="connsiteY357" fmla="*/ 3233010 h 3833160"/>
              <a:gd name="connsiteX358" fmla="*/ 0 w 1912672"/>
              <a:gd name="connsiteY358" fmla="*/ 3227433 h 3833160"/>
              <a:gd name="connsiteX359" fmla="*/ 3076 w 1912672"/>
              <a:gd name="connsiteY359" fmla="*/ 3224737 h 3833160"/>
              <a:gd name="connsiteX360" fmla="*/ 43018 w 1912672"/>
              <a:gd name="connsiteY360" fmla="*/ 3207924 h 3833160"/>
              <a:gd name="connsiteX361" fmla="*/ 85231 w 1912672"/>
              <a:gd name="connsiteY361" fmla="*/ 3191304 h 3833160"/>
              <a:gd name="connsiteX362" fmla="*/ 127386 w 1912672"/>
              <a:gd name="connsiteY362" fmla="*/ 3176431 h 3833160"/>
              <a:gd name="connsiteX363" fmla="*/ 168655 w 1912672"/>
              <a:gd name="connsiteY363" fmla="*/ 3162578 h 3833160"/>
              <a:gd name="connsiteX364" fmla="*/ 209793 w 1912672"/>
              <a:gd name="connsiteY364" fmla="*/ 3149808 h 3833160"/>
              <a:gd name="connsiteX365" fmla="*/ 250713 w 1912672"/>
              <a:gd name="connsiteY365" fmla="*/ 3140141 h 3833160"/>
              <a:gd name="connsiteX366" fmla="*/ 291298 w 1912672"/>
              <a:gd name="connsiteY366" fmla="*/ 3131978 h 3833160"/>
              <a:gd name="connsiteX367" fmla="*/ 333154 w 1912672"/>
              <a:gd name="connsiteY367" fmla="*/ 3128523 h 3833160"/>
              <a:gd name="connsiteX368" fmla="*/ 375359 w 1912672"/>
              <a:gd name="connsiteY368" fmla="*/ 3125974 h 3833160"/>
              <a:gd name="connsiteX369" fmla="*/ 416751 w 1912672"/>
              <a:gd name="connsiteY369" fmla="*/ 3130200 h 3833160"/>
              <a:gd name="connsiteX370" fmla="*/ 459928 w 1912672"/>
              <a:gd name="connsiteY370" fmla="*/ 3138683 h 3833160"/>
              <a:gd name="connsiteX371" fmla="*/ 504268 w 1912672"/>
              <a:gd name="connsiteY371" fmla="*/ 3151481 h 3833160"/>
              <a:gd name="connsiteX372" fmla="*/ 546509 w 1912672"/>
              <a:gd name="connsiteY372" fmla="*/ 3169029 h 3833160"/>
              <a:gd name="connsiteX373" fmla="*/ 591005 w 1912672"/>
              <a:gd name="connsiteY373" fmla="*/ 3194544 h 3833160"/>
              <a:gd name="connsiteX374" fmla="*/ 643386 w 1912672"/>
              <a:gd name="connsiteY374" fmla="*/ 3146702 h 3833160"/>
              <a:gd name="connsiteX375" fmla="*/ 689192 w 1912672"/>
              <a:gd name="connsiteY375" fmla="*/ 3097589 h 3833160"/>
              <a:gd name="connsiteX376" fmla="*/ 728837 w 1912672"/>
              <a:gd name="connsiteY376" fmla="*/ 3047570 h 3833160"/>
              <a:gd name="connsiteX377" fmla="*/ 763151 w 1912672"/>
              <a:gd name="connsiteY377" fmla="*/ 2997373 h 3833160"/>
              <a:gd name="connsiteX378" fmla="*/ 792509 w 1912672"/>
              <a:gd name="connsiteY378" fmla="*/ 2946426 h 3833160"/>
              <a:gd name="connsiteX379" fmla="*/ 818742 w 1912672"/>
              <a:gd name="connsiteY379" fmla="*/ 2896035 h 3833160"/>
              <a:gd name="connsiteX380" fmla="*/ 840539 w 1912672"/>
              <a:gd name="connsiteY380" fmla="*/ 2845651 h 3833160"/>
              <a:gd name="connsiteX381" fmla="*/ 868659 w 1912672"/>
              <a:gd name="connsiteY381" fmla="*/ 2777611 h 3833160"/>
              <a:gd name="connsiteX382" fmla="*/ 886079 w 1912672"/>
              <a:gd name="connsiteY382" fmla="*/ 2678806 h 3833160"/>
              <a:gd name="connsiteX383" fmla="*/ 894665 w 1912672"/>
              <a:gd name="connsiteY383" fmla="*/ 2574247 h 3833160"/>
              <a:gd name="connsiteX384" fmla="*/ 910157 w 1912672"/>
              <a:gd name="connsiteY384" fmla="*/ 2532162 h 3833160"/>
              <a:gd name="connsiteX385" fmla="*/ 923410 w 1912672"/>
              <a:gd name="connsiteY385" fmla="*/ 2485372 h 3833160"/>
              <a:gd name="connsiteX386" fmla="*/ 935916 w 1912672"/>
              <a:gd name="connsiteY386" fmla="*/ 2433353 h 3833160"/>
              <a:gd name="connsiteX387" fmla="*/ 947488 w 1912672"/>
              <a:gd name="connsiteY387" fmla="*/ 2377937 h 3833160"/>
              <a:gd name="connsiteX388" fmla="*/ 956821 w 1912672"/>
              <a:gd name="connsiteY388" fmla="*/ 2318077 h 3833160"/>
              <a:gd name="connsiteX389" fmla="*/ 963914 w 1912672"/>
              <a:gd name="connsiteY389" fmla="*/ 2257171 h 3833160"/>
              <a:gd name="connsiteX390" fmla="*/ 970820 w 1912672"/>
              <a:gd name="connsiteY390" fmla="*/ 2193390 h 3833160"/>
              <a:gd name="connsiteX391" fmla="*/ 975486 w 1912672"/>
              <a:gd name="connsiteY391" fmla="*/ 2128825 h 3833160"/>
              <a:gd name="connsiteX392" fmla="*/ 979406 w 1912672"/>
              <a:gd name="connsiteY392" fmla="*/ 2061646 h 3833160"/>
              <a:gd name="connsiteX393" fmla="*/ 979406 w 1912672"/>
              <a:gd name="connsiteY393" fmla="*/ 1995512 h 3833160"/>
              <a:gd name="connsiteX394" fmla="*/ 979406 w 1912672"/>
              <a:gd name="connsiteY394" fmla="*/ 1930162 h 3833160"/>
              <a:gd name="connsiteX395" fmla="*/ 975486 w 1912672"/>
              <a:gd name="connsiteY395" fmla="*/ 1864552 h 3833160"/>
              <a:gd name="connsiteX396" fmla="*/ 970073 w 1912672"/>
              <a:gd name="connsiteY396" fmla="*/ 1801555 h 3833160"/>
              <a:gd name="connsiteX397" fmla="*/ 963167 w 1912672"/>
              <a:gd name="connsiteY397" fmla="*/ 1740126 h 3833160"/>
              <a:gd name="connsiteX398" fmla="*/ 952901 w 1912672"/>
              <a:gd name="connsiteY398" fmla="*/ 1680789 h 3833160"/>
              <a:gd name="connsiteX399" fmla="*/ 938902 w 1912672"/>
              <a:gd name="connsiteY399" fmla="*/ 1625634 h 3833160"/>
              <a:gd name="connsiteX400" fmla="*/ 923410 w 1912672"/>
              <a:gd name="connsiteY400" fmla="*/ 1573354 h 3833160"/>
              <a:gd name="connsiteX401" fmla="*/ 904744 w 1912672"/>
              <a:gd name="connsiteY401" fmla="*/ 1526564 h 3833160"/>
              <a:gd name="connsiteX402" fmla="*/ 883839 w 1912672"/>
              <a:gd name="connsiteY402" fmla="*/ 1485263 h 3833160"/>
              <a:gd name="connsiteX403" fmla="*/ 859574 w 1912672"/>
              <a:gd name="connsiteY403" fmla="*/ 1448667 h 3833160"/>
              <a:gd name="connsiteX404" fmla="*/ 832510 w 1912672"/>
              <a:gd name="connsiteY404" fmla="*/ 1419129 h 3833160"/>
              <a:gd name="connsiteX405" fmla="*/ 801338 w 1912672"/>
              <a:gd name="connsiteY405" fmla="*/ 1396649 h 3833160"/>
              <a:gd name="connsiteX406" fmla="*/ 774834 w 1912672"/>
              <a:gd name="connsiteY406" fmla="*/ 1383318 h 3833160"/>
              <a:gd name="connsiteX407" fmla="*/ 745342 w 1912672"/>
              <a:gd name="connsiteY407" fmla="*/ 1377829 h 3833160"/>
              <a:gd name="connsiteX408" fmla="*/ 714918 w 1912672"/>
              <a:gd name="connsiteY408" fmla="*/ 1377829 h 3833160"/>
              <a:gd name="connsiteX409" fmla="*/ 683187 w 1912672"/>
              <a:gd name="connsiteY409" fmla="*/ 1381750 h 3833160"/>
              <a:gd name="connsiteX410" fmla="*/ 652016 w 1912672"/>
              <a:gd name="connsiteY410" fmla="*/ 1388023 h 3833160"/>
              <a:gd name="connsiteX411" fmla="*/ 620845 w 1912672"/>
              <a:gd name="connsiteY411" fmla="*/ 1396649 h 3833160"/>
              <a:gd name="connsiteX412" fmla="*/ 589860 w 1912672"/>
              <a:gd name="connsiteY412" fmla="*/ 1403446 h 3833160"/>
              <a:gd name="connsiteX413" fmla="*/ 559436 w 1912672"/>
              <a:gd name="connsiteY413" fmla="*/ 1410503 h 3833160"/>
              <a:gd name="connsiteX414" fmla="*/ 531438 w 1912672"/>
              <a:gd name="connsiteY414" fmla="*/ 1414424 h 3833160"/>
              <a:gd name="connsiteX415" fmla="*/ 467602 w 1912672"/>
              <a:gd name="connsiteY415" fmla="*/ 1417561 h 3833160"/>
              <a:gd name="connsiteX416" fmla="*/ 405447 w 1912672"/>
              <a:gd name="connsiteY416" fmla="*/ 1414424 h 3833160"/>
              <a:gd name="connsiteX417" fmla="*/ 347958 w 1912672"/>
              <a:gd name="connsiteY417" fmla="*/ 1407367 h 3833160"/>
              <a:gd name="connsiteX418" fmla="*/ 292708 w 1912672"/>
              <a:gd name="connsiteY418" fmla="*/ 1397433 h 3833160"/>
              <a:gd name="connsiteX419" fmla="*/ 238952 w 1912672"/>
              <a:gd name="connsiteY419" fmla="*/ 1384886 h 3833160"/>
              <a:gd name="connsiteX420" fmla="*/ 187622 w 1912672"/>
              <a:gd name="connsiteY420" fmla="*/ 1372339 h 3833160"/>
              <a:gd name="connsiteX421" fmla="*/ 139466 w 1912672"/>
              <a:gd name="connsiteY421" fmla="*/ 1358485 h 3833160"/>
              <a:gd name="connsiteX422" fmla="*/ 142639 w 1912672"/>
              <a:gd name="connsiteY422" fmla="*/ 1342801 h 3833160"/>
              <a:gd name="connsiteX423" fmla="*/ 208714 w 1912672"/>
              <a:gd name="connsiteY423" fmla="*/ 1352212 h 3833160"/>
              <a:gd name="connsiteX424" fmla="*/ 274043 w 1912672"/>
              <a:gd name="connsiteY424" fmla="*/ 1358485 h 3833160"/>
              <a:gd name="connsiteX425" fmla="*/ 337878 w 1912672"/>
              <a:gd name="connsiteY425" fmla="*/ 1360838 h 3833160"/>
              <a:gd name="connsiteX426" fmla="*/ 400034 w 1912672"/>
              <a:gd name="connsiteY426" fmla="*/ 1358485 h 3833160"/>
              <a:gd name="connsiteX427" fmla="*/ 460696 w 1912672"/>
              <a:gd name="connsiteY427" fmla="*/ 1349859 h 3833160"/>
              <a:gd name="connsiteX428" fmla="*/ 519865 w 1912672"/>
              <a:gd name="connsiteY428" fmla="*/ 1336528 h 3833160"/>
              <a:gd name="connsiteX429" fmla="*/ 576608 w 1912672"/>
              <a:gd name="connsiteY429" fmla="*/ 1318753 h 3833160"/>
              <a:gd name="connsiteX430" fmla="*/ 630177 w 1912672"/>
              <a:gd name="connsiteY430" fmla="*/ 1292874 h 3833160"/>
              <a:gd name="connsiteX431" fmla="*/ 699426 w 1912672"/>
              <a:gd name="connsiteY431" fmla="*/ 1258631 h 3833160"/>
              <a:gd name="connsiteX432" fmla="*/ 572688 w 1912672"/>
              <a:gd name="connsiteY432" fmla="*/ 1147276 h 3833160"/>
              <a:gd name="connsiteX433" fmla="*/ 459203 w 1912672"/>
              <a:gd name="connsiteY433" fmla="*/ 1022589 h 3833160"/>
              <a:gd name="connsiteX434" fmla="*/ 396861 w 1912672"/>
              <a:gd name="connsiteY434" fmla="*/ 1029647 h 3833160"/>
              <a:gd name="connsiteX435" fmla="*/ 336198 w 1912672"/>
              <a:gd name="connsiteY435" fmla="*/ 1029647 h 3833160"/>
              <a:gd name="connsiteX436" fmla="*/ 280949 w 1912672"/>
              <a:gd name="connsiteY436" fmla="*/ 1022589 h 3833160"/>
              <a:gd name="connsiteX437" fmla="*/ 228873 w 1912672"/>
              <a:gd name="connsiteY437" fmla="*/ 1007951 h 3833160"/>
              <a:gd name="connsiteX438" fmla="*/ 180716 w 1912672"/>
              <a:gd name="connsiteY438" fmla="*/ 986777 h 3833160"/>
              <a:gd name="connsiteX439" fmla="*/ 138719 w 1912672"/>
              <a:gd name="connsiteY439" fmla="*/ 960376 h 3833160"/>
              <a:gd name="connsiteX440" fmla="*/ 101389 w 1912672"/>
              <a:gd name="connsiteY440" fmla="*/ 927701 h 3833160"/>
              <a:gd name="connsiteX441" fmla="*/ 70218 w 1912672"/>
              <a:gd name="connsiteY441" fmla="*/ 889537 h 3833160"/>
              <a:gd name="connsiteX442" fmla="*/ 46139 w 1912672"/>
              <a:gd name="connsiteY442" fmla="*/ 848236 h 3833160"/>
              <a:gd name="connsiteX443" fmla="*/ 49312 w 1912672"/>
              <a:gd name="connsiteY443" fmla="*/ 841179 h 3833160"/>
              <a:gd name="connsiteX444" fmla="*/ 59392 w 1912672"/>
              <a:gd name="connsiteY444" fmla="*/ 848236 h 3833160"/>
              <a:gd name="connsiteX445" fmla="*/ 71897 w 1912672"/>
              <a:gd name="connsiteY445" fmla="*/ 875422 h 3833160"/>
              <a:gd name="connsiteX446" fmla="*/ 92056 w 1912672"/>
              <a:gd name="connsiteY446" fmla="*/ 898948 h 3833160"/>
              <a:gd name="connsiteX447" fmla="*/ 116881 w 1912672"/>
              <a:gd name="connsiteY447" fmla="*/ 922212 h 3833160"/>
              <a:gd name="connsiteX448" fmla="*/ 146559 w 1912672"/>
              <a:gd name="connsiteY448" fmla="*/ 940248 h 3833160"/>
              <a:gd name="connsiteX449" fmla="*/ 180716 w 1912672"/>
              <a:gd name="connsiteY449" fmla="*/ 955671 h 3833160"/>
              <a:gd name="connsiteX450" fmla="*/ 216554 w 1912672"/>
              <a:gd name="connsiteY450" fmla="*/ 967434 h 3833160"/>
              <a:gd name="connsiteX451" fmla="*/ 254631 w 1912672"/>
              <a:gd name="connsiteY451" fmla="*/ 974492 h 3833160"/>
              <a:gd name="connsiteX452" fmla="*/ 294201 w 1912672"/>
              <a:gd name="connsiteY452" fmla="*/ 976844 h 3833160"/>
              <a:gd name="connsiteX453" fmla="*/ 332279 w 1912672"/>
              <a:gd name="connsiteY453" fmla="*/ 976060 h 3833160"/>
              <a:gd name="connsiteX454" fmla="*/ 353371 w 1912672"/>
              <a:gd name="connsiteY454" fmla="*/ 972923 h 3833160"/>
              <a:gd name="connsiteX455" fmla="*/ 372036 w 1912672"/>
              <a:gd name="connsiteY455" fmla="*/ 972923 h 3833160"/>
              <a:gd name="connsiteX456" fmla="*/ 388275 w 1912672"/>
              <a:gd name="connsiteY456" fmla="*/ 969786 h 3833160"/>
              <a:gd name="connsiteX457" fmla="*/ 403954 w 1912672"/>
              <a:gd name="connsiteY457" fmla="*/ 965865 h 3833160"/>
              <a:gd name="connsiteX458" fmla="*/ 417206 w 1912672"/>
              <a:gd name="connsiteY458" fmla="*/ 957239 h 3833160"/>
              <a:gd name="connsiteX459" fmla="*/ 379875 w 1912672"/>
              <a:gd name="connsiteY459" fmla="*/ 886400 h 3833160"/>
              <a:gd name="connsiteX460" fmla="*/ 347958 w 1912672"/>
              <a:gd name="connsiteY460" fmla="*/ 817130 h 3833160"/>
              <a:gd name="connsiteX461" fmla="*/ 317533 w 1912672"/>
              <a:gd name="connsiteY461" fmla="*/ 744723 h 3833160"/>
              <a:gd name="connsiteX462" fmla="*/ 291215 w 1912672"/>
              <a:gd name="connsiteY462" fmla="*/ 669963 h 3833160"/>
              <a:gd name="connsiteX463" fmla="*/ 265457 w 1912672"/>
              <a:gd name="connsiteY463" fmla="*/ 588930 h 3833160"/>
              <a:gd name="connsiteX464" fmla="*/ 241379 w 1912672"/>
              <a:gd name="connsiteY464" fmla="*/ 501623 h 3833160"/>
              <a:gd name="connsiteX465" fmla="*/ 238952 w 1912672"/>
              <a:gd name="connsiteY465" fmla="*/ 485939 h 3833160"/>
              <a:gd name="connsiteX466" fmla="*/ 232793 w 1912672"/>
              <a:gd name="connsiteY466" fmla="*/ 464243 h 3833160"/>
              <a:gd name="connsiteX467" fmla="*/ 228873 w 1912672"/>
              <a:gd name="connsiteY467" fmla="*/ 440194 h 3833160"/>
              <a:gd name="connsiteX468" fmla="*/ 223460 w 1912672"/>
              <a:gd name="connsiteY468" fmla="*/ 415884 h 3833160"/>
              <a:gd name="connsiteX469" fmla="*/ 218794 w 1912672"/>
              <a:gd name="connsiteY469" fmla="*/ 389483 h 3833160"/>
              <a:gd name="connsiteX470" fmla="*/ 217300 w 1912672"/>
              <a:gd name="connsiteY470" fmla="*/ 365173 h 3833160"/>
              <a:gd name="connsiteX471" fmla="*/ 217300 w 1912672"/>
              <a:gd name="connsiteY471" fmla="*/ 342693 h 3833160"/>
              <a:gd name="connsiteX472" fmla="*/ 220287 w 1912672"/>
              <a:gd name="connsiteY472" fmla="*/ 322565 h 3833160"/>
              <a:gd name="connsiteX473" fmla="*/ 225886 w 1912672"/>
              <a:gd name="connsiteY473" fmla="*/ 308450 h 3833160"/>
              <a:gd name="connsiteX474" fmla="*/ 232793 w 1912672"/>
              <a:gd name="connsiteY474" fmla="*/ 311586 h 3833160"/>
              <a:gd name="connsiteX475" fmla="*/ 238952 w 1912672"/>
              <a:gd name="connsiteY475" fmla="*/ 391051 h 3833160"/>
              <a:gd name="connsiteX476" fmla="*/ 252951 w 1912672"/>
              <a:gd name="connsiteY476" fmla="*/ 470516 h 3833160"/>
              <a:gd name="connsiteX477" fmla="*/ 274043 w 1912672"/>
              <a:gd name="connsiteY477" fmla="*/ 548413 h 3833160"/>
              <a:gd name="connsiteX478" fmla="*/ 299614 w 1912672"/>
              <a:gd name="connsiteY478" fmla="*/ 620036 h 3833160"/>
              <a:gd name="connsiteX479" fmla="*/ 327612 w 1912672"/>
              <a:gd name="connsiteY479" fmla="*/ 686954 h 3833160"/>
              <a:gd name="connsiteX480" fmla="*/ 353371 w 1912672"/>
              <a:gd name="connsiteY480" fmla="*/ 730607 h 3833160"/>
              <a:gd name="connsiteX481" fmla="*/ 350197 w 1912672"/>
              <a:gd name="connsiteY481" fmla="*/ 732176 h 3833160"/>
              <a:gd name="connsiteX482" fmla="*/ 350197 w 1912672"/>
              <a:gd name="connsiteY482" fmla="*/ 733744 h 3833160"/>
              <a:gd name="connsiteX483" fmla="*/ 351877 w 1912672"/>
              <a:gd name="connsiteY483" fmla="*/ 735313 h 3833160"/>
              <a:gd name="connsiteX484" fmla="*/ 353371 w 1912672"/>
              <a:gd name="connsiteY484" fmla="*/ 736097 h 3833160"/>
              <a:gd name="connsiteX485" fmla="*/ 356544 w 1912672"/>
              <a:gd name="connsiteY485" fmla="*/ 737665 h 3833160"/>
              <a:gd name="connsiteX486" fmla="*/ 357290 w 1912672"/>
              <a:gd name="connsiteY486" fmla="*/ 740802 h 3833160"/>
              <a:gd name="connsiteX487" fmla="*/ 358784 w 1912672"/>
              <a:gd name="connsiteY487" fmla="*/ 742370 h 3833160"/>
              <a:gd name="connsiteX488" fmla="*/ 360277 w 1912672"/>
              <a:gd name="connsiteY488" fmla="*/ 744723 h 3833160"/>
              <a:gd name="connsiteX489" fmla="*/ 360277 w 1912672"/>
              <a:gd name="connsiteY489" fmla="*/ 743154 h 3833160"/>
              <a:gd name="connsiteX490" fmla="*/ 358784 w 1912672"/>
              <a:gd name="connsiteY490" fmla="*/ 742370 h 3833160"/>
              <a:gd name="connsiteX491" fmla="*/ 353371 w 1912672"/>
              <a:gd name="connsiteY491" fmla="*/ 730607 h 3833160"/>
              <a:gd name="connsiteX492" fmla="*/ 372036 w 1912672"/>
              <a:gd name="connsiteY492" fmla="*/ 716492 h 3833160"/>
              <a:gd name="connsiteX493" fmla="*/ 389955 w 1912672"/>
              <a:gd name="connsiteY493" fmla="*/ 692443 h 3833160"/>
              <a:gd name="connsiteX494" fmla="*/ 406940 w 1912672"/>
              <a:gd name="connsiteY494" fmla="*/ 664474 h 3833160"/>
              <a:gd name="connsiteX495" fmla="*/ 422619 w 1912672"/>
              <a:gd name="connsiteY495" fmla="*/ 630231 h 3833160"/>
              <a:gd name="connsiteX496" fmla="*/ 436618 w 1912672"/>
              <a:gd name="connsiteY496" fmla="*/ 592066 h 3833160"/>
              <a:gd name="connsiteX497" fmla="*/ 449870 w 1912672"/>
              <a:gd name="connsiteY497" fmla="*/ 552334 h 3833160"/>
              <a:gd name="connsiteX498" fmla="*/ 460696 w 1912672"/>
              <a:gd name="connsiteY498" fmla="*/ 511033 h 3833160"/>
              <a:gd name="connsiteX499" fmla="*/ 470776 w 1912672"/>
              <a:gd name="connsiteY499" fmla="*/ 471301 h 3833160"/>
              <a:gd name="connsiteX500" fmla="*/ 479362 w 1912672"/>
              <a:gd name="connsiteY500" fmla="*/ 433136 h 3833160"/>
              <a:gd name="connsiteX501" fmla="*/ 480855 w 1912672"/>
              <a:gd name="connsiteY501" fmla="*/ 484370 h 3833160"/>
              <a:gd name="connsiteX502" fmla="*/ 479362 w 1912672"/>
              <a:gd name="connsiteY502" fmla="*/ 531161 h 3833160"/>
              <a:gd name="connsiteX503" fmla="*/ 472269 w 1912672"/>
              <a:gd name="connsiteY503" fmla="*/ 574814 h 3833160"/>
              <a:gd name="connsiteX504" fmla="*/ 462189 w 1912672"/>
              <a:gd name="connsiteY504" fmla="*/ 618468 h 3833160"/>
              <a:gd name="connsiteX505" fmla="*/ 448190 w 1912672"/>
              <a:gd name="connsiteY505" fmla="*/ 659769 h 3833160"/>
              <a:gd name="connsiteX506" fmla="*/ 428032 w 1912672"/>
              <a:gd name="connsiteY506" fmla="*/ 701069 h 3833160"/>
              <a:gd name="connsiteX507" fmla="*/ 381369 w 1912672"/>
              <a:gd name="connsiteY507" fmla="*/ 791252 h 3833160"/>
              <a:gd name="connsiteX508" fmla="*/ 429525 w 1912672"/>
              <a:gd name="connsiteY508" fmla="*/ 863920 h 3833160"/>
              <a:gd name="connsiteX509" fmla="*/ 481601 w 1912672"/>
              <a:gd name="connsiteY509" fmla="*/ 931622 h 3833160"/>
              <a:gd name="connsiteX510" fmla="*/ 538531 w 1912672"/>
              <a:gd name="connsiteY510" fmla="*/ 995403 h 3833160"/>
              <a:gd name="connsiteX511" fmla="*/ 599193 w 1912672"/>
              <a:gd name="connsiteY511" fmla="*/ 1053957 h 3833160"/>
              <a:gd name="connsiteX512" fmla="*/ 816831 w 1912672"/>
              <a:gd name="connsiteY512" fmla="*/ 1205045 h 3833160"/>
              <a:gd name="connsiteX513" fmla="*/ 823924 w 1912672"/>
              <a:gd name="connsiteY513" fmla="*/ 1199555 h 3833160"/>
              <a:gd name="connsiteX514" fmla="*/ 806005 w 1912672"/>
              <a:gd name="connsiteY514" fmla="*/ 1132637 h 3833160"/>
              <a:gd name="connsiteX515" fmla="*/ 792006 w 1912672"/>
              <a:gd name="connsiteY515" fmla="*/ 1060753 h 3833160"/>
              <a:gd name="connsiteX516" fmla="*/ 780247 w 1912672"/>
              <a:gd name="connsiteY516" fmla="*/ 982856 h 3833160"/>
              <a:gd name="connsiteX517" fmla="*/ 774834 w 1912672"/>
              <a:gd name="connsiteY517" fmla="*/ 903391 h 3833160"/>
              <a:gd name="connsiteX518" fmla="*/ 770167 w 1912672"/>
              <a:gd name="connsiteY518" fmla="*/ 820267 h 3833160"/>
              <a:gd name="connsiteX519" fmla="*/ 770167 w 1912672"/>
              <a:gd name="connsiteY519" fmla="*/ 735313 h 3833160"/>
              <a:gd name="connsiteX520" fmla="*/ 773340 w 1912672"/>
              <a:gd name="connsiteY520" fmla="*/ 649574 h 3833160"/>
              <a:gd name="connsiteX521" fmla="*/ 780247 w 1912672"/>
              <a:gd name="connsiteY521" fmla="*/ 564620 h 3833160"/>
              <a:gd name="connsiteX522" fmla="*/ 790513 w 1912672"/>
              <a:gd name="connsiteY522" fmla="*/ 479927 h 3833160"/>
              <a:gd name="connsiteX523" fmla="*/ 801338 w 1912672"/>
              <a:gd name="connsiteY523" fmla="*/ 398109 h 3833160"/>
              <a:gd name="connsiteX524" fmla="*/ 816831 w 1912672"/>
              <a:gd name="connsiteY524" fmla="*/ 318644 h 3833160"/>
              <a:gd name="connsiteX525" fmla="*/ 835496 w 1912672"/>
              <a:gd name="connsiteY525" fmla="*/ 243884 h 3833160"/>
              <a:gd name="connsiteX526" fmla="*/ 854908 w 1912672"/>
              <a:gd name="connsiteY526" fmla="*/ 173046 h 3833160"/>
              <a:gd name="connsiteX527" fmla="*/ 877493 w 1912672"/>
              <a:gd name="connsiteY527" fmla="*/ 109003 h 3833160"/>
              <a:gd name="connsiteX528" fmla="*/ 901571 w 1912672"/>
              <a:gd name="connsiteY528" fmla="*/ 50711 h 3833160"/>
              <a:gd name="connsiteX529" fmla="*/ 930503 w 1912672"/>
              <a:gd name="connsiteY529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31784 w 1912672"/>
              <a:gd name="connsiteY218" fmla="*/ 2981193 h 3833160"/>
              <a:gd name="connsiteX219" fmla="*/ 1052936 w 1912672"/>
              <a:gd name="connsiteY219" fmla="*/ 3127318 h 3833160"/>
              <a:gd name="connsiteX220" fmla="*/ 1055550 w 1912672"/>
              <a:gd name="connsiteY220" fmla="*/ 3272471 h 3833160"/>
              <a:gd name="connsiteX221" fmla="*/ 1106379 w 1912672"/>
              <a:gd name="connsiteY221" fmla="*/ 3308927 h 3833160"/>
              <a:gd name="connsiteX222" fmla="*/ 1151347 w 1912672"/>
              <a:gd name="connsiteY222" fmla="*/ 3348334 h 3833160"/>
              <a:gd name="connsiteX223" fmla="*/ 1187691 w 1912672"/>
              <a:gd name="connsiteY223" fmla="*/ 3388268 h 3833160"/>
              <a:gd name="connsiteX224" fmla="*/ 1216725 w 1912672"/>
              <a:gd name="connsiteY224" fmla="*/ 3430484 h 3833160"/>
              <a:gd name="connsiteX225" fmla="*/ 1238582 w 1912672"/>
              <a:gd name="connsiteY225" fmla="*/ 3473897 h 3833160"/>
              <a:gd name="connsiteX226" fmla="*/ 1252456 w 1912672"/>
              <a:gd name="connsiteY226" fmla="*/ 3516304 h 3833160"/>
              <a:gd name="connsiteX227" fmla="*/ 1258768 w 1912672"/>
              <a:gd name="connsiteY227" fmla="*/ 3559273 h 3833160"/>
              <a:gd name="connsiteX228" fmla="*/ 1256926 w 1912672"/>
              <a:gd name="connsiteY228" fmla="*/ 3601386 h 3833160"/>
              <a:gd name="connsiteX229" fmla="*/ 1247774 w 1912672"/>
              <a:gd name="connsiteY229" fmla="*/ 3640689 h 3833160"/>
              <a:gd name="connsiteX230" fmla="*/ 1240808 w 1912672"/>
              <a:gd name="connsiteY230" fmla="*/ 3642671 h 3833160"/>
              <a:gd name="connsiteX231" fmla="*/ 1237950 w 1912672"/>
              <a:gd name="connsiteY231" fmla="*/ 3632080 h 3833160"/>
              <a:gd name="connsiteX232" fmla="*/ 1246452 w 1912672"/>
              <a:gd name="connsiteY232" fmla="*/ 3608381 h 3833160"/>
              <a:gd name="connsiteX233" fmla="*/ 1246889 w 1912672"/>
              <a:gd name="connsiteY233" fmla="*/ 3581808 h 3833160"/>
              <a:gd name="connsiteX234" fmla="*/ 1243694 w 1912672"/>
              <a:gd name="connsiteY234" fmla="*/ 3552354 h 3833160"/>
              <a:gd name="connsiteX235" fmla="*/ 1233485 w 1912672"/>
              <a:gd name="connsiteY235" fmla="*/ 3522742 h 3833160"/>
              <a:gd name="connsiteX236" fmla="*/ 1218246 w 1912672"/>
              <a:gd name="connsiteY236" fmla="*/ 3491717 h 3833160"/>
              <a:gd name="connsiteX237" fmla="*/ 1199371 w 1912672"/>
              <a:gd name="connsiteY237" fmla="*/ 3461697 h 3833160"/>
              <a:gd name="connsiteX238" fmla="*/ 1175758 w 1912672"/>
              <a:gd name="connsiteY238" fmla="*/ 3432919 h 3833160"/>
              <a:gd name="connsiteX239" fmla="*/ 1147962 w 1912672"/>
              <a:gd name="connsiteY239" fmla="*/ 3405866 h 3833160"/>
              <a:gd name="connsiteX240" fmla="*/ 1119222 w 1912672"/>
              <a:gd name="connsiteY240" fmla="*/ 3381579 h 3833160"/>
              <a:gd name="connsiteX241" fmla="*/ 1101535 w 1912672"/>
              <a:gd name="connsiteY241" fmla="*/ 3369675 h 3833160"/>
              <a:gd name="connsiteX242" fmla="*/ 1087698 w 1912672"/>
              <a:gd name="connsiteY242" fmla="*/ 3357550 h 3833160"/>
              <a:gd name="connsiteX243" fmla="*/ 1073608 w 1912672"/>
              <a:gd name="connsiteY243" fmla="*/ 3348798 h 3833160"/>
              <a:gd name="connsiteX244" fmla="*/ 1059423 w 1912672"/>
              <a:gd name="connsiteY244" fmla="*/ 3340859 h 3833160"/>
              <a:gd name="connsiteX245" fmla="*/ 1043960 w 1912672"/>
              <a:gd name="connsiteY245" fmla="*/ 3337192 h 3833160"/>
              <a:gd name="connsiteX246" fmla="*/ 1025322 w 1912672"/>
              <a:gd name="connsiteY246" fmla="*/ 3402025 h 3833160"/>
              <a:gd name="connsiteX247" fmla="*/ 1003697 w 1912672"/>
              <a:gd name="connsiteY247" fmla="*/ 3462443 h 3833160"/>
              <a:gd name="connsiteX248" fmla="*/ 978914 w 1912672"/>
              <a:gd name="connsiteY248" fmla="*/ 3523689 h 3833160"/>
              <a:gd name="connsiteX249" fmla="*/ 949550 w 1912672"/>
              <a:gd name="connsiteY249" fmla="*/ 3583615 h 3833160"/>
              <a:gd name="connsiteX250" fmla="*/ 915669 w 1912672"/>
              <a:gd name="connsiteY250" fmla="*/ 3646771 h 3833160"/>
              <a:gd name="connsiteX251" fmla="*/ 876441 w 1912672"/>
              <a:gd name="connsiteY251" fmla="*/ 3712430 h 3833160"/>
              <a:gd name="connsiteX252" fmla="*/ 867986 w 1912672"/>
              <a:gd name="connsiteY252" fmla="*/ 3722991 h 3833160"/>
              <a:gd name="connsiteX253" fmla="*/ 858368 w 1912672"/>
              <a:gd name="connsiteY253" fmla="*/ 3739422 h 3833160"/>
              <a:gd name="connsiteX254" fmla="*/ 845551 w 1912672"/>
              <a:gd name="connsiteY254" fmla="*/ 3755745 h 3833160"/>
              <a:gd name="connsiteX255" fmla="*/ 833671 w 1912672"/>
              <a:gd name="connsiteY255" fmla="*/ 3773189 h 3833160"/>
              <a:gd name="connsiteX256" fmla="*/ 819871 w 1912672"/>
              <a:gd name="connsiteY256" fmla="*/ 3791345 h 3833160"/>
              <a:gd name="connsiteX257" fmla="*/ 805085 w 1912672"/>
              <a:gd name="connsiteY257" fmla="*/ 3806242 h 3833160"/>
              <a:gd name="connsiteX258" fmla="*/ 790388 w 1912672"/>
              <a:gd name="connsiteY258" fmla="*/ 3819121 h 3833160"/>
              <a:gd name="connsiteX259" fmla="*/ 775016 w 1912672"/>
              <a:gd name="connsiteY259" fmla="*/ 3828711 h 3833160"/>
              <a:gd name="connsiteX260" fmla="*/ 761637 w 1912672"/>
              <a:gd name="connsiteY260" fmla="*/ 3833160 h 3833160"/>
              <a:gd name="connsiteX261" fmla="*/ 758567 w 1912672"/>
              <a:gd name="connsiteY261" fmla="*/ 3826878 h 3833160"/>
              <a:gd name="connsiteX262" fmla="*/ 805952 w 1912672"/>
              <a:gd name="connsiteY262" fmla="*/ 3777351 h 3833160"/>
              <a:gd name="connsiteX263" fmla="*/ 847525 w 1912672"/>
              <a:gd name="connsiteY263" fmla="*/ 3722733 h 3833160"/>
              <a:gd name="connsiteX264" fmla="*/ 882815 w 1912672"/>
              <a:gd name="connsiteY264" fmla="*/ 3664405 h 3833160"/>
              <a:gd name="connsiteX265" fmla="*/ 910683 w 1912672"/>
              <a:gd name="connsiteY265" fmla="*/ 3606761 h 3833160"/>
              <a:gd name="connsiteX266" fmla="*/ 933675 w 1912672"/>
              <a:gd name="connsiteY266" fmla="*/ 3550236 h 3833160"/>
              <a:gd name="connsiteX267" fmla="*/ 943120 w 1912672"/>
              <a:gd name="connsiteY267" fmla="*/ 3508495 h 3833160"/>
              <a:gd name="connsiteX268" fmla="*/ 946497 w 1912672"/>
              <a:gd name="connsiteY268" fmla="*/ 3509658 h 3833160"/>
              <a:gd name="connsiteX269" fmla="*/ 947522 w 1912672"/>
              <a:gd name="connsiteY269" fmla="*/ 3508759 h 3833160"/>
              <a:gd name="connsiteX270" fmla="*/ 947302 w 1912672"/>
              <a:gd name="connsiteY270" fmla="*/ 3506770 h 3833160"/>
              <a:gd name="connsiteX271" fmla="*/ 946709 w 1912672"/>
              <a:gd name="connsiteY271" fmla="*/ 3505350 h 3833160"/>
              <a:gd name="connsiteX272" fmla="*/ 945381 w 1912672"/>
              <a:gd name="connsiteY272" fmla="*/ 3502390 h 3833160"/>
              <a:gd name="connsiteX273" fmla="*/ 946879 w 1912672"/>
              <a:gd name="connsiteY273" fmla="*/ 3500109 h 3833160"/>
              <a:gd name="connsiteX274" fmla="*/ 946796 w 1912672"/>
              <a:gd name="connsiteY274" fmla="*/ 3498240 h 3833160"/>
              <a:gd name="connsiteX275" fmla="*/ 947228 w 1912672"/>
              <a:gd name="connsiteY275" fmla="*/ 3495922 h 3833160"/>
              <a:gd name="connsiteX276" fmla="*/ 946202 w 1912672"/>
              <a:gd name="connsiteY276" fmla="*/ 3496821 h 3833160"/>
              <a:gd name="connsiteX277" fmla="*/ 946796 w 1912672"/>
              <a:gd name="connsiteY277" fmla="*/ 3498240 h 3833160"/>
              <a:gd name="connsiteX278" fmla="*/ 943120 w 1912672"/>
              <a:gd name="connsiteY278" fmla="*/ 3508495 h 3833160"/>
              <a:gd name="connsiteX279" fmla="*/ 920055 w 1912672"/>
              <a:gd name="connsiteY279" fmla="*/ 3504456 h 3833160"/>
              <a:gd name="connsiteX280" fmla="*/ 891050 w 1912672"/>
              <a:gd name="connsiteY280" fmla="*/ 3506594 h 3833160"/>
              <a:gd name="connsiteX281" fmla="*/ 860172 w 1912672"/>
              <a:gd name="connsiteY281" fmla="*/ 3511582 h 3833160"/>
              <a:gd name="connsiteX282" fmla="*/ 826163 w 1912672"/>
              <a:gd name="connsiteY282" fmla="*/ 3521016 h 3833160"/>
              <a:gd name="connsiteX283" fmla="*/ 790835 w 1912672"/>
              <a:gd name="connsiteY283" fmla="*/ 3533785 h 3833160"/>
              <a:gd name="connsiteX284" fmla="*/ 755037 w 1912672"/>
              <a:gd name="connsiteY284" fmla="*/ 3547939 h 3833160"/>
              <a:gd name="connsiteX285" fmla="*/ 720010 w 1912672"/>
              <a:gd name="connsiteY285" fmla="*/ 3564567 h 3833160"/>
              <a:gd name="connsiteX286" fmla="*/ 686563 w 1912672"/>
              <a:gd name="connsiteY286" fmla="*/ 3580781 h 3833160"/>
              <a:gd name="connsiteX287" fmla="*/ 655247 w 1912672"/>
              <a:gd name="connsiteY287" fmla="*/ 3597068 h 3833160"/>
              <a:gd name="connsiteX288" fmla="*/ 687635 w 1912672"/>
              <a:gd name="connsiteY288" fmla="*/ 3566747 h 3833160"/>
              <a:gd name="connsiteX289" fmla="*/ 719332 w 1912672"/>
              <a:gd name="connsiteY289" fmla="*/ 3540910 h 3833160"/>
              <a:gd name="connsiteX290" fmla="*/ 753129 w 1912672"/>
              <a:gd name="connsiteY290" fmla="*/ 3520510 h 3833160"/>
              <a:gd name="connsiteX291" fmla="*/ 789139 w 1912672"/>
              <a:gd name="connsiteY291" fmla="*/ 3502048 h 3833160"/>
              <a:gd name="connsiteX292" fmla="*/ 826517 w 1912672"/>
              <a:gd name="connsiteY292" fmla="*/ 3487482 h 3833160"/>
              <a:gd name="connsiteX293" fmla="*/ 868462 w 1912672"/>
              <a:gd name="connsiteY293" fmla="*/ 3476916 h 3833160"/>
              <a:gd name="connsiteX294" fmla="*/ 962011 w 1912672"/>
              <a:gd name="connsiteY294" fmla="*/ 3455565 h 3833160"/>
              <a:gd name="connsiteX295" fmla="*/ 973820 w 1912672"/>
              <a:gd name="connsiteY295" fmla="*/ 3382651 h 3833160"/>
              <a:gd name="connsiteX296" fmla="*/ 979476 w 1912672"/>
              <a:gd name="connsiteY296" fmla="*/ 3310035 h 3833160"/>
              <a:gd name="connsiteX297" fmla="*/ 978970 w 1912672"/>
              <a:gd name="connsiteY297" fmla="*/ 3236513 h 3833160"/>
              <a:gd name="connsiteX298" fmla="*/ 972281 w 1912672"/>
              <a:gd name="connsiteY298" fmla="*/ 3163562 h 3833160"/>
              <a:gd name="connsiteX299" fmla="*/ 909718 w 1912672"/>
              <a:gd name="connsiteY299" fmla="*/ 2935624 h 3833160"/>
              <a:gd name="connsiteX300" fmla="*/ 900871 w 1912672"/>
              <a:gd name="connsiteY300" fmla="*/ 2934162 h 3833160"/>
              <a:gd name="connsiteX301" fmla="*/ 870406 w 1912672"/>
              <a:gd name="connsiteY301" fmla="*/ 2984139 h 3833160"/>
              <a:gd name="connsiteX302" fmla="*/ 833789 w 1912672"/>
              <a:gd name="connsiteY302" fmla="*/ 3034414 h 3833160"/>
              <a:gd name="connsiteX303" fmla="*/ 791581 w 1912672"/>
              <a:gd name="connsiteY303" fmla="*/ 3086679 h 3833160"/>
              <a:gd name="connsiteX304" fmla="*/ 743642 w 1912672"/>
              <a:gd name="connsiteY304" fmla="*/ 3135720 h 3833160"/>
              <a:gd name="connsiteX305" fmla="*/ 692759 w 1912672"/>
              <a:gd name="connsiteY305" fmla="*/ 3186373 h 3833160"/>
              <a:gd name="connsiteX306" fmla="*/ 637219 w 1912672"/>
              <a:gd name="connsiteY306" fmla="*/ 3235043 h 3833160"/>
              <a:gd name="connsiteX307" fmla="*/ 578815 w 1912672"/>
              <a:gd name="connsiteY307" fmla="*/ 3282100 h 3833160"/>
              <a:gd name="connsiteX308" fmla="*/ 518156 w 1912672"/>
              <a:gd name="connsiteY308" fmla="*/ 3326282 h 3833160"/>
              <a:gd name="connsiteX309" fmla="*/ 455177 w 1912672"/>
              <a:gd name="connsiteY309" fmla="*/ 3368134 h 3833160"/>
              <a:gd name="connsiteX310" fmla="*/ 393663 w 1912672"/>
              <a:gd name="connsiteY310" fmla="*/ 3407974 h 3833160"/>
              <a:gd name="connsiteX311" fmla="*/ 330228 w 1912672"/>
              <a:gd name="connsiteY311" fmla="*/ 3443435 h 3833160"/>
              <a:gd name="connsiteX312" fmla="*/ 267517 w 1912672"/>
              <a:gd name="connsiteY312" fmla="*/ 3474139 h 3833160"/>
              <a:gd name="connsiteX313" fmla="*/ 206814 w 1912672"/>
              <a:gd name="connsiteY313" fmla="*/ 3502111 h 3833160"/>
              <a:gd name="connsiteX314" fmla="*/ 148203 w 1912672"/>
              <a:gd name="connsiteY314" fmla="*/ 3524128 h 3833160"/>
              <a:gd name="connsiteX315" fmla="*/ 92246 w 1912672"/>
              <a:gd name="connsiteY315" fmla="*/ 3541882 h 3833160"/>
              <a:gd name="connsiteX316" fmla="*/ 37645 w 1912672"/>
              <a:gd name="connsiteY316" fmla="*/ 3552139 h 3833160"/>
              <a:gd name="connsiteX317" fmla="*/ 48200 w 1912672"/>
              <a:gd name="connsiteY317" fmla="*/ 3547012 h 3833160"/>
              <a:gd name="connsiteX318" fmla="*/ 54777 w 1912672"/>
              <a:gd name="connsiteY318" fmla="*/ 3543191 h 3833160"/>
              <a:gd name="connsiteX319" fmla="*/ 59610 w 1912672"/>
              <a:gd name="connsiteY319" fmla="*/ 3541137 h 3833160"/>
              <a:gd name="connsiteX320" fmla="*/ 61660 w 1912672"/>
              <a:gd name="connsiteY320" fmla="*/ 3539340 h 3833160"/>
              <a:gd name="connsiteX321" fmla="*/ 61441 w 1912672"/>
              <a:gd name="connsiteY321" fmla="*/ 3537351 h 3833160"/>
              <a:gd name="connsiteX322" fmla="*/ 62467 w 1912672"/>
              <a:gd name="connsiteY322" fmla="*/ 3536452 h 3833160"/>
              <a:gd name="connsiteX323" fmla="*/ 61359 w 1912672"/>
              <a:gd name="connsiteY323" fmla="*/ 3535481 h 3833160"/>
              <a:gd name="connsiteX324" fmla="*/ 62897 w 1912672"/>
              <a:gd name="connsiteY324" fmla="*/ 3534134 h 3833160"/>
              <a:gd name="connsiteX325" fmla="*/ 67081 w 1912672"/>
              <a:gd name="connsiteY325" fmla="*/ 3532408 h 3833160"/>
              <a:gd name="connsiteX326" fmla="*/ 72939 w 1912672"/>
              <a:gd name="connsiteY326" fmla="*/ 3529456 h 3833160"/>
              <a:gd name="connsiteX327" fmla="*/ 81778 w 1912672"/>
              <a:gd name="connsiteY327" fmla="*/ 3524622 h 3833160"/>
              <a:gd name="connsiteX328" fmla="*/ 95320 w 1912672"/>
              <a:gd name="connsiteY328" fmla="*/ 3518818 h 3833160"/>
              <a:gd name="connsiteX329" fmla="*/ 114932 w 1912672"/>
              <a:gd name="connsiteY329" fmla="*/ 3510846 h 3833160"/>
              <a:gd name="connsiteX330" fmla="*/ 137312 w 1912672"/>
              <a:gd name="connsiteY330" fmla="*/ 3500207 h 3833160"/>
              <a:gd name="connsiteX331" fmla="*/ 167862 w 1912672"/>
              <a:gd name="connsiteY331" fmla="*/ 3487744 h 3833160"/>
              <a:gd name="connsiteX332" fmla="*/ 204549 w 1912672"/>
              <a:gd name="connsiteY332" fmla="*/ 3472571 h 3833160"/>
              <a:gd name="connsiteX333" fmla="*/ 258382 w 1912672"/>
              <a:gd name="connsiteY333" fmla="*/ 3445767 h 3833160"/>
              <a:gd name="connsiteX334" fmla="*/ 311693 w 1912672"/>
              <a:gd name="connsiteY334" fmla="*/ 3413115 h 3833160"/>
              <a:gd name="connsiteX335" fmla="*/ 364540 w 1912672"/>
              <a:gd name="connsiteY335" fmla="*/ 3377961 h 3833160"/>
              <a:gd name="connsiteX336" fmla="*/ 422506 w 1912672"/>
              <a:gd name="connsiteY336" fmla="*/ 3342200 h 3833160"/>
              <a:gd name="connsiteX337" fmla="*/ 434347 w 1912672"/>
              <a:gd name="connsiteY337" fmla="*/ 3334006 h 3833160"/>
              <a:gd name="connsiteX338" fmla="*/ 451900 w 1912672"/>
              <a:gd name="connsiteY338" fmla="*/ 3321534 h 3833160"/>
              <a:gd name="connsiteX339" fmla="*/ 469893 w 1912672"/>
              <a:gd name="connsiteY339" fmla="*/ 3307950 h 3833160"/>
              <a:gd name="connsiteX340" fmla="*/ 489284 w 1912672"/>
              <a:gd name="connsiteY340" fmla="*/ 3292897 h 3833160"/>
              <a:gd name="connsiteX341" fmla="*/ 508083 w 1912672"/>
              <a:gd name="connsiteY341" fmla="*/ 3276424 h 3833160"/>
              <a:gd name="connsiteX342" fmla="*/ 522649 w 1912672"/>
              <a:gd name="connsiteY342" fmla="*/ 3259537 h 3833160"/>
              <a:gd name="connsiteX343" fmla="*/ 534440 w 1912672"/>
              <a:gd name="connsiteY343" fmla="*/ 3244112 h 3833160"/>
              <a:gd name="connsiteX344" fmla="*/ 539574 w 1912672"/>
              <a:gd name="connsiteY344" fmla="*/ 3230640 h 3833160"/>
              <a:gd name="connsiteX345" fmla="*/ 509849 w 1912672"/>
              <a:gd name="connsiteY345" fmla="*/ 3208187 h 3833160"/>
              <a:gd name="connsiteX346" fmla="*/ 474526 w 1912672"/>
              <a:gd name="connsiteY346" fmla="*/ 3191609 h 3833160"/>
              <a:gd name="connsiteX347" fmla="*/ 435493 w 1912672"/>
              <a:gd name="connsiteY347" fmla="*/ 3180466 h 3833160"/>
              <a:gd name="connsiteX348" fmla="*/ 390471 w 1912672"/>
              <a:gd name="connsiteY348" fmla="*/ 3173359 h 3833160"/>
              <a:gd name="connsiteX349" fmla="*/ 344894 w 1912672"/>
              <a:gd name="connsiteY349" fmla="*/ 3170859 h 3833160"/>
              <a:gd name="connsiteX350" fmla="*/ 295258 w 1912672"/>
              <a:gd name="connsiteY350" fmla="*/ 3172887 h 3833160"/>
              <a:gd name="connsiteX351" fmla="*/ 245329 w 1912672"/>
              <a:gd name="connsiteY351" fmla="*/ 3177354 h 3833160"/>
              <a:gd name="connsiteX352" fmla="*/ 195694 w 1912672"/>
              <a:gd name="connsiteY352" fmla="*/ 3184474 h 3833160"/>
              <a:gd name="connsiteX353" fmla="*/ 144902 w 1912672"/>
              <a:gd name="connsiteY353" fmla="*/ 3193577 h 3833160"/>
              <a:gd name="connsiteX354" fmla="*/ 95992 w 1912672"/>
              <a:gd name="connsiteY354" fmla="*/ 3206125 h 3833160"/>
              <a:gd name="connsiteX355" fmla="*/ 49213 w 1912672"/>
              <a:gd name="connsiteY355" fmla="*/ 3218744 h 3833160"/>
              <a:gd name="connsiteX356" fmla="*/ 6365 w 1912672"/>
              <a:gd name="connsiteY356" fmla="*/ 3233010 h 3833160"/>
              <a:gd name="connsiteX357" fmla="*/ 0 w 1912672"/>
              <a:gd name="connsiteY357" fmla="*/ 3227433 h 3833160"/>
              <a:gd name="connsiteX358" fmla="*/ 3076 w 1912672"/>
              <a:gd name="connsiteY358" fmla="*/ 3224737 h 3833160"/>
              <a:gd name="connsiteX359" fmla="*/ 43018 w 1912672"/>
              <a:gd name="connsiteY359" fmla="*/ 3207924 h 3833160"/>
              <a:gd name="connsiteX360" fmla="*/ 85231 w 1912672"/>
              <a:gd name="connsiteY360" fmla="*/ 3191304 h 3833160"/>
              <a:gd name="connsiteX361" fmla="*/ 127386 w 1912672"/>
              <a:gd name="connsiteY361" fmla="*/ 3176431 h 3833160"/>
              <a:gd name="connsiteX362" fmla="*/ 168655 w 1912672"/>
              <a:gd name="connsiteY362" fmla="*/ 3162578 h 3833160"/>
              <a:gd name="connsiteX363" fmla="*/ 209793 w 1912672"/>
              <a:gd name="connsiteY363" fmla="*/ 3149808 h 3833160"/>
              <a:gd name="connsiteX364" fmla="*/ 250713 w 1912672"/>
              <a:gd name="connsiteY364" fmla="*/ 3140141 h 3833160"/>
              <a:gd name="connsiteX365" fmla="*/ 291298 w 1912672"/>
              <a:gd name="connsiteY365" fmla="*/ 3131978 h 3833160"/>
              <a:gd name="connsiteX366" fmla="*/ 333154 w 1912672"/>
              <a:gd name="connsiteY366" fmla="*/ 3128523 h 3833160"/>
              <a:gd name="connsiteX367" fmla="*/ 375359 w 1912672"/>
              <a:gd name="connsiteY367" fmla="*/ 3125974 h 3833160"/>
              <a:gd name="connsiteX368" fmla="*/ 416751 w 1912672"/>
              <a:gd name="connsiteY368" fmla="*/ 3130200 h 3833160"/>
              <a:gd name="connsiteX369" fmla="*/ 459928 w 1912672"/>
              <a:gd name="connsiteY369" fmla="*/ 3138683 h 3833160"/>
              <a:gd name="connsiteX370" fmla="*/ 504268 w 1912672"/>
              <a:gd name="connsiteY370" fmla="*/ 3151481 h 3833160"/>
              <a:gd name="connsiteX371" fmla="*/ 546509 w 1912672"/>
              <a:gd name="connsiteY371" fmla="*/ 3169029 h 3833160"/>
              <a:gd name="connsiteX372" fmla="*/ 591005 w 1912672"/>
              <a:gd name="connsiteY372" fmla="*/ 3194544 h 3833160"/>
              <a:gd name="connsiteX373" fmla="*/ 643386 w 1912672"/>
              <a:gd name="connsiteY373" fmla="*/ 3146702 h 3833160"/>
              <a:gd name="connsiteX374" fmla="*/ 689192 w 1912672"/>
              <a:gd name="connsiteY374" fmla="*/ 3097589 h 3833160"/>
              <a:gd name="connsiteX375" fmla="*/ 728837 w 1912672"/>
              <a:gd name="connsiteY375" fmla="*/ 3047570 h 3833160"/>
              <a:gd name="connsiteX376" fmla="*/ 763151 w 1912672"/>
              <a:gd name="connsiteY376" fmla="*/ 2997373 h 3833160"/>
              <a:gd name="connsiteX377" fmla="*/ 792509 w 1912672"/>
              <a:gd name="connsiteY377" fmla="*/ 2946426 h 3833160"/>
              <a:gd name="connsiteX378" fmla="*/ 818742 w 1912672"/>
              <a:gd name="connsiteY378" fmla="*/ 2896035 h 3833160"/>
              <a:gd name="connsiteX379" fmla="*/ 840539 w 1912672"/>
              <a:gd name="connsiteY379" fmla="*/ 2845651 h 3833160"/>
              <a:gd name="connsiteX380" fmla="*/ 868659 w 1912672"/>
              <a:gd name="connsiteY380" fmla="*/ 2777611 h 3833160"/>
              <a:gd name="connsiteX381" fmla="*/ 886079 w 1912672"/>
              <a:gd name="connsiteY381" fmla="*/ 2678806 h 3833160"/>
              <a:gd name="connsiteX382" fmla="*/ 894665 w 1912672"/>
              <a:gd name="connsiteY382" fmla="*/ 2574247 h 3833160"/>
              <a:gd name="connsiteX383" fmla="*/ 910157 w 1912672"/>
              <a:gd name="connsiteY383" fmla="*/ 2532162 h 3833160"/>
              <a:gd name="connsiteX384" fmla="*/ 923410 w 1912672"/>
              <a:gd name="connsiteY384" fmla="*/ 2485372 h 3833160"/>
              <a:gd name="connsiteX385" fmla="*/ 935916 w 1912672"/>
              <a:gd name="connsiteY385" fmla="*/ 2433353 h 3833160"/>
              <a:gd name="connsiteX386" fmla="*/ 947488 w 1912672"/>
              <a:gd name="connsiteY386" fmla="*/ 2377937 h 3833160"/>
              <a:gd name="connsiteX387" fmla="*/ 956821 w 1912672"/>
              <a:gd name="connsiteY387" fmla="*/ 2318077 h 3833160"/>
              <a:gd name="connsiteX388" fmla="*/ 963914 w 1912672"/>
              <a:gd name="connsiteY388" fmla="*/ 2257171 h 3833160"/>
              <a:gd name="connsiteX389" fmla="*/ 970820 w 1912672"/>
              <a:gd name="connsiteY389" fmla="*/ 2193390 h 3833160"/>
              <a:gd name="connsiteX390" fmla="*/ 975486 w 1912672"/>
              <a:gd name="connsiteY390" fmla="*/ 2128825 h 3833160"/>
              <a:gd name="connsiteX391" fmla="*/ 979406 w 1912672"/>
              <a:gd name="connsiteY391" fmla="*/ 2061646 h 3833160"/>
              <a:gd name="connsiteX392" fmla="*/ 979406 w 1912672"/>
              <a:gd name="connsiteY392" fmla="*/ 1995512 h 3833160"/>
              <a:gd name="connsiteX393" fmla="*/ 979406 w 1912672"/>
              <a:gd name="connsiteY393" fmla="*/ 1930162 h 3833160"/>
              <a:gd name="connsiteX394" fmla="*/ 975486 w 1912672"/>
              <a:gd name="connsiteY394" fmla="*/ 1864552 h 3833160"/>
              <a:gd name="connsiteX395" fmla="*/ 970073 w 1912672"/>
              <a:gd name="connsiteY395" fmla="*/ 1801555 h 3833160"/>
              <a:gd name="connsiteX396" fmla="*/ 963167 w 1912672"/>
              <a:gd name="connsiteY396" fmla="*/ 1740126 h 3833160"/>
              <a:gd name="connsiteX397" fmla="*/ 952901 w 1912672"/>
              <a:gd name="connsiteY397" fmla="*/ 1680789 h 3833160"/>
              <a:gd name="connsiteX398" fmla="*/ 938902 w 1912672"/>
              <a:gd name="connsiteY398" fmla="*/ 1625634 h 3833160"/>
              <a:gd name="connsiteX399" fmla="*/ 923410 w 1912672"/>
              <a:gd name="connsiteY399" fmla="*/ 1573354 h 3833160"/>
              <a:gd name="connsiteX400" fmla="*/ 904744 w 1912672"/>
              <a:gd name="connsiteY400" fmla="*/ 1526564 h 3833160"/>
              <a:gd name="connsiteX401" fmla="*/ 883839 w 1912672"/>
              <a:gd name="connsiteY401" fmla="*/ 1485263 h 3833160"/>
              <a:gd name="connsiteX402" fmla="*/ 859574 w 1912672"/>
              <a:gd name="connsiteY402" fmla="*/ 1448667 h 3833160"/>
              <a:gd name="connsiteX403" fmla="*/ 832510 w 1912672"/>
              <a:gd name="connsiteY403" fmla="*/ 1419129 h 3833160"/>
              <a:gd name="connsiteX404" fmla="*/ 801338 w 1912672"/>
              <a:gd name="connsiteY404" fmla="*/ 1396649 h 3833160"/>
              <a:gd name="connsiteX405" fmla="*/ 774834 w 1912672"/>
              <a:gd name="connsiteY405" fmla="*/ 1383318 h 3833160"/>
              <a:gd name="connsiteX406" fmla="*/ 745342 w 1912672"/>
              <a:gd name="connsiteY406" fmla="*/ 1377829 h 3833160"/>
              <a:gd name="connsiteX407" fmla="*/ 714918 w 1912672"/>
              <a:gd name="connsiteY407" fmla="*/ 1377829 h 3833160"/>
              <a:gd name="connsiteX408" fmla="*/ 683187 w 1912672"/>
              <a:gd name="connsiteY408" fmla="*/ 1381750 h 3833160"/>
              <a:gd name="connsiteX409" fmla="*/ 652016 w 1912672"/>
              <a:gd name="connsiteY409" fmla="*/ 1388023 h 3833160"/>
              <a:gd name="connsiteX410" fmla="*/ 620845 w 1912672"/>
              <a:gd name="connsiteY410" fmla="*/ 1396649 h 3833160"/>
              <a:gd name="connsiteX411" fmla="*/ 589860 w 1912672"/>
              <a:gd name="connsiteY411" fmla="*/ 1403446 h 3833160"/>
              <a:gd name="connsiteX412" fmla="*/ 559436 w 1912672"/>
              <a:gd name="connsiteY412" fmla="*/ 1410503 h 3833160"/>
              <a:gd name="connsiteX413" fmla="*/ 531438 w 1912672"/>
              <a:gd name="connsiteY413" fmla="*/ 1414424 h 3833160"/>
              <a:gd name="connsiteX414" fmla="*/ 467602 w 1912672"/>
              <a:gd name="connsiteY414" fmla="*/ 1417561 h 3833160"/>
              <a:gd name="connsiteX415" fmla="*/ 405447 w 1912672"/>
              <a:gd name="connsiteY415" fmla="*/ 1414424 h 3833160"/>
              <a:gd name="connsiteX416" fmla="*/ 347958 w 1912672"/>
              <a:gd name="connsiteY416" fmla="*/ 1407367 h 3833160"/>
              <a:gd name="connsiteX417" fmla="*/ 292708 w 1912672"/>
              <a:gd name="connsiteY417" fmla="*/ 1397433 h 3833160"/>
              <a:gd name="connsiteX418" fmla="*/ 238952 w 1912672"/>
              <a:gd name="connsiteY418" fmla="*/ 1384886 h 3833160"/>
              <a:gd name="connsiteX419" fmla="*/ 187622 w 1912672"/>
              <a:gd name="connsiteY419" fmla="*/ 1372339 h 3833160"/>
              <a:gd name="connsiteX420" fmla="*/ 139466 w 1912672"/>
              <a:gd name="connsiteY420" fmla="*/ 1358485 h 3833160"/>
              <a:gd name="connsiteX421" fmla="*/ 142639 w 1912672"/>
              <a:gd name="connsiteY421" fmla="*/ 1342801 h 3833160"/>
              <a:gd name="connsiteX422" fmla="*/ 208714 w 1912672"/>
              <a:gd name="connsiteY422" fmla="*/ 1352212 h 3833160"/>
              <a:gd name="connsiteX423" fmla="*/ 274043 w 1912672"/>
              <a:gd name="connsiteY423" fmla="*/ 1358485 h 3833160"/>
              <a:gd name="connsiteX424" fmla="*/ 337878 w 1912672"/>
              <a:gd name="connsiteY424" fmla="*/ 1360838 h 3833160"/>
              <a:gd name="connsiteX425" fmla="*/ 400034 w 1912672"/>
              <a:gd name="connsiteY425" fmla="*/ 1358485 h 3833160"/>
              <a:gd name="connsiteX426" fmla="*/ 460696 w 1912672"/>
              <a:gd name="connsiteY426" fmla="*/ 1349859 h 3833160"/>
              <a:gd name="connsiteX427" fmla="*/ 519865 w 1912672"/>
              <a:gd name="connsiteY427" fmla="*/ 1336528 h 3833160"/>
              <a:gd name="connsiteX428" fmla="*/ 576608 w 1912672"/>
              <a:gd name="connsiteY428" fmla="*/ 1318753 h 3833160"/>
              <a:gd name="connsiteX429" fmla="*/ 630177 w 1912672"/>
              <a:gd name="connsiteY429" fmla="*/ 1292874 h 3833160"/>
              <a:gd name="connsiteX430" fmla="*/ 699426 w 1912672"/>
              <a:gd name="connsiteY430" fmla="*/ 1258631 h 3833160"/>
              <a:gd name="connsiteX431" fmla="*/ 572688 w 1912672"/>
              <a:gd name="connsiteY431" fmla="*/ 1147276 h 3833160"/>
              <a:gd name="connsiteX432" fmla="*/ 459203 w 1912672"/>
              <a:gd name="connsiteY432" fmla="*/ 1022589 h 3833160"/>
              <a:gd name="connsiteX433" fmla="*/ 396861 w 1912672"/>
              <a:gd name="connsiteY433" fmla="*/ 1029647 h 3833160"/>
              <a:gd name="connsiteX434" fmla="*/ 336198 w 1912672"/>
              <a:gd name="connsiteY434" fmla="*/ 1029647 h 3833160"/>
              <a:gd name="connsiteX435" fmla="*/ 280949 w 1912672"/>
              <a:gd name="connsiteY435" fmla="*/ 1022589 h 3833160"/>
              <a:gd name="connsiteX436" fmla="*/ 228873 w 1912672"/>
              <a:gd name="connsiteY436" fmla="*/ 1007951 h 3833160"/>
              <a:gd name="connsiteX437" fmla="*/ 180716 w 1912672"/>
              <a:gd name="connsiteY437" fmla="*/ 986777 h 3833160"/>
              <a:gd name="connsiteX438" fmla="*/ 138719 w 1912672"/>
              <a:gd name="connsiteY438" fmla="*/ 960376 h 3833160"/>
              <a:gd name="connsiteX439" fmla="*/ 101389 w 1912672"/>
              <a:gd name="connsiteY439" fmla="*/ 927701 h 3833160"/>
              <a:gd name="connsiteX440" fmla="*/ 70218 w 1912672"/>
              <a:gd name="connsiteY440" fmla="*/ 889537 h 3833160"/>
              <a:gd name="connsiteX441" fmla="*/ 46139 w 1912672"/>
              <a:gd name="connsiteY441" fmla="*/ 848236 h 3833160"/>
              <a:gd name="connsiteX442" fmla="*/ 49312 w 1912672"/>
              <a:gd name="connsiteY442" fmla="*/ 841179 h 3833160"/>
              <a:gd name="connsiteX443" fmla="*/ 59392 w 1912672"/>
              <a:gd name="connsiteY443" fmla="*/ 848236 h 3833160"/>
              <a:gd name="connsiteX444" fmla="*/ 71897 w 1912672"/>
              <a:gd name="connsiteY444" fmla="*/ 875422 h 3833160"/>
              <a:gd name="connsiteX445" fmla="*/ 92056 w 1912672"/>
              <a:gd name="connsiteY445" fmla="*/ 898948 h 3833160"/>
              <a:gd name="connsiteX446" fmla="*/ 116881 w 1912672"/>
              <a:gd name="connsiteY446" fmla="*/ 922212 h 3833160"/>
              <a:gd name="connsiteX447" fmla="*/ 146559 w 1912672"/>
              <a:gd name="connsiteY447" fmla="*/ 940248 h 3833160"/>
              <a:gd name="connsiteX448" fmla="*/ 180716 w 1912672"/>
              <a:gd name="connsiteY448" fmla="*/ 955671 h 3833160"/>
              <a:gd name="connsiteX449" fmla="*/ 216554 w 1912672"/>
              <a:gd name="connsiteY449" fmla="*/ 967434 h 3833160"/>
              <a:gd name="connsiteX450" fmla="*/ 254631 w 1912672"/>
              <a:gd name="connsiteY450" fmla="*/ 974492 h 3833160"/>
              <a:gd name="connsiteX451" fmla="*/ 294201 w 1912672"/>
              <a:gd name="connsiteY451" fmla="*/ 976844 h 3833160"/>
              <a:gd name="connsiteX452" fmla="*/ 332279 w 1912672"/>
              <a:gd name="connsiteY452" fmla="*/ 976060 h 3833160"/>
              <a:gd name="connsiteX453" fmla="*/ 353371 w 1912672"/>
              <a:gd name="connsiteY453" fmla="*/ 972923 h 3833160"/>
              <a:gd name="connsiteX454" fmla="*/ 372036 w 1912672"/>
              <a:gd name="connsiteY454" fmla="*/ 972923 h 3833160"/>
              <a:gd name="connsiteX455" fmla="*/ 388275 w 1912672"/>
              <a:gd name="connsiteY455" fmla="*/ 969786 h 3833160"/>
              <a:gd name="connsiteX456" fmla="*/ 403954 w 1912672"/>
              <a:gd name="connsiteY456" fmla="*/ 965865 h 3833160"/>
              <a:gd name="connsiteX457" fmla="*/ 417206 w 1912672"/>
              <a:gd name="connsiteY457" fmla="*/ 957239 h 3833160"/>
              <a:gd name="connsiteX458" fmla="*/ 379875 w 1912672"/>
              <a:gd name="connsiteY458" fmla="*/ 886400 h 3833160"/>
              <a:gd name="connsiteX459" fmla="*/ 347958 w 1912672"/>
              <a:gd name="connsiteY459" fmla="*/ 817130 h 3833160"/>
              <a:gd name="connsiteX460" fmla="*/ 317533 w 1912672"/>
              <a:gd name="connsiteY460" fmla="*/ 744723 h 3833160"/>
              <a:gd name="connsiteX461" fmla="*/ 291215 w 1912672"/>
              <a:gd name="connsiteY461" fmla="*/ 669963 h 3833160"/>
              <a:gd name="connsiteX462" fmla="*/ 265457 w 1912672"/>
              <a:gd name="connsiteY462" fmla="*/ 588930 h 3833160"/>
              <a:gd name="connsiteX463" fmla="*/ 241379 w 1912672"/>
              <a:gd name="connsiteY463" fmla="*/ 501623 h 3833160"/>
              <a:gd name="connsiteX464" fmla="*/ 238952 w 1912672"/>
              <a:gd name="connsiteY464" fmla="*/ 485939 h 3833160"/>
              <a:gd name="connsiteX465" fmla="*/ 232793 w 1912672"/>
              <a:gd name="connsiteY465" fmla="*/ 464243 h 3833160"/>
              <a:gd name="connsiteX466" fmla="*/ 228873 w 1912672"/>
              <a:gd name="connsiteY466" fmla="*/ 440194 h 3833160"/>
              <a:gd name="connsiteX467" fmla="*/ 223460 w 1912672"/>
              <a:gd name="connsiteY467" fmla="*/ 415884 h 3833160"/>
              <a:gd name="connsiteX468" fmla="*/ 218794 w 1912672"/>
              <a:gd name="connsiteY468" fmla="*/ 389483 h 3833160"/>
              <a:gd name="connsiteX469" fmla="*/ 217300 w 1912672"/>
              <a:gd name="connsiteY469" fmla="*/ 365173 h 3833160"/>
              <a:gd name="connsiteX470" fmla="*/ 217300 w 1912672"/>
              <a:gd name="connsiteY470" fmla="*/ 342693 h 3833160"/>
              <a:gd name="connsiteX471" fmla="*/ 220287 w 1912672"/>
              <a:gd name="connsiteY471" fmla="*/ 322565 h 3833160"/>
              <a:gd name="connsiteX472" fmla="*/ 225886 w 1912672"/>
              <a:gd name="connsiteY472" fmla="*/ 308450 h 3833160"/>
              <a:gd name="connsiteX473" fmla="*/ 232793 w 1912672"/>
              <a:gd name="connsiteY473" fmla="*/ 311586 h 3833160"/>
              <a:gd name="connsiteX474" fmla="*/ 238952 w 1912672"/>
              <a:gd name="connsiteY474" fmla="*/ 391051 h 3833160"/>
              <a:gd name="connsiteX475" fmla="*/ 252951 w 1912672"/>
              <a:gd name="connsiteY475" fmla="*/ 470516 h 3833160"/>
              <a:gd name="connsiteX476" fmla="*/ 274043 w 1912672"/>
              <a:gd name="connsiteY476" fmla="*/ 548413 h 3833160"/>
              <a:gd name="connsiteX477" fmla="*/ 299614 w 1912672"/>
              <a:gd name="connsiteY477" fmla="*/ 620036 h 3833160"/>
              <a:gd name="connsiteX478" fmla="*/ 327612 w 1912672"/>
              <a:gd name="connsiteY478" fmla="*/ 686954 h 3833160"/>
              <a:gd name="connsiteX479" fmla="*/ 353371 w 1912672"/>
              <a:gd name="connsiteY479" fmla="*/ 730607 h 3833160"/>
              <a:gd name="connsiteX480" fmla="*/ 350197 w 1912672"/>
              <a:gd name="connsiteY480" fmla="*/ 732176 h 3833160"/>
              <a:gd name="connsiteX481" fmla="*/ 350197 w 1912672"/>
              <a:gd name="connsiteY481" fmla="*/ 733744 h 3833160"/>
              <a:gd name="connsiteX482" fmla="*/ 351877 w 1912672"/>
              <a:gd name="connsiteY482" fmla="*/ 735313 h 3833160"/>
              <a:gd name="connsiteX483" fmla="*/ 353371 w 1912672"/>
              <a:gd name="connsiteY483" fmla="*/ 736097 h 3833160"/>
              <a:gd name="connsiteX484" fmla="*/ 356544 w 1912672"/>
              <a:gd name="connsiteY484" fmla="*/ 737665 h 3833160"/>
              <a:gd name="connsiteX485" fmla="*/ 357290 w 1912672"/>
              <a:gd name="connsiteY485" fmla="*/ 740802 h 3833160"/>
              <a:gd name="connsiteX486" fmla="*/ 358784 w 1912672"/>
              <a:gd name="connsiteY486" fmla="*/ 742370 h 3833160"/>
              <a:gd name="connsiteX487" fmla="*/ 360277 w 1912672"/>
              <a:gd name="connsiteY487" fmla="*/ 744723 h 3833160"/>
              <a:gd name="connsiteX488" fmla="*/ 360277 w 1912672"/>
              <a:gd name="connsiteY488" fmla="*/ 743154 h 3833160"/>
              <a:gd name="connsiteX489" fmla="*/ 358784 w 1912672"/>
              <a:gd name="connsiteY489" fmla="*/ 742370 h 3833160"/>
              <a:gd name="connsiteX490" fmla="*/ 353371 w 1912672"/>
              <a:gd name="connsiteY490" fmla="*/ 730607 h 3833160"/>
              <a:gd name="connsiteX491" fmla="*/ 372036 w 1912672"/>
              <a:gd name="connsiteY491" fmla="*/ 716492 h 3833160"/>
              <a:gd name="connsiteX492" fmla="*/ 389955 w 1912672"/>
              <a:gd name="connsiteY492" fmla="*/ 692443 h 3833160"/>
              <a:gd name="connsiteX493" fmla="*/ 406940 w 1912672"/>
              <a:gd name="connsiteY493" fmla="*/ 664474 h 3833160"/>
              <a:gd name="connsiteX494" fmla="*/ 422619 w 1912672"/>
              <a:gd name="connsiteY494" fmla="*/ 630231 h 3833160"/>
              <a:gd name="connsiteX495" fmla="*/ 436618 w 1912672"/>
              <a:gd name="connsiteY495" fmla="*/ 592066 h 3833160"/>
              <a:gd name="connsiteX496" fmla="*/ 449870 w 1912672"/>
              <a:gd name="connsiteY496" fmla="*/ 552334 h 3833160"/>
              <a:gd name="connsiteX497" fmla="*/ 460696 w 1912672"/>
              <a:gd name="connsiteY497" fmla="*/ 511033 h 3833160"/>
              <a:gd name="connsiteX498" fmla="*/ 470776 w 1912672"/>
              <a:gd name="connsiteY498" fmla="*/ 471301 h 3833160"/>
              <a:gd name="connsiteX499" fmla="*/ 479362 w 1912672"/>
              <a:gd name="connsiteY499" fmla="*/ 433136 h 3833160"/>
              <a:gd name="connsiteX500" fmla="*/ 480855 w 1912672"/>
              <a:gd name="connsiteY500" fmla="*/ 484370 h 3833160"/>
              <a:gd name="connsiteX501" fmla="*/ 479362 w 1912672"/>
              <a:gd name="connsiteY501" fmla="*/ 531161 h 3833160"/>
              <a:gd name="connsiteX502" fmla="*/ 472269 w 1912672"/>
              <a:gd name="connsiteY502" fmla="*/ 574814 h 3833160"/>
              <a:gd name="connsiteX503" fmla="*/ 462189 w 1912672"/>
              <a:gd name="connsiteY503" fmla="*/ 618468 h 3833160"/>
              <a:gd name="connsiteX504" fmla="*/ 448190 w 1912672"/>
              <a:gd name="connsiteY504" fmla="*/ 659769 h 3833160"/>
              <a:gd name="connsiteX505" fmla="*/ 428032 w 1912672"/>
              <a:gd name="connsiteY505" fmla="*/ 701069 h 3833160"/>
              <a:gd name="connsiteX506" fmla="*/ 381369 w 1912672"/>
              <a:gd name="connsiteY506" fmla="*/ 791252 h 3833160"/>
              <a:gd name="connsiteX507" fmla="*/ 429525 w 1912672"/>
              <a:gd name="connsiteY507" fmla="*/ 863920 h 3833160"/>
              <a:gd name="connsiteX508" fmla="*/ 481601 w 1912672"/>
              <a:gd name="connsiteY508" fmla="*/ 931622 h 3833160"/>
              <a:gd name="connsiteX509" fmla="*/ 538531 w 1912672"/>
              <a:gd name="connsiteY509" fmla="*/ 995403 h 3833160"/>
              <a:gd name="connsiteX510" fmla="*/ 599193 w 1912672"/>
              <a:gd name="connsiteY510" fmla="*/ 1053957 h 3833160"/>
              <a:gd name="connsiteX511" fmla="*/ 816831 w 1912672"/>
              <a:gd name="connsiteY511" fmla="*/ 1205045 h 3833160"/>
              <a:gd name="connsiteX512" fmla="*/ 823924 w 1912672"/>
              <a:gd name="connsiteY512" fmla="*/ 1199555 h 3833160"/>
              <a:gd name="connsiteX513" fmla="*/ 806005 w 1912672"/>
              <a:gd name="connsiteY513" fmla="*/ 1132637 h 3833160"/>
              <a:gd name="connsiteX514" fmla="*/ 792006 w 1912672"/>
              <a:gd name="connsiteY514" fmla="*/ 1060753 h 3833160"/>
              <a:gd name="connsiteX515" fmla="*/ 780247 w 1912672"/>
              <a:gd name="connsiteY515" fmla="*/ 982856 h 3833160"/>
              <a:gd name="connsiteX516" fmla="*/ 774834 w 1912672"/>
              <a:gd name="connsiteY516" fmla="*/ 903391 h 3833160"/>
              <a:gd name="connsiteX517" fmla="*/ 770167 w 1912672"/>
              <a:gd name="connsiteY517" fmla="*/ 820267 h 3833160"/>
              <a:gd name="connsiteX518" fmla="*/ 770167 w 1912672"/>
              <a:gd name="connsiteY518" fmla="*/ 735313 h 3833160"/>
              <a:gd name="connsiteX519" fmla="*/ 773340 w 1912672"/>
              <a:gd name="connsiteY519" fmla="*/ 649574 h 3833160"/>
              <a:gd name="connsiteX520" fmla="*/ 780247 w 1912672"/>
              <a:gd name="connsiteY520" fmla="*/ 564620 h 3833160"/>
              <a:gd name="connsiteX521" fmla="*/ 790513 w 1912672"/>
              <a:gd name="connsiteY521" fmla="*/ 479927 h 3833160"/>
              <a:gd name="connsiteX522" fmla="*/ 801338 w 1912672"/>
              <a:gd name="connsiteY522" fmla="*/ 398109 h 3833160"/>
              <a:gd name="connsiteX523" fmla="*/ 816831 w 1912672"/>
              <a:gd name="connsiteY523" fmla="*/ 318644 h 3833160"/>
              <a:gd name="connsiteX524" fmla="*/ 835496 w 1912672"/>
              <a:gd name="connsiteY524" fmla="*/ 243884 h 3833160"/>
              <a:gd name="connsiteX525" fmla="*/ 854908 w 1912672"/>
              <a:gd name="connsiteY525" fmla="*/ 173046 h 3833160"/>
              <a:gd name="connsiteX526" fmla="*/ 877493 w 1912672"/>
              <a:gd name="connsiteY526" fmla="*/ 109003 h 3833160"/>
              <a:gd name="connsiteX527" fmla="*/ 901571 w 1912672"/>
              <a:gd name="connsiteY527" fmla="*/ 50711 h 3833160"/>
              <a:gd name="connsiteX528" fmla="*/ 930503 w 1912672"/>
              <a:gd name="connsiteY528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31784 w 1912672"/>
              <a:gd name="connsiteY218" fmla="*/ 2981193 h 3833160"/>
              <a:gd name="connsiteX219" fmla="*/ 1052936 w 1912672"/>
              <a:gd name="connsiteY219" fmla="*/ 3127318 h 3833160"/>
              <a:gd name="connsiteX220" fmla="*/ 1055550 w 1912672"/>
              <a:gd name="connsiteY220" fmla="*/ 3272471 h 3833160"/>
              <a:gd name="connsiteX221" fmla="*/ 1106379 w 1912672"/>
              <a:gd name="connsiteY221" fmla="*/ 3308927 h 3833160"/>
              <a:gd name="connsiteX222" fmla="*/ 1151347 w 1912672"/>
              <a:gd name="connsiteY222" fmla="*/ 3348334 h 3833160"/>
              <a:gd name="connsiteX223" fmla="*/ 1187691 w 1912672"/>
              <a:gd name="connsiteY223" fmla="*/ 3388268 h 3833160"/>
              <a:gd name="connsiteX224" fmla="*/ 1216725 w 1912672"/>
              <a:gd name="connsiteY224" fmla="*/ 3430484 h 3833160"/>
              <a:gd name="connsiteX225" fmla="*/ 1238582 w 1912672"/>
              <a:gd name="connsiteY225" fmla="*/ 3473897 h 3833160"/>
              <a:gd name="connsiteX226" fmla="*/ 1252456 w 1912672"/>
              <a:gd name="connsiteY226" fmla="*/ 3516304 h 3833160"/>
              <a:gd name="connsiteX227" fmla="*/ 1258768 w 1912672"/>
              <a:gd name="connsiteY227" fmla="*/ 3559273 h 3833160"/>
              <a:gd name="connsiteX228" fmla="*/ 1256926 w 1912672"/>
              <a:gd name="connsiteY228" fmla="*/ 3601386 h 3833160"/>
              <a:gd name="connsiteX229" fmla="*/ 1247774 w 1912672"/>
              <a:gd name="connsiteY229" fmla="*/ 3640689 h 3833160"/>
              <a:gd name="connsiteX230" fmla="*/ 1240808 w 1912672"/>
              <a:gd name="connsiteY230" fmla="*/ 3642671 h 3833160"/>
              <a:gd name="connsiteX231" fmla="*/ 1237950 w 1912672"/>
              <a:gd name="connsiteY231" fmla="*/ 3632080 h 3833160"/>
              <a:gd name="connsiteX232" fmla="*/ 1246452 w 1912672"/>
              <a:gd name="connsiteY232" fmla="*/ 3608381 h 3833160"/>
              <a:gd name="connsiteX233" fmla="*/ 1246889 w 1912672"/>
              <a:gd name="connsiteY233" fmla="*/ 3581808 h 3833160"/>
              <a:gd name="connsiteX234" fmla="*/ 1243694 w 1912672"/>
              <a:gd name="connsiteY234" fmla="*/ 3552354 h 3833160"/>
              <a:gd name="connsiteX235" fmla="*/ 1233485 w 1912672"/>
              <a:gd name="connsiteY235" fmla="*/ 3522742 h 3833160"/>
              <a:gd name="connsiteX236" fmla="*/ 1218246 w 1912672"/>
              <a:gd name="connsiteY236" fmla="*/ 3491717 h 3833160"/>
              <a:gd name="connsiteX237" fmla="*/ 1199371 w 1912672"/>
              <a:gd name="connsiteY237" fmla="*/ 3461697 h 3833160"/>
              <a:gd name="connsiteX238" fmla="*/ 1175758 w 1912672"/>
              <a:gd name="connsiteY238" fmla="*/ 3432919 h 3833160"/>
              <a:gd name="connsiteX239" fmla="*/ 1147962 w 1912672"/>
              <a:gd name="connsiteY239" fmla="*/ 3405866 h 3833160"/>
              <a:gd name="connsiteX240" fmla="*/ 1119222 w 1912672"/>
              <a:gd name="connsiteY240" fmla="*/ 3381579 h 3833160"/>
              <a:gd name="connsiteX241" fmla="*/ 1101535 w 1912672"/>
              <a:gd name="connsiteY241" fmla="*/ 3369675 h 3833160"/>
              <a:gd name="connsiteX242" fmla="*/ 1087698 w 1912672"/>
              <a:gd name="connsiteY242" fmla="*/ 3357550 h 3833160"/>
              <a:gd name="connsiteX243" fmla="*/ 1073608 w 1912672"/>
              <a:gd name="connsiteY243" fmla="*/ 3348798 h 3833160"/>
              <a:gd name="connsiteX244" fmla="*/ 1059423 w 1912672"/>
              <a:gd name="connsiteY244" fmla="*/ 3340859 h 3833160"/>
              <a:gd name="connsiteX245" fmla="*/ 1043960 w 1912672"/>
              <a:gd name="connsiteY245" fmla="*/ 3337192 h 3833160"/>
              <a:gd name="connsiteX246" fmla="*/ 1025322 w 1912672"/>
              <a:gd name="connsiteY246" fmla="*/ 3402025 h 3833160"/>
              <a:gd name="connsiteX247" fmla="*/ 1003697 w 1912672"/>
              <a:gd name="connsiteY247" fmla="*/ 3462443 h 3833160"/>
              <a:gd name="connsiteX248" fmla="*/ 978914 w 1912672"/>
              <a:gd name="connsiteY248" fmla="*/ 3523689 h 3833160"/>
              <a:gd name="connsiteX249" fmla="*/ 949550 w 1912672"/>
              <a:gd name="connsiteY249" fmla="*/ 3583615 h 3833160"/>
              <a:gd name="connsiteX250" fmla="*/ 915669 w 1912672"/>
              <a:gd name="connsiteY250" fmla="*/ 3646771 h 3833160"/>
              <a:gd name="connsiteX251" fmla="*/ 876441 w 1912672"/>
              <a:gd name="connsiteY251" fmla="*/ 3712430 h 3833160"/>
              <a:gd name="connsiteX252" fmla="*/ 867986 w 1912672"/>
              <a:gd name="connsiteY252" fmla="*/ 3722991 h 3833160"/>
              <a:gd name="connsiteX253" fmla="*/ 858368 w 1912672"/>
              <a:gd name="connsiteY253" fmla="*/ 3739422 h 3833160"/>
              <a:gd name="connsiteX254" fmla="*/ 845551 w 1912672"/>
              <a:gd name="connsiteY254" fmla="*/ 3755745 h 3833160"/>
              <a:gd name="connsiteX255" fmla="*/ 833671 w 1912672"/>
              <a:gd name="connsiteY255" fmla="*/ 3773189 h 3833160"/>
              <a:gd name="connsiteX256" fmla="*/ 819871 w 1912672"/>
              <a:gd name="connsiteY256" fmla="*/ 3791345 h 3833160"/>
              <a:gd name="connsiteX257" fmla="*/ 805085 w 1912672"/>
              <a:gd name="connsiteY257" fmla="*/ 3806242 h 3833160"/>
              <a:gd name="connsiteX258" fmla="*/ 790388 w 1912672"/>
              <a:gd name="connsiteY258" fmla="*/ 3819121 h 3833160"/>
              <a:gd name="connsiteX259" fmla="*/ 775016 w 1912672"/>
              <a:gd name="connsiteY259" fmla="*/ 3828711 h 3833160"/>
              <a:gd name="connsiteX260" fmla="*/ 761637 w 1912672"/>
              <a:gd name="connsiteY260" fmla="*/ 3833160 h 3833160"/>
              <a:gd name="connsiteX261" fmla="*/ 758567 w 1912672"/>
              <a:gd name="connsiteY261" fmla="*/ 3826878 h 3833160"/>
              <a:gd name="connsiteX262" fmla="*/ 805952 w 1912672"/>
              <a:gd name="connsiteY262" fmla="*/ 3777351 h 3833160"/>
              <a:gd name="connsiteX263" fmla="*/ 847525 w 1912672"/>
              <a:gd name="connsiteY263" fmla="*/ 3722733 h 3833160"/>
              <a:gd name="connsiteX264" fmla="*/ 882815 w 1912672"/>
              <a:gd name="connsiteY264" fmla="*/ 3664405 h 3833160"/>
              <a:gd name="connsiteX265" fmla="*/ 910683 w 1912672"/>
              <a:gd name="connsiteY265" fmla="*/ 3606761 h 3833160"/>
              <a:gd name="connsiteX266" fmla="*/ 933675 w 1912672"/>
              <a:gd name="connsiteY266" fmla="*/ 3550236 h 3833160"/>
              <a:gd name="connsiteX267" fmla="*/ 943120 w 1912672"/>
              <a:gd name="connsiteY267" fmla="*/ 3508495 h 3833160"/>
              <a:gd name="connsiteX268" fmla="*/ 946497 w 1912672"/>
              <a:gd name="connsiteY268" fmla="*/ 3509658 h 3833160"/>
              <a:gd name="connsiteX269" fmla="*/ 947522 w 1912672"/>
              <a:gd name="connsiteY269" fmla="*/ 3508759 h 3833160"/>
              <a:gd name="connsiteX270" fmla="*/ 947302 w 1912672"/>
              <a:gd name="connsiteY270" fmla="*/ 3506770 h 3833160"/>
              <a:gd name="connsiteX271" fmla="*/ 946709 w 1912672"/>
              <a:gd name="connsiteY271" fmla="*/ 3505350 h 3833160"/>
              <a:gd name="connsiteX272" fmla="*/ 945381 w 1912672"/>
              <a:gd name="connsiteY272" fmla="*/ 3502390 h 3833160"/>
              <a:gd name="connsiteX273" fmla="*/ 946879 w 1912672"/>
              <a:gd name="connsiteY273" fmla="*/ 3500109 h 3833160"/>
              <a:gd name="connsiteX274" fmla="*/ 946796 w 1912672"/>
              <a:gd name="connsiteY274" fmla="*/ 3498240 h 3833160"/>
              <a:gd name="connsiteX275" fmla="*/ 947228 w 1912672"/>
              <a:gd name="connsiteY275" fmla="*/ 3495922 h 3833160"/>
              <a:gd name="connsiteX276" fmla="*/ 946202 w 1912672"/>
              <a:gd name="connsiteY276" fmla="*/ 3496821 h 3833160"/>
              <a:gd name="connsiteX277" fmla="*/ 946796 w 1912672"/>
              <a:gd name="connsiteY277" fmla="*/ 3498240 h 3833160"/>
              <a:gd name="connsiteX278" fmla="*/ 943120 w 1912672"/>
              <a:gd name="connsiteY278" fmla="*/ 3508495 h 3833160"/>
              <a:gd name="connsiteX279" fmla="*/ 920055 w 1912672"/>
              <a:gd name="connsiteY279" fmla="*/ 3504456 h 3833160"/>
              <a:gd name="connsiteX280" fmla="*/ 891050 w 1912672"/>
              <a:gd name="connsiteY280" fmla="*/ 3506594 h 3833160"/>
              <a:gd name="connsiteX281" fmla="*/ 860172 w 1912672"/>
              <a:gd name="connsiteY281" fmla="*/ 3511582 h 3833160"/>
              <a:gd name="connsiteX282" fmla="*/ 826163 w 1912672"/>
              <a:gd name="connsiteY282" fmla="*/ 3521016 h 3833160"/>
              <a:gd name="connsiteX283" fmla="*/ 790835 w 1912672"/>
              <a:gd name="connsiteY283" fmla="*/ 3533785 h 3833160"/>
              <a:gd name="connsiteX284" fmla="*/ 755037 w 1912672"/>
              <a:gd name="connsiteY284" fmla="*/ 3547939 h 3833160"/>
              <a:gd name="connsiteX285" fmla="*/ 720010 w 1912672"/>
              <a:gd name="connsiteY285" fmla="*/ 3564567 h 3833160"/>
              <a:gd name="connsiteX286" fmla="*/ 686563 w 1912672"/>
              <a:gd name="connsiteY286" fmla="*/ 3580781 h 3833160"/>
              <a:gd name="connsiteX287" fmla="*/ 655247 w 1912672"/>
              <a:gd name="connsiteY287" fmla="*/ 3597068 h 3833160"/>
              <a:gd name="connsiteX288" fmla="*/ 687635 w 1912672"/>
              <a:gd name="connsiteY288" fmla="*/ 3566747 h 3833160"/>
              <a:gd name="connsiteX289" fmla="*/ 719332 w 1912672"/>
              <a:gd name="connsiteY289" fmla="*/ 3540910 h 3833160"/>
              <a:gd name="connsiteX290" fmla="*/ 753129 w 1912672"/>
              <a:gd name="connsiteY290" fmla="*/ 3520510 h 3833160"/>
              <a:gd name="connsiteX291" fmla="*/ 789139 w 1912672"/>
              <a:gd name="connsiteY291" fmla="*/ 3502048 h 3833160"/>
              <a:gd name="connsiteX292" fmla="*/ 826517 w 1912672"/>
              <a:gd name="connsiteY292" fmla="*/ 3487482 h 3833160"/>
              <a:gd name="connsiteX293" fmla="*/ 868462 w 1912672"/>
              <a:gd name="connsiteY293" fmla="*/ 3476916 h 3833160"/>
              <a:gd name="connsiteX294" fmla="*/ 962011 w 1912672"/>
              <a:gd name="connsiteY294" fmla="*/ 3455565 h 3833160"/>
              <a:gd name="connsiteX295" fmla="*/ 973820 w 1912672"/>
              <a:gd name="connsiteY295" fmla="*/ 3382651 h 3833160"/>
              <a:gd name="connsiteX296" fmla="*/ 979476 w 1912672"/>
              <a:gd name="connsiteY296" fmla="*/ 3310035 h 3833160"/>
              <a:gd name="connsiteX297" fmla="*/ 978970 w 1912672"/>
              <a:gd name="connsiteY297" fmla="*/ 3236513 h 3833160"/>
              <a:gd name="connsiteX298" fmla="*/ 972281 w 1912672"/>
              <a:gd name="connsiteY298" fmla="*/ 3163562 h 3833160"/>
              <a:gd name="connsiteX299" fmla="*/ 909718 w 1912672"/>
              <a:gd name="connsiteY299" fmla="*/ 2935624 h 3833160"/>
              <a:gd name="connsiteX300" fmla="*/ 900871 w 1912672"/>
              <a:gd name="connsiteY300" fmla="*/ 2934162 h 3833160"/>
              <a:gd name="connsiteX301" fmla="*/ 870406 w 1912672"/>
              <a:gd name="connsiteY301" fmla="*/ 2984139 h 3833160"/>
              <a:gd name="connsiteX302" fmla="*/ 833789 w 1912672"/>
              <a:gd name="connsiteY302" fmla="*/ 3034414 h 3833160"/>
              <a:gd name="connsiteX303" fmla="*/ 791581 w 1912672"/>
              <a:gd name="connsiteY303" fmla="*/ 3086679 h 3833160"/>
              <a:gd name="connsiteX304" fmla="*/ 743642 w 1912672"/>
              <a:gd name="connsiteY304" fmla="*/ 3135720 h 3833160"/>
              <a:gd name="connsiteX305" fmla="*/ 692759 w 1912672"/>
              <a:gd name="connsiteY305" fmla="*/ 3186373 h 3833160"/>
              <a:gd name="connsiteX306" fmla="*/ 637219 w 1912672"/>
              <a:gd name="connsiteY306" fmla="*/ 3235043 h 3833160"/>
              <a:gd name="connsiteX307" fmla="*/ 578815 w 1912672"/>
              <a:gd name="connsiteY307" fmla="*/ 3282100 h 3833160"/>
              <a:gd name="connsiteX308" fmla="*/ 518156 w 1912672"/>
              <a:gd name="connsiteY308" fmla="*/ 3326282 h 3833160"/>
              <a:gd name="connsiteX309" fmla="*/ 455177 w 1912672"/>
              <a:gd name="connsiteY309" fmla="*/ 3368134 h 3833160"/>
              <a:gd name="connsiteX310" fmla="*/ 393663 w 1912672"/>
              <a:gd name="connsiteY310" fmla="*/ 3407974 h 3833160"/>
              <a:gd name="connsiteX311" fmla="*/ 330228 w 1912672"/>
              <a:gd name="connsiteY311" fmla="*/ 3443435 h 3833160"/>
              <a:gd name="connsiteX312" fmla="*/ 267517 w 1912672"/>
              <a:gd name="connsiteY312" fmla="*/ 3474139 h 3833160"/>
              <a:gd name="connsiteX313" fmla="*/ 206814 w 1912672"/>
              <a:gd name="connsiteY313" fmla="*/ 3502111 h 3833160"/>
              <a:gd name="connsiteX314" fmla="*/ 148203 w 1912672"/>
              <a:gd name="connsiteY314" fmla="*/ 3524128 h 3833160"/>
              <a:gd name="connsiteX315" fmla="*/ 92246 w 1912672"/>
              <a:gd name="connsiteY315" fmla="*/ 3541882 h 3833160"/>
              <a:gd name="connsiteX316" fmla="*/ 37645 w 1912672"/>
              <a:gd name="connsiteY316" fmla="*/ 3552139 h 3833160"/>
              <a:gd name="connsiteX317" fmla="*/ 48200 w 1912672"/>
              <a:gd name="connsiteY317" fmla="*/ 3547012 h 3833160"/>
              <a:gd name="connsiteX318" fmla="*/ 54777 w 1912672"/>
              <a:gd name="connsiteY318" fmla="*/ 3543191 h 3833160"/>
              <a:gd name="connsiteX319" fmla="*/ 59610 w 1912672"/>
              <a:gd name="connsiteY319" fmla="*/ 3541137 h 3833160"/>
              <a:gd name="connsiteX320" fmla="*/ 61660 w 1912672"/>
              <a:gd name="connsiteY320" fmla="*/ 3539340 h 3833160"/>
              <a:gd name="connsiteX321" fmla="*/ 61441 w 1912672"/>
              <a:gd name="connsiteY321" fmla="*/ 3537351 h 3833160"/>
              <a:gd name="connsiteX322" fmla="*/ 62467 w 1912672"/>
              <a:gd name="connsiteY322" fmla="*/ 3536452 h 3833160"/>
              <a:gd name="connsiteX323" fmla="*/ 61359 w 1912672"/>
              <a:gd name="connsiteY323" fmla="*/ 3535481 h 3833160"/>
              <a:gd name="connsiteX324" fmla="*/ 62897 w 1912672"/>
              <a:gd name="connsiteY324" fmla="*/ 3534134 h 3833160"/>
              <a:gd name="connsiteX325" fmla="*/ 67081 w 1912672"/>
              <a:gd name="connsiteY325" fmla="*/ 3532408 h 3833160"/>
              <a:gd name="connsiteX326" fmla="*/ 72939 w 1912672"/>
              <a:gd name="connsiteY326" fmla="*/ 3529456 h 3833160"/>
              <a:gd name="connsiteX327" fmla="*/ 81778 w 1912672"/>
              <a:gd name="connsiteY327" fmla="*/ 3524622 h 3833160"/>
              <a:gd name="connsiteX328" fmla="*/ 95320 w 1912672"/>
              <a:gd name="connsiteY328" fmla="*/ 3518818 h 3833160"/>
              <a:gd name="connsiteX329" fmla="*/ 114932 w 1912672"/>
              <a:gd name="connsiteY329" fmla="*/ 3510846 h 3833160"/>
              <a:gd name="connsiteX330" fmla="*/ 137312 w 1912672"/>
              <a:gd name="connsiteY330" fmla="*/ 3500207 h 3833160"/>
              <a:gd name="connsiteX331" fmla="*/ 167862 w 1912672"/>
              <a:gd name="connsiteY331" fmla="*/ 3487744 h 3833160"/>
              <a:gd name="connsiteX332" fmla="*/ 204549 w 1912672"/>
              <a:gd name="connsiteY332" fmla="*/ 3472571 h 3833160"/>
              <a:gd name="connsiteX333" fmla="*/ 258382 w 1912672"/>
              <a:gd name="connsiteY333" fmla="*/ 3445767 h 3833160"/>
              <a:gd name="connsiteX334" fmla="*/ 311693 w 1912672"/>
              <a:gd name="connsiteY334" fmla="*/ 3413115 h 3833160"/>
              <a:gd name="connsiteX335" fmla="*/ 364540 w 1912672"/>
              <a:gd name="connsiteY335" fmla="*/ 3377961 h 3833160"/>
              <a:gd name="connsiteX336" fmla="*/ 422506 w 1912672"/>
              <a:gd name="connsiteY336" fmla="*/ 3342200 h 3833160"/>
              <a:gd name="connsiteX337" fmla="*/ 434347 w 1912672"/>
              <a:gd name="connsiteY337" fmla="*/ 3334006 h 3833160"/>
              <a:gd name="connsiteX338" fmla="*/ 451900 w 1912672"/>
              <a:gd name="connsiteY338" fmla="*/ 3321534 h 3833160"/>
              <a:gd name="connsiteX339" fmla="*/ 469893 w 1912672"/>
              <a:gd name="connsiteY339" fmla="*/ 3307950 h 3833160"/>
              <a:gd name="connsiteX340" fmla="*/ 489284 w 1912672"/>
              <a:gd name="connsiteY340" fmla="*/ 3292897 h 3833160"/>
              <a:gd name="connsiteX341" fmla="*/ 508083 w 1912672"/>
              <a:gd name="connsiteY341" fmla="*/ 3276424 h 3833160"/>
              <a:gd name="connsiteX342" fmla="*/ 522649 w 1912672"/>
              <a:gd name="connsiteY342" fmla="*/ 3259537 h 3833160"/>
              <a:gd name="connsiteX343" fmla="*/ 534440 w 1912672"/>
              <a:gd name="connsiteY343" fmla="*/ 3244112 h 3833160"/>
              <a:gd name="connsiteX344" fmla="*/ 539574 w 1912672"/>
              <a:gd name="connsiteY344" fmla="*/ 3230640 h 3833160"/>
              <a:gd name="connsiteX345" fmla="*/ 509849 w 1912672"/>
              <a:gd name="connsiteY345" fmla="*/ 3208187 h 3833160"/>
              <a:gd name="connsiteX346" fmla="*/ 474526 w 1912672"/>
              <a:gd name="connsiteY346" fmla="*/ 3191609 h 3833160"/>
              <a:gd name="connsiteX347" fmla="*/ 435493 w 1912672"/>
              <a:gd name="connsiteY347" fmla="*/ 3180466 h 3833160"/>
              <a:gd name="connsiteX348" fmla="*/ 390471 w 1912672"/>
              <a:gd name="connsiteY348" fmla="*/ 3173359 h 3833160"/>
              <a:gd name="connsiteX349" fmla="*/ 344894 w 1912672"/>
              <a:gd name="connsiteY349" fmla="*/ 3170859 h 3833160"/>
              <a:gd name="connsiteX350" fmla="*/ 295258 w 1912672"/>
              <a:gd name="connsiteY350" fmla="*/ 3172887 h 3833160"/>
              <a:gd name="connsiteX351" fmla="*/ 245329 w 1912672"/>
              <a:gd name="connsiteY351" fmla="*/ 3177354 h 3833160"/>
              <a:gd name="connsiteX352" fmla="*/ 195694 w 1912672"/>
              <a:gd name="connsiteY352" fmla="*/ 3184474 h 3833160"/>
              <a:gd name="connsiteX353" fmla="*/ 144902 w 1912672"/>
              <a:gd name="connsiteY353" fmla="*/ 3193577 h 3833160"/>
              <a:gd name="connsiteX354" fmla="*/ 95992 w 1912672"/>
              <a:gd name="connsiteY354" fmla="*/ 3206125 h 3833160"/>
              <a:gd name="connsiteX355" fmla="*/ 49213 w 1912672"/>
              <a:gd name="connsiteY355" fmla="*/ 3218744 h 3833160"/>
              <a:gd name="connsiteX356" fmla="*/ 6365 w 1912672"/>
              <a:gd name="connsiteY356" fmla="*/ 3233010 h 3833160"/>
              <a:gd name="connsiteX357" fmla="*/ 0 w 1912672"/>
              <a:gd name="connsiteY357" fmla="*/ 3227433 h 3833160"/>
              <a:gd name="connsiteX358" fmla="*/ 3076 w 1912672"/>
              <a:gd name="connsiteY358" fmla="*/ 3224737 h 3833160"/>
              <a:gd name="connsiteX359" fmla="*/ 43018 w 1912672"/>
              <a:gd name="connsiteY359" fmla="*/ 3207924 h 3833160"/>
              <a:gd name="connsiteX360" fmla="*/ 85231 w 1912672"/>
              <a:gd name="connsiteY360" fmla="*/ 3191304 h 3833160"/>
              <a:gd name="connsiteX361" fmla="*/ 127386 w 1912672"/>
              <a:gd name="connsiteY361" fmla="*/ 3176431 h 3833160"/>
              <a:gd name="connsiteX362" fmla="*/ 168655 w 1912672"/>
              <a:gd name="connsiteY362" fmla="*/ 3162578 h 3833160"/>
              <a:gd name="connsiteX363" fmla="*/ 209793 w 1912672"/>
              <a:gd name="connsiteY363" fmla="*/ 3149808 h 3833160"/>
              <a:gd name="connsiteX364" fmla="*/ 250713 w 1912672"/>
              <a:gd name="connsiteY364" fmla="*/ 3140141 h 3833160"/>
              <a:gd name="connsiteX365" fmla="*/ 291298 w 1912672"/>
              <a:gd name="connsiteY365" fmla="*/ 3131978 h 3833160"/>
              <a:gd name="connsiteX366" fmla="*/ 333154 w 1912672"/>
              <a:gd name="connsiteY366" fmla="*/ 3128523 h 3833160"/>
              <a:gd name="connsiteX367" fmla="*/ 375359 w 1912672"/>
              <a:gd name="connsiteY367" fmla="*/ 3125974 h 3833160"/>
              <a:gd name="connsiteX368" fmla="*/ 416751 w 1912672"/>
              <a:gd name="connsiteY368" fmla="*/ 3130200 h 3833160"/>
              <a:gd name="connsiteX369" fmla="*/ 459928 w 1912672"/>
              <a:gd name="connsiteY369" fmla="*/ 3138683 h 3833160"/>
              <a:gd name="connsiteX370" fmla="*/ 504268 w 1912672"/>
              <a:gd name="connsiteY370" fmla="*/ 3151481 h 3833160"/>
              <a:gd name="connsiteX371" fmla="*/ 546509 w 1912672"/>
              <a:gd name="connsiteY371" fmla="*/ 3169029 h 3833160"/>
              <a:gd name="connsiteX372" fmla="*/ 591005 w 1912672"/>
              <a:gd name="connsiteY372" fmla="*/ 3194544 h 3833160"/>
              <a:gd name="connsiteX373" fmla="*/ 643386 w 1912672"/>
              <a:gd name="connsiteY373" fmla="*/ 3146702 h 3833160"/>
              <a:gd name="connsiteX374" fmla="*/ 689192 w 1912672"/>
              <a:gd name="connsiteY374" fmla="*/ 3097589 h 3833160"/>
              <a:gd name="connsiteX375" fmla="*/ 728837 w 1912672"/>
              <a:gd name="connsiteY375" fmla="*/ 3047570 h 3833160"/>
              <a:gd name="connsiteX376" fmla="*/ 763151 w 1912672"/>
              <a:gd name="connsiteY376" fmla="*/ 2997373 h 3833160"/>
              <a:gd name="connsiteX377" fmla="*/ 792509 w 1912672"/>
              <a:gd name="connsiteY377" fmla="*/ 2946426 h 3833160"/>
              <a:gd name="connsiteX378" fmla="*/ 818742 w 1912672"/>
              <a:gd name="connsiteY378" fmla="*/ 2896035 h 3833160"/>
              <a:gd name="connsiteX379" fmla="*/ 840539 w 1912672"/>
              <a:gd name="connsiteY379" fmla="*/ 2845651 h 3833160"/>
              <a:gd name="connsiteX380" fmla="*/ 868659 w 1912672"/>
              <a:gd name="connsiteY380" fmla="*/ 2777611 h 3833160"/>
              <a:gd name="connsiteX381" fmla="*/ 886079 w 1912672"/>
              <a:gd name="connsiteY381" fmla="*/ 2678806 h 3833160"/>
              <a:gd name="connsiteX382" fmla="*/ 894665 w 1912672"/>
              <a:gd name="connsiteY382" fmla="*/ 2574247 h 3833160"/>
              <a:gd name="connsiteX383" fmla="*/ 910157 w 1912672"/>
              <a:gd name="connsiteY383" fmla="*/ 2532162 h 3833160"/>
              <a:gd name="connsiteX384" fmla="*/ 923410 w 1912672"/>
              <a:gd name="connsiteY384" fmla="*/ 2485372 h 3833160"/>
              <a:gd name="connsiteX385" fmla="*/ 935916 w 1912672"/>
              <a:gd name="connsiteY385" fmla="*/ 2433353 h 3833160"/>
              <a:gd name="connsiteX386" fmla="*/ 947488 w 1912672"/>
              <a:gd name="connsiteY386" fmla="*/ 2377937 h 3833160"/>
              <a:gd name="connsiteX387" fmla="*/ 956821 w 1912672"/>
              <a:gd name="connsiteY387" fmla="*/ 2318077 h 3833160"/>
              <a:gd name="connsiteX388" fmla="*/ 963914 w 1912672"/>
              <a:gd name="connsiteY388" fmla="*/ 2257171 h 3833160"/>
              <a:gd name="connsiteX389" fmla="*/ 970820 w 1912672"/>
              <a:gd name="connsiteY389" fmla="*/ 2193390 h 3833160"/>
              <a:gd name="connsiteX390" fmla="*/ 975486 w 1912672"/>
              <a:gd name="connsiteY390" fmla="*/ 2128825 h 3833160"/>
              <a:gd name="connsiteX391" fmla="*/ 979406 w 1912672"/>
              <a:gd name="connsiteY391" fmla="*/ 2061646 h 3833160"/>
              <a:gd name="connsiteX392" fmla="*/ 979406 w 1912672"/>
              <a:gd name="connsiteY392" fmla="*/ 1995512 h 3833160"/>
              <a:gd name="connsiteX393" fmla="*/ 979406 w 1912672"/>
              <a:gd name="connsiteY393" fmla="*/ 1930162 h 3833160"/>
              <a:gd name="connsiteX394" fmla="*/ 975486 w 1912672"/>
              <a:gd name="connsiteY394" fmla="*/ 1864552 h 3833160"/>
              <a:gd name="connsiteX395" fmla="*/ 970073 w 1912672"/>
              <a:gd name="connsiteY395" fmla="*/ 1801555 h 3833160"/>
              <a:gd name="connsiteX396" fmla="*/ 963167 w 1912672"/>
              <a:gd name="connsiteY396" fmla="*/ 1740126 h 3833160"/>
              <a:gd name="connsiteX397" fmla="*/ 952901 w 1912672"/>
              <a:gd name="connsiteY397" fmla="*/ 1680789 h 3833160"/>
              <a:gd name="connsiteX398" fmla="*/ 938902 w 1912672"/>
              <a:gd name="connsiteY398" fmla="*/ 1625634 h 3833160"/>
              <a:gd name="connsiteX399" fmla="*/ 923410 w 1912672"/>
              <a:gd name="connsiteY399" fmla="*/ 1573354 h 3833160"/>
              <a:gd name="connsiteX400" fmla="*/ 904744 w 1912672"/>
              <a:gd name="connsiteY400" fmla="*/ 1526564 h 3833160"/>
              <a:gd name="connsiteX401" fmla="*/ 883839 w 1912672"/>
              <a:gd name="connsiteY401" fmla="*/ 1485263 h 3833160"/>
              <a:gd name="connsiteX402" fmla="*/ 859574 w 1912672"/>
              <a:gd name="connsiteY402" fmla="*/ 1448667 h 3833160"/>
              <a:gd name="connsiteX403" fmla="*/ 832510 w 1912672"/>
              <a:gd name="connsiteY403" fmla="*/ 1419129 h 3833160"/>
              <a:gd name="connsiteX404" fmla="*/ 801338 w 1912672"/>
              <a:gd name="connsiteY404" fmla="*/ 1396649 h 3833160"/>
              <a:gd name="connsiteX405" fmla="*/ 774834 w 1912672"/>
              <a:gd name="connsiteY405" fmla="*/ 1383318 h 3833160"/>
              <a:gd name="connsiteX406" fmla="*/ 745342 w 1912672"/>
              <a:gd name="connsiteY406" fmla="*/ 1377829 h 3833160"/>
              <a:gd name="connsiteX407" fmla="*/ 714918 w 1912672"/>
              <a:gd name="connsiteY407" fmla="*/ 1377829 h 3833160"/>
              <a:gd name="connsiteX408" fmla="*/ 683187 w 1912672"/>
              <a:gd name="connsiteY408" fmla="*/ 1381750 h 3833160"/>
              <a:gd name="connsiteX409" fmla="*/ 652016 w 1912672"/>
              <a:gd name="connsiteY409" fmla="*/ 1388023 h 3833160"/>
              <a:gd name="connsiteX410" fmla="*/ 620845 w 1912672"/>
              <a:gd name="connsiteY410" fmla="*/ 1396649 h 3833160"/>
              <a:gd name="connsiteX411" fmla="*/ 589860 w 1912672"/>
              <a:gd name="connsiteY411" fmla="*/ 1403446 h 3833160"/>
              <a:gd name="connsiteX412" fmla="*/ 559436 w 1912672"/>
              <a:gd name="connsiteY412" fmla="*/ 1410503 h 3833160"/>
              <a:gd name="connsiteX413" fmla="*/ 531438 w 1912672"/>
              <a:gd name="connsiteY413" fmla="*/ 1414424 h 3833160"/>
              <a:gd name="connsiteX414" fmla="*/ 467602 w 1912672"/>
              <a:gd name="connsiteY414" fmla="*/ 1417561 h 3833160"/>
              <a:gd name="connsiteX415" fmla="*/ 405447 w 1912672"/>
              <a:gd name="connsiteY415" fmla="*/ 1414424 h 3833160"/>
              <a:gd name="connsiteX416" fmla="*/ 347958 w 1912672"/>
              <a:gd name="connsiteY416" fmla="*/ 1407367 h 3833160"/>
              <a:gd name="connsiteX417" fmla="*/ 292708 w 1912672"/>
              <a:gd name="connsiteY417" fmla="*/ 1397433 h 3833160"/>
              <a:gd name="connsiteX418" fmla="*/ 238952 w 1912672"/>
              <a:gd name="connsiteY418" fmla="*/ 1384886 h 3833160"/>
              <a:gd name="connsiteX419" fmla="*/ 187622 w 1912672"/>
              <a:gd name="connsiteY419" fmla="*/ 1372339 h 3833160"/>
              <a:gd name="connsiteX420" fmla="*/ 139466 w 1912672"/>
              <a:gd name="connsiteY420" fmla="*/ 1358485 h 3833160"/>
              <a:gd name="connsiteX421" fmla="*/ 142639 w 1912672"/>
              <a:gd name="connsiteY421" fmla="*/ 1342801 h 3833160"/>
              <a:gd name="connsiteX422" fmla="*/ 208714 w 1912672"/>
              <a:gd name="connsiteY422" fmla="*/ 1352212 h 3833160"/>
              <a:gd name="connsiteX423" fmla="*/ 274043 w 1912672"/>
              <a:gd name="connsiteY423" fmla="*/ 1358485 h 3833160"/>
              <a:gd name="connsiteX424" fmla="*/ 337878 w 1912672"/>
              <a:gd name="connsiteY424" fmla="*/ 1360838 h 3833160"/>
              <a:gd name="connsiteX425" fmla="*/ 400034 w 1912672"/>
              <a:gd name="connsiteY425" fmla="*/ 1358485 h 3833160"/>
              <a:gd name="connsiteX426" fmla="*/ 460696 w 1912672"/>
              <a:gd name="connsiteY426" fmla="*/ 1349859 h 3833160"/>
              <a:gd name="connsiteX427" fmla="*/ 519865 w 1912672"/>
              <a:gd name="connsiteY427" fmla="*/ 1336528 h 3833160"/>
              <a:gd name="connsiteX428" fmla="*/ 576608 w 1912672"/>
              <a:gd name="connsiteY428" fmla="*/ 1318753 h 3833160"/>
              <a:gd name="connsiteX429" fmla="*/ 630177 w 1912672"/>
              <a:gd name="connsiteY429" fmla="*/ 1292874 h 3833160"/>
              <a:gd name="connsiteX430" fmla="*/ 699426 w 1912672"/>
              <a:gd name="connsiteY430" fmla="*/ 1258631 h 3833160"/>
              <a:gd name="connsiteX431" fmla="*/ 572688 w 1912672"/>
              <a:gd name="connsiteY431" fmla="*/ 1147276 h 3833160"/>
              <a:gd name="connsiteX432" fmla="*/ 459203 w 1912672"/>
              <a:gd name="connsiteY432" fmla="*/ 1022589 h 3833160"/>
              <a:gd name="connsiteX433" fmla="*/ 396861 w 1912672"/>
              <a:gd name="connsiteY433" fmla="*/ 1029647 h 3833160"/>
              <a:gd name="connsiteX434" fmla="*/ 336198 w 1912672"/>
              <a:gd name="connsiteY434" fmla="*/ 1029647 h 3833160"/>
              <a:gd name="connsiteX435" fmla="*/ 280949 w 1912672"/>
              <a:gd name="connsiteY435" fmla="*/ 1022589 h 3833160"/>
              <a:gd name="connsiteX436" fmla="*/ 228873 w 1912672"/>
              <a:gd name="connsiteY436" fmla="*/ 1007951 h 3833160"/>
              <a:gd name="connsiteX437" fmla="*/ 180716 w 1912672"/>
              <a:gd name="connsiteY437" fmla="*/ 986777 h 3833160"/>
              <a:gd name="connsiteX438" fmla="*/ 138719 w 1912672"/>
              <a:gd name="connsiteY438" fmla="*/ 960376 h 3833160"/>
              <a:gd name="connsiteX439" fmla="*/ 101389 w 1912672"/>
              <a:gd name="connsiteY439" fmla="*/ 927701 h 3833160"/>
              <a:gd name="connsiteX440" fmla="*/ 70218 w 1912672"/>
              <a:gd name="connsiteY440" fmla="*/ 889537 h 3833160"/>
              <a:gd name="connsiteX441" fmla="*/ 46139 w 1912672"/>
              <a:gd name="connsiteY441" fmla="*/ 848236 h 3833160"/>
              <a:gd name="connsiteX442" fmla="*/ 49312 w 1912672"/>
              <a:gd name="connsiteY442" fmla="*/ 841179 h 3833160"/>
              <a:gd name="connsiteX443" fmla="*/ 59392 w 1912672"/>
              <a:gd name="connsiteY443" fmla="*/ 848236 h 3833160"/>
              <a:gd name="connsiteX444" fmla="*/ 71897 w 1912672"/>
              <a:gd name="connsiteY444" fmla="*/ 875422 h 3833160"/>
              <a:gd name="connsiteX445" fmla="*/ 92056 w 1912672"/>
              <a:gd name="connsiteY445" fmla="*/ 898948 h 3833160"/>
              <a:gd name="connsiteX446" fmla="*/ 116881 w 1912672"/>
              <a:gd name="connsiteY446" fmla="*/ 922212 h 3833160"/>
              <a:gd name="connsiteX447" fmla="*/ 146559 w 1912672"/>
              <a:gd name="connsiteY447" fmla="*/ 940248 h 3833160"/>
              <a:gd name="connsiteX448" fmla="*/ 180716 w 1912672"/>
              <a:gd name="connsiteY448" fmla="*/ 955671 h 3833160"/>
              <a:gd name="connsiteX449" fmla="*/ 216554 w 1912672"/>
              <a:gd name="connsiteY449" fmla="*/ 967434 h 3833160"/>
              <a:gd name="connsiteX450" fmla="*/ 254631 w 1912672"/>
              <a:gd name="connsiteY450" fmla="*/ 974492 h 3833160"/>
              <a:gd name="connsiteX451" fmla="*/ 294201 w 1912672"/>
              <a:gd name="connsiteY451" fmla="*/ 976844 h 3833160"/>
              <a:gd name="connsiteX452" fmla="*/ 332279 w 1912672"/>
              <a:gd name="connsiteY452" fmla="*/ 976060 h 3833160"/>
              <a:gd name="connsiteX453" fmla="*/ 353371 w 1912672"/>
              <a:gd name="connsiteY453" fmla="*/ 972923 h 3833160"/>
              <a:gd name="connsiteX454" fmla="*/ 372036 w 1912672"/>
              <a:gd name="connsiteY454" fmla="*/ 972923 h 3833160"/>
              <a:gd name="connsiteX455" fmla="*/ 388275 w 1912672"/>
              <a:gd name="connsiteY455" fmla="*/ 969786 h 3833160"/>
              <a:gd name="connsiteX456" fmla="*/ 403954 w 1912672"/>
              <a:gd name="connsiteY456" fmla="*/ 965865 h 3833160"/>
              <a:gd name="connsiteX457" fmla="*/ 417206 w 1912672"/>
              <a:gd name="connsiteY457" fmla="*/ 957239 h 3833160"/>
              <a:gd name="connsiteX458" fmla="*/ 379875 w 1912672"/>
              <a:gd name="connsiteY458" fmla="*/ 886400 h 3833160"/>
              <a:gd name="connsiteX459" fmla="*/ 347958 w 1912672"/>
              <a:gd name="connsiteY459" fmla="*/ 817130 h 3833160"/>
              <a:gd name="connsiteX460" fmla="*/ 317533 w 1912672"/>
              <a:gd name="connsiteY460" fmla="*/ 744723 h 3833160"/>
              <a:gd name="connsiteX461" fmla="*/ 291215 w 1912672"/>
              <a:gd name="connsiteY461" fmla="*/ 669963 h 3833160"/>
              <a:gd name="connsiteX462" fmla="*/ 265457 w 1912672"/>
              <a:gd name="connsiteY462" fmla="*/ 588930 h 3833160"/>
              <a:gd name="connsiteX463" fmla="*/ 241379 w 1912672"/>
              <a:gd name="connsiteY463" fmla="*/ 501623 h 3833160"/>
              <a:gd name="connsiteX464" fmla="*/ 238952 w 1912672"/>
              <a:gd name="connsiteY464" fmla="*/ 485939 h 3833160"/>
              <a:gd name="connsiteX465" fmla="*/ 232793 w 1912672"/>
              <a:gd name="connsiteY465" fmla="*/ 464243 h 3833160"/>
              <a:gd name="connsiteX466" fmla="*/ 228873 w 1912672"/>
              <a:gd name="connsiteY466" fmla="*/ 440194 h 3833160"/>
              <a:gd name="connsiteX467" fmla="*/ 223460 w 1912672"/>
              <a:gd name="connsiteY467" fmla="*/ 415884 h 3833160"/>
              <a:gd name="connsiteX468" fmla="*/ 218794 w 1912672"/>
              <a:gd name="connsiteY468" fmla="*/ 389483 h 3833160"/>
              <a:gd name="connsiteX469" fmla="*/ 217300 w 1912672"/>
              <a:gd name="connsiteY469" fmla="*/ 365173 h 3833160"/>
              <a:gd name="connsiteX470" fmla="*/ 217300 w 1912672"/>
              <a:gd name="connsiteY470" fmla="*/ 342693 h 3833160"/>
              <a:gd name="connsiteX471" fmla="*/ 220287 w 1912672"/>
              <a:gd name="connsiteY471" fmla="*/ 322565 h 3833160"/>
              <a:gd name="connsiteX472" fmla="*/ 225886 w 1912672"/>
              <a:gd name="connsiteY472" fmla="*/ 308450 h 3833160"/>
              <a:gd name="connsiteX473" fmla="*/ 232793 w 1912672"/>
              <a:gd name="connsiteY473" fmla="*/ 311586 h 3833160"/>
              <a:gd name="connsiteX474" fmla="*/ 238952 w 1912672"/>
              <a:gd name="connsiteY474" fmla="*/ 391051 h 3833160"/>
              <a:gd name="connsiteX475" fmla="*/ 252951 w 1912672"/>
              <a:gd name="connsiteY475" fmla="*/ 470516 h 3833160"/>
              <a:gd name="connsiteX476" fmla="*/ 274043 w 1912672"/>
              <a:gd name="connsiteY476" fmla="*/ 548413 h 3833160"/>
              <a:gd name="connsiteX477" fmla="*/ 299614 w 1912672"/>
              <a:gd name="connsiteY477" fmla="*/ 620036 h 3833160"/>
              <a:gd name="connsiteX478" fmla="*/ 327612 w 1912672"/>
              <a:gd name="connsiteY478" fmla="*/ 686954 h 3833160"/>
              <a:gd name="connsiteX479" fmla="*/ 353371 w 1912672"/>
              <a:gd name="connsiteY479" fmla="*/ 730607 h 3833160"/>
              <a:gd name="connsiteX480" fmla="*/ 350197 w 1912672"/>
              <a:gd name="connsiteY480" fmla="*/ 732176 h 3833160"/>
              <a:gd name="connsiteX481" fmla="*/ 350197 w 1912672"/>
              <a:gd name="connsiteY481" fmla="*/ 733744 h 3833160"/>
              <a:gd name="connsiteX482" fmla="*/ 351877 w 1912672"/>
              <a:gd name="connsiteY482" fmla="*/ 735313 h 3833160"/>
              <a:gd name="connsiteX483" fmla="*/ 353371 w 1912672"/>
              <a:gd name="connsiteY483" fmla="*/ 736097 h 3833160"/>
              <a:gd name="connsiteX484" fmla="*/ 356544 w 1912672"/>
              <a:gd name="connsiteY484" fmla="*/ 737665 h 3833160"/>
              <a:gd name="connsiteX485" fmla="*/ 357290 w 1912672"/>
              <a:gd name="connsiteY485" fmla="*/ 740802 h 3833160"/>
              <a:gd name="connsiteX486" fmla="*/ 358784 w 1912672"/>
              <a:gd name="connsiteY486" fmla="*/ 742370 h 3833160"/>
              <a:gd name="connsiteX487" fmla="*/ 360277 w 1912672"/>
              <a:gd name="connsiteY487" fmla="*/ 744723 h 3833160"/>
              <a:gd name="connsiteX488" fmla="*/ 360277 w 1912672"/>
              <a:gd name="connsiteY488" fmla="*/ 743154 h 3833160"/>
              <a:gd name="connsiteX489" fmla="*/ 358784 w 1912672"/>
              <a:gd name="connsiteY489" fmla="*/ 742370 h 3833160"/>
              <a:gd name="connsiteX490" fmla="*/ 353371 w 1912672"/>
              <a:gd name="connsiteY490" fmla="*/ 730607 h 3833160"/>
              <a:gd name="connsiteX491" fmla="*/ 372036 w 1912672"/>
              <a:gd name="connsiteY491" fmla="*/ 716492 h 3833160"/>
              <a:gd name="connsiteX492" fmla="*/ 389955 w 1912672"/>
              <a:gd name="connsiteY492" fmla="*/ 692443 h 3833160"/>
              <a:gd name="connsiteX493" fmla="*/ 406940 w 1912672"/>
              <a:gd name="connsiteY493" fmla="*/ 664474 h 3833160"/>
              <a:gd name="connsiteX494" fmla="*/ 422619 w 1912672"/>
              <a:gd name="connsiteY494" fmla="*/ 630231 h 3833160"/>
              <a:gd name="connsiteX495" fmla="*/ 436618 w 1912672"/>
              <a:gd name="connsiteY495" fmla="*/ 592066 h 3833160"/>
              <a:gd name="connsiteX496" fmla="*/ 449870 w 1912672"/>
              <a:gd name="connsiteY496" fmla="*/ 552334 h 3833160"/>
              <a:gd name="connsiteX497" fmla="*/ 460696 w 1912672"/>
              <a:gd name="connsiteY497" fmla="*/ 511033 h 3833160"/>
              <a:gd name="connsiteX498" fmla="*/ 470776 w 1912672"/>
              <a:gd name="connsiteY498" fmla="*/ 471301 h 3833160"/>
              <a:gd name="connsiteX499" fmla="*/ 479362 w 1912672"/>
              <a:gd name="connsiteY499" fmla="*/ 433136 h 3833160"/>
              <a:gd name="connsiteX500" fmla="*/ 480855 w 1912672"/>
              <a:gd name="connsiteY500" fmla="*/ 484370 h 3833160"/>
              <a:gd name="connsiteX501" fmla="*/ 479362 w 1912672"/>
              <a:gd name="connsiteY501" fmla="*/ 531161 h 3833160"/>
              <a:gd name="connsiteX502" fmla="*/ 472269 w 1912672"/>
              <a:gd name="connsiteY502" fmla="*/ 574814 h 3833160"/>
              <a:gd name="connsiteX503" fmla="*/ 462189 w 1912672"/>
              <a:gd name="connsiteY503" fmla="*/ 618468 h 3833160"/>
              <a:gd name="connsiteX504" fmla="*/ 448190 w 1912672"/>
              <a:gd name="connsiteY504" fmla="*/ 659769 h 3833160"/>
              <a:gd name="connsiteX505" fmla="*/ 428032 w 1912672"/>
              <a:gd name="connsiteY505" fmla="*/ 701069 h 3833160"/>
              <a:gd name="connsiteX506" fmla="*/ 381369 w 1912672"/>
              <a:gd name="connsiteY506" fmla="*/ 791252 h 3833160"/>
              <a:gd name="connsiteX507" fmla="*/ 429525 w 1912672"/>
              <a:gd name="connsiteY507" fmla="*/ 863920 h 3833160"/>
              <a:gd name="connsiteX508" fmla="*/ 481601 w 1912672"/>
              <a:gd name="connsiteY508" fmla="*/ 931622 h 3833160"/>
              <a:gd name="connsiteX509" fmla="*/ 538531 w 1912672"/>
              <a:gd name="connsiteY509" fmla="*/ 995403 h 3833160"/>
              <a:gd name="connsiteX510" fmla="*/ 599193 w 1912672"/>
              <a:gd name="connsiteY510" fmla="*/ 1053957 h 3833160"/>
              <a:gd name="connsiteX511" fmla="*/ 816831 w 1912672"/>
              <a:gd name="connsiteY511" fmla="*/ 1205045 h 3833160"/>
              <a:gd name="connsiteX512" fmla="*/ 823924 w 1912672"/>
              <a:gd name="connsiteY512" fmla="*/ 1199555 h 3833160"/>
              <a:gd name="connsiteX513" fmla="*/ 806005 w 1912672"/>
              <a:gd name="connsiteY513" fmla="*/ 1132637 h 3833160"/>
              <a:gd name="connsiteX514" fmla="*/ 792006 w 1912672"/>
              <a:gd name="connsiteY514" fmla="*/ 1060753 h 3833160"/>
              <a:gd name="connsiteX515" fmla="*/ 780247 w 1912672"/>
              <a:gd name="connsiteY515" fmla="*/ 982856 h 3833160"/>
              <a:gd name="connsiteX516" fmla="*/ 774834 w 1912672"/>
              <a:gd name="connsiteY516" fmla="*/ 903391 h 3833160"/>
              <a:gd name="connsiteX517" fmla="*/ 770167 w 1912672"/>
              <a:gd name="connsiteY517" fmla="*/ 820267 h 3833160"/>
              <a:gd name="connsiteX518" fmla="*/ 770167 w 1912672"/>
              <a:gd name="connsiteY518" fmla="*/ 735313 h 3833160"/>
              <a:gd name="connsiteX519" fmla="*/ 773340 w 1912672"/>
              <a:gd name="connsiteY519" fmla="*/ 649574 h 3833160"/>
              <a:gd name="connsiteX520" fmla="*/ 780247 w 1912672"/>
              <a:gd name="connsiteY520" fmla="*/ 564620 h 3833160"/>
              <a:gd name="connsiteX521" fmla="*/ 790513 w 1912672"/>
              <a:gd name="connsiteY521" fmla="*/ 479927 h 3833160"/>
              <a:gd name="connsiteX522" fmla="*/ 801338 w 1912672"/>
              <a:gd name="connsiteY522" fmla="*/ 398109 h 3833160"/>
              <a:gd name="connsiteX523" fmla="*/ 816831 w 1912672"/>
              <a:gd name="connsiteY523" fmla="*/ 318644 h 3833160"/>
              <a:gd name="connsiteX524" fmla="*/ 835496 w 1912672"/>
              <a:gd name="connsiteY524" fmla="*/ 243884 h 3833160"/>
              <a:gd name="connsiteX525" fmla="*/ 854908 w 1912672"/>
              <a:gd name="connsiteY525" fmla="*/ 173046 h 3833160"/>
              <a:gd name="connsiteX526" fmla="*/ 877493 w 1912672"/>
              <a:gd name="connsiteY526" fmla="*/ 109003 h 3833160"/>
              <a:gd name="connsiteX527" fmla="*/ 901571 w 1912672"/>
              <a:gd name="connsiteY527" fmla="*/ 50711 h 3833160"/>
              <a:gd name="connsiteX528" fmla="*/ 930503 w 1912672"/>
              <a:gd name="connsiteY528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61472 w 1912672"/>
              <a:gd name="connsiteY218" fmla="*/ 2963380 h 3833160"/>
              <a:gd name="connsiteX219" fmla="*/ 1052936 w 1912672"/>
              <a:gd name="connsiteY219" fmla="*/ 3127318 h 3833160"/>
              <a:gd name="connsiteX220" fmla="*/ 1055550 w 1912672"/>
              <a:gd name="connsiteY220" fmla="*/ 3272471 h 3833160"/>
              <a:gd name="connsiteX221" fmla="*/ 1106379 w 1912672"/>
              <a:gd name="connsiteY221" fmla="*/ 3308927 h 3833160"/>
              <a:gd name="connsiteX222" fmla="*/ 1151347 w 1912672"/>
              <a:gd name="connsiteY222" fmla="*/ 3348334 h 3833160"/>
              <a:gd name="connsiteX223" fmla="*/ 1187691 w 1912672"/>
              <a:gd name="connsiteY223" fmla="*/ 3388268 h 3833160"/>
              <a:gd name="connsiteX224" fmla="*/ 1216725 w 1912672"/>
              <a:gd name="connsiteY224" fmla="*/ 3430484 h 3833160"/>
              <a:gd name="connsiteX225" fmla="*/ 1238582 w 1912672"/>
              <a:gd name="connsiteY225" fmla="*/ 3473897 h 3833160"/>
              <a:gd name="connsiteX226" fmla="*/ 1252456 w 1912672"/>
              <a:gd name="connsiteY226" fmla="*/ 3516304 h 3833160"/>
              <a:gd name="connsiteX227" fmla="*/ 1258768 w 1912672"/>
              <a:gd name="connsiteY227" fmla="*/ 3559273 h 3833160"/>
              <a:gd name="connsiteX228" fmla="*/ 1256926 w 1912672"/>
              <a:gd name="connsiteY228" fmla="*/ 3601386 h 3833160"/>
              <a:gd name="connsiteX229" fmla="*/ 1247774 w 1912672"/>
              <a:gd name="connsiteY229" fmla="*/ 3640689 h 3833160"/>
              <a:gd name="connsiteX230" fmla="*/ 1240808 w 1912672"/>
              <a:gd name="connsiteY230" fmla="*/ 3642671 h 3833160"/>
              <a:gd name="connsiteX231" fmla="*/ 1237950 w 1912672"/>
              <a:gd name="connsiteY231" fmla="*/ 3632080 h 3833160"/>
              <a:gd name="connsiteX232" fmla="*/ 1246452 w 1912672"/>
              <a:gd name="connsiteY232" fmla="*/ 3608381 h 3833160"/>
              <a:gd name="connsiteX233" fmla="*/ 1246889 w 1912672"/>
              <a:gd name="connsiteY233" fmla="*/ 3581808 h 3833160"/>
              <a:gd name="connsiteX234" fmla="*/ 1243694 w 1912672"/>
              <a:gd name="connsiteY234" fmla="*/ 3552354 h 3833160"/>
              <a:gd name="connsiteX235" fmla="*/ 1233485 w 1912672"/>
              <a:gd name="connsiteY235" fmla="*/ 3522742 h 3833160"/>
              <a:gd name="connsiteX236" fmla="*/ 1218246 w 1912672"/>
              <a:gd name="connsiteY236" fmla="*/ 3491717 h 3833160"/>
              <a:gd name="connsiteX237" fmla="*/ 1199371 w 1912672"/>
              <a:gd name="connsiteY237" fmla="*/ 3461697 h 3833160"/>
              <a:gd name="connsiteX238" fmla="*/ 1175758 w 1912672"/>
              <a:gd name="connsiteY238" fmla="*/ 3432919 h 3833160"/>
              <a:gd name="connsiteX239" fmla="*/ 1147962 w 1912672"/>
              <a:gd name="connsiteY239" fmla="*/ 3405866 h 3833160"/>
              <a:gd name="connsiteX240" fmla="*/ 1119222 w 1912672"/>
              <a:gd name="connsiteY240" fmla="*/ 3381579 h 3833160"/>
              <a:gd name="connsiteX241" fmla="*/ 1101535 w 1912672"/>
              <a:gd name="connsiteY241" fmla="*/ 3369675 h 3833160"/>
              <a:gd name="connsiteX242" fmla="*/ 1087698 w 1912672"/>
              <a:gd name="connsiteY242" fmla="*/ 3357550 h 3833160"/>
              <a:gd name="connsiteX243" fmla="*/ 1073608 w 1912672"/>
              <a:gd name="connsiteY243" fmla="*/ 3348798 h 3833160"/>
              <a:gd name="connsiteX244" fmla="*/ 1059423 w 1912672"/>
              <a:gd name="connsiteY244" fmla="*/ 3340859 h 3833160"/>
              <a:gd name="connsiteX245" fmla="*/ 1043960 w 1912672"/>
              <a:gd name="connsiteY245" fmla="*/ 3337192 h 3833160"/>
              <a:gd name="connsiteX246" fmla="*/ 1025322 w 1912672"/>
              <a:gd name="connsiteY246" fmla="*/ 3402025 h 3833160"/>
              <a:gd name="connsiteX247" fmla="*/ 1003697 w 1912672"/>
              <a:gd name="connsiteY247" fmla="*/ 3462443 h 3833160"/>
              <a:gd name="connsiteX248" fmla="*/ 978914 w 1912672"/>
              <a:gd name="connsiteY248" fmla="*/ 3523689 h 3833160"/>
              <a:gd name="connsiteX249" fmla="*/ 949550 w 1912672"/>
              <a:gd name="connsiteY249" fmla="*/ 3583615 h 3833160"/>
              <a:gd name="connsiteX250" fmla="*/ 915669 w 1912672"/>
              <a:gd name="connsiteY250" fmla="*/ 3646771 h 3833160"/>
              <a:gd name="connsiteX251" fmla="*/ 876441 w 1912672"/>
              <a:gd name="connsiteY251" fmla="*/ 3712430 h 3833160"/>
              <a:gd name="connsiteX252" fmla="*/ 867986 w 1912672"/>
              <a:gd name="connsiteY252" fmla="*/ 3722991 h 3833160"/>
              <a:gd name="connsiteX253" fmla="*/ 858368 w 1912672"/>
              <a:gd name="connsiteY253" fmla="*/ 3739422 h 3833160"/>
              <a:gd name="connsiteX254" fmla="*/ 845551 w 1912672"/>
              <a:gd name="connsiteY254" fmla="*/ 3755745 h 3833160"/>
              <a:gd name="connsiteX255" fmla="*/ 833671 w 1912672"/>
              <a:gd name="connsiteY255" fmla="*/ 3773189 h 3833160"/>
              <a:gd name="connsiteX256" fmla="*/ 819871 w 1912672"/>
              <a:gd name="connsiteY256" fmla="*/ 3791345 h 3833160"/>
              <a:gd name="connsiteX257" fmla="*/ 805085 w 1912672"/>
              <a:gd name="connsiteY257" fmla="*/ 3806242 h 3833160"/>
              <a:gd name="connsiteX258" fmla="*/ 790388 w 1912672"/>
              <a:gd name="connsiteY258" fmla="*/ 3819121 h 3833160"/>
              <a:gd name="connsiteX259" fmla="*/ 775016 w 1912672"/>
              <a:gd name="connsiteY259" fmla="*/ 3828711 h 3833160"/>
              <a:gd name="connsiteX260" fmla="*/ 761637 w 1912672"/>
              <a:gd name="connsiteY260" fmla="*/ 3833160 h 3833160"/>
              <a:gd name="connsiteX261" fmla="*/ 758567 w 1912672"/>
              <a:gd name="connsiteY261" fmla="*/ 3826878 h 3833160"/>
              <a:gd name="connsiteX262" fmla="*/ 805952 w 1912672"/>
              <a:gd name="connsiteY262" fmla="*/ 3777351 h 3833160"/>
              <a:gd name="connsiteX263" fmla="*/ 847525 w 1912672"/>
              <a:gd name="connsiteY263" fmla="*/ 3722733 h 3833160"/>
              <a:gd name="connsiteX264" fmla="*/ 882815 w 1912672"/>
              <a:gd name="connsiteY264" fmla="*/ 3664405 h 3833160"/>
              <a:gd name="connsiteX265" fmla="*/ 910683 w 1912672"/>
              <a:gd name="connsiteY265" fmla="*/ 3606761 h 3833160"/>
              <a:gd name="connsiteX266" fmla="*/ 933675 w 1912672"/>
              <a:gd name="connsiteY266" fmla="*/ 3550236 h 3833160"/>
              <a:gd name="connsiteX267" fmla="*/ 943120 w 1912672"/>
              <a:gd name="connsiteY267" fmla="*/ 3508495 h 3833160"/>
              <a:gd name="connsiteX268" fmla="*/ 946497 w 1912672"/>
              <a:gd name="connsiteY268" fmla="*/ 3509658 h 3833160"/>
              <a:gd name="connsiteX269" fmla="*/ 947522 w 1912672"/>
              <a:gd name="connsiteY269" fmla="*/ 3508759 h 3833160"/>
              <a:gd name="connsiteX270" fmla="*/ 947302 w 1912672"/>
              <a:gd name="connsiteY270" fmla="*/ 3506770 h 3833160"/>
              <a:gd name="connsiteX271" fmla="*/ 946709 w 1912672"/>
              <a:gd name="connsiteY271" fmla="*/ 3505350 h 3833160"/>
              <a:gd name="connsiteX272" fmla="*/ 945381 w 1912672"/>
              <a:gd name="connsiteY272" fmla="*/ 3502390 h 3833160"/>
              <a:gd name="connsiteX273" fmla="*/ 946879 w 1912672"/>
              <a:gd name="connsiteY273" fmla="*/ 3500109 h 3833160"/>
              <a:gd name="connsiteX274" fmla="*/ 946796 w 1912672"/>
              <a:gd name="connsiteY274" fmla="*/ 3498240 h 3833160"/>
              <a:gd name="connsiteX275" fmla="*/ 947228 w 1912672"/>
              <a:gd name="connsiteY275" fmla="*/ 3495922 h 3833160"/>
              <a:gd name="connsiteX276" fmla="*/ 946202 w 1912672"/>
              <a:gd name="connsiteY276" fmla="*/ 3496821 h 3833160"/>
              <a:gd name="connsiteX277" fmla="*/ 946796 w 1912672"/>
              <a:gd name="connsiteY277" fmla="*/ 3498240 h 3833160"/>
              <a:gd name="connsiteX278" fmla="*/ 943120 w 1912672"/>
              <a:gd name="connsiteY278" fmla="*/ 3508495 h 3833160"/>
              <a:gd name="connsiteX279" fmla="*/ 920055 w 1912672"/>
              <a:gd name="connsiteY279" fmla="*/ 3504456 h 3833160"/>
              <a:gd name="connsiteX280" fmla="*/ 891050 w 1912672"/>
              <a:gd name="connsiteY280" fmla="*/ 3506594 h 3833160"/>
              <a:gd name="connsiteX281" fmla="*/ 860172 w 1912672"/>
              <a:gd name="connsiteY281" fmla="*/ 3511582 h 3833160"/>
              <a:gd name="connsiteX282" fmla="*/ 826163 w 1912672"/>
              <a:gd name="connsiteY282" fmla="*/ 3521016 h 3833160"/>
              <a:gd name="connsiteX283" fmla="*/ 790835 w 1912672"/>
              <a:gd name="connsiteY283" fmla="*/ 3533785 h 3833160"/>
              <a:gd name="connsiteX284" fmla="*/ 755037 w 1912672"/>
              <a:gd name="connsiteY284" fmla="*/ 3547939 h 3833160"/>
              <a:gd name="connsiteX285" fmla="*/ 720010 w 1912672"/>
              <a:gd name="connsiteY285" fmla="*/ 3564567 h 3833160"/>
              <a:gd name="connsiteX286" fmla="*/ 686563 w 1912672"/>
              <a:gd name="connsiteY286" fmla="*/ 3580781 h 3833160"/>
              <a:gd name="connsiteX287" fmla="*/ 655247 w 1912672"/>
              <a:gd name="connsiteY287" fmla="*/ 3597068 h 3833160"/>
              <a:gd name="connsiteX288" fmla="*/ 687635 w 1912672"/>
              <a:gd name="connsiteY288" fmla="*/ 3566747 h 3833160"/>
              <a:gd name="connsiteX289" fmla="*/ 719332 w 1912672"/>
              <a:gd name="connsiteY289" fmla="*/ 3540910 h 3833160"/>
              <a:gd name="connsiteX290" fmla="*/ 753129 w 1912672"/>
              <a:gd name="connsiteY290" fmla="*/ 3520510 h 3833160"/>
              <a:gd name="connsiteX291" fmla="*/ 789139 w 1912672"/>
              <a:gd name="connsiteY291" fmla="*/ 3502048 h 3833160"/>
              <a:gd name="connsiteX292" fmla="*/ 826517 w 1912672"/>
              <a:gd name="connsiteY292" fmla="*/ 3487482 h 3833160"/>
              <a:gd name="connsiteX293" fmla="*/ 868462 w 1912672"/>
              <a:gd name="connsiteY293" fmla="*/ 3476916 h 3833160"/>
              <a:gd name="connsiteX294" fmla="*/ 962011 w 1912672"/>
              <a:gd name="connsiteY294" fmla="*/ 3455565 h 3833160"/>
              <a:gd name="connsiteX295" fmla="*/ 973820 w 1912672"/>
              <a:gd name="connsiteY295" fmla="*/ 3382651 h 3833160"/>
              <a:gd name="connsiteX296" fmla="*/ 979476 w 1912672"/>
              <a:gd name="connsiteY296" fmla="*/ 3310035 h 3833160"/>
              <a:gd name="connsiteX297" fmla="*/ 978970 w 1912672"/>
              <a:gd name="connsiteY297" fmla="*/ 3236513 h 3833160"/>
              <a:gd name="connsiteX298" fmla="*/ 972281 w 1912672"/>
              <a:gd name="connsiteY298" fmla="*/ 3163562 h 3833160"/>
              <a:gd name="connsiteX299" fmla="*/ 909718 w 1912672"/>
              <a:gd name="connsiteY299" fmla="*/ 2935624 h 3833160"/>
              <a:gd name="connsiteX300" fmla="*/ 900871 w 1912672"/>
              <a:gd name="connsiteY300" fmla="*/ 2934162 h 3833160"/>
              <a:gd name="connsiteX301" fmla="*/ 870406 w 1912672"/>
              <a:gd name="connsiteY301" fmla="*/ 2984139 h 3833160"/>
              <a:gd name="connsiteX302" fmla="*/ 833789 w 1912672"/>
              <a:gd name="connsiteY302" fmla="*/ 3034414 h 3833160"/>
              <a:gd name="connsiteX303" fmla="*/ 791581 w 1912672"/>
              <a:gd name="connsiteY303" fmla="*/ 3086679 h 3833160"/>
              <a:gd name="connsiteX304" fmla="*/ 743642 w 1912672"/>
              <a:gd name="connsiteY304" fmla="*/ 3135720 h 3833160"/>
              <a:gd name="connsiteX305" fmla="*/ 692759 w 1912672"/>
              <a:gd name="connsiteY305" fmla="*/ 3186373 h 3833160"/>
              <a:gd name="connsiteX306" fmla="*/ 637219 w 1912672"/>
              <a:gd name="connsiteY306" fmla="*/ 3235043 h 3833160"/>
              <a:gd name="connsiteX307" fmla="*/ 578815 w 1912672"/>
              <a:gd name="connsiteY307" fmla="*/ 3282100 h 3833160"/>
              <a:gd name="connsiteX308" fmla="*/ 518156 w 1912672"/>
              <a:gd name="connsiteY308" fmla="*/ 3326282 h 3833160"/>
              <a:gd name="connsiteX309" fmla="*/ 455177 w 1912672"/>
              <a:gd name="connsiteY309" fmla="*/ 3368134 h 3833160"/>
              <a:gd name="connsiteX310" fmla="*/ 393663 w 1912672"/>
              <a:gd name="connsiteY310" fmla="*/ 3407974 h 3833160"/>
              <a:gd name="connsiteX311" fmla="*/ 330228 w 1912672"/>
              <a:gd name="connsiteY311" fmla="*/ 3443435 h 3833160"/>
              <a:gd name="connsiteX312" fmla="*/ 267517 w 1912672"/>
              <a:gd name="connsiteY312" fmla="*/ 3474139 h 3833160"/>
              <a:gd name="connsiteX313" fmla="*/ 206814 w 1912672"/>
              <a:gd name="connsiteY313" fmla="*/ 3502111 h 3833160"/>
              <a:gd name="connsiteX314" fmla="*/ 148203 w 1912672"/>
              <a:gd name="connsiteY314" fmla="*/ 3524128 h 3833160"/>
              <a:gd name="connsiteX315" fmla="*/ 92246 w 1912672"/>
              <a:gd name="connsiteY315" fmla="*/ 3541882 h 3833160"/>
              <a:gd name="connsiteX316" fmla="*/ 37645 w 1912672"/>
              <a:gd name="connsiteY316" fmla="*/ 3552139 h 3833160"/>
              <a:gd name="connsiteX317" fmla="*/ 48200 w 1912672"/>
              <a:gd name="connsiteY317" fmla="*/ 3547012 h 3833160"/>
              <a:gd name="connsiteX318" fmla="*/ 54777 w 1912672"/>
              <a:gd name="connsiteY318" fmla="*/ 3543191 h 3833160"/>
              <a:gd name="connsiteX319" fmla="*/ 59610 w 1912672"/>
              <a:gd name="connsiteY319" fmla="*/ 3541137 h 3833160"/>
              <a:gd name="connsiteX320" fmla="*/ 61660 w 1912672"/>
              <a:gd name="connsiteY320" fmla="*/ 3539340 h 3833160"/>
              <a:gd name="connsiteX321" fmla="*/ 61441 w 1912672"/>
              <a:gd name="connsiteY321" fmla="*/ 3537351 h 3833160"/>
              <a:gd name="connsiteX322" fmla="*/ 62467 w 1912672"/>
              <a:gd name="connsiteY322" fmla="*/ 3536452 h 3833160"/>
              <a:gd name="connsiteX323" fmla="*/ 61359 w 1912672"/>
              <a:gd name="connsiteY323" fmla="*/ 3535481 h 3833160"/>
              <a:gd name="connsiteX324" fmla="*/ 62897 w 1912672"/>
              <a:gd name="connsiteY324" fmla="*/ 3534134 h 3833160"/>
              <a:gd name="connsiteX325" fmla="*/ 67081 w 1912672"/>
              <a:gd name="connsiteY325" fmla="*/ 3532408 h 3833160"/>
              <a:gd name="connsiteX326" fmla="*/ 72939 w 1912672"/>
              <a:gd name="connsiteY326" fmla="*/ 3529456 h 3833160"/>
              <a:gd name="connsiteX327" fmla="*/ 81778 w 1912672"/>
              <a:gd name="connsiteY327" fmla="*/ 3524622 h 3833160"/>
              <a:gd name="connsiteX328" fmla="*/ 95320 w 1912672"/>
              <a:gd name="connsiteY328" fmla="*/ 3518818 h 3833160"/>
              <a:gd name="connsiteX329" fmla="*/ 114932 w 1912672"/>
              <a:gd name="connsiteY329" fmla="*/ 3510846 h 3833160"/>
              <a:gd name="connsiteX330" fmla="*/ 137312 w 1912672"/>
              <a:gd name="connsiteY330" fmla="*/ 3500207 h 3833160"/>
              <a:gd name="connsiteX331" fmla="*/ 167862 w 1912672"/>
              <a:gd name="connsiteY331" fmla="*/ 3487744 h 3833160"/>
              <a:gd name="connsiteX332" fmla="*/ 204549 w 1912672"/>
              <a:gd name="connsiteY332" fmla="*/ 3472571 h 3833160"/>
              <a:gd name="connsiteX333" fmla="*/ 258382 w 1912672"/>
              <a:gd name="connsiteY333" fmla="*/ 3445767 h 3833160"/>
              <a:gd name="connsiteX334" fmla="*/ 311693 w 1912672"/>
              <a:gd name="connsiteY334" fmla="*/ 3413115 h 3833160"/>
              <a:gd name="connsiteX335" fmla="*/ 364540 w 1912672"/>
              <a:gd name="connsiteY335" fmla="*/ 3377961 h 3833160"/>
              <a:gd name="connsiteX336" fmla="*/ 422506 w 1912672"/>
              <a:gd name="connsiteY336" fmla="*/ 3342200 h 3833160"/>
              <a:gd name="connsiteX337" fmla="*/ 434347 w 1912672"/>
              <a:gd name="connsiteY337" fmla="*/ 3334006 h 3833160"/>
              <a:gd name="connsiteX338" fmla="*/ 451900 w 1912672"/>
              <a:gd name="connsiteY338" fmla="*/ 3321534 h 3833160"/>
              <a:gd name="connsiteX339" fmla="*/ 469893 w 1912672"/>
              <a:gd name="connsiteY339" fmla="*/ 3307950 h 3833160"/>
              <a:gd name="connsiteX340" fmla="*/ 489284 w 1912672"/>
              <a:gd name="connsiteY340" fmla="*/ 3292897 h 3833160"/>
              <a:gd name="connsiteX341" fmla="*/ 508083 w 1912672"/>
              <a:gd name="connsiteY341" fmla="*/ 3276424 h 3833160"/>
              <a:gd name="connsiteX342" fmla="*/ 522649 w 1912672"/>
              <a:gd name="connsiteY342" fmla="*/ 3259537 h 3833160"/>
              <a:gd name="connsiteX343" fmla="*/ 534440 w 1912672"/>
              <a:gd name="connsiteY343" fmla="*/ 3244112 h 3833160"/>
              <a:gd name="connsiteX344" fmla="*/ 539574 w 1912672"/>
              <a:gd name="connsiteY344" fmla="*/ 3230640 h 3833160"/>
              <a:gd name="connsiteX345" fmla="*/ 509849 w 1912672"/>
              <a:gd name="connsiteY345" fmla="*/ 3208187 h 3833160"/>
              <a:gd name="connsiteX346" fmla="*/ 474526 w 1912672"/>
              <a:gd name="connsiteY346" fmla="*/ 3191609 h 3833160"/>
              <a:gd name="connsiteX347" fmla="*/ 435493 w 1912672"/>
              <a:gd name="connsiteY347" fmla="*/ 3180466 h 3833160"/>
              <a:gd name="connsiteX348" fmla="*/ 390471 w 1912672"/>
              <a:gd name="connsiteY348" fmla="*/ 3173359 h 3833160"/>
              <a:gd name="connsiteX349" fmla="*/ 344894 w 1912672"/>
              <a:gd name="connsiteY349" fmla="*/ 3170859 h 3833160"/>
              <a:gd name="connsiteX350" fmla="*/ 295258 w 1912672"/>
              <a:gd name="connsiteY350" fmla="*/ 3172887 h 3833160"/>
              <a:gd name="connsiteX351" fmla="*/ 245329 w 1912672"/>
              <a:gd name="connsiteY351" fmla="*/ 3177354 h 3833160"/>
              <a:gd name="connsiteX352" fmla="*/ 195694 w 1912672"/>
              <a:gd name="connsiteY352" fmla="*/ 3184474 h 3833160"/>
              <a:gd name="connsiteX353" fmla="*/ 144902 w 1912672"/>
              <a:gd name="connsiteY353" fmla="*/ 3193577 h 3833160"/>
              <a:gd name="connsiteX354" fmla="*/ 95992 w 1912672"/>
              <a:gd name="connsiteY354" fmla="*/ 3206125 h 3833160"/>
              <a:gd name="connsiteX355" fmla="*/ 49213 w 1912672"/>
              <a:gd name="connsiteY355" fmla="*/ 3218744 h 3833160"/>
              <a:gd name="connsiteX356" fmla="*/ 6365 w 1912672"/>
              <a:gd name="connsiteY356" fmla="*/ 3233010 h 3833160"/>
              <a:gd name="connsiteX357" fmla="*/ 0 w 1912672"/>
              <a:gd name="connsiteY357" fmla="*/ 3227433 h 3833160"/>
              <a:gd name="connsiteX358" fmla="*/ 3076 w 1912672"/>
              <a:gd name="connsiteY358" fmla="*/ 3224737 h 3833160"/>
              <a:gd name="connsiteX359" fmla="*/ 43018 w 1912672"/>
              <a:gd name="connsiteY359" fmla="*/ 3207924 h 3833160"/>
              <a:gd name="connsiteX360" fmla="*/ 85231 w 1912672"/>
              <a:gd name="connsiteY360" fmla="*/ 3191304 h 3833160"/>
              <a:gd name="connsiteX361" fmla="*/ 127386 w 1912672"/>
              <a:gd name="connsiteY361" fmla="*/ 3176431 h 3833160"/>
              <a:gd name="connsiteX362" fmla="*/ 168655 w 1912672"/>
              <a:gd name="connsiteY362" fmla="*/ 3162578 h 3833160"/>
              <a:gd name="connsiteX363" fmla="*/ 209793 w 1912672"/>
              <a:gd name="connsiteY363" fmla="*/ 3149808 h 3833160"/>
              <a:gd name="connsiteX364" fmla="*/ 250713 w 1912672"/>
              <a:gd name="connsiteY364" fmla="*/ 3140141 h 3833160"/>
              <a:gd name="connsiteX365" fmla="*/ 291298 w 1912672"/>
              <a:gd name="connsiteY365" fmla="*/ 3131978 h 3833160"/>
              <a:gd name="connsiteX366" fmla="*/ 333154 w 1912672"/>
              <a:gd name="connsiteY366" fmla="*/ 3128523 h 3833160"/>
              <a:gd name="connsiteX367" fmla="*/ 375359 w 1912672"/>
              <a:gd name="connsiteY367" fmla="*/ 3125974 h 3833160"/>
              <a:gd name="connsiteX368" fmla="*/ 416751 w 1912672"/>
              <a:gd name="connsiteY368" fmla="*/ 3130200 h 3833160"/>
              <a:gd name="connsiteX369" fmla="*/ 459928 w 1912672"/>
              <a:gd name="connsiteY369" fmla="*/ 3138683 h 3833160"/>
              <a:gd name="connsiteX370" fmla="*/ 504268 w 1912672"/>
              <a:gd name="connsiteY370" fmla="*/ 3151481 h 3833160"/>
              <a:gd name="connsiteX371" fmla="*/ 546509 w 1912672"/>
              <a:gd name="connsiteY371" fmla="*/ 3169029 h 3833160"/>
              <a:gd name="connsiteX372" fmla="*/ 591005 w 1912672"/>
              <a:gd name="connsiteY372" fmla="*/ 3194544 h 3833160"/>
              <a:gd name="connsiteX373" fmla="*/ 643386 w 1912672"/>
              <a:gd name="connsiteY373" fmla="*/ 3146702 h 3833160"/>
              <a:gd name="connsiteX374" fmla="*/ 689192 w 1912672"/>
              <a:gd name="connsiteY374" fmla="*/ 3097589 h 3833160"/>
              <a:gd name="connsiteX375" fmla="*/ 728837 w 1912672"/>
              <a:gd name="connsiteY375" fmla="*/ 3047570 h 3833160"/>
              <a:gd name="connsiteX376" fmla="*/ 763151 w 1912672"/>
              <a:gd name="connsiteY376" fmla="*/ 2997373 h 3833160"/>
              <a:gd name="connsiteX377" fmla="*/ 792509 w 1912672"/>
              <a:gd name="connsiteY377" fmla="*/ 2946426 h 3833160"/>
              <a:gd name="connsiteX378" fmla="*/ 818742 w 1912672"/>
              <a:gd name="connsiteY378" fmla="*/ 2896035 h 3833160"/>
              <a:gd name="connsiteX379" fmla="*/ 840539 w 1912672"/>
              <a:gd name="connsiteY379" fmla="*/ 2845651 h 3833160"/>
              <a:gd name="connsiteX380" fmla="*/ 868659 w 1912672"/>
              <a:gd name="connsiteY380" fmla="*/ 2777611 h 3833160"/>
              <a:gd name="connsiteX381" fmla="*/ 886079 w 1912672"/>
              <a:gd name="connsiteY381" fmla="*/ 2678806 h 3833160"/>
              <a:gd name="connsiteX382" fmla="*/ 894665 w 1912672"/>
              <a:gd name="connsiteY382" fmla="*/ 2574247 h 3833160"/>
              <a:gd name="connsiteX383" fmla="*/ 910157 w 1912672"/>
              <a:gd name="connsiteY383" fmla="*/ 2532162 h 3833160"/>
              <a:gd name="connsiteX384" fmla="*/ 923410 w 1912672"/>
              <a:gd name="connsiteY384" fmla="*/ 2485372 h 3833160"/>
              <a:gd name="connsiteX385" fmla="*/ 935916 w 1912672"/>
              <a:gd name="connsiteY385" fmla="*/ 2433353 h 3833160"/>
              <a:gd name="connsiteX386" fmla="*/ 947488 w 1912672"/>
              <a:gd name="connsiteY386" fmla="*/ 2377937 h 3833160"/>
              <a:gd name="connsiteX387" fmla="*/ 956821 w 1912672"/>
              <a:gd name="connsiteY387" fmla="*/ 2318077 h 3833160"/>
              <a:gd name="connsiteX388" fmla="*/ 963914 w 1912672"/>
              <a:gd name="connsiteY388" fmla="*/ 2257171 h 3833160"/>
              <a:gd name="connsiteX389" fmla="*/ 970820 w 1912672"/>
              <a:gd name="connsiteY389" fmla="*/ 2193390 h 3833160"/>
              <a:gd name="connsiteX390" fmla="*/ 975486 w 1912672"/>
              <a:gd name="connsiteY390" fmla="*/ 2128825 h 3833160"/>
              <a:gd name="connsiteX391" fmla="*/ 979406 w 1912672"/>
              <a:gd name="connsiteY391" fmla="*/ 2061646 h 3833160"/>
              <a:gd name="connsiteX392" fmla="*/ 979406 w 1912672"/>
              <a:gd name="connsiteY392" fmla="*/ 1995512 h 3833160"/>
              <a:gd name="connsiteX393" fmla="*/ 979406 w 1912672"/>
              <a:gd name="connsiteY393" fmla="*/ 1930162 h 3833160"/>
              <a:gd name="connsiteX394" fmla="*/ 975486 w 1912672"/>
              <a:gd name="connsiteY394" fmla="*/ 1864552 h 3833160"/>
              <a:gd name="connsiteX395" fmla="*/ 970073 w 1912672"/>
              <a:gd name="connsiteY395" fmla="*/ 1801555 h 3833160"/>
              <a:gd name="connsiteX396" fmla="*/ 963167 w 1912672"/>
              <a:gd name="connsiteY396" fmla="*/ 1740126 h 3833160"/>
              <a:gd name="connsiteX397" fmla="*/ 952901 w 1912672"/>
              <a:gd name="connsiteY397" fmla="*/ 1680789 h 3833160"/>
              <a:gd name="connsiteX398" fmla="*/ 938902 w 1912672"/>
              <a:gd name="connsiteY398" fmla="*/ 1625634 h 3833160"/>
              <a:gd name="connsiteX399" fmla="*/ 923410 w 1912672"/>
              <a:gd name="connsiteY399" fmla="*/ 1573354 h 3833160"/>
              <a:gd name="connsiteX400" fmla="*/ 904744 w 1912672"/>
              <a:gd name="connsiteY400" fmla="*/ 1526564 h 3833160"/>
              <a:gd name="connsiteX401" fmla="*/ 883839 w 1912672"/>
              <a:gd name="connsiteY401" fmla="*/ 1485263 h 3833160"/>
              <a:gd name="connsiteX402" fmla="*/ 859574 w 1912672"/>
              <a:gd name="connsiteY402" fmla="*/ 1448667 h 3833160"/>
              <a:gd name="connsiteX403" fmla="*/ 832510 w 1912672"/>
              <a:gd name="connsiteY403" fmla="*/ 1419129 h 3833160"/>
              <a:gd name="connsiteX404" fmla="*/ 801338 w 1912672"/>
              <a:gd name="connsiteY404" fmla="*/ 1396649 h 3833160"/>
              <a:gd name="connsiteX405" fmla="*/ 774834 w 1912672"/>
              <a:gd name="connsiteY405" fmla="*/ 1383318 h 3833160"/>
              <a:gd name="connsiteX406" fmla="*/ 745342 w 1912672"/>
              <a:gd name="connsiteY406" fmla="*/ 1377829 h 3833160"/>
              <a:gd name="connsiteX407" fmla="*/ 714918 w 1912672"/>
              <a:gd name="connsiteY407" fmla="*/ 1377829 h 3833160"/>
              <a:gd name="connsiteX408" fmla="*/ 683187 w 1912672"/>
              <a:gd name="connsiteY408" fmla="*/ 1381750 h 3833160"/>
              <a:gd name="connsiteX409" fmla="*/ 652016 w 1912672"/>
              <a:gd name="connsiteY409" fmla="*/ 1388023 h 3833160"/>
              <a:gd name="connsiteX410" fmla="*/ 620845 w 1912672"/>
              <a:gd name="connsiteY410" fmla="*/ 1396649 h 3833160"/>
              <a:gd name="connsiteX411" fmla="*/ 589860 w 1912672"/>
              <a:gd name="connsiteY411" fmla="*/ 1403446 h 3833160"/>
              <a:gd name="connsiteX412" fmla="*/ 559436 w 1912672"/>
              <a:gd name="connsiteY412" fmla="*/ 1410503 h 3833160"/>
              <a:gd name="connsiteX413" fmla="*/ 531438 w 1912672"/>
              <a:gd name="connsiteY413" fmla="*/ 1414424 h 3833160"/>
              <a:gd name="connsiteX414" fmla="*/ 467602 w 1912672"/>
              <a:gd name="connsiteY414" fmla="*/ 1417561 h 3833160"/>
              <a:gd name="connsiteX415" fmla="*/ 405447 w 1912672"/>
              <a:gd name="connsiteY415" fmla="*/ 1414424 h 3833160"/>
              <a:gd name="connsiteX416" fmla="*/ 347958 w 1912672"/>
              <a:gd name="connsiteY416" fmla="*/ 1407367 h 3833160"/>
              <a:gd name="connsiteX417" fmla="*/ 292708 w 1912672"/>
              <a:gd name="connsiteY417" fmla="*/ 1397433 h 3833160"/>
              <a:gd name="connsiteX418" fmla="*/ 238952 w 1912672"/>
              <a:gd name="connsiteY418" fmla="*/ 1384886 h 3833160"/>
              <a:gd name="connsiteX419" fmla="*/ 187622 w 1912672"/>
              <a:gd name="connsiteY419" fmla="*/ 1372339 h 3833160"/>
              <a:gd name="connsiteX420" fmla="*/ 139466 w 1912672"/>
              <a:gd name="connsiteY420" fmla="*/ 1358485 h 3833160"/>
              <a:gd name="connsiteX421" fmla="*/ 142639 w 1912672"/>
              <a:gd name="connsiteY421" fmla="*/ 1342801 h 3833160"/>
              <a:gd name="connsiteX422" fmla="*/ 208714 w 1912672"/>
              <a:gd name="connsiteY422" fmla="*/ 1352212 h 3833160"/>
              <a:gd name="connsiteX423" fmla="*/ 274043 w 1912672"/>
              <a:gd name="connsiteY423" fmla="*/ 1358485 h 3833160"/>
              <a:gd name="connsiteX424" fmla="*/ 337878 w 1912672"/>
              <a:gd name="connsiteY424" fmla="*/ 1360838 h 3833160"/>
              <a:gd name="connsiteX425" fmla="*/ 400034 w 1912672"/>
              <a:gd name="connsiteY425" fmla="*/ 1358485 h 3833160"/>
              <a:gd name="connsiteX426" fmla="*/ 460696 w 1912672"/>
              <a:gd name="connsiteY426" fmla="*/ 1349859 h 3833160"/>
              <a:gd name="connsiteX427" fmla="*/ 519865 w 1912672"/>
              <a:gd name="connsiteY427" fmla="*/ 1336528 h 3833160"/>
              <a:gd name="connsiteX428" fmla="*/ 576608 w 1912672"/>
              <a:gd name="connsiteY428" fmla="*/ 1318753 h 3833160"/>
              <a:gd name="connsiteX429" fmla="*/ 630177 w 1912672"/>
              <a:gd name="connsiteY429" fmla="*/ 1292874 h 3833160"/>
              <a:gd name="connsiteX430" fmla="*/ 699426 w 1912672"/>
              <a:gd name="connsiteY430" fmla="*/ 1258631 h 3833160"/>
              <a:gd name="connsiteX431" fmla="*/ 572688 w 1912672"/>
              <a:gd name="connsiteY431" fmla="*/ 1147276 h 3833160"/>
              <a:gd name="connsiteX432" fmla="*/ 459203 w 1912672"/>
              <a:gd name="connsiteY432" fmla="*/ 1022589 h 3833160"/>
              <a:gd name="connsiteX433" fmla="*/ 396861 w 1912672"/>
              <a:gd name="connsiteY433" fmla="*/ 1029647 h 3833160"/>
              <a:gd name="connsiteX434" fmla="*/ 336198 w 1912672"/>
              <a:gd name="connsiteY434" fmla="*/ 1029647 h 3833160"/>
              <a:gd name="connsiteX435" fmla="*/ 280949 w 1912672"/>
              <a:gd name="connsiteY435" fmla="*/ 1022589 h 3833160"/>
              <a:gd name="connsiteX436" fmla="*/ 228873 w 1912672"/>
              <a:gd name="connsiteY436" fmla="*/ 1007951 h 3833160"/>
              <a:gd name="connsiteX437" fmla="*/ 180716 w 1912672"/>
              <a:gd name="connsiteY437" fmla="*/ 986777 h 3833160"/>
              <a:gd name="connsiteX438" fmla="*/ 138719 w 1912672"/>
              <a:gd name="connsiteY438" fmla="*/ 960376 h 3833160"/>
              <a:gd name="connsiteX439" fmla="*/ 101389 w 1912672"/>
              <a:gd name="connsiteY439" fmla="*/ 927701 h 3833160"/>
              <a:gd name="connsiteX440" fmla="*/ 70218 w 1912672"/>
              <a:gd name="connsiteY440" fmla="*/ 889537 h 3833160"/>
              <a:gd name="connsiteX441" fmla="*/ 46139 w 1912672"/>
              <a:gd name="connsiteY441" fmla="*/ 848236 h 3833160"/>
              <a:gd name="connsiteX442" fmla="*/ 49312 w 1912672"/>
              <a:gd name="connsiteY442" fmla="*/ 841179 h 3833160"/>
              <a:gd name="connsiteX443" fmla="*/ 59392 w 1912672"/>
              <a:gd name="connsiteY443" fmla="*/ 848236 h 3833160"/>
              <a:gd name="connsiteX444" fmla="*/ 71897 w 1912672"/>
              <a:gd name="connsiteY444" fmla="*/ 875422 h 3833160"/>
              <a:gd name="connsiteX445" fmla="*/ 92056 w 1912672"/>
              <a:gd name="connsiteY445" fmla="*/ 898948 h 3833160"/>
              <a:gd name="connsiteX446" fmla="*/ 116881 w 1912672"/>
              <a:gd name="connsiteY446" fmla="*/ 922212 h 3833160"/>
              <a:gd name="connsiteX447" fmla="*/ 146559 w 1912672"/>
              <a:gd name="connsiteY447" fmla="*/ 940248 h 3833160"/>
              <a:gd name="connsiteX448" fmla="*/ 180716 w 1912672"/>
              <a:gd name="connsiteY448" fmla="*/ 955671 h 3833160"/>
              <a:gd name="connsiteX449" fmla="*/ 216554 w 1912672"/>
              <a:gd name="connsiteY449" fmla="*/ 967434 h 3833160"/>
              <a:gd name="connsiteX450" fmla="*/ 254631 w 1912672"/>
              <a:gd name="connsiteY450" fmla="*/ 974492 h 3833160"/>
              <a:gd name="connsiteX451" fmla="*/ 294201 w 1912672"/>
              <a:gd name="connsiteY451" fmla="*/ 976844 h 3833160"/>
              <a:gd name="connsiteX452" fmla="*/ 332279 w 1912672"/>
              <a:gd name="connsiteY452" fmla="*/ 976060 h 3833160"/>
              <a:gd name="connsiteX453" fmla="*/ 353371 w 1912672"/>
              <a:gd name="connsiteY453" fmla="*/ 972923 h 3833160"/>
              <a:gd name="connsiteX454" fmla="*/ 372036 w 1912672"/>
              <a:gd name="connsiteY454" fmla="*/ 972923 h 3833160"/>
              <a:gd name="connsiteX455" fmla="*/ 388275 w 1912672"/>
              <a:gd name="connsiteY455" fmla="*/ 969786 h 3833160"/>
              <a:gd name="connsiteX456" fmla="*/ 403954 w 1912672"/>
              <a:gd name="connsiteY456" fmla="*/ 965865 h 3833160"/>
              <a:gd name="connsiteX457" fmla="*/ 417206 w 1912672"/>
              <a:gd name="connsiteY457" fmla="*/ 957239 h 3833160"/>
              <a:gd name="connsiteX458" fmla="*/ 379875 w 1912672"/>
              <a:gd name="connsiteY458" fmla="*/ 886400 h 3833160"/>
              <a:gd name="connsiteX459" fmla="*/ 347958 w 1912672"/>
              <a:gd name="connsiteY459" fmla="*/ 817130 h 3833160"/>
              <a:gd name="connsiteX460" fmla="*/ 317533 w 1912672"/>
              <a:gd name="connsiteY460" fmla="*/ 744723 h 3833160"/>
              <a:gd name="connsiteX461" fmla="*/ 291215 w 1912672"/>
              <a:gd name="connsiteY461" fmla="*/ 669963 h 3833160"/>
              <a:gd name="connsiteX462" fmla="*/ 265457 w 1912672"/>
              <a:gd name="connsiteY462" fmla="*/ 588930 h 3833160"/>
              <a:gd name="connsiteX463" fmla="*/ 241379 w 1912672"/>
              <a:gd name="connsiteY463" fmla="*/ 501623 h 3833160"/>
              <a:gd name="connsiteX464" fmla="*/ 238952 w 1912672"/>
              <a:gd name="connsiteY464" fmla="*/ 485939 h 3833160"/>
              <a:gd name="connsiteX465" fmla="*/ 232793 w 1912672"/>
              <a:gd name="connsiteY465" fmla="*/ 464243 h 3833160"/>
              <a:gd name="connsiteX466" fmla="*/ 228873 w 1912672"/>
              <a:gd name="connsiteY466" fmla="*/ 440194 h 3833160"/>
              <a:gd name="connsiteX467" fmla="*/ 223460 w 1912672"/>
              <a:gd name="connsiteY467" fmla="*/ 415884 h 3833160"/>
              <a:gd name="connsiteX468" fmla="*/ 218794 w 1912672"/>
              <a:gd name="connsiteY468" fmla="*/ 389483 h 3833160"/>
              <a:gd name="connsiteX469" fmla="*/ 217300 w 1912672"/>
              <a:gd name="connsiteY469" fmla="*/ 365173 h 3833160"/>
              <a:gd name="connsiteX470" fmla="*/ 217300 w 1912672"/>
              <a:gd name="connsiteY470" fmla="*/ 342693 h 3833160"/>
              <a:gd name="connsiteX471" fmla="*/ 220287 w 1912672"/>
              <a:gd name="connsiteY471" fmla="*/ 322565 h 3833160"/>
              <a:gd name="connsiteX472" fmla="*/ 225886 w 1912672"/>
              <a:gd name="connsiteY472" fmla="*/ 308450 h 3833160"/>
              <a:gd name="connsiteX473" fmla="*/ 232793 w 1912672"/>
              <a:gd name="connsiteY473" fmla="*/ 311586 h 3833160"/>
              <a:gd name="connsiteX474" fmla="*/ 238952 w 1912672"/>
              <a:gd name="connsiteY474" fmla="*/ 391051 h 3833160"/>
              <a:gd name="connsiteX475" fmla="*/ 252951 w 1912672"/>
              <a:gd name="connsiteY475" fmla="*/ 470516 h 3833160"/>
              <a:gd name="connsiteX476" fmla="*/ 274043 w 1912672"/>
              <a:gd name="connsiteY476" fmla="*/ 548413 h 3833160"/>
              <a:gd name="connsiteX477" fmla="*/ 299614 w 1912672"/>
              <a:gd name="connsiteY477" fmla="*/ 620036 h 3833160"/>
              <a:gd name="connsiteX478" fmla="*/ 327612 w 1912672"/>
              <a:gd name="connsiteY478" fmla="*/ 686954 h 3833160"/>
              <a:gd name="connsiteX479" fmla="*/ 353371 w 1912672"/>
              <a:gd name="connsiteY479" fmla="*/ 730607 h 3833160"/>
              <a:gd name="connsiteX480" fmla="*/ 350197 w 1912672"/>
              <a:gd name="connsiteY480" fmla="*/ 732176 h 3833160"/>
              <a:gd name="connsiteX481" fmla="*/ 350197 w 1912672"/>
              <a:gd name="connsiteY481" fmla="*/ 733744 h 3833160"/>
              <a:gd name="connsiteX482" fmla="*/ 351877 w 1912672"/>
              <a:gd name="connsiteY482" fmla="*/ 735313 h 3833160"/>
              <a:gd name="connsiteX483" fmla="*/ 353371 w 1912672"/>
              <a:gd name="connsiteY483" fmla="*/ 736097 h 3833160"/>
              <a:gd name="connsiteX484" fmla="*/ 356544 w 1912672"/>
              <a:gd name="connsiteY484" fmla="*/ 737665 h 3833160"/>
              <a:gd name="connsiteX485" fmla="*/ 357290 w 1912672"/>
              <a:gd name="connsiteY485" fmla="*/ 740802 h 3833160"/>
              <a:gd name="connsiteX486" fmla="*/ 358784 w 1912672"/>
              <a:gd name="connsiteY486" fmla="*/ 742370 h 3833160"/>
              <a:gd name="connsiteX487" fmla="*/ 360277 w 1912672"/>
              <a:gd name="connsiteY487" fmla="*/ 744723 h 3833160"/>
              <a:gd name="connsiteX488" fmla="*/ 360277 w 1912672"/>
              <a:gd name="connsiteY488" fmla="*/ 743154 h 3833160"/>
              <a:gd name="connsiteX489" fmla="*/ 358784 w 1912672"/>
              <a:gd name="connsiteY489" fmla="*/ 742370 h 3833160"/>
              <a:gd name="connsiteX490" fmla="*/ 353371 w 1912672"/>
              <a:gd name="connsiteY490" fmla="*/ 730607 h 3833160"/>
              <a:gd name="connsiteX491" fmla="*/ 372036 w 1912672"/>
              <a:gd name="connsiteY491" fmla="*/ 716492 h 3833160"/>
              <a:gd name="connsiteX492" fmla="*/ 389955 w 1912672"/>
              <a:gd name="connsiteY492" fmla="*/ 692443 h 3833160"/>
              <a:gd name="connsiteX493" fmla="*/ 406940 w 1912672"/>
              <a:gd name="connsiteY493" fmla="*/ 664474 h 3833160"/>
              <a:gd name="connsiteX494" fmla="*/ 422619 w 1912672"/>
              <a:gd name="connsiteY494" fmla="*/ 630231 h 3833160"/>
              <a:gd name="connsiteX495" fmla="*/ 436618 w 1912672"/>
              <a:gd name="connsiteY495" fmla="*/ 592066 h 3833160"/>
              <a:gd name="connsiteX496" fmla="*/ 449870 w 1912672"/>
              <a:gd name="connsiteY496" fmla="*/ 552334 h 3833160"/>
              <a:gd name="connsiteX497" fmla="*/ 460696 w 1912672"/>
              <a:gd name="connsiteY497" fmla="*/ 511033 h 3833160"/>
              <a:gd name="connsiteX498" fmla="*/ 470776 w 1912672"/>
              <a:gd name="connsiteY498" fmla="*/ 471301 h 3833160"/>
              <a:gd name="connsiteX499" fmla="*/ 479362 w 1912672"/>
              <a:gd name="connsiteY499" fmla="*/ 433136 h 3833160"/>
              <a:gd name="connsiteX500" fmla="*/ 480855 w 1912672"/>
              <a:gd name="connsiteY500" fmla="*/ 484370 h 3833160"/>
              <a:gd name="connsiteX501" fmla="*/ 479362 w 1912672"/>
              <a:gd name="connsiteY501" fmla="*/ 531161 h 3833160"/>
              <a:gd name="connsiteX502" fmla="*/ 472269 w 1912672"/>
              <a:gd name="connsiteY502" fmla="*/ 574814 h 3833160"/>
              <a:gd name="connsiteX503" fmla="*/ 462189 w 1912672"/>
              <a:gd name="connsiteY503" fmla="*/ 618468 h 3833160"/>
              <a:gd name="connsiteX504" fmla="*/ 448190 w 1912672"/>
              <a:gd name="connsiteY504" fmla="*/ 659769 h 3833160"/>
              <a:gd name="connsiteX505" fmla="*/ 428032 w 1912672"/>
              <a:gd name="connsiteY505" fmla="*/ 701069 h 3833160"/>
              <a:gd name="connsiteX506" fmla="*/ 381369 w 1912672"/>
              <a:gd name="connsiteY506" fmla="*/ 791252 h 3833160"/>
              <a:gd name="connsiteX507" fmla="*/ 429525 w 1912672"/>
              <a:gd name="connsiteY507" fmla="*/ 863920 h 3833160"/>
              <a:gd name="connsiteX508" fmla="*/ 481601 w 1912672"/>
              <a:gd name="connsiteY508" fmla="*/ 931622 h 3833160"/>
              <a:gd name="connsiteX509" fmla="*/ 538531 w 1912672"/>
              <a:gd name="connsiteY509" fmla="*/ 995403 h 3833160"/>
              <a:gd name="connsiteX510" fmla="*/ 599193 w 1912672"/>
              <a:gd name="connsiteY510" fmla="*/ 1053957 h 3833160"/>
              <a:gd name="connsiteX511" fmla="*/ 816831 w 1912672"/>
              <a:gd name="connsiteY511" fmla="*/ 1205045 h 3833160"/>
              <a:gd name="connsiteX512" fmla="*/ 823924 w 1912672"/>
              <a:gd name="connsiteY512" fmla="*/ 1199555 h 3833160"/>
              <a:gd name="connsiteX513" fmla="*/ 806005 w 1912672"/>
              <a:gd name="connsiteY513" fmla="*/ 1132637 h 3833160"/>
              <a:gd name="connsiteX514" fmla="*/ 792006 w 1912672"/>
              <a:gd name="connsiteY514" fmla="*/ 1060753 h 3833160"/>
              <a:gd name="connsiteX515" fmla="*/ 780247 w 1912672"/>
              <a:gd name="connsiteY515" fmla="*/ 982856 h 3833160"/>
              <a:gd name="connsiteX516" fmla="*/ 774834 w 1912672"/>
              <a:gd name="connsiteY516" fmla="*/ 903391 h 3833160"/>
              <a:gd name="connsiteX517" fmla="*/ 770167 w 1912672"/>
              <a:gd name="connsiteY517" fmla="*/ 820267 h 3833160"/>
              <a:gd name="connsiteX518" fmla="*/ 770167 w 1912672"/>
              <a:gd name="connsiteY518" fmla="*/ 735313 h 3833160"/>
              <a:gd name="connsiteX519" fmla="*/ 773340 w 1912672"/>
              <a:gd name="connsiteY519" fmla="*/ 649574 h 3833160"/>
              <a:gd name="connsiteX520" fmla="*/ 780247 w 1912672"/>
              <a:gd name="connsiteY520" fmla="*/ 564620 h 3833160"/>
              <a:gd name="connsiteX521" fmla="*/ 790513 w 1912672"/>
              <a:gd name="connsiteY521" fmla="*/ 479927 h 3833160"/>
              <a:gd name="connsiteX522" fmla="*/ 801338 w 1912672"/>
              <a:gd name="connsiteY522" fmla="*/ 398109 h 3833160"/>
              <a:gd name="connsiteX523" fmla="*/ 816831 w 1912672"/>
              <a:gd name="connsiteY523" fmla="*/ 318644 h 3833160"/>
              <a:gd name="connsiteX524" fmla="*/ 835496 w 1912672"/>
              <a:gd name="connsiteY524" fmla="*/ 243884 h 3833160"/>
              <a:gd name="connsiteX525" fmla="*/ 854908 w 1912672"/>
              <a:gd name="connsiteY525" fmla="*/ 173046 h 3833160"/>
              <a:gd name="connsiteX526" fmla="*/ 877493 w 1912672"/>
              <a:gd name="connsiteY526" fmla="*/ 109003 h 3833160"/>
              <a:gd name="connsiteX527" fmla="*/ 901571 w 1912672"/>
              <a:gd name="connsiteY527" fmla="*/ 50711 h 3833160"/>
              <a:gd name="connsiteX528" fmla="*/ 930503 w 1912672"/>
              <a:gd name="connsiteY528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61472 w 1912672"/>
              <a:gd name="connsiteY218" fmla="*/ 2963380 h 3833160"/>
              <a:gd name="connsiteX219" fmla="*/ 1052936 w 1912672"/>
              <a:gd name="connsiteY219" fmla="*/ 3127318 h 3833160"/>
              <a:gd name="connsiteX220" fmla="*/ 1055550 w 1912672"/>
              <a:gd name="connsiteY220" fmla="*/ 3272471 h 3833160"/>
              <a:gd name="connsiteX221" fmla="*/ 1106379 w 1912672"/>
              <a:gd name="connsiteY221" fmla="*/ 3308927 h 3833160"/>
              <a:gd name="connsiteX222" fmla="*/ 1151347 w 1912672"/>
              <a:gd name="connsiteY222" fmla="*/ 3348334 h 3833160"/>
              <a:gd name="connsiteX223" fmla="*/ 1187691 w 1912672"/>
              <a:gd name="connsiteY223" fmla="*/ 3388268 h 3833160"/>
              <a:gd name="connsiteX224" fmla="*/ 1216725 w 1912672"/>
              <a:gd name="connsiteY224" fmla="*/ 3430484 h 3833160"/>
              <a:gd name="connsiteX225" fmla="*/ 1238582 w 1912672"/>
              <a:gd name="connsiteY225" fmla="*/ 3473897 h 3833160"/>
              <a:gd name="connsiteX226" fmla="*/ 1252456 w 1912672"/>
              <a:gd name="connsiteY226" fmla="*/ 3516304 h 3833160"/>
              <a:gd name="connsiteX227" fmla="*/ 1258768 w 1912672"/>
              <a:gd name="connsiteY227" fmla="*/ 3559273 h 3833160"/>
              <a:gd name="connsiteX228" fmla="*/ 1256926 w 1912672"/>
              <a:gd name="connsiteY228" fmla="*/ 3601386 h 3833160"/>
              <a:gd name="connsiteX229" fmla="*/ 1247774 w 1912672"/>
              <a:gd name="connsiteY229" fmla="*/ 3640689 h 3833160"/>
              <a:gd name="connsiteX230" fmla="*/ 1240808 w 1912672"/>
              <a:gd name="connsiteY230" fmla="*/ 3642671 h 3833160"/>
              <a:gd name="connsiteX231" fmla="*/ 1237950 w 1912672"/>
              <a:gd name="connsiteY231" fmla="*/ 3632080 h 3833160"/>
              <a:gd name="connsiteX232" fmla="*/ 1246452 w 1912672"/>
              <a:gd name="connsiteY232" fmla="*/ 3608381 h 3833160"/>
              <a:gd name="connsiteX233" fmla="*/ 1246889 w 1912672"/>
              <a:gd name="connsiteY233" fmla="*/ 3581808 h 3833160"/>
              <a:gd name="connsiteX234" fmla="*/ 1243694 w 1912672"/>
              <a:gd name="connsiteY234" fmla="*/ 3552354 h 3833160"/>
              <a:gd name="connsiteX235" fmla="*/ 1233485 w 1912672"/>
              <a:gd name="connsiteY235" fmla="*/ 3522742 h 3833160"/>
              <a:gd name="connsiteX236" fmla="*/ 1218246 w 1912672"/>
              <a:gd name="connsiteY236" fmla="*/ 3491717 h 3833160"/>
              <a:gd name="connsiteX237" fmla="*/ 1199371 w 1912672"/>
              <a:gd name="connsiteY237" fmla="*/ 3461697 h 3833160"/>
              <a:gd name="connsiteX238" fmla="*/ 1175758 w 1912672"/>
              <a:gd name="connsiteY238" fmla="*/ 3432919 h 3833160"/>
              <a:gd name="connsiteX239" fmla="*/ 1147962 w 1912672"/>
              <a:gd name="connsiteY239" fmla="*/ 3405866 h 3833160"/>
              <a:gd name="connsiteX240" fmla="*/ 1119222 w 1912672"/>
              <a:gd name="connsiteY240" fmla="*/ 3381579 h 3833160"/>
              <a:gd name="connsiteX241" fmla="*/ 1101535 w 1912672"/>
              <a:gd name="connsiteY241" fmla="*/ 3369675 h 3833160"/>
              <a:gd name="connsiteX242" fmla="*/ 1087698 w 1912672"/>
              <a:gd name="connsiteY242" fmla="*/ 3357550 h 3833160"/>
              <a:gd name="connsiteX243" fmla="*/ 1073608 w 1912672"/>
              <a:gd name="connsiteY243" fmla="*/ 3348798 h 3833160"/>
              <a:gd name="connsiteX244" fmla="*/ 1059423 w 1912672"/>
              <a:gd name="connsiteY244" fmla="*/ 3340859 h 3833160"/>
              <a:gd name="connsiteX245" fmla="*/ 1043960 w 1912672"/>
              <a:gd name="connsiteY245" fmla="*/ 3337192 h 3833160"/>
              <a:gd name="connsiteX246" fmla="*/ 1025322 w 1912672"/>
              <a:gd name="connsiteY246" fmla="*/ 3402025 h 3833160"/>
              <a:gd name="connsiteX247" fmla="*/ 1003697 w 1912672"/>
              <a:gd name="connsiteY247" fmla="*/ 3462443 h 3833160"/>
              <a:gd name="connsiteX248" fmla="*/ 978914 w 1912672"/>
              <a:gd name="connsiteY248" fmla="*/ 3523689 h 3833160"/>
              <a:gd name="connsiteX249" fmla="*/ 949550 w 1912672"/>
              <a:gd name="connsiteY249" fmla="*/ 3583615 h 3833160"/>
              <a:gd name="connsiteX250" fmla="*/ 915669 w 1912672"/>
              <a:gd name="connsiteY250" fmla="*/ 3646771 h 3833160"/>
              <a:gd name="connsiteX251" fmla="*/ 876441 w 1912672"/>
              <a:gd name="connsiteY251" fmla="*/ 3712430 h 3833160"/>
              <a:gd name="connsiteX252" fmla="*/ 867986 w 1912672"/>
              <a:gd name="connsiteY252" fmla="*/ 3722991 h 3833160"/>
              <a:gd name="connsiteX253" fmla="*/ 858368 w 1912672"/>
              <a:gd name="connsiteY253" fmla="*/ 3739422 h 3833160"/>
              <a:gd name="connsiteX254" fmla="*/ 845551 w 1912672"/>
              <a:gd name="connsiteY254" fmla="*/ 3755745 h 3833160"/>
              <a:gd name="connsiteX255" fmla="*/ 833671 w 1912672"/>
              <a:gd name="connsiteY255" fmla="*/ 3773189 h 3833160"/>
              <a:gd name="connsiteX256" fmla="*/ 819871 w 1912672"/>
              <a:gd name="connsiteY256" fmla="*/ 3791345 h 3833160"/>
              <a:gd name="connsiteX257" fmla="*/ 805085 w 1912672"/>
              <a:gd name="connsiteY257" fmla="*/ 3806242 h 3833160"/>
              <a:gd name="connsiteX258" fmla="*/ 790388 w 1912672"/>
              <a:gd name="connsiteY258" fmla="*/ 3819121 h 3833160"/>
              <a:gd name="connsiteX259" fmla="*/ 775016 w 1912672"/>
              <a:gd name="connsiteY259" fmla="*/ 3828711 h 3833160"/>
              <a:gd name="connsiteX260" fmla="*/ 761637 w 1912672"/>
              <a:gd name="connsiteY260" fmla="*/ 3833160 h 3833160"/>
              <a:gd name="connsiteX261" fmla="*/ 758567 w 1912672"/>
              <a:gd name="connsiteY261" fmla="*/ 3826878 h 3833160"/>
              <a:gd name="connsiteX262" fmla="*/ 805952 w 1912672"/>
              <a:gd name="connsiteY262" fmla="*/ 3777351 h 3833160"/>
              <a:gd name="connsiteX263" fmla="*/ 847525 w 1912672"/>
              <a:gd name="connsiteY263" fmla="*/ 3722733 h 3833160"/>
              <a:gd name="connsiteX264" fmla="*/ 882815 w 1912672"/>
              <a:gd name="connsiteY264" fmla="*/ 3664405 h 3833160"/>
              <a:gd name="connsiteX265" fmla="*/ 910683 w 1912672"/>
              <a:gd name="connsiteY265" fmla="*/ 3606761 h 3833160"/>
              <a:gd name="connsiteX266" fmla="*/ 933675 w 1912672"/>
              <a:gd name="connsiteY266" fmla="*/ 3550236 h 3833160"/>
              <a:gd name="connsiteX267" fmla="*/ 943120 w 1912672"/>
              <a:gd name="connsiteY267" fmla="*/ 3508495 h 3833160"/>
              <a:gd name="connsiteX268" fmla="*/ 946497 w 1912672"/>
              <a:gd name="connsiteY268" fmla="*/ 3509658 h 3833160"/>
              <a:gd name="connsiteX269" fmla="*/ 947522 w 1912672"/>
              <a:gd name="connsiteY269" fmla="*/ 3508759 h 3833160"/>
              <a:gd name="connsiteX270" fmla="*/ 947302 w 1912672"/>
              <a:gd name="connsiteY270" fmla="*/ 3506770 h 3833160"/>
              <a:gd name="connsiteX271" fmla="*/ 946709 w 1912672"/>
              <a:gd name="connsiteY271" fmla="*/ 3505350 h 3833160"/>
              <a:gd name="connsiteX272" fmla="*/ 945381 w 1912672"/>
              <a:gd name="connsiteY272" fmla="*/ 3502390 h 3833160"/>
              <a:gd name="connsiteX273" fmla="*/ 946879 w 1912672"/>
              <a:gd name="connsiteY273" fmla="*/ 3500109 h 3833160"/>
              <a:gd name="connsiteX274" fmla="*/ 946796 w 1912672"/>
              <a:gd name="connsiteY274" fmla="*/ 3498240 h 3833160"/>
              <a:gd name="connsiteX275" fmla="*/ 947228 w 1912672"/>
              <a:gd name="connsiteY275" fmla="*/ 3495922 h 3833160"/>
              <a:gd name="connsiteX276" fmla="*/ 946202 w 1912672"/>
              <a:gd name="connsiteY276" fmla="*/ 3496821 h 3833160"/>
              <a:gd name="connsiteX277" fmla="*/ 946796 w 1912672"/>
              <a:gd name="connsiteY277" fmla="*/ 3498240 h 3833160"/>
              <a:gd name="connsiteX278" fmla="*/ 943120 w 1912672"/>
              <a:gd name="connsiteY278" fmla="*/ 3508495 h 3833160"/>
              <a:gd name="connsiteX279" fmla="*/ 920055 w 1912672"/>
              <a:gd name="connsiteY279" fmla="*/ 3504456 h 3833160"/>
              <a:gd name="connsiteX280" fmla="*/ 891050 w 1912672"/>
              <a:gd name="connsiteY280" fmla="*/ 3506594 h 3833160"/>
              <a:gd name="connsiteX281" fmla="*/ 860172 w 1912672"/>
              <a:gd name="connsiteY281" fmla="*/ 3511582 h 3833160"/>
              <a:gd name="connsiteX282" fmla="*/ 826163 w 1912672"/>
              <a:gd name="connsiteY282" fmla="*/ 3521016 h 3833160"/>
              <a:gd name="connsiteX283" fmla="*/ 790835 w 1912672"/>
              <a:gd name="connsiteY283" fmla="*/ 3533785 h 3833160"/>
              <a:gd name="connsiteX284" fmla="*/ 755037 w 1912672"/>
              <a:gd name="connsiteY284" fmla="*/ 3547939 h 3833160"/>
              <a:gd name="connsiteX285" fmla="*/ 720010 w 1912672"/>
              <a:gd name="connsiteY285" fmla="*/ 3564567 h 3833160"/>
              <a:gd name="connsiteX286" fmla="*/ 686563 w 1912672"/>
              <a:gd name="connsiteY286" fmla="*/ 3580781 h 3833160"/>
              <a:gd name="connsiteX287" fmla="*/ 655247 w 1912672"/>
              <a:gd name="connsiteY287" fmla="*/ 3597068 h 3833160"/>
              <a:gd name="connsiteX288" fmla="*/ 687635 w 1912672"/>
              <a:gd name="connsiteY288" fmla="*/ 3566747 h 3833160"/>
              <a:gd name="connsiteX289" fmla="*/ 719332 w 1912672"/>
              <a:gd name="connsiteY289" fmla="*/ 3540910 h 3833160"/>
              <a:gd name="connsiteX290" fmla="*/ 753129 w 1912672"/>
              <a:gd name="connsiteY290" fmla="*/ 3520510 h 3833160"/>
              <a:gd name="connsiteX291" fmla="*/ 789139 w 1912672"/>
              <a:gd name="connsiteY291" fmla="*/ 3502048 h 3833160"/>
              <a:gd name="connsiteX292" fmla="*/ 826517 w 1912672"/>
              <a:gd name="connsiteY292" fmla="*/ 3487482 h 3833160"/>
              <a:gd name="connsiteX293" fmla="*/ 868462 w 1912672"/>
              <a:gd name="connsiteY293" fmla="*/ 3476916 h 3833160"/>
              <a:gd name="connsiteX294" fmla="*/ 962011 w 1912672"/>
              <a:gd name="connsiteY294" fmla="*/ 3455565 h 3833160"/>
              <a:gd name="connsiteX295" fmla="*/ 973820 w 1912672"/>
              <a:gd name="connsiteY295" fmla="*/ 3382651 h 3833160"/>
              <a:gd name="connsiteX296" fmla="*/ 979476 w 1912672"/>
              <a:gd name="connsiteY296" fmla="*/ 3310035 h 3833160"/>
              <a:gd name="connsiteX297" fmla="*/ 978970 w 1912672"/>
              <a:gd name="connsiteY297" fmla="*/ 3236513 h 3833160"/>
              <a:gd name="connsiteX298" fmla="*/ 972281 w 1912672"/>
              <a:gd name="connsiteY298" fmla="*/ 3163562 h 3833160"/>
              <a:gd name="connsiteX299" fmla="*/ 909718 w 1912672"/>
              <a:gd name="connsiteY299" fmla="*/ 2935624 h 3833160"/>
              <a:gd name="connsiteX300" fmla="*/ 900871 w 1912672"/>
              <a:gd name="connsiteY300" fmla="*/ 2934162 h 3833160"/>
              <a:gd name="connsiteX301" fmla="*/ 870406 w 1912672"/>
              <a:gd name="connsiteY301" fmla="*/ 2984139 h 3833160"/>
              <a:gd name="connsiteX302" fmla="*/ 833789 w 1912672"/>
              <a:gd name="connsiteY302" fmla="*/ 3034414 h 3833160"/>
              <a:gd name="connsiteX303" fmla="*/ 791581 w 1912672"/>
              <a:gd name="connsiteY303" fmla="*/ 3086679 h 3833160"/>
              <a:gd name="connsiteX304" fmla="*/ 743642 w 1912672"/>
              <a:gd name="connsiteY304" fmla="*/ 3135720 h 3833160"/>
              <a:gd name="connsiteX305" fmla="*/ 692759 w 1912672"/>
              <a:gd name="connsiteY305" fmla="*/ 3186373 h 3833160"/>
              <a:gd name="connsiteX306" fmla="*/ 637219 w 1912672"/>
              <a:gd name="connsiteY306" fmla="*/ 3235043 h 3833160"/>
              <a:gd name="connsiteX307" fmla="*/ 578815 w 1912672"/>
              <a:gd name="connsiteY307" fmla="*/ 3282100 h 3833160"/>
              <a:gd name="connsiteX308" fmla="*/ 518156 w 1912672"/>
              <a:gd name="connsiteY308" fmla="*/ 3326282 h 3833160"/>
              <a:gd name="connsiteX309" fmla="*/ 455177 w 1912672"/>
              <a:gd name="connsiteY309" fmla="*/ 3368134 h 3833160"/>
              <a:gd name="connsiteX310" fmla="*/ 393663 w 1912672"/>
              <a:gd name="connsiteY310" fmla="*/ 3407974 h 3833160"/>
              <a:gd name="connsiteX311" fmla="*/ 330228 w 1912672"/>
              <a:gd name="connsiteY311" fmla="*/ 3443435 h 3833160"/>
              <a:gd name="connsiteX312" fmla="*/ 267517 w 1912672"/>
              <a:gd name="connsiteY312" fmla="*/ 3474139 h 3833160"/>
              <a:gd name="connsiteX313" fmla="*/ 206814 w 1912672"/>
              <a:gd name="connsiteY313" fmla="*/ 3502111 h 3833160"/>
              <a:gd name="connsiteX314" fmla="*/ 148203 w 1912672"/>
              <a:gd name="connsiteY314" fmla="*/ 3524128 h 3833160"/>
              <a:gd name="connsiteX315" fmla="*/ 92246 w 1912672"/>
              <a:gd name="connsiteY315" fmla="*/ 3541882 h 3833160"/>
              <a:gd name="connsiteX316" fmla="*/ 37645 w 1912672"/>
              <a:gd name="connsiteY316" fmla="*/ 3552139 h 3833160"/>
              <a:gd name="connsiteX317" fmla="*/ 48200 w 1912672"/>
              <a:gd name="connsiteY317" fmla="*/ 3547012 h 3833160"/>
              <a:gd name="connsiteX318" fmla="*/ 54777 w 1912672"/>
              <a:gd name="connsiteY318" fmla="*/ 3543191 h 3833160"/>
              <a:gd name="connsiteX319" fmla="*/ 59610 w 1912672"/>
              <a:gd name="connsiteY319" fmla="*/ 3541137 h 3833160"/>
              <a:gd name="connsiteX320" fmla="*/ 61660 w 1912672"/>
              <a:gd name="connsiteY320" fmla="*/ 3539340 h 3833160"/>
              <a:gd name="connsiteX321" fmla="*/ 61441 w 1912672"/>
              <a:gd name="connsiteY321" fmla="*/ 3537351 h 3833160"/>
              <a:gd name="connsiteX322" fmla="*/ 62467 w 1912672"/>
              <a:gd name="connsiteY322" fmla="*/ 3536452 h 3833160"/>
              <a:gd name="connsiteX323" fmla="*/ 61359 w 1912672"/>
              <a:gd name="connsiteY323" fmla="*/ 3535481 h 3833160"/>
              <a:gd name="connsiteX324" fmla="*/ 62897 w 1912672"/>
              <a:gd name="connsiteY324" fmla="*/ 3534134 h 3833160"/>
              <a:gd name="connsiteX325" fmla="*/ 67081 w 1912672"/>
              <a:gd name="connsiteY325" fmla="*/ 3532408 h 3833160"/>
              <a:gd name="connsiteX326" fmla="*/ 72939 w 1912672"/>
              <a:gd name="connsiteY326" fmla="*/ 3529456 h 3833160"/>
              <a:gd name="connsiteX327" fmla="*/ 81778 w 1912672"/>
              <a:gd name="connsiteY327" fmla="*/ 3524622 h 3833160"/>
              <a:gd name="connsiteX328" fmla="*/ 95320 w 1912672"/>
              <a:gd name="connsiteY328" fmla="*/ 3518818 h 3833160"/>
              <a:gd name="connsiteX329" fmla="*/ 114932 w 1912672"/>
              <a:gd name="connsiteY329" fmla="*/ 3510846 h 3833160"/>
              <a:gd name="connsiteX330" fmla="*/ 137312 w 1912672"/>
              <a:gd name="connsiteY330" fmla="*/ 3500207 h 3833160"/>
              <a:gd name="connsiteX331" fmla="*/ 167862 w 1912672"/>
              <a:gd name="connsiteY331" fmla="*/ 3487744 h 3833160"/>
              <a:gd name="connsiteX332" fmla="*/ 204549 w 1912672"/>
              <a:gd name="connsiteY332" fmla="*/ 3472571 h 3833160"/>
              <a:gd name="connsiteX333" fmla="*/ 258382 w 1912672"/>
              <a:gd name="connsiteY333" fmla="*/ 3445767 h 3833160"/>
              <a:gd name="connsiteX334" fmla="*/ 311693 w 1912672"/>
              <a:gd name="connsiteY334" fmla="*/ 3413115 h 3833160"/>
              <a:gd name="connsiteX335" fmla="*/ 364540 w 1912672"/>
              <a:gd name="connsiteY335" fmla="*/ 3377961 h 3833160"/>
              <a:gd name="connsiteX336" fmla="*/ 422506 w 1912672"/>
              <a:gd name="connsiteY336" fmla="*/ 3342200 h 3833160"/>
              <a:gd name="connsiteX337" fmla="*/ 434347 w 1912672"/>
              <a:gd name="connsiteY337" fmla="*/ 3334006 h 3833160"/>
              <a:gd name="connsiteX338" fmla="*/ 451900 w 1912672"/>
              <a:gd name="connsiteY338" fmla="*/ 3321534 h 3833160"/>
              <a:gd name="connsiteX339" fmla="*/ 469893 w 1912672"/>
              <a:gd name="connsiteY339" fmla="*/ 3307950 h 3833160"/>
              <a:gd name="connsiteX340" fmla="*/ 489284 w 1912672"/>
              <a:gd name="connsiteY340" fmla="*/ 3292897 h 3833160"/>
              <a:gd name="connsiteX341" fmla="*/ 508083 w 1912672"/>
              <a:gd name="connsiteY341" fmla="*/ 3276424 h 3833160"/>
              <a:gd name="connsiteX342" fmla="*/ 522649 w 1912672"/>
              <a:gd name="connsiteY342" fmla="*/ 3259537 h 3833160"/>
              <a:gd name="connsiteX343" fmla="*/ 534440 w 1912672"/>
              <a:gd name="connsiteY343" fmla="*/ 3244112 h 3833160"/>
              <a:gd name="connsiteX344" fmla="*/ 539574 w 1912672"/>
              <a:gd name="connsiteY344" fmla="*/ 3230640 h 3833160"/>
              <a:gd name="connsiteX345" fmla="*/ 509849 w 1912672"/>
              <a:gd name="connsiteY345" fmla="*/ 3208187 h 3833160"/>
              <a:gd name="connsiteX346" fmla="*/ 474526 w 1912672"/>
              <a:gd name="connsiteY346" fmla="*/ 3191609 h 3833160"/>
              <a:gd name="connsiteX347" fmla="*/ 435493 w 1912672"/>
              <a:gd name="connsiteY347" fmla="*/ 3180466 h 3833160"/>
              <a:gd name="connsiteX348" fmla="*/ 390471 w 1912672"/>
              <a:gd name="connsiteY348" fmla="*/ 3173359 h 3833160"/>
              <a:gd name="connsiteX349" fmla="*/ 344894 w 1912672"/>
              <a:gd name="connsiteY349" fmla="*/ 3170859 h 3833160"/>
              <a:gd name="connsiteX350" fmla="*/ 295258 w 1912672"/>
              <a:gd name="connsiteY350" fmla="*/ 3172887 h 3833160"/>
              <a:gd name="connsiteX351" fmla="*/ 245329 w 1912672"/>
              <a:gd name="connsiteY351" fmla="*/ 3177354 h 3833160"/>
              <a:gd name="connsiteX352" fmla="*/ 195694 w 1912672"/>
              <a:gd name="connsiteY352" fmla="*/ 3184474 h 3833160"/>
              <a:gd name="connsiteX353" fmla="*/ 144902 w 1912672"/>
              <a:gd name="connsiteY353" fmla="*/ 3193577 h 3833160"/>
              <a:gd name="connsiteX354" fmla="*/ 95992 w 1912672"/>
              <a:gd name="connsiteY354" fmla="*/ 3206125 h 3833160"/>
              <a:gd name="connsiteX355" fmla="*/ 49213 w 1912672"/>
              <a:gd name="connsiteY355" fmla="*/ 3218744 h 3833160"/>
              <a:gd name="connsiteX356" fmla="*/ 6365 w 1912672"/>
              <a:gd name="connsiteY356" fmla="*/ 3233010 h 3833160"/>
              <a:gd name="connsiteX357" fmla="*/ 0 w 1912672"/>
              <a:gd name="connsiteY357" fmla="*/ 3227433 h 3833160"/>
              <a:gd name="connsiteX358" fmla="*/ 3076 w 1912672"/>
              <a:gd name="connsiteY358" fmla="*/ 3224737 h 3833160"/>
              <a:gd name="connsiteX359" fmla="*/ 43018 w 1912672"/>
              <a:gd name="connsiteY359" fmla="*/ 3207924 h 3833160"/>
              <a:gd name="connsiteX360" fmla="*/ 85231 w 1912672"/>
              <a:gd name="connsiteY360" fmla="*/ 3191304 h 3833160"/>
              <a:gd name="connsiteX361" fmla="*/ 127386 w 1912672"/>
              <a:gd name="connsiteY361" fmla="*/ 3176431 h 3833160"/>
              <a:gd name="connsiteX362" fmla="*/ 168655 w 1912672"/>
              <a:gd name="connsiteY362" fmla="*/ 3162578 h 3833160"/>
              <a:gd name="connsiteX363" fmla="*/ 209793 w 1912672"/>
              <a:gd name="connsiteY363" fmla="*/ 3149808 h 3833160"/>
              <a:gd name="connsiteX364" fmla="*/ 250713 w 1912672"/>
              <a:gd name="connsiteY364" fmla="*/ 3140141 h 3833160"/>
              <a:gd name="connsiteX365" fmla="*/ 291298 w 1912672"/>
              <a:gd name="connsiteY365" fmla="*/ 3131978 h 3833160"/>
              <a:gd name="connsiteX366" fmla="*/ 333154 w 1912672"/>
              <a:gd name="connsiteY366" fmla="*/ 3128523 h 3833160"/>
              <a:gd name="connsiteX367" fmla="*/ 375359 w 1912672"/>
              <a:gd name="connsiteY367" fmla="*/ 3125974 h 3833160"/>
              <a:gd name="connsiteX368" fmla="*/ 416751 w 1912672"/>
              <a:gd name="connsiteY368" fmla="*/ 3130200 h 3833160"/>
              <a:gd name="connsiteX369" fmla="*/ 459928 w 1912672"/>
              <a:gd name="connsiteY369" fmla="*/ 3138683 h 3833160"/>
              <a:gd name="connsiteX370" fmla="*/ 504268 w 1912672"/>
              <a:gd name="connsiteY370" fmla="*/ 3151481 h 3833160"/>
              <a:gd name="connsiteX371" fmla="*/ 546509 w 1912672"/>
              <a:gd name="connsiteY371" fmla="*/ 3169029 h 3833160"/>
              <a:gd name="connsiteX372" fmla="*/ 591005 w 1912672"/>
              <a:gd name="connsiteY372" fmla="*/ 3194544 h 3833160"/>
              <a:gd name="connsiteX373" fmla="*/ 643386 w 1912672"/>
              <a:gd name="connsiteY373" fmla="*/ 3146702 h 3833160"/>
              <a:gd name="connsiteX374" fmla="*/ 689192 w 1912672"/>
              <a:gd name="connsiteY374" fmla="*/ 3097589 h 3833160"/>
              <a:gd name="connsiteX375" fmla="*/ 728837 w 1912672"/>
              <a:gd name="connsiteY375" fmla="*/ 3047570 h 3833160"/>
              <a:gd name="connsiteX376" fmla="*/ 763151 w 1912672"/>
              <a:gd name="connsiteY376" fmla="*/ 2997373 h 3833160"/>
              <a:gd name="connsiteX377" fmla="*/ 792509 w 1912672"/>
              <a:gd name="connsiteY377" fmla="*/ 2946426 h 3833160"/>
              <a:gd name="connsiteX378" fmla="*/ 818742 w 1912672"/>
              <a:gd name="connsiteY378" fmla="*/ 2896035 h 3833160"/>
              <a:gd name="connsiteX379" fmla="*/ 840539 w 1912672"/>
              <a:gd name="connsiteY379" fmla="*/ 2845651 h 3833160"/>
              <a:gd name="connsiteX380" fmla="*/ 868659 w 1912672"/>
              <a:gd name="connsiteY380" fmla="*/ 2777611 h 3833160"/>
              <a:gd name="connsiteX381" fmla="*/ 886079 w 1912672"/>
              <a:gd name="connsiteY381" fmla="*/ 2678806 h 3833160"/>
              <a:gd name="connsiteX382" fmla="*/ 894665 w 1912672"/>
              <a:gd name="connsiteY382" fmla="*/ 2574247 h 3833160"/>
              <a:gd name="connsiteX383" fmla="*/ 910157 w 1912672"/>
              <a:gd name="connsiteY383" fmla="*/ 2532162 h 3833160"/>
              <a:gd name="connsiteX384" fmla="*/ 923410 w 1912672"/>
              <a:gd name="connsiteY384" fmla="*/ 2485372 h 3833160"/>
              <a:gd name="connsiteX385" fmla="*/ 935916 w 1912672"/>
              <a:gd name="connsiteY385" fmla="*/ 2433353 h 3833160"/>
              <a:gd name="connsiteX386" fmla="*/ 947488 w 1912672"/>
              <a:gd name="connsiteY386" fmla="*/ 2377937 h 3833160"/>
              <a:gd name="connsiteX387" fmla="*/ 956821 w 1912672"/>
              <a:gd name="connsiteY387" fmla="*/ 2318077 h 3833160"/>
              <a:gd name="connsiteX388" fmla="*/ 963914 w 1912672"/>
              <a:gd name="connsiteY388" fmla="*/ 2257171 h 3833160"/>
              <a:gd name="connsiteX389" fmla="*/ 970820 w 1912672"/>
              <a:gd name="connsiteY389" fmla="*/ 2193390 h 3833160"/>
              <a:gd name="connsiteX390" fmla="*/ 975486 w 1912672"/>
              <a:gd name="connsiteY390" fmla="*/ 2128825 h 3833160"/>
              <a:gd name="connsiteX391" fmla="*/ 979406 w 1912672"/>
              <a:gd name="connsiteY391" fmla="*/ 2061646 h 3833160"/>
              <a:gd name="connsiteX392" fmla="*/ 979406 w 1912672"/>
              <a:gd name="connsiteY392" fmla="*/ 1995512 h 3833160"/>
              <a:gd name="connsiteX393" fmla="*/ 979406 w 1912672"/>
              <a:gd name="connsiteY393" fmla="*/ 1930162 h 3833160"/>
              <a:gd name="connsiteX394" fmla="*/ 975486 w 1912672"/>
              <a:gd name="connsiteY394" fmla="*/ 1864552 h 3833160"/>
              <a:gd name="connsiteX395" fmla="*/ 970073 w 1912672"/>
              <a:gd name="connsiteY395" fmla="*/ 1801555 h 3833160"/>
              <a:gd name="connsiteX396" fmla="*/ 963167 w 1912672"/>
              <a:gd name="connsiteY396" fmla="*/ 1740126 h 3833160"/>
              <a:gd name="connsiteX397" fmla="*/ 952901 w 1912672"/>
              <a:gd name="connsiteY397" fmla="*/ 1680789 h 3833160"/>
              <a:gd name="connsiteX398" fmla="*/ 938902 w 1912672"/>
              <a:gd name="connsiteY398" fmla="*/ 1625634 h 3833160"/>
              <a:gd name="connsiteX399" fmla="*/ 923410 w 1912672"/>
              <a:gd name="connsiteY399" fmla="*/ 1573354 h 3833160"/>
              <a:gd name="connsiteX400" fmla="*/ 904744 w 1912672"/>
              <a:gd name="connsiteY400" fmla="*/ 1526564 h 3833160"/>
              <a:gd name="connsiteX401" fmla="*/ 883839 w 1912672"/>
              <a:gd name="connsiteY401" fmla="*/ 1485263 h 3833160"/>
              <a:gd name="connsiteX402" fmla="*/ 859574 w 1912672"/>
              <a:gd name="connsiteY402" fmla="*/ 1448667 h 3833160"/>
              <a:gd name="connsiteX403" fmla="*/ 832510 w 1912672"/>
              <a:gd name="connsiteY403" fmla="*/ 1419129 h 3833160"/>
              <a:gd name="connsiteX404" fmla="*/ 801338 w 1912672"/>
              <a:gd name="connsiteY404" fmla="*/ 1396649 h 3833160"/>
              <a:gd name="connsiteX405" fmla="*/ 774834 w 1912672"/>
              <a:gd name="connsiteY405" fmla="*/ 1383318 h 3833160"/>
              <a:gd name="connsiteX406" fmla="*/ 745342 w 1912672"/>
              <a:gd name="connsiteY406" fmla="*/ 1377829 h 3833160"/>
              <a:gd name="connsiteX407" fmla="*/ 714918 w 1912672"/>
              <a:gd name="connsiteY407" fmla="*/ 1377829 h 3833160"/>
              <a:gd name="connsiteX408" fmla="*/ 683187 w 1912672"/>
              <a:gd name="connsiteY408" fmla="*/ 1381750 h 3833160"/>
              <a:gd name="connsiteX409" fmla="*/ 652016 w 1912672"/>
              <a:gd name="connsiteY409" fmla="*/ 1388023 h 3833160"/>
              <a:gd name="connsiteX410" fmla="*/ 620845 w 1912672"/>
              <a:gd name="connsiteY410" fmla="*/ 1396649 h 3833160"/>
              <a:gd name="connsiteX411" fmla="*/ 589860 w 1912672"/>
              <a:gd name="connsiteY411" fmla="*/ 1403446 h 3833160"/>
              <a:gd name="connsiteX412" fmla="*/ 559436 w 1912672"/>
              <a:gd name="connsiteY412" fmla="*/ 1410503 h 3833160"/>
              <a:gd name="connsiteX413" fmla="*/ 531438 w 1912672"/>
              <a:gd name="connsiteY413" fmla="*/ 1414424 h 3833160"/>
              <a:gd name="connsiteX414" fmla="*/ 467602 w 1912672"/>
              <a:gd name="connsiteY414" fmla="*/ 1417561 h 3833160"/>
              <a:gd name="connsiteX415" fmla="*/ 405447 w 1912672"/>
              <a:gd name="connsiteY415" fmla="*/ 1414424 h 3833160"/>
              <a:gd name="connsiteX416" fmla="*/ 347958 w 1912672"/>
              <a:gd name="connsiteY416" fmla="*/ 1407367 h 3833160"/>
              <a:gd name="connsiteX417" fmla="*/ 292708 w 1912672"/>
              <a:gd name="connsiteY417" fmla="*/ 1397433 h 3833160"/>
              <a:gd name="connsiteX418" fmla="*/ 238952 w 1912672"/>
              <a:gd name="connsiteY418" fmla="*/ 1384886 h 3833160"/>
              <a:gd name="connsiteX419" fmla="*/ 187622 w 1912672"/>
              <a:gd name="connsiteY419" fmla="*/ 1372339 h 3833160"/>
              <a:gd name="connsiteX420" fmla="*/ 139466 w 1912672"/>
              <a:gd name="connsiteY420" fmla="*/ 1358485 h 3833160"/>
              <a:gd name="connsiteX421" fmla="*/ 142639 w 1912672"/>
              <a:gd name="connsiteY421" fmla="*/ 1342801 h 3833160"/>
              <a:gd name="connsiteX422" fmla="*/ 208714 w 1912672"/>
              <a:gd name="connsiteY422" fmla="*/ 1352212 h 3833160"/>
              <a:gd name="connsiteX423" fmla="*/ 274043 w 1912672"/>
              <a:gd name="connsiteY423" fmla="*/ 1358485 h 3833160"/>
              <a:gd name="connsiteX424" fmla="*/ 337878 w 1912672"/>
              <a:gd name="connsiteY424" fmla="*/ 1360838 h 3833160"/>
              <a:gd name="connsiteX425" fmla="*/ 400034 w 1912672"/>
              <a:gd name="connsiteY425" fmla="*/ 1358485 h 3833160"/>
              <a:gd name="connsiteX426" fmla="*/ 460696 w 1912672"/>
              <a:gd name="connsiteY426" fmla="*/ 1349859 h 3833160"/>
              <a:gd name="connsiteX427" fmla="*/ 519865 w 1912672"/>
              <a:gd name="connsiteY427" fmla="*/ 1336528 h 3833160"/>
              <a:gd name="connsiteX428" fmla="*/ 576608 w 1912672"/>
              <a:gd name="connsiteY428" fmla="*/ 1318753 h 3833160"/>
              <a:gd name="connsiteX429" fmla="*/ 630177 w 1912672"/>
              <a:gd name="connsiteY429" fmla="*/ 1292874 h 3833160"/>
              <a:gd name="connsiteX430" fmla="*/ 699426 w 1912672"/>
              <a:gd name="connsiteY430" fmla="*/ 1258631 h 3833160"/>
              <a:gd name="connsiteX431" fmla="*/ 572688 w 1912672"/>
              <a:gd name="connsiteY431" fmla="*/ 1147276 h 3833160"/>
              <a:gd name="connsiteX432" fmla="*/ 459203 w 1912672"/>
              <a:gd name="connsiteY432" fmla="*/ 1022589 h 3833160"/>
              <a:gd name="connsiteX433" fmla="*/ 396861 w 1912672"/>
              <a:gd name="connsiteY433" fmla="*/ 1029647 h 3833160"/>
              <a:gd name="connsiteX434" fmla="*/ 336198 w 1912672"/>
              <a:gd name="connsiteY434" fmla="*/ 1029647 h 3833160"/>
              <a:gd name="connsiteX435" fmla="*/ 280949 w 1912672"/>
              <a:gd name="connsiteY435" fmla="*/ 1022589 h 3833160"/>
              <a:gd name="connsiteX436" fmla="*/ 228873 w 1912672"/>
              <a:gd name="connsiteY436" fmla="*/ 1007951 h 3833160"/>
              <a:gd name="connsiteX437" fmla="*/ 180716 w 1912672"/>
              <a:gd name="connsiteY437" fmla="*/ 986777 h 3833160"/>
              <a:gd name="connsiteX438" fmla="*/ 138719 w 1912672"/>
              <a:gd name="connsiteY438" fmla="*/ 960376 h 3833160"/>
              <a:gd name="connsiteX439" fmla="*/ 101389 w 1912672"/>
              <a:gd name="connsiteY439" fmla="*/ 927701 h 3833160"/>
              <a:gd name="connsiteX440" fmla="*/ 70218 w 1912672"/>
              <a:gd name="connsiteY440" fmla="*/ 889537 h 3833160"/>
              <a:gd name="connsiteX441" fmla="*/ 46139 w 1912672"/>
              <a:gd name="connsiteY441" fmla="*/ 848236 h 3833160"/>
              <a:gd name="connsiteX442" fmla="*/ 49312 w 1912672"/>
              <a:gd name="connsiteY442" fmla="*/ 841179 h 3833160"/>
              <a:gd name="connsiteX443" fmla="*/ 59392 w 1912672"/>
              <a:gd name="connsiteY443" fmla="*/ 848236 h 3833160"/>
              <a:gd name="connsiteX444" fmla="*/ 71897 w 1912672"/>
              <a:gd name="connsiteY444" fmla="*/ 875422 h 3833160"/>
              <a:gd name="connsiteX445" fmla="*/ 92056 w 1912672"/>
              <a:gd name="connsiteY445" fmla="*/ 898948 h 3833160"/>
              <a:gd name="connsiteX446" fmla="*/ 116881 w 1912672"/>
              <a:gd name="connsiteY446" fmla="*/ 922212 h 3833160"/>
              <a:gd name="connsiteX447" fmla="*/ 146559 w 1912672"/>
              <a:gd name="connsiteY447" fmla="*/ 940248 h 3833160"/>
              <a:gd name="connsiteX448" fmla="*/ 180716 w 1912672"/>
              <a:gd name="connsiteY448" fmla="*/ 955671 h 3833160"/>
              <a:gd name="connsiteX449" fmla="*/ 216554 w 1912672"/>
              <a:gd name="connsiteY449" fmla="*/ 967434 h 3833160"/>
              <a:gd name="connsiteX450" fmla="*/ 254631 w 1912672"/>
              <a:gd name="connsiteY450" fmla="*/ 974492 h 3833160"/>
              <a:gd name="connsiteX451" fmla="*/ 294201 w 1912672"/>
              <a:gd name="connsiteY451" fmla="*/ 976844 h 3833160"/>
              <a:gd name="connsiteX452" fmla="*/ 332279 w 1912672"/>
              <a:gd name="connsiteY452" fmla="*/ 976060 h 3833160"/>
              <a:gd name="connsiteX453" fmla="*/ 353371 w 1912672"/>
              <a:gd name="connsiteY453" fmla="*/ 972923 h 3833160"/>
              <a:gd name="connsiteX454" fmla="*/ 372036 w 1912672"/>
              <a:gd name="connsiteY454" fmla="*/ 972923 h 3833160"/>
              <a:gd name="connsiteX455" fmla="*/ 388275 w 1912672"/>
              <a:gd name="connsiteY455" fmla="*/ 969786 h 3833160"/>
              <a:gd name="connsiteX456" fmla="*/ 403954 w 1912672"/>
              <a:gd name="connsiteY456" fmla="*/ 965865 h 3833160"/>
              <a:gd name="connsiteX457" fmla="*/ 417206 w 1912672"/>
              <a:gd name="connsiteY457" fmla="*/ 957239 h 3833160"/>
              <a:gd name="connsiteX458" fmla="*/ 379875 w 1912672"/>
              <a:gd name="connsiteY458" fmla="*/ 886400 h 3833160"/>
              <a:gd name="connsiteX459" fmla="*/ 347958 w 1912672"/>
              <a:gd name="connsiteY459" fmla="*/ 817130 h 3833160"/>
              <a:gd name="connsiteX460" fmla="*/ 317533 w 1912672"/>
              <a:gd name="connsiteY460" fmla="*/ 744723 h 3833160"/>
              <a:gd name="connsiteX461" fmla="*/ 291215 w 1912672"/>
              <a:gd name="connsiteY461" fmla="*/ 669963 h 3833160"/>
              <a:gd name="connsiteX462" fmla="*/ 265457 w 1912672"/>
              <a:gd name="connsiteY462" fmla="*/ 588930 h 3833160"/>
              <a:gd name="connsiteX463" fmla="*/ 241379 w 1912672"/>
              <a:gd name="connsiteY463" fmla="*/ 501623 h 3833160"/>
              <a:gd name="connsiteX464" fmla="*/ 238952 w 1912672"/>
              <a:gd name="connsiteY464" fmla="*/ 485939 h 3833160"/>
              <a:gd name="connsiteX465" fmla="*/ 232793 w 1912672"/>
              <a:gd name="connsiteY465" fmla="*/ 464243 h 3833160"/>
              <a:gd name="connsiteX466" fmla="*/ 228873 w 1912672"/>
              <a:gd name="connsiteY466" fmla="*/ 440194 h 3833160"/>
              <a:gd name="connsiteX467" fmla="*/ 223460 w 1912672"/>
              <a:gd name="connsiteY467" fmla="*/ 415884 h 3833160"/>
              <a:gd name="connsiteX468" fmla="*/ 218794 w 1912672"/>
              <a:gd name="connsiteY468" fmla="*/ 389483 h 3833160"/>
              <a:gd name="connsiteX469" fmla="*/ 217300 w 1912672"/>
              <a:gd name="connsiteY469" fmla="*/ 365173 h 3833160"/>
              <a:gd name="connsiteX470" fmla="*/ 217300 w 1912672"/>
              <a:gd name="connsiteY470" fmla="*/ 342693 h 3833160"/>
              <a:gd name="connsiteX471" fmla="*/ 220287 w 1912672"/>
              <a:gd name="connsiteY471" fmla="*/ 322565 h 3833160"/>
              <a:gd name="connsiteX472" fmla="*/ 225886 w 1912672"/>
              <a:gd name="connsiteY472" fmla="*/ 308450 h 3833160"/>
              <a:gd name="connsiteX473" fmla="*/ 232793 w 1912672"/>
              <a:gd name="connsiteY473" fmla="*/ 311586 h 3833160"/>
              <a:gd name="connsiteX474" fmla="*/ 238952 w 1912672"/>
              <a:gd name="connsiteY474" fmla="*/ 391051 h 3833160"/>
              <a:gd name="connsiteX475" fmla="*/ 252951 w 1912672"/>
              <a:gd name="connsiteY475" fmla="*/ 470516 h 3833160"/>
              <a:gd name="connsiteX476" fmla="*/ 274043 w 1912672"/>
              <a:gd name="connsiteY476" fmla="*/ 548413 h 3833160"/>
              <a:gd name="connsiteX477" fmla="*/ 299614 w 1912672"/>
              <a:gd name="connsiteY477" fmla="*/ 620036 h 3833160"/>
              <a:gd name="connsiteX478" fmla="*/ 327612 w 1912672"/>
              <a:gd name="connsiteY478" fmla="*/ 686954 h 3833160"/>
              <a:gd name="connsiteX479" fmla="*/ 353371 w 1912672"/>
              <a:gd name="connsiteY479" fmla="*/ 730607 h 3833160"/>
              <a:gd name="connsiteX480" fmla="*/ 350197 w 1912672"/>
              <a:gd name="connsiteY480" fmla="*/ 732176 h 3833160"/>
              <a:gd name="connsiteX481" fmla="*/ 350197 w 1912672"/>
              <a:gd name="connsiteY481" fmla="*/ 733744 h 3833160"/>
              <a:gd name="connsiteX482" fmla="*/ 351877 w 1912672"/>
              <a:gd name="connsiteY482" fmla="*/ 735313 h 3833160"/>
              <a:gd name="connsiteX483" fmla="*/ 353371 w 1912672"/>
              <a:gd name="connsiteY483" fmla="*/ 736097 h 3833160"/>
              <a:gd name="connsiteX484" fmla="*/ 356544 w 1912672"/>
              <a:gd name="connsiteY484" fmla="*/ 737665 h 3833160"/>
              <a:gd name="connsiteX485" fmla="*/ 357290 w 1912672"/>
              <a:gd name="connsiteY485" fmla="*/ 740802 h 3833160"/>
              <a:gd name="connsiteX486" fmla="*/ 358784 w 1912672"/>
              <a:gd name="connsiteY486" fmla="*/ 742370 h 3833160"/>
              <a:gd name="connsiteX487" fmla="*/ 360277 w 1912672"/>
              <a:gd name="connsiteY487" fmla="*/ 744723 h 3833160"/>
              <a:gd name="connsiteX488" fmla="*/ 360277 w 1912672"/>
              <a:gd name="connsiteY488" fmla="*/ 743154 h 3833160"/>
              <a:gd name="connsiteX489" fmla="*/ 358784 w 1912672"/>
              <a:gd name="connsiteY489" fmla="*/ 742370 h 3833160"/>
              <a:gd name="connsiteX490" fmla="*/ 353371 w 1912672"/>
              <a:gd name="connsiteY490" fmla="*/ 730607 h 3833160"/>
              <a:gd name="connsiteX491" fmla="*/ 372036 w 1912672"/>
              <a:gd name="connsiteY491" fmla="*/ 716492 h 3833160"/>
              <a:gd name="connsiteX492" fmla="*/ 389955 w 1912672"/>
              <a:gd name="connsiteY492" fmla="*/ 692443 h 3833160"/>
              <a:gd name="connsiteX493" fmla="*/ 406940 w 1912672"/>
              <a:gd name="connsiteY493" fmla="*/ 664474 h 3833160"/>
              <a:gd name="connsiteX494" fmla="*/ 422619 w 1912672"/>
              <a:gd name="connsiteY494" fmla="*/ 630231 h 3833160"/>
              <a:gd name="connsiteX495" fmla="*/ 436618 w 1912672"/>
              <a:gd name="connsiteY495" fmla="*/ 592066 h 3833160"/>
              <a:gd name="connsiteX496" fmla="*/ 449870 w 1912672"/>
              <a:gd name="connsiteY496" fmla="*/ 552334 h 3833160"/>
              <a:gd name="connsiteX497" fmla="*/ 460696 w 1912672"/>
              <a:gd name="connsiteY497" fmla="*/ 511033 h 3833160"/>
              <a:gd name="connsiteX498" fmla="*/ 470776 w 1912672"/>
              <a:gd name="connsiteY498" fmla="*/ 471301 h 3833160"/>
              <a:gd name="connsiteX499" fmla="*/ 479362 w 1912672"/>
              <a:gd name="connsiteY499" fmla="*/ 433136 h 3833160"/>
              <a:gd name="connsiteX500" fmla="*/ 480855 w 1912672"/>
              <a:gd name="connsiteY500" fmla="*/ 484370 h 3833160"/>
              <a:gd name="connsiteX501" fmla="*/ 479362 w 1912672"/>
              <a:gd name="connsiteY501" fmla="*/ 531161 h 3833160"/>
              <a:gd name="connsiteX502" fmla="*/ 472269 w 1912672"/>
              <a:gd name="connsiteY502" fmla="*/ 574814 h 3833160"/>
              <a:gd name="connsiteX503" fmla="*/ 462189 w 1912672"/>
              <a:gd name="connsiteY503" fmla="*/ 618468 h 3833160"/>
              <a:gd name="connsiteX504" fmla="*/ 448190 w 1912672"/>
              <a:gd name="connsiteY504" fmla="*/ 659769 h 3833160"/>
              <a:gd name="connsiteX505" fmla="*/ 428032 w 1912672"/>
              <a:gd name="connsiteY505" fmla="*/ 701069 h 3833160"/>
              <a:gd name="connsiteX506" fmla="*/ 381369 w 1912672"/>
              <a:gd name="connsiteY506" fmla="*/ 791252 h 3833160"/>
              <a:gd name="connsiteX507" fmla="*/ 429525 w 1912672"/>
              <a:gd name="connsiteY507" fmla="*/ 863920 h 3833160"/>
              <a:gd name="connsiteX508" fmla="*/ 481601 w 1912672"/>
              <a:gd name="connsiteY508" fmla="*/ 931622 h 3833160"/>
              <a:gd name="connsiteX509" fmla="*/ 538531 w 1912672"/>
              <a:gd name="connsiteY509" fmla="*/ 995403 h 3833160"/>
              <a:gd name="connsiteX510" fmla="*/ 599193 w 1912672"/>
              <a:gd name="connsiteY510" fmla="*/ 1053957 h 3833160"/>
              <a:gd name="connsiteX511" fmla="*/ 816831 w 1912672"/>
              <a:gd name="connsiteY511" fmla="*/ 1205045 h 3833160"/>
              <a:gd name="connsiteX512" fmla="*/ 823924 w 1912672"/>
              <a:gd name="connsiteY512" fmla="*/ 1199555 h 3833160"/>
              <a:gd name="connsiteX513" fmla="*/ 806005 w 1912672"/>
              <a:gd name="connsiteY513" fmla="*/ 1132637 h 3833160"/>
              <a:gd name="connsiteX514" fmla="*/ 792006 w 1912672"/>
              <a:gd name="connsiteY514" fmla="*/ 1060753 h 3833160"/>
              <a:gd name="connsiteX515" fmla="*/ 780247 w 1912672"/>
              <a:gd name="connsiteY515" fmla="*/ 982856 h 3833160"/>
              <a:gd name="connsiteX516" fmla="*/ 774834 w 1912672"/>
              <a:gd name="connsiteY516" fmla="*/ 903391 h 3833160"/>
              <a:gd name="connsiteX517" fmla="*/ 770167 w 1912672"/>
              <a:gd name="connsiteY517" fmla="*/ 820267 h 3833160"/>
              <a:gd name="connsiteX518" fmla="*/ 770167 w 1912672"/>
              <a:gd name="connsiteY518" fmla="*/ 735313 h 3833160"/>
              <a:gd name="connsiteX519" fmla="*/ 773340 w 1912672"/>
              <a:gd name="connsiteY519" fmla="*/ 649574 h 3833160"/>
              <a:gd name="connsiteX520" fmla="*/ 780247 w 1912672"/>
              <a:gd name="connsiteY520" fmla="*/ 564620 h 3833160"/>
              <a:gd name="connsiteX521" fmla="*/ 790513 w 1912672"/>
              <a:gd name="connsiteY521" fmla="*/ 479927 h 3833160"/>
              <a:gd name="connsiteX522" fmla="*/ 801338 w 1912672"/>
              <a:gd name="connsiteY522" fmla="*/ 398109 h 3833160"/>
              <a:gd name="connsiteX523" fmla="*/ 816831 w 1912672"/>
              <a:gd name="connsiteY523" fmla="*/ 318644 h 3833160"/>
              <a:gd name="connsiteX524" fmla="*/ 835496 w 1912672"/>
              <a:gd name="connsiteY524" fmla="*/ 243884 h 3833160"/>
              <a:gd name="connsiteX525" fmla="*/ 854908 w 1912672"/>
              <a:gd name="connsiteY525" fmla="*/ 173046 h 3833160"/>
              <a:gd name="connsiteX526" fmla="*/ 877493 w 1912672"/>
              <a:gd name="connsiteY526" fmla="*/ 109003 h 3833160"/>
              <a:gd name="connsiteX527" fmla="*/ 901571 w 1912672"/>
              <a:gd name="connsiteY527" fmla="*/ 50711 h 3833160"/>
              <a:gd name="connsiteX528" fmla="*/ 930503 w 1912672"/>
              <a:gd name="connsiteY528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52936 w 1912672"/>
              <a:gd name="connsiteY218" fmla="*/ 3127318 h 3833160"/>
              <a:gd name="connsiteX219" fmla="*/ 1055550 w 1912672"/>
              <a:gd name="connsiteY219" fmla="*/ 3272471 h 3833160"/>
              <a:gd name="connsiteX220" fmla="*/ 1106379 w 1912672"/>
              <a:gd name="connsiteY220" fmla="*/ 3308927 h 3833160"/>
              <a:gd name="connsiteX221" fmla="*/ 1151347 w 1912672"/>
              <a:gd name="connsiteY221" fmla="*/ 3348334 h 3833160"/>
              <a:gd name="connsiteX222" fmla="*/ 1187691 w 1912672"/>
              <a:gd name="connsiteY222" fmla="*/ 3388268 h 3833160"/>
              <a:gd name="connsiteX223" fmla="*/ 1216725 w 1912672"/>
              <a:gd name="connsiteY223" fmla="*/ 3430484 h 3833160"/>
              <a:gd name="connsiteX224" fmla="*/ 1238582 w 1912672"/>
              <a:gd name="connsiteY224" fmla="*/ 3473897 h 3833160"/>
              <a:gd name="connsiteX225" fmla="*/ 1252456 w 1912672"/>
              <a:gd name="connsiteY225" fmla="*/ 3516304 h 3833160"/>
              <a:gd name="connsiteX226" fmla="*/ 1258768 w 1912672"/>
              <a:gd name="connsiteY226" fmla="*/ 3559273 h 3833160"/>
              <a:gd name="connsiteX227" fmla="*/ 1256926 w 1912672"/>
              <a:gd name="connsiteY227" fmla="*/ 3601386 h 3833160"/>
              <a:gd name="connsiteX228" fmla="*/ 1247774 w 1912672"/>
              <a:gd name="connsiteY228" fmla="*/ 3640689 h 3833160"/>
              <a:gd name="connsiteX229" fmla="*/ 1240808 w 1912672"/>
              <a:gd name="connsiteY229" fmla="*/ 3642671 h 3833160"/>
              <a:gd name="connsiteX230" fmla="*/ 1237950 w 1912672"/>
              <a:gd name="connsiteY230" fmla="*/ 3632080 h 3833160"/>
              <a:gd name="connsiteX231" fmla="*/ 1246452 w 1912672"/>
              <a:gd name="connsiteY231" fmla="*/ 3608381 h 3833160"/>
              <a:gd name="connsiteX232" fmla="*/ 1246889 w 1912672"/>
              <a:gd name="connsiteY232" fmla="*/ 3581808 h 3833160"/>
              <a:gd name="connsiteX233" fmla="*/ 1243694 w 1912672"/>
              <a:gd name="connsiteY233" fmla="*/ 3552354 h 3833160"/>
              <a:gd name="connsiteX234" fmla="*/ 1233485 w 1912672"/>
              <a:gd name="connsiteY234" fmla="*/ 3522742 h 3833160"/>
              <a:gd name="connsiteX235" fmla="*/ 1218246 w 1912672"/>
              <a:gd name="connsiteY235" fmla="*/ 3491717 h 3833160"/>
              <a:gd name="connsiteX236" fmla="*/ 1199371 w 1912672"/>
              <a:gd name="connsiteY236" fmla="*/ 3461697 h 3833160"/>
              <a:gd name="connsiteX237" fmla="*/ 1175758 w 1912672"/>
              <a:gd name="connsiteY237" fmla="*/ 3432919 h 3833160"/>
              <a:gd name="connsiteX238" fmla="*/ 1147962 w 1912672"/>
              <a:gd name="connsiteY238" fmla="*/ 3405866 h 3833160"/>
              <a:gd name="connsiteX239" fmla="*/ 1119222 w 1912672"/>
              <a:gd name="connsiteY239" fmla="*/ 3381579 h 3833160"/>
              <a:gd name="connsiteX240" fmla="*/ 1101535 w 1912672"/>
              <a:gd name="connsiteY240" fmla="*/ 3369675 h 3833160"/>
              <a:gd name="connsiteX241" fmla="*/ 1087698 w 1912672"/>
              <a:gd name="connsiteY241" fmla="*/ 3357550 h 3833160"/>
              <a:gd name="connsiteX242" fmla="*/ 1073608 w 1912672"/>
              <a:gd name="connsiteY242" fmla="*/ 3348798 h 3833160"/>
              <a:gd name="connsiteX243" fmla="*/ 1059423 w 1912672"/>
              <a:gd name="connsiteY243" fmla="*/ 3340859 h 3833160"/>
              <a:gd name="connsiteX244" fmla="*/ 1043960 w 1912672"/>
              <a:gd name="connsiteY244" fmla="*/ 3337192 h 3833160"/>
              <a:gd name="connsiteX245" fmla="*/ 1025322 w 1912672"/>
              <a:gd name="connsiteY245" fmla="*/ 3402025 h 3833160"/>
              <a:gd name="connsiteX246" fmla="*/ 1003697 w 1912672"/>
              <a:gd name="connsiteY246" fmla="*/ 3462443 h 3833160"/>
              <a:gd name="connsiteX247" fmla="*/ 978914 w 1912672"/>
              <a:gd name="connsiteY247" fmla="*/ 3523689 h 3833160"/>
              <a:gd name="connsiteX248" fmla="*/ 949550 w 1912672"/>
              <a:gd name="connsiteY248" fmla="*/ 3583615 h 3833160"/>
              <a:gd name="connsiteX249" fmla="*/ 915669 w 1912672"/>
              <a:gd name="connsiteY249" fmla="*/ 3646771 h 3833160"/>
              <a:gd name="connsiteX250" fmla="*/ 876441 w 1912672"/>
              <a:gd name="connsiteY250" fmla="*/ 3712430 h 3833160"/>
              <a:gd name="connsiteX251" fmla="*/ 867986 w 1912672"/>
              <a:gd name="connsiteY251" fmla="*/ 3722991 h 3833160"/>
              <a:gd name="connsiteX252" fmla="*/ 858368 w 1912672"/>
              <a:gd name="connsiteY252" fmla="*/ 3739422 h 3833160"/>
              <a:gd name="connsiteX253" fmla="*/ 845551 w 1912672"/>
              <a:gd name="connsiteY253" fmla="*/ 3755745 h 3833160"/>
              <a:gd name="connsiteX254" fmla="*/ 833671 w 1912672"/>
              <a:gd name="connsiteY254" fmla="*/ 3773189 h 3833160"/>
              <a:gd name="connsiteX255" fmla="*/ 819871 w 1912672"/>
              <a:gd name="connsiteY255" fmla="*/ 3791345 h 3833160"/>
              <a:gd name="connsiteX256" fmla="*/ 805085 w 1912672"/>
              <a:gd name="connsiteY256" fmla="*/ 3806242 h 3833160"/>
              <a:gd name="connsiteX257" fmla="*/ 790388 w 1912672"/>
              <a:gd name="connsiteY257" fmla="*/ 3819121 h 3833160"/>
              <a:gd name="connsiteX258" fmla="*/ 775016 w 1912672"/>
              <a:gd name="connsiteY258" fmla="*/ 3828711 h 3833160"/>
              <a:gd name="connsiteX259" fmla="*/ 761637 w 1912672"/>
              <a:gd name="connsiteY259" fmla="*/ 3833160 h 3833160"/>
              <a:gd name="connsiteX260" fmla="*/ 758567 w 1912672"/>
              <a:gd name="connsiteY260" fmla="*/ 3826878 h 3833160"/>
              <a:gd name="connsiteX261" fmla="*/ 805952 w 1912672"/>
              <a:gd name="connsiteY261" fmla="*/ 3777351 h 3833160"/>
              <a:gd name="connsiteX262" fmla="*/ 847525 w 1912672"/>
              <a:gd name="connsiteY262" fmla="*/ 3722733 h 3833160"/>
              <a:gd name="connsiteX263" fmla="*/ 882815 w 1912672"/>
              <a:gd name="connsiteY263" fmla="*/ 3664405 h 3833160"/>
              <a:gd name="connsiteX264" fmla="*/ 910683 w 1912672"/>
              <a:gd name="connsiteY264" fmla="*/ 3606761 h 3833160"/>
              <a:gd name="connsiteX265" fmla="*/ 933675 w 1912672"/>
              <a:gd name="connsiteY265" fmla="*/ 3550236 h 3833160"/>
              <a:gd name="connsiteX266" fmla="*/ 943120 w 1912672"/>
              <a:gd name="connsiteY266" fmla="*/ 3508495 h 3833160"/>
              <a:gd name="connsiteX267" fmla="*/ 946497 w 1912672"/>
              <a:gd name="connsiteY267" fmla="*/ 3509658 h 3833160"/>
              <a:gd name="connsiteX268" fmla="*/ 947522 w 1912672"/>
              <a:gd name="connsiteY268" fmla="*/ 3508759 h 3833160"/>
              <a:gd name="connsiteX269" fmla="*/ 947302 w 1912672"/>
              <a:gd name="connsiteY269" fmla="*/ 3506770 h 3833160"/>
              <a:gd name="connsiteX270" fmla="*/ 946709 w 1912672"/>
              <a:gd name="connsiteY270" fmla="*/ 3505350 h 3833160"/>
              <a:gd name="connsiteX271" fmla="*/ 945381 w 1912672"/>
              <a:gd name="connsiteY271" fmla="*/ 3502390 h 3833160"/>
              <a:gd name="connsiteX272" fmla="*/ 946879 w 1912672"/>
              <a:gd name="connsiteY272" fmla="*/ 3500109 h 3833160"/>
              <a:gd name="connsiteX273" fmla="*/ 946796 w 1912672"/>
              <a:gd name="connsiteY273" fmla="*/ 3498240 h 3833160"/>
              <a:gd name="connsiteX274" fmla="*/ 947228 w 1912672"/>
              <a:gd name="connsiteY274" fmla="*/ 3495922 h 3833160"/>
              <a:gd name="connsiteX275" fmla="*/ 946202 w 1912672"/>
              <a:gd name="connsiteY275" fmla="*/ 3496821 h 3833160"/>
              <a:gd name="connsiteX276" fmla="*/ 946796 w 1912672"/>
              <a:gd name="connsiteY276" fmla="*/ 3498240 h 3833160"/>
              <a:gd name="connsiteX277" fmla="*/ 943120 w 1912672"/>
              <a:gd name="connsiteY277" fmla="*/ 3508495 h 3833160"/>
              <a:gd name="connsiteX278" fmla="*/ 920055 w 1912672"/>
              <a:gd name="connsiteY278" fmla="*/ 3504456 h 3833160"/>
              <a:gd name="connsiteX279" fmla="*/ 891050 w 1912672"/>
              <a:gd name="connsiteY279" fmla="*/ 3506594 h 3833160"/>
              <a:gd name="connsiteX280" fmla="*/ 860172 w 1912672"/>
              <a:gd name="connsiteY280" fmla="*/ 3511582 h 3833160"/>
              <a:gd name="connsiteX281" fmla="*/ 826163 w 1912672"/>
              <a:gd name="connsiteY281" fmla="*/ 3521016 h 3833160"/>
              <a:gd name="connsiteX282" fmla="*/ 790835 w 1912672"/>
              <a:gd name="connsiteY282" fmla="*/ 3533785 h 3833160"/>
              <a:gd name="connsiteX283" fmla="*/ 755037 w 1912672"/>
              <a:gd name="connsiteY283" fmla="*/ 3547939 h 3833160"/>
              <a:gd name="connsiteX284" fmla="*/ 720010 w 1912672"/>
              <a:gd name="connsiteY284" fmla="*/ 3564567 h 3833160"/>
              <a:gd name="connsiteX285" fmla="*/ 686563 w 1912672"/>
              <a:gd name="connsiteY285" fmla="*/ 3580781 h 3833160"/>
              <a:gd name="connsiteX286" fmla="*/ 655247 w 1912672"/>
              <a:gd name="connsiteY286" fmla="*/ 3597068 h 3833160"/>
              <a:gd name="connsiteX287" fmla="*/ 687635 w 1912672"/>
              <a:gd name="connsiteY287" fmla="*/ 3566747 h 3833160"/>
              <a:gd name="connsiteX288" fmla="*/ 719332 w 1912672"/>
              <a:gd name="connsiteY288" fmla="*/ 3540910 h 3833160"/>
              <a:gd name="connsiteX289" fmla="*/ 753129 w 1912672"/>
              <a:gd name="connsiteY289" fmla="*/ 3520510 h 3833160"/>
              <a:gd name="connsiteX290" fmla="*/ 789139 w 1912672"/>
              <a:gd name="connsiteY290" fmla="*/ 3502048 h 3833160"/>
              <a:gd name="connsiteX291" fmla="*/ 826517 w 1912672"/>
              <a:gd name="connsiteY291" fmla="*/ 3487482 h 3833160"/>
              <a:gd name="connsiteX292" fmla="*/ 868462 w 1912672"/>
              <a:gd name="connsiteY292" fmla="*/ 3476916 h 3833160"/>
              <a:gd name="connsiteX293" fmla="*/ 962011 w 1912672"/>
              <a:gd name="connsiteY293" fmla="*/ 3455565 h 3833160"/>
              <a:gd name="connsiteX294" fmla="*/ 973820 w 1912672"/>
              <a:gd name="connsiteY294" fmla="*/ 3382651 h 3833160"/>
              <a:gd name="connsiteX295" fmla="*/ 979476 w 1912672"/>
              <a:gd name="connsiteY295" fmla="*/ 3310035 h 3833160"/>
              <a:gd name="connsiteX296" fmla="*/ 978970 w 1912672"/>
              <a:gd name="connsiteY296" fmla="*/ 3236513 h 3833160"/>
              <a:gd name="connsiteX297" fmla="*/ 972281 w 1912672"/>
              <a:gd name="connsiteY297" fmla="*/ 3163562 h 3833160"/>
              <a:gd name="connsiteX298" fmla="*/ 909718 w 1912672"/>
              <a:gd name="connsiteY298" fmla="*/ 2935624 h 3833160"/>
              <a:gd name="connsiteX299" fmla="*/ 900871 w 1912672"/>
              <a:gd name="connsiteY299" fmla="*/ 2934162 h 3833160"/>
              <a:gd name="connsiteX300" fmla="*/ 870406 w 1912672"/>
              <a:gd name="connsiteY300" fmla="*/ 2984139 h 3833160"/>
              <a:gd name="connsiteX301" fmla="*/ 833789 w 1912672"/>
              <a:gd name="connsiteY301" fmla="*/ 3034414 h 3833160"/>
              <a:gd name="connsiteX302" fmla="*/ 791581 w 1912672"/>
              <a:gd name="connsiteY302" fmla="*/ 3086679 h 3833160"/>
              <a:gd name="connsiteX303" fmla="*/ 743642 w 1912672"/>
              <a:gd name="connsiteY303" fmla="*/ 3135720 h 3833160"/>
              <a:gd name="connsiteX304" fmla="*/ 692759 w 1912672"/>
              <a:gd name="connsiteY304" fmla="*/ 3186373 h 3833160"/>
              <a:gd name="connsiteX305" fmla="*/ 637219 w 1912672"/>
              <a:gd name="connsiteY305" fmla="*/ 3235043 h 3833160"/>
              <a:gd name="connsiteX306" fmla="*/ 578815 w 1912672"/>
              <a:gd name="connsiteY306" fmla="*/ 3282100 h 3833160"/>
              <a:gd name="connsiteX307" fmla="*/ 518156 w 1912672"/>
              <a:gd name="connsiteY307" fmla="*/ 3326282 h 3833160"/>
              <a:gd name="connsiteX308" fmla="*/ 455177 w 1912672"/>
              <a:gd name="connsiteY308" fmla="*/ 3368134 h 3833160"/>
              <a:gd name="connsiteX309" fmla="*/ 393663 w 1912672"/>
              <a:gd name="connsiteY309" fmla="*/ 3407974 h 3833160"/>
              <a:gd name="connsiteX310" fmla="*/ 330228 w 1912672"/>
              <a:gd name="connsiteY310" fmla="*/ 3443435 h 3833160"/>
              <a:gd name="connsiteX311" fmla="*/ 267517 w 1912672"/>
              <a:gd name="connsiteY311" fmla="*/ 3474139 h 3833160"/>
              <a:gd name="connsiteX312" fmla="*/ 206814 w 1912672"/>
              <a:gd name="connsiteY312" fmla="*/ 3502111 h 3833160"/>
              <a:gd name="connsiteX313" fmla="*/ 148203 w 1912672"/>
              <a:gd name="connsiteY313" fmla="*/ 3524128 h 3833160"/>
              <a:gd name="connsiteX314" fmla="*/ 92246 w 1912672"/>
              <a:gd name="connsiteY314" fmla="*/ 3541882 h 3833160"/>
              <a:gd name="connsiteX315" fmla="*/ 37645 w 1912672"/>
              <a:gd name="connsiteY315" fmla="*/ 3552139 h 3833160"/>
              <a:gd name="connsiteX316" fmla="*/ 48200 w 1912672"/>
              <a:gd name="connsiteY316" fmla="*/ 3547012 h 3833160"/>
              <a:gd name="connsiteX317" fmla="*/ 54777 w 1912672"/>
              <a:gd name="connsiteY317" fmla="*/ 3543191 h 3833160"/>
              <a:gd name="connsiteX318" fmla="*/ 59610 w 1912672"/>
              <a:gd name="connsiteY318" fmla="*/ 3541137 h 3833160"/>
              <a:gd name="connsiteX319" fmla="*/ 61660 w 1912672"/>
              <a:gd name="connsiteY319" fmla="*/ 3539340 h 3833160"/>
              <a:gd name="connsiteX320" fmla="*/ 61441 w 1912672"/>
              <a:gd name="connsiteY320" fmla="*/ 3537351 h 3833160"/>
              <a:gd name="connsiteX321" fmla="*/ 62467 w 1912672"/>
              <a:gd name="connsiteY321" fmla="*/ 3536452 h 3833160"/>
              <a:gd name="connsiteX322" fmla="*/ 61359 w 1912672"/>
              <a:gd name="connsiteY322" fmla="*/ 3535481 h 3833160"/>
              <a:gd name="connsiteX323" fmla="*/ 62897 w 1912672"/>
              <a:gd name="connsiteY323" fmla="*/ 3534134 h 3833160"/>
              <a:gd name="connsiteX324" fmla="*/ 67081 w 1912672"/>
              <a:gd name="connsiteY324" fmla="*/ 3532408 h 3833160"/>
              <a:gd name="connsiteX325" fmla="*/ 72939 w 1912672"/>
              <a:gd name="connsiteY325" fmla="*/ 3529456 h 3833160"/>
              <a:gd name="connsiteX326" fmla="*/ 81778 w 1912672"/>
              <a:gd name="connsiteY326" fmla="*/ 3524622 h 3833160"/>
              <a:gd name="connsiteX327" fmla="*/ 95320 w 1912672"/>
              <a:gd name="connsiteY327" fmla="*/ 3518818 h 3833160"/>
              <a:gd name="connsiteX328" fmla="*/ 114932 w 1912672"/>
              <a:gd name="connsiteY328" fmla="*/ 3510846 h 3833160"/>
              <a:gd name="connsiteX329" fmla="*/ 137312 w 1912672"/>
              <a:gd name="connsiteY329" fmla="*/ 3500207 h 3833160"/>
              <a:gd name="connsiteX330" fmla="*/ 167862 w 1912672"/>
              <a:gd name="connsiteY330" fmla="*/ 3487744 h 3833160"/>
              <a:gd name="connsiteX331" fmla="*/ 204549 w 1912672"/>
              <a:gd name="connsiteY331" fmla="*/ 3472571 h 3833160"/>
              <a:gd name="connsiteX332" fmla="*/ 258382 w 1912672"/>
              <a:gd name="connsiteY332" fmla="*/ 3445767 h 3833160"/>
              <a:gd name="connsiteX333" fmla="*/ 311693 w 1912672"/>
              <a:gd name="connsiteY333" fmla="*/ 3413115 h 3833160"/>
              <a:gd name="connsiteX334" fmla="*/ 364540 w 1912672"/>
              <a:gd name="connsiteY334" fmla="*/ 3377961 h 3833160"/>
              <a:gd name="connsiteX335" fmla="*/ 422506 w 1912672"/>
              <a:gd name="connsiteY335" fmla="*/ 3342200 h 3833160"/>
              <a:gd name="connsiteX336" fmla="*/ 434347 w 1912672"/>
              <a:gd name="connsiteY336" fmla="*/ 3334006 h 3833160"/>
              <a:gd name="connsiteX337" fmla="*/ 451900 w 1912672"/>
              <a:gd name="connsiteY337" fmla="*/ 3321534 h 3833160"/>
              <a:gd name="connsiteX338" fmla="*/ 469893 w 1912672"/>
              <a:gd name="connsiteY338" fmla="*/ 3307950 h 3833160"/>
              <a:gd name="connsiteX339" fmla="*/ 489284 w 1912672"/>
              <a:gd name="connsiteY339" fmla="*/ 3292897 h 3833160"/>
              <a:gd name="connsiteX340" fmla="*/ 508083 w 1912672"/>
              <a:gd name="connsiteY340" fmla="*/ 3276424 h 3833160"/>
              <a:gd name="connsiteX341" fmla="*/ 522649 w 1912672"/>
              <a:gd name="connsiteY341" fmla="*/ 3259537 h 3833160"/>
              <a:gd name="connsiteX342" fmla="*/ 534440 w 1912672"/>
              <a:gd name="connsiteY342" fmla="*/ 3244112 h 3833160"/>
              <a:gd name="connsiteX343" fmla="*/ 539574 w 1912672"/>
              <a:gd name="connsiteY343" fmla="*/ 3230640 h 3833160"/>
              <a:gd name="connsiteX344" fmla="*/ 509849 w 1912672"/>
              <a:gd name="connsiteY344" fmla="*/ 3208187 h 3833160"/>
              <a:gd name="connsiteX345" fmla="*/ 474526 w 1912672"/>
              <a:gd name="connsiteY345" fmla="*/ 3191609 h 3833160"/>
              <a:gd name="connsiteX346" fmla="*/ 435493 w 1912672"/>
              <a:gd name="connsiteY346" fmla="*/ 3180466 h 3833160"/>
              <a:gd name="connsiteX347" fmla="*/ 390471 w 1912672"/>
              <a:gd name="connsiteY347" fmla="*/ 3173359 h 3833160"/>
              <a:gd name="connsiteX348" fmla="*/ 344894 w 1912672"/>
              <a:gd name="connsiteY348" fmla="*/ 3170859 h 3833160"/>
              <a:gd name="connsiteX349" fmla="*/ 295258 w 1912672"/>
              <a:gd name="connsiteY349" fmla="*/ 3172887 h 3833160"/>
              <a:gd name="connsiteX350" fmla="*/ 245329 w 1912672"/>
              <a:gd name="connsiteY350" fmla="*/ 3177354 h 3833160"/>
              <a:gd name="connsiteX351" fmla="*/ 195694 w 1912672"/>
              <a:gd name="connsiteY351" fmla="*/ 3184474 h 3833160"/>
              <a:gd name="connsiteX352" fmla="*/ 144902 w 1912672"/>
              <a:gd name="connsiteY352" fmla="*/ 3193577 h 3833160"/>
              <a:gd name="connsiteX353" fmla="*/ 95992 w 1912672"/>
              <a:gd name="connsiteY353" fmla="*/ 3206125 h 3833160"/>
              <a:gd name="connsiteX354" fmla="*/ 49213 w 1912672"/>
              <a:gd name="connsiteY354" fmla="*/ 3218744 h 3833160"/>
              <a:gd name="connsiteX355" fmla="*/ 6365 w 1912672"/>
              <a:gd name="connsiteY355" fmla="*/ 3233010 h 3833160"/>
              <a:gd name="connsiteX356" fmla="*/ 0 w 1912672"/>
              <a:gd name="connsiteY356" fmla="*/ 3227433 h 3833160"/>
              <a:gd name="connsiteX357" fmla="*/ 3076 w 1912672"/>
              <a:gd name="connsiteY357" fmla="*/ 3224737 h 3833160"/>
              <a:gd name="connsiteX358" fmla="*/ 43018 w 1912672"/>
              <a:gd name="connsiteY358" fmla="*/ 3207924 h 3833160"/>
              <a:gd name="connsiteX359" fmla="*/ 85231 w 1912672"/>
              <a:gd name="connsiteY359" fmla="*/ 3191304 h 3833160"/>
              <a:gd name="connsiteX360" fmla="*/ 127386 w 1912672"/>
              <a:gd name="connsiteY360" fmla="*/ 3176431 h 3833160"/>
              <a:gd name="connsiteX361" fmla="*/ 168655 w 1912672"/>
              <a:gd name="connsiteY361" fmla="*/ 3162578 h 3833160"/>
              <a:gd name="connsiteX362" fmla="*/ 209793 w 1912672"/>
              <a:gd name="connsiteY362" fmla="*/ 3149808 h 3833160"/>
              <a:gd name="connsiteX363" fmla="*/ 250713 w 1912672"/>
              <a:gd name="connsiteY363" fmla="*/ 3140141 h 3833160"/>
              <a:gd name="connsiteX364" fmla="*/ 291298 w 1912672"/>
              <a:gd name="connsiteY364" fmla="*/ 3131978 h 3833160"/>
              <a:gd name="connsiteX365" fmla="*/ 333154 w 1912672"/>
              <a:gd name="connsiteY365" fmla="*/ 3128523 h 3833160"/>
              <a:gd name="connsiteX366" fmla="*/ 375359 w 1912672"/>
              <a:gd name="connsiteY366" fmla="*/ 3125974 h 3833160"/>
              <a:gd name="connsiteX367" fmla="*/ 416751 w 1912672"/>
              <a:gd name="connsiteY367" fmla="*/ 3130200 h 3833160"/>
              <a:gd name="connsiteX368" fmla="*/ 459928 w 1912672"/>
              <a:gd name="connsiteY368" fmla="*/ 3138683 h 3833160"/>
              <a:gd name="connsiteX369" fmla="*/ 504268 w 1912672"/>
              <a:gd name="connsiteY369" fmla="*/ 3151481 h 3833160"/>
              <a:gd name="connsiteX370" fmla="*/ 546509 w 1912672"/>
              <a:gd name="connsiteY370" fmla="*/ 3169029 h 3833160"/>
              <a:gd name="connsiteX371" fmla="*/ 591005 w 1912672"/>
              <a:gd name="connsiteY371" fmla="*/ 3194544 h 3833160"/>
              <a:gd name="connsiteX372" fmla="*/ 643386 w 1912672"/>
              <a:gd name="connsiteY372" fmla="*/ 3146702 h 3833160"/>
              <a:gd name="connsiteX373" fmla="*/ 689192 w 1912672"/>
              <a:gd name="connsiteY373" fmla="*/ 3097589 h 3833160"/>
              <a:gd name="connsiteX374" fmla="*/ 728837 w 1912672"/>
              <a:gd name="connsiteY374" fmla="*/ 3047570 h 3833160"/>
              <a:gd name="connsiteX375" fmla="*/ 763151 w 1912672"/>
              <a:gd name="connsiteY375" fmla="*/ 2997373 h 3833160"/>
              <a:gd name="connsiteX376" fmla="*/ 792509 w 1912672"/>
              <a:gd name="connsiteY376" fmla="*/ 2946426 h 3833160"/>
              <a:gd name="connsiteX377" fmla="*/ 818742 w 1912672"/>
              <a:gd name="connsiteY377" fmla="*/ 2896035 h 3833160"/>
              <a:gd name="connsiteX378" fmla="*/ 840539 w 1912672"/>
              <a:gd name="connsiteY378" fmla="*/ 2845651 h 3833160"/>
              <a:gd name="connsiteX379" fmla="*/ 868659 w 1912672"/>
              <a:gd name="connsiteY379" fmla="*/ 2777611 h 3833160"/>
              <a:gd name="connsiteX380" fmla="*/ 886079 w 1912672"/>
              <a:gd name="connsiteY380" fmla="*/ 2678806 h 3833160"/>
              <a:gd name="connsiteX381" fmla="*/ 894665 w 1912672"/>
              <a:gd name="connsiteY381" fmla="*/ 2574247 h 3833160"/>
              <a:gd name="connsiteX382" fmla="*/ 910157 w 1912672"/>
              <a:gd name="connsiteY382" fmla="*/ 2532162 h 3833160"/>
              <a:gd name="connsiteX383" fmla="*/ 923410 w 1912672"/>
              <a:gd name="connsiteY383" fmla="*/ 2485372 h 3833160"/>
              <a:gd name="connsiteX384" fmla="*/ 935916 w 1912672"/>
              <a:gd name="connsiteY384" fmla="*/ 2433353 h 3833160"/>
              <a:gd name="connsiteX385" fmla="*/ 947488 w 1912672"/>
              <a:gd name="connsiteY385" fmla="*/ 2377937 h 3833160"/>
              <a:gd name="connsiteX386" fmla="*/ 956821 w 1912672"/>
              <a:gd name="connsiteY386" fmla="*/ 2318077 h 3833160"/>
              <a:gd name="connsiteX387" fmla="*/ 963914 w 1912672"/>
              <a:gd name="connsiteY387" fmla="*/ 2257171 h 3833160"/>
              <a:gd name="connsiteX388" fmla="*/ 970820 w 1912672"/>
              <a:gd name="connsiteY388" fmla="*/ 2193390 h 3833160"/>
              <a:gd name="connsiteX389" fmla="*/ 975486 w 1912672"/>
              <a:gd name="connsiteY389" fmla="*/ 2128825 h 3833160"/>
              <a:gd name="connsiteX390" fmla="*/ 979406 w 1912672"/>
              <a:gd name="connsiteY390" fmla="*/ 2061646 h 3833160"/>
              <a:gd name="connsiteX391" fmla="*/ 979406 w 1912672"/>
              <a:gd name="connsiteY391" fmla="*/ 1995512 h 3833160"/>
              <a:gd name="connsiteX392" fmla="*/ 979406 w 1912672"/>
              <a:gd name="connsiteY392" fmla="*/ 1930162 h 3833160"/>
              <a:gd name="connsiteX393" fmla="*/ 975486 w 1912672"/>
              <a:gd name="connsiteY393" fmla="*/ 1864552 h 3833160"/>
              <a:gd name="connsiteX394" fmla="*/ 970073 w 1912672"/>
              <a:gd name="connsiteY394" fmla="*/ 1801555 h 3833160"/>
              <a:gd name="connsiteX395" fmla="*/ 963167 w 1912672"/>
              <a:gd name="connsiteY395" fmla="*/ 1740126 h 3833160"/>
              <a:gd name="connsiteX396" fmla="*/ 952901 w 1912672"/>
              <a:gd name="connsiteY396" fmla="*/ 1680789 h 3833160"/>
              <a:gd name="connsiteX397" fmla="*/ 938902 w 1912672"/>
              <a:gd name="connsiteY397" fmla="*/ 1625634 h 3833160"/>
              <a:gd name="connsiteX398" fmla="*/ 923410 w 1912672"/>
              <a:gd name="connsiteY398" fmla="*/ 1573354 h 3833160"/>
              <a:gd name="connsiteX399" fmla="*/ 904744 w 1912672"/>
              <a:gd name="connsiteY399" fmla="*/ 1526564 h 3833160"/>
              <a:gd name="connsiteX400" fmla="*/ 883839 w 1912672"/>
              <a:gd name="connsiteY400" fmla="*/ 1485263 h 3833160"/>
              <a:gd name="connsiteX401" fmla="*/ 859574 w 1912672"/>
              <a:gd name="connsiteY401" fmla="*/ 1448667 h 3833160"/>
              <a:gd name="connsiteX402" fmla="*/ 832510 w 1912672"/>
              <a:gd name="connsiteY402" fmla="*/ 1419129 h 3833160"/>
              <a:gd name="connsiteX403" fmla="*/ 801338 w 1912672"/>
              <a:gd name="connsiteY403" fmla="*/ 1396649 h 3833160"/>
              <a:gd name="connsiteX404" fmla="*/ 774834 w 1912672"/>
              <a:gd name="connsiteY404" fmla="*/ 1383318 h 3833160"/>
              <a:gd name="connsiteX405" fmla="*/ 745342 w 1912672"/>
              <a:gd name="connsiteY405" fmla="*/ 1377829 h 3833160"/>
              <a:gd name="connsiteX406" fmla="*/ 714918 w 1912672"/>
              <a:gd name="connsiteY406" fmla="*/ 1377829 h 3833160"/>
              <a:gd name="connsiteX407" fmla="*/ 683187 w 1912672"/>
              <a:gd name="connsiteY407" fmla="*/ 1381750 h 3833160"/>
              <a:gd name="connsiteX408" fmla="*/ 652016 w 1912672"/>
              <a:gd name="connsiteY408" fmla="*/ 1388023 h 3833160"/>
              <a:gd name="connsiteX409" fmla="*/ 620845 w 1912672"/>
              <a:gd name="connsiteY409" fmla="*/ 1396649 h 3833160"/>
              <a:gd name="connsiteX410" fmla="*/ 589860 w 1912672"/>
              <a:gd name="connsiteY410" fmla="*/ 1403446 h 3833160"/>
              <a:gd name="connsiteX411" fmla="*/ 559436 w 1912672"/>
              <a:gd name="connsiteY411" fmla="*/ 1410503 h 3833160"/>
              <a:gd name="connsiteX412" fmla="*/ 531438 w 1912672"/>
              <a:gd name="connsiteY412" fmla="*/ 1414424 h 3833160"/>
              <a:gd name="connsiteX413" fmla="*/ 467602 w 1912672"/>
              <a:gd name="connsiteY413" fmla="*/ 1417561 h 3833160"/>
              <a:gd name="connsiteX414" fmla="*/ 405447 w 1912672"/>
              <a:gd name="connsiteY414" fmla="*/ 1414424 h 3833160"/>
              <a:gd name="connsiteX415" fmla="*/ 347958 w 1912672"/>
              <a:gd name="connsiteY415" fmla="*/ 1407367 h 3833160"/>
              <a:gd name="connsiteX416" fmla="*/ 292708 w 1912672"/>
              <a:gd name="connsiteY416" fmla="*/ 1397433 h 3833160"/>
              <a:gd name="connsiteX417" fmla="*/ 238952 w 1912672"/>
              <a:gd name="connsiteY417" fmla="*/ 1384886 h 3833160"/>
              <a:gd name="connsiteX418" fmla="*/ 187622 w 1912672"/>
              <a:gd name="connsiteY418" fmla="*/ 1372339 h 3833160"/>
              <a:gd name="connsiteX419" fmla="*/ 139466 w 1912672"/>
              <a:gd name="connsiteY419" fmla="*/ 1358485 h 3833160"/>
              <a:gd name="connsiteX420" fmla="*/ 142639 w 1912672"/>
              <a:gd name="connsiteY420" fmla="*/ 1342801 h 3833160"/>
              <a:gd name="connsiteX421" fmla="*/ 208714 w 1912672"/>
              <a:gd name="connsiteY421" fmla="*/ 1352212 h 3833160"/>
              <a:gd name="connsiteX422" fmla="*/ 274043 w 1912672"/>
              <a:gd name="connsiteY422" fmla="*/ 1358485 h 3833160"/>
              <a:gd name="connsiteX423" fmla="*/ 337878 w 1912672"/>
              <a:gd name="connsiteY423" fmla="*/ 1360838 h 3833160"/>
              <a:gd name="connsiteX424" fmla="*/ 400034 w 1912672"/>
              <a:gd name="connsiteY424" fmla="*/ 1358485 h 3833160"/>
              <a:gd name="connsiteX425" fmla="*/ 460696 w 1912672"/>
              <a:gd name="connsiteY425" fmla="*/ 1349859 h 3833160"/>
              <a:gd name="connsiteX426" fmla="*/ 519865 w 1912672"/>
              <a:gd name="connsiteY426" fmla="*/ 1336528 h 3833160"/>
              <a:gd name="connsiteX427" fmla="*/ 576608 w 1912672"/>
              <a:gd name="connsiteY427" fmla="*/ 1318753 h 3833160"/>
              <a:gd name="connsiteX428" fmla="*/ 630177 w 1912672"/>
              <a:gd name="connsiteY428" fmla="*/ 1292874 h 3833160"/>
              <a:gd name="connsiteX429" fmla="*/ 699426 w 1912672"/>
              <a:gd name="connsiteY429" fmla="*/ 1258631 h 3833160"/>
              <a:gd name="connsiteX430" fmla="*/ 572688 w 1912672"/>
              <a:gd name="connsiteY430" fmla="*/ 1147276 h 3833160"/>
              <a:gd name="connsiteX431" fmla="*/ 459203 w 1912672"/>
              <a:gd name="connsiteY431" fmla="*/ 1022589 h 3833160"/>
              <a:gd name="connsiteX432" fmla="*/ 396861 w 1912672"/>
              <a:gd name="connsiteY432" fmla="*/ 1029647 h 3833160"/>
              <a:gd name="connsiteX433" fmla="*/ 336198 w 1912672"/>
              <a:gd name="connsiteY433" fmla="*/ 1029647 h 3833160"/>
              <a:gd name="connsiteX434" fmla="*/ 280949 w 1912672"/>
              <a:gd name="connsiteY434" fmla="*/ 1022589 h 3833160"/>
              <a:gd name="connsiteX435" fmla="*/ 228873 w 1912672"/>
              <a:gd name="connsiteY435" fmla="*/ 1007951 h 3833160"/>
              <a:gd name="connsiteX436" fmla="*/ 180716 w 1912672"/>
              <a:gd name="connsiteY436" fmla="*/ 986777 h 3833160"/>
              <a:gd name="connsiteX437" fmla="*/ 138719 w 1912672"/>
              <a:gd name="connsiteY437" fmla="*/ 960376 h 3833160"/>
              <a:gd name="connsiteX438" fmla="*/ 101389 w 1912672"/>
              <a:gd name="connsiteY438" fmla="*/ 927701 h 3833160"/>
              <a:gd name="connsiteX439" fmla="*/ 70218 w 1912672"/>
              <a:gd name="connsiteY439" fmla="*/ 889537 h 3833160"/>
              <a:gd name="connsiteX440" fmla="*/ 46139 w 1912672"/>
              <a:gd name="connsiteY440" fmla="*/ 848236 h 3833160"/>
              <a:gd name="connsiteX441" fmla="*/ 49312 w 1912672"/>
              <a:gd name="connsiteY441" fmla="*/ 841179 h 3833160"/>
              <a:gd name="connsiteX442" fmla="*/ 59392 w 1912672"/>
              <a:gd name="connsiteY442" fmla="*/ 848236 h 3833160"/>
              <a:gd name="connsiteX443" fmla="*/ 71897 w 1912672"/>
              <a:gd name="connsiteY443" fmla="*/ 875422 h 3833160"/>
              <a:gd name="connsiteX444" fmla="*/ 92056 w 1912672"/>
              <a:gd name="connsiteY444" fmla="*/ 898948 h 3833160"/>
              <a:gd name="connsiteX445" fmla="*/ 116881 w 1912672"/>
              <a:gd name="connsiteY445" fmla="*/ 922212 h 3833160"/>
              <a:gd name="connsiteX446" fmla="*/ 146559 w 1912672"/>
              <a:gd name="connsiteY446" fmla="*/ 940248 h 3833160"/>
              <a:gd name="connsiteX447" fmla="*/ 180716 w 1912672"/>
              <a:gd name="connsiteY447" fmla="*/ 955671 h 3833160"/>
              <a:gd name="connsiteX448" fmla="*/ 216554 w 1912672"/>
              <a:gd name="connsiteY448" fmla="*/ 967434 h 3833160"/>
              <a:gd name="connsiteX449" fmla="*/ 254631 w 1912672"/>
              <a:gd name="connsiteY449" fmla="*/ 974492 h 3833160"/>
              <a:gd name="connsiteX450" fmla="*/ 294201 w 1912672"/>
              <a:gd name="connsiteY450" fmla="*/ 976844 h 3833160"/>
              <a:gd name="connsiteX451" fmla="*/ 332279 w 1912672"/>
              <a:gd name="connsiteY451" fmla="*/ 976060 h 3833160"/>
              <a:gd name="connsiteX452" fmla="*/ 353371 w 1912672"/>
              <a:gd name="connsiteY452" fmla="*/ 972923 h 3833160"/>
              <a:gd name="connsiteX453" fmla="*/ 372036 w 1912672"/>
              <a:gd name="connsiteY453" fmla="*/ 972923 h 3833160"/>
              <a:gd name="connsiteX454" fmla="*/ 388275 w 1912672"/>
              <a:gd name="connsiteY454" fmla="*/ 969786 h 3833160"/>
              <a:gd name="connsiteX455" fmla="*/ 403954 w 1912672"/>
              <a:gd name="connsiteY455" fmla="*/ 965865 h 3833160"/>
              <a:gd name="connsiteX456" fmla="*/ 417206 w 1912672"/>
              <a:gd name="connsiteY456" fmla="*/ 957239 h 3833160"/>
              <a:gd name="connsiteX457" fmla="*/ 379875 w 1912672"/>
              <a:gd name="connsiteY457" fmla="*/ 886400 h 3833160"/>
              <a:gd name="connsiteX458" fmla="*/ 347958 w 1912672"/>
              <a:gd name="connsiteY458" fmla="*/ 817130 h 3833160"/>
              <a:gd name="connsiteX459" fmla="*/ 317533 w 1912672"/>
              <a:gd name="connsiteY459" fmla="*/ 744723 h 3833160"/>
              <a:gd name="connsiteX460" fmla="*/ 291215 w 1912672"/>
              <a:gd name="connsiteY460" fmla="*/ 669963 h 3833160"/>
              <a:gd name="connsiteX461" fmla="*/ 265457 w 1912672"/>
              <a:gd name="connsiteY461" fmla="*/ 588930 h 3833160"/>
              <a:gd name="connsiteX462" fmla="*/ 241379 w 1912672"/>
              <a:gd name="connsiteY462" fmla="*/ 501623 h 3833160"/>
              <a:gd name="connsiteX463" fmla="*/ 238952 w 1912672"/>
              <a:gd name="connsiteY463" fmla="*/ 485939 h 3833160"/>
              <a:gd name="connsiteX464" fmla="*/ 232793 w 1912672"/>
              <a:gd name="connsiteY464" fmla="*/ 464243 h 3833160"/>
              <a:gd name="connsiteX465" fmla="*/ 228873 w 1912672"/>
              <a:gd name="connsiteY465" fmla="*/ 440194 h 3833160"/>
              <a:gd name="connsiteX466" fmla="*/ 223460 w 1912672"/>
              <a:gd name="connsiteY466" fmla="*/ 415884 h 3833160"/>
              <a:gd name="connsiteX467" fmla="*/ 218794 w 1912672"/>
              <a:gd name="connsiteY467" fmla="*/ 389483 h 3833160"/>
              <a:gd name="connsiteX468" fmla="*/ 217300 w 1912672"/>
              <a:gd name="connsiteY468" fmla="*/ 365173 h 3833160"/>
              <a:gd name="connsiteX469" fmla="*/ 217300 w 1912672"/>
              <a:gd name="connsiteY469" fmla="*/ 342693 h 3833160"/>
              <a:gd name="connsiteX470" fmla="*/ 220287 w 1912672"/>
              <a:gd name="connsiteY470" fmla="*/ 322565 h 3833160"/>
              <a:gd name="connsiteX471" fmla="*/ 225886 w 1912672"/>
              <a:gd name="connsiteY471" fmla="*/ 308450 h 3833160"/>
              <a:gd name="connsiteX472" fmla="*/ 232793 w 1912672"/>
              <a:gd name="connsiteY472" fmla="*/ 311586 h 3833160"/>
              <a:gd name="connsiteX473" fmla="*/ 238952 w 1912672"/>
              <a:gd name="connsiteY473" fmla="*/ 391051 h 3833160"/>
              <a:gd name="connsiteX474" fmla="*/ 252951 w 1912672"/>
              <a:gd name="connsiteY474" fmla="*/ 470516 h 3833160"/>
              <a:gd name="connsiteX475" fmla="*/ 274043 w 1912672"/>
              <a:gd name="connsiteY475" fmla="*/ 548413 h 3833160"/>
              <a:gd name="connsiteX476" fmla="*/ 299614 w 1912672"/>
              <a:gd name="connsiteY476" fmla="*/ 620036 h 3833160"/>
              <a:gd name="connsiteX477" fmla="*/ 327612 w 1912672"/>
              <a:gd name="connsiteY477" fmla="*/ 686954 h 3833160"/>
              <a:gd name="connsiteX478" fmla="*/ 353371 w 1912672"/>
              <a:gd name="connsiteY478" fmla="*/ 730607 h 3833160"/>
              <a:gd name="connsiteX479" fmla="*/ 350197 w 1912672"/>
              <a:gd name="connsiteY479" fmla="*/ 732176 h 3833160"/>
              <a:gd name="connsiteX480" fmla="*/ 350197 w 1912672"/>
              <a:gd name="connsiteY480" fmla="*/ 733744 h 3833160"/>
              <a:gd name="connsiteX481" fmla="*/ 351877 w 1912672"/>
              <a:gd name="connsiteY481" fmla="*/ 735313 h 3833160"/>
              <a:gd name="connsiteX482" fmla="*/ 353371 w 1912672"/>
              <a:gd name="connsiteY482" fmla="*/ 736097 h 3833160"/>
              <a:gd name="connsiteX483" fmla="*/ 356544 w 1912672"/>
              <a:gd name="connsiteY483" fmla="*/ 737665 h 3833160"/>
              <a:gd name="connsiteX484" fmla="*/ 357290 w 1912672"/>
              <a:gd name="connsiteY484" fmla="*/ 740802 h 3833160"/>
              <a:gd name="connsiteX485" fmla="*/ 358784 w 1912672"/>
              <a:gd name="connsiteY485" fmla="*/ 742370 h 3833160"/>
              <a:gd name="connsiteX486" fmla="*/ 360277 w 1912672"/>
              <a:gd name="connsiteY486" fmla="*/ 744723 h 3833160"/>
              <a:gd name="connsiteX487" fmla="*/ 360277 w 1912672"/>
              <a:gd name="connsiteY487" fmla="*/ 743154 h 3833160"/>
              <a:gd name="connsiteX488" fmla="*/ 358784 w 1912672"/>
              <a:gd name="connsiteY488" fmla="*/ 742370 h 3833160"/>
              <a:gd name="connsiteX489" fmla="*/ 353371 w 1912672"/>
              <a:gd name="connsiteY489" fmla="*/ 730607 h 3833160"/>
              <a:gd name="connsiteX490" fmla="*/ 372036 w 1912672"/>
              <a:gd name="connsiteY490" fmla="*/ 716492 h 3833160"/>
              <a:gd name="connsiteX491" fmla="*/ 389955 w 1912672"/>
              <a:gd name="connsiteY491" fmla="*/ 692443 h 3833160"/>
              <a:gd name="connsiteX492" fmla="*/ 406940 w 1912672"/>
              <a:gd name="connsiteY492" fmla="*/ 664474 h 3833160"/>
              <a:gd name="connsiteX493" fmla="*/ 422619 w 1912672"/>
              <a:gd name="connsiteY493" fmla="*/ 630231 h 3833160"/>
              <a:gd name="connsiteX494" fmla="*/ 436618 w 1912672"/>
              <a:gd name="connsiteY494" fmla="*/ 592066 h 3833160"/>
              <a:gd name="connsiteX495" fmla="*/ 449870 w 1912672"/>
              <a:gd name="connsiteY495" fmla="*/ 552334 h 3833160"/>
              <a:gd name="connsiteX496" fmla="*/ 460696 w 1912672"/>
              <a:gd name="connsiteY496" fmla="*/ 511033 h 3833160"/>
              <a:gd name="connsiteX497" fmla="*/ 470776 w 1912672"/>
              <a:gd name="connsiteY497" fmla="*/ 471301 h 3833160"/>
              <a:gd name="connsiteX498" fmla="*/ 479362 w 1912672"/>
              <a:gd name="connsiteY498" fmla="*/ 433136 h 3833160"/>
              <a:gd name="connsiteX499" fmla="*/ 480855 w 1912672"/>
              <a:gd name="connsiteY499" fmla="*/ 484370 h 3833160"/>
              <a:gd name="connsiteX500" fmla="*/ 479362 w 1912672"/>
              <a:gd name="connsiteY500" fmla="*/ 531161 h 3833160"/>
              <a:gd name="connsiteX501" fmla="*/ 472269 w 1912672"/>
              <a:gd name="connsiteY501" fmla="*/ 574814 h 3833160"/>
              <a:gd name="connsiteX502" fmla="*/ 462189 w 1912672"/>
              <a:gd name="connsiteY502" fmla="*/ 618468 h 3833160"/>
              <a:gd name="connsiteX503" fmla="*/ 448190 w 1912672"/>
              <a:gd name="connsiteY503" fmla="*/ 659769 h 3833160"/>
              <a:gd name="connsiteX504" fmla="*/ 428032 w 1912672"/>
              <a:gd name="connsiteY504" fmla="*/ 701069 h 3833160"/>
              <a:gd name="connsiteX505" fmla="*/ 381369 w 1912672"/>
              <a:gd name="connsiteY505" fmla="*/ 791252 h 3833160"/>
              <a:gd name="connsiteX506" fmla="*/ 429525 w 1912672"/>
              <a:gd name="connsiteY506" fmla="*/ 863920 h 3833160"/>
              <a:gd name="connsiteX507" fmla="*/ 481601 w 1912672"/>
              <a:gd name="connsiteY507" fmla="*/ 931622 h 3833160"/>
              <a:gd name="connsiteX508" fmla="*/ 538531 w 1912672"/>
              <a:gd name="connsiteY508" fmla="*/ 995403 h 3833160"/>
              <a:gd name="connsiteX509" fmla="*/ 599193 w 1912672"/>
              <a:gd name="connsiteY509" fmla="*/ 1053957 h 3833160"/>
              <a:gd name="connsiteX510" fmla="*/ 816831 w 1912672"/>
              <a:gd name="connsiteY510" fmla="*/ 1205045 h 3833160"/>
              <a:gd name="connsiteX511" fmla="*/ 823924 w 1912672"/>
              <a:gd name="connsiteY511" fmla="*/ 1199555 h 3833160"/>
              <a:gd name="connsiteX512" fmla="*/ 806005 w 1912672"/>
              <a:gd name="connsiteY512" fmla="*/ 1132637 h 3833160"/>
              <a:gd name="connsiteX513" fmla="*/ 792006 w 1912672"/>
              <a:gd name="connsiteY513" fmla="*/ 1060753 h 3833160"/>
              <a:gd name="connsiteX514" fmla="*/ 780247 w 1912672"/>
              <a:gd name="connsiteY514" fmla="*/ 982856 h 3833160"/>
              <a:gd name="connsiteX515" fmla="*/ 774834 w 1912672"/>
              <a:gd name="connsiteY515" fmla="*/ 903391 h 3833160"/>
              <a:gd name="connsiteX516" fmla="*/ 770167 w 1912672"/>
              <a:gd name="connsiteY516" fmla="*/ 820267 h 3833160"/>
              <a:gd name="connsiteX517" fmla="*/ 770167 w 1912672"/>
              <a:gd name="connsiteY517" fmla="*/ 735313 h 3833160"/>
              <a:gd name="connsiteX518" fmla="*/ 773340 w 1912672"/>
              <a:gd name="connsiteY518" fmla="*/ 649574 h 3833160"/>
              <a:gd name="connsiteX519" fmla="*/ 780247 w 1912672"/>
              <a:gd name="connsiteY519" fmla="*/ 564620 h 3833160"/>
              <a:gd name="connsiteX520" fmla="*/ 790513 w 1912672"/>
              <a:gd name="connsiteY520" fmla="*/ 479927 h 3833160"/>
              <a:gd name="connsiteX521" fmla="*/ 801338 w 1912672"/>
              <a:gd name="connsiteY521" fmla="*/ 398109 h 3833160"/>
              <a:gd name="connsiteX522" fmla="*/ 816831 w 1912672"/>
              <a:gd name="connsiteY522" fmla="*/ 318644 h 3833160"/>
              <a:gd name="connsiteX523" fmla="*/ 835496 w 1912672"/>
              <a:gd name="connsiteY523" fmla="*/ 243884 h 3833160"/>
              <a:gd name="connsiteX524" fmla="*/ 854908 w 1912672"/>
              <a:gd name="connsiteY524" fmla="*/ 173046 h 3833160"/>
              <a:gd name="connsiteX525" fmla="*/ 877493 w 1912672"/>
              <a:gd name="connsiteY525" fmla="*/ 109003 h 3833160"/>
              <a:gd name="connsiteX526" fmla="*/ 901571 w 1912672"/>
              <a:gd name="connsiteY526" fmla="*/ 50711 h 3833160"/>
              <a:gd name="connsiteX527" fmla="*/ 930503 w 1912672"/>
              <a:gd name="connsiteY527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55550 w 1912672"/>
              <a:gd name="connsiteY218" fmla="*/ 3272471 h 3833160"/>
              <a:gd name="connsiteX219" fmla="*/ 1106379 w 1912672"/>
              <a:gd name="connsiteY219" fmla="*/ 3308927 h 3833160"/>
              <a:gd name="connsiteX220" fmla="*/ 1151347 w 1912672"/>
              <a:gd name="connsiteY220" fmla="*/ 3348334 h 3833160"/>
              <a:gd name="connsiteX221" fmla="*/ 1187691 w 1912672"/>
              <a:gd name="connsiteY221" fmla="*/ 3388268 h 3833160"/>
              <a:gd name="connsiteX222" fmla="*/ 1216725 w 1912672"/>
              <a:gd name="connsiteY222" fmla="*/ 3430484 h 3833160"/>
              <a:gd name="connsiteX223" fmla="*/ 1238582 w 1912672"/>
              <a:gd name="connsiteY223" fmla="*/ 3473897 h 3833160"/>
              <a:gd name="connsiteX224" fmla="*/ 1252456 w 1912672"/>
              <a:gd name="connsiteY224" fmla="*/ 3516304 h 3833160"/>
              <a:gd name="connsiteX225" fmla="*/ 1258768 w 1912672"/>
              <a:gd name="connsiteY225" fmla="*/ 3559273 h 3833160"/>
              <a:gd name="connsiteX226" fmla="*/ 1256926 w 1912672"/>
              <a:gd name="connsiteY226" fmla="*/ 3601386 h 3833160"/>
              <a:gd name="connsiteX227" fmla="*/ 1247774 w 1912672"/>
              <a:gd name="connsiteY227" fmla="*/ 3640689 h 3833160"/>
              <a:gd name="connsiteX228" fmla="*/ 1240808 w 1912672"/>
              <a:gd name="connsiteY228" fmla="*/ 3642671 h 3833160"/>
              <a:gd name="connsiteX229" fmla="*/ 1237950 w 1912672"/>
              <a:gd name="connsiteY229" fmla="*/ 3632080 h 3833160"/>
              <a:gd name="connsiteX230" fmla="*/ 1246452 w 1912672"/>
              <a:gd name="connsiteY230" fmla="*/ 3608381 h 3833160"/>
              <a:gd name="connsiteX231" fmla="*/ 1246889 w 1912672"/>
              <a:gd name="connsiteY231" fmla="*/ 3581808 h 3833160"/>
              <a:gd name="connsiteX232" fmla="*/ 1243694 w 1912672"/>
              <a:gd name="connsiteY232" fmla="*/ 3552354 h 3833160"/>
              <a:gd name="connsiteX233" fmla="*/ 1233485 w 1912672"/>
              <a:gd name="connsiteY233" fmla="*/ 3522742 h 3833160"/>
              <a:gd name="connsiteX234" fmla="*/ 1218246 w 1912672"/>
              <a:gd name="connsiteY234" fmla="*/ 3491717 h 3833160"/>
              <a:gd name="connsiteX235" fmla="*/ 1199371 w 1912672"/>
              <a:gd name="connsiteY235" fmla="*/ 3461697 h 3833160"/>
              <a:gd name="connsiteX236" fmla="*/ 1175758 w 1912672"/>
              <a:gd name="connsiteY236" fmla="*/ 3432919 h 3833160"/>
              <a:gd name="connsiteX237" fmla="*/ 1147962 w 1912672"/>
              <a:gd name="connsiteY237" fmla="*/ 3405866 h 3833160"/>
              <a:gd name="connsiteX238" fmla="*/ 1119222 w 1912672"/>
              <a:gd name="connsiteY238" fmla="*/ 3381579 h 3833160"/>
              <a:gd name="connsiteX239" fmla="*/ 1101535 w 1912672"/>
              <a:gd name="connsiteY239" fmla="*/ 3369675 h 3833160"/>
              <a:gd name="connsiteX240" fmla="*/ 1087698 w 1912672"/>
              <a:gd name="connsiteY240" fmla="*/ 3357550 h 3833160"/>
              <a:gd name="connsiteX241" fmla="*/ 1073608 w 1912672"/>
              <a:gd name="connsiteY241" fmla="*/ 3348798 h 3833160"/>
              <a:gd name="connsiteX242" fmla="*/ 1059423 w 1912672"/>
              <a:gd name="connsiteY242" fmla="*/ 3340859 h 3833160"/>
              <a:gd name="connsiteX243" fmla="*/ 1043960 w 1912672"/>
              <a:gd name="connsiteY243" fmla="*/ 3337192 h 3833160"/>
              <a:gd name="connsiteX244" fmla="*/ 1025322 w 1912672"/>
              <a:gd name="connsiteY244" fmla="*/ 3402025 h 3833160"/>
              <a:gd name="connsiteX245" fmla="*/ 1003697 w 1912672"/>
              <a:gd name="connsiteY245" fmla="*/ 3462443 h 3833160"/>
              <a:gd name="connsiteX246" fmla="*/ 978914 w 1912672"/>
              <a:gd name="connsiteY246" fmla="*/ 3523689 h 3833160"/>
              <a:gd name="connsiteX247" fmla="*/ 949550 w 1912672"/>
              <a:gd name="connsiteY247" fmla="*/ 3583615 h 3833160"/>
              <a:gd name="connsiteX248" fmla="*/ 915669 w 1912672"/>
              <a:gd name="connsiteY248" fmla="*/ 3646771 h 3833160"/>
              <a:gd name="connsiteX249" fmla="*/ 876441 w 1912672"/>
              <a:gd name="connsiteY249" fmla="*/ 3712430 h 3833160"/>
              <a:gd name="connsiteX250" fmla="*/ 867986 w 1912672"/>
              <a:gd name="connsiteY250" fmla="*/ 3722991 h 3833160"/>
              <a:gd name="connsiteX251" fmla="*/ 858368 w 1912672"/>
              <a:gd name="connsiteY251" fmla="*/ 3739422 h 3833160"/>
              <a:gd name="connsiteX252" fmla="*/ 845551 w 1912672"/>
              <a:gd name="connsiteY252" fmla="*/ 3755745 h 3833160"/>
              <a:gd name="connsiteX253" fmla="*/ 833671 w 1912672"/>
              <a:gd name="connsiteY253" fmla="*/ 3773189 h 3833160"/>
              <a:gd name="connsiteX254" fmla="*/ 819871 w 1912672"/>
              <a:gd name="connsiteY254" fmla="*/ 3791345 h 3833160"/>
              <a:gd name="connsiteX255" fmla="*/ 805085 w 1912672"/>
              <a:gd name="connsiteY255" fmla="*/ 3806242 h 3833160"/>
              <a:gd name="connsiteX256" fmla="*/ 790388 w 1912672"/>
              <a:gd name="connsiteY256" fmla="*/ 3819121 h 3833160"/>
              <a:gd name="connsiteX257" fmla="*/ 775016 w 1912672"/>
              <a:gd name="connsiteY257" fmla="*/ 3828711 h 3833160"/>
              <a:gd name="connsiteX258" fmla="*/ 761637 w 1912672"/>
              <a:gd name="connsiteY258" fmla="*/ 3833160 h 3833160"/>
              <a:gd name="connsiteX259" fmla="*/ 758567 w 1912672"/>
              <a:gd name="connsiteY259" fmla="*/ 3826878 h 3833160"/>
              <a:gd name="connsiteX260" fmla="*/ 805952 w 1912672"/>
              <a:gd name="connsiteY260" fmla="*/ 3777351 h 3833160"/>
              <a:gd name="connsiteX261" fmla="*/ 847525 w 1912672"/>
              <a:gd name="connsiteY261" fmla="*/ 3722733 h 3833160"/>
              <a:gd name="connsiteX262" fmla="*/ 882815 w 1912672"/>
              <a:gd name="connsiteY262" fmla="*/ 3664405 h 3833160"/>
              <a:gd name="connsiteX263" fmla="*/ 910683 w 1912672"/>
              <a:gd name="connsiteY263" fmla="*/ 3606761 h 3833160"/>
              <a:gd name="connsiteX264" fmla="*/ 933675 w 1912672"/>
              <a:gd name="connsiteY264" fmla="*/ 3550236 h 3833160"/>
              <a:gd name="connsiteX265" fmla="*/ 943120 w 1912672"/>
              <a:gd name="connsiteY265" fmla="*/ 3508495 h 3833160"/>
              <a:gd name="connsiteX266" fmla="*/ 946497 w 1912672"/>
              <a:gd name="connsiteY266" fmla="*/ 3509658 h 3833160"/>
              <a:gd name="connsiteX267" fmla="*/ 947522 w 1912672"/>
              <a:gd name="connsiteY267" fmla="*/ 3508759 h 3833160"/>
              <a:gd name="connsiteX268" fmla="*/ 947302 w 1912672"/>
              <a:gd name="connsiteY268" fmla="*/ 3506770 h 3833160"/>
              <a:gd name="connsiteX269" fmla="*/ 946709 w 1912672"/>
              <a:gd name="connsiteY269" fmla="*/ 3505350 h 3833160"/>
              <a:gd name="connsiteX270" fmla="*/ 945381 w 1912672"/>
              <a:gd name="connsiteY270" fmla="*/ 3502390 h 3833160"/>
              <a:gd name="connsiteX271" fmla="*/ 946879 w 1912672"/>
              <a:gd name="connsiteY271" fmla="*/ 3500109 h 3833160"/>
              <a:gd name="connsiteX272" fmla="*/ 946796 w 1912672"/>
              <a:gd name="connsiteY272" fmla="*/ 3498240 h 3833160"/>
              <a:gd name="connsiteX273" fmla="*/ 947228 w 1912672"/>
              <a:gd name="connsiteY273" fmla="*/ 3495922 h 3833160"/>
              <a:gd name="connsiteX274" fmla="*/ 946202 w 1912672"/>
              <a:gd name="connsiteY274" fmla="*/ 3496821 h 3833160"/>
              <a:gd name="connsiteX275" fmla="*/ 946796 w 1912672"/>
              <a:gd name="connsiteY275" fmla="*/ 3498240 h 3833160"/>
              <a:gd name="connsiteX276" fmla="*/ 943120 w 1912672"/>
              <a:gd name="connsiteY276" fmla="*/ 3508495 h 3833160"/>
              <a:gd name="connsiteX277" fmla="*/ 920055 w 1912672"/>
              <a:gd name="connsiteY277" fmla="*/ 3504456 h 3833160"/>
              <a:gd name="connsiteX278" fmla="*/ 891050 w 1912672"/>
              <a:gd name="connsiteY278" fmla="*/ 3506594 h 3833160"/>
              <a:gd name="connsiteX279" fmla="*/ 860172 w 1912672"/>
              <a:gd name="connsiteY279" fmla="*/ 3511582 h 3833160"/>
              <a:gd name="connsiteX280" fmla="*/ 826163 w 1912672"/>
              <a:gd name="connsiteY280" fmla="*/ 3521016 h 3833160"/>
              <a:gd name="connsiteX281" fmla="*/ 790835 w 1912672"/>
              <a:gd name="connsiteY281" fmla="*/ 3533785 h 3833160"/>
              <a:gd name="connsiteX282" fmla="*/ 755037 w 1912672"/>
              <a:gd name="connsiteY282" fmla="*/ 3547939 h 3833160"/>
              <a:gd name="connsiteX283" fmla="*/ 720010 w 1912672"/>
              <a:gd name="connsiteY283" fmla="*/ 3564567 h 3833160"/>
              <a:gd name="connsiteX284" fmla="*/ 686563 w 1912672"/>
              <a:gd name="connsiteY284" fmla="*/ 3580781 h 3833160"/>
              <a:gd name="connsiteX285" fmla="*/ 655247 w 1912672"/>
              <a:gd name="connsiteY285" fmla="*/ 3597068 h 3833160"/>
              <a:gd name="connsiteX286" fmla="*/ 687635 w 1912672"/>
              <a:gd name="connsiteY286" fmla="*/ 3566747 h 3833160"/>
              <a:gd name="connsiteX287" fmla="*/ 719332 w 1912672"/>
              <a:gd name="connsiteY287" fmla="*/ 3540910 h 3833160"/>
              <a:gd name="connsiteX288" fmla="*/ 753129 w 1912672"/>
              <a:gd name="connsiteY288" fmla="*/ 3520510 h 3833160"/>
              <a:gd name="connsiteX289" fmla="*/ 789139 w 1912672"/>
              <a:gd name="connsiteY289" fmla="*/ 3502048 h 3833160"/>
              <a:gd name="connsiteX290" fmla="*/ 826517 w 1912672"/>
              <a:gd name="connsiteY290" fmla="*/ 3487482 h 3833160"/>
              <a:gd name="connsiteX291" fmla="*/ 868462 w 1912672"/>
              <a:gd name="connsiteY291" fmla="*/ 3476916 h 3833160"/>
              <a:gd name="connsiteX292" fmla="*/ 962011 w 1912672"/>
              <a:gd name="connsiteY292" fmla="*/ 3455565 h 3833160"/>
              <a:gd name="connsiteX293" fmla="*/ 973820 w 1912672"/>
              <a:gd name="connsiteY293" fmla="*/ 3382651 h 3833160"/>
              <a:gd name="connsiteX294" fmla="*/ 979476 w 1912672"/>
              <a:gd name="connsiteY294" fmla="*/ 3310035 h 3833160"/>
              <a:gd name="connsiteX295" fmla="*/ 978970 w 1912672"/>
              <a:gd name="connsiteY295" fmla="*/ 3236513 h 3833160"/>
              <a:gd name="connsiteX296" fmla="*/ 972281 w 1912672"/>
              <a:gd name="connsiteY296" fmla="*/ 3163562 h 3833160"/>
              <a:gd name="connsiteX297" fmla="*/ 909718 w 1912672"/>
              <a:gd name="connsiteY297" fmla="*/ 2935624 h 3833160"/>
              <a:gd name="connsiteX298" fmla="*/ 900871 w 1912672"/>
              <a:gd name="connsiteY298" fmla="*/ 2934162 h 3833160"/>
              <a:gd name="connsiteX299" fmla="*/ 870406 w 1912672"/>
              <a:gd name="connsiteY299" fmla="*/ 2984139 h 3833160"/>
              <a:gd name="connsiteX300" fmla="*/ 833789 w 1912672"/>
              <a:gd name="connsiteY300" fmla="*/ 3034414 h 3833160"/>
              <a:gd name="connsiteX301" fmla="*/ 791581 w 1912672"/>
              <a:gd name="connsiteY301" fmla="*/ 3086679 h 3833160"/>
              <a:gd name="connsiteX302" fmla="*/ 743642 w 1912672"/>
              <a:gd name="connsiteY302" fmla="*/ 3135720 h 3833160"/>
              <a:gd name="connsiteX303" fmla="*/ 692759 w 1912672"/>
              <a:gd name="connsiteY303" fmla="*/ 3186373 h 3833160"/>
              <a:gd name="connsiteX304" fmla="*/ 637219 w 1912672"/>
              <a:gd name="connsiteY304" fmla="*/ 3235043 h 3833160"/>
              <a:gd name="connsiteX305" fmla="*/ 578815 w 1912672"/>
              <a:gd name="connsiteY305" fmla="*/ 3282100 h 3833160"/>
              <a:gd name="connsiteX306" fmla="*/ 518156 w 1912672"/>
              <a:gd name="connsiteY306" fmla="*/ 3326282 h 3833160"/>
              <a:gd name="connsiteX307" fmla="*/ 455177 w 1912672"/>
              <a:gd name="connsiteY307" fmla="*/ 3368134 h 3833160"/>
              <a:gd name="connsiteX308" fmla="*/ 393663 w 1912672"/>
              <a:gd name="connsiteY308" fmla="*/ 3407974 h 3833160"/>
              <a:gd name="connsiteX309" fmla="*/ 330228 w 1912672"/>
              <a:gd name="connsiteY309" fmla="*/ 3443435 h 3833160"/>
              <a:gd name="connsiteX310" fmla="*/ 267517 w 1912672"/>
              <a:gd name="connsiteY310" fmla="*/ 3474139 h 3833160"/>
              <a:gd name="connsiteX311" fmla="*/ 206814 w 1912672"/>
              <a:gd name="connsiteY311" fmla="*/ 3502111 h 3833160"/>
              <a:gd name="connsiteX312" fmla="*/ 148203 w 1912672"/>
              <a:gd name="connsiteY312" fmla="*/ 3524128 h 3833160"/>
              <a:gd name="connsiteX313" fmla="*/ 92246 w 1912672"/>
              <a:gd name="connsiteY313" fmla="*/ 3541882 h 3833160"/>
              <a:gd name="connsiteX314" fmla="*/ 37645 w 1912672"/>
              <a:gd name="connsiteY314" fmla="*/ 3552139 h 3833160"/>
              <a:gd name="connsiteX315" fmla="*/ 48200 w 1912672"/>
              <a:gd name="connsiteY315" fmla="*/ 3547012 h 3833160"/>
              <a:gd name="connsiteX316" fmla="*/ 54777 w 1912672"/>
              <a:gd name="connsiteY316" fmla="*/ 3543191 h 3833160"/>
              <a:gd name="connsiteX317" fmla="*/ 59610 w 1912672"/>
              <a:gd name="connsiteY317" fmla="*/ 3541137 h 3833160"/>
              <a:gd name="connsiteX318" fmla="*/ 61660 w 1912672"/>
              <a:gd name="connsiteY318" fmla="*/ 3539340 h 3833160"/>
              <a:gd name="connsiteX319" fmla="*/ 61441 w 1912672"/>
              <a:gd name="connsiteY319" fmla="*/ 3537351 h 3833160"/>
              <a:gd name="connsiteX320" fmla="*/ 62467 w 1912672"/>
              <a:gd name="connsiteY320" fmla="*/ 3536452 h 3833160"/>
              <a:gd name="connsiteX321" fmla="*/ 61359 w 1912672"/>
              <a:gd name="connsiteY321" fmla="*/ 3535481 h 3833160"/>
              <a:gd name="connsiteX322" fmla="*/ 62897 w 1912672"/>
              <a:gd name="connsiteY322" fmla="*/ 3534134 h 3833160"/>
              <a:gd name="connsiteX323" fmla="*/ 67081 w 1912672"/>
              <a:gd name="connsiteY323" fmla="*/ 3532408 h 3833160"/>
              <a:gd name="connsiteX324" fmla="*/ 72939 w 1912672"/>
              <a:gd name="connsiteY324" fmla="*/ 3529456 h 3833160"/>
              <a:gd name="connsiteX325" fmla="*/ 81778 w 1912672"/>
              <a:gd name="connsiteY325" fmla="*/ 3524622 h 3833160"/>
              <a:gd name="connsiteX326" fmla="*/ 95320 w 1912672"/>
              <a:gd name="connsiteY326" fmla="*/ 3518818 h 3833160"/>
              <a:gd name="connsiteX327" fmla="*/ 114932 w 1912672"/>
              <a:gd name="connsiteY327" fmla="*/ 3510846 h 3833160"/>
              <a:gd name="connsiteX328" fmla="*/ 137312 w 1912672"/>
              <a:gd name="connsiteY328" fmla="*/ 3500207 h 3833160"/>
              <a:gd name="connsiteX329" fmla="*/ 167862 w 1912672"/>
              <a:gd name="connsiteY329" fmla="*/ 3487744 h 3833160"/>
              <a:gd name="connsiteX330" fmla="*/ 204549 w 1912672"/>
              <a:gd name="connsiteY330" fmla="*/ 3472571 h 3833160"/>
              <a:gd name="connsiteX331" fmla="*/ 258382 w 1912672"/>
              <a:gd name="connsiteY331" fmla="*/ 3445767 h 3833160"/>
              <a:gd name="connsiteX332" fmla="*/ 311693 w 1912672"/>
              <a:gd name="connsiteY332" fmla="*/ 3413115 h 3833160"/>
              <a:gd name="connsiteX333" fmla="*/ 364540 w 1912672"/>
              <a:gd name="connsiteY333" fmla="*/ 3377961 h 3833160"/>
              <a:gd name="connsiteX334" fmla="*/ 422506 w 1912672"/>
              <a:gd name="connsiteY334" fmla="*/ 3342200 h 3833160"/>
              <a:gd name="connsiteX335" fmla="*/ 434347 w 1912672"/>
              <a:gd name="connsiteY335" fmla="*/ 3334006 h 3833160"/>
              <a:gd name="connsiteX336" fmla="*/ 451900 w 1912672"/>
              <a:gd name="connsiteY336" fmla="*/ 3321534 h 3833160"/>
              <a:gd name="connsiteX337" fmla="*/ 469893 w 1912672"/>
              <a:gd name="connsiteY337" fmla="*/ 3307950 h 3833160"/>
              <a:gd name="connsiteX338" fmla="*/ 489284 w 1912672"/>
              <a:gd name="connsiteY338" fmla="*/ 3292897 h 3833160"/>
              <a:gd name="connsiteX339" fmla="*/ 508083 w 1912672"/>
              <a:gd name="connsiteY339" fmla="*/ 3276424 h 3833160"/>
              <a:gd name="connsiteX340" fmla="*/ 522649 w 1912672"/>
              <a:gd name="connsiteY340" fmla="*/ 3259537 h 3833160"/>
              <a:gd name="connsiteX341" fmla="*/ 534440 w 1912672"/>
              <a:gd name="connsiteY341" fmla="*/ 3244112 h 3833160"/>
              <a:gd name="connsiteX342" fmla="*/ 539574 w 1912672"/>
              <a:gd name="connsiteY342" fmla="*/ 3230640 h 3833160"/>
              <a:gd name="connsiteX343" fmla="*/ 509849 w 1912672"/>
              <a:gd name="connsiteY343" fmla="*/ 3208187 h 3833160"/>
              <a:gd name="connsiteX344" fmla="*/ 474526 w 1912672"/>
              <a:gd name="connsiteY344" fmla="*/ 3191609 h 3833160"/>
              <a:gd name="connsiteX345" fmla="*/ 435493 w 1912672"/>
              <a:gd name="connsiteY345" fmla="*/ 3180466 h 3833160"/>
              <a:gd name="connsiteX346" fmla="*/ 390471 w 1912672"/>
              <a:gd name="connsiteY346" fmla="*/ 3173359 h 3833160"/>
              <a:gd name="connsiteX347" fmla="*/ 344894 w 1912672"/>
              <a:gd name="connsiteY347" fmla="*/ 3170859 h 3833160"/>
              <a:gd name="connsiteX348" fmla="*/ 295258 w 1912672"/>
              <a:gd name="connsiteY348" fmla="*/ 3172887 h 3833160"/>
              <a:gd name="connsiteX349" fmla="*/ 245329 w 1912672"/>
              <a:gd name="connsiteY349" fmla="*/ 3177354 h 3833160"/>
              <a:gd name="connsiteX350" fmla="*/ 195694 w 1912672"/>
              <a:gd name="connsiteY350" fmla="*/ 3184474 h 3833160"/>
              <a:gd name="connsiteX351" fmla="*/ 144902 w 1912672"/>
              <a:gd name="connsiteY351" fmla="*/ 3193577 h 3833160"/>
              <a:gd name="connsiteX352" fmla="*/ 95992 w 1912672"/>
              <a:gd name="connsiteY352" fmla="*/ 3206125 h 3833160"/>
              <a:gd name="connsiteX353" fmla="*/ 49213 w 1912672"/>
              <a:gd name="connsiteY353" fmla="*/ 3218744 h 3833160"/>
              <a:gd name="connsiteX354" fmla="*/ 6365 w 1912672"/>
              <a:gd name="connsiteY354" fmla="*/ 3233010 h 3833160"/>
              <a:gd name="connsiteX355" fmla="*/ 0 w 1912672"/>
              <a:gd name="connsiteY355" fmla="*/ 3227433 h 3833160"/>
              <a:gd name="connsiteX356" fmla="*/ 3076 w 1912672"/>
              <a:gd name="connsiteY356" fmla="*/ 3224737 h 3833160"/>
              <a:gd name="connsiteX357" fmla="*/ 43018 w 1912672"/>
              <a:gd name="connsiteY357" fmla="*/ 3207924 h 3833160"/>
              <a:gd name="connsiteX358" fmla="*/ 85231 w 1912672"/>
              <a:gd name="connsiteY358" fmla="*/ 3191304 h 3833160"/>
              <a:gd name="connsiteX359" fmla="*/ 127386 w 1912672"/>
              <a:gd name="connsiteY359" fmla="*/ 3176431 h 3833160"/>
              <a:gd name="connsiteX360" fmla="*/ 168655 w 1912672"/>
              <a:gd name="connsiteY360" fmla="*/ 3162578 h 3833160"/>
              <a:gd name="connsiteX361" fmla="*/ 209793 w 1912672"/>
              <a:gd name="connsiteY361" fmla="*/ 3149808 h 3833160"/>
              <a:gd name="connsiteX362" fmla="*/ 250713 w 1912672"/>
              <a:gd name="connsiteY362" fmla="*/ 3140141 h 3833160"/>
              <a:gd name="connsiteX363" fmla="*/ 291298 w 1912672"/>
              <a:gd name="connsiteY363" fmla="*/ 3131978 h 3833160"/>
              <a:gd name="connsiteX364" fmla="*/ 333154 w 1912672"/>
              <a:gd name="connsiteY364" fmla="*/ 3128523 h 3833160"/>
              <a:gd name="connsiteX365" fmla="*/ 375359 w 1912672"/>
              <a:gd name="connsiteY365" fmla="*/ 3125974 h 3833160"/>
              <a:gd name="connsiteX366" fmla="*/ 416751 w 1912672"/>
              <a:gd name="connsiteY366" fmla="*/ 3130200 h 3833160"/>
              <a:gd name="connsiteX367" fmla="*/ 459928 w 1912672"/>
              <a:gd name="connsiteY367" fmla="*/ 3138683 h 3833160"/>
              <a:gd name="connsiteX368" fmla="*/ 504268 w 1912672"/>
              <a:gd name="connsiteY368" fmla="*/ 3151481 h 3833160"/>
              <a:gd name="connsiteX369" fmla="*/ 546509 w 1912672"/>
              <a:gd name="connsiteY369" fmla="*/ 3169029 h 3833160"/>
              <a:gd name="connsiteX370" fmla="*/ 591005 w 1912672"/>
              <a:gd name="connsiteY370" fmla="*/ 3194544 h 3833160"/>
              <a:gd name="connsiteX371" fmla="*/ 643386 w 1912672"/>
              <a:gd name="connsiteY371" fmla="*/ 3146702 h 3833160"/>
              <a:gd name="connsiteX372" fmla="*/ 689192 w 1912672"/>
              <a:gd name="connsiteY372" fmla="*/ 3097589 h 3833160"/>
              <a:gd name="connsiteX373" fmla="*/ 728837 w 1912672"/>
              <a:gd name="connsiteY373" fmla="*/ 3047570 h 3833160"/>
              <a:gd name="connsiteX374" fmla="*/ 763151 w 1912672"/>
              <a:gd name="connsiteY374" fmla="*/ 2997373 h 3833160"/>
              <a:gd name="connsiteX375" fmla="*/ 792509 w 1912672"/>
              <a:gd name="connsiteY375" fmla="*/ 2946426 h 3833160"/>
              <a:gd name="connsiteX376" fmla="*/ 818742 w 1912672"/>
              <a:gd name="connsiteY376" fmla="*/ 2896035 h 3833160"/>
              <a:gd name="connsiteX377" fmla="*/ 840539 w 1912672"/>
              <a:gd name="connsiteY377" fmla="*/ 2845651 h 3833160"/>
              <a:gd name="connsiteX378" fmla="*/ 868659 w 1912672"/>
              <a:gd name="connsiteY378" fmla="*/ 2777611 h 3833160"/>
              <a:gd name="connsiteX379" fmla="*/ 886079 w 1912672"/>
              <a:gd name="connsiteY379" fmla="*/ 2678806 h 3833160"/>
              <a:gd name="connsiteX380" fmla="*/ 894665 w 1912672"/>
              <a:gd name="connsiteY380" fmla="*/ 2574247 h 3833160"/>
              <a:gd name="connsiteX381" fmla="*/ 910157 w 1912672"/>
              <a:gd name="connsiteY381" fmla="*/ 2532162 h 3833160"/>
              <a:gd name="connsiteX382" fmla="*/ 923410 w 1912672"/>
              <a:gd name="connsiteY382" fmla="*/ 2485372 h 3833160"/>
              <a:gd name="connsiteX383" fmla="*/ 935916 w 1912672"/>
              <a:gd name="connsiteY383" fmla="*/ 2433353 h 3833160"/>
              <a:gd name="connsiteX384" fmla="*/ 947488 w 1912672"/>
              <a:gd name="connsiteY384" fmla="*/ 2377937 h 3833160"/>
              <a:gd name="connsiteX385" fmla="*/ 956821 w 1912672"/>
              <a:gd name="connsiteY385" fmla="*/ 2318077 h 3833160"/>
              <a:gd name="connsiteX386" fmla="*/ 963914 w 1912672"/>
              <a:gd name="connsiteY386" fmla="*/ 2257171 h 3833160"/>
              <a:gd name="connsiteX387" fmla="*/ 970820 w 1912672"/>
              <a:gd name="connsiteY387" fmla="*/ 2193390 h 3833160"/>
              <a:gd name="connsiteX388" fmla="*/ 975486 w 1912672"/>
              <a:gd name="connsiteY388" fmla="*/ 2128825 h 3833160"/>
              <a:gd name="connsiteX389" fmla="*/ 979406 w 1912672"/>
              <a:gd name="connsiteY389" fmla="*/ 2061646 h 3833160"/>
              <a:gd name="connsiteX390" fmla="*/ 979406 w 1912672"/>
              <a:gd name="connsiteY390" fmla="*/ 1995512 h 3833160"/>
              <a:gd name="connsiteX391" fmla="*/ 979406 w 1912672"/>
              <a:gd name="connsiteY391" fmla="*/ 1930162 h 3833160"/>
              <a:gd name="connsiteX392" fmla="*/ 975486 w 1912672"/>
              <a:gd name="connsiteY392" fmla="*/ 1864552 h 3833160"/>
              <a:gd name="connsiteX393" fmla="*/ 970073 w 1912672"/>
              <a:gd name="connsiteY393" fmla="*/ 1801555 h 3833160"/>
              <a:gd name="connsiteX394" fmla="*/ 963167 w 1912672"/>
              <a:gd name="connsiteY394" fmla="*/ 1740126 h 3833160"/>
              <a:gd name="connsiteX395" fmla="*/ 952901 w 1912672"/>
              <a:gd name="connsiteY395" fmla="*/ 1680789 h 3833160"/>
              <a:gd name="connsiteX396" fmla="*/ 938902 w 1912672"/>
              <a:gd name="connsiteY396" fmla="*/ 1625634 h 3833160"/>
              <a:gd name="connsiteX397" fmla="*/ 923410 w 1912672"/>
              <a:gd name="connsiteY397" fmla="*/ 1573354 h 3833160"/>
              <a:gd name="connsiteX398" fmla="*/ 904744 w 1912672"/>
              <a:gd name="connsiteY398" fmla="*/ 1526564 h 3833160"/>
              <a:gd name="connsiteX399" fmla="*/ 883839 w 1912672"/>
              <a:gd name="connsiteY399" fmla="*/ 1485263 h 3833160"/>
              <a:gd name="connsiteX400" fmla="*/ 859574 w 1912672"/>
              <a:gd name="connsiteY400" fmla="*/ 1448667 h 3833160"/>
              <a:gd name="connsiteX401" fmla="*/ 832510 w 1912672"/>
              <a:gd name="connsiteY401" fmla="*/ 1419129 h 3833160"/>
              <a:gd name="connsiteX402" fmla="*/ 801338 w 1912672"/>
              <a:gd name="connsiteY402" fmla="*/ 1396649 h 3833160"/>
              <a:gd name="connsiteX403" fmla="*/ 774834 w 1912672"/>
              <a:gd name="connsiteY403" fmla="*/ 1383318 h 3833160"/>
              <a:gd name="connsiteX404" fmla="*/ 745342 w 1912672"/>
              <a:gd name="connsiteY404" fmla="*/ 1377829 h 3833160"/>
              <a:gd name="connsiteX405" fmla="*/ 714918 w 1912672"/>
              <a:gd name="connsiteY405" fmla="*/ 1377829 h 3833160"/>
              <a:gd name="connsiteX406" fmla="*/ 683187 w 1912672"/>
              <a:gd name="connsiteY406" fmla="*/ 1381750 h 3833160"/>
              <a:gd name="connsiteX407" fmla="*/ 652016 w 1912672"/>
              <a:gd name="connsiteY407" fmla="*/ 1388023 h 3833160"/>
              <a:gd name="connsiteX408" fmla="*/ 620845 w 1912672"/>
              <a:gd name="connsiteY408" fmla="*/ 1396649 h 3833160"/>
              <a:gd name="connsiteX409" fmla="*/ 589860 w 1912672"/>
              <a:gd name="connsiteY409" fmla="*/ 1403446 h 3833160"/>
              <a:gd name="connsiteX410" fmla="*/ 559436 w 1912672"/>
              <a:gd name="connsiteY410" fmla="*/ 1410503 h 3833160"/>
              <a:gd name="connsiteX411" fmla="*/ 531438 w 1912672"/>
              <a:gd name="connsiteY411" fmla="*/ 1414424 h 3833160"/>
              <a:gd name="connsiteX412" fmla="*/ 467602 w 1912672"/>
              <a:gd name="connsiteY412" fmla="*/ 1417561 h 3833160"/>
              <a:gd name="connsiteX413" fmla="*/ 405447 w 1912672"/>
              <a:gd name="connsiteY413" fmla="*/ 1414424 h 3833160"/>
              <a:gd name="connsiteX414" fmla="*/ 347958 w 1912672"/>
              <a:gd name="connsiteY414" fmla="*/ 1407367 h 3833160"/>
              <a:gd name="connsiteX415" fmla="*/ 292708 w 1912672"/>
              <a:gd name="connsiteY415" fmla="*/ 1397433 h 3833160"/>
              <a:gd name="connsiteX416" fmla="*/ 238952 w 1912672"/>
              <a:gd name="connsiteY416" fmla="*/ 1384886 h 3833160"/>
              <a:gd name="connsiteX417" fmla="*/ 187622 w 1912672"/>
              <a:gd name="connsiteY417" fmla="*/ 1372339 h 3833160"/>
              <a:gd name="connsiteX418" fmla="*/ 139466 w 1912672"/>
              <a:gd name="connsiteY418" fmla="*/ 1358485 h 3833160"/>
              <a:gd name="connsiteX419" fmla="*/ 142639 w 1912672"/>
              <a:gd name="connsiteY419" fmla="*/ 1342801 h 3833160"/>
              <a:gd name="connsiteX420" fmla="*/ 208714 w 1912672"/>
              <a:gd name="connsiteY420" fmla="*/ 1352212 h 3833160"/>
              <a:gd name="connsiteX421" fmla="*/ 274043 w 1912672"/>
              <a:gd name="connsiteY421" fmla="*/ 1358485 h 3833160"/>
              <a:gd name="connsiteX422" fmla="*/ 337878 w 1912672"/>
              <a:gd name="connsiteY422" fmla="*/ 1360838 h 3833160"/>
              <a:gd name="connsiteX423" fmla="*/ 400034 w 1912672"/>
              <a:gd name="connsiteY423" fmla="*/ 1358485 h 3833160"/>
              <a:gd name="connsiteX424" fmla="*/ 460696 w 1912672"/>
              <a:gd name="connsiteY424" fmla="*/ 1349859 h 3833160"/>
              <a:gd name="connsiteX425" fmla="*/ 519865 w 1912672"/>
              <a:gd name="connsiteY425" fmla="*/ 1336528 h 3833160"/>
              <a:gd name="connsiteX426" fmla="*/ 576608 w 1912672"/>
              <a:gd name="connsiteY426" fmla="*/ 1318753 h 3833160"/>
              <a:gd name="connsiteX427" fmla="*/ 630177 w 1912672"/>
              <a:gd name="connsiteY427" fmla="*/ 1292874 h 3833160"/>
              <a:gd name="connsiteX428" fmla="*/ 699426 w 1912672"/>
              <a:gd name="connsiteY428" fmla="*/ 1258631 h 3833160"/>
              <a:gd name="connsiteX429" fmla="*/ 572688 w 1912672"/>
              <a:gd name="connsiteY429" fmla="*/ 1147276 h 3833160"/>
              <a:gd name="connsiteX430" fmla="*/ 459203 w 1912672"/>
              <a:gd name="connsiteY430" fmla="*/ 1022589 h 3833160"/>
              <a:gd name="connsiteX431" fmla="*/ 396861 w 1912672"/>
              <a:gd name="connsiteY431" fmla="*/ 1029647 h 3833160"/>
              <a:gd name="connsiteX432" fmla="*/ 336198 w 1912672"/>
              <a:gd name="connsiteY432" fmla="*/ 1029647 h 3833160"/>
              <a:gd name="connsiteX433" fmla="*/ 280949 w 1912672"/>
              <a:gd name="connsiteY433" fmla="*/ 1022589 h 3833160"/>
              <a:gd name="connsiteX434" fmla="*/ 228873 w 1912672"/>
              <a:gd name="connsiteY434" fmla="*/ 1007951 h 3833160"/>
              <a:gd name="connsiteX435" fmla="*/ 180716 w 1912672"/>
              <a:gd name="connsiteY435" fmla="*/ 986777 h 3833160"/>
              <a:gd name="connsiteX436" fmla="*/ 138719 w 1912672"/>
              <a:gd name="connsiteY436" fmla="*/ 960376 h 3833160"/>
              <a:gd name="connsiteX437" fmla="*/ 101389 w 1912672"/>
              <a:gd name="connsiteY437" fmla="*/ 927701 h 3833160"/>
              <a:gd name="connsiteX438" fmla="*/ 70218 w 1912672"/>
              <a:gd name="connsiteY438" fmla="*/ 889537 h 3833160"/>
              <a:gd name="connsiteX439" fmla="*/ 46139 w 1912672"/>
              <a:gd name="connsiteY439" fmla="*/ 848236 h 3833160"/>
              <a:gd name="connsiteX440" fmla="*/ 49312 w 1912672"/>
              <a:gd name="connsiteY440" fmla="*/ 841179 h 3833160"/>
              <a:gd name="connsiteX441" fmla="*/ 59392 w 1912672"/>
              <a:gd name="connsiteY441" fmla="*/ 848236 h 3833160"/>
              <a:gd name="connsiteX442" fmla="*/ 71897 w 1912672"/>
              <a:gd name="connsiteY442" fmla="*/ 875422 h 3833160"/>
              <a:gd name="connsiteX443" fmla="*/ 92056 w 1912672"/>
              <a:gd name="connsiteY443" fmla="*/ 898948 h 3833160"/>
              <a:gd name="connsiteX444" fmla="*/ 116881 w 1912672"/>
              <a:gd name="connsiteY444" fmla="*/ 922212 h 3833160"/>
              <a:gd name="connsiteX445" fmla="*/ 146559 w 1912672"/>
              <a:gd name="connsiteY445" fmla="*/ 940248 h 3833160"/>
              <a:gd name="connsiteX446" fmla="*/ 180716 w 1912672"/>
              <a:gd name="connsiteY446" fmla="*/ 955671 h 3833160"/>
              <a:gd name="connsiteX447" fmla="*/ 216554 w 1912672"/>
              <a:gd name="connsiteY447" fmla="*/ 967434 h 3833160"/>
              <a:gd name="connsiteX448" fmla="*/ 254631 w 1912672"/>
              <a:gd name="connsiteY448" fmla="*/ 974492 h 3833160"/>
              <a:gd name="connsiteX449" fmla="*/ 294201 w 1912672"/>
              <a:gd name="connsiteY449" fmla="*/ 976844 h 3833160"/>
              <a:gd name="connsiteX450" fmla="*/ 332279 w 1912672"/>
              <a:gd name="connsiteY450" fmla="*/ 976060 h 3833160"/>
              <a:gd name="connsiteX451" fmla="*/ 353371 w 1912672"/>
              <a:gd name="connsiteY451" fmla="*/ 972923 h 3833160"/>
              <a:gd name="connsiteX452" fmla="*/ 372036 w 1912672"/>
              <a:gd name="connsiteY452" fmla="*/ 972923 h 3833160"/>
              <a:gd name="connsiteX453" fmla="*/ 388275 w 1912672"/>
              <a:gd name="connsiteY453" fmla="*/ 969786 h 3833160"/>
              <a:gd name="connsiteX454" fmla="*/ 403954 w 1912672"/>
              <a:gd name="connsiteY454" fmla="*/ 965865 h 3833160"/>
              <a:gd name="connsiteX455" fmla="*/ 417206 w 1912672"/>
              <a:gd name="connsiteY455" fmla="*/ 957239 h 3833160"/>
              <a:gd name="connsiteX456" fmla="*/ 379875 w 1912672"/>
              <a:gd name="connsiteY456" fmla="*/ 886400 h 3833160"/>
              <a:gd name="connsiteX457" fmla="*/ 347958 w 1912672"/>
              <a:gd name="connsiteY457" fmla="*/ 817130 h 3833160"/>
              <a:gd name="connsiteX458" fmla="*/ 317533 w 1912672"/>
              <a:gd name="connsiteY458" fmla="*/ 744723 h 3833160"/>
              <a:gd name="connsiteX459" fmla="*/ 291215 w 1912672"/>
              <a:gd name="connsiteY459" fmla="*/ 669963 h 3833160"/>
              <a:gd name="connsiteX460" fmla="*/ 265457 w 1912672"/>
              <a:gd name="connsiteY460" fmla="*/ 588930 h 3833160"/>
              <a:gd name="connsiteX461" fmla="*/ 241379 w 1912672"/>
              <a:gd name="connsiteY461" fmla="*/ 501623 h 3833160"/>
              <a:gd name="connsiteX462" fmla="*/ 238952 w 1912672"/>
              <a:gd name="connsiteY462" fmla="*/ 485939 h 3833160"/>
              <a:gd name="connsiteX463" fmla="*/ 232793 w 1912672"/>
              <a:gd name="connsiteY463" fmla="*/ 464243 h 3833160"/>
              <a:gd name="connsiteX464" fmla="*/ 228873 w 1912672"/>
              <a:gd name="connsiteY464" fmla="*/ 440194 h 3833160"/>
              <a:gd name="connsiteX465" fmla="*/ 223460 w 1912672"/>
              <a:gd name="connsiteY465" fmla="*/ 415884 h 3833160"/>
              <a:gd name="connsiteX466" fmla="*/ 218794 w 1912672"/>
              <a:gd name="connsiteY466" fmla="*/ 389483 h 3833160"/>
              <a:gd name="connsiteX467" fmla="*/ 217300 w 1912672"/>
              <a:gd name="connsiteY467" fmla="*/ 365173 h 3833160"/>
              <a:gd name="connsiteX468" fmla="*/ 217300 w 1912672"/>
              <a:gd name="connsiteY468" fmla="*/ 342693 h 3833160"/>
              <a:gd name="connsiteX469" fmla="*/ 220287 w 1912672"/>
              <a:gd name="connsiteY469" fmla="*/ 322565 h 3833160"/>
              <a:gd name="connsiteX470" fmla="*/ 225886 w 1912672"/>
              <a:gd name="connsiteY470" fmla="*/ 308450 h 3833160"/>
              <a:gd name="connsiteX471" fmla="*/ 232793 w 1912672"/>
              <a:gd name="connsiteY471" fmla="*/ 311586 h 3833160"/>
              <a:gd name="connsiteX472" fmla="*/ 238952 w 1912672"/>
              <a:gd name="connsiteY472" fmla="*/ 391051 h 3833160"/>
              <a:gd name="connsiteX473" fmla="*/ 252951 w 1912672"/>
              <a:gd name="connsiteY473" fmla="*/ 470516 h 3833160"/>
              <a:gd name="connsiteX474" fmla="*/ 274043 w 1912672"/>
              <a:gd name="connsiteY474" fmla="*/ 548413 h 3833160"/>
              <a:gd name="connsiteX475" fmla="*/ 299614 w 1912672"/>
              <a:gd name="connsiteY475" fmla="*/ 620036 h 3833160"/>
              <a:gd name="connsiteX476" fmla="*/ 327612 w 1912672"/>
              <a:gd name="connsiteY476" fmla="*/ 686954 h 3833160"/>
              <a:gd name="connsiteX477" fmla="*/ 353371 w 1912672"/>
              <a:gd name="connsiteY477" fmla="*/ 730607 h 3833160"/>
              <a:gd name="connsiteX478" fmla="*/ 350197 w 1912672"/>
              <a:gd name="connsiteY478" fmla="*/ 732176 h 3833160"/>
              <a:gd name="connsiteX479" fmla="*/ 350197 w 1912672"/>
              <a:gd name="connsiteY479" fmla="*/ 733744 h 3833160"/>
              <a:gd name="connsiteX480" fmla="*/ 351877 w 1912672"/>
              <a:gd name="connsiteY480" fmla="*/ 735313 h 3833160"/>
              <a:gd name="connsiteX481" fmla="*/ 353371 w 1912672"/>
              <a:gd name="connsiteY481" fmla="*/ 736097 h 3833160"/>
              <a:gd name="connsiteX482" fmla="*/ 356544 w 1912672"/>
              <a:gd name="connsiteY482" fmla="*/ 737665 h 3833160"/>
              <a:gd name="connsiteX483" fmla="*/ 357290 w 1912672"/>
              <a:gd name="connsiteY483" fmla="*/ 740802 h 3833160"/>
              <a:gd name="connsiteX484" fmla="*/ 358784 w 1912672"/>
              <a:gd name="connsiteY484" fmla="*/ 742370 h 3833160"/>
              <a:gd name="connsiteX485" fmla="*/ 360277 w 1912672"/>
              <a:gd name="connsiteY485" fmla="*/ 744723 h 3833160"/>
              <a:gd name="connsiteX486" fmla="*/ 360277 w 1912672"/>
              <a:gd name="connsiteY486" fmla="*/ 743154 h 3833160"/>
              <a:gd name="connsiteX487" fmla="*/ 358784 w 1912672"/>
              <a:gd name="connsiteY487" fmla="*/ 742370 h 3833160"/>
              <a:gd name="connsiteX488" fmla="*/ 353371 w 1912672"/>
              <a:gd name="connsiteY488" fmla="*/ 730607 h 3833160"/>
              <a:gd name="connsiteX489" fmla="*/ 372036 w 1912672"/>
              <a:gd name="connsiteY489" fmla="*/ 716492 h 3833160"/>
              <a:gd name="connsiteX490" fmla="*/ 389955 w 1912672"/>
              <a:gd name="connsiteY490" fmla="*/ 692443 h 3833160"/>
              <a:gd name="connsiteX491" fmla="*/ 406940 w 1912672"/>
              <a:gd name="connsiteY491" fmla="*/ 664474 h 3833160"/>
              <a:gd name="connsiteX492" fmla="*/ 422619 w 1912672"/>
              <a:gd name="connsiteY492" fmla="*/ 630231 h 3833160"/>
              <a:gd name="connsiteX493" fmla="*/ 436618 w 1912672"/>
              <a:gd name="connsiteY493" fmla="*/ 592066 h 3833160"/>
              <a:gd name="connsiteX494" fmla="*/ 449870 w 1912672"/>
              <a:gd name="connsiteY494" fmla="*/ 552334 h 3833160"/>
              <a:gd name="connsiteX495" fmla="*/ 460696 w 1912672"/>
              <a:gd name="connsiteY495" fmla="*/ 511033 h 3833160"/>
              <a:gd name="connsiteX496" fmla="*/ 470776 w 1912672"/>
              <a:gd name="connsiteY496" fmla="*/ 471301 h 3833160"/>
              <a:gd name="connsiteX497" fmla="*/ 479362 w 1912672"/>
              <a:gd name="connsiteY497" fmla="*/ 433136 h 3833160"/>
              <a:gd name="connsiteX498" fmla="*/ 480855 w 1912672"/>
              <a:gd name="connsiteY498" fmla="*/ 484370 h 3833160"/>
              <a:gd name="connsiteX499" fmla="*/ 479362 w 1912672"/>
              <a:gd name="connsiteY499" fmla="*/ 531161 h 3833160"/>
              <a:gd name="connsiteX500" fmla="*/ 472269 w 1912672"/>
              <a:gd name="connsiteY500" fmla="*/ 574814 h 3833160"/>
              <a:gd name="connsiteX501" fmla="*/ 462189 w 1912672"/>
              <a:gd name="connsiteY501" fmla="*/ 618468 h 3833160"/>
              <a:gd name="connsiteX502" fmla="*/ 448190 w 1912672"/>
              <a:gd name="connsiteY502" fmla="*/ 659769 h 3833160"/>
              <a:gd name="connsiteX503" fmla="*/ 428032 w 1912672"/>
              <a:gd name="connsiteY503" fmla="*/ 701069 h 3833160"/>
              <a:gd name="connsiteX504" fmla="*/ 381369 w 1912672"/>
              <a:gd name="connsiteY504" fmla="*/ 791252 h 3833160"/>
              <a:gd name="connsiteX505" fmla="*/ 429525 w 1912672"/>
              <a:gd name="connsiteY505" fmla="*/ 863920 h 3833160"/>
              <a:gd name="connsiteX506" fmla="*/ 481601 w 1912672"/>
              <a:gd name="connsiteY506" fmla="*/ 931622 h 3833160"/>
              <a:gd name="connsiteX507" fmla="*/ 538531 w 1912672"/>
              <a:gd name="connsiteY507" fmla="*/ 995403 h 3833160"/>
              <a:gd name="connsiteX508" fmla="*/ 599193 w 1912672"/>
              <a:gd name="connsiteY508" fmla="*/ 1053957 h 3833160"/>
              <a:gd name="connsiteX509" fmla="*/ 816831 w 1912672"/>
              <a:gd name="connsiteY509" fmla="*/ 1205045 h 3833160"/>
              <a:gd name="connsiteX510" fmla="*/ 823924 w 1912672"/>
              <a:gd name="connsiteY510" fmla="*/ 1199555 h 3833160"/>
              <a:gd name="connsiteX511" fmla="*/ 806005 w 1912672"/>
              <a:gd name="connsiteY511" fmla="*/ 1132637 h 3833160"/>
              <a:gd name="connsiteX512" fmla="*/ 792006 w 1912672"/>
              <a:gd name="connsiteY512" fmla="*/ 1060753 h 3833160"/>
              <a:gd name="connsiteX513" fmla="*/ 780247 w 1912672"/>
              <a:gd name="connsiteY513" fmla="*/ 982856 h 3833160"/>
              <a:gd name="connsiteX514" fmla="*/ 774834 w 1912672"/>
              <a:gd name="connsiteY514" fmla="*/ 903391 h 3833160"/>
              <a:gd name="connsiteX515" fmla="*/ 770167 w 1912672"/>
              <a:gd name="connsiteY515" fmla="*/ 820267 h 3833160"/>
              <a:gd name="connsiteX516" fmla="*/ 770167 w 1912672"/>
              <a:gd name="connsiteY516" fmla="*/ 735313 h 3833160"/>
              <a:gd name="connsiteX517" fmla="*/ 773340 w 1912672"/>
              <a:gd name="connsiteY517" fmla="*/ 649574 h 3833160"/>
              <a:gd name="connsiteX518" fmla="*/ 780247 w 1912672"/>
              <a:gd name="connsiteY518" fmla="*/ 564620 h 3833160"/>
              <a:gd name="connsiteX519" fmla="*/ 790513 w 1912672"/>
              <a:gd name="connsiteY519" fmla="*/ 479927 h 3833160"/>
              <a:gd name="connsiteX520" fmla="*/ 801338 w 1912672"/>
              <a:gd name="connsiteY520" fmla="*/ 398109 h 3833160"/>
              <a:gd name="connsiteX521" fmla="*/ 816831 w 1912672"/>
              <a:gd name="connsiteY521" fmla="*/ 318644 h 3833160"/>
              <a:gd name="connsiteX522" fmla="*/ 835496 w 1912672"/>
              <a:gd name="connsiteY522" fmla="*/ 243884 h 3833160"/>
              <a:gd name="connsiteX523" fmla="*/ 854908 w 1912672"/>
              <a:gd name="connsiteY523" fmla="*/ 173046 h 3833160"/>
              <a:gd name="connsiteX524" fmla="*/ 877493 w 1912672"/>
              <a:gd name="connsiteY524" fmla="*/ 109003 h 3833160"/>
              <a:gd name="connsiteX525" fmla="*/ 901571 w 1912672"/>
              <a:gd name="connsiteY525" fmla="*/ 50711 h 3833160"/>
              <a:gd name="connsiteX526" fmla="*/ 930503 w 1912672"/>
              <a:gd name="connsiteY526" fmla="*/ 0 h 383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</a:cxnLst>
            <a:rect l="l" t="t" r="r" b="b"/>
            <a:pathLst>
              <a:path w="1912672" h="3833160">
                <a:moveTo>
                  <a:pt x="930503" y="0"/>
                </a:moveTo>
                <a:cubicBezTo>
                  <a:pt x="929383" y="4182"/>
                  <a:pt x="928449" y="8365"/>
                  <a:pt x="927329" y="12547"/>
                </a:cubicBezTo>
                <a:cubicBezTo>
                  <a:pt x="926770" y="15423"/>
                  <a:pt x="926396" y="18037"/>
                  <a:pt x="925836" y="20912"/>
                </a:cubicBezTo>
                <a:lnTo>
                  <a:pt x="924156" y="26401"/>
                </a:lnTo>
                <a:lnTo>
                  <a:pt x="924156" y="29538"/>
                </a:lnTo>
                <a:lnTo>
                  <a:pt x="925836" y="31106"/>
                </a:lnTo>
                <a:lnTo>
                  <a:pt x="925836" y="32675"/>
                </a:lnTo>
                <a:lnTo>
                  <a:pt x="927329" y="32675"/>
                </a:lnTo>
                <a:lnTo>
                  <a:pt x="927329" y="35027"/>
                </a:lnTo>
                <a:cubicBezTo>
                  <a:pt x="926770" y="36596"/>
                  <a:pt x="926396" y="38164"/>
                  <a:pt x="925836" y="39733"/>
                </a:cubicBezTo>
                <a:lnTo>
                  <a:pt x="924156" y="46790"/>
                </a:lnTo>
                <a:lnTo>
                  <a:pt x="921917" y="57769"/>
                </a:lnTo>
                <a:cubicBezTo>
                  <a:pt x="920423" y="62997"/>
                  <a:pt x="918743" y="67964"/>
                  <a:pt x="917250" y="73192"/>
                </a:cubicBezTo>
                <a:cubicBezTo>
                  <a:pt x="914824" y="80511"/>
                  <a:pt x="912584" y="87830"/>
                  <a:pt x="910157" y="95149"/>
                </a:cubicBezTo>
                <a:cubicBezTo>
                  <a:pt x="907918" y="104037"/>
                  <a:pt x="905491" y="112663"/>
                  <a:pt x="903251" y="121550"/>
                </a:cubicBezTo>
                <a:cubicBezTo>
                  <a:pt x="899518" y="133052"/>
                  <a:pt x="895972" y="144292"/>
                  <a:pt x="892239" y="155793"/>
                </a:cubicBezTo>
                <a:cubicBezTo>
                  <a:pt x="887946" y="169647"/>
                  <a:pt x="883466" y="183240"/>
                  <a:pt x="879173" y="197094"/>
                </a:cubicBezTo>
                <a:cubicBezTo>
                  <a:pt x="873947" y="218529"/>
                  <a:pt x="868720" y="240225"/>
                  <a:pt x="863494" y="261659"/>
                </a:cubicBezTo>
                <a:cubicBezTo>
                  <a:pt x="859948" y="284662"/>
                  <a:pt x="856215" y="307927"/>
                  <a:pt x="852668" y="330930"/>
                </a:cubicBezTo>
                <a:cubicBezTo>
                  <a:pt x="849868" y="354717"/>
                  <a:pt x="846882" y="378243"/>
                  <a:pt x="844082" y="402030"/>
                </a:cubicBezTo>
                <a:cubicBezTo>
                  <a:pt x="840162" y="427124"/>
                  <a:pt x="836429" y="452480"/>
                  <a:pt x="832510" y="477574"/>
                </a:cubicBezTo>
                <a:cubicBezTo>
                  <a:pt x="831950" y="483063"/>
                  <a:pt x="831390" y="488291"/>
                  <a:pt x="830830" y="493781"/>
                </a:cubicBezTo>
                <a:lnTo>
                  <a:pt x="828590" y="518091"/>
                </a:lnTo>
                <a:cubicBezTo>
                  <a:pt x="828030" y="526717"/>
                  <a:pt x="827470" y="535082"/>
                  <a:pt x="826910" y="543708"/>
                </a:cubicBezTo>
                <a:cubicBezTo>
                  <a:pt x="826350" y="553118"/>
                  <a:pt x="825977" y="562267"/>
                  <a:pt x="825417" y="571677"/>
                </a:cubicBezTo>
                <a:lnTo>
                  <a:pt x="825417" y="600431"/>
                </a:lnTo>
                <a:cubicBezTo>
                  <a:pt x="826537" y="609057"/>
                  <a:pt x="827470" y="617683"/>
                  <a:pt x="828590" y="626310"/>
                </a:cubicBezTo>
                <a:cubicBezTo>
                  <a:pt x="829896" y="633890"/>
                  <a:pt x="831203" y="641209"/>
                  <a:pt x="832510" y="648790"/>
                </a:cubicBezTo>
                <a:cubicBezTo>
                  <a:pt x="834749" y="654018"/>
                  <a:pt x="837176" y="659246"/>
                  <a:pt x="839416" y="664474"/>
                </a:cubicBezTo>
                <a:lnTo>
                  <a:pt x="876746" y="661337"/>
                </a:lnTo>
                <a:lnTo>
                  <a:pt x="913330" y="648790"/>
                </a:lnTo>
                <a:lnTo>
                  <a:pt x="948235" y="628662"/>
                </a:lnTo>
                <a:lnTo>
                  <a:pt x="984072" y="600431"/>
                </a:lnTo>
                <a:lnTo>
                  <a:pt x="1016736" y="567756"/>
                </a:lnTo>
                <a:lnTo>
                  <a:pt x="1048654" y="528024"/>
                </a:lnTo>
                <a:lnTo>
                  <a:pt x="1078892" y="485939"/>
                </a:lnTo>
                <a:lnTo>
                  <a:pt x="1106890" y="441763"/>
                </a:lnTo>
                <a:lnTo>
                  <a:pt x="1134141" y="394972"/>
                </a:lnTo>
                <a:lnTo>
                  <a:pt x="1157473" y="346614"/>
                </a:lnTo>
                <a:lnTo>
                  <a:pt x="1179311" y="299824"/>
                </a:lnTo>
                <a:cubicBezTo>
                  <a:pt x="1185284" y="284662"/>
                  <a:pt x="1191257" y="269763"/>
                  <a:pt x="1197230" y="254602"/>
                </a:cubicBezTo>
                <a:lnTo>
                  <a:pt x="1205816" y="254602"/>
                </a:lnTo>
                <a:lnTo>
                  <a:pt x="1205816" y="259307"/>
                </a:lnTo>
                <a:cubicBezTo>
                  <a:pt x="1201150" y="274468"/>
                  <a:pt x="1196484" y="289368"/>
                  <a:pt x="1191817" y="304529"/>
                </a:cubicBezTo>
                <a:cubicBezTo>
                  <a:pt x="1186591" y="320213"/>
                  <a:pt x="1181365" y="335635"/>
                  <a:pt x="1176138" y="351319"/>
                </a:cubicBezTo>
                <a:cubicBezTo>
                  <a:pt x="1170539" y="366480"/>
                  <a:pt x="1164752" y="381380"/>
                  <a:pt x="1159153" y="396541"/>
                </a:cubicBezTo>
                <a:lnTo>
                  <a:pt x="1141981" y="440194"/>
                </a:lnTo>
                <a:cubicBezTo>
                  <a:pt x="1136008" y="454310"/>
                  <a:pt x="1130035" y="468687"/>
                  <a:pt x="1124062" y="482802"/>
                </a:cubicBezTo>
                <a:lnTo>
                  <a:pt x="1103903" y="522535"/>
                </a:lnTo>
                <a:lnTo>
                  <a:pt x="1082812" y="560699"/>
                </a:lnTo>
                <a:lnTo>
                  <a:pt x="1057240" y="595726"/>
                </a:lnTo>
                <a:lnTo>
                  <a:pt x="1030735" y="630231"/>
                </a:lnTo>
                <a:lnTo>
                  <a:pt x="999564" y="658200"/>
                </a:lnTo>
                <a:lnTo>
                  <a:pt x="963914" y="683817"/>
                </a:lnTo>
                <a:lnTo>
                  <a:pt x="924156" y="706559"/>
                </a:lnTo>
                <a:lnTo>
                  <a:pt x="882159" y="723550"/>
                </a:lnTo>
                <a:lnTo>
                  <a:pt x="832510" y="735313"/>
                </a:lnTo>
                <a:cubicBezTo>
                  <a:pt x="833070" y="762498"/>
                  <a:pt x="833443" y="789945"/>
                  <a:pt x="834003" y="817130"/>
                </a:cubicBezTo>
                <a:cubicBezTo>
                  <a:pt x="836243" y="843008"/>
                  <a:pt x="838669" y="869148"/>
                  <a:pt x="840909" y="895027"/>
                </a:cubicBezTo>
                <a:cubicBezTo>
                  <a:pt x="844829" y="919598"/>
                  <a:pt x="848748" y="944431"/>
                  <a:pt x="852668" y="969002"/>
                </a:cubicBezTo>
                <a:cubicBezTo>
                  <a:pt x="857894" y="992267"/>
                  <a:pt x="862934" y="1015792"/>
                  <a:pt x="868160" y="1039057"/>
                </a:cubicBezTo>
                <a:cubicBezTo>
                  <a:pt x="874693" y="1061276"/>
                  <a:pt x="881039" y="1083756"/>
                  <a:pt x="887572" y="1105975"/>
                </a:cubicBezTo>
                <a:cubicBezTo>
                  <a:pt x="894665" y="1127409"/>
                  <a:pt x="901571" y="1148583"/>
                  <a:pt x="908664" y="1170017"/>
                </a:cubicBezTo>
                <a:lnTo>
                  <a:pt x="932742" y="1230662"/>
                </a:lnTo>
                <a:lnTo>
                  <a:pt x="956821" y="1289738"/>
                </a:lnTo>
                <a:cubicBezTo>
                  <a:pt x="959247" y="1294443"/>
                  <a:pt x="961487" y="1299148"/>
                  <a:pt x="963914" y="1303853"/>
                </a:cubicBezTo>
                <a:lnTo>
                  <a:pt x="970073" y="1321105"/>
                </a:lnTo>
                <a:cubicBezTo>
                  <a:pt x="972873" y="1327379"/>
                  <a:pt x="975859" y="1333391"/>
                  <a:pt x="978659" y="1339665"/>
                </a:cubicBezTo>
                <a:lnTo>
                  <a:pt x="986499" y="1359269"/>
                </a:lnTo>
                <a:cubicBezTo>
                  <a:pt x="989858" y="1365543"/>
                  <a:pt x="993218" y="1371555"/>
                  <a:pt x="996578" y="1377829"/>
                </a:cubicBezTo>
                <a:cubicBezTo>
                  <a:pt x="1000498" y="1383057"/>
                  <a:pt x="1004231" y="1388285"/>
                  <a:pt x="1008150" y="1393512"/>
                </a:cubicBezTo>
                <a:cubicBezTo>
                  <a:pt x="1012817" y="1398218"/>
                  <a:pt x="1017483" y="1402661"/>
                  <a:pt x="1022149" y="1407367"/>
                </a:cubicBezTo>
                <a:lnTo>
                  <a:pt x="1037828" y="1417561"/>
                </a:lnTo>
                <a:lnTo>
                  <a:pt x="1056494" y="1421482"/>
                </a:lnTo>
                <a:lnTo>
                  <a:pt x="1075906" y="1420698"/>
                </a:lnTo>
                <a:lnTo>
                  <a:pt x="1110810" y="1408935"/>
                </a:lnTo>
                <a:lnTo>
                  <a:pt x="1141981" y="1389592"/>
                </a:lnTo>
                <a:lnTo>
                  <a:pt x="1172219" y="1365282"/>
                </a:lnTo>
                <a:lnTo>
                  <a:pt x="1197230" y="1336528"/>
                </a:lnTo>
                <a:lnTo>
                  <a:pt x="1221308" y="1305421"/>
                </a:lnTo>
                <a:cubicBezTo>
                  <a:pt x="1228775" y="1294443"/>
                  <a:pt x="1236427" y="1283725"/>
                  <a:pt x="1243893" y="1272747"/>
                </a:cubicBezTo>
                <a:lnTo>
                  <a:pt x="1264052" y="1241640"/>
                </a:lnTo>
                <a:cubicBezTo>
                  <a:pt x="1269838" y="1231707"/>
                  <a:pt x="1275438" y="1221774"/>
                  <a:pt x="1281224" y="1211841"/>
                </a:cubicBezTo>
                <a:lnTo>
                  <a:pt x="1319301" y="1144139"/>
                </a:lnTo>
                <a:lnTo>
                  <a:pt x="1355885" y="1067811"/>
                </a:lnTo>
                <a:lnTo>
                  <a:pt x="1392469" y="984425"/>
                </a:lnTo>
                <a:lnTo>
                  <a:pt x="1426627" y="893458"/>
                </a:lnTo>
                <a:cubicBezTo>
                  <a:pt x="1437080" y="861568"/>
                  <a:pt x="1447346" y="829416"/>
                  <a:pt x="1457798" y="797525"/>
                </a:cubicBezTo>
                <a:lnTo>
                  <a:pt x="1485796" y="695580"/>
                </a:lnTo>
                <a:cubicBezTo>
                  <a:pt x="1494382" y="660030"/>
                  <a:pt x="1502782" y="624480"/>
                  <a:pt x="1511368" y="588930"/>
                </a:cubicBezTo>
                <a:cubicBezTo>
                  <a:pt x="1517527" y="552073"/>
                  <a:pt x="1523873" y="515215"/>
                  <a:pt x="1530033" y="478358"/>
                </a:cubicBezTo>
                <a:cubicBezTo>
                  <a:pt x="1534699" y="440717"/>
                  <a:pt x="1539366" y="402814"/>
                  <a:pt x="1544032" y="365173"/>
                </a:cubicBezTo>
                <a:cubicBezTo>
                  <a:pt x="1546832" y="326486"/>
                  <a:pt x="1549818" y="288061"/>
                  <a:pt x="1552618" y="249374"/>
                </a:cubicBezTo>
                <a:cubicBezTo>
                  <a:pt x="1554858" y="251204"/>
                  <a:pt x="1557284" y="252772"/>
                  <a:pt x="1559524" y="254602"/>
                </a:cubicBezTo>
                <a:lnTo>
                  <a:pt x="1565124" y="267933"/>
                </a:lnTo>
                <a:cubicBezTo>
                  <a:pt x="1566617" y="274468"/>
                  <a:pt x="1568297" y="281003"/>
                  <a:pt x="1569790" y="287538"/>
                </a:cubicBezTo>
                <a:cubicBezTo>
                  <a:pt x="1570537" y="296164"/>
                  <a:pt x="1571283" y="304529"/>
                  <a:pt x="1572030" y="313155"/>
                </a:cubicBezTo>
                <a:cubicBezTo>
                  <a:pt x="1572590" y="323088"/>
                  <a:pt x="1572963" y="332760"/>
                  <a:pt x="1573523" y="342693"/>
                </a:cubicBezTo>
                <a:lnTo>
                  <a:pt x="1573523" y="376936"/>
                </a:lnTo>
                <a:lnTo>
                  <a:pt x="1573523" y="413532"/>
                </a:lnTo>
                <a:cubicBezTo>
                  <a:pt x="1572963" y="426863"/>
                  <a:pt x="1572590" y="439933"/>
                  <a:pt x="1572030" y="453264"/>
                </a:cubicBezTo>
                <a:cubicBezTo>
                  <a:pt x="1571283" y="466857"/>
                  <a:pt x="1570537" y="480188"/>
                  <a:pt x="1569790" y="493781"/>
                </a:cubicBezTo>
                <a:cubicBezTo>
                  <a:pt x="1568670" y="507635"/>
                  <a:pt x="1567737" y="521228"/>
                  <a:pt x="1566617" y="535082"/>
                </a:cubicBezTo>
                <a:cubicBezTo>
                  <a:pt x="1565124" y="548936"/>
                  <a:pt x="1563444" y="562528"/>
                  <a:pt x="1561951" y="576383"/>
                </a:cubicBezTo>
                <a:cubicBezTo>
                  <a:pt x="1561204" y="589714"/>
                  <a:pt x="1560271" y="602784"/>
                  <a:pt x="1559524" y="616115"/>
                </a:cubicBezTo>
                <a:cubicBezTo>
                  <a:pt x="1558031" y="628401"/>
                  <a:pt x="1556351" y="640425"/>
                  <a:pt x="1554858" y="652711"/>
                </a:cubicBezTo>
                <a:cubicBezTo>
                  <a:pt x="1553551" y="664212"/>
                  <a:pt x="1552431" y="675452"/>
                  <a:pt x="1551125" y="686954"/>
                </a:cubicBezTo>
                <a:cubicBezTo>
                  <a:pt x="1549632" y="696887"/>
                  <a:pt x="1547952" y="706559"/>
                  <a:pt x="1546458" y="716492"/>
                </a:cubicBezTo>
                <a:lnTo>
                  <a:pt x="1542539" y="740802"/>
                </a:lnTo>
                <a:cubicBezTo>
                  <a:pt x="1541419" y="747337"/>
                  <a:pt x="1540486" y="753610"/>
                  <a:pt x="1539366" y="760145"/>
                </a:cubicBezTo>
                <a:lnTo>
                  <a:pt x="1483370" y="981288"/>
                </a:lnTo>
                <a:lnTo>
                  <a:pt x="1528540" y="976844"/>
                </a:lnTo>
                <a:lnTo>
                  <a:pt x="1570537" y="965865"/>
                </a:lnTo>
                <a:lnTo>
                  <a:pt x="1610107" y="950182"/>
                </a:lnTo>
                <a:lnTo>
                  <a:pt x="1648185" y="930054"/>
                </a:lnTo>
                <a:lnTo>
                  <a:pt x="1682529" y="907312"/>
                </a:lnTo>
                <a:lnTo>
                  <a:pt x="1713513" y="882480"/>
                </a:lnTo>
                <a:lnTo>
                  <a:pt x="1743191" y="856863"/>
                </a:lnTo>
                <a:lnTo>
                  <a:pt x="1770442" y="832553"/>
                </a:lnTo>
                <a:lnTo>
                  <a:pt x="1772682" y="844315"/>
                </a:lnTo>
                <a:cubicBezTo>
                  <a:pt x="1764470" y="857124"/>
                  <a:pt x="1756070" y="869671"/>
                  <a:pt x="1747857" y="882480"/>
                </a:cubicBezTo>
                <a:cubicBezTo>
                  <a:pt x="1737778" y="894765"/>
                  <a:pt x="1727512" y="906790"/>
                  <a:pt x="1717433" y="919075"/>
                </a:cubicBezTo>
                <a:lnTo>
                  <a:pt x="1680849" y="951750"/>
                </a:lnTo>
                <a:lnTo>
                  <a:pt x="1639785" y="981288"/>
                </a:lnTo>
                <a:lnTo>
                  <a:pt x="1596108" y="1007951"/>
                </a:lnTo>
                <a:lnTo>
                  <a:pt x="1549445" y="1031215"/>
                </a:lnTo>
                <a:lnTo>
                  <a:pt x="1501288" y="1049251"/>
                </a:lnTo>
                <a:lnTo>
                  <a:pt x="1452199" y="1062321"/>
                </a:lnTo>
                <a:lnTo>
                  <a:pt x="1442119" y="1093689"/>
                </a:lnTo>
                <a:cubicBezTo>
                  <a:pt x="1437453" y="1105975"/>
                  <a:pt x="1432787" y="1117999"/>
                  <a:pt x="1428120" y="1130285"/>
                </a:cubicBezTo>
                <a:lnTo>
                  <a:pt x="1412628" y="1168449"/>
                </a:lnTo>
                <a:lnTo>
                  <a:pt x="1392469" y="1209750"/>
                </a:lnTo>
                <a:cubicBezTo>
                  <a:pt x="1385377" y="1224127"/>
                  <a:pt x="1378470" y="1238765"/>
                  <a:pt x="1371378" y="1253142"/>
                </a:cubicBezTo>
                <a:cubicBezTo>
                  <a:pt x="1363912" y="1267519"/>
                  <a:pt x="1356259" y="1281634"/>
                  <a:pt x="1348793" y="1296011"/>
                </a:cubicBezTo>
                <a:lnTo>
                  <a:pt x="1324714" y="1336528"/>
                </a:lnTo>
                <a:lnTo>
                  <a:pt x="1300636" y="1376260"/>
                </a:lnTo>
                <a:cubicBezTo>
                  <a:pt x="1293170" y="1388546"/>
                  <a:pt x="1285517" y="1400570"/>
                  <a:pt x="1278051" y="1412856"/>
                </a:cubicBezTo>
                <a:lnTo>
                  <a:pt x="1253973" y="1445531"/>
                </a:lnTo>
                <a:lnTo>
                  <a:pt x="1232881" y="1474546"/>
                </a:lnTo>
                <a:lnTo>
                  <a:pt x="1212722" y="1495458"/>
                </a:lnTo>
                <a:cubicBezTo>
                  <a:pt x="1213842" y="1500686"/>
                  <a:pt x="1214776" y="1505914"/>
                  <a:pt x="1215895" y="1511142"/>
                </a:cubicBezTo>
                <a:cubicBezTo>
                  <a:pt x="1217762" y="1512187"/>
                  <a:pt x="1219442" y="1513233"/>
                  <a:pt x="1221308" y="1514278"/>
                </a:cubicBezTo>
                <a:lnTo>
                  <a:pt x="1255466" y="1504084"/>
                </a:lnTo>
                <a:lnTo>
                  <a:pt x="1289810" y="1499379"/>
                </a:lnTo>
                <a:lnTo>
                  <a:pt x="1326208" y="1499379"/>
                </a:lnTo>
                <a:lnTo>
                  <a:pt x="1361298" y="1500947"/>
                </a:lnTo>
                <a:lnTo>
                  <a:pt x="1398629" y="1502515"/>
                </a:lnTo>
                <a:lnTo>
                  <a:pt x="1432040" y="1502515"/>
                </a:lnTo>
                <a:lnTo>
                  <a:pt x="1464704" y="1498594"/>
                </a:lnTo>
                <a:lnTo>
                  <a:pt x="1530033" y="1482911"/>
                </a:lnTo>
                <a:lnTo>
                  <a:pt x="1590695" y="1462783"/>
                </a:lnTo>
                <a:lnTo>
                  <a:pt x="1647438" y="1438734"/>
                </a:lnTo>
                <a:lnTo>
                  <a:pt x="1699514" y="1408935"/>
                </a:lnTo>
                <a:lnTo>
                  <a:pt x="1747857" y="1376260"/>
                </a:lnTo>
                <a:lnTo>
                  <a:pt x="1791348" y="1338096"/>
                </a:lnTo>
                <a:lnTo>
                  <a:pt x="1831105" y="1298364"/>
                </a:lnTo>
                <a:lnTo>
                  <a:pt x="1867502" y="1253142"/>
                </a:lnTo>
                <a:lnTo>
                  <a:pt x="1900166" y="1205045"/>
                </a:lnTo>
                <a:cubicBezTo>
                  <a:pt x="1904273" y="1208443"/>
                  <a:pt x="1908566" y="1211580"/>
                  <a:pt x="1912672" y="1214978"/>
                </a:cubicBezTo>
                <a:lnTo>
                  <a:pt x="1912672" y="1218114"/>
                </a:lnTo>
                <a:cubicBezTo>
                  <a:pt x="1906699" y="1232753"/>
                  <a:pt x="1900726" y="1247130"/>
                  <a:pt x="1894754" y="1261768"/>
                </a:cubicBezTo>
                <a:lnTo>
                  <a:pt x="1869182" y="1306990"/>
                </a:lnTo>
                <a:lnTo>
                  <a:pt x="1838011" y="1352212"/>
                </a:lnTo>
                <a:lnTo>
                  <a:pt x="1801427" y="1396649"/>
                </a:lnTo>
                <a:lnTo>
                  <a:pt x="1760176" y="1438734"/>
                </a:lnTo>
                <a:lnTo>
                  <a:pt x="1716686" y="1480035"/>
                </a:lnTo>
                <a:lnTo>
                  <a:pt x="1670770" y="1516631"/>
                </a:lnTo>
                <a:lnTo>
                  <a:pt x="1625786" y="1549306"/>
                </a:lnTo>
                <a:lnTo>
                  <a:pt x="1582109" y="1574923"/>
                </a:lnTo>
                <a:lnTo>
                  <a:pt x="1539366" y="1595834"/>
                </a:lnTo>
                <a:lnTo>
                  <a:pt x="1516781" y="1602892"/>
                </a:lnTo>
                <a:lnTo>
                  <a:pt x="1488783" y="1608382"/>
                </a:lnTo>
                <a:lnTo>
                  <a:pt x="1457798" y="1614655"/>
                </a:lnTo>
                <a:lnTo>
                  <a:pt x="1425134" y="1620144"/>
                </a:lnTo>
                <a:lnTo>
                  <a:pt x="1390790" y="1625634"/>
                </a:lnTo>
                <a:lnTo>
                  <a:pt x="1355885" y="1631123"/>
                </a:lnTo>
                <a:lnTo>
                  <a:pt x="1323221" y="1637135"/>
                </a:lnTo>
                <a:lnTo>
                  <a:pt x="1292050" y="1644193"/>
                </a:lnTo>
                <a:lnTo>
                  <a:pt x="1262559" y="1654388"/>
                </a:lnTo>
                <a:lnTo>
                  <a:pt x="1238481" y="1663798"/>
                </a:lnTo>
                <a:cubicBezTo>
                  <a:pt x="1232321" y="1668242"/>
                  <a:pt x="1225975" y="1672424"/>
                  <a:pt x="1219815" y="1676868"/>
                </a:cubicBezTo>
                <a:lnTo>
                  <a:pt x="1205816" y="1692552"/>
                </a:lnTo>
                <a:cubicBezTo>
                  <a:pt x="1198350" y="1707713"/>
                  <a:pt x="1190697" y="1722612"/>
                  <a:pt x="1183231" y="1737774"/>
                </a:cubicBezTo>
                <a:cubicBezTo>
                  <a:pt x="1178005" y="1754242"/>
                  <a:pt x="1172779" y="1770448"/>
                  <a:pt x="1167552" y="1786916"/>
                </a:cubicBezTo>
                <a:cubicBezTo>
                  <a:pt x="1163446" y="1803907"/>
                  <a:pt x="1159339" y="1821159"/>
                  <a:pt x="1155233" y="1838150"/>
                </a:cubicBezTo>
                <a:cubicBezTo>
                  <a:pt x="1152807" y="1855664"/>
                  <a:pt x="1150567" y="1872916"/>
                  <a:pt x="1148140" y="1890430"/>
                </a:cubicBezTo>
                <a:cubicBezTo>
                  <a:pt x="1147207" y="1908728"/>
                  <a:pt x="1146087" y="1927287"/>
                  <a:pt x="1145154" y="1945585"/>
                </a:cubicBezTo>
                <a:cubicBezTo>
                  <a:pt x="1144594" y="1964144"/>
                  <a:pt x="1144034" y="1982442"/>
                  <a:pt x="1143474" y="2001001"/>
                </a:cubicBezTo>
                <a:cubicBezTo>
                  <a:pt x="1144034" y="2019561"/>
                  <a:pt x="1144594" y="2037858"/>
                  <a:pt x="1145154" y="2056418"/>
                </a:cubicBezTo>
                <a:cubicBezTo>
                  <a:pt x="1146087" y="2075238"/>
                  <a:pt x="1147207" y="2094320"/>
                  <a:pt x="1148140" y="2113141"/>
                </a:cubicBezTo>
                <a:cubicBezTo>
                  <a:pt x="1149447" y="2131962"/>
                  <a:pt x="1150753" y="2150521"/>
                  <a:pt x="1152060" y="2169341"/>
                </a:cubicBezTo>
                <a:cubicBezTo>
                  <a:pt x="1153553" y="2187639"/>
                  <a:pt x="1155233" y="2206199"/>
                  <a:pt x="1156726" y="2224496"/>
                </a:cubicBezTo>
                <a:cubicBezTo>
                  <a:pt x="1156913" y="2251420"/>
                  <a:pt x="1157286" y="2278606"/>
                  <a:pt x="1157473" y="2305530"/>
                </a:cubicBezTo>
                <a:cubicBezTo>
                  <a:pt x="1156166" y="2332454"/>
                  <a:pt x="1154860" y="2359639"/>
                  <a:pt x="1153553" y="2386563"/>
                </a:cubicBezTo>
                <a:cubicBezTo>
                  <a:pt x="1151313" y="2412442"/>
                  <a:pt x="1148887" y="2438581"/>
                  <a:pt x="1146647" y="2464460"/>
                </a:cubicBezTo>
                <a:cubicBezTo>
                  <a:pt x="1143847" y="2489815"/>
                  <a:pt x="1140861" y="2515432"/>
                  <a:pt x="1138061" y="2540788"/>
                </a:cubicBezTo>
                <a:lnTo>
                  <a:pt x="1133570" y="2649282"/>
                </a:lnTo>
                <a:lnTo>
                  <a:pt x="1135587" y="2649282"/>
                </a:lnTo>
                <a:cubicBezTo>
                  <a:pt x="1150480" y="2750578"/>
                  <a:pt x="1105996" y="2851875"/>
                  <a:pt x="1180266" y="2953171"/>
                </a:cubicBezTo>
                <a:lnTo>
                  <a:pt x="1207679" y="2969405"/>
                </a:lnTo>
                <a:lnTo>
                  <a:pt x="1234848" y="2985127"/>
                </a:lnTo>
                <a:lnTo>
                  <a:pt x="1258166" y="3001068"/>
                </a:lnTo>
                <a:lnTo>
                  <a:pt x="1307538" y="3040740"/>
                </a:lnTo>
                <a:lnTo>
                  <a:pt x="1351565" y="3082914"/>
                </a:lnTo>
                <a:lnTo>
                  <a:pt x="1389568" y="3124303"/>
                </a:lnTo>
                <a:lnTo>
                  <a:pt x="1424031" y="3165885"/>
                </a:lnTo>
                <a:lnTo>
                  <a:pt x="1455679" y="3207993"/>
                </a:lnTo>
                <a:lnTo>
                  <a:pt x="1485527" y="3248526"/>
                </a:lnTo>
                <a:lnTo>
                  <a:pt x="1512168" y="3287746"/>
                </a:lnTo>
                <a:cubicBezTo>
                  <a:pt x="1507921" y="3290013"/>
                  <a:pt x="1503811" y="3292402"/>
                  <a:pt x="1499563" y="3294670"/>
                </a:cubicBezTo>
                <a:lnTo>
                  <a:pt x="1456733" y="3246355"/>
                </a:lnTo>
                <a:lnTo>
                  <a:pt x="1412405" y="3200323"/>
                </a:lnTo>
                <a:lnTo>
                  <a:pt x="1366622" y="3157506"/>
                </a:lnTo>
                <a:lnTo>
                  <a:pt x="1319006" y="3118477"/>
                </a:lnTo>
                <a:lnTo>
                  <a:pt x="1268398" y="3084012"/>
                </a:lnTo>
                <a:lnTo>
                  <a:pt x="1215820" y="3053212"/>
                </a:lnTo>
                <a:lnTo>
                  <a:pt x="1162136" y="3026534"/>
                </a:lnTo>
                <a:lnTo>
                  <a:pt x="1105505" y="3006561"/>
                </a:lnTo>
                <a:lnTo>
                  <a:pt x="1055550" y="3272471"/>
                </a:lnTo>
                <a:lnTo>
                  <a:pt x="1106379" y="3308927"/>
                </a:lnTo>
                <a:lnTo>
                  <a:pt x="1151347" y="3348334"/>
                </a:lnTo>
                <a:lnTo>
                  <a:pt x="1187691" y="3388268"/>
                </a:lnTo>
                <a:lnTo>
                  <a:pt x="1216725" y="3430484"/>
                </a:lnTo>
                <a:lnTo>
                  <a:pt x="1238582" y="3473897"/>
                </a:lnTo>
                <a:lnTo>
                  <a:pt x="1252456" y="3516304"/>
                </a:lnTo>
                <a:lnTo>
                  <a:pt x="1258768" y="3559273"/>
                </a:lnTo>
                <a:lnTo>
                  <a:pt x="1256926" y="3601386"/>
                </a:lnTo>
                <a:lnTo>
                  <a:pt x="1247774" y="3640689"/>
                </a:lnTo>
                <a:cubicBezTo>
                  <a:pt x="1245406" y="3641309"/>
                  <a:pt x="1243176" y="3642051"/>
                  <a:pt x="1240808" y="3642671"/>
                </a:cubicBezTo>
                <a:lnTo>
                  <a:pt x="1237950" y="3632080"/>
                </a:lnTo>
                <a:cubicBezTo>
                  <a:pt x="1240887" y="3624171"/>
                  <a:pt x="1243515" y="3616290"/>
                  <a:pt x="1246452" y="3608381"/>
                </a:cubicBezTo>
                <a:cubicBezTo>
                  <a:pt x="1246598" y="3599523"/>
                  <a:pt x="1246743" y="3590666"/>
                  <a:pt x="1246889" y="3581808"/>
                </a:cubicBezTo>
                <a:cubicBezTo>
                  <a:pt x="1245926" y="3571981"/>
                  <a:pt x="1244656" y="3562182"/>
                  <a:pt x="1243694" y="3552354"/>
                </a:cubicBezTo>
                <a:lnTo>
                  <a:pt x="1233485" y="3522742"/>
                </a:lnTo>
                <a:lnTo>
                  <a:pt x="1218246" y="3491717"/>
                </a:lnTo>
                <a:lnTo>
                  <a:pt x="1199371" y="3461697"/>
                </a:lnTo>
                <a:lnTo>
                  <a:pt x="1175758" y="3432919"/>
                </a:lnTo>
                <a:lnTo>
                  <a:pt x="1147962" y="3405866"/>
                </a:lnTo>
                <a:lnTo>
                  <a:pt x="1119222" y="3381579"/>
                </a:lnTo>
                <a:lnTo>
                  <a:pt x="1101535" y="3369675"/>
                </a:lnTo>
                <a:lnTo>
                  <a:pt x="1087698" y="3357550"/>
                </a:lnTo>
                <a:lnTo>
                  <a:pt x="1073608" y="3348798"/>
                </a:lnTo>
                <a:lnTo>
                  <a:pt x="1059423" y="3340859"/>
                </a:lnTo>
                <a:lnTo>
                  <a:pt x="1043960" y="3337192"/>
                </a:lnTo>
                <a:cubicBezTo>
                  <a:pt x="1037850" y="3358793"/>
                  <a:pt x="1031431" y="3380423"/>
                  <a:pt x="1025322" y="3402025"/>
                </a:cubicBezTo>
                <a:lnTo>
                  <a:pt x="1003697" y="3462443"/>
                </a:lnTo>
                <a:lnTo>
                  <a:pt x="978914" y="3523689"/>
                </a:lnTo>
                <a:lnTo>
                  <a:pt x="949550" y="3583615"/>
                </a:lnTo>
                <a:lnTo>
                  <a:pt x="915669" y="3646771"/>
                </a:lnTo>
                <a:lnTo>
                  <a:pt x="876441" y="3712430"/>
                </a:lnTo>
                <a:cubicBezTo>
                  <a:pt x="873575" y="3715909"/>
                  <a:pt x="870850" y="3719511"/>
                  <a:pt x="867986" y="3722991"/>
                </a:cubicBezTo>
                <a:cubicBezTo>
                  <a:pt x="864722" y="3728518"/>
                  <a:pt x="861631" y="3733895"/>
                  <a:pt x="858368" y="3739422"/>
                </a:cubicBezTo>
                <a:lnTo>
                  <a:pt x="845551" y="3755745"/>
                </a:lnTo>
                <a:cubicBezTo>
                  <a:pt x="841638" y="3761600"/>
                  <a:pt x="837586" y="3767334"/>
                  <a:pt x="833671" y="3773189"/>
                </a:cubicBezTo>
                <a:cubicBezTo>
                  <a:pt x="828969" y="3779250"/>
                  <a:pt x="824574" y="3785283"/>
                  <a:pt x="819871" y="3791345"/>
                </a:cubicBezTo>
                <a:cubicBezTo>
                  <a:pt x="814988" y="3796351"/>
                  <a:pt x="809967" y="3801236"/>
                  <a:pt x="805085" y="3806242"/>
                </a:cubicBezTo>
                <a:lnTo>
                  <a:pt x="790388" y="3819121"/>
                </a:lnTo>
                <a:cubicBezTo>
                  <a:pt x="785253" y="3822408"/>
                  <a:pt x="780151" y="3825425"/>
                  <a:pt x="775016" y="3828711"/>
                </a:cubicBezTo>
                <a:lnTo>
                  <a:pt x="761637" y="3833160"/>
                </a:lnTo>
                <a:lnTo>
                  <a:pt x="758567" y="3826878"/>
                </a:lnTo>
                <a:lnTo>
                  <a:pt x="805952" y="3777351"/>
                </a:lnTo>
                <a:lnTo>
                  <a:pt x="847525" y="3722733"/>
                </a:lnTo>
                <a:cubicBezTo>
                  <a:pt x="859186" y="3703299"/>
                  <a:pt x="871156" y="3683838"/>
                  <a:pt x="882815" y="3664405"/>
                </a:cubicBezTo>
                <a:cubicBezTo>
                  <a:pt x="892002" y="3645200"/>
                  <a:pt x="901497" y="3625966"/>
                  <a:pt x="910683" y="3606761"/>
                </a:cubicBezTo>
                <a:lnTo>
                  <a:pt x="933675" y="3550236"/>
                </a:lnTo>
                <a:lnTo>
                  <a:pt x="943120" y="3508495"/>
                </a:lnTo>
                <a:cubicBezTo>
                  <a:pt x="944292" y="3508923"/>
                  <a:pt x="945325" y="3509230"/>
                  <a:pt x="946497" y="3509658"/>
                </a:cubicBezTo>
                <a:lnTo>
                  <a:pt x="947522" y="3508759"/>
                </a:lnTo>
                <a:cubicBezTo>
                  <a:pt x="947449" y="3508096"/>
                  <a:pt x="947375" y="3507433"/>
                  <a:pt x="947302" y="3506770"/>
                </a:cubicBezTo>
                <a:cubicBezTo>
                  <a:pt x="947058" y="3506256"/>
                  <a:pt x="946952" y="3505864"/>
                  <a:pt x="946709" y="3505350"/>
                </a:cubicBezTo>
                <a:cubicBezTo>
                  <a:pt x="946219" y="3504323"/>
                  <a:pt x="945870" y="3503418"/>
                  <a:pt x="945381" y="3502390"/>
                </a:cubicBezTo>
                <a:cubicBezTo>
                  <a:pt x="945927" y="3501670"/>
                  <a:pt x="946333" y="3500829"/>
                  <a:pt x="946879" y="3500109"/>
                </a:cubicBezTo>
                <a:cubicBezTo>
                  <a:pt x="946851" y="3499486"/>
                  <a:pt x="946824" y="3498863"/>
                  <a:pt x="946796" y="3498240"/>
                </a:cubicBezTo>
                <a:cubicBezTo>
                  <a:pt x="946893" y="3497427"/>
                  <a:pt x="947131" y="3496735"/>
                  <a:pt x="947228" y="3495922"/>
                </a:cubicBezTo>
                <a:lnTo>
                  <a:pt x="946202" y="3496821"/>
                </a:lnTo>
                <a:lnTo>
                  <a:pt x="946796" y="3498240"/>
                </a:lnTo>
                <a:cubicBezTo>
                  <a:pt x="945618" y="3501699"/>
                  <a:pt x="944300" y="3505037"/>
                  <a:pt x="943120" y="3508495"/>
                </a:cubicBezTo>
                <a:lnTo>
                  <a:pt x="920055" y="3504456"/>
                </a:lnTo>
                <a:lnTo>
                  <a:pt x="891050" y="3506594"/>
                </a:lnTo>
                <a:lnTo>
                  <a:pt x="860172" y="3511582"/>
                </a:lnTo>
                <a:lnTo>
                  <a:pt x="826163" y="3521016"/>
                </a:lnTo>
                <a:lnTo>
                  <a:pt x="790835" y="3533785"/>
                </a:lnTo>
                <a:lnTo>
                  <a:pt x="755037" y="3547939"/>
                </a:lnTo>
                <a:lnTo>
                  <a:pt x="720010" y="3564567"/>
                </a:lnTo>
                <a:lnTo>
                  <a:pt x="686563" y="3580781"/>
                </a:lnTo>
                <a:lnTo>
                  <a:pt x="655247" y="3597068"/>
                </a:lnTo>
                <a:lnTo>
                  <a:pt x="687635" y="3566747"/>
                </a:lnTo>
                <a:lnTo>
                  <a:pt x="719332" y="3540910"/>
                </a:lnTo>
                <a:lnTo>
                  <a:pt x="753129" y="3520510"/>
                </a:lnTo>
                <a:lnTo>
                  <a:pt x="789139" y="3502048"/>
                </a:lnTo>
                <a:lnTo>
                  <a:pt x="826517" y="3487482"/>
                </a:lnTo>
                <a:lnTo>
                  <a:pt x="868462" y="3476916"/>
                </a:lnTo>
                <a:lnTo>
                  <a:pt x="962011" y="3455565"/>
                </a:lnTo>
                <a:lnTo>
                  <a:pt x="973820" y="3382651"/>
                </a:lnTo>
                <a:lnTo>
                  <a:pt x="979476" y="3310035"/>
                </a:lnTo>
                <a:cubicBezTo>
                  <a:pt x="979307" y="3285528"/>
                  <a:pt x="979139" y="3261020"/>
                  <a:pt x="978970" y="3236513"/>
                </a:cubicBezTo>
                <a:lnTo>
                  <a:pt x="972281" y="3163562"/>
                </a:lnTo>
                <a:lnTo>
                  <a:pt x="909718" y="2935624"/>
                </a:lnTo>
                <a:cubicBezTo>
                  <a:pt x="906722" y="2935096"/>
                  <a:pt x="903866" y="2934690"/>
                  <a:pt x="900871" y="2934162"/>
                </a:cubicBezTo>
                <a:lnTo>
                  <a:pt x="870406" y="2984139"/>
                </a:lnTo>
                <a:lnTo>
                  <a:pt x="833789" y="3034414"/>
                </a:lnTo>
                <a:lnTo>
                  <a:pt x="791581" y="3086679"/>
                </a:lnTo>
                <a:lnTo>
                  <a:pt x="743642" y="3135720"/>
                </a:lnTo>
                <a:lnTo>
                  <a:pt x="692759" y="3186373"/>
                </a:lnTo>
                <a:lnTo>
                  <a:pt x="637219" y="3235043"/>
                </a:lnTo>
                <a:lnTo>
                  <a:pt x="578815" y="3282100"/>
                </a:lnTo>
                <a:lnTo>
                  <a:pt x="518156" y="3326282"/>
                </a:lnTo>
                <a:lnTo>
                  <a:pt x="455177" y="3368134"/>
                </a:lnTo>
                <a:lnTo>
                  <a:pt x="393663" y="3407974"/>
                </a:lnTo>
                <a:lnTo>
                  <a:pt x="330228" y="3443435"/>
                </a:lnTo>
                <a:lnTo>
                  <a:pt x="267517" y="3474139"/>
                </a:lnTo>
                <a:lnTo>
                  <a:pt x="206814" y="3502111"/>
                </a:lnTo>
                <a:lnTo>
                  <a:pt x="148203" y="3524128"/>
                </a:lnTo>
                <a:lnTo>
                  <a:pt x="92246" y="3541882"/>
                </a:lnTo>
                <a:lnTo>
                  <a:pt x="37645" y="3552139"/>
                </a:lnTo>
                <a:cubicBezTo>
                  <a:pt x="41209" y="3550471"/>
                  <a:pt x="44636" y="3548681"/>
                  <a:pt x="48200" y="3547012"/>
                </a:cubicBezTo>
                <a:cubicBezTo>
                  <a:pt x="50496" y="3545729"/>
                  <a:pt x="52482" y="3544474"/>
                  <a:pt x="54777" y="3543191"/>
                </a:cubicBezTo>
                <a:lnTo>
                  <a:pt x="59610" y="3541137"/>
                </a:lnTo>
                <a:lnTo>
                  <a:pt x="61660" y="3539340"/>
                </a:lnTo>
                <a:lnTo>
                  <a:pt x="61441" y="3537351"/>
                </a:lnTo>
                <a:lnTo>
                  <a:pt x="62467" y="3536452"/>
                </a:lnTo>
                <a:lnTo>
                  <a:pt x="61359" y="3535481"/>
                </a:lnTo>
                <a:lnTo>
                  <a:pt x="62897" y="3534134"/>
                </a:lnTo>
                <a:cubicBezTo>
                  <a:pt x="64337" y="3533599"/>
                  <a:pt x="65641" y="3532943"/>
                  <a:pt x="67081" y="3532408"/>
                </a:cubicBezTo>
                <a:lnTo>
                  <a:pt x="72939" y="3529456"/>
                </a:lnTo>
                <a:lnTo>
                  <a:pt x="81778" y="3524622"/>
                </a:lnTo>
                <a:cubicBezTo>
                  <a:pt x="86302" y="3522596"/>
                  <a:pt x="90795" y="3520842"/>
                  <a:pt x="95320" y="3518818"/>
                </a:cubicBezTo>
                <a:lnTo>
                  <a:pt x="114932" y="3510846"/>
                </a:lnTo>
                <a:cubicBezTo>
                  <a:pt x="122403" y="3507210"/>
                  <a:pt x="129842" y="3503844"/>
                  <a:pt x="137312" y="3500207"/>
                </a:cubicBezTo>
                <a:lnTo>
                  <a:pt x="167862" y="3487744"/>
                </a:lnTo>
                <a:lnTo>
                  <a:pt x="204549" y="3472571"/>
                </a:lnTo>
                <a:lnTo>
                  <a:pt x="258382" y="3445767"/>
                </a:lnTo>
                <a:lnTo>
                  <a:pt x="311693" y="3413115"/>
                </a:lnTo>
                <a:lnTo>
                  <a:pt x="364540" y="3377961"/>
                </a:lnTo>
                <a:lnTo>
                  <a:pt x="422506" y="3342200"/>
                </a:lnTo>
                <a:lnTo>
                  <a:pt x="434347" y="3334006"/>
                </a:lnTo>
                <a:lnTo>
                  <a:pt x="451900" y="3321534"/>
                </a:lnTo>
                <a:lnTo>
                  <a:pt x="469893" y="3307950"/>
                </a:lnTo>
                <a:cubicBezTo>
                  <a:pt x="476460" y="3302923"/>
                  <a:pt x="482718" y="3297924"/>
                  <a:pt x="489284" y="3292897"/>
                </a:cubicBezTo>
                <a:lnTo>
                  <a:pt x="508083" y="3276424"/>
                </a:lnTo>
                <a:cubicBezTo>
                  <a:pt x="512893" y="3270755"/>
                  <a:pt x="517839" y="3265207"/>
                  <a:pt x="522649" y="3259537"/>
                </a:cubicBezTo>
                <a:lnTo>
                  <a:pt x="534440" y="3244112"/>
                </a:lnTo>
                <a:cubicBezTo>
                  <a:pt x="536197" y="3239662"/>
                  <a:pt x="537817" y="3235090"/>
                  <a:pt x="539574" y="3230640"/>
                </a:cubicBezTo>
                <a:lnTo>
                  <a:pt x="509849" y="3208187"/>
                </a:lnTo>
                <a:lnTo>
                  <a:pt x="474526" y="3191609"/>
                </a:lnTo>
                <a:lnTo>
                  <a:pt x="435493" y="3180466"/>
                </a:lnTo>
                <a:lnTo>
                  <a:pt x="390471" y="3173359"/>
                </a:lnTo>
                <a:lnTo>
                  <a:pt x="344894" y="3170859"/>
                </a:lnTo>
                <a:lnTo>
                  <a:pt x="295258" y="3172887"/>
                </a:lnTo>
                <a:lnTo>
                  <a:pt x="245329" y="3177354"/>
                </a:lnTo>
                <a:lnTo>
                  <a:pt x="195694" y="3184474"/>
                </a:lnTo>
                <a:lnTo>
                  <a:pt x="144902" y="3193577"/>
                </a:lnTo>
                <a:lnTo>
                  <a:pt x="95992" y="3206125"/>
                </a:lnTo>
                <a:lnTo>
                  <a:pt x="49213" y="3218744"/>
                </a:lnTo>
                <a:lnTo>
                  <a:pt x="6365" y="3233010"/>
                </a:lnTo>
                <a:lnTo>
                  <a:pt x="0" y="3227433"/>
                </a:lnTo>
                <a:lnTo>
                  <a:pt x="3076" y="3224737"/>
                </a:lnTo>
                <a:lnTo>
                  <a:pt x="43018" y="3207924"/>
                </a:lnTo>
                <a:lnTo>
                  <a:pt x="85231" y="3191304"/>
                </a:lnTo>
                <a:lnTo>
                  <a:pt x="127386" y="3176431"/>
                </a:lnTo>
                <a:lnTo>
                  <a:pt x="168655" y="3162578"/>
                </a:lnTo>
                <a:lnTo>
                  <a:pt x="209793" y="3149808"/>
                </a:lnTo>
                <a:lnTo>
                  <a:pt x="250713" y="3140141"/>
                </a:lnTo>
                <a:lnTo>
                  <a:pt x="291298" y="3131978"/>
                </a:lnTo>
                <a:lnTo>
                  <a:pt x="333154" y="3128523"/>
                </a:lnTo>
                <a:lnTo>
                  <a:pt x="375359" y="3125974"/>
                </a:lnTo>
                <a:lnTo>
                  <a:pt x="416751" y="3130200"/>
                </a:lnTo>
                <a:lnTo>
                  <a:pt x="459928" y="3138683"/>
                </a:lnTo>
                <a:lnTo>
                  <a:pt x="504268" y="3151481"/>
                </a:lnTo>
                <a:lnTo>
                  <a:pt x="546509" y="3169029"/>
                </a:lnTo>
                <a:lnTo>
                  <a:pt x="591005" y="3194544"/>
                </a:lnTo>
                <a:lnTo>
                  <a:pt x="643386" y="3146702"/>
                </a:lnTo>
                <a:lnTo>
                  <a:pt x="689192" y="3097589"/>
                </a:lnTo>
                <a:lnTo>
                  <a:pt x="728837" y="3047570"/>
                </a:lnTo>
                <a:cubicBezTo>
                  <a:pt x="740172" y="3030847"/>
                  <a:pt x="751816" y="3014096"/>
                  <a:pt x="763151" y="2997373"/>
                </a:cubicBezTo>
                <a:cubicBezTo>
                  <a:pt x="772834" y="2980400"/>
                  <a:pt x="782826" y="2963399"/>
                  <a:pt x="792509" y="2946426"/>
                </a:cubicBezTo>
                <a:lnTo>
                  <a:pt x="818742" y="2896035"/>
                </a:lnTo>
                <a:lnTo>
                  <a:pt x="840539" y="2845651"/>
                </a:lnTo>
                <a:lnTo>
                  <a:pt x="868659" y="2777611"/>
                </a:lnTo>
                <a:cubicBezTo>
                  <a:pt x="870144" y="2745788"/>
                  <a:pt x="891015" y="2708017"/>
                  <a:pt x="886079" y="2678806"/>
                </a:cubicBezTo>
                <a:cubicBezTo>
                  <a:pt x="888879" y="2644040"/>
                  <a:pt x="891865" y="2609013"/>
                  <a:pt x="894665" y="2574247"/>
                </a:cubicBezTo>
                <a:cubicBezTo>
                  <a:pt x="899891" y="2560131"/>
                  <a:pt x="904931" y="2546277"/>
                  <a:pt x="910157" y="2532162"/>
                </a:cubicBezTo>
                <a:cubicBezTo>
                  <a:pt x="914637" y="2516478"/>
                  <a:pt x="918930" y="2501055"/>
                  <a:pt x="923410" y="2485372"/>
                </a:cubicBezTo>
                <a:cubicBezTo>
                  <a:pt x="927516" y="2468119"/>
                  <a:pt x="931809" y="2450606"/>
                  <a:pt x="935916" y="2433353"/>
                </a:cubicBezTo>
                <a:cubicBezTo>
                  <a:pt x="939835" y="2414794"/>
                  <a:pt x="943568" y="2396496"/>
                  <a:pt x="947488" y="2377937"/>
                </a:cubicBezTo>
                <a:cubicBezTo>
                  <a:pt x="950661" y="2358071"/>
                  <a:pt x="953648" y="2337943"/>
                  <a:pt x="956821" y="2318077"/>
                </a:cubicBezTo>
                <a:cubicBezTo>
                  <a:pt x="959247" y="2297688"/>
                  <a:pt x="961487" y="2277560"/>
                  <a:pt x="963914" y="2257171"/>
                </a:cubicBezTo>
                <a:cubicBezTo>
                  <a:pt x="966153" y="2235998"/>
                  <a:pt x="968580" y="2214563"/>
                  <a:pt x="970820" y="2193390"/>
                </a:cubicBezTo>
                <a:cubicBezTo>
                  <a:pt x="972313" y="2171955"/>
                  <a:pt x="973993" y="2150259"/>
                  <a:pt x="975486" y="2128825"/>
                </a:cubicBezTo>
                <a:cubicBezTo>
                  <a:pt x="976793" y="2106345"/>
                  <a:pt x="978099" y="2084126"/>
                  <a:pt x="979406" y="2061646"/>
                </a:cubicBezTo>
                <a:lnTo>
                  <a:pt x="979406" y="1995512"/>
                </a:lnTo>
                <a:lnTo>
                  <a:pt x="979406" y="1930162"/>
                </a:lnTo>
                <a:cubicBezTo>
                  <a:pt x="978099" y="1908205"/>
                  <a:pt x="976793" y="1886509"/>
                  <a:pt x="975486" y="1864552"/>
                </a:cubicBezTo>
                <a:cubicBezTo>
                  <a:pt x="973619" y="1843640"/>
                  <a:pt x="971940" y="1822466"/>
                  <a:pt x="970073" y="1801555"/>
                </a:cubicBezTo>
                <a:cubicBezTo>
                  <a:pt x="967833" y="1781166"/>
                  <a:pt x="965407" y="1760515"/>
                  <a:pt x="963167" y="1740126"/>
                </a:cubicBezTo>
                <a:cubicBezTo>
                  <a:pt x="959807" y="1720260"/>
                  <a:pt x="956261" y="1700655"/>
                  <a:pt x="952901" y="1680789"/>
                </a:cubicBezTo>
                <a:cubicBezTo>
                  <a:pt x="948235" y="1662491"/>
                  <a:pt x="943568" y="1643932"/>
                  <a:pt x="938902" y="1625634"/>
                </a:cubicBezTo>
                <a:cubicBezTo>
                  <a:pt x="933676" y="1608120"/>
                  <a:pt x="928636" y="1590868"/>
                  <a:pt x="923410" y="1573354"/>
                </a:cubicBezTo>
                <a:cubicBezTo>
                  <a:pt x="917250" y="1557670"/>
                  <a:pt x="910904" y="1542248"/>
                  <a:pt x="904744" y="1526564"/>
                </a:cubicBezTo>
                <a:cubicBezTo>
                  <a:pt x="897838" y="1512710"/>
                  <a:pt x="890745" y="1499117"/>
                  <a:pt x="883839" y="1485263"/>
                </a:cubicBezTo>
                <a:cubicBezTo>
                  <a:pt x="875813" y="1472977"/>
                  <a:pt x="867600" y="1460953"/>
                  <a:pt x="859574" y="1448667"/>
                </a:cubicBezTo>
                <a:cubicBezTo>
                  <a:pt x="850615" y="1438734"/>
                  <a:pt x="841469" y="1429063"/>
                  <a:pt x="832510" y="1419129"/>
                </a:cubicBezTo>
                <a:lnTo>
                  <a:pt x="801338" y="1396649"/>
                </a:lnTo>
                <a:lnTo>
                  <a:pt x="774834" y="1383318"/>
                </a:lnTo>
                <a:lnTo>
                  <a:pt x="745342" y="1377829"/>
                </a:lnTo>
                <a:lnTo>
                  <a:pt x="714918" y="1377829"/>
                </a:lnTo>
                <a:lnTo>
                  <a:pt x="683187" y="1381750"/>
                </a:lnTo>
                <a:lnTo>
                  <a:pt x="652016" y="1388023"/>
                </a:lnTo>
                <a:lnTo>
                  <a:pt x="620845" y="1396649"/>
                </a:lnTo>
                <a:lnTo>
                  <a:pt x="589860" y="1403446"/>
                </a:lnTo>
                <a:lnTo>
                  <a:pt x="559436" y="1410503"/>
                </a:lnTo>
                <a:lnTo>
                  <a:pt x="531438" y="1414424"/>
                </a:lnTo>
                <a:lnTo>
                  <a:pt x="467602" y="1417561"/>
                </a:lnTo>
                <a:lnTo>
                  <a:pt x="405447" y="1414424"/>
                </a:lnTo>
                <a:lnTo>
                  <a:pt x="347958" y="1407367"/>
                </a:lnTo>
                <a:lnTo>
                  <a:pt x="292708" y="1397433"/>
                </a:lnTo>
                <a:lnTo>
                  <a:pt x="238952" y="1384886"/>
                </a:lnTo>
                <a:lnTo>
                  <a:pt x="187622" y="1372339"/>
                </a:lnTo>
                <a:lnTo>
                  <a:pt x="139466" y="1358485"/>
                </a:lnTo>
                <a:cubicBezTo>
                  <a:pt x="140586" y="1353257"/>
                  <a:pt x="141519" y="1348029"/>
                  <a:pt x="142639" y="1342801"/>
                </a:cubicBezTo>
                <a:lnTo>
                  <a:pt x="208714" y="1352212"/>
                </a:lnTo>
                <a:lnTo>
                  <a:pt x="274043" y="1358485"/>
                </a:lnTo>
                <a:lnTo>
                  <a:pt x="337878" y="1360838"/>
                </a:lnTo>
                <a:lnTo>
                  <a:pt x="400034" y="1358485"/>
                </a:lnTo>
                <a:lnTo>
                  <a:pt x="460696" y="1349859"/>
                </a:lnTo>
                <a:lnTo>
                  <a:pt x="519865" y="1336528"/>
                </a:lnTo>
                <a:lnTo>
                  <a:pt x="576608" y="1318753"/>
                </a:lnTo>
                <a:lnTo>
                  <a:pt x="630177" y="1292874"/>
                </a:lnTo>
                <a:lnTo>
                  <a:pt x="699426" y="1258631"/>
                </a:lnTo>
                <a:lnTo>
                  <a:pt x="572688" y="1147276"/>
                </a:lnTo>
                <a:lnTo>
                  <a:pt x="459203" y="1022589"/>
                </a:lnTo>
                <a:lnTo>
                  <a:pt x="396861" y="1029647"/>
                </a:lnTo>
                <a:lnTo>
                  <a:pt x="336198" y="1029647"/>
                </a:lnTo>
                <a:lnTo>
                  <a:pt x="280949" y="1022589"/>
                </a:lnTo>
                <a:lnTo>
                  <a:pt x="228873" y="1007951"/>
                </a:lnTo>
                <a:lnTo>
                  <a:pt x="180716" y="986777"/>
                </a:lnTo>
                <a:lnTo>
                  <a:pt x="138719" y="960376"/>
                </a:lnTo>
                <a:lnTo>
                  <a:pt x="101389" y="927701"/>
                </a:lnTo>
                <a:lnTo>
                  <a:pt x="70218" y="889537"/>
                </a:lnTo>
                <a:lnTo>
                  <a:pt x="46139" y="848236"/>
                </a:lnTo>
                <a:cubicBezTo>
                  <a:pt x="47259" y="845884"/>
                  <a:pt x="48192" y="843531"/>
                  <a:pt x="49312" y="841179"/>
                </a:cubicBezTo>
                <a:lnTo>
                  <a:pt x="59392" y="848236"/>
                </a:lnTo>
                <a:cubicBezTo>
                  <a:pt x="63498" y="857385"/>
                  <a:pt x="67791" y="866273"/>
                  <a:pt x="71897" y="875422"/>
                </a:cubicBezTo>
                <a:lnTo>
                  <a:pt x="92056" y="898948"/>
                </a:lnTo>
                <a:cubicBezTo>
                  <a:pt x="100269" y="906790"/>
                  <a:pt x="108668" y="914370"/>
                  <a:pt x="116881" y="922212"/>
                </a:cubicBezTo>
                <a:lnTo>
                  <a:pt x="146559" y="940248"/>
                </a:lnTo>
                <a:lnTo>
                  <a:pt x="180716" y="955671"/>
                </a:lnTo>
                <a:lnTo>
                  <a:pt x="216554" y="967434"/>
                </a:lnTo>
                <a:lnTo>
                  <a:pt x="254631" y="974492"/>
                </a:lnTo>
                <a:lnTo>
                  <a:pt x="294201" y="976844"/>
                </a:lnTo>
                <a:lnTo>
                  <a:pt x="332279" y="976060"/>
                </a:lnTo>
                <a:lnTo>
                  <a:pt x="353371" y="972923"/>
                </a:lnTo>
                <a:lnTo>
                  <a:pt x="372036" y="972923"/>
                </a:lnTo>
                <a:lnTo>
                  <a:pt x="388275" y="969786"/>
                </a:lnTo>
                <a:lnTo>
                  <a:pt x="403954" y="965865"/>
                </a:lnTo>
                <a:lnTo>
                  <a:pt x="417206" y="957239"/>
                </a:lnTo>
                <a:cubicBezTo>
                  <a:pt x="404700" y="933714"/>
                  <a:pt x="392381" y="909926"/>
                  <a:pt x="379875" y="886400"/>
                </a:cubicBezTo>
                <a:lnTo>
                  <a:pt x="347958" y="817130"/>
                </a:lnTo>
                <a:lnTo>
                  <a:pt x="317533" y="744723"/>
                </a:lnTo>
                <a:lnTo>
                  <a:pt x="291215" y="669963"/>
                </a:lnTo>
                <a:lnTo>
                  <a:pt x="265457" y="588930"/>
                </a:lnTo>
                <a:lnTo>
                  <a:pt x="241379" y="501623"/>
                </a:lnTo>
                <a:cubicBezTo>
                  <a:pt x="240632" y="496395"/>
                  <a:pt x="239699" y="491167"/>
                  <a:pt x="238952" y="485939"/>
                </a:cubicBezTo>
                <a:cubicBezTo>
                  <a:pt x="236899" y="478620"/>
                  <a:pt x="234846" y="471562"/>
                  <a:pt x="232793" y="464243"/>
                </a:cubicBezTo>
                <a:cubicBezTo>
                  <a:pt x="231486" y="456140"/>
                  <a:pt x="230179" y="448298"/>
                  <a:pt x="228873" y="440194"/>
                </a:cubicBezTo>
                <a:cubicBezTo>
                  <a:pt x="227006" y="432091"/>
                  <a:pt x="225326" y="423988"/>
                  <a:pt x="223460" y="415884"/>
                </a:cubicBezTo>
                <a:cubicBezTo>
                  <a:pt x="221967" y="406997"/>
                  <a:pt x="220287" y="398371"/>
                  <a:pt x="218794" y="389483"/>
                </a:cubicBezTo>
                <a:cubicBezTo>
                  <a:pt x="218234" y="381380"/>
                  <a:pt x="217860" y="373276"/>
                  <a:pt x="217300" y="365173"/>
                </a:cubicBezTo>
                <a:lnTo>
                  <a:pt x="217300" y="342693"/>
                </a:lnTo>
                <a:cubicBezTo>
                  <a:pt x="218234" y="335896"/>
                  <a:pt x="219354" y="329362"/>
                  <a:pt x="220287" y="322565"/>
                </a:cubicBezTo>
                <a:lnTo>
                  <a:pt x="225886" y="308450"/>
                </a:lnTo>
                <a:lnTo>
                  <a:pt x="232793" y="311586"/>
                </a:lnTo>
                <a:cubicBezTo>
                  <a:pt x="234846" y="337988"/>
                  <a:pt x="236899" y="364650"/>
                  <a:pt x="238952" y="391051"/>
                </a:cubicBezTo>
                <a:cubicBezTo>
                  <a:pt x="243618" y="417453"/>
                  <a:pt x="248285" y="444115"/>
                  <a:pt x="252951" y="470516"/>
                </a:cubicBezTo>
                <a:cubicBezTo>
                  <a:pt x="260044" y="496395"/>
                  <a:pt x="266950" y="522535"/>
                  <a:pt x="274043" y="548413"/>
                </a:cubicBezTo>
                <a:cubicBezTo>
                  <a:pt x="282629" y="572200"/>
                  <a:pt x="291028" y="596249"/>
                  <a:pt x="299614" y="620036"/>
                </a:cubicBezTo>
                <a:lnTo>
                  <a:pt x="327612" y="686954"/>
                </a:lnTo>
                <a:lnTo>
                  <a:pt x="353371" y="730607"/>
                </a:lnTo>
                <a:cubicBezTo>
                  <a:pt x="352251" y="731130"/>
                  <a:pt x="351317" y="731653"/>
                  <a:pt x="350197" y="732176"/>
                </a:cubicBezTo>
                <a:lnTo>
                  <a:pt x="350197" y="733744"/>
                </a:lnTo>
                <a:lnTo>
                  <a:pt x="351877" y="735313"/>
                </a:lnTo>
                <a:cubicBezTo>
                  <a:pt x="352437" y="735574"/>
                  <a:pt x="352811" y="735835"/>
                  <a:pt x="353371" y="736097"/>
                </a:cubicBezTo>
                <a:cubicBezTo>
                  <a:pt x="354490" y="736619"/>
                  <a:pt x="355424" y="737142"/>
                  <a:pt x="356544" y="737665"/>
                </a:cubicBezTo>
                <a:cubicBezTo>
                  <a:pt x="356730" y="738711"/>
                  <a:pt x="357104" y="739756"/>
                  <a:pt x="357290" y="740802"/>
                </a:cubicBezTo>
                <a:lnTo>
                  <a:pt x="358784" y="742370"/>
                </a:lnTo>
                <a:cubicBezTo>
                  <a:pt x="359343" y="743154"/>
                  <a:pt x="359717" y="743939"/>
                  <a:pt x="360277" y="744723"/>
                </a:cubicBezTo>
                <a:lnTo>
                  <a:pt x="360277" y="743154"/>
                </a:lnTo>
                <a:cubicBezTo>
                  <a:pt x="359717" y="742893"/>
                  <a:pt x="359343" y="742632"/>
                  <a:pt x="358784" y="742370"/>
                </a:cubicBezTo>
                <a:cubicBezTo>
                  <a:pt x="356917" y="738449"/>
                  <a:pt x="355237" y="734528"/>
                  <a:pt x="353371" y="730607"/>
                </a:cubicBezTo>
                <a:lnTo>
                  <a:pt x="372036" y="716492"/>
                </a:lnTo>
                <a:cubicBezTo>
                  <a:pt x="378009" y="708389"/>
                  <a:pt x="383982" y="700547"/>
                  <a:pt x="389955" y="692443"/>
                </a:cubicBezTo>
                <a:cubicBezTo>
                  <a:pt x="395554" y="683033"/>
                  <a:pt x="401340" y="673884"/>
                  <a:pt x="406940" y="664474"/>
                </a:cubicBezTo>
                <a:cubicBezTo>
                  <a:pt x="412166" y="652972"/>
                  <a:pt x="417393" y="641732"/>
                  <a:pt x="422619" y="630231"/>
                </a:cubicBezTo>
                <a:cubicBezTo>
                  <a:pt x="427285" y="617422"/>
                  <a:pt x="431952" y="604875"/>
                  <a:pt x="436618" y="592066"/>
                </a:cubicBezTo>
                <a:cubicBezTo>
                  <a:pt x="441098" y="578735"/>
                  <a:pt x="445391" y="565665"/>
                  <a:pt x="449870" y="552334"/>
                </a:cubicBezTo>
                <a:cubicBezTo>
                  <a:pt x="453417" y="538480"/>
                  <a:pt x="457150" y="524887"/>
                  <a:pt x="460696" y="511033"/>
                </a:cubicBezTo>
                <a:cubicBezTo>
                  <a:pt x="464056" y="497702"/>
                  <a:pt x="467416" y="484632"/>
                  <a:pt x="470776" y="471301"/>
                </a:cubicBezTo>
                <a:cubicBezTo>
                  <a:pt x="473575" y="458492"/>
                  <a:pt x="476562" y="445945"/>
                  <a:pt x="479362" y="433136"/>
                </a:cubicBezTo>
                <a:cubicBezTo>
                  <a:pt x="479922" y="450127"/>
                  <a:pt x="480295" y="467380"/>
                  <a:pt x="480855" y="484370"/>
                </a:cubicBezTo>
                <a:cubicBezTo>
                  <a:pt x="480295" y="500054"/>
                  <a:pt x="479922" y="515477"/>
                  <a:pt x="479362" y="531161"/>
                </a:cubicBezTo>
                <a:cubicBezTo>
                  <a:pt x="476935" y="545799"/>
                  <a:pt x="474695" y="560176"/>
                  <a:pt x="472269" y="574814"/>
                </a:cubicBezTo>
                <a:cubicBezTo>
                  <a:pt x="468909" y="589452"/>
                  <a:pt x="465549" y="603829"/>
                  <a:pt x="462189" y="618468"/>
                </a:cubicBezTo>
                <a:cubicBezTo>
                  <a:pt x="457523" y="632322"/>
                  <a:pt x="452857" y="645914"/>
                  <a:pt x="448190" y="659769"/>
                </a:cubicBezTo>
                <a:lnTo>
                  <a:pt x="428032" y="701069"/>
                </a:lnTo>
                <a:lnTo>
                  <a:pt x="381369" y="791252"/>
                </a:lnTo>
                <a:lnTo>
                  <a:pt x="429525" y="863920"/>
                </a:lnTo>
                <a:lnTo>
                  <a:pt x="481601" y="931622"/>
                </a:lnTo>
                <a:lnTo>
                  <a:pt x="538531" y="995403"/>
                </a:lnTo>
                <a:lnTo>
                  <a:pt x="599193" y="1053957"/>
                </a:lnTo>
                <a:lnTo>
                  <a:pt x="816831" y="1205045"/>
                </a:lnTo>
                <a:cubicBezTo>
                  <a:pt x="819257" y="1203215"/>
                  <a:pt x="821497" y="1201385"/>
                  <a:pt x="823924" y="1199555"/>
                </a:cubicBezTo>
                <a:cubicBezTo>
                  <a:pt x="817951" y="1177336"/>
                  <a:pt x="811978" y="1154856"/>
                  <a:pt x="806005" y="1132637"/>
                </a:cubicBezTo>
                <a:cubicBezTo>
                  <a:pt x="801338" y="1108589"/>
                  <a:pt x="796672" y="1084802"/>
                  <a:pt x="792006" y="1060753"/>
                </a:cubicBezTo>
                <a:cubicBezTo>
                  <a:pt x="788086" y="1034875"/>
                  <a:pt x="784166" y="1008735"/>
                  <a:pt x="780247" y="982856"/>
                </a:cubicBezTo>
                <a:cubicBezTo>
                  <a:pt x="778380" y="956455"/>
                  <a:pt x="776700" y="929793"/>
                  <a:pt x="774834" y="903391"/>
                </a:cubicBezTo>
                <a:cubicBezTo>
                  <a:pt x="773340" y="875683"/>
                  <a:pt x="771661" y="847975"/>
                  <a:pt x="770167" y="820267"/>
                </a:cubicBezTo>
                <a:lnTo>
                  <a:pt x="770167" y="735313"/>
                </a:lnTo>
                <a:cubicBezTo>
                  <a:pt x="771287" y="706820"/>
                  <a:pt x="772221" y="678066"/>
                  <a:pt x="773340" y="649574"/>
                </a:cubicBezTo>
                <a:cubicBezTo>
                  <a:pt x="775580" y="621343"/>
                  <a:pt x="778007" y="592851"/>
                  <a:pt x="780247" y="564620"/>
                </a:cubicBezTo>
                <a:cubicBezTo>
                  <a:pt x="783606" y="536389"/>
                  <a:pt x="787153" y="508158"/>
                  <a:pt x="790513" y="479927"/>
                </a:cubicBezTo>
                <a:cubicBezTo>
                  <a:pt x="794059" y="452741"/>
                  <a:pt x="797792" y="425295"/>
                  <a:pt x="801338" y="398109"/>
                </a:cubicBezTo>
                <a:cubicBezTo>
                  <a:pt x="806565" y="371708"/>
                  <a:pt x="811604" y="345045"/>
                  <a:pt x="816831" y="318644"/>
                </a:cubicBezTo>
                <a:cubicBezTo>
                  <a:pt x="822990" y="293811"/>
                  <a:pt x="829336" y="268717"/>
                  <a:pt x="835496" y="243884"/>
                </a:cubicBezTo>
                <a:cubicBezTo>
                  <a:pt x="842029" y="220359"/>
                  <a:pt x="848375" y="196571"/>
                  <a:pt x="854908" y="173046"/>
                </a:cubicBezTo>
                <a:cubicBezTo>
                  <a:pt x="862374" y="151611"/>
                  <a:pt x="870027" y="130438"/>
                  <a:pt x="877493" y="109003"/>
                </a:cubicBezTo>
                <a:lnTo>
                  <a:pt x="901571" y="50711"/>
                </a:lnTo>
                <a:lnTo>
                  <a:pt x="93050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0EA6F15-F18B-44EF-AB87-0B2379FC1107}"/>
              </a:ext>
            </a:extLst>
          </p:cNvPr>
          <p:cNvGrpSpPr/>
          <p:nvPr/>
        </p:nvGrpSpPr>
        <p:grpSpPr>
          <a:xfrm>
            <a:off x="7884002" y="1485388"/>
            <a:ext cx="2378579" cy="1503232"/>
            <a:chOff x="8559328" y="4056201"/>
            <a:chExt cx="2378579" cy="1503232"/>
          </a:xfrm>
        </p:grpSpPr>
        <p:grpSp>
          <p:nvGrpSpPr>
            <p:cNvPr id="102" name="그룹 102">
              <a:extLst>
                <a:ext uri="{FF2B5EF4-FFF2-40B4-BE49-F238E27FC236}">
                  <a16:creationId xmlns:a16="http://schemas.microsoft.com/office/drawing/2014/main" id="{C45716F9-B299-4E61-A870-8B5D09EA87BB}"/>
                </a:ext>
              </a:extLst>
            </p:cNvPr>
            <p:cNvGrpSpPr/>
            <p:nvPr/>
          </p:nvGrpSpPr>
          <p:grpSpPr>
            <a:xfrm>
              <a:off x="9038267" y="4422581"/>
              <a:ext cx="323855" cy="323855"/>
              <a:chOff x="2460435" y="1380960"/>
              <a:chExt cx="914400" cy="914400"/>
            </a:xfrm>
          </p:grpSpPr>
          <p:sp>
            <p:nvSpPr>
              <p:cNvPr id="175" name="타원 123">
                <a:extLst>
                  <a:ext uri="{FF2B5EF4-FFF2-40B4-BE49-F238E27FC236}">
                    <a16:creationId xmlns:a16="http://schemas.microsoft.com/office/drawing/2014/main" id="{381A94DF-57D0-4D49-93E4-2B8E868B4F08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타원 124">
                <a:extLst>
                  <a:ext uri="{FF2B5EF4-FFF2-40B4-BE49-F238E27FC236}">
                    <a16:creationId xmlns:a16="http://schemas.microsoft.com/office/drawing/2014/main" id="{073F0EF4-441E-416A-88FE-AD668106033C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7" name="Block Arc 11">
                <a:extLst>
                  <a:ext uri="{FF2B5EF4-FFF2-40B4-BE49-F238E27FC236}">
                    <a16:creationId xmlns:a16="http://schemas.microsoft.com/office/drawing/2014/main" id="{8F01C49F-AD95-4394-8207-9EFDC5698ADF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3" name="그룹 103">
              <a:extLst>
                <a:ext uri="{FF2B5EF4-FFF2-40B4-BE49-F238E27FC236}">
                  <a16:creationId xmlns:a16="http://schemas.microsoft.com/office/drawing/2014/main" id="{E76EEAE7-133A-445B-9291-7E2238EA4E63}"/>
                </a:ext>
              </a:extLst>
            </p:cNvPr>
            <p:cNvGrpSpPr/>
            <p:nvPr/>
          </p:nvGrpSpPr>
          <p:grpSpPr>
            <a:xfrm>
              <a:off x="9420694" y="4284008"/>
              <a:ext cx="323855" cy="323855"/>
              <a:chOff x="2460435" y="1380960"/>
              <a:chExt cx="914400" cy="914400"/>
            </a:xfrm>
          </p:grpSpPr>
          <p:sp>
            <p:nvSpPr>
              <p:cNvPr id="172" name="타원 120">
                <a:extLst>
                  <a:ext uri="{FF2B5EF4-FFF2-40B4-BE49-F238E27FC236}">
                    <a16:creationId xmlns:a16="http://schemas.microsoft.com/office/drawing/2014/main" id="{12B0B9BB-715F-4408-90F2-E1305AC2AB3A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타원 121">
                <a:extLst>
                  <a:ext uri="{FF2B5EF4-FFF2-40B4-BE49-F238E27FC236}">
                    <a16:creationId xmlns:a16="http://schemas.microsoft.com/office/drawing/2014/main" id="{C558B917-998B-4105-8F58-8442CFF48360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Block Arc 11">
                <a:extLst>
                  <a:ext uri="{FF2B5EF4-FFF2-40B4-BE49-F238E27FC236}">
                    <a16:creationId xmlns:a16="http://schemas.microsoft.com/office/drawing/2014/main" id="{4036D4EC-9ADD-4323-8F08-F2B8DA8883F8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4" name="그룹 104">
              <a:extLst>
                <a:ext uri="{FF2B5EF4-FFF2-40B4-BE49-F238E27FC236}">
                  <a16:creationId xmlns:a16="http://schemas.microsoft.com/office/drawing/2014/main" id="{7DD33D8A-B9CD-4477-BBF5-1E261002571E}"/>
                </a:ext>
              </a:extLst>
            </p:cNvPr>
            <p:cNvGrpSpPr/>
            <p:nvPr/>
          </p:nvGrpSpPr>
          <p:grpSpPr>
            <a:xfrm>
              <a:off x="9622095" y="4549424"/>
              <a:ext cx="323855" cy="323855"/>
              <a:chOff x="2460435" y="1380960"/>
              <a:chExt cx="914400" cy="914400"/>
            </a:xfrm>
          </p:grpSpPr>
          <p:sp>
            <p:nvSpPr>
              <p:cNvPr id="169" name="타원 117">
                <a:extLst>
                  <a:ext uri="{FF2B5EF4-FFF2-40B4-BE49-F238E27FC236}">
                    <a16:creationId xmlns:a16="http://schemas.microsoft.com/office/drawing/2014/main" id="{E9729E16-677B-46D6-BEE5-857B92493866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0" name="타원 118">
                <a:extLst>
                  <a:ext uri="{FF2B5EF4-FFF2-40B4-BE49-F238E27FC236}">
                    <a16:creationId xmlns:a16="http://schemas.microsoft.com/office/drawing/2014/main" id="{F2072EA4-1AE1-4DA2-A7B6-AD267342BEA4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1" name="Block Arc 11">
                <a:extLst>
                  <a:ext uri="{FF2B5EF4-FFF2-40B4-BE49-F238E27FC236}">
                    <a16:creationId xmlns:a16="http://schemas.microsoft.com/office/drawing/2014/main" id="{850A1D4D-3A05-4234-8A27-3ED764EDD6BC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5" name="그룹 105">
              <a:extLst>
                <a:ext uri="{FF2B5EF4-FFF2-40B4-BE49-F238E27FC236}">
                  <a16:creationId xmlns:a16="http://schemas.microsoft.com/office/drawing/2014/main" id="{2CFFC8C2-BCD4-4AB4-B4D6-513CE0E04F51}"/>
                </a:ext>
              </a:extLst>
            </p:cNvPr>
            <p:cNvGrpSpPr/>
            <p:nvPr/>
          </p:nvGrpSpPr>
          <p:grpSpPr>
            <a:xfrm>
              <a:off x="10004522" y="4410851"/>
              <a:ext cx="323855" cy="323855"/>
              <a:chOff x="2460435" y="1380960"/>
              <a:chExt cx="914400" cy="914400"/>
            </a:xfrm>
          </p:grpSpPr>
          <p:sp>
            <p:nvSpPr>
              <p:cNvPr id="166" name="타원 114">
                <a:extLst>
                  <a:ext uri="{FF2B5EF4-FFF2-40B4-BE49-F238E27FC236}">
                    <a16:creationId xmlns:a16="http://schemas.microsoft.com/office/drawing/2014/main" id="{E898C666-A82A-4CE6-9DBA-7E7DBAA7A9BF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타원 115">
                <a:extLst>
                  <a:ext uri="{FF2B5EF4-FFF2-40B4-BE49-F238E27FC236}">
                    <a16:creationId xmlns:a16="http://schemas.microsoft.com/office/drawing/2014/main" id="{75224857-FEB3-4BA5-8285-0590929D434E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8" name="Block Arc 11">
                <a:extLst>
                  <a:ext uri="{FF2B5EF4-FFF2-40B4-BE49-F238E27FC236}">
                    <a16:creationId xmlns:a16="http://schemas.microsoft.com/office/drawing/2014/main" id="{A3EC2B21-2335-4CE8-8660-A00B7A7185A3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6" name="그룹 106">
              <a:extLst>
                <a:ext uri="{FF2B5EF4-FFF2-40B4-BE49-F238E27FC236}">
                  <a16:creationId xmlns:a16="http://schemas.microsoft.com/office/drawing/2014/main" id="{FE1F7D33-B3B8-45E8-AE54-15267010E980}"/>
                </a:ext>
              </a:extLst>
            </p:cNvPr>
            <p:cNvGrpSpPr/>
            <p:nvPr/>
          </p:nvGrpSpPr>
          <p:grpSpPr>
            <a:xfrm>
              <a:off x="9703224" y="4060479"/>
              <a:ext cx="323855" cy="323855"/>
              <a:chOff x="2460435" y="1380960"/>
              <a:chExt cx="914400" cy="914400"/>
            </a:xfrm>
          </p:grpSpPr>
          <p:sp>
            <p:nvSpPr>
              <p:cNvPr id="163" name="타원 111">
                <a:extLst>
                  <a:ext uri="{FF2B5EF4-FFF2-40B4-BE49-F238E27FC236}">
                    <a16:creationId xmlns:a16="http://schemas.microsoft.com/office/drawing/2014/main" id="{51059B26-3A0C-4361-99BB-84C9E527D9BF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타원 112">
                <a:extLst>
                  <a:ext uri="{FF2B5EF4-FFF2-40B4-BE49-F238E27FC236}">
                    <a16:creationId xmlns:a16="http://schemas.microsoft.com/office/drawing/2014/main" id="{F8011F87-4837-4CA1-8CA7-061135FD5D1E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Block Arc 11">
                <a:extLst>
                  <a:ext uri="{FF2B5EF4-FFF2-40B4-BE49-F238E27FC236}">
                    <a16:creationId xmlns:a16="http://schemas.microsoft.com/office/drawing/2014/main" id="{AFC4817A-5536-4F5E-806B-FB2D219C5F45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7" name="그룹 107">
              <a:extLst>
                <a:ext uri="{FF2B5EF4-FFF2-40B4-BE49-F238E27FC236}">
                  <a16:creationId xmlns:a16="http://schemas.microsoft.com/office/drawing/2014/main" id="{C668463D-850F-4098-A146-5F5553A5D6A8}"/>
                </a:ext>
              </a:extLst>
            </p:cNvPr>
            <p:cNvGrpSpPr/>
            <p:nvPr/>
          </p:nvGrpSpPr>
          <p:grpSpPr>
            <a:xfrm>
              <a:off x="9099975" y="4067578"/>
              <a:ext cx="323855" cy="323855"/>
              <a:chOff x="2460435" y="1380960"/>
              <a:chExt cx="914400" cy="914400"/>
            </a:xfrm>
          </p:grpSpPr>
          <p:sp>
            <p:nvSpPr>
              <p:cNvPr id="160" name="타원 108">
                <a:extLst>
                  <a:ext uri="{FF2B5EF4-FFF2-40B4-BE49-F238E27FC236}">
                    <a16:creationId xmlns:a16="http://schemas.microsoft.com/office/drawing/2014/main" id="{0A1B128D-E175-4A9A-B8E5-22582C242976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1" name="타원 109">
                <a:extLst>
                  <a:ext uri="{FF2B5EF4-FFF2-40B4-BE49-F238E27FC236}">
                    <a16:creationId xmlns:a16="http://schemas.microsoft.com/office/drawing/2014/main" id="{A340EB35-0A25-4CC4-86AC-90B8DE2B83D6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Block Arc 11">
                <a:extLst>
                  <a:ext uri="{FF2B5EF4-FFF2-40B4-BE49-F238E27FC236}">
                    <a16:creationId xmlns:a16="http://schemas.microsoft.com/office/drawing/2014/main" id="{36407039-471C-4F40-AA36-5FD618538732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8" name="그룹 126">
              <a:extLst>
                <a:ext uri="{FF2B5EF4-FFF2-40B4-BE49-F238E27FC236}">
                  <a16:creationId xmlns:a16="http://schemas.microsoft.com/office/drawing/2014/main" id="{34F5C9D8-6DED-4DBC-80A3-AD358D499A93}"/>
                </a:ext>
              </a:extLst>
            </p:cNvPr>
            <p:cNvGrpSpPr/>
            <p:nvPr/>
          </p:nvGrpSpPr>
          <p:grpSpPr>
            <a:xfrm>
              <a:off x="8559328" y="5108735"/>
              <a:ext cx="323855" cy="323855"/>
              <a:chOff x="2460435" y="1380960"/>
              <a:chExt cx="914400" cy="914400"/>
            </a:xfrm>
          </p:grpSpPr>
          <p:sp>
            <p:nvSpPr>
              <p:cNvPr id="157" name="타원 127">
                <a:extLst>
                  <a:ext uri="{FF2B5EF4-FFF2-40B4-BE49-F238E27FC236}">
                    <a16:creationId xmlns:a16="http://schemas.microsoft.com/office/drawing/2014/main" id="{2E27BD34-4A2E-4317-8E5A-59CCB1FA2681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타원 128">
                <a:extLst>
                  <a:ext uri="{FF2B5EF4-FFF2-40B4-BE49-F238E27FC236}">
                    <a16:creationId xmlns:a16="http://schemas.microsoft.com/office/drawing/2014/main" id="{215D8936-3915-4FD8-A1C3-F6EE554B413A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9" name="Block Arc 11">
                <a:extLst>
                  <a:ext uri="{FF2B5EF4-FFF2-40B4-BE49-F238E27FC236}">
                    <a16:creationId xmlns:a16="http://schemas.microsoft.com/office/drawing/2014/main" id="{6093B2A0-F420-4DDA-B431-42EA3E0D2FA3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9" name="그룹 130">
              <a:extLst>
                <a:ext uri="{FF2B5EF4-FFF2-40B4-BE49-F238E27FC236}">
                  <a16:creationId xmlns:a16="http://schemas.microsoft.com/office/drawing/2014/main" id="{1EDD7CC3-D2D1-49D9-99CD-AB6B8F7ADF86}"/>
                </a:ext>
              </a:extLst>
            </p:cNvPr>
            <p:cNvGrpSpPr/>
            <p:nvPr/>
          </p:nvGrpSpPr>
          <p:grpSpPr>
            <a:xfrm>
              <a:off x="8941755" y="4970162"/>
              <a:ext cx="323855" cy="323855"/>
              <a:chOff x="2460435" y="1380960"/>
              <a:chExt cx="914400" cy="914400"/>
            </a:xfrm>
          </p:grpSpPr>
          <p:sp>
            <p:nvSpPr>
              <p:cNvPr id="154" name="타원 131">
                <a:extLst>
                  <a:ext uri="{FF2B5EF4-FFF2-40B4-BE49-F238E27FC236}">
                    <a16:creationId xmlns:a16="http://schemas.microsoft.com/office/drawing/2014/main" id="{B58E1C73-D062-4F42-9110-2F97F790114C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타원 132">
                <a:extLst>
                  <a:ext uri="{FF2B5EF4-FFF2-40B4-BE49-F238E27FC236}">
                    <a16:creationId xmlns:a16="http://schemas.microsoft.com/office/drawing/2014/main" id="{17C9588E-3D2B-47DF-8052-C25007345D3C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Block Arc 11">
                <a:extLst>
                  <a:ext uri="{FF2B5EF4-FFF2-40B4-BE49-F238E27FC236}">
                    <a16:creationId xmlns:a16="http://schemas.microsoft.com/office/drawing/2014/main" id="{9DD560A8-D0BC-4F08-BAE1-BB7E0CE3CA99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0" name="그룹 134">
              <a:extLst>
                <a:ext uri="{FF2B5EF4-FFF2-40B4-BE49-F238E27FC236}">
                  <a16:creationId xmlns:a16="http://schemas.microsoft.com/office/drawing/2014/main" id="{30181405-B913-4A0D-93C6-EF30B15B599C}"/>
                </a:ext>
              </a:extLst>
            </p:cNvPr>
            <p:cNvGrpSpPr/>
            <p:nvPr/>
          </p:nvGrpSpPr>
          <p:grpSpPr>
            <a:xfrm>
              <a:off x="9143156" y="5235578"/>
              <a:ext cx="323855" cy="323855"/>
              <a:chOff x="2460435" y="1380960"/>
              <a:chExt cx="914400" cy="914400"/>
            </a:xfrm>
          </p:grpSpPr>
          <p:sp>
            <p:nvSpPr>
              <p:cNvPr id="151" name="타원 135">
                <a:extLst>
                  <a:ext uri="{FF2B5EF4-FFF2-40B4-BE49-F238E27FC236}">
                    <a16:creationId xmlns:a16="http://schemas.microsoft.com/office/drawing/2014/main" id="{618DB8AF-415D-4442-ABD5-C1DC23BE2951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타원 136">
                <a:extLst>
                  <a:ext uri="{FF2B5EF4-FFF2-40B4-BE49-F238E27FC236}">
                    <a16:creationId xmlns:a16="http://schemas.microsoft.com/office/drawing/2014/main" id="{A0FCA604-0403-44D1-9137-221CA9340C44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3" name="Block Arc 11">
                <a:extLst>
                  <a:ext uri="{FF2B5EF4-FFF2-40B4-BE49-F238E27FC236}">
                    <a16:creationId xmlns:a16="http://schemas.microsoft.com/office/drawing/2014/main" id="{C6724E30-333C-4268-B216-5613541D5562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1" name="그룹 138">
              <a:extLst>
                <a:ext uri="{FF2B5EF4-FFF2-40B4-BE49-F238E27FC236}">
                  <a16:creationId xmlns:a16="http://schemas.microsoft.com/office/drawing/2014/main" id="{92BA01B3-0A54-4DCE-BD83-102F38F29B2B}"/>
                </a:ext>
              </a:extLst>
            </p:cNvPr>
            <p:cNvGrpSpPr/>
            <p:nvPr/>
          </p:nvGrpSpPr>
          <p:grpSpPr>
            <a:xfrm>
              <a:off x="9525583" y="5097005"/>
              <a:ext cx="323855" cy="323855"/>
              <a:chOff x="2460435" y="1380960"/>
              <a:chExt cx="914400" cy="914400"/>
            </a:xfrm>
          </p:grpSpPr>
          <p:sp>
            <p:nvSpPr>
              <p:cNvPr id="148" name="타원 139">
                <a:extLst>
                  <a:ext uri="{FF2B5EF4-FFF2-40B4-BE49-F238E27FC236}">
                    <a16:creationId xmlns:a16="http://schemas.microsoft.com/office/drawing/2014/main" id="{1952C453-3D99-4AA8-A995-5EB7AA8520B5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타원 140">
                <a:extLst>
                  <a:ext uri="{FF2B5EF4-FFF2-40B4-BE49-F238E27FC236}">
                    <a16:creationId xmlns:a16="http://schemas.microsoft.com/office/drawing/2014/main" id="{C61433B7-E2D5-4C22-8F1F-E438F376DBD0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Block Arc 11">
                <a:extLst>
                  <a:ext uri="{FF2B5EF4-FFF2-40B4-BE49-F238E27FC236}">
                    <a16:creationId xmlns:a16="http://schemas.microsoft.com/office/drawing/2014/main" id="{51E11393-7995-495D-89DD-CEB6D45681A3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2" name="그룹 142">
              <a:extLst>
                <a:ext uri="{FF2B5EF4-FFF2-40B4-BE49-F238E27FC236}">
                  <a16:creationId xmlns:a16="http://schemas.microsoft.com/office/drawing/2014/main" id="{B3D0DC7D-5518-43F8-83FA-07B8AEB21371}"/>
                </a:ext>
              </a:extLst>
            </p:cNvPr>
            <p:cNvGrpSpPr/>
            <p:nvPr/>
          </p:nvGrpSpPr>
          <p:grpSpPr>
            <a:xfrm>
              <a:off x="9224285" y="4746633"/>
              <a:ext cx="323855" cy="323855"/>
              <a:chOff x="2460435" y="1380960"/>
              <a:chExt cx="914400" cy="914400"/>
            </a:xfrm>
          </p:grpSpPr>
          <p:sp>
            <p:nvSpPr>
              <p:cNvPr id="145" name="타원 143">
                <a:extLst>
                  <a:ext uri="{FF2B5EF4-FFF2-40B4-BE49-F238E27FC236}">
                    <a16:creationId xmlns:a16="http://schemas.microsoft.com/office/drawing/2014/main" id="{8655A5DB-DF6C-4747-869C-6BDD01E6E40C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타원 144">
                <a:extLst>
                  <a:ext uri="{FF2B5EF4-FFF2-40B4-BE49-F238E27FC236}">
                    <a16:creationId xmlns:a16="http://schemas.microsoft.com/office/drawing/2014/main" id="{0AD06994-7B59-4598-B404-FEEA4885342B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Block Arc 11">
                <a:extLst>
                  <a:ext uri="{FF2B5EF4-FFF2-40B4-BE49-F238E27FC236}">
                    <a16:creationId xmlns:a16="http://schemas.microsoft.com/office/drawing/2014/main" id="{5590EF31-B568-4589-B423-C7BB253B84AC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3" name="그룹 146">
              <a:extLst>
                <a:ext uri="{FF2B5EF4-FFF2-40B4-BE49-F238E27FC236}">
                  <a16:creationId xmlns:a16="http://schemas.microsoft.com/office/drawing/2014/main" id="{E3958F39-5D8F-4A7F-A11E-A8375DC5A0A1}"/>
                </a:ext>
              </a:extLst>
            </p:cNvPr>
            <p:cNvGrpSpPr/>
            <p:nvPr/>
          </p:nvGrpSpPr>
          <p:grpSpPr>
            <a:xfrm>
              <a:off x="8655270" y="4626889"/>
              <a:ext cx="323855" cy="323855"/>
              <a:chOff x="2460435" y="1380960"/>
              <a:chExt cx="914400" cy="914400"/>
            </a:xfrm>
          </p:grpSpPr>
          <p:sp>
            <p:nvSpPr>
              <p:cNvPr id="142" name="타원 147">
                <a:extLst>
                  <a:ext uri="{FF2B5EF4-FFF2-40B4-BE49-F238E27FC236}">
                    <a16:creationId xmlns:a16="http://schemas.microsoft.com/office/drawing/2014/main" id="{7B6301DB-6123-4334-8A2A-471F70231E44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3" name="타원 148">
                <a:extLst>
                  <a:ext uri="{FF2B5EF4-FFF2-40B4-BE49-F238E27FC236}">
                    <a16:creationId xmlns:a16="http://schemas.microsoft.com/office/drawing/2014/main" id="{E7438ACA-5835-4221-8546-80EE2556C602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4" name="Block Arc 11">
                <a:extLst>
                  <a:ext uri="{FF2B5EF4-FFF2-40B4-BE49-F238E27FC236}">
                    <a16:creationId xmlns:a16="http://schemas.microsoft.com/office/drawing/2014/main" id="{0646C6F4-59FE-42EE-9882-C85ACB286BB7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4" name="그룹 150">
              <a:extLst>
                <a:ext uri="{FF2B5EF4-FFF2-40B4-BE49-F238E27FC236}">
                  <a16:creationId xmlns:a16="http://schemas.microsoft.com/office/drawing/2014/main" id="{99337922-4A79-44E4-B0D1-526A3C7334DA}"/>
                </a:ext>
              </a:extLst>
            </p:cNvPr>
            <p:cNvGrpSpPr/>
            <p:nvPr/>
          </p:nvGrpSpPr>
          <p:grpSpPr>
            <a:xfrm>
              <a:off x="9916518" y="5113771"/>
              <a:ext cx="323855" cy="323855"/>
              <a:chOff x="2460435" y="1380960"/>
              <a:chExt cx="914400" cy="914400"/>
            </a:xfrm>
          </p:grpSpPr>
          <p:sp>
            <p:nvSpPr>
              <p:cNvPr id="139" name="타원 151">
                <a:extLst>
                  <a:ext uri="{FF2B5EF4-FFF2-40B4-BE49-F238E27FC236}">
                    <a16:creationId xmlns:a16="http://schemas.microsoft.com/office/drawing/2014/main" id="{41E06677-6D20-495D-8686-7FC2FDEBAFEF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0" name="타원 152">
                <a:extLst>
                  <a:ext uri="{FF2B5EF4-FFF2-40B4-BE49-F238E27FC236}">
                    <a16:creationId xmlns:a16="http://schemas.microsoft.com/office/drawing/2014/main" id="{223A66C1-074C-4F3D-9083-59515C1E0051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1" name="Block Arc 11">
                <a:extLst>
                  <a:ext uri="{FF2B5EF4-FFF2-40B4-BE49-F238E27FC236}">
                    <a16:creationId xmlns:a16="http://schemas.microsoft.com/office/drawing/2014/main" id="{6C6058D2-9E4C-44F8-BE03-5FDA31B9924C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5" name="그룹 154">
              <a:extLst>
                <a:ext uri="{FF2B5EF4-FFF2-40B4-BE49-F238E27FC236}">
                  <a16:creationId xmlns:a16="http://schemas.microsoft.com/office/drawing/2014/main" id="{7CF13D29-5CB6-4789-B2AF-88C73427612E}"/>
                </a:ext>
              </a:extLst>
            </p:cNvPr>
            <p:cNvGrpSpPr/>
            <p:nvPr/>
          </p:nvGrpSpPr>
          <p:grpSpPr>
            <a:xfrm>
              <a:off x="10298945" y="4975198"/>
              <a:ext cx="323855" cy="323855"/>
              <a:chOff x="2460435" y="1380960"/>
              <a:chExt cx="914400" cy="914400"/>
            </a:xfrm>
          </p:grpSpPr>
          <p:sp>
            <p:nvSpPr>
              <p:cNvPr id="136" name="타원 155">
                <a:extLst>
                  <a:ext uri="{FF2B5EF4-FFF2-40B4-BE49-F238E27FC236}">
                    <a16:creationId xmlns:a16="http://schemas.microsoft.com/office/drawing/2014/main" id="{0B54A375-6A82-427F-85F8-56335E868207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타원 156">
                <a:extLst>
                  <a:ext uri="{FF2B5EF4-FFF2-40B4-BE49-F238E27FC236}">
                    <a16:creationId xmlns:a16="http://schemas.microsoft.com/office/drawing/2014/main" id="{A0E735F7-FB15-4BFB-9766-568BF9C8B12B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Block Arc 11">
                <a:extLst>
                  <a:ext uri="{FF2B5EF4-FFF2-40B4-BE49-F238E27FC236}">
                    <a16:creationId xmlns:a16="http://schemas.microsoft.com/office/drawing/2014/main" id="{88490735-EBA5-447D-8813-623246C0314F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6" name="그룹 158">
              <a:extLst>
                <a:ext uri="{FF2B5EF4-FFF2-40B4-BE49-F238E27FC236}">
                  <a16:creationId xmlns:a16="http://schemas.microsoft.com/office/drawing/2014/main" id="{EFFC0D7E-35B4-46EC-8B95-F27EC48859B5}"/>
                </a:ext>
              </a:extLst>
            </p:cNvPr>
            <p:cNvGrpSpPr/>
            <p:nvPr/>
          </p:nvGrpSpPr>
          <p:grpSpPr>
            <a:xfrm>
              <a:off x="10166449" y="4056201"/>
              <a:ext cx="323855" cy="323855"/>
              <a:chOff x="2460435" y="1380960"/>
              <a:chExt cx="914400" cy="914400"/>
            </a:xfrm>
          </p:grpSpPr>
          <p:sp>
            <p:nvSpPr>
              <p:cNvPr id="133" name="타원 159">
                <a:extLst>
                  <a:ext uri="{FF2B5EF4-FFF2-40B4-BE49-F238E27FC236}">
                    <a16:creationId xmlns:a16="http://schemas.microsoft.com/office/drawing/2014/main" id="{D08B6557-CE21-44CF-A2A3-0383915567D1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4" name="타원 160">
                <a:extLst>
                  <a:ext uri="{FF2B5EF4-FFF2-40B4-BE49-F238E27FC236}">
                    <a16:creationId xmlns:a16="http://schemas.microsoft.com/office/drawing/2014/main" id="{B73AB964-5F34-40AA-98A5-3AA255B3D53D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5" name="Block Arc 11">
                <a:extLst>
                  <a:ext uri="{FF2B5EF4-FFF2-40B4-BE49-F238E27FC236}">
                    <a16:creationId xmlns:a16="http://schemas.microsoft.com/office/drawing/2014/main" id="{B9E0EC2B-1F64-41E2-9D96-D6E1C0BEF3DD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7" name="그룹 162">
              <a:extLst>
                <a:ext uri="{FF2B5EF4-FFF2-40B4-BE49-F238E27FC236}">
                  <a16:creationId xmlns:a16="http://schemas.microsoft.com/office/drawing/2014/main" id="{FD927C8A-D204-4F72-BA90-AF77583332FC}"/>
                </a:ext>
              </a:extLst>
            </p:cNvPr>
            <p:cNvGrpSpPr/>
            <p:nvPr/>
          </p:nvGrpSpPr>
          <p:grpSpPr>
            <a:xfrm>
              <a:off x="10419607" y="4404643"/>
              <a:ext cx="323855" cy="323855"/>
              <a:chOff x="2460435" y="1380960"/>
              <a:chExt cx="914400" cy="914400"/>
            </a:xfrm>
          </p:grpSpPr>
          <p:sp>
            <p:nvSpPr>
              <p:cNvPr id="130" name="타원 163">
                <a:extLst>
                  <a:ext uri="{FF2B5EF4-FFF2-40B4-BE49-F238E27FC236}">
                    <a16:creationId xmlns:a16="http://schemas.microsoft.com/office/drawing/2014/main" id="{6B832197-4609-4A0E-9278-2F2B1C3B90F7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타원 164">
                <a:extLst>
                  <a:ext uri="{FF2B5EF4-FFF2-40B4-BE49-F238E27FC236}">
                    <a16:creationId xmlns:a16="http://schemas.microsoft.com/office/drawing/2014/main" id="{C0E89D3E-3E78-4686-B50C-DF63039ED002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2" name="Block Arc 11">
                <a:extLst>
                  <a:ext uri="{FF2B5EF4-FFF2-40B4-BE49-F238E27FC236}">
                    <a16:creationId xmlns:a16="http://schemas.microsoft.com/office/drawing/2014/main" id="{A2349767-3B38-4F22-A1F7-89DD11E14977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8" name="그룹 166">
              <a:extLst>
                <a:ext uri="{FF2B5EF4-FFF2-40B4-BE49-F238E27FC236}">
                  <a16:creationId xmlns:a16="http://schemas.microsoft.com/office/drawing/2014/main" id="{8FEDF72E-404D-40A6-8070-ED74610AB7E2}"/>
                </a:ext>
              </a:extLst>
            </p:cNvPr>
            <p:cNvGrpSpPr/>
            <p:nvPr/>
          </p:nvGrpSpPr>
          <p:grpSpPr>
            <a:xfrm>
              <a:off x="10581475" y="4751669"/>
              <a:ext cx="323855" cy="323855"/>
              <a:chOff x="2460435" y="1380960"/>
              <a:chExt cx="914400" cy="914400"/>
            </a:xfrm>
          </p:grpSpPr>
          <p:sp>
            <p:nvSpPr>
              <p:cNvPr id="127" name="타원 167">
                <a:extLst>
                  <a:ext uri="{FF2B5EF4-FFF2-40B4-BE49-F238E27FC236}">
                    <a16:creationId xmlns:a16="http://schemas.microsoft.com/office/drawing/2014/main" id="{92459B76-A9B1-4BDA-A375-665127BDEE69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타원 168">
                <a:extLst>
                  <a:ext uri="{FF2B5EF4-FFF2-40B4-BE49-F238E27FC236}">
                    <a16:creationId xmlns:a16="http://schemas.microsoft.com/office/drawing/2014/main" id="{46177A38-1356-4688-90AF-63FE832F01B1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Block Arc 11">
                <a:extLst>
                  <a:ext uri="{FF2B5EF4-FFF2-40B4-BE49-F238E27FC236}">
                    <a16:creationId xmlns:a16="http://schemas.microsoft.com/office/drawing/2014/main" id="{45D5038C-8F23-4733-B2B5-CB4AC12DF0BC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9" name="그룹 170">
              <a:extLst>
                <a:ext uri="{FF2B5EF4-FFF2-40B4-BE49-F238E27FC236}">
                  <a16:creationId xmlns:a16="http://schemas.microsoft.com/office/drawing/2014/main" id="{CCDFC690-EBFE-4744-9A9C-6B0F59E113A9}"/>
                </a:ext>
              </a:extLst>
            </p:cNvPr>
            <p:cNvGrpSpPr/>
            <p:nvPr/>
          </p:nvGrpSpPr>
          <p:grpSpPr>
            <a:xfrm>
              <a:off x="9978226" y="4758768"/>
              <a:ext cx="323855" cy="323855"/>
              <a:chOff x="2460435" y="1380960"/>
              <a:chExt cx="914400" cy="914400"/>
            </a:xfrm>
          </p:grpSpPr>
          <p:sp>
            <p:nvSpPr>
              <p:cNvPr id="124" name="타원 171">
                <a:extLst>
                  <a:ext uri="{FF2B5EF4-FFF2-40B4-BE49-F238E27FC236}">
                    <a16:creationId xmlns:a16="http://schemas.microsoft.com/office/drawing/2014/main" id="{8DD72D32-6050-4B24-9D04-A5C74AE185AC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타원 172">
                <a:extLst>
                  <a:ext uri="{FF2B5EF4-FFF2-40B4-BE49-F238E27FC236}">
                    <a16:creationId xmlns:a16="http://schemas.microsoft.com/office/drawing/2014/main" id="{A2E0CBCF-A03C-48CF-829B-F1010610FC53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Block Arc 11">
                <a:extLst>
                  <a:ext uri="{FF2B5EF4-FFF2-40B4-BE49-F238E27FC236}">
                    <a16:creationId xmlns:a16="http://schemas.microsoft.com/office/drawing/2014/main" id="{2D6C2019-B23F-4536-909D-2F8574AFA61A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0" name="그룹 174">
              <a:extLst>
                <a:ext uri="{FF2B5EF4-FFF2-40B4-BE49-F238E27FC236}">
                  <a16:creationId xmlns:a16="http://schemas.microsoft.com/office/drawing/2014/main" id="{DEAD696E-4A93-48C0-8CE6-ECB9A673EE48}"/>
                </a:ext>
              </a:extLst>
            </p:cNvPr>
            <p:cNvGrpSpPr/>
            <p:nvPr/>
          </p:nvGrpSpPr>
          <p:grpSpPr>
            <a:xfrm>
              <a:off x="10614052" y="5188124"/>
              <a:ext cx="323855" cy="323855"/>
              <a:chOff x="2460435" y="1380960"/>
              <a:chExt cx="914400" cy="914400"/>
            </a:xfrm>
          </p:grpSpPr>
          <p:sp>
            <p:nvSpPr>
              <p:cNvPr id="121" name="타원 175">
                <a:extLst>
                  <a:ext uri="{FF2B5EF4-FFF2-40B4-BE49-F238E27FC236}">
                    <a16:creationId xmlns:a16="http://schemas.microsoft.com/office/drawing/2014/main" id="{59CB1AAB-D598-419D-9FB8-FB476CF651F2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타원 176">
                <a:extLst>
                  <a:ext uri="{FF2B5EF4-FFF2-40B4-BE49-F238E27FC236}">
                    <a16:creationId xmlns:a16="http://schemas.microsoft.com/office/drawing/2014/main" id="{4FB5A4FA-9C02-47D8-BB6F-324455F98CFA}"/>
                  </a:ext>
                </a:extLst>
              </p:cNvPr>
              <p:cNvSpPr/>
              <p:nvPr/>
            </p:nvSpPr>
            <p:spPr>
              <a:xfrm>
                <a:off x="2529738" y="1453602"/>
                <a:ext cx="778252" cy="7782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Block Arc 11">
                <a:extLst>
                  <a:ext uri="{FF2B5EF4-FFF2-40B4-BE49-F238E27FC236}">
                    <a16:creationId xmlns:a16="http://schemas.microsoft.com/office/drawing/2014/main" id="{EAB11853-74A0-4447-A511-D6BDB14B2968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8" name="그룹 151">
            <a:extLst>
              <a:ext uri="{FF2B5EF4-FFF2-40B4-BE49-F238E27FC236}">
                <a16:creationId xmlns:a16="http://schemas.microsoft.com/office/drawing/2014/main" id="{81100C24-88B6-4C14-93FE-1700124062A9}"/>
              </a:ext>
            </a:extLst>
          </p:cNvPr>
          <p:cNvGrpSpPr/>
          <p:nvPr/>
        </p:nvGrpSpPr>
        <p:grpSpPr>
          <a:xfrm>
            <a:off x="2651292" y="4124558"/>
            <a:ext cx="1636976" cy="2402746"/>
            <a:chOff x="11126204" y="3714499"/>
            <a:chExt cx="1768668" cy="2596044"/>
          </a:xfrm>
        </p:grpSpPr>
        <p:grpSp>
          <p:nvGrpSpPr>
            <p:cNvPr id="179" name="그룹 55">
              <a:extLst>
                <a:ext uri="{FF2B5EF4-FFF2-40B4-BE49-F238E27FC236}">
                  <a16:creationId xmlns:a16="http://schemas.microsoft.com/office/drawing/2014/main" id="{2BA9B41D-3291-448E-A09E-DC2F12A200B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584527" y="5417824"/>
              <a:ext cx="1036972" cy="892719"/>
              <a:chOff x="7521194" y="5284915"/>
              <a:chExt cx="1137987" cy="979683"/>
            </a:xfrm>
          </p:grpSpPr>
          <p:grpSp>
            <p:nvGrpSpPr>
              <p:cNvPr id="189" name="Group 7">
                <a:extLst>
                  <a:ext uri="{FF2B5EF4-FFF2-40B4-BE49-F238E27FC236}">
                    <a16:creationId xmlns:a16="http://schemas.microsoft.com/office/drawing/2014/main" id="{136DA690-ED3D-45FE-996D-183E7ADD548D}"/>
                  </a:ext>
                </a:extLst>
              </p:cNvPr>
              <p:cNvGrpSpPr/>
              <p:nvPr/>
            </p:nvGrpSpPr>
            <p:grpSpPr>
              <a:xfrm>
                <a:off x="7521194" y="5284915"/>
                <a:ext cx="1137987" cy="979683"/>
                <a:chOff x="5580112" y="4160675"/>
                <a:chExt cx="2016224" cy="1735751"/>
              </a:xfrm>
            </p:grpSpPr>
            <p:sp>
              <p:nvSpPr>
                <p:cNvPr id="191" name="Trapezoid 1">
                  <a:extLst>
                    <a:ext uri="{FF2B5EF4-FFF2-40B4-BE49-F238E27FC236}">
                      <a16:creationId xmlns:a16="http://schemas.microsoft.com/office/drawing/2014/main" id="{69A53F65-B307-49CF-935E-1306E90F3110}"/>
                    </a:ext>
                  </a:extLst>
                </p:cNvPr>
                <p:cNvSpPr/>
                <p:nvPr/>
              </p:nvSpPr>
              <p:spPr>
                <a:xfrm rot="10800000">
                  <a:off x="5796136" y="4653136"/>
                  <a:ext cx="1584176" cy="1243290"/>
                </a:xfrm>
                <a:custGeom>
                  <a:avLst/>
                  <a:gdLst>
                    <a:gd name="connsiteX0" fmla="*/ 0 w 1584176"/>
                    <a:gd name="connsiteY0" fmla="*/ 1216152 h 1216152"/>
                    <a:gd name="connsiteX1" fmla="*/ 304038 w 1584176"/>
                    <a:gd name="connsiteY1" fmla="*/ 0 h 1216152"/>
                    <a:gd name="connsiteX2" fmla="*/ 1280138 w 1584176"/>
                    <a:gd name="connsiteY2" fmla="*/ 0 h 1216152"/>
                    <a:gd name="connsiteX3" fmla="*/ 1584176 w 1584176"/>
                    <a:gd name="connsiteY3" fmla="*/ 1216152 h 1216152"/>
                    <a:gd name="connsiteX4" fmla="*/ 0 w 1584176"/>
                    <a:gd name="connsiteY4" fmla="*/ 1216152 h 1216152"/>
                    <a:gd name="connsiteX0" fmla="*/ 0 w 1584176"/>
                    <a:gd name="connsiteY0" fmla="*/ 1235792 h 1235792"/>
                    <a:gd name="connsiteX1" fmla="*/ 304038 w 1584176"/>
                    <a:gd name="connsiteY1" fmla="*/ 19640 h 1235792"/>
                    <a:gd name="connsiteX2" fmla="*/ 1280138 w 1584176"/>
                    <a:gd name="connsiteY2" fmla="*/ 19640 h 1235792"/>
                    <a:gd name="connsiteX3" fmla="*/ 1584176 w 1584176"/>
                    <a:gd name="connsiteY3" fmla="*/ 1235792 h 1235792"/>
                    <a:gd name="connsiteX4" fmla="*/ 0 w 1584176"/>
                    <a:gd name="connsiteY4" fmla="*/ 1235792 h 1235792"/>
                    <a:gd name="connsiteX0" fmla="*/ 0 w 1584176"/>
                    <a:gd name="connsiteY0" fmla="*/ 1243290 h 1243290"/>
                    <a:gd name="connsiteX1" fmla="*/ 304038 w 1584176"/>
                    <a:gd name="connsiteY1" fmla="*/ 27138 h 1243290"/>
                    <a:gd name="connsiteX2" fmla="*/ 1280138 w 1584176"/>
                    <a:gd name="connsiteY2" fmla="*/ 27138 h 1243290"/>
                    <a:gd name="connsiteX3" fmla="*/ 1584176 w 1584176"/>
                    <a:gd name="connsiteY3" fmla="*/ 1243290 h 1243290"/>
                    <a:gd name="connsiteX4" fmla="*/ 0 w 1584176"/>
                    <a:gd name="connsiteY4" fmla="*/ 1243290 h 1243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84176" h="1243290">
                      <a:moveTo>
                        <a:pt x="0" y="1243290"/>
                      </a:moveTo>
                      <a:lnTo>
                        <a:pt x="304038" y="27138"/>
                      </a:lnTo>
                      <a:cubicBezTo>
                        <a:pt x="629405" y="-57"/>
                        <a:pt x="941174" y="-17053"/>
                        <a:pt x="1280138" y="27138"/>
                      </a:cubicBezTo>
                      <a:lnTo>
                        <a:pt x="1584176" y="1243290"/>
                      </a:lnTo>
                      <a:lnTo>
                        <a:pt x="0" y="124329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2" name="Trapezoid 6">
                  <a:extLst>
                    <a:ext uri="{FF2B5EF4-FFF2-40B4-BE49-F238E27FC236}">
                      <a16:creationId xmlns:a16="http://schemas.microsoft.com/office/drawing/2014/main" id="{0BCEEA06-1121-448A-9226-640621233319}"/>
                    </a:ext>
                  </a:extLst>
                </p:cNvPr>
                <p:cNvSpPr/>
                <p:nvPr/>
              </p:nvSpPr>
              <p:spPr>
                <a:xfrm rot="10800000">
                  <a:off x="5580112" y="4312147"/>
                  <a:ext cx="2016224" cy="471979"/>
                </a:xfrm>
                <a:custGeom>
                  <a:avLst/>
                  <a:gdLst>
                    <a:gd name="connsiteX0" fmla="*/ 0 w 2016224"/>
                    <a:gd name="connsiteY0" fmla="*/ 360040 h 360040"/>
                    <a:gd name="connsiteX1" fmla="*/ 128109 w 2016224"/>
                    <a:gd name="connsiteY1" fmla="*/ 0 h 360040"/>
                    <a:gd name="connsiteX2" fmla="*/ 1888115 w 2016224"/>
                    <a:gd name="connsiteY2" fmla="*/ 0 h 360040"/>
                    <a:gd name="connsiteX3" fmla="*/ 2016224 w 2016224"/>
                    <a:gd name="connsiteY3" fmla="*/ 360040 h 360040"/>
                    <a:gd name="connsiteX4" fmla="*/ 0 w 2016224"/>
                    <a:gd name="connsiteY4" fmla="*/ 360040 h 360040"/>
                    <a:gd name="connsiteX0" fmla="*/ 0 w 2016224"/>
                    <a:gd name="connsiteY0" fmla="*/ 431046 h 431046"/>
                    <a:gd name="connsiteX1" fmla="*/ 128109 w 2016224"/>
                    <a:gd name="connsiteY1" fmla="*/ 71006 h 431046"/>
                    <a:gd name="connsiteX2" fmla="*/ 1888115 w 2016224"/>
                    <a:gd name="connsiteY2" fmla="*/ 71006 h 431046"/>
                    <a:gd name="connsiteX3" fmla="*/ 2016224 w 2016224"/>
                    <a:gd name="connsiteY3" fmla="*/ 431046 h 431046"/>
                    <a:gd name="connsiteX4" fmla="*/ 0 w 2016224"/>
                    <a:gd name="connsiteY4" fmla="*/ 431046 h 431046"/>
                    <a:gd name="connsiteX0" fmla="*/ 0 w 2016224"/>
                    <a:gd name="connsiteY0" fmla="*/ 458241 h 458241"/>
                    <a:gd name="connsiteX1" fmla="*/ 128109 w 2016224"/>
                    <a:gd name="connsiteY1" fmla="*/ 98201 h 458241"/>
                    <a:gd name="connsiteX2" fmla="*/ 1888115 w 2016224"/>
                    <a:gd name="connsiteY2" fmla="*/ 98201 h 458241"/>
                    <a:gd name="connsiteX3" fmla="*/ 2016224 w 2016224"/>
                    <a:gd name="connsiteY3" fmla="*/ 458241 h 458241"/>
                    <a:gd name="connsiteX4" fmla="*/ 0 w 2016224"/>
                    <a:gd name="connsiteY4" fmla="*/ 458241 h 458241"/>
                    <a:gd name="connsiteX0" fmla="*/ 0 w 2016224"/>
                    <a:gd name="connsiteY0" fmla="*/ 465296 h 465296"/>
                    <a:gd name="connsiteX1" fmla="*/ 128109 w 2016224"/>
                    <a:gd name="connsiteY1" fmla="*/ 105256 h 465296"/>
                    <a:gd name="connsiteX2" fmla="*/ 1888115 w 2016224"/>
                    <a:gd name="connsiteY2" fmla="*/ 105256 h 465296"/>
                    <a:gd name="connsiteX3" fmla="*/ 2016224 w 2016224"/>
                    <a:gd name="connsiteY3" fmla="*/ 465296 h 465296"/>
                    <a:gd name="connsiteX4" fmla="*/ 0 w 2016224"/>
                    <a:gd name="connsiteY4" fmla="*/ 465296 h 465296"/>
                    <a:gd name="connsiteX0" fmla="*/ 0 w 2016224"/>
                    <a:gd name="connsiteY0" fmla="*/ 471979 h 471979"/>
                    <a:gd name="connsiteX1" fmla="*/ 128109 w 2016224"/>
                    <a:gd name="connsiteY1" fmla="*/ 111939 h 471979"/>
                    <a:gd name="connsiteX2" fmla="*/ 1888115 w 2016224"/>
                    <a:gd name="connsiteY2" fmla="*/ 111939 h 471979"/>
                    <a:gd name="connsiteX3" fmla="*/ 2016224 w 2016224"/>
                    <a:gd name="connsiteY3" fmla="*/ 471979 h 471979"/>
                    <a:gd name="connsiteX4" fmla="*/ 0 w 2016224"/>
                    <a:gd name="connsiteY4" fmla="*/ 471979 h 471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6224" h="471979">
                      <a:moveTo>
                        <a:pt x="0" y="471979"/>
                      </a:moveTo>
                      <a:lnTo>
                        <a:pt x="128109" y="111939"/>
                      </a:lnTo>
                      <a:cubicBezTo>
                        <a:pt x="572010" y="-7034"/>
                        <a:pt x="1260655" y="-64822"/>
                        <a:pt x="1888115" y="111939"/>
                      </a:cubicBezTo>
                      <a:lnTo>
                        <a:pt x="2016224" y="471979"/>
                      </a:lnTo>
                      <a:lnTo>
                        <a:pt x="0" y="47197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Oval 5">
                  <a:extLst>
                    <a:ext uri="{FF2B5EF4-FFF2-40B4-BE49-F238E27FC236}">
                      <a16:creationId xmlns:a16="http://schemas.microsoft.com/office/drawing/2014/main" id="{387D820B-3C36-4ED0-AF0C-56C966A23E26}"/>
                    </a:ext>
                  </a:extLst>
                </p:cNvPr>
                <p:cNvSpPr/>
                <p:nvPr/>
              </p:nvSpPr>
              <p:spPr>
                <a:xfrm>
                  <a:off x="5580223" y="4160675"/>
                  <a:ext cx="2016000" cy="302944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0" name="Chord 23">
                <a:extLst>
                  <a:ext uri="{FF2B5EF4-FFF2-40B4-BE49-F238E27FC236}">
                    <a16:creationId xmlns:a16="http://schemas.microsoft.com/office/drawing/2014/main" id="{92561317-3C51-46FD-93F0-515922422CC6}"/>
                  </a:ext>
                </a:extLst>
              </p:cNvPr>
              <p:cNvSpPr/>
              <p:nvPr/>
            </p:nvSpPr>
            <p:spPr>
              <a:xfrm>
                <a:off x="7788585" y="5310276"/>
                <a:ext cx="578589" cy="141955"/>
              </a:xfrm>
              <a:custGeom>
                <a:avLst/>
                <a:gdLst>
                  <a:gd name="connsiteX0" fmla="*/ 115433 w 914400"/>
                  <a:gd name="connsiteY0" fmla="*/ 153510 h 914400"/>
                  <a:gd name="connsiteX1" fmla="*/ 462323 w 914400"/>
                  <a:gd name="connsiteY1" fmla="*/ 28 h 914400"/>
                  <a:gd name="connsiteX2" fmla="*/ 805686 w 914400"/>
                  <a:gd name="connsiteY2" fmla="*/ 161244 h 914400"/>
                  <a:gd name="connsiteX3" fmla="*/ 115433 w 914400"/>
                  <a:gd name="connsiteY3" fmla="*/ 153510 h 914400"/>
                  <a:gd name="connsiteX0" fmla="*/ 0 w 723591"/>
                  <a:gd name="connsiteY0" fmla="*/ 177315 h 177532"/>
                  <a:gd name="connsiteX1" fmla="*/ 380228 w 723591"/>
                  <a:gd name="connsiteY1" fmla="*/ 21 h 177532"/>
                  <a:gd name="connsiteX2" fmla="*/ 723591 w 723591"/>
                  <a:gd name="connsiteY2" fmla="*/ 161237 h 177532"/>
                  <a:gd name="connsiteX3" fmla="*/ 0 w 723591"/>
                  <a:gd name="connsiteY3" fmla="*/ 177315 h 177532"/>
                  <a:gd name="connsiteX0" fmla="*/ 0 w 759310"/>
                  <a:gd name="connsiteY0" fmla="*/ 177315 h 185049"/>
                  <a:gd name="connsiteX1" fmla="*/ 380228 w 759310"/>
                  <a:gd name="connsiteY1" fmla="*/ 21 h 185049"/>
                  <a:gd name="connsiteX2" fmla="*/ 759310 w 759310"/>
                  <a:gd name="connsiteY2" fmla="*/ 185049 h 185049"/>
                  <a:gd name="connsiteX3" fmla="*/ 0 w 759310"/>
                  <a:gd name="connsiteY3" fmla="*/ 177315 h 185049"/>
                  <a:gd name="connsiteX0" fmla="*/ 0 w 759310"/>
                  <a:gd name="connsiteY0" fmla="*/ 177315 h 188144"/>
                  <a:gd name="connsiteX1" fmla="*/ 380228 w 759310"/>
                  <a:gd name="connsiteY1" fmla="*/ 21 h 188144"/>
                  <a:gd name="connsiteX2" fmla="*/ 759310 w 759310"/>
                  <a:gd name="connsiteY2" fmla="*/ 185049 h 188144"/>
                  <a:gd name="connsiteX3" fmla="*/ 0 w 759310"/>
                  <a:gd name="connsiteY3" fmla="*/ 177315 h 188144"/>
                  <a:gd name="connsiteX0" fmla="*/ 0 w 759310"/>
                  <a:gd name="connsiteY0" fmla="*/ 177315 h 191233"/>
                  <a:gd name="connsiteX1" fmla="*/ 380228 w 759310"/>
                  <a:gd name="connsiteY1" fmla="*/ 21 h 191233"/>
                  <a:gd name="connsiteX2" fmla="*/ 759310 w 759310"/>
                  <a:gd name="connsiteY2" fmla="*/ 185049 h 191233"/>
                  <a:gd name="connsiteX3" fmla="*/ 0 w 759310"/>
                  <a:gd name="connsiteY3" fmla="*/ 177315 h 191233"/>
                  <a:gd name="connsiteX0" fmla="*/ 0 w 759310"/>
                  <a:gd name="connsiteY0" fmla="*/ 177315 h 187572"/>
                  <a:gd name="connsiteX1" fmla="*/ 380228 w 759310"/>
                  <a:gd name="connsiteY1" fmla="*/ 21 h 187572"/>
                  <a:gd name="connsiteX2" fmla="*/ 759310 w 759310"/>
                  <a:gd name="connsiteY2" fmla="*/ 177905 h 187572"/>
                  <a:gd name="connsiteX3" fmla="*/ 0 w 759310"/>
                  <a:gd name="connsiteY3" fmla="*/ 177315 h 187572"/>
                  <a:gd name="connsiteX0" fmla="*/ 0 w 768835"/>
                  <a:gd name="connsiteY0" fmla="*/ 177315 h 188632"/>
                  <a:gd name="connsiteX1" fmla="*/ 380228 w 768835"/>
                  <a:gd name="connsiteY1" fmla="*/ 21 h 188632"/>
                  <a:gd name="connsiteX2" fmla="*/ 768835 w 768835"/>
                  <a:gd name="connsiteY2" fmla="*/ 180287 h 188632"/>
                  <a:gd name="connsiteX3" fmla="*/ 0 w 768835"/>
                  <a:gd name="connsiteY3" fmla="*/ 177315 h 18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835" h="188632">
                    <a:moveTo>
                      <a:pt x="0" y="177315"/>
                    </a:moveTo>
                    <a:cubicBezTo>
                      <a:pt x="87950" y="78338"/>
                      <a:pt x="247828" y="-1462"/>
                      <a:pt x="380228" y="21"/>
                    </a:cubicBezTo>
                    <a:cubicBezTo>
                      <a:pt x="512627" y="1505"/>
                      <a:pt x="683125" y="79364"/>
                      <a:pt x="768835" y="180287"/>
                    </a:cubicBezTo>
                    <a:cubicBezTo>
                      <a:pt x="513351" y="189616"/>
                      <a:pt x="257866" y="194180"/>
                      <a:pt x="0" y="1773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0" name="그룹 75">
              <a:extLst>
                <a:ext uri="{FF2B5EF4-FFF2-40B4-BE49-F238E27FC236}">
                  <a16:creationId xmlns:a16="http://schemas.microsoft.com/office/drawing/2014/main" id="{05AA7541-3908-4FE9-BEC1-7832CC9ED40B}"/>
                </a:ext>
              </a:extLst>
            </p:cNvPr>
            <p:cNvGrpSpPr/>
            <p:nvPr/>
          </p:nvGrpSpPr>
          <p:grpSpPr>
            <a:xfrm>
              <a:off x="11510463" y="4123539"/>
              <a:ext cx="865366" cy="1319311"/>
              <a:chOff x="9117594" y="933321"/>
              <a:chExt cx="723230" cy="1244771"/>
            </a:xfrm>
            <a:solidFill>
              <a:schemeClr val="accent4"/>
            </a:solidFill>
          </p:grpSpPr>
          <p:sp>
            <p:nvSpPr>
              <p:cNvPr id="187" name="자유형: 도형 74">
                <a:extLst>
                  <a:ext uri="{FF2B5EF4-FFF2-40B4-BE49-F238E27FC236}">
                    <a16:creationId xmlns:a16="http://schemas.microsoft.com/office/drawing/2014/main" id="{835060D4-21B5-404A-8CE1-FFD1E39054F8}"/>
                  </a:ext>
                </a:extLst>
              </p:cNvPr>
              <p:cNvSpPr/>
              <p:nvPr/>
            </p:nvSpPr>
            <p:spPr>
              <a:xfrm>
                <a:off x="9117594" y="1415892"/>
                <a:ext cx="506512" cy="762200"/>
              </a:xfrm>
              <a:custGeom>
                <a:avLst/>
                <a:gdLst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438200 h 762200"/>
                  <a:gd name="connsiteX16" fmla="*/ 491557 w 512281"/>
                  <a:gd name="connsiteY16" fmla="*/ 762200 h 762200"/>
                  <a:gd name="connsiteX17" fmla="*/ 455557 w 512281"/>
                  <a:gd name="connsiteY17" fmla="*/ 762200 h 762200"/>
                  <a:gd name="connsiteX18" fmla="*/ 455557 w 512281"/>
                  <a:gd name="connsiteY18" fmla="*/ 438200 h 762200"/>
                  <a:gd name="connsiteX19" fmla="*/ 463847 w 512281"/>
                  <a:gd name="connsiteY19" fmla="*/ 438200 h 762200"/>
                  <a:gd name="connsiteX20" fmla="*/ 469597 w 512281"/>
                  <a:gd name="connsiteY20" fmla="*/ 415506 h 762200"/>
                  <a:gd name="connsiteX21" fmla="*/ 445740 w 512281"/>
                  <a:gd name="connsiteY21" fmla="*/ 185658 h 762200"/>
                  <a:gd name="connsiteX22" fmla="*/ 324332 w 512281"/>
                  <a:gd name="connsiteY22" fmla="*/ 169856 h 762200"/>
                  <a:gd name="connsiteX23" fmla="*/ 396365 w 512281"/>
                  <a:gd name="connsiteY23" fmla="*/ 229971 h 762200"/>
                  <a:gd name="connsiteX24" fmla="*/ 359909 w 512281"/>
                  <a:gd name="connsiteY24" fmla="*/ 331785 h 762200"/>
                  <a:gd name="connsiteX25" fmla="*/ 229186 w 512281"/>
                  <a:gd name="connsiteY25" fmla="*/ 280446 h 762200"/>
                  <a:gd name="connsiteX26" fmla="*/ 270187 w 512281"/>
                  <a:gd name="connsiteY26" fmla="*/ 182003 h 762200"/>
                  <a:gd name="connsiteX27" fmla="*/ 187152 w 512281"/>
                  <a:gd name="connsiteY27" fmla="*/ 187343 h 762200"/>
                  <a:gd name="connsiteX28" fmla="*/ 8930 w 512281"/>
                  <a:gd name="connsiteY28" fmla="*/ 141575 h 762200"/>
                  <a:gd name="connsiteX29" fmla="*/ 44707 w 512281"/>
                  <a:gd name="connsiteY29" fmla="*/ 17122 h 762200"/>
                  <a:gd name="connsiteX30" fmla="*/ 109834 w 512281"/>
                  <a:gd name="connsiteY30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438200 h 762200"/>
                  <a:gd name="connsiteX16" fmla="*/ 491557 w 512281"/>
                  <a:gd name="connsiteY16" fmla="*/ 762200 h 762200"/>
                  <a:gd name="connsiteX17" fmla="*/ 455557 w 512281"/>
                  <a:gd name="connsiteY17" fmla="*/ 762200 h 762200"/>
                  <a:gd name="connsiteX18" fmla="*/ 455557 w 512281"/>
                  <a:gd name="connsiteY18" fmla="*/ 438200 h 762200"/>
                  <a:gd name="connsiteX19" fmla="*/ 469597 w 512281"/>
                  <a:gd name="connsiteY19" fmla="*/ 415506 h 762200"/>
                  <a:gd name="connsiteX20" fmla="*/ 445740 w 512281"/>
                  <a:gd name="connsiteY20" fmla="*/ 185658 h 762200"/>
                  <a:gd name="connsiteX21" fmla="*/ 324332 w 512281"/>
                  <a:gd name="connsiteY21" fmla="*/ 169856 h 762200"/>
                  <a:gd name="connsiteX22" fmla="*/ 396365 w 512281"/>
                  <a:gd name="connsiteY22" fmla="*/ 229971 h 762200"/>
                  <a:gd name="connsiteX23" fmla="*/ 359909 w 512281"/>
                  <a:gd name="connsiteY23" fmla="*/ 331785 h 762200"/>
                  <a:gd name="connsiteX24" fmla="*/ 229186 w 512281"/>
                  <a:gd name="connsiteY24" fmla="*/ 280446 h 762200"/>
                  <a:gd name="connsiteX25" fmla="*/ 270187 w 512281"/>
                  <a:gd name="connsiteY25" fmla="*/ 182003 h 762200"/>
                  <a:gd name="connsiteX26" fmla="*/ 187152 w 512281"/>
                  <a:gd name="connsiteY26" fmla="*/ 187343 h 762200"/>
                  <a:gd name="connsiteX27" fmla="*/ 8930 w 512281"/>
                  <a:gd name="connsiteY27" fmla="*/ 141575 h 762200"/>
                  <a:gd name="connsiteX28" fmla="*/ 44707 w 512281"/>
                  <a:gd name="connsiteY28" fmla="*/ 17122 h 762200"/>
                  <a:gd name="connsiteX29" fmla="*/ 109834 w 512281"/>
                  <a:gd name="connsiteY29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438200 h 762200"/>
                  <a:gd name="connsiteX16" fmla="*/ 491557 w 512281"/>
                  <a:gd name="connsiteY16" fmla="*/ 762200 h 762200"/>
                  <a:gd name="connsiteX17" fmla="*/ 455557 w 512281"/>
                  <a:gd name="connsiteY17" fmla="*/ 762200 h 762200"/>
                  <a:gd name="connsiteX18" fmla="*/ 455557 w 512281"/>
                  <a:gd name="connsiteY18" fmla="*/ 438200 h 762200"/>
                  <a:gd name="connsiteX19" fmla="*/ 445740 w 512281"/>
                  <a:gd name="connsiteY19" fmla="*/ 185658 h 762200"/>
                  <a:gd name="connsiteX20" fmla="*/ 324332 w 512281"/>
                  <a:gd name="connsiteY20" fmla="*/ 169856 h 762200"/>
                  <a:gd name="connsiteX21" fmla="*/ 396365 w 512281"/>
                  <a:gd name="connsiteY21" fmla="*/ 229971 h 762200"/>
                  <a:gd name="connsiteX22" fmla="*/ 359909 w 512281"/>
                  <a:gd name="connsiteY22" fmla="*/ 331785 h 762200"/>
                  <a:gd name="connsiteX23" fmla="*/ 229186 w 512281"/>
                  <a:gd name="connsiteY23" fmla="*/ 280446 h 762200"/>
                  <a:gd name="connsiteX24" fmla="*/ 270187 w 512281"/>
                  <a:gd name="connsiteY24" fmla="*/ 182003 h 762200"/>
                  <a:gd name="connsiteX25" fmla="*/ 187152 w 512281"/>
                  <a:gd name="connsiteY25" fmla="*/ 187343 h 762200"/>
                  <a:gd name="connsiteX26" fmla="*/ 8930 w 512281"/>
                  <a:gd name="connsiteY26" fmla="*/ 141575 h 762200"/>
                  <a:gd name="connsiteX27" fmla="*/ 44707 w 512281"/>
                  <a:gd name="connsiteY27" fmla="*/ 17122 h 762200"/>
                  <a:gd name="connsiteX28" fmla="*/ 109834 w 512281"/>
                  <a:gd name="connsiteY28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438200 h 762200"/>
                  <a:gd name="connsiteX16" fmla="*/ 491557 w 512281"/>
                  <a:gd name="connsiteY16" fmla="*/ 762200 h 762200"/>
                  <a:gd name="connsiteX17" fmla="*/ 455557 w 512281"/>
                  <a:gd name="connsiteY17" fmla="*/ 762200 h 762200"/>
                  <a:gd name="connsiteX18" fmla="*/ 455557 w 512281"/>
                  <a:gd name="connsiteY18" fmla="*/ 438200 h 762200"/>
                  <a:gd name="connsiteX19" fmla="*/ 440408 w 512281"/>
                  <a:gd name="connsiteY19" fmla="*/ 196322 h 762200"/>
                  <a:gd name="connsiteX20" fmla="*/ 324332 w 512281"/>
                  <a:gd name="connsiteY20" fmla="*/ 169856 h 762200"/>
                  <a:gd name="connsiteX21" fmla="*/ 396365 w 512281"/>
                  <a:gd name="connsiteY21" fmla="*/ 229971 h 762200"/>
                  <a:gd name="connsiteX22" fmla="*/ 359909 w 512281"/>
                  <a:gd name="connsiteY22" fmla="*/ 331785 h 762200"/>
                  <a:gd name="connsiteX23" fmla="*/ 229186 w 512281"/>
                  <a:gd name="connsiteY23" fmla="*/ 280446 h 762200"/>
                  <a:gd name="connsiteX24" fmla="*/ 270187 w 512281"/>
                  <a:gd name="connsiteY24" fmla="*/ 182003 h 762200"/>
                  <a:gd name="connsiteX25" fmla="*/ 187152 w 512281"/>
                  <a:gd name="connsiteY25" fmla="*/ 187343 h 762200"/>
                  <a:gd name="connsiteX26" fmla="*/ 8930 w 512281"/>
                  <a:gd name="connsiteY26" fmla="*/ 141575 h 762200"/>
                  <a:gd name="connsiteX27" fmla="*/ 44707 w 512281"/>
                  <a:gd name="connsiteY27" fmla="*/ 17122 h 762200"/>
                  <a:gd name="connsiteX28" fmla="*/ 109834 w 512281"/>
                  <a:gd name="connsiteY28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438200 h 762200"/>
                  <a:gd name="connsiteX16" fmla="*/ 491557 w 512281"/>
                  <a:gd name="connsiteY16" fmla="*/ 762200 h 762200"/>
                  <a:gd name="connsiteX17" fmla="*/ 455557 w 512281"/>
                  <a:gd name="connsiteY17" fmla="*/ 762200 h 762200"/>
                  <a:gd name="connsiteX18" fmla="*/ 455557 w 512281"/>
                  <a:gd name="connsiteY18" fmla="*/ 438200 h 762200"/>
                  <a:gd name="connsiteX19" fmla="*/ 440408 w 512281"/>
                  <a:gd name="connsiteY19" fmla="*/ 196322 h 762200"/>
                  <a:gd name="connsiteX20" fmla="*/ 324332 w 512281"/>
                  <a:gd name="connsiteY20" fmla="*/ 169856 h 762200"/>
                  <a:gd name="connsiteX21" fmla="*/ 396365 w 512281"/>
                  <a:gd name="connsiteY21" fmla="*/ 229971 h 762200"/>
                  <a:gd name="connsiteX22" fmla="*/ 359909 w 512281"/>
                  <a:gd name="connsiteY22" fmla="*/ 331785 h 762200"/>
                  <a:gd name="connsiteX23" fmla="*/ 229186 w 512281"/>
                  <a:gd name="connsiteY23" fmla="*/ 280446 h 762200"/>
                  <a:gd name="connsiteX24" fmla="*/ 270187 w 512281"/>
                  <a:gd name="connsiteY24" fmla="*/ 182003 h 762200"/>
                  <a:gd name="connsiteX25" fmla="*/ 187152 w 512281"/>
                  <a:gd name="connsiteY25" fmla="*/ 187343 h 762200"/>
                  <a:gd name="connsiteX26" fmla="*/ 8930 w 512281"/>
                  <a:gd name="connsiteY26" fmla="*/ 141575 h 762200"/>
                  <a:gd name="connsiteX27" fmla="*/ 44707 w 512281"/>
                  <a:gd name="connsiteY27" fmla="*/ 17122 h 762200"/>
                  <a:gd name="connsiteX28" fmla="*/ 109834 w 512281"/>
                  <a:gd name="connsiteY28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438200 h 762200"/>
                  <a:gd name="connsiteX16" fmla="*/ 491557 w 512281"/>
                  <a:gd name="connsiteY16" fmla="*/ 762200 h 762200"/>
                  <a:gd name="connsiteX17" fmla="*/ 455557 w 512281"/>
                  <a:gd name="connsiteY17" fmla="*/ 762200 h 762200"/>
                  <a:gd name="connsiteX18" fmla="*/ 455557 w 512281"/>
                  <a:gd name="connsiteY18" fmla="*/ 438200 h 762200"/>
                  <a:gd name="connsiteX19" fmla="*/ 440408 w 512281"/>
                  <a:gd name="connsiteY19" fmla="*/ 196322 h 762200"/>
                  <a:gd name="connsiteX20" fmla="*/ 324332 w 512281"/>
                  <a:gd name="connsiteY20" fmla="*/ 169856 h 762200"/>
                  <a:gd name="connsiteX21" fmla="*/ 396365 w 512281"/>
                  <a:gd name="connsiteY21" fmla="*/ 229971 h 762200"/>
                  <a:gd name="connsiteX22" fmla="*/ 359909 w 512281"/>
                  <a:gd name="connsiteY22" fmla="*/ 331785 h 762200"/>
                  <a:gd name="connsiteX23" fmla="*/ 229186 w 512281"/>
                  <a:gd name="connsiteY23" fmla="*/ 280446 h 762200"/>
                  <a:gd name="connsiteX24" fmla="*/ 270187 w 512281"/>
                  <a:gd name="connsiteY24" fmla="*/ 182003 h 762200"/>
                  <a:gd name="connsiteX25" fmla="*/ 187152 w 512281"/>
                  <a:gd name="connsiteY25" fmla="*/ 187343 h 762200"/>
                  <a:gd name="connsiteX26" fmla="*/ 8930 w 512281"/>
                  <a:gd name="connsiteY26" fmla="*/ 141575 h 762200"/>
                  <a:gd name="connsiteX27" fmla="*/ 44707 w 512281"/>
                  <a:gd name="connsiteY27" fmla="*/ 17122 h 762200"/>
                  <a:gd name="connsiteX28" fmla="*/ 109834 w 512281"/>
                  <a:gd name="connsiteY28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762200 h 762200"/>
                  <a:gd name="connsiteX16" fmla="*/ 455557 w 512281"/>
                  <a:gd name="connsiteY16" fmla="*/ 762200 h 762200"/>
                  <a:gd name="connsiteX17" fmla="*/ 455557 w 512281"/>
                  <a:gd name="connsiteY17" fmla="*/ 438200 h 762200"/>
                  <a:gd name="connsiteX18" fmla="*/ 440408 w 512281"/>
                  <a:gd name="connsiteY18" fmla="*/ 196322 h 762200"/>
                  <a:gd name="connsiteX19" fmla="*/ 324332 w 512281"/>
                  <a:gd name="connsiteY19" fmla="*/ 169856 h 762200"/>
                  <a:gd name="connsiteX20" fmla="*/ 396365 w 512281"/>
                  <a:gd name="connsiteY20" fmla="*/ 229971 h 762200"/>
                  <a:gd name="connsiteX21" fmla="*/ 359909 w 512281"/>
                  <a:gd name="connsiteY21" fmla="*/ 331785 h 762200"/>
                  <a:gd name="connsiteX22" fmla="*/ 229186 w 512281"/>
                  <a:gd name="connsiteY22" fmla="*/ 280446 h 762200"/>
                  <a:gd name="connsiteX23" fmla="*/ 270187 w 512281"/>
                  <a:gd name="connsiteY23" fmla="*/ 182003 h 762200"/>
                  <a:gd name="connsiteX24" fmla="*/ 187152 w 512281"/>
                  <a:gd name="connsiteY24" fmla="*/ 187343 h 762200"/>
                  <a:gd name="connsiteX25" fmla="*/ 8930 w 512281"/>
                  <a:gd name="connsiteY25" fmla="*/ 141575 h 762200"/>
                  <a:gd name="connsiteX26" fmla="*/ 44707 w 512281"/>
                  <a:gd name="connsiteY26" fmla="*/ 17122 h 762200"/>
                  <a:gd name="connsiteX27" fmla="*/ 109834 w 512281"/>
                  <a:gd name="connsiteY27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91557 w 512281"/>
                  <a:gd name="connsiteY14" fmla="*/ 762200 h 762200"/>
                  <a:gd name="connsiteX15" fmla="*/ 455557 w 512281"/>
                  <a:gd name="connsiteY15" fmla="*/ 762200 h 762200"/>
                  <a:gd name="connsiteX16" fmla="*/ 455557 w 512281"/>
                  <a:gd name="connsiteY16" fmla="*/ 438200 h 762200"/>
                  <a:gd name="connsiteX17" fmla="*/ 440408 w 512281"/>
                  <a:gd name="connsiteY17" fmla="*/ 196322 h 762200"/>
                  <a:gd name="connsiteX18" fmla="*/ 324332 w 512281"/>
                  <a:gd name="connsiteY18" fmla="*/ 169856 h 762200"/>
                  <a:gd name="connsiteX19" fmla="*/ 396365 w 512281"/>
                  <a:gd name="connsiteY19" fmla="*/ 229971 h 762200"/>
                  <a:gd name="connsiteX20" fmla="*/ 359909 w 512281"/>
                  <a:gd name="connsiteY20" fmla="*/ 331785 h 762200"/>
                  <a:gd name="connsiteX21" fmla="*/ 229186 w 512281"/>
                  <a:gd name="connsiteY21" fmla="*/ 280446 h 762200"/>
                  <a:gd name="connsiteX22" fmla="*/ 270187 w 512281"/>
                  <a:gd name="connsiteY22" fmla="*/ 182003 h 762200"/>
                  <a:gd name="connsiteX23" fmla="*/ 187152 w 512281"/>
                  <a:gd name="connsiteY23" fmla="*/ 187343 h 762200"/>
                  <a:gd name="connsiteX24" fmla="*/ 8930 w 512281"/>
                  <a:gd name="connsiteY24" fmla="*/ 141575 h 762200"/>
                  <a:gd name="connsiteX25" fmla="*/ 44707 w 512281"/>
                  <a:gd name="connsiteY25" fmla="*/ 17122 h 762200"/>
                  <a:gd name="connsiteX26" fmla="*/ 109834 w 512281"/>
                  <a:gd name="connsiteY26" fmla="*/ 1057 h 762200"/>
                  <a:gd name="connsiteX0" fmla="*/ 306783 w 493414"/>
                  <a:gd name="connsiteY0" fmla="*/ 189898 h 762200"/>
                  <a:gd name="connsiteX1" fmla="*/ 289876 w 493414"/>
                  <a:gd name="connsiteY1" fmla="*/ 190650 h 762200"/>
                  <a:gd name="connsiteX2" fmla="*/ 249189 w 493414"/>
                  <a:gd name="connsiteY2" fmla="*/ 273251 h 762200"/>
                  <a:gd name="connsiteX3" fmla="*/ 348883 w 493414"/>
                  <a:gd name="connsiteY3" fmla="*/ 306106 h 762200"/>
                  <a:gd name="connsiteX4" fmla="*/ 374622 w 493414"/>
                  <a:gd name="connsiteY4" fmla="*/ 237693 h 762200"/>
                  <a:gd name="connsiteX5" fmla="*/ 306783 w 493414"/>
                  <a:gd name="connsiteY5" fmla="*/ 189898 h 762200"/>
                  <a:gd name="connsiteX6" fmla="*/ 109834 w 493414"/>
                  <a:gd name="connsiteY6" fmla="*/ 1057 h 762200"/>
                  <a:gd name="connsiteX7" fmla="*/ 155443 w 493414"/>
                  <a:gd name="connsiteY7" fmla="*/ 28580 h 762200"/>
                  <a:gd name="connsiteX8" fmla="*/ 65696 w 493414"/>
                  <a:gd name="connsiteY8" fmla="*/ 21327 h 762200"/>
                  <a:gd name="connsiteX9" fmla="*/ 31398 w 493414"/>
                  <a:gd name="connsiteY9" fmla="*/ 135236 h 762200"/>
                  <a:gd name="connsiteX10" fmla="*/ 216992 w 493414"/>
                  <a:gd name="connsiteY10" fmla="*/ 159644 h 762200"/>
                  <a:gd name="connsiteX11" fmla="*/ 292380 w 493414"/>
                  <a:gd name="connsiteY11" fmla="*/ 160917 h 762200"/>
                  <a:gd name="connsiteX12" fmla="*/ 466993 w 493414"/>
                  <a:gd name="connsiteY12" fmla="*/ 171065 h 762200"/>
                  <a:gd name="connsiteX13" fmla="*/ 491557 w 493414"/>
                  <a:gd name="connsiteY13" fmla="*/ 762200 h 762200"/>
                  <a:gd name="connsiteX14" fmla="*/ 455557 w 493414"/>
                  <a:gd name="connsiteY14" fmla="*/ 762200 h 762200"/>
                  <a:gd name="connsiteX15" fmla="*/ 455557 w 493414"/>
                  <a:gd name="connsiteY15" fmla="*/ 438200 h 762200"/>
                  <a:gd name="connsiteX16" fmla="*/ 440408 w 493414"/>
                  <a:gd name="connsiteY16" fmla="*/ 196322 h 762200"/>
                  <a:gd name="connsiteX17" fmla="*/ 324332 w 493414"/>
                  <a:gd name="connsiteY17" fmla="*/ 169856 h 762200"/>
                  <a:gd name="connsiteX18" fmla="*/ 396365 w 493414"/>
                  <a:gd name="connsiteY18" fmla="*/ 229971 h 762200"/>
                  <a:gd name="connsiteX19" fmla="*/ 359909 w 493414"/>
                  <a:gd name="connsiteY19" fmla="*/ 331785 h 762200"/>
                  <a:gd name="connsiteX20" fmla="*/ 229186 w 493414"/>
                  <a:gd name="connsiteY20" fmla="*/ 280446 h 762200"/>
                  <a:gd name="connsiteX21" fmla="*/ 270187 w 493414"/>
                  <a:gd name="connsiteY21" fmla="*/ 182003 h 762200"/>
                  <a:gd name="connsiteX22" fmla="*/ 187152 w 493414"/>
                  <a:gd name="connsiteY22" fmla="*/ 187343 h 762200"/>
                  <a:gd name="connsiteX23" fmla="*/ 8930 w 493414"/>
                  <a:gd name="connsiteY23" fmla="*/ 141575 h 762200"/>
                  <a:gd name="connsiteX24" fmla="*/ 44707 w 493414"/>
                  <a:gd name="connsiteY24" fmla="*/ 17122 h 762200"/>
                  <a:gd name="connsiteX25" fmla="*/ 109834 w 493414"/>
                  <a:gd name="connsiteY25" fmla="*/ 1057 h 762200"/>
                  <a:gd name="connsiteX0" fmla="*/ 306783 w 509105"/>
                  <a:gd name="connsiteY0" fmla="*/ 189898 h 762200"/>
                  <a:gd name="connsiteX1" fmla="*/ 289876 w 509105"/>
                  <a:gd name="connsiteY1" fmla="*/ 190650 h 762200"/>
                  <a:gd name="connsiteX2" fmla="*/ 249189 w 509105"/>
                  <a:gd name="connsiteY2" fmla="*/ 273251 h 762200"/>
                  <a:gd name="connsiteX3" fmla="*/ 348883 w 509105"/>
                  <a:gd name="connsiteY3" fmla="*/ 306106 h 762200"/>
                  <a:gd name="connsiteX4" fmla="*/ 374622 w 509105"/>
                  <a:gd name="connsiteY4" fmla="*/ 237693 h 762200"/>
                  <a:gd name="connsiteX5" fmla="*/ 306783 w 509105"/>
                  <a:gd name="connsiteY5" fmla="*/ 189898 h 762200"/>
                  <a:gd name="connsiteX6" fmla="*/ 109834 w 509105"/>
                  <a:gd name="connsiteY6" fmla="*/ 1057 h 762200"/>
                  <a:gd name="connsiteX7" fmla="*/ 155443 w 509105"/>
                  <a:gd name="connsiteY7" fmla="*/ 28580 h 762200"/>
                  <a:gd name="connsiteX8" fmla="*/ 65696 w 509105"/>
                  <a:gd name="connsiteY8" fmla="*/ 21327 h 762200"/>
                  <a:gd name="connsiteX9" fmla="*/ 31398 w 509105"/>
                  <a:gd name="connsiteY9" fmla="*/ 135236 h 762200"/>
                  <a:gd name="connsiteX10" fmla="*/ 216992 w 509105"/>
                  <a:gd name="connsiteY10" fmla="*/ 159644 h 762200"/>
                  <a:gd name="connsiteX11" fmla="*/ 292380 w 509105"/>
                  <a:gd name="connsiteY11" fmla="*/ 160917 h 762200"/>
                  <a:gd name="connsiteX12" fmla="*/ 466993 w 509105"/>
                  <a:gd name="connsiteY12" fmla="*/ 171065 h 762200"/>
                  <a:gd name="connsiteX13" fmla="*/ 491557 w 509105"/>
                  <a:gd name="connsiteY13" fmla="*/ 762200 h 762200"/>
                  <a:gd name="connsiteX14" fmla="*/ 455557 w 509105"/>
                  <a:gd name="connsiteY14" fmla="*/ 762200 h 762200"/>
                  <a:gd name="connsiteX15" fmla="*/ 455557 w 509105"/>
                  <a:gd name="connsiteY15" fmla="*/ 438200 h 762200"/>
                  <a:gd name="connsiteX16" fmla="*/ 440408 w 509105"/>
                  <a:gd name="connsiteY16" fmla="*/ 196322 h 762200"/>
                  <a:gd name="connsiteX17" fmla="*/ 324332 w 509105"/>
                  <a:gd name="connsiteY17" fmla="*/ 169856 h 762200"/>
                  <a:gd name="connsiteX18" fmla="*/ 396365 w 509105"/>
                  <a:gd name="connsiteY18" fmla="*/ 229971 h 762200"/>
                  <a:gd name="connsiteX19" fmla="*/ 359909 w 509105"/>
                  <a:gd name="connsiteY19" fmla="*/ 331785 h 762200"/>
                  <a:gd name="connsiteX20" fmla="*/ 229186 w 509105"/>
                  <a:gd name="connsiteY20" fmla="*/ 280446 h 762200"/>
                  <a:gd name="connsiteX21" fmla="*/ 270187 w 509105"/>
                  <a:gd name="connsiteY21" fmla="*/ 182003 h 762200"/>
                  <a:gd name="connsiteX22" fmla="*/ 187152 w 509105"/>
                  <a:gd name="connsiteY22" fmla="*/ 187343 h 762200"/>
                  <a:gd name="connsiteX23" fmla="*/ 8930 w 509105"/>
                  <a:gd name="connsiteY23" fmla="*/ 141575 h 762200"/>
                  <a:gd name="connsiteX24" fmla="*/ 44707 w 509105"/>
                  <a:gd name="connsiteY24" fmla="*/ 17122 h 762200"/>
                  <a:gd name="connsiteX25" fmla="*/ 109834 w 509105"/>
                  <a:gd name="connsiteY25" fmla="*/ 1057 h 762200"/>
                  <a:gd name="connsiteX0" fmla="*/ 306783 w 505884"/>
                  <a:gd name="connsiteY0" fmla="*/ 189898 h 762200"/>
                  <a:gd name="connsiteX1" fmla="*/ 289876 w 505884"/>
                  <a:gd name="connsiteY1" fmla="*/ 190650 h 762200"/>
                  <a:gd name="connsiteX2" fmla="*/ 249189 w 505884"/>
                  <a:gd name="connsiteY2" fmla="*/ 273251 h 762200"/>
                  <a:gd name="connsiteX3" fmla="*/ 348883 w 505884"/>
                  <a:gd name="connsiteY3" fmla="*/ 306106 h 762200"/>
                  <a:gd name="connsiteX4" fmla="*/ 374622 w 505884"/>
                  <a:gd name="connsiteY4" fmla="*/ 237693 h 762200"/>
                  <a:gd name="connsiteX5" fmla="*/ 306783 w 505884"/>
                  <a:gd name="connsiteY5" fmla="*/ 189898 h 762200"/>
                  <a:gd name="connsiteX6" fmla="*/ 109834 w 505884"/>
                  <a:gd name="connsiteY6" fmla="*/ 1057 h 762200"/>
                  <a:gd name="connsiteX7" fmla="*/ 155443 w 505884"/>
                  <a:gd name="connsiteY7" fmla="*/ 28580 h 762200"/>
                  <a:gd name="connsiteX8" fmla="*/ 65696 w 505884"/>
                  <a:gd name="connsiteY8" fmla="*/ 21327 h 762200"/>
                  <a:gd name="connsiteX9" fmla="*/ 31398 w 505884"/>
                  <a:gd name="connsiteY9" fmla="*/ 135236 h 762200"/>
                  <a:gd name="connsiteX10" fmla="*/ 216992 w 505884"/>
                  <a:gd name="connsiteY10" fmla="*/ 159644 h 762200"/>
                  <a:gd name="connsiteX11" fmla="*/ 292380 w 505884"/>
                  <a:gd name="connsiteY11" fmla="*/ 160917 h 762200"/>
                  <a:gd name="connsiteX12" fmla="*/ 466993 w 505884"/>
                  <a:gd name="connsiteY12" fmla="*/ 171065 h 762200"/>
                  <a:gd name="connsiteX13" fmla="*/ 491557 w 505884"/>
                  <a:gd name="connsiteY13" fmla="*/ 762200 h 762200"/>
                  <a:gd name="connsiteX14" fmla="*/ 455557 w 505884"/>
                  <a:gd name="connsiteY14" fmla="*/ 762200 h 762200"/>
                  <a:gd name="connsiteX15" fmla="*/ 455557 w 505884"/>
                  <a:gd name="connsiteY15" fmla="*/ 438200 h 762200"/>
                  <a:gd name="connsiteX16" fmla="*/ 440408 w 505884"/>
                  <a:gd name="connsiteY16" fmla="*/ 196322 h 762200"/>
                  <a:gd name="connsiteX17" fmla="*/ 324332 w 505884"/>
                  <a:gd name="connsiteY17" fmla="*/ 169856 h 762200"/>
                  <a:gd name="connsiteX18" fmla="*/ 396365 w 505884"/>
                  <a:gd name="connsiteY18" fmla="*/ 229971 h 762200"/>
                  <a:gd name="connsiteX19" fmla="*/ 359909 w 505884"/>
                  <a:gd name="connsiteY19" fmla="*/ 331785 h 762200"/>
                  <a:gd name="connsiteX20" fmla="*/ 229186 w 505884"/>
                  <a:gd name="connsiteY20" fmla="*/ 280446 h 762200"/>
                  <a:gd name="connsiteX21" fmla="*/ 270187 w 505884"/>
                  <a:gd name="connsiteY21" fmla="*/ 182003 h 762200"/>
                  <a:gd name="connsiteX22" fmla="*/ 187152 w 505884"/>
                  <a:gd name="connsiteY22" fmla="*/ 187343 h 762200"/>
                  <a:gd name="connsiteX23" fmla="*/ 8930 w 505884"/>
                  <a:gd name="connsiteY23" fmla="*/ 141575 h 762200"/>
                  <a:gd name="connsiteX24" fmla="*/ 44707 w 505884"/>
                  <a:gd name="connsiteY24" fmla="*/ 17122 h 762200"/>
                  <a:gd name="connsiteX25" fmla="*/ 109834 w 505884"/>
                  <a:gd name="connsiteY25" fmla="*/ 1057 h 762200"/>
                  <a:gd name="connsiteX0" fmla="*/ 306783 w 505884"/>
                  <a:gd name="connsiteY0" fmla="*/ 189898 h 762200"/>
                  <a:gd name="connsiteX1" fmla="*/ 289876 w 505884"/>
                  <a:gd name="connsiteY1" fmla="*/ 190650 h 762200"/>
                  <a:gd name="connsiteX2" fmla="*/ 249189 w 505884"/>
                  <a:gd name="connsiteY2" fmla="*/ 273251 h 762200"/>
                  <a:gd name="connsiteX3" fmla="*/ 348883 w 505884"/>
                  <a:gd name="connsiteY3" fmla="*/ 306106 h 762200"/>
                  <a:gd name="connsiteX4" fmla="*/ 374622 w 505884"/>
                  <a:gd name="connsiteY4" fmla="*/ 237693 h 762200"/>
                  <a:gd name="connsiteX5" fmla="*/ 306783 w 505884"/>
                  <a:gd name="connsiteY5" fmla="*/ 189898 h 762200"/>
                  <a:gd name="connsiteX6" fmla="*/ 109834 w 505884"/>
                  <a:gd name="connsiteY6" fmla="*/ 1057 h 762200"/>
                  <a:gd name="connsiteX7" fmla="*/ 155443 w 505884"/>
                  <a:gd name="connsiteY7" fmla="*/ 28580 h 762200"/>
                  <a:gd name="connsiteX8" fmla="*/ 65696 w 505884"/>
                  <a:gd name="connsiteY8" fmla="*/ 21327 h 762200"/>
                  <a:gd name="connsiteX9" fmla="*/ 31398 w 505884"/>
                  <a:gd name="connsiteY9" fmla="*/ 135236 h 762200"/>
                  <a:gd name="connsiteX10" fmla="*/ 216992 w 505884"/>
                  <a:gd name="connsiteY10" fmla="*/ 159644 h 762200"/>
                  <a:gd name="connsiteX11" fmla="*/ 292380 w 505884"/>
                  <a:gd name="connsiteY11" fmla="*/ 160917 h 762200"/>
                  <a:gd name="connsiteX12" fmla="*/ 466993 w 505884"/>
                  <a:gd name="connsiteY12" fmla="*/ 171065 h 762200"/>
                  <a:gd name="connsiteX13" fmla="*/ 491557 w 505884"/>
                  <a:gd name="connsiteY13" fmla="*/ 762200 h 762200"/>
                  <a:gd name="connsiteX14" fmla="*/ 455557 w 505884"/>
                  <a:gd name="connsiteY14" fmla="*/ 762200 h 762200"/>
                  <a:gd name="connsiteX15" fmla="*/ 455557 w 505884"/>
                  <a:gd name="connsiteY15" fmla="*/ 438200 h 762200"/>
                  <a:gd name="connsiteX16" fmla="*/ 440408 w 505884"/>
                  <a:gd name="connsiteY16" fmla="*/ 196322 h 762200"/>
                  <a:gd name="connsiteX17" fmla="*/ 324332 w 505884"/>
                  <a:gd name="connsiteY17" fmla="*/ 169856 h 762200"/>
                  <a:gd name="connsiteX18" fmla="*/ 396365 w 505884"/>
                  <a:gd name="connsiteY18" fmla="*/ 229971 h 762200"/>
                  <a:gd name="connsiteX19" fmla="*/ 359909 w 505884"/>
                  <a:gd name="connsiteY19" fmla="*/ 331785 h 762200"/>
                  <a:gd name="connsiteX20" fmla="*/ 229186 w 505884"/>
                  <a:gd name="connsiteY20" fmla="*/ 280446 h 762200"/>
                  <a:gd name="connsiteX21" fmla="*/ 270187 w 505884"/>
                  <a:gd name="connsiteY21" fmla="*/ 182003 h 762200"/>
                  <a:gd name="connsiteX22" fmla="*/ 187152 w 505884"/>
                  <a:gd name="connsiteY22" fmla="*/ 187343 h 762200"/>
                  <a:gd name="connsiteX23" fmla="*/ 8930 w 505884"/>
                  <a:gd name="connsiteY23" fmla="*/ 141575 h 762200"/>
                  <a:gd name="connsiteX24" fmla="*/ 44707 w 505884"/>
                  <a:gd name="connsiteY24" fmla="*/ 17122 h 762200"/>
                  <a:gd name="connsiteX25" fmla="*/ 109834 w 505884"/>
                  <a:gd name="connsiteY25" fmla="*/ 1057 h 762200"/>
                  <a:gd name="connsiteX0" fmla="*/ 306783 w 504733"/>
                  <a:gd name="connsiteY0" fmla="*/ 189898 h 762200"/>
                  <a:gd name="connsiteX1" fmla="*/ 289876 w 504733"/>
                  <a:gd name="connsiteY1" fmla="*/ 190650 h 762200"/>
                  <a:gd name="connsiteX2" fmla="*/ 249189 w 504733"/>
                  <a:gd name="connsiteY2" fmla="*/ 273251 h 762200"/>
                  <a:gd name="connsiteX3" fmla="*/ 348883 w 504733"/>
                  <a:gd name="connsiteY3" fmla="*/ 306106 h 762200"/>
                  <a:gd name="connsiteX4" fmla="*/ 374622 w 504733"/>
                  <a:gd name="connsiteY4" fmla="*/ 237693 h 762200"/>
                  <a:gd name="connsiteX5" fmla="*/ 306783 w 504733"/>
                  <a:gd name="connsiteY5" fmla="*/ 189898 h 762200"/>
                  <a:gd name="connsiteX6" fmla="*/ 109834 w 504733"/>
                  <a:gd name="connsiteY6" fmla="*/ 1057 h 762200"/>
                  <a:gd name="connsiteX7" fmla="*/ 155443 w 504733"/>
                  <a:gd name="connsiteY7" fmla="*/ 28580 h 762200"/>
                  <a:gd name="connsiteX8" fmla="*/ 65696 w 504733"/>
                  <a:gd name="connsiteY8" fmla="*/ 21327 h 762200"/>
                  <a:gd name="connsiteX9" fmla="*/ 31398 w 504733"/>
                  <a:gd name="connsiteY9" fmla="*/ 135236 h 762200"/>
                  <a:gd name="connsiteX10" fmla="*/ 216992 w 504733"/>
                  <a:gd name="connsiteY10" fmla="*/ 159644 h 762200"/>
                  <a:gd name="connsiteX11" fmla="*/ 292380 w 504733"/>
                  <a:gd name="connsiteY11" fmla="*/ 160917 h 762200"/>
                  <a:gd name="connsiteX12" fmla="*/ 466993 w 504733"/>
                  <a:gd name="connsiteY12" fmla="*/ 171065 h 762200"/>
                  <a:gd name="connsiteX13" fmla="*/ 491557 w 504733"/>
                  <a:gd name="connsiteY13" fmla="*/ 762200 h 762200"/>
                  <a:gd name="connsiteX14" fmla="*/ 455557 w 504733"/>
                  <a:gd name="connsiteY14" fmla="*/ 762200 h 762200"/>
                  <a:gd name="connsiteX15" fmla="*/ 455557 w 504733"/>
                  <a:gd name="connsiteY15" fmla="*/ 438200 h 762200"/>
                  <a:gd name="connsiteX16" fmla="*/ 440408 w 504733"/>
                  <a:gd name="connsiteY16" fmla="*/ 196322 h 762200"/>
                  <a:gd name="connsiteX17" fmla="*/ 324332 w 504733"/>
                  <a:gd name="connsiteY17" fmla="*/ 169856 h 762200"/>
                  <a:gd name="connsiteX18" fmla="*/ 396365 w 504733"/>
                  <a:gd name="connsiteY18" fmla="*/ 229971 h 762200"/>
                  <a:gd name="connsiteX19" fmla="*/ 359909 w 504733"/>
                  <a:gd name="connsiteY19" fmla="*/ 331785 h 762200"/>
                  <a:gd name="connsiteX20" fmla="*/ 229186 w 504733"/>
                  <a:gd name="connsiteY20" fmla="*/ 280446 h 762200"/>
                  <a:gd name="connsiteX21" fmla="*/ 270187 w 504733"/>
                  <a:gd name="connsiteY21" fmla="*/ 182003 h 762200"/>
                  <a:gd name="connsiteX22" fmla="*/ 187152 w 504733"/>
                  <a:gd name="connsiteY22" fmla="*/ 187343 h 762200"/>
                  <a:gd name="connsiteX23" fmla="*/ 8930 w 504733"/>
                  <a:gd name="connsiteY23" fmla="*/ 141575 h 762200"/>
                  <a:gd name="connsiteX24" fmla="*/ 44707 w 504733"/>
                  <a:gd name="connsiteY24" fmla="*/ 17122 h 762200"/>
                  <a:gd name="connsiteX25" fmla="*/ 109834 w 504733"/>
                  <a:gd name="connsiteY25" fmla="*/ 1057 h 762200"/>
                  <a:gd name="connsiteX0" fmla="*/ 306783 w 495685"/>
                  <a:gd name="connsiteY0" fmla="*/ 189898 h 762200"/>
                  <a:gd name="connsiteX1" fmla="*/ 289876 w 495685"/>
                  <a:gd name="connsiteY1" fmla="*/ 190650 h 762200"/>
                  <a:gd name="connsiteX2" fmla="*/ 249189 w 495685"/>
                  <a:gd name="connsiteY2" fmla="*/ 273251 h 762200"/>
                  <a:gd name="connsiteX3" fmla="*/ 348883 w 495685"/>
                  <a:gd name="connsiteY3" fmla="*/ 306106 h 762200"/>
                  <a:gd name="connsiteX4" fmla="*/ 374622 w 495685"/>
                  <a:gd name="connsiteY4" fmla="*/ 237693 h 762200"/>
                  <a:gd name="connsiteX5" fmla="*/ 306783 w 495685"/>
                  <a:gd name="connsiteY5" fmla="*/ 189898 h 762200"/>
                  <a:gd name="connsiteX6" fmla="*/ 109834 w 495685"/>
                  <a:gd name="connsiteY6" fmla="*/ 1057 h 762200"/>
                  <a:gd name="connsiteX7" fmla="*/ 155443 w 495685"/>
                  <a:gd name="connsiteY7" fmla="*/ 28580 h 762200"/>
                  <a:gd name="connsiteX8" fmla="*/ 65696 w 495685"/>
                  <a:gd name="connsiteY8" fmla="*/ 21327 h 762200"/>
                  <a:gd name="connsiteX9" fmla="*/ 31398 w 495685"/>
                  <a:gd name="connsiteY9" fmla="*/ 135236 h 762200"/>
                  <a:gd name="connsiteX10" fmla="*/ 216992 w 495685"/>
                  <a:gd name="connsiteY10" fmla="*/ 159644 h 762200"/>
                  <a:gd name="connsiteX11" fmla="*/ 292380 w 495685"/>
                  <a:gd name="connsiteY11" fmla="*/ 160917 h 762200"/>
                  <a:gd name="connsiteX12" fmla="*/ 466993 w 495685"/>
                  <a:gd name="connsiteY12" fmla="*/ 171065 h 762200"/>
                  <a:gd name="connsiteX13" fmla="*/ 490589 w 495685"/>
                  <a:gd name="connsiteY13" fmla="*/ 441142 h 762200"/>
                  <a:gd name="connsiteX14" fmla="*/ 491557 w 495685"/>
                  <a:gd name="connsiteY14" fmla="*/ 762200 h 762200"/>
                  <a:gd name="connsiteX15" fmla="*/ 455557 w 495685"/>
                  <a:gd name="connsiteY15" fmla="*/ 762200 h 762200"/>
                  <a:gd name="connsiteX16" fmla="*/ 455557 w 495685"/>
                  <a:gd name="connsiteY16" fmla="*/ 438200 h 762200"/>
                  <a:gd name="connsiteX17" fmla="*/ 440408 w 495685"/>
                  <a:gd name="connsiteY17" fmla="*/ 196322 h 762200"/>
                  <a:gd name="connsiteX18" fmla="*/ 324332 w 495685"/>
                  <a:gd name="connsiteY18" fmla="*/ 169856 h 762200"/>
                  <a:gd name="connsiteX19" fmla="*/ 396365 w 495685"/>
                  <a:gd name="connsiteY19" fmla="*/ 229971 h 762200"/>
                  <a:gd name="connsiteX20" fmla="*/ 359909 w 495685"/>
                  <a:gd name="connsiteY20" fmla="*/ 331785 h 762200"/>
                  <a:gd name="connsiteX21" fmla="*/ 229186 w 495685"/>
                  <a:gd name="connsiteY21" fmla="*/ 280446 h 762200"/>
                  <a:gd name="connsiteX22" fmla="*/ 270187 w 495685"/>
                  <a:gd name="connsiteY22" fmla="*/ 182003 h 762200"/>
                  <a:gd name="connsiteX23" fmla="*/ 187152 w 495685"/>
                  <a:gd name="connsiteY23" fmla="*/ 187343 h 762200"/>
                  <a:gd name="connsiteX24" fmla="*/ 8930 w 495685"/>
                  <a:gd name="connsiteY24" fmla="*/ 141575 h 762200"/>
                  <a:gd name="connsiteX25" fmla="*/ 44707 w 495685"/>
                  <a:gd name="connsiteY25" fmla="*/ 17122 h 762200"/>
                  <a:gd name="connsiteX26" fmla="*/ 109834 w 495685"/>
                  <a:gd name="connsiteY26" fmla="*/ 1057 h 762200"/>
                  <a:gd name="connsiteX0" fmla="*/ 306783 w 495685"/>
                  <a:gd name="connsiteY0" fmla="*/ 189898 h 762200"/>
                  <a:gd name="connsiteX1" fmla="*/ 289876 w 495685"/>
                  <a:gd name="connsiteY1" fmla="*/ 190650 h 762200"/>
                  <a:gd name="connsiteX2" fmla="*/ 249189 w 495685"/>
                  <a:gd name="connsiteY2" fmla="*/ 273251 h 762200"/>
                  <a:gd name="connsiteX3" fmla="*/ 348883 w 495685"/>
                  <a:gd name="connsiteY3" fmla="*/ 306106 h 762200"/>
                  <a:gd name="connsiteX4" fmla="*/ 374622 w 495685"/>
                  <a:gd name="connsiteY4" fmla="*/ 237693 h 762200"/>
                  <a:gd name="connsiteX5" fmla="*/ 306783 w 495685"/>
                  <a:gd name="connsiteY5" fmla="*/ 189898 h 762200"/>
                  <a:gd name="connsiteX6" fmla="*/ 109834 w 495685"/>
                  <a:gd name="connsiteY6" fmla="*/ 1057 h 762200"/>
                  <a:gd name="connsiteX7" fmla="*/ 155443 w 495685"/>
                  <a:gd name="connsiteY7" fmla="*/ 28580 h 762200"/>
                  <a:gd name="connsiteX8" fmla="*/ 65696 w 495685"/>
                  <a:gd name="connsiteY8" fmla="*/ 21327 h 762200"/>
                  <a:gd name="connsiteX9" fmla="*/ 31398 w 495685"/>
                  <a:gd name="connsiteY9" fmla="*/ 135236 h 762200"/>
                  <a:gd name="connsiteX10" fmla="*/ 216992 w 495685"/>
                  <a:gd name="connsiteY10" fmla="*/ 159644 h 762200"/>
                  <a:gd name="connsiteX11" fmla="*/ 292380 w 495685"/>
                  <a:gd name="connsiteY11" fmla="*/ 160917 h 762200"/>
                  <a:gd name="connsiteX12" fmla="*/ 466993 w 495685"/>
                  <a:gd name="connsiteY12" fmla="*/ 171065 h 762200"/>
                  <a:gd name="connsiteX13" fmla="*/ 490589 w 495685"/>
                  <a:gd name="connsiteY13" fmla="*/ 441142 h 762200"/>
                  <a:gd name="connsiteX14" fmla="*/ 491557 w 495685"/>
                  <a:gd name="connsiteY14" fmla="*/ 762200 h 762200"/>
                  <a:gd name="connsiteX15" fmla="*/ 455557 w 495685"/>
                  <a:gd name="connsiteY15" fmla="*/ 762200 h 762200"/>
                  <a:gd name="connsiteX16" fmla="*/ 455557 w 495685"/>
                  <a:gd name="connsiteY16" fmla="*/ 438200 h 762200"/>
                  <a:gd name="connsiteX17" fmla="*/ 440408 w 495685"/>
                  <a:gd name="connsiteY17" fmla="*/ 196322 h 762200"/>
                  <a:gd name="connsiteX18" fmla="*/ 324332 w 495685"/>
                  <a:gd name="connsiteY18" fmla="*/ 169856 h 762200"/>
                  <a:gd name="connsiteX19" fmla="*/ 396365 w 495685"/>
                  <a:gd name="connsiteY19" fmla="*/ 229971 h 762200"/>
                  <a:gd name="connsiteX20" fmla="*/ 359909 w 495685"/>
                  <a:gd name="connsiteY20" fmla="*/ 331785 h 762200"/>
                  <a:gd name="connsiteX21" fmla="*/ 229186 w 495685"/>
                  <a:gd name="connsiteY21" fmla="*/ 280446 h 762200"/>
                  <a:gd name="connsiteX22" fmla="*/ 270187 w 495685"/>
                  <a:gd name="connsiteY22" fmla="*/ 182003 h 762200"/>
                  <a:gd name="connsiteX23" fmla="*/ 187152 w 495685"/>
                  <a:gd name="connsiteY23" fmla="*/ 187343 h 762200"/>
                  <a:gd name="connsiteX24" fmla="*/ 8930 w 495685"/>
                  <a:gd name="connsiteY24" fmla="*/ 141575 h 762200"/>
                  <a:gd name="connsiteX25" fmla="*/ 44707 w 495685"/>
                  <a:gd name="connsiteY25" fmla="*/ 17122 h 762200"/>
                  <a:gd name="connsiteX26" fmla="*/ 109834 w 495685"/>
                  <a:gd name="connsiteY26" fmla="*/ 1057 h 762200"/>
                  <a:gd name="connsiteX0" fmla="*/ 306783 w 506512"/>
                  <a:gd name="connsiteY0" fmla="*/ 189898 h 762200"/>
                  <a:gd name="connsiteX1" fmla="*/ 289876 w 506512"/>
                  <a:gd name="connsiteY1" fmla="*/ 190650 h 762200"/>
                  <a:gd name="connsiteX2" fmla="*/ 249189 w 506512"/>
                  <a:gd name="connsiteY2" fmla="*/ 273251 h 762200"/>
                  <a:gd name="connsiteX3" fmla="*/ 348883 w 506512"/>
                  <a:gd name="connsiteY3" fmla="*/ 306106 h 762200"/>
                  <a:gd name="connsiteX4" fmla="*/ 374622 w 506512"/>
                  <a:gd name="connsiteY4" fmla="*/ 237693 h 762200"/>
                  <a:gd name="connsiteX5" fmla="*/ 306783 w 506512"/>
                  <a:gd name="connsiteY5" fmla="*/ 189898 h 762200"/>
                  <a:gd name="connsiteX6" fmla="*/ 109834 w 506512"/>
                  <a:gd name="connsiteY6" fmla="*/ 1057 h 762200"/>
                  <a:gd name="connsiteX7" fmla="*/ 155443 w 506512"/>
                  <a:gd name="connsiteY7" fmla="*/ 28580 h 762200"/>
                  <a:gd name="connsiteX8" fmla="*/ 65696 w 506512"/>
                  <a:gd name="connsiteY8" fmla="*/ 21327 h 762200"/>
                  <a:gd name="connsiteX9" fmla="*/ 31398 w 506512"/>
                  <a:gd name="connsiteY9" fmla="*/ 135236 h 762200"/>
                  <a:gd name="connsiteX10" fmla="*/ 216992 w 506512"/>
                  <a:gd name="connsiteY10" fmla="*/ 159644 h 762200"/>
                  <a:gd name="connsiteX11" fmla="*/ 292380 w 506512"/>
                  <a:gd name="connsiteY11" fmla="*/ 160917 h 762200"/>
                  <a:gd name="connsiteX12" fmla="*/ 466993 w 506512"/>
                  <a:gd name="connsiteY12" fmla="*/ 171065 h 762200"/>
                  <a:gd name="connsiteX13" fmla="*/ 490589 w 506512"/>
                  <a:gd name="connsiteY13" fmla="*/ 441142 h 762200"/>
                  <a:gd name="connsiteX14" fmla="*/ 491557 w 506512"/>
                  <a:gd name="connsiteY14" fmla="*/ 762200 h 762200"/>
                  <a:gd name="connsiteX15" fmla="*/ 455557 w 506512"/>
                  <a:gd name="connsiteY15" fmla="*/ 762200 h 762200"/>
                  <a:gd name="connsiteX16" fmla="*/ 455557 w 506512"/>
                  <a:gd name="connsiteY16" fmla="*/ 438200 h 762200"/>
                  <a:gd name="connsiteX17" fmla="*/ 440408 w 506512"/>
                  <a:gd name="connsiteY17" fmla="*/ 196322 h 762200"/>
                  <a:gd name="connsiteX18" fmla="*/ 324332 w 506512"/>
                  <a:gd name="connsiteY18" fmla="*/ 169856 h 762200"/>
                  <a:gd name="connsiteX19" fmla="*/ 396365 w 506512"/>
                  <a:gd name="connsiteY19" fmla="*/ 229971 h 762200"/>
                  <a:gd name="connsiteX20" fmla="*/ 359909 w 506512"/>
                  <a:gd name="connsiteY20" fmla="*/ 331785 h 762200"/>
                  <a:gd name="connsiteX21" fmla="*/ 229186 w 506512"/>
                  <a:gd name="connsiteY21" fmla="*/ 280446 h 762200"/>
                  <a:gd name="connsiteX22" fmla="*/ 270187 w 506512"/>
                  <a:gd name="connsiteY22" fmla="*/ 182003 h 762200"/>
                  <a:gd name="connsiteX23" fmla="*/ 187152 w 506512"/>
                  <a:gd name="connsiteY23" fmla="*/ 187343 h 762200"/>
                  <a:gd name="connsiteX24" fmla="*/ 8930 w 506512"/>
                  <a:gd name="connsiteY24" fmla="*/ 141575 h 762200"/>
                  <a:gd name="connsiteX25" fmla="*/ 44707 w 506512"/>
                  <a:gd name="connsiteY25" fmla="*/ 17122 h 762200"/>
                  <a:gd name="connsiteX26" fmla="*/ 109834 w 506512"/>
                  <a:gd name="connsiteY26" fmla="*/ 1057 h 762200"/>
                  <a:gd name="connsiteX0" fmla="*/ 306783 w 506512"/>
                  <a:gd name="connsiteY0" fmla="*/ 189898 h 762200"/>
                  <a:gd name="connsiteX1" fmla="*/ 289876 w 506512"/>
                  <a:gd name="connsiteY1" fmla="*/ 190650 h 762200"/>
                  <a:gd name="connsiteX2" fmla="*/ 249189 w 506512"/>
                  <a:gd name="connsiteY2" fmla="*/ 273251 h 762200"/>
                  <a:gd name="connsiteX3" fmla="*/ 348883 w 506512"/>
                  <a:gd name="connsiteY3" fmla="*/ 306106 h 762200"/>
                  <a:gd name="connsiteX4" fmla="*/ 374622 w 506512"/>
                  <a:gd name="connsiteY4" fmla="*/ 237693 h 762200"/>
                  <a:gd name="connsiteX5" fmla="*/ 306783 w 506512"/>
                  <a:gd name="connsiteY5" fmla="*/ 189898 h 762200"/>
                  <a:gd name="connsiteX6" fmla="*/ 109834 w 506512"/>
                  <a:gd name="connsiteY6" fmla="*/ 1057 h 762200"/>
                  <a:gd name="connsiteX7" fmla="*/ 155443 w 506512"/>
                  <a:gd name="connsiteY7" fmla="*/ 28580 h 762200"/>
                  <a:gd name="connsiteX8" fmla="*/ 65696 w 506512"/>
                  <a:gd name="connsiteY8" fmla="*/ 21327 h 762200"/>
                  <a:gd name="connsiteX9" fmla="*/ 31398 w 506512"/>
                  <a:gd name="connsiteY9" fmla="*/ 135236 h 762200"/>
                  <a:gd name="connsiteX10" fmla="*/ 216992 w 506512"/>
                  <a:gd name="connsiteY10" fmla="*/ 159644 h 762200"/>
                  <a:gd name="connsiteX11" fmla="*/ 292380 w 506512"/>
                  <a:gd name="connsiteY11" fmla="*/ 160917 h 762200"/>
                  <a:gd name="connsiteX12" fmla="*/ 466993 w 506512"/>
                  <a:gd name="connsiteY12" fmla="*/ 171065 h 762200"/>
                  <a:gd name="connsiteX13" fmla="*/ 490589 w 506512"/>
                  <a:gd name="connsiteY13" fmla="*/ 441142 h 762200"/>
                  <a:gd name="connsiteX14" fmla="*/ 491557 w 506512"/>
                  <a:gd name="connsiteY14" fmla="*/ 762200 h 762200"/>
                  <a:gd name="connsiteX15" fmla="*/ 455557 w 506512"/>
                  <a:gd name="connsiteY15" fmla="*/ 762200 h 762200"/>
                  <a:gd name="connsiteX16" fmla="*/ 455557 w 506512"/>
                  <a:gd name="connsiteY16" fmla="*/ 438200 h 762200"/>
                  <a:gd name="connsiteX17" fmla="*/ 440408 w 506512"/>
                  <a:gd name="connsiteY17" fmla="*/ 196322 h 762200"/>
                  <a:gd name="connsiteX18" fmla="*/ 324332 w 506512"/>
                  <a:gd name="connsiteY18" fmla="*/ 169856 h 762200"/>
                  <a:gd name="connsiteX19" fmla="*/ 396365 w 506512"/>
                  <a:gd name="connsiteY19" fmla="*/ 229971 h 762200"/>
                  <a:gd name="connsiteX20" fmla="*/ 359909 w 506512"/>
                  <a:gd name="connsiteY20" fmla="*/ 331785 h 762200"/>
                  <a:gd name="connsiteX21" fmla="*/ 229186 w 506512"/>
                  <a:gd name="connsiteY21" fmla="*/ 280446 h 762200"/>
                  <a:gd name="connsiteX22" fmla="*/ 270187 w 506512"/>
                  <a:gd name="connsiteY22" fmla="*/ 182003 h 762200"/>
                  <a:gd name="connsiteX23" fmla="*/ 187152 w 506512"/>
                  <a:gd name="connsiteY23" fmla="*/ 187343 h 762200"/>
                  <a:gd name="connsiteX24" fmla="*/ 8930 w 506512"/>
                  <a:gd name="connsiteY24" fmla="*/ 141575 h 762200"/>
                  <a:gd name="connsiteX25" fmla="*/ 44707 w 506512"/>
                  <a:gd name="connsiteY25" fmla="*/ 17122 h 762200"/>
                  <a:gd name="connsiteX26" fmla="*/ 109834 w 506512"/>
                  <a:gd name="connsiteY26" fmla="*/ 1057 h 762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06512" h="762200">
                    <a:moveTo>
                      <a:pt x="306783" y="189898"/>
                    </a:moveTo>
                    <a:cubicBezTo>
                      <a:pt x="299046" y="187591"/>
                      <a:pt x="292868" y="187452"/>
                      <a:pt x="289876" y="190650"/>
                    </a:cubicBezTo>
                    <a:cubicBezTo>
                      <a:pt x="259870" y="222573"/>
                      <a:pt x="246458" y="254531"/>
                      <a:pt x="249189" y="273251"/>
                    </a:cubicBezTo>
                    <a:cubicBezTo>
                      <a:pt x="268306" y="353974"/>
                      <a:pt x="331212" y="318750"/>
                      <a:pt x="348883" y="306106"/>
                    </a:cubicBezTo>
                    <a:cubicBezTo>
                      <a:pt x="367900" y="292499"/>
                      <a:pt x="387594" y="265697"/>
                      <a:pt x="374622" y="237693"/>
                    </a:cubicBezTo>
                    <a:cubicBezTo>
                      <a:pt x="367246" y="223261"/>
                      <a:pt x="329996" y="196820"/>
                      <a:pt x="306783" y="189898"/>
                    </a:cubicBezTo>
                    <a:close/>
                    <a:moveTo>
                      <a:pt x="109834" y="1057"/>
                    </a:moveTo>
                    <a:cubicBezTo>
                      <a:pt x="132102" y="4320"/>
                      <a:pt x="151116" y="14848"/>
                      <a:pt x="155443" y="28580"/>
                    </a:cubicBezTo>
                    <a:cubicBezTo>
                      <a:pt x="127881" y="12552"/>
                      <a:pt x="103688" y="-6340"/>
                      <a:pt x="65696" y="21327"/>
                    </a:cubicBezTo>
                    <a:cubicBezTo>
                      <a:pt x="31913" y="43481"/>
                      <a:pt x="9392" y="104810"/>
                      <a:pt x="31398" y="135236"/>
                    </a:cubicBezTo>
                    <a:cubicBezTo>
                      <a:pt x="48137" y="163563"/>
                      <a:pt x="89165" y="186693"/>
                      <a:pt x="216992" y="159644"/>
                    </a:cubicBezTo>
                    <a:cubicBezTo>
                      <a:pt x="244402" y="156841"/>
                      <a:pt x="266823" y="152234"/>
                      <a:pt x="292380" y="160917"/>
                    </a:cubicBezTo>
                    <a:cubicBezTo>
                      <a:pt x="334036" y="114529"/>
                      <a:pt x="426455" y="129314"/>
                      <a:pt x="466993" y="171065"/>
                    </a:cubicBezTo>
                    <a:cubicBezTo>
                      <a:pt x="533795" y="261312"/>
                      <a:pt x="497159" y="342620"/>
                      <a:pt x="490589" y="441142"/>
                    </a:cubicBezTo>
                    <a:cubicBezTo>
                      <a:pt x="494683" y="539664"/>
                      <a:pt x="488509" y="666924"/>
                      <a:pt x="491557" y="762200"/>
                    </a:cubicBezTo>
                    <a:lnTo>
                      <a:pt x="455557" y="762200"/>
                    </a:lnTo>
                    <a:lnTo>
                      <a:pt x="455557" y="438200"/>
                    </a:lnTo>
                    <a:cubicBezTo>
                      <a:pt x="455838" y="341579"/>
                      <a:pt x="501441" y="290277"/>
                      <a:pt x="440408" y="196322"/>
                    </a:cubicBezTo>
                    <a:cubicBezTo>
                      <a:pt x="419298" y="172379"/>
                      <a:pt x="352024" y="139359"/>
                      <a:pt x="324332" y="169856"/>
                    </a:cubicBezTo>
                    <a:cubicBezTo>
                      <a:pt x="346668" y="180852"/>
                      <a:pt x="383115" y="203759"/>
                      <a:pt x="396365" y="229971"/>
                    </a:cubicBezTo>
                    <a:cubicBezTo>
                      <a:pt x="412500" y="265777"/>
                      <a:pt x="395219" y="311428"/>
                      <a:pt x="359909" y="331785"/>
                    </a:cubicBezTo>
                    <a:cubicBezTo>
                      <a:pt x="328606" y="349120"/>
                      <a:pt x="251964" y="384120"/>
                      <a:pt x="229186" y="280446"/>
                    </a:cubicBezTo>
                    <a:cubicBezTo>
                      <a:pt x="226138" y="256553"/>
                      <a:pt x="231243" y="223444"/>
                      <a:pt x="270187" y="182003"/>
                    </a:cubicBezTo>
                    <a:cubicBezTo>
                      <a:pt x="243934" y="176605"/>
                      <a:pt x="224341" y="180637"/>
                      <a:pt x="187152" y="187343"/>
                    </a:cubicBezTo>
                    <a:cubicBezTo>
                      <a:pt x="144712" y="194996"/>
                      <a:pt x="41863" y="215332"/>
                      <a:pt x="8930" y="141575"/>
                    </a:cubicBezTo>
                    <a:cubicBezTo>
                      <a:pt x="-8317" y="104006"/>
                      <a:pt x="-2725" y="63265"/>
                      <a:pt x="44707" y="17122"/>
                    </a:cubicBezTo>
                    <a:cubicBezTo>
                      <a:pt x="62047" y="1795"/>
                      <a:pt x="87567" y="-2207"/>
                      <a:pt x="109834" y="105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8" name="Freeform 20">
                <a:extLst>
                  <a:ext uri="{FF2B5EF4-FFF2-40B4-BE49-F238E27FC236}">
                    <a16:creationId xmlns:a16="http://schemas.microsoft.com/office/drawing/2014/main" id="{11ECA49F-B791-4BC3-851D-6867F4004E72}"/>
                  </a:ext>
                </a:extLst>
              </p:cNvPr>
              <p:cNvSpPr/>
              <p:nvPr/>
            </p:nvSpPr>
            <p:spPr>
              <a:xfrm rot="724314">
                <a:off x="9449000" y="933321"/>
                <a:ext cx="391824" cy="763841"/>
              </a:xfrm>
              <a:custGeom>
                <a:avLst/>
                <a:gdLst>
                  <a:gd name="connsiteX0" fmla="*/ 991167 w 2238713"/>
                  <a:gd name="connsiteY0" fmla="*/ 1954206 h 4364252"/>
                  <a:gd name="connsiteX1" fmla="*/ 838970 w 2238713"/>
                  <a:gd name="connsiteY1" fmla="*/ 2040607 h 4364252"/>
                  <a:gd name="connsiteX2" fmla="*/ 744517 w 2238713"/>
                  <a:gd name="connsiteY2" fmla="*/ 2569433 h 4364252"/>
                  <a:gd name="connsiteX3" fmla="*/ 1221282 w 2238713"/>
                  <a:gd name="connsiteY3" fmla="*/ 2854903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44517 w 2238713"/>
                  <a:gd name="connsiteY2" fmla="*/ 2569433 h 4364252"/>
                  <a:gd name="connsiteX3" fmla="*/ 1221282 w 2238713"/>
                  <a:gd name="connsiteY3" fmla="*/ 2854903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44517 w 2238713"/>
                  <a:gd name="connsiteY2" fmla="*/ 2569433 h 4364252"/>
                  <a:gd name="connsiteX3" fmla="*/ 1197532 w 2238713"/>
                  <a:gd name="connsiteY3" fmla="*/ 2819277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97956 w 2238713"/>
                  <a:gd name="connsiteY2" fmla="*/ 2569433 h 4364252"/>
                  <a:gd name="connsiteX3" fmla="*/ 1197532 w 2238713"/>
                  <a:gd name="connsiteY3" fmla="*/ 2819277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7532 w 2238713"/>
                  <a:gd name="connsiteY3" fmla="*/ 2819277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24463 w 2238713"/>
                  <a:gd name="connsiteY13" fmla="*/ 1981876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24463 w 2238713"/>
                  <a:gd name="connsiteY13" fmla="*/ 1997733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762330 w 2238713"/>
                  <a:gd name="connsiteY1" fmla="*/ 2563495 h 4364252"/>
                  <a:gd name="connsiteX2" fmla="*/ 1191594 w 2238713"/>
                  <a:gd name="connsiteY2" fmla="*/ 2801464 h 4364252"/>
                  <a:gd name="connsiteX3" fmla="*/ 1558616 w 2238713"/>
                  <a:gd name="connsiteY3" fmla="*/ 2199723 h 4364252"/>
                  <a:gd name="connsiteX4" fmla="*/ 991167 w 2238713"/>
                  <a:gd name="connsiteY4" fmla="*/ 1954206 h 4364252"/>
                  <a:gd name="connsiteX5" fmla="*/ 1490354 w 2238713"/>
                  <a:gd name="connsiteY5" fmla="*/ 71 h 4364252"/>
                  <a:gd name="connsiteX6" fmla="*/ 2214748 w 2238713"/>
                  <a:gd name="connsiteY6" fmla="*/ 481022 h 4364252"/>
                  <a:gd name="connsiteX7" fmla="*/ 1502228 w 2238713"/>
                  <a:gd name="connsiteY7" fmla="*/ 1490425 h 4364252"/>
                  <a:gd name="connsiteX8" fmla="*/ 1054263 w 2238713"/>
                  <a:gd name="connsiteY8" fmla="*/ 1824329 h 4364252"/>
                  <a:gd name="connsiteX9" fmla="*/ 1692232 w 2238713"/>
                  <a:gd name="connsiteY9" fmla="*/ 2149506 h 4364252"/>
                  <a:gd name="connsiteX10" fmla="*/ 1246908 w 2238713"/>
                  <a:gd name="connsiteY10" fmla="*/ 2980778 h 4364252"/>
                  <a:gd name="connsiteX11" fmla="*/ 617516 w 2238713"/>
                  <a:gd name="connsiteY11" fmla="*/ 2618582 h 4364252"/>
                  <a:gd name="connsiteX12" fmla="*/ 724463 w 2238713"/>
                  <a:gd name="connsiteY12" fmla="*/ 1997733 h 4364252"/>
                  <a:gd name="connsiteX13" fmla="*/ 172192 w 2238713"/>
                  <a:gd name="connsiteY13" fmla="*/ 2606706 h 4364252"/>
                  <a:gd name="connsiteX14" fmla="*/ 1330036 w 2238713"/>
                  <a:gd name="connsiteY14" fmla="*/ 4085183 h 4364252"/>
                  <a:gd name="connsiteX15" fmla="*/ 1407226 w 2238713"/>
                  <a:gd name="connsiteY15" fmla="*/ 4364252 h 4364252"/>
                  <a:gd name="connsiteX16" fmla="*/ 0 w 2238713"/>
                  <a:gd name="connsiteY16" fmla="*/ 2624517 h 4364252"/>
                  <a:gd name="connsiteX17" fmla="*/ 849017 w 2238713"/>
                  <a:gd name="connsiteY17" fmla="*/ 1813016 h 4364252"/>
                  <a:gd name="connsiteX18" fmla="*/ 1229095 w 2238713"/>
                  <a:gd name="connsiteY18" fmla="*/ 1478550 h 4364252"/>
                  <a:gd name="connsiteX19" fmla="*/ 2072244 w 2238713"/>
                  <a:gd name="connsiteY19" fmla="*/ 546336 h 4364252"/>
                  <a:gd name="connsiteX20" fmla="*/ 1401288 w 2238713"/>
                  <a:gd name="connsiteY20" fmla="*/ 112887 h 4364252"/>
                  <a:gd name="connsiteX21" fmla="*/ 973776 w 2238713"/>
                  <a:gd name="connsiteY21" fmla="*/ 540399 h 4364252"/>
                  <a:gd name="connsiteX22" fmla="*/ 1490354 w 2238713"/>
                  <a:gd name="connsiteY22" fmla="*/ 71 h 4364252"/>
                  <a:gd name="connsiteX0" fmla="*/ 991167 w 2238713"/>
                  <a:gd name="connsiteY0" fmla="*/ 1954206 h 4364252"/>
                  <a:gd name="connsiteX1" fmla="*/ 762330 w 2238713"/>
                  <a:gd name="connsiteY1" fmla="*/ 2563495 h 4364252"/>
                  <a:gd name="connsiteX2" fmla="*/ 1191594 w 2238713"/>
                  <a:gd name="connsiteY2" fmla="*/ 2801464 h 4364252"/>
                  <a:gd name="connsiteX3" fmla="*/ 1558616 w 2238713"/>
                  <a:gd name="connsiteY3" fmla="*/ 2199723 h 4364252"/>
                  <a:gd name="connsiteX4" fmla="*/ 991167 w 2238713"/>
                  <a:gd name="connsiteY4" fmla="*/ 1954206 h 4364252"/>
                  <a:gd name="connsiteX5" fmla="*/ 1490354 w 2238713"/>
                  <a:gd name="connsiteY5" fmla="*/ 71 h 4364252"/>
                  <a:gd name="connsiteX6" fmla="*/ 2214748 w 2238713"/>
                  <a:gd name="connsiteY6" fmla="*/ 481022 h 4364252"/>
                  <a:gd name="connsiteX7" fmla="*/ 1502228 w 2238713"/>
                  <a:gd name="connsiteY7" fmla="*/ 1490425 h 4364252"/>
                  <a:gd name="connsiteX8" fmla="*/ 1054263 w 2238713"/>
                  <a:gd name="connsiteY8" fmla="*/ 1824329 h 4364252"/>
                  <a:gd name="connsiteX9" fmla="*/ 1692232 w 2238713"/>
                  <a:gd name="connsiteY9" fmla="*/ 2149506 h 4364252"/>
                  <a:gd name="connsiteX10" fmla="*/ 1246908 w 2238713"/>
                  <a:gd name="connsiteY10" fmla="*/ 2980778 h 4364252"/>
                  <a:gd name="connsiteX11" fmla="*/ 617516 w 2238713"/>
                  <a:gd name="connsiteY11" fmla="*/ 2618582 h 4364252"/>
                  <a:gd name="connsiteX12" fmla="*/ 724463 w 2238713"/>
                  <a:gd name="connsiteY12" fmla="*/ 1997733 h 4364252"/>
                  <a:gd name="connsiteX13" fmla="*/ 172192 w 2238713"/>
                  <a:gd name="connsiteY13" fmla="*/ 2606706 h 4364252"/>
                  <a:gd name="connsiteX14" fmla="*/ 1330036 w 2238713"/>
                  <a:gd name="connsiteY14" fmla="*/ 4085183 h 4364252"/>
                  <a:gd name="connsiteX15" fmla="*/ 1407226 w 2238713"/>
                  <a:gd name="connsiteY15" fmla="*/ 4364252 h 4364252"/>
                  <a:gd name="connsiteX16" fmla="*/ 0 w 2238713"/>
                  <a:gd name="connsiteY16" fmla="*/ 2624517 h 4364252"/>
                  <a:gd name="connsiteX17" fmla="*/ 849017 w 2238713"/>
                  <a:gd name="connsiteY17" fmla="*/ 1813016 h 4364252"/>
                  <a:gd name="connsiteX18" fmla="*/ 1229095 w 2238713"/>
                  <a:gd name="connsiteY18" fmla="*/ 1478550 h 4364252"/>
                  <a:gd name="connsiteX19" fmla="*/ 2072244 w 2238713"/>
                  <a:gd name="connsiteY19" fmla="*/ 546336 h 4364252"/>
                  <a:gd name="connsiteX20" fmla="*/ 1401288 w 2238713"/>
                  <a:gd name="connsiteY20" fmla="*/ 112887 h 4364252"/>
                  <a:gd name="connsiteX21" fmla="*/ 973776 w 2238713"/>
                  <a:gd name="connsiteY21" fmla="*/ 540399 h 4364252"/>
                  <a:gd name="connsiteX22" fmla="*/ 1490354 w 2238713"/>
                  <a:gd name="connsiteY22" fmla="*/ 71 h 4364252"/>
                  <a:gd name="connsiteX0" fmla="*/ 991167 w 2238713"/>
                  <a:gd name="connsiteY0" fmla="*/ 1954206 h 4364252"/>
                  <a:gd name="connsiteX1" fmla="*/ 762330 w 2238713"/>
                  <a:gd name="connsiteY1" fmla="*/ 2563495 h 4364252"/>
                  <a:gd name="connsiteX2" fmla="*/ 1191594 w 2238713"/>
                  <a:gd name="connsiteY2" fmla="*/ 2801464 h 4364252"/>
                  <a:gd name="connsiteX3" fmla="*/ 1558616 w 2238713"/>
                  <a:gd name="connsiteY3" fmla="*/ 2199723 h 4364252"/>
                  <a:gd name="connsiteX4" fmla="*/ 991167 w 2238713"/>
                  <a:gd name="connsiteY4" fmla="*/ 1954206 h 4364252"/>
                  <a:gd name="connsiteX5" fmla="*/ 1490354 w 2238713"/>
                  <a:gd name="connsiteY5" fmla="*/ 71 h 4364252"/>
                  <a:gd name="connsiteX6" fmla="*/ 2214748 w 2238713"/>
                  <a:gd name="connsiteY6" fmla="*/ 481022 h 4364252"/>
                  <a:gd name="connsiteX7" fmla="*/ 1502228 w 2238713"/>
                  <a:gd name="connsiteY7" fmla="*/ 1490425 h 4364252"/>
                  <a:gd name="connsiteX8" fmla="*/ 1054263 w 2238713"/>
                  <a:gd name="connsiteY8" fmla="*/ 1824329 h 4364252"/>
                  <a:gd name="connsiteX9" fmla="*/ 1692232 w 2238713"/>
                  <a:gd name="connsiteY9" fmla="*/ 2149506 h 4364252"/>
                  <a:gd name="connsiteX10" fmla="*/ 1246908 w 2238713"/>
                  <a:gd name="connsiteY10" fmla="*/ 2980778 h 4364252"/>
                  <a:gd name="connsiteX11" fmla="*/ 617516 w 2238713"/>
                  <a:gd name="connsiteY11" fmla="*/ 2618582 h 4364252"/>
                  <a:gd name="connsiteX12" fmla="*/ 724463 w 2238713"/>
                  <a:gd name="connsiteY12" fmla="*/ 1997733 h 4364252"/>
                  <a:gd name="connsiteX13" fmla="*/ 172192 w 2238713"/>
                  <a:gd name="connsiteY13" fmla="*/ 2606706 h 4364252"/>
                  <a:gd name="connsiteX14" fmla="*/ 1330036 w 2238713"/>
                  <a:gd name="connsiteY14" fmla="*/ 4085183 h 4364252"/>
                  <a:gd name="connsiteX15" fmla="*/ 1407226 w 2238713"/>
                  <a:gd name="connsiteY15" fmla="*/ 4364252 h 4364252"/>
                  <a:gd name="connsiteX16" fmla="*/ 0 w 2238713"/>
                  <a:gd name="connsiteY16" fmla="*/ 2624517 h 4364252"/>
                  <a:gd name="connsiteX17" fmla="*/ 849017 w 2238713"/>
                  <a:gd name="connsiteY17" fmla="*/ 1813016 h 4364252"/>
                  <a:gd name="connsiteX18" fmla="*/ 1229095 w 2238713"/>
                  <a:gd name="connsiteY18" fmla="*/ 1478550 h 4364252"/>
                  <a:gd name="connsiteX19" fmla="*/ 2072244 w 2238713"/>
                  <a:gd name="connsiteY19" fmla="*/ 546336 h 4364252"/>
                  <a:gd name="connsiteX20" fmla="*/ 1401288 w 2238713"/>
                  <a:gd name="connsiteY20" fmla="*/ 112887 h 4364252"/>
                  <a:gd name="connsiteX21" fmla="*/ 973776 w 2238713"/>
                  <a:gd name="connsiteY21" fmla="*/ 540399 h 4364252"/>
                  <a:gd name="connsiteX22" fmla="*/ 1490354 w 2238713"/>
                  <a:gd name="connsiteY22" fmla="*/ 71 h 436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38713" h="4364252">
                    <a:moveTo>
                      <a:pt x="991167" y="1954206"/>
                    </a:moveTo>
                    <a:cubicBezTo>
                      <a:pt x="874309" y="1940837"/>
                      <a:pt x="728926" y="2422285"/>
                      <a:pt x="762330" y="2563495"/>
                    </a:cubicBezTo>
                    <a:cubicBezTo>
                      <a:pt x="817803" y="2763169"/>
                      <a:pt x="1035129" y="2814592"/>
                      <a:pt x="1191594" y="2801464"/>
                    </a:cubicBezTo>
                    <a:cubicBezTo>
                      <a:pt x="1336990" y="2789265"/>
                      <a:pt x="1811991" y="2695789"/>
                      <a:pt x="1558616" y="2199723"/>
                    </a:cubicBezTo>
                    <a:cubicBezTo>
                      <a:pt x="1491149" y="2092086"/>
                      <a:pt x="1283524" y="1986965"/>
                      <a:pt x="991167" y="1954206"/>
                    </a:cubicBezTo>
                    <a:close/>
                    <a:moveTo>
                      <a:pt x="1490354" y="71"/>
                    </a:moveTo>
                    <a:cubicBezTo>
                      <a:pt x="1933700" y="29760"/>
                      <a:pt x="2139536" y="213827"/>
                      <a:pt x="2214748" y="481022"/>
                    </a:cubicBezTo>
                    <a:cubicBezTo>
                      <a:pt x="2367148" y="1001558"/>
                      <a:pt x="1752600" y="1344953"/>
                      <a:pt x="1502228" y="1490425"/>
                    </a:cubicBezTo>
                    <a:cubicBezTo>
                      <a:pt x="1282828" y="1617902"/>
                      <a:pt x="1165064" y="1682510"/>
                      <a:pt x="1054263" y="1824329"/>
                    </a:cubicBezTo>
                    <a:cubicBezTo>
                      <a:pt x="1433743" y="1866887"/>
                      <a:pt x="1603884" y="2014039"/>
                      <a:pt x="1692232" y="2149506"/>
                    </a:cubicBezTo>
                    <a:cubicBezTo>
                      <a:pt x="2026720" y="2778899"/>
                      <a:pt x="1482436" y="2933276"/>
                      <a:pt x="1246908" y="2980778"/>
                    </a:cubicBezTo>
                    <a:cubicBezTo>
                      <a:pt x="977734" y="3030258"/>
                      <a:pt x="690748" y="2871923"/>
                      <a:pt x="617516" y="2618582"/>
                    </a:cubicBezTo>
                    <a:cubicBezTo>
                      <a:pt x="571269" y="2426869"/>
                      <a:pt x="658049" y="2151140"/>
                      <a:pt x="724463" y="1997733"/>
                    </a:cubicBezTo>
                    <a:cubicBezTo>
                      <a:pt x="450150" y="1962201"/>
                      <a:pt x="176019" y="2392404"/>
                      <a:pt x="172192" y="2606706"/>
                    </a:cubicBezTo>
                    <a:cubicBezTo>
                      <a:pt x="203859" y="3445896"/>
                      <a:pt x="1084613" y="3881324"/>
                      <a:pt x="1330036" y="4085183"/>
                    </a:cubicBezTo>
                    <a:lnTo>
                      <a:pt x="1407226" y="4364252"/>
                    </a:lnTo>
                    <a:cubicBezTo>
                      <a:pt x="1039091" y="3994138"/>
                      <a:pt x="5938" y="3600273"/>
                      <a:pt x="0" y="2624517"/>
                    </a:cubicBezTo>
                    <a:cubicBezTo>
                      <a:pt x="25730" y="2234611"/>
                      <a:pt x="434148" y="1756945"/>
                      <a:pt x="849017" y="1813016"/>
                    </a:cubicBezTo>
                    <a:cubicBezTo>
                      <a:pt x="941972" y="1657424"/>
                      <a:pt x="1076696" y="1583449"/>
                      <a:pt x="1229095" y="1478550"/>
                    </a:cubicBezTo>
                    <a:cubicBezTo>
                      <a:pt x="2000608" y="1060843"/>
                      <a:pt x="2109849" y="764050"/>
                      <a:pt x="2072244" y="546336"/>
                    </a:cubicBezTo>
                    <a:cubicBezTo>
                      <a:pt x="2052452" y="294974"/>
                      <a:pt x="1670462" y="79240"/>
                      <a:pt x="1401288" y="112887"/>
                    </a:cubicBezTo>
                    <a:cubicBezTo>
                      <a:pt x="1086592" y="136638"/>
                      <a:pt x="1045028" y="338519"/>
                      <a:pt x="973776" y="540399"/>
                    </a:cubicBezTo>
                    <a:cubicBezTo>
                      <a:pt x="898566" y="362269"/>
                      <a:pt x="1179616" y="-5867"/>
                      <a:pt x="14903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1" name="Rectangle 21">
              <a:extLst>
                <a:ext uri="{FF2B5EF4-FFF2-40B4-BE49-F238E27FC236}">
                  <a16:creationId xmlns:a16="http://schemas.microsoft.com/office/drawing/2014/main" id="{3B1DFA23-AACE-4D4F-A0C5-E2D7DA8D0D62}"/>
                </a:ext>
              </a:extLst>
            </p:cNvPr>
            <p:cNvSpPr/>
            <p:nvPr/>
          </p:nvSpPr>
          <p:spPr>
            <a:xfrm rot="3027132">
              <a:off x="11723256" y="3838013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Rectangle 21">
              <a:extLst>
                <a:ext uri="{FF2B5EF4-FFF2-40B4-BE49-F238E27FC236}">
                  <a16:creationId xmlns:a16="http://schemas.microsoft.com/office/drawing/2014/main" id="{61A26187-E3A2-42E3-A63A-E89AB7D9E63F}"/>
                </a:ext>
              </a:extLst>
            </p:cNvPr>
            <p:cNvSpPr/>
            <p:nvPr/>
          </p:nvSpPr>
          <p:spPr>
            <a:xfrm rot="19333603">
              <a:off x="11126204" y="4936273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Rectangle 21">
              <a:extLst>
                <a:ext uri="{FF2B5EF4-FFF2-40B4-BE49-F238E27FC236}">
                  <a16:creationId xmlns:a16="http://schemas.microsoft.com/office/drawing/2014/main" id="{4C800AC2-0EE4-422E-821E-3F016E109585}"/>
                </a:ext>
              </a:extLst>
            </p:cNvPr>
            <p:cNvSpPr/>
            <p:nvPr/>
          </p:nvSpPr>
          <p:spPr>
            <a:xfrm rot="18900000">
              <a:off x="12333202" y="3884431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Rectangle 21">
              <a:extLst>
                <a:ext uri="{FF2B5EF4-FFF2-40B4-BE49-F238E27FC236}">
                  <a16:creationId xmlns:a16="http://schemas.microsoft.com/office/drawing/2014/main" id="{1B05A269-E75F-41C8-B227-44F0BB998EAB}"/>
                </a:ext>
              </a:extLst>
            </p:cNvPr>
            <p:cNvSpPr/>
            <p:nvPr/>
          </p:nvSpPr>
          <p:spPr>
            <a:xfrm rot="381144">
              <a:off x="12109285" y="4900252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Rectangle 21">
              <a:extLst>
                <a:ext uri="{FF2B5EF4-FFF2-40B4-BE49-F238E27FC236}">
                  <a16:creationId xmlns:a16="http://schemas.microsoft.com/office/drawing/2014/main" id="{CBF68FC6-BEBB-42E7-93E8-0A861513A61C}"/>
                </a:ext>
              </a:extLst>
            </p:cNvPr>
            <p:cNvSpPr/>
            <p:nvPr/>
          </p:nvSpPr>
          <p:spPr>
            <a:xfrm rot="900000">
              <a:off x="12249811" y="4517583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Rectangle 21">
              <a:extLst>
                <a:ext uri="{FF2B5EF4-FFF2-40B4-BE49-F238E27FC236}">
                  <a16:creationId xmlns:a16="http://schemas.microsoft.com/office/drawing/2014/main" id="{76FCE5F0-A3B7-445E-B97D-CB15A66456A7}"/>
                </a:ext>
              </a:extLst>
            </p:cNvPr>
            <p:cNvSpPr/>
            <p:nvPr/>
          </p:nvSpPr>
          <p:spPr>
            <a:xfrm rot="1059299">
              <a:off x="11365205" y="4290636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25FC75D-E486-435B-A0D0-687E3667D5CA}"/>
              </a:ext>
            </a:extLst>
          </p:cNvPr>
          <p:cNvGrpSpPr/>
          <p:nvPr/>
        </p:nvGrpSpPr>
        <p:grpSpPr>
          <a:xfrm>
            <a:off x="2782841" y="1779509"/>
            <a:ext cx="2821439" cy="1883954"/>
            <a:chOff x="6707479" y="3110522"/>
            <a:chExt cx="4787840" cy="3196975"/>
          </a:xfrm>
        </p:grpSpPr>
        <p:sp>
          <p:nvSpPr>
            <p:cNvPr id="194" name="자유형: 도형 25">
              <a:extLst>
                <a:ext uri="{FF2B5EF4-FFF2-40B4-BE49-F238E27FC236}">
                  <a16:creationId xmlns:a16="http://schemas.microsoft.com/office/drawing/2014/main" id="{638749F3-6F59-46A3-854F-A697EB910D54}"/>
                </a:ext>
              </a:extLst>
            </p:cNvPr>
            <p:cNvSpPr/>
            <p:nvPr/>
          </p:nvSpPr>
          <p:spPr>
            <a:xfrm>
              <a:off x="8372732" y="3110522"/>
              <a:ext cx="3122587" cy="3159649"/>
            </a:xfrm>
            <a:custGeom>
              <a:avLst/>
              <a:gdLst>
                <a:gd name="connsiteX0" fmla="*/ 3039292 w 3039292"/>
                <a:gd name="connsiteY0" fmla="*/ 0 h 2917371"/>
                <a:gd name="connsiteX1" fmla="*/ 2081349 w 3039292"/>
                <a:gd name="connsiteY1" fmla="*/ 174171 h 2917371"/>
                <a:gd name="connsiteX2" fmla="*/ 1419497 w 3039292"/>
                <a:gd name="connsiteY2" fmla="*/ 975360 h 2917371"/>
                <a:gd name="connsiteX3" fmla="*/ 1271452 w 3039292"/>
                <a:gd name="connsiteY3" fmla="*/ 1628503 h 2917371"/>
                <a:gd name="connsiteX4" fmla="*/ 165463 w 3039292"/>
                <a:gd name="connsiteY4" fmla="*/ 2386149 h 2917371"/>
                <a:gd name="connsiteX5" fmla="*/ 0 w 3039292"/>
                <a:gd name="connsiteY5" fmla="*/ 2917371 h 2917371"/>
                <a:gd name="connsiteX6" fmla="*/ 2891246 w 3039292"/>
                <a:gd name="connsiteY6" fmla="*/ 2917371 h 2917371"/>
                <a:gd name="connsiteX7" fmla="*/ 3039292 w 3039292"/>
                <a:gd name="connsiteY7" fmla="*/ 0 h 2917371"/>
                <a:gd name="connsiteX0" fmla="*/ 2934789 w 2934789"/>
                <a:gd name="connsiteY0" fmla="*/ 0 h 2969622"/>
                <a:gd name="connsiteX1" fmla="*/ 2081349 w 2934789"/>
                <a:gd name="connsiteY1" fmla="*/ 226422 h 2969622"/>
                <a:gd name="connsiteX2" fmla="*/ 1419497 w 2934789"/>
                <a:gd name="connsiteY2" fmla="*/ 1027611 h 2969622"/>
                <a:gd name="connsiteX3" fmla="*/ 1271452 w 2934789"/>
                <a:gd name="connsiteY3" fmla="*/ 1680754 h 2969622"/>
                <a:gd name="connsiteX4" fmla="*/ 165463 w 2934789"/>
                <a:gd name="connsiteY4" fmla="*/ 2438400 h 2969622"/>
                <a:gd name="connsiteX5" fmla="*/ 0 w 2934789"/>
                <a:gd name="connsiteY5" fmla="*/ 2969622 h 2969622"/>
                <a:gd name="connsiteX6" fmla="*/ 2891246 w 2934789"/>
                <a:gd name="connsiteY6" fmla="*/ 2969622 h 2969622"/>
                <a:gd name="connsiteX7" fmla="*/ 2934789 w 2934789"/>
                <a:gd name="connsiteY7" fmla="*/ 0 h 2969622"/>
                <a:gd name="connsiteX0" fmla="*/ 2934789 w 2934789"/>
                <a:gd name="connsiteY0" fmla="*/ 0 h 2969622"/>
                <a:gd name="connsiteX1" fmla="*/ 2081349 w 2934789"/>
                <a:gd name="connsiteY1" fmla="*/ 226422 h 2969622"/>
                <a:gd name="connsiteX2" fmla="*/ 1419497 w 2934789"/>
                <a:gd name="connsiteY2" fmla="*/ 1027611 h 2969622"/>
                <a:gd name="connsiteX3" fmla="*/ 1271452 w 2934789"/>
                <a:gd name="connsiteY3" fmla="*/ 1680754 h 2969622"/>
                <a:gd name="connsiteX4" fmla="*/ 165463 w 2934789"/>
                <a:gd name="connsiteY4" fmla="*/ 2438400 h 2969622"/>
                <a:gd name="connsiteX5" fmla="*/ 0 w 2934789"/>
                <a:gd name="connsiteY5" fmla="*/ 2969622 h 2969622"/>
                <a:gd name="connsiteX6" fmla="*/ 2891246 w 2934789"/>
                <a:gd name="connsiteY6" fmla="*/ 2969622 h 2969622"/>
                <a:gd name="connsiteX7" fmla="*/ 2934789 w 2934789"/>
                <a:gd name="connsiteY7" fmla="*/ 0 h 296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34789" h="2969622">
                  <a:moveTo>
                    <a:pt x="2934789" y="0"/>
                  </a:moveTo>
                  <a:lnTo>
                    <a:pt x="2081349" y="226422"/>
                  </a:lnTo>
                  <a:lnTo>
                    <a:pt x="1419497" y="1027611"/>
                  </a:lnTo>
                  <a:lnTo>
                    <a:pt x="1271452" y="1680754"/>
                  </a:lnTo>
                  <a:lnTo>
                    <a:pt x="165463" y="2438400"/>
                  </a:lnTo>
                  <a:lnTo>
                    <a:pt x="0" y="2969622"/>
                  </a:lnTo>
                  <a:lnTo>
                    <a:pt x="2891246" y="2969622"/>
                  </a:lnTo>
                  <a:lnTo>
                    <a:pt x="29347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5" name="그룹 59">
              <a:extLst>
                <a:ext uri="{FF2B5EF4-FFF2-40B4-BE49-F238E27FC236}">
                  <a16:creationId xmlns:a16="http://schemas.microsoft.com/office/drawing/2014/main" id="{123D6242-3637-48D0-8AD2-DBC1F64BB1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78498" y="5934997"/>
              <a:ext cx="1008000" cy="107803"/>
              <a:chOff x="9071572" y="5941778"/>
              <a:chExt cx="1177490" cy="125929"/>
            </a:xfrm>
          </p:grpSpPr>
          <p:sp>
            <p:nvSpPr>
              <p:cNvPr id="196" name="사각형: 둥근 모서리 45">
                <a:extLst>
                  <a:ext uri="{FF2B5EF4-FFF2-40B4-BE49-F238E27FC236}">
                    <a16:creationId xmlns:a16="http://schemas.microsoft.com/office/drawing/2014/main" id="{8B11185B-B95D-4DAD-A720-63DC0DE10A20}"/>
                  </a:ext>
                </a:extLst>
              </p:cNvPr>
              <p:cNvSpPr/>
              <p:nvPr/>
            </p:nvSpPr>
            <p:spPr>
              <a:xfrm>
                <a:off x="9071572" y="5941778"/>
                <a:ext cx="1177490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사각형: 둥근 모서리 46">
                <a:extLst>
                  <a:ext uri="{FF2B5EF4-FFF2-40B4-BE49-F238E27FC236}">
                    <a16:creationId xmlns:a16="http://schemas.microsoft.com/office/drawing/2014/main" id="{1381E42B-8239-40CA-A23D-89C18848C0A1}"/>
                  </a:ext>
                </a:extLst>
              </p:cNvPr>
              <p:cNvSpPr/>
              <p:nvPr/>
            </p:nvSpPr>
            <p:spPr>
              <a:xfrm flipH="1">
                <a:off x="910799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사각형: 둥근 모서리 47">
                <a:extLst>
                  <a:ext uri="{FF2B5EF4-FFF2-40B4-BE49-F238E27FC236}">
                    <a16:creationId xmlns:a16="http://schemas.microsoft.com/office/drawing/2014/main" id="{F8BC54A9-F7E8-497D-87B9-F5D3ECA3B695}"/>
                  </a:ext>
                </a:extLst>
              </p:cNvPr>
              <p:cNvSpPr/>
              <p:nvPr/>
            </p:nvSpPr>
            <p:spPr>
              <a:xfrm flipH="1">
                <a:off x="919608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사각형: 둥근 모서리 48">
                <a:extLst>
                  <a:ext uri="{FF2B5EF4-FFF2-40B4-BE49-F238E27FC236}">
                    <a16:creationId xmlns:a16="http://schemas.microsoft.com/office/drawing/2014/main" id="{9DAA3E2E-321B-4641-B00C-F7EF01AD9D57}"/>
                  </a:ext>
                </a:extLst>
              </p:cNvPr>
              <p:cNvSpPr/>
              <p:nvPr/>
            </p:nvSpPr>
            <p:spPr>
              <a:xfrm flipH="1">
                <a:off x="928417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사각형: 둥근 모서리 49">
                <a:extLst>
                  <a:ext uri="{FF2B5EF4-FFF2-40B4-BE49-F238E27FC236}">
                    <a16:creationId xmlns:a16="http://schemas.microsoft.com/office/drawing/2014/main" id="{AF042FD8-95B7-4B15-A41B-4423C76766DD}"/>
                  </a:ext>
                </a:extLst>
              </p:cNvPr>
              <p:cNvSpPr/>
              <p:nvPr/>
            </p:nvSpPr>
            <p:spPr>
              <a:xfrm flipH="1">
                <a:off x="937226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사각형: 둥근 모서리 50">
                <a:extLst>
                  <a:ext uri="{FF2B5EF4-FFF2-40B4-BE49-F238E27FC236}">
                    <a16:creationId xmlns:a16="http://schemas.microsoft.com/office/drawing/2014/main" id="{3450D64A-B54A-4466-91E0-9B9503B32E33}"/>
                  </a:ext>
                </a:extLst>
              </p:cNvPr>
              <p:cNvSpPr/>
              <p:nvPr/>
            </p:nvSpPr>
            <p:spPr>
              <a:xfrm flipH="1">
                <a:off x="946035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사각형: 둥근 모서리 51">
                <a:extLst>
                  <a:ext uri="{FF2B5EF4-FFF2-40B4-BE49-F238E27FC236}">
                    <a16:creationId xmlns:a16="http://schemas.microsoft.com/office/drawing/2014/main" id="{9B21A6B4-10DF-4BFC-B6B1-971B0CC0586A}"/>
                  </a:ext>
                </a:extLst>
              </p:cNvPr>
              <p:cNvSpPr/>
              <p:nvPr/>
            </p:nvSpPr>
            <p:spPr>
              <a:xfrm flipH="1">
                <a:off x="954844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사각형: 둥근 모서리 52">
                <a:extLst>
                  <a:ext uri="{FF2B5EF4-FFF2-40B4-BE49-F238E27FC236}">
                    <a16:creationId xmlns:a16="http://schemas.microsoft.com/office/drawing/2014/main" id="{9891296F-2ACD-4ACE-A95E-69C802B36537}"/>
                  </a:ext>
                </a:extLst>
              </p:cNvPr>
              <p:cNvSpPr/>
              <p:nvPr/>
            </p:nvSpPr>
            <p:spPr>
              <a:xfrm flipH="1">
                <a:off x="963653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사각형: 둥근 모서리 53">
                <a:extLst>
                  <a:ext uri="{FF2B5EF4-FFF2-40B4-BE49-F238E27FC236}">
                    <a16:creationId xmlns:a16="http://schemas.microsoft.com/office/drawing/2014/main" id="{04ED7D75-00F0-46E9-964F-D412A8F10ECC}"/>
                  </a:ext>
                </a:extLst>
              </p:cNvPr>
              <p:cNvSpPr/>
              <p:nvPr/>
            </p:nvSpPr>
            <p:spPr>
              <a:xfrm flipH="1">
                <a:off x="972462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사각형: 둥근 모서리 54">
                <a:extLst>
                  <a:ext uri="{FF2B5EF4-FFF2-40B4-BE49-F238E27FC236}">
                    <a16:creationId xmlns:a16="http://schemas.microsoft.com/office/drawing/2014/main" id="{F9F3DD7C-6990-447E-946C-68B5189D05D3}"/>
                  </a:ext>
                </a:extLst>
              </p:cNvPr>
              <p:cNvSpPr/>
              <p:nvPr/>
            </p:nvSpPr>
            <p:spPr>
              <a:xfrm flipH="1">
                <a:off x="981271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사각형: 둥근 모서리 55">
                <a:extLst>
                  <a:ext uri="{FF2B5EF4-FFF2-40B4-BE49-F238E27FC236}">
                    <a16:creationId xmlns:a16="http://schemas.microsoft.com/office/drawing/2014/main" id="{F436FDE4-D170-4CFD-8EE1-5003FB223D0C}"/>
                  </a:ext>
                </a:extLst>
              </p:cNvPr>
              <p:cNvSpPr/>
              <p:nvPr/>
            </p:nvSpPr>
            <p:spPr>
              <a:xfrm flipH="1">
                <a:off x="990080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사각형: 둥근 모서리 56">
                <a:extLst>
                  <a:ext uri="{FF2B5EF4-FFF2-40B4-BE49-F238E27FC236}">
                    <a16:creationId xmlns:a16="http://schemas.microsoft.com/office/drawing/2014/main" id="{F1705CCA-6927-416D-81EB-C17496D465DF}"/>
                  </a:ext>
                </a:extLst>
              </p:cNvPr>
              <p:cNvSpPr/>
              <p:nvPr/>
            </p:nvSpPr>
            <p:spPr>
              <a:xfrm flipH="1">
                <a:off x="998889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사각형: 둥근 모서리 57">
                <a:extLst>
                  <a:ext uri="{FF2B5EF4-FFF2-40B4-BE49-F238E27FC236}">
                    <a16:creationId xmlns:a16="http://schemas.microsoft.com/office/drawing/2014/main" id="{6AB64B1E-66B9-4210-AAB7-9801AFDD70BF}"/>
                  </a:ext>
                </a:extLst>
              </p:cNvPr>
              <p:cNvSpPr/>
              <p:nvPr/>
            </p:nvSpPr>
            <p:spPr>
              <a:xfrm flipH="1">
                <a:off x="1007698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사각형: 둥근 모서리 58">
                <a:extLst>
                  <a:ext uri="{FF2B5EF4-FFF2-40B4-BE49-F238E27FC236}">
                    <a16:creationId xmlns:a16="http://schemas.microsoft.com/office/drawing/2014/main" id="{E05138E4-0E4B-4035-852C-08A1D27CF951}"/>
                  </a:ext>
                </a:extLst>
              </p:cNvPr>
              <p:cNvSpPr/>
              <p:nvPr/>
            </p:nvSpPr>
            <p:spPr>
              <a:xfrm flipH="1">
                <a:off x="1016507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0" name="그룹 59">
              <a:extLst>
                <a:ext uri="{FF2B5EF4-FFF2-40B4-BE49-F238E27FC236}">
                  <a16:creationId xmlns:a16="http://schemas.microsoft.com/office/drawing/2014/main" id="{5A784CD2-8957-4572-BD32-485414D3834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78498" y="5755417"/>
              <a:ext cx="1008000" cy="107803"/>
              <a:chOff x="9071572" y="5941778"/>
              <a:chExt cx="1177490" cy="125929"/>
            </a:xfrm>
          </p:grpSpPr>
          <p:sp>
            <p:nvSpPr>
              <p:cNvPr id="211" name="사각형: 둥근 모서리 45">
                <a:extLst>
                  <a:ext uri="{FF2B5EF4-FFF2-40B4-BE49-F238E27FC236}">
                    <a16:creationId xmlns:a16="http://schemas.microsoft.com/office/drawing/2014/main" id="{37B7C182-297F-4EDE-9D14-5B30ACA1046E}"/>
                  </a:ext>
                </a:extLst>
              </p:cNvPr>
              <p:cNvSpPr/>
              <p:nvPr/>
            </p:nvSpPr>
            <p:spPr>
              <a:xfrm>
                <a:off x="9071572" y="5941778"/>
                <a:ext cx="1177490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사각형: 둥근 모서리 46">
                <a:extLst>
                  <a:ext uri="{FF2B5EF4-FFF2-40B4-BE49-F238E27FC236}">
                    <a16:creationId xmlns:a16="http://schemas.microsoft.com/office/drawing/2014/main" id="{9961A373-E8A0-48F5-9EEA-1F42EE28D621}"/>
                  </a:ext>
                </a:extLst>
              </p:cNvPr>
              <p:cNvSpPr/>
              <p:nvPr/>
            </p:nvSpPr>
            <p:spPr>
              <a:xfrm flipH="1">
                <a:off x="910799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사각형: 둥근 모서리 47">
                <a:extLst>
                  <a:ext uri="{FF2B5EF4-FFF2-40B4-BE49-F238E27FC236}">
                    <a16:creationId xmlns:a16="http://schemas.microsoft.com/office/drawing/2014/main" id="{1E1FDCBF-2049-4899-BBC5-70D80C54E19D}"/>
                  </a:ext>
                </a:extLst>
              </p:cNvPr>
              <p:cNvSpPr/>
              <p:nvPr/>
            </p:nvSpPr>
            <p:spPr>
              <a:xfrm flipH="1">
                <a:off x="919608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사각형: 둥근 모서리 48">
                <a:extLst>
                  <a:ext uri="{FF2B5EF4-FFF2-40B4-BE49-F238E27FC236}">
                    <a16:creationId xmlns:a16="http://schemas.microsoft.com/office/drawing/2014/main" id="{180180C8-05BB-405D-B5DE-965EB3B116A7}"/>
                  </a:ext>
                </a:extLst>
              </p:cNvPr>
              <p:cNvSpPr/>
              <p:nvPr/>
            </p:nvSpPr>
            <p:spPr>
              <a:xfrm flipH="1">
                <a:off x="928417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사각형: 둥근 모서리 49">
                <a:extLst>
                  <a:ext uri="{FF2B5EF4-FFF2-40B4-BE49-F238E27FC236}">
                    <a16:creationId xmlns:a16="http://schemas.microsoft.com/office/drawing/2014/main" id="{00B8A573-C56F-46C2-90E1-DFD578BFB269}"/>
                  </a:ext>
                </a:extLst>
              </p:cNvPr>
              <p:cNvSpPr/>
              <p:nvPr/>
            </p:nvSpPr>
            <p:spPr>
              <a:xfrm flipH="1">
                <a:off x="937226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사각형: 둥근 모서리 50">
                <a:extLst>
                  <a:ext uri="{FF2B5EF4-FFF2-40B4-BE49-F238E27FC236}">
                    <a16:creationId xmlns:a16="http://schemas.microsoft.com/office/drawing/2014/main" id="{513D514E-7E21-45F0-8C79-5C0925F3CE95}"/>
                  </a:ext>
                </a:extLst>
              </p:cNvPr>
              <p:cNvSpPr/>
              <p:nvPr/>
            </p:nvSpPr>
            <p:spPr>
              <a:xfrm flipH="1">
                <a:off x="946035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사각형: 둥근 모서리 51">
                <a:extLst>
                  <a:ext uri="{FF2B5EF4-FFF2-40B4-BE49-F238E27FC236}">
                    <a16:creationId xmlns:a16="http://schemas.microsoft.com/office/drawing/2014/main" id="{1CAC366A-B764-434F-9ECA-B755019DF02C}"/>
                  </a:ext>
                </a:extLst>
              </p:cNvPr>
              <p:cNvSpPr/>
              <p:nvPr/>
            </p:nvSpPr>
            <p:spPr>
              <a:xfrm flipH="1">
                <a:off x="954844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사각형: 둥근 모서리 52">
                <a:extLst>
                  <a:ext uri="{FF2B5EF4-FFF2-40B4-BE49-F238E27FC236}">
                    <a16:creationId xmlns:a16="http://schemas.microsoft.com/office/drawing/2014/main" id="{238D6990-BD6D-4A2B-B70D-970579E07A37}"/>
                  </a:ext>
                </a:extLst>
              </p:cNvPr>
              <p:cNvSpPr/>
              <p:nvPr/>
            </p:nvSpPr>
            <p:spPr>
              <a:xfrm flipH="1">
                <a:off x="963653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사각형: 둥근 모서리 53">
                <a:extLst>
                  <a:ext uri="{FF2B5EF4-FFF2-40B4-BE49-F238E27FC236}">
                    <a16:creationId xmlns:a16="http://schemas.microsoft.com/office/drawing/2014/main" id="{095B6195-07B6-4CDB-92D6-F2EB5D5585C2}"/>
                  </a:ext>
                </a:extLst>
              </p:cNvPr>
              <p:cNvSpPr/>
              <p:nvPr/>
            </p:nvSpPr>
            <p:spPr>
              <a:xfrm flipH="1">
                <a:off x="972462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사각형: 둥근 모서리 54">
                <a:extLst>
                  <a:ext uri="{FF2B5EF4-FFF2-40B4-BE49-F238E27FC236}">
                    <a16:creationId xmlns:a16="http://schemas.microsoft.com/office/drawing/2014/main" id="{621BD67F-8DA3-4477-9373-8C262C5E9296}"/>
                  </a:ext>
                </a:extLst>
              </p:cNvPr>
              <p:cNvSpPr/>
              <p:nvPr/>
            </p:nvSpPr>
            <p:spPr>
              <a:xfrm flipH="1">
                <a:off x="981271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사각형: 둥근 모서리 55">
                <a:extLst>
                  <a:ext uri="{FF2B5EF4-FFF2-40B4-BE49-F238E27FC236}">
                    <a16:creationId xmlns:a16="http://schemas.microsoft.com/office/drawing/2014/main" id="{FAF0DAD3-72FF-4835-9AFE-5259E5C3034D}"/>
                  </a:ext>
                </a:extLst>
              </p:cNvPr>
              <p:cNvSpPr/>
              <p:nvPr/>
            </p:nvSpPr>
            <p:spPr>
              <a:xfrm flipH="1">
                <a:off x="990080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사각형: 둥근 모서리 56">
                <a:extLst>
                  <a:ext uri="{FF2B5EF4-FFF2-40B4-BE49-F238E27FC236}">
                    <a16:creationId xmlns:a16="http://schemas.microsoft.com/office/drawing/2014/main" id="{C818EDDE-8311-49E8-96C2-290EF89C93D2}"/>
                  </a:ext>
                </a:extLst>
              </p:cNvPr>
              <p:cNvSpPr/>
              <p:nvPr/>
            </p:nvSpPr>
            <p:spPr>
              <a:xfrm flipH="1">
                <a:off x="998889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사각형: 둥근 모서리 57">
                <a:extLst>
                  <a:ext uri="{FF2B5EF4-FFF2-40B4-BE49-F238E27FC236}">
                    <a16:creationId xmlns:a16="http://schemas.microsoft.com/office/drawing/2014/main" id="{D819AD38-18FB-4A1F-8BBC-69DC46CDFC85}"/>
                  </a:ext>
                </a:extLst>
              </p:cNvPr>
              <p:cNvSpPr/>
              <p:nvPr/>
            </p:nvSpPr>
            <p:spPr>
              <a:xfrm flipH="1">
                <a:off x="1007698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사각형: 둥근 모서리 58">
                <a:extLst>
                  <a:ext uri="{FF2B5EF4-FFF2-40B4-BE49-F238E27FC236}">
                    <a16:creationId xmlns:a16="http://schemas.microsoft.com/office/drawing/2014/main" id="{2078FB3B-595C-4CE1-8EC2-96666A795885}"/>
                  </a:ext>
                </a:extLst>
              </p:cNvPr>
              <p:cNvSpPr/>
              <p:nvPr/>
            </p:nvSpPr>
            <p:spPr>
              <a:xfrm flipH="1">
                <a:off x="1016507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5" name="그룹 59">
              <a:extLst>
                <a:ext uri="{FF2B5EF4-FFF2-40B4-BE49-F238E27FC236}">
                  <a16:creationId xmlns:a16="http://schemas.microsoft.com/office/drawing/2014/main" id="{4B7AD211-BCB6-4CAE-82F0-0676868FF7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78498" y="5575837"/>
              <a:ext cx="1008000" cy="107803"/>
              <a:chOff x="9071572" y="5941778"/>
              <a:chExt cx="1177490" cy="125929"/>
            </a:xfrm>
          </p:grpSpPr>
          <p:sp>
            <p:nvSpPr>
              <p:cNvPr id="226" name="사각형: 둥근 모서리 45">
                <a:extLst>
                  <a:ext uri="{FF2B5EF4-FFF2-40B4-BE49-F238E27FC236}">
                    <a16:creationId xmlns:a16="http://schemas.microsoft.com/office/drawing/2014/main" id="{EE3930CB-BB59-4955-A00C-DA614A828F9C}"/>
                  </a:ext>
                </a:extLst>
              </p:cNvPr>
              <p:cNvSpPr/>
              <p:nvPr/>
            </p:nvSpPr>
            <p:spPr>
              <a:xfrm>
                <a:off x="9071572" y="5941778"/>
                <a:ext cx="1177490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사각형: 둥근 모서리 46">
                <a:extLst>
                  <a:ext uri="{FF2B5EF4-FFF2-40B4-BE49-F238E27FC236}">
                    <a16:creationId xmlns:a16="http://schemas.microsoft.com/office/drawing/2014/main" id="{0541A49B-1E5B-41C0-BCA1-60BFB1A19D70}"/>
                  </a:ext>
                </a:extLst>
              </p:cNvPr>
              <p:cNvSpPr/>
              <p:nvPr/>
            </p:nvSpPr>
            <p:spPr>
              <a:xfrm flipH="1">
                <a:off x="910799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사각형: 둥근 모서리 47">
                <a:extLst>
                  <a:ext uri="{FF2B5EF4-FFF2-40B4-BE49-F238E27FC236}">
                    <a16:creationId xmlns:a16="http://schemas.microsoft.com/office/drawing/2014/main" id="{05ED08B1-9BDA-4B80-8260-67AD11D48D5A}"/>
                  </a:ext>
                </a:extLst>
              </p:cNvPr>
              <p:cNvSpPr/>
              <p:nvPr/>
            </p:nvSpPr>
            <p:spPr>
              <a:xfrm flipH="1">
                <a:off x="919608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사각형: 둥근 모서리 48">
                <a:extLst>
                  <a:ext uri="{FF2B5EF4-FFF2-40B4-BE49-F238E27FC236}">
                    <a16:creationId xmlns:a16="http://schemas.microsoft.com/office/drawing/2014/main" id="{B91ACF73-723C-4A36-AA57-091A576040E4}"/>
                  </a:ext>
                </a:extLst>
              </p:cNvPr>
              <p:cNvSpPr/>
              <p:nvPr/>
            </p:nvSpPr>
            <p:spPr>
              <a:xfrm flipH="1">
                <a:off x="928417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사각형: 둥근 모서리 49">
                <a:extLst>
                  <a:ext uri="{FF2B5EF4-FFF2-40B4-BE49-F238E27FC236}">
                    <a16:creationId xmlns:a16="http://schemas.microsoft.com/office/drawing/2014/main" id="{1DFD8D38-AFA8-4BA1-A9D8-A663EF726CA6}"/>
                  </a:ext>
                </a:extLst>
              </p:cNvPr>
              <p:cNvSpPr/>
              <p:nvPr/>
            </p:nvSpPr>
            <p:spPr>
              <a:xfrm flipH="1">
                <a:off x="937226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사각형: 둥근 모서리 50">
                <a:extLst>
                  <a:ext uri="{FF2B5EF4-FFF2-40B4-BE49-F238E27FC236}">
                    <a16:creationId xmlns:a16="http://schemas.microsoft.com/office/drawing/2014/main" id="{12A6C851-6635-4BF5-B278-11F51002CE60}"/>
                  </a:ext>
                </a:extLst>
              </p:cNvPr>
              <p:cNvSpPr/>
              <p:nvPr/>
            </p:nvSpPr>
            <p:spPr>
              <a:xfrm flipH="1">
                <a:off x="946035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사각형: 둥근 모서리 51">
                <a:extLst>
                  <a:ext uri="{FF2B5EF4-FFF2-40B4-BE49-F238E27FC236}">
                    <a16:creationId xmlns:a16="http://schemas.microsoft.com/office/drawing/2014/main" id="{95ECB4D1-4CFF-4B98-B656-12BE576894D1}"/>
                  </a:ext>
                </a:extLst>
              </p:cNvPr>
              <p:cNvSpPr/>
              <p:nvPr/>
            </p:nvSpPr>
            <p:spPr>
              <a:xfrm flipH="1">
                <a:off x="954844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사각형: 둥근 모서리 52">
                <a:extLst>
                  <a:ext uri="{FF2B5EF4-FFF2-40B4-BE49-F238E27FC236}">
                    <a16:creationId xmlns:a16="http://schemas.microsoft.com/office/drawing/2014/main" id="{13B46099-3D6B-4943-8011-7CD54F6B64F9}"/>
                  </a:ext>
                </a:extLst>
              </p:cNvPr>
              <p:cNvSpPr/>
              <p:nvPr/>
            </p:nvSpPr>
            <p:spPr>
              <a:xfrm flipH="1">
                <a:off x="963653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사각형: 둥근 모서리 53">
                <a:extLst>
                  <a:ext uri="{FF2B5EF4-FFF2-40B4-BE49-F238E27FC236}">
                    <a16:creationId xmlns:a16="http://schemas.microsoft.com/office/drawing/2014/main" id="{1BE66B69-BA04-4293-B5FD-763A984586BB}"/>
                  </a:ext>
                </a:extLst>
              </p:cNvPr>
              <p:cNvSpPr/>
              <p:nvPr/>
            </p:nvSpPr>
            <p:spPr>
              <a:xfrm flipH="1">
                <a:off x="972462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사각형: 둥근 모서리 54">
                <a:extLst>
                  <a:ext uri="{FF2B5EF4-FFF2-40B4-BE49-F238E27FC236}">
                    <a16:creationId xmlns:a16="http://schemas.microsoft.com/office/drawing/2014/main" id="{B475E8E8-9026-424E-B20E-CC8A8EC78EC8}"/>
                  </a:ext>
                </a:extLst>
              </p:cNvPr>
              <p:cNvSpPr/>
              <p:nvPr/>
            </p:nvSpPr>
            <p:spPr>
              <a:xfrm flipH="1">
                <a:off x="981271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사각형: 둥근 모서리 55">
                <a:extLst>
                  <a:ext uri="{FF2B5EF4-FFF2-40B4-BE49-F238E27FC236}">
                    <a16:creationId xmlns:a16="http://schemas.microsoft.com/office/drawing/2014/main" id="{2F2796DD-9909-43F0-AEBD-3E93010D451D}"/>
                  </a:ext>
                </a:extLst>
              </p:cNvPr>
              <p:cNvSpPr/>
              <p:nvPr/>
            </p:nvSpPr>
            <p:spPr>
              <a:xfrm flipH="1">
                <a:off x="990080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사각형: 둥근 모서리 56">
                <a:extLst>
                  <a:ext uri="{FF2B5EF4-FFF2-40B4-BE49-F238E27FC236}">
                    <a16:creationId xmlns:a16="http://schemas.microsoft.com/office/drawing/2014/main" id="{EA425C4F-A067-47AA-9ADA-BFE8BBEDB15E}"/>
                  </a:ext>
                </a:extLst>
              </p:cNvPr>
              <p:cNvSpPr/>
              <p:nvPr/>
            </p:nvSpPr>
            <p:spPr>
              <a:xfrm flipH="1">
                <a:off x="998889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사각형: 둥근 모서리 57">
                <a:extLst>
                  <a:ext uri="{FF2B5EF4-FFF2-40B4-BE49-F238E27FC236}">
                    <a16:creationId xmlns:a16="http://schemas.microsoft.com/office/drawing/2014/main" id="{877264BD-E7FD-41DF-87AA-166C5606FF38}"/>
                  </a:ext>
                </a:extLst>
              </p:cNvPr>
              <p:cNvSpPr/>
              <p:nvPr/>
            </p:nvSpPr>
            <p:spPr>
              <a:xfrm flipH="1">
                <a:off x="1007698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사각형: 둥근 모서리 58">
                <a:extLst>
                  <a:ext uri="{FF2B5EF4-FFF2-40B4-BE49-F238E27FC236}">
                    <a16:creationId xmlns:a16="http://schemas.microsoft.com/office/drawing/2014/main" id="{694898E5-4A02-44B4-B2F5-1494CDB3604E}"/>
                  </a:ext>
                </a:extLst>
              </p:cNvPr>
              <p:cNvSpPr/>
              <p:nvPr/>
            </p:nvSpPr>
            <p:spPr>
              <a:xfrm flipH="1">
                <a:off x="1016507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0" name="그룹 59">
              <a:extLst>
                <a:ext uri="{FF2B5EF4-FFF2-40B4-BE49-F238E27FC236}">
                  <a16:creationId xmlns:a16="http://schemas.microsoft.com/office/drawing/2014/main" id="{2F7CEB03-7BD1-4F12-AF72-1F31F4FF7B9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78498" y="5396257"/>
              <a:ext cx="1008000" cy="107803"/>
              <a:chOff x="9071572" y="5941778"/>
              <a:chExt cx="1177490" cy="125929"/>
            </a:xfrm>
          </p:grpSpPr>
          <p:sp>
            <p:nvSpPr>
              <p:cNvPr id="241" name="사각형: 둥근 모서리 45">
                <a:extLst>
                  <a:ext uri="{FF2B5EF4-FFF2-40B4-BE49-F238E27FC236}">
                    <a16:creationId xmlns:a16="http://schemas.microsoft.com/office/drawing/2014/main" id="{FBE98C99-3934-4C19-852F-AFBE6DD5FB8F}"/>
                  </a:ext>
                </a:extLst>
              </p:cNvPr>
              <p:cNvSpPr/>
              <p:nvPr/>
            </p:nvSpPr>
            <p:spPr>
              <a:xfrm>
                <a:off x="9071572" y="5941778"/>
                <a:ext cx="1177490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사각형: 둥근 모서리 46">
                <a:extLst>
                  <a:ext uri="{FF2B5EF4-FFF2-40B4-BE49-F238E27FC236}">
                    <a16:creationId xmlns:a16="http://schemas.microsoft.com/office/drawing/2014/main" id="{154A2842-C657-46B4-850C-75F80D8EBDBF}"/>
                  </a:ext>
                </a:extLst>
              </p:cNvPr>
              <p:cNvSpPr/>
              <p:nvPr/>
            </p:nvSpPr>
            <p:spPr>
              <a:xfrm flipH="1">
                <a:off x="910799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사각형: 둥근 모서리 47">
                <a:extLst>
                  <a:ext uri="{FF2B5EF4-FFF2-40B4-BE49-F238E27FC236}">
                    <a16:creationId xmlns:a16="http://schemas.microsoft.com/office/drawing/2014/main" id="{B6190CA0-47E0-4AA3-AB04-C722B30A6B66}"/>
                  </a:ext>
                </a:extLst>
              </p:cNvPr>
              <p:cNvSpPr/>
              <p:nvPr/>
            </p:nvSpPr>
            <p:spPr>
              <a:xfrm flipH="1">
                <a:off x="919608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사각형: 둥근 모서리 48">
                <a:extLst>
                  <a:ext uri="{FF2B5EF4-FFF2-40B4-BE49-F238E27FC236}">
                    <a16:creationId xmlns:a16="http://schemas.microsoft.com/office/drawing/2014/main" id="{486A45DE-8653-473B-857B-30097442EF27}"/>
                  </a:ext>
                </a:extLst>
              </p:cNvPr>
              <p:cNvSpPr/>
              <p:nvPr/>
            </p:nvSpPr>
            <p:spPr>
              <a:xfrm flipH="1">
                <a:off x="928417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사각형: 둥근 모서리 49">
                <a:extLst>
                  <a:ext uri="{FF2B5EF4-FFF2-40B4-BE49-F238E27FC236}">
                    <a16:creationId xmlns:a16="http://schemas.microsoft.com/office/drawing/2014/main" id="{B3E8D461-CA08-493B-A20D-F4EEAE529596}"/>
                  </a:ext>
                </a:extLst>
              </p:cNvPr>
              <p:cNvSpPr/>
              <p:nvPr/>
            </p:nvSpPr>
            <p:spPr>
              <a:xfrm flipH="1">
                <a:off x="937226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사각형: 둥근 모서리 50">
                <a:extLst>
                  <a:ext uri="{FF2B5EF4-FFF2-40B4-BE49-F238E27FC236}">
                    <a16:creationId xmlns:a16="http://schemas.microsoft.com/office/drawing/2014/main" id="{62EE7169-0411-4AF4-8A46-D7FD8C75F4A9}"/>
                  </a:ext>
                </a:extLst>
              </p:cNvPr>
              <p:cNvSpPr/>
              <p:nvPr/>
            </p:nvSpPr>
            <p:spPr>
              <a:xfrm flipH="1">
                <a:off x="946035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사각형: 둥근 모서리 51">
                <a:extLst>
                  <a:ext uri="{FF2B5EF4-FFF2-40B4-BE49-F238E27FC236}">
                    <a16:creationId xmlns:a16="http://schemas.microsoft.com/office/drawing/2014/main" id="{500A97A1-CFDC-409B-B599-64349A52B8EB}"/>
                  </a:ext>
                </a:extLst>
              </p:cNvPr>
              <p:cNvSpPr/>
              <p:nvPr/>
            </p:nvSpPr>
            <p:spPr>
              <a:xfrm flipH="1">
                <a:off x="954844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사각형: 둥근 모서리 52">
                <a:extLst>
                  <a:ext uri="{FF2B5EF4-FFF2-40B4-BE49-F238E27FC236}">
                    <a16:creationId xmlns:a16="http://schemas.microsoft.com/office/drawing/2014/main" id="{F149D585-73E9-41E7-B080-442EEEE3A8C3}"/>
                  </a:ext>
                </a:extLst>
              </p:cNvPr>
              <p:cNvSpPr/>
              <p:nvPr/>
            </p:nvSpPr>
            <p:spPr>
              <a:xfrm flipH="1">
                <a:off x="963653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사각형: 둥근 모서리 53">
                <a:extLst>
                  <a:ext uri="{FF2B5EF4-FFF2-40B4-BE49-F238E27FC236}">
                    <a16:creationId xmlns:a16="http://schemas.microsoft.com/office/drawing/2014/main" id="{5FEFD417-16EA-4826-B6DC-347B746BB07E}"/>
                  </a:ext>
                </a:extLst>
              </p:cNvPr>
              <p:cNvSpPr/>
              <p:nvPr/>
            </p:nvSpPr>
            <p:spPr>
              <a:xfrm flipH="1">
                <a:off x="972462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사각형: 둥근 모서리 54">
                <a:extLst>
                  <a:ext uri="{FF2B5EF4-FFF2-40B4-BE49-F238E27FC236}">
                    <a16:creationId xmlns:a16="http://schemas.microsoft.com/office/drawing/2014/main" id="{C3D493A8-8875-4B5A-B49F-F46F648218AC}"/>
                  </a:ext>
                </a:extLst>
              </p:cNvPr>
              <p:cNvSpPr/>
              <p:nvPr/>
            </p:nvSpPr>
            <p:spPr>
              <a:xfrm flipH="1">
                <a:off x="981271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사각형: 둥근 모서리 55">
                <a:extLst>
                  <a:ext uri="{FF2B5EF4-FFF2-40B4-BE49-F238E27FC236}">
                    <a16:creationId xmlns:a16="http://schemas.microsoft.com/office/drawing/2014/main" id="{CF012C75-4290-42C1-8EA0-2BC4C1359837}"/>
                  </a:ext>
                </a:extLst>
              </p:cNvPr>
              <p:cNvSpPr/>
              <p:nvPr/>
            </p:nvSpPr>
            <p:spPr>
              <a:xfrm flipH="1">
                <a:off x="990080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사각형: 둥근 모서리 56">
                <a:extLst>
                  <a:ext uri="{FF2B5EF4-FFF2-40B4-BE49-F238E27FC236}">
                    <a16:creationId xmlns:a16="http://schemas.microsoft.com/office/drawing/2014/main" id="{1728574C-DE24-476A-A139-B365DD8F0BEB}"/>
                  </a:ext>
                </a:extLst>
              </p:cNvPr>
              <p:cNvSpPr/>
              <p:nvPr/>
            </p:nvSpPr>
            <p:spPr>
              <a:xfrm flipH="1">
                <a:off x="998889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사각형: 둥근 모서리 57">
                <a:extLst>
                  <a:ext uri="{FF2B5EF4-FFF2-40B4-BE49-F238E27FC236}">
                    <a16:creationId xmlns:a16="http://schemas.microsoft.com/office/drawing/2014/main" id="{C5097925-6784-4C09-BA55-86830F236D9E}"/>
                  </a:ext>
                </a:extLst>
              </p:cNvPr>
              <p:cNvSpPr/>
              <p:nvPr/>
            </p:nvSpPr>
            <p:spPr>
              <a:xfrm flipH="1">
                <a:off x="1007698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사각형: 둥근 모서리 58">
                <a:extLst>
                  <a:ext uri="{FF2B5EF4-FFF2-40B4-BE49-F238E27FC236}">
                    <a16:creationId xmlns:a16="http://schemas.microsoft.com/office/drawing/2014/main" id="{78D84879-FCED-49F1-A9F8-04CFB536C5BD}"/>
                  </a:ext>
                </a:extLst>
              </p:cNvPr>
              <p:cNvSpPr/>
              <p:nvPr/>
            </p:nvSpPr>
            <p:spPr>
              <a:xfrm flipH="1">
                <a:off x="10165079" y="5941778"/>
                <a:ext cx="45719" cy="125929"/>
              </a:xfrm>
              <a:prstGeom prst="roundRect">
                <a:avLst>
                  <a:gd name="adj" fmla="val 20474"/>
                </a:avLst>
              </a:prstGeom>
              <a:solidFill>
                <a:schemeClr val="accent3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5" name="그룹 33">
              <a:extLst>
                <a:ext uri="{FF2B5EF4-FFF2-40B4-BE49-F238E27FC236}">
                  <a16:creationId xmlns:a16="http://schemas.microsoft.com/office/drawing/2014/main" id="{8737A3F7-2B2E-47E3-A0E5-1BC8639CDEF1}"/>
                </a:ext>
              </a:extLst>
            </p:cNvPr>
            <p:cNvGrpSpPr/>
            <p:nvPr/>
          </p:nvGrpSpPr>
          <p:grpSpPr>
            <a:xfrm rot="4118366">
              <a:off x="7586520" y="3538142"/>
              <a:ext cx="1225212" cy="1396825"/>
              <a:chOff x="6816663" y="3559142"/>
              <a:chExt cx="1225212" cy="1396825"/>
            </a:xfrm>
            <a:solidFill>
              <a:schemeClr val="bg1"/>
            </a:solidFill>
          </p:grpSpPr>
          <p:sp>
            <p:nvSpPr>
              <p:cNvPr id="256" name="사각형: 둥근 모서리 27">
                <a:extLst>
                  <a:ext uri="{FF2B5EF4-FFF2-40B4-BE49-F238E27FC236}">
                    <a16:creationId xmlns:a16="http://schemas.microsoft.com/office/drawing/2014/main" id="{3285361A-E8EF-4689-B93F-F8EF4C361D34}"/>
                  </a:ext>
                </a:extLst>
              </p:cNvPr>
              <p:cNvSpPr/>
              <p:nvPr/>
            </p:nvSpPr>
            <p:spPr>
              <a:xfrm rot="19820467">
                <a:off x="7603145" y="3621314"/>
                <a:ext cx="99159" cy="1334653"/>
              </a:xfrm>
              <a:prstGeom prst="roundRect">
                <a:avLst>
                  <a:gd name="adj" fmla="val 3370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사각형: 둥근 모서리 29">
                <a:extLst>
                  <a:ext uri="{FF2B5EF4-FFF2-40B4-BE49-F238E27FC236}">
                    <a16:creationId xmlns:a16="http://schemas.microsoft.com/office/drawing/2014/main" id="{32D9A6B2-3255-4ACC-9D4E-0B5E06CC2A20}"/>
                  </a:ext>
                </a:extLst>
              </p:cNvPr>
              <p:cNvSpPr/>
              <p:nvPr/>
            </p:nvSpPr>
            <p:spPr>
              <a:xfrm rot="19820467">
                <a:off x="7299763" y="3749789"/>
                <a:ext cx="176582" cy="156543"/>
              </a:xfrm>
              <a:prstGeom prst="roundRect">
                <a:avLst>
                  <a:gd name="adj" fmla="val 2755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이등변 삼각형 31">
                <a:extLst>
                  <a:ext uri="{FF2B5EF4-FFF2-40B4-BE49-F238E27FC236}">
                    <a16:creationId xmlns:a16="http://schemas.microsoft.com/office/drawing/2014/main" id="{AE696F04-8691-4DF1-AFCF-56D2DA5FC22F}"/>
                  </a:ext>
                </a:extLst>
              </p:cNvPr>
              <p:cNvSpPr/>
              <p:nvPr/>
            </p:nvSpPr>
            <p:spPr>
              <a:xfrm rot="3412889">
                <a:off x="7609207" y="3406218"/>
                <a:ext cx="279743" cy="585592"/>
              </a:xfrm>
              <a:custGeom>
                <a:avLst/>
                <a:gdLst>
                  <a:gd name="connsiteX0" fmla="*/ 0 w 110689"/>
                  <a:gd name="connsiteY0" fmla="*/ 572947 h 572947"/>
                  <a:gd name="connsiteX1" fmla="*/ 55345 w 110689"/>
                  <a:gd name="connsiteY1" fmla="*/ 0 h 572947"/>
                  <a:gd name="connsiteX2" fmla="*/ 110689 w 110689"/>
                  <a:gd name="connsiteY2" fmla="*/ 572947 h 572947"/>
                  <a:gd name="connsiteX3" fmla="*/ 0 w 110689"/>
                  <a:gd name="connsiteY3" fmla="*/ 572947 h 572947"/>
                  <a:gd name="connsiteX0" fmla="*/ 0 w 301126"/>
                  <a:gd name="connsiteY0" fmla="*/ 600004 h 600004"/>
                  <a:gd name="connsiteX1" fmla="*/ 301126 w 301126"/>
                  <a:gd name="connsiteY1" fmla="*/ 0 h 600004"/>
                  <a:gd name="connsiteX2" fmla="*/ 110689 w 301126"/>
                  <a:gd name="connsiteY2" fmla="*/ 600004 h 600004"/>
                  <a:gd name="connsiteX3" fmla="*/ 0 w 301126"/>
                  <a:gd name="connsiteY3" fmla="*/ 600004 h 600004"/>
                  <a:gd name="connsiteX0" fmla="*/ 0 w 301126"/>
                  <a:gd name="connsiteY0" fmla="*/ 600004 h 600004"/>
                  <a:gd name="connsiteX1" fmla="*/ 301126 w 301126"/>
                  <a:gd name="connsiteY1" fmla="*/ 0 h 600004"/>
                  <a:gd name="connsiteX2" fmla="*/ 110689 w 301126"/>
                  <a:gd name="connsiteY2" fmla="*/ 600004 h 600004"/>
                  <a:gd name="connsiteX3" fmla="*/ 0 w 301126"/>
                  <a:gd name="connsiteY3" fmla="*/ 600004 h 600004"/>
                  <a:gd name="connsiteX0" fmla="*/ 0 w 301126"/>
                  <a:gd name="connsiteY0" fmla="*/ 600004 h 600004"/>
                  <a:gd name="connsiteX1" fmla="*/ 301126 w 301126"/>
                  <a:gd name="connsiteY1" fmla="*/ 0 h 600004"/>
                  <a:gd name="connsiteX2" fmla="*/ 110689 w 301126"/>
                  <a:gd name="connsiteY2" fmla="*/ 600004 h 600004"/>
                  <a:gd name="connsiteX3" fmla="*/ 0 w 301126"/>
                  <a:gd name="connsiteY3" fmla="*/ 600004 h 600004"/>
                  <a:gd name="connsiteX0" fmla="*/ 141 w 301267"/>
                  <a:gd name="connsiteY0" fmla="*/ 600004 h 600004"/>
                  <a:gd name="connsiteX1" fmla="*/ 301267 w 301267"/>
                  <a:gd name="connsiteY1" fmla="*/ 0 h 600004"/>
                  <a:gd name="connsiteX2" fmla="*/ 110830 w 301267"/>
                  <a:gd name="connsiteY2" fmla="*/ 600004 h 600004"/>
                  <a:gd name="connsiteX3" fmla="*/ 141 w 301267"/>
                  <a:gd name="connsiteY3" fmla="*/ 600004 h 600004"/>
                  <a:gd name="connsiteX0" fmla="*/ 141 w 301267"/>
                  <a:gd name="connsiteY0" fmla="*/ 600004 h 600004"/>
                  <a:gd name="connsiteX1" fmla="*/ 301267 w 301267"/>
                  <a:gd name="connsiteY1" fmla="*/ 0 h 600004"/>
                  <a:gd name="connsiteX2" fmla="*/ 110830 w 301267"/>
                  <a:gd name="connsiteY2" fmla="*/ 600004 h 600004"/>
                  <a:gd name="connsiteX3" fmla="*/ 141 w 301267"/>
                  <a:gd name="connsiteY3" fmla="*/ 600004 h 600004"/>
                  <a:gd name="connsiteX0" fmla="*/ 228 w 279731"/>
                  <a:gd name="connsiteY0" fmla="*/ 585592 h 585592"/>
                  <a:gd name="connsiteX1" fmla="*/ 279731 w 279731"/>
                  <a:gd name="connsiteY1" fmla="*/ 0 h 585592"/>
                  <a:gd name="connsiteX2" fmla="*/ 110917 w 279731"/>
                  <a:gd name="connsiteY2" fmla="*/ 585592 h 585592"/>
                  <a:gd name="connsiteX3" fmla="*/ 228 w 279731"/>
                  <a:gd name="connsiteY3" fmla="*/ 585592 h 585592"/>
                  <a:gd name="connsiteX0" fmla="*/ 165 w 279668"/>
                  <a:gd name="connsiteY0" fmla="*/ 585592 h 585592"/>
                  <a:gd name="connsiteX1" fmla="*/ 279668 w 279668"/>
                  <a:gd name="connsiteY1" fmla="*/ 0 h 585592"/>
                  <a:gd name="connsiteX2" fmla="*/ 110854 w 279668"/>
                  <a:gd name="connsiteY2" fmla="*/ 585592 h 585592"/>
                  <a:gd name="connsiteX3" fmla="*/ 165 w 279668"/>
                  <a:gd name="connsiteY3" fmla="*/ 585592 h 585592"/>
                  <a:gd name="connsiteX0" fmla="*/ 165 w 279668"/>
                  <a:gd name="connsiteY0" fmla="*/ 585592 h 585592"/>
                  <a:gd name="connsiteX1" fmla="*/ 279668 w 279668"/>
                  <a:gd name="connsiteY1" fmla="*/ 0 h 585592"/>
                  <a:gd name="connsiteX2" fmla="*/ 110854 w 279668"/>
                  <a:gd name="connsiteY2" fmla="*/ 585592 h 585592"/>
                  <a:gd name="connsiteX3" fmla="*/ 165 w 279668"/>
                  <a:gd name="connsiteY3" fmla="*/ 585592 h 585592"/>
                  <a:gd name="connsiteX0" fmla="*/ 240 w 279743"/>
                  <a:gd name="connsiteY0" fmla="*/ 585592 h 585592"/>
                  <a:gd name="connsiteX1" fmla="*/ 279743 w 279743"/>
                  <a:gd name="connsiteY1" fmla="*/ 0 h 585592"/>
                  <a:gd name="connsiteX2" fmla="*/ 110929 w 279743"/>
                  <a:gd name="connsiteY2" fmla="*/ 585592 h 585592"/>
                  <a:gd name="connsiteX3" fmla="*/ 240 w 279743"/>
                  <a:gd name="connsiteY3" fmla="*/ 585592 h 585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743" h="585592">
                    <a:moveTo>
                      <a:pt x="240" y="585592"/>
                    </a:moveTo>
                    <a:cubicBezTo>
                      <a:pt x="-2898" y="444351"/>
                      <a:pt x="21192" y="186437"/>
                      <a:pt x="279743" y="0"/>
                    </a:cubicBezTo>
                    <a:cubicBezTo>
                      <a:pt x="102058" y="325112"/>
                      <a:pt x="129667" y="454175"/>
                      <a:pt x="110929" y="585592"/>
                    </a:cubicBezTo>
                    <a:lnTo>
                      <a:pt x="240" y="58559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이등변 삼각형 31">
                <a:extLst>
                  <a:ext uri="{FF2B5EF4-FFF2-40B4-BE49-F238E27FC236}">
                    <a16:creationId xmlns:a16="http://schemas.microsoft.com/office/drawing/2014/main" id="{266F2CCE-322A-4B36-995D-7CA14D7F180C}"/>
                  </a:ext>
                </a:extLst>
              </p:cNvPr>
              <p:cNvSpPr/>
              <p:nvPr/>
            </p:nvSpPr>
            <p:spPr>
              <a:xfrm rot="14422253" flipH="1">
                <a:off x="6969587" y="3789364"/>
                <a:ext cx="279743" cy="585592"/>
              </a:xfrm>
              <a:custGeom>
                <a:avLst/>
                <a:gdLst>
                  <a:gd name="connsiteX0" fmla="*/ 0 w 110689"/>
                  <a:gd name="connsiteY0" fmla="*/ 572947 h 572947"/>
                  <a:gd name="connsiteX1" fmla="*/ 55345 w 110689"/>
                  <a:gd name="connsiteY1" fmla="*/ 0 h 572947"/>
                  <a:gd name="connsiteX2" fmla="*/ 110689 w 110689"/>
                  <a:gd name="connsiteY2" fmla="*/ 572947 h 572947"/>
                  <a:gd name="connsiteX3" fmla="*/ 0 w 110689"/>
                  <a:gd name="connsiteY3" fmla="*/ 572947 h 572947"/>
                  <a:gd name="connsiteX0" fmla="*/ 0 w 301126"/>
                  <a:gd name="connsiteY0" fmla="*/ 600004 h 600004"/>
                  <a:gd name="connsiteX1" fmla="*/ 301126 w 301126"/>
                  <a:gd name="connsiteY1" fmla="*/ 0 h 600004"/>
                  <a:gd name="connsiteX2" fmla="*/ 110689 w 301126"/>
                  <a:gd name="connsiteY2" fmla="*/ 600004 h 600004"/>
                  <a:gd name="connsiteX3" fmla="*/ 0 w 301126"/>
                  <a:gd name="connsiteY3" fmla="*/ 600004 h 600004"/>
                  <a:gd name="connsiteX0" fmla="*/ 0 w 301126"/>
                  <a:gd name="connsiteY0" fmla="*/ 600004 h 600004"/>
                  <a:gd name="connsiteX1" fmla="*/ 301126 w 301126"/>
                  <a:gd name="connsiteY1" fmla="*/ 0 h 600004"/>
                  <a:gd name="connsiteX2" fmla="*/ 110689 w 301126"/>
                  <a:gd name="connsiteY2" fmla="*/ 600004 h 600004"/>
                  <a:gd name="connsiteX3" fmla="*/ 0 w 301126"/>
                  <a:gd name="connsiteY3" fmla="*/ 600004 h 600004"/>
                  <a:gd name="connsiteX0" fmla="*/ 0 w 301126"/>
                  <a:gd name="connsiteY0" fmla="*/ 600004 h 600004"/>
                  <a:gd name="connsiteX1" fmla="*/ 301126 w 301126"/>
                  <a:gd name="connsiteY1" fmla="*/ 0 h 600004"/>
                  <a:gd name="connsiteX2" fmla="*/ 110689 w 301126"/>
                  <a:gd name="connsiteY2" fmla="*/ 600004 h 600004"/>
                  <a:gd name="connsiteX3" fmla="*/ 0 w 301126"/>
                  <a:gd name="connsiteY3" fmla="*/ 600004 h 600004"/>
                  <a:gd name="connsiteX0" fmla="*/ 141 w 301267"/>
                  <a:gd name="connsiteY0" fmla="*/ 600004 h 600004"/>
                  <a:gd name="connsiteX1" fmla="*/ 301267 w 301267"/>
                  <a:gd name="connsiteY1" fmla="*/ 0 h 600004"/>
                  <a:gd name="connsiteX2" fmla="*/ 110830 w 301267"/>
                  <a:gd name="connsiteY2" fmla="*/ 600004 h 600004"/>
                  <a:gd name="connsiteX3" fmla="*/ 141 w 301267"/>
                  <a:gd name="connsiteY3" fmla="*/ 600004 h 600004"/>
                  <a:gd name="connsiteX0" fmla="*/ 141 w 301267"/>
                  <a:gd name="connsiteY0" fmla="*/ 600004 h 600004"/>
                  <a:gd name="connsiteX1" fmla="*/ 301267 w 301267"/>
                  <a:gd name="connsiteY1" fmla="*/ 0 h 600004"/>
                  <a:gd name="connsiteX2" fmla="*/ 110830 w 301267"/>
                  <a:gd name="connsiteY2" fmla="*/ 600004 h 600004"/>
                  <a:gd name="connsiteX3" fmla="*/ 141 w 301267"/>
                  <a:gd name="connsiteY3" fmla="*/ 600004 h 600004"/>
                  <a:gd name="connsiteX0" fmla="*/ 228 w 279731"/>
                  <a:gd name="connsiteY0" fmla="*/ 585592 h 585592"/>
                  <a:gd name="connsiteX1" fmla="*/ 279731 w 279731"/>
                  <a:gd name="connsiteY1" fmla="*/ 0 h 585592"/>
                  <a:gd name="connsiteX2" fmla="*/ 110917 w 279731"/>
                  <a:gd name="connsiteY2" fmla="*/ 585592 h 585592"/>
                  <a:gd name="connsiteX3" fmla="*/ 228 w 279731"/>
                  <a:gd name="connsiteY3" fmla="*/ 585592 h 585592"/>
                  <a:gd name="connsiteX0" fmla="*/ 165 w 279668"/>
                  <a:gd name="connsiteY0" fmla="*/ 585592 h 585592"/>
                  <a:gd name="connsiteX1" fmla="*/ 279668 w 279668"/>
                  <a:gd name="connsiteY1" fmla="*/ 0 h 585592"/>
                  <a:gd name="connsiteX2" fmla="*/ 110854 w 279668"/>
                  <a:gd name="connsiteY2" fmla="*/ 585592 h 585592"/>
                  <a:gd name="connsiteX3" fmla="*/ 165 w 279668"/>
                  <a:gd name="connsiteY3" fmla="*/ 585592 h 585592"/>
                  <a:gd name="connsiteX0" fmla="*/ 165 w 279668"/>
                  <a:gd name="connsiteY0" fmla="*/ 585592 h 585592"/>
                  <a:gd name="connsiteX1" fmla="*/ 279668 w 279668"/>
                  <a:gd name="connsiteY1" fmla="*/ 0 h 585592"/>
                  <a:gd name="connsiteX2" fmla="*/ 110854 w 279668"/>
                  <a:gd name="connsiteY2" fmla="*/ 585592 h 585592"/>
                  <a:gd name="connsiteX3" fmla="*/ 165 w 279668"/>
                  <a:gd name="connsiteY3" fmla="*/ 585592 h 585592"/>
                  <a:gd name="connsiteX0" fmla="*/ 240 w 279743"/>
                  <a:gd name="connsiteY0" fmla="*/ 585592 h 585592"/>
                  <a:gd name="connsiteX1" fmla="*/ 279743 w 279743"/>
                  <a:gd name="connsiteY1" fmla="*/ 0 h 585592"/>
                  <a:gd name="connsiteX2" fmla="*/ 110929 w 279743"/>
                  <a:gd name="connsiteY2" fmla="*/ 585592 h 585592"/>
                  <a:gd name="connsiteX3" fmla="*/ 240 w 279743"/>
                  <a:gd name="connsiteY3" fmla="*/ 585592 h 585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743" h="585592">
                    <a:moveTo>
                      <a:pt x="240" y="585592"/>
                    </a:moveTo>
                    <a:cubicBezTo>
                      <a:pt x="-2898" y="444351"/>
                      <a:pt x="21192" y="186437"/>
                      <a:pt x="279743" y="0"/>
                    </a:cubicBezTo>
                    <a:cubicBezTo>
                      <a:pt x="102058" y="325112"/>
                      <a:pt x="129667" y="454175"/>
                      <a:pt x="110929" y="585592"/>
                    </a:cubicBezTo>
                    <a:lnTo>
                      <a:pt x="240" y="58559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0" name="그룹 41">
              <a:extLst>
                <a:ext uri="{FF2B5EF4-FFF2-40B4-BE49-F238E27FC236}">
                  <a16:creationId xmlns:a16="http://schemas.microsoft.com/office/drawing/2014/main" id="{BB011FAE-1C08-4444-AA6C-1570C55F8376}"/>
                </a:ext>
              </a:extLst>
            </p:cNvPr>
            <p:cNvGrpSpPr/>
            <p:nvPr/>
          </p:nvGrpSpPr>
          <p:grpSpPr>
            <a:xfrm>
              <a:off x="6707479" y="4133010"/>
              <a:ext cx="1290857" cy="2174487"/>
              <a:chOff x="6707479" y="4133010"/>
              <a:chExt cx="1290857" cy="2174487"/>
            </a:xfrm>
            <a:solidFill>
              <a:schemeClr val="bg1"/>
            </a:solidFill>
          </p:grpSpPr>
          <p:sp>
            <p:nvSpPr>
              <p:cNvPr id="261" name="자유형: 도형 39">
                <a:extLst>
                  <a:ext uri="{FF2B5EF4-FFF2-40B4-BE49-F238E27FC236}">
                    <a16:creationId xmlns:a16="http://schemas.microsoft.com/office/drawing/2014/main" id="{C07E4325-72EB-4E29-A7F6-A05A491557BD}"/>
                  </a:ext>
                </a:extLst>
              </p:cNvPr>
              <p:cNvSpPr/>
              <p:nvPr/>
            </p:nvSpPr>
            <p:spPr>
              <a:xfrm rot="826668" flipH="1">
                <a:off x="6707479" y="4133010"/>
                <a:ext cx="913301" cy="2174487"/>
              </a:xfrm>
              <a:custGeom>
                <a:avLst/>
                <a:gdLst>
                  <a:gd name="connsiteX0" fmla="*/ 598044 w 913301"/>
                  <a:gd name="connsiteY0" fmla="*/ 438167 h 2174487"/>
                  <a:gd name="connsiteX1" fmla="*/ 425445 w 913301"/>
                  <a:gd name="connsiteY1" fmla="*/ 481991 h 2174487"/>
                  <a:gd name="connsiteX2" fmla="*/ 417947 w 913301"/>
                  <a:gd name="connsiteY2" fmla="*/ 494619 h 2174487"/>
                  <a:gd name="connsiteX3" fmla="*/ 474774 w 913301"/>
                  <a:gd name="connsiteY3" fmla="*/ 474487 h 2174487"/>
                  <a:gd name="connsiteX4" fmla="*/ 657885 w 913301"/>
                  <a:gd name="connsiteY4" fmla="*/ 561804 h 2174487"/>
                  <a:gd name="connsiteX5" fmla="*/ 570565 w 913301"/>
                  <a:gd name="connsiteY5" fmla="*/ 744915 h 2174487"/>
                  <a:gd name="connsiteX6" fmla="*/ 284541 w 913301"/>
                  <a:gd name="connsiteY6" fmla="*/ 846235 h 2174487"/>
                  <a:gd name="connsiteX7" fmla="*/ 207052 w 913301"/>
                  <a:gd name="connsiteY7" fmla="*/ 1067613 h 2174487"/>
                  <a:gd name="connsiteX8" fmla="*/ 201389 w 913301"/>
                  <a:gd name="connsiteY8" fmla="*/ 1097609 h 2174487"/>
                  <a:gd name="connsiteX9" fmla="*/ 199968 w 913301"/>
                  <a:gd name="connsiteY9" fmla="*/ 1099058 h 2174487"/>
                  <a:gd name="connsiteX10" fmla="*/ 15086 w 913301"/>
                  <a:gd name="connsiteY10" fmla="*/ 1383405 h 2174487"/>
                  <a:gd name="connsiteX11" fmla="*/ 272 w 913301"/>
                  <a:gd name="connsiteY11" fmla="*/ 1420786 h 2174487"/>
                  <a:gd name="connsiteX12" fmla="*/ 854 w 913301"/>
                  <a:gd name="connsiteY12" fmla="*/ 1455662 h 2174487"/>
                  <a:gd name="connsiteX13" fmla="*/ 1 w 913301"/>
                  <a:gd name="connsiteY13" fmla="*/ 1459892 h 2174487"/>
                  <a:gd name="connsiteX14" fmla="*/ 1 w 913301"/>
                  <a:gd name="connsiteY14" fmla="*/ 1929005 h 2174487"/>
                  <a:gd name="connsiteX15" fmla="*/ 101254 w 913301"/>
                  <a:gd name="connsiteY15" fmla="*/ 2030258 h 2174487"/>
                  <a:gd name="connsiteX16" fmla="*/ 202507 w 913301"/>
                  <a:gd name="connsiteY16" fmla="*/ 1929005 h 2174487"/>
                  <a:gd name="connsiteX17" fmla="*/ 202507 w 913301"/>
                  <a:gd name="connsiteY17" fmla="*/ 1466652 h 2174487"/>
                  <a:gd name="connsiteX18" fmla="*/ 298815 w 913301"/>
                  <a:gd name="connsiteY18" fmla="*/ 1318528 h 2174487"/>
                  <a:gd name="connsiteX19" fmla="*/ 337331 w 913301"/>
                  <a:gd name="connsiteY19" fmla="*/ 1549805 h 2174487"/>
                  <a:gd name="connsiteX20" fmla="*/ 356460 w 913301"/>
                  <a:gd name="connsiteY20" fmla="*/ 1580473 h 2174487"/>
                  <a:gd name="connsiteX21" fmla="*/ 355627 w 913301"/>
                  <a:gd name="connsiteY21" fmla="*/ 1585783 h 2174487"/>
                  <a:gd name="connsiteX22" fmla="*/ 364676 w 913301"/>
                  <a:gd name="connsiteY22" fmla="*/ 1622996 h 2174487"/>
                  <a:gd name="connsiteX23" fmla="*/ 596773 w 913301"/>
                  <a:gd name="connsiteY23" fmla="*/ 2118901 h 2174487"/>
                  <a:gd name="connsiteX24" fmla="*/ 725008 w 913301"/>
                  <a:gd name="connsiteY24" fmla="*/ 2165371 h 2174487"/>
                  <a:gd name="connsiteX25" fmla="*/ 733716 w 913301"/>
                  <a:gd name="connsiteY25" fmla="*/ 2161296 h 2174487"/>
                  <a:gd name="connsiteX26" fmla="*/ 780185 w 913301"/>
                  <a:gd name="connsiteY26" fmla="*/ 2033061 h 2174487"/>
                  <a:gd name="connsiteX27" fmla="*/ 548089 w 913301"/>
                  <a:gd name="connsiteY27" fmla="*/ 1537156 h 2174487"/>
                  <a:gd name="connsiteX28" fmla="*/ 536735 w 913301"/>
                  <a:gd name="connsiteY28" fmla="*/ 1526783 h 2174487"/>
                  <a:gd name="connsiteX29" fmla="*/ 537086 w 913301"/>
                  <a:gd name="connsiteY29" fmla="*/ 1516540 h 2174487"/>
                  <a:gd name="connsiteX30" fmla="*/ 491160 w 913301"/>
                  <a:gd name="connsiteY30" fmla="*/ 1240771 h 2174487"/>
                  <a:gd name="connsiteX31" fmla="*/ 481099 w 913301"/>
                  <a:gd name="connsiteY31" fmla="*/ 1224638 h 2174487"/>
                  <a:gd name="connsiteX32" fmla="*/ 511141 w 913301"/>
                  <a:gd name="connsiteY32" fmla="*/ 1174053 h 2174487"/>
                  <a:gd name="connsiteX33" fmla="*/ 696871 w 913301"/>
                  <a:gd name="connsiteY33" fmla="*/ 643431 h 2174487"/>
                  <a:gd name="connsiteX34" fmla="*/ 598044 w 913301"/>
                  <a:gd name="connsiteY34" fmla="*/ 438167 h 2174487"/>
                  <a:gd name="connsiteX35" fmla="*/ 747565 w 913301"/>
                  <a:gd name="connsiteY35" fmla="*/ 6308 h 2174487"/>
                  <a:gd name="connsiteX36" fmla="*/ 484549 w 913301"/>
                  <a:gd name="connsiteY36" fmla="*/ 165736 h 2174487"/>
                  <a:gd name="connsiteX37" fmla="*/ 643978 w 913301"/>
                  <a:gd name="connsiteY37" fmla="*/ 428754 h 2174487"/>
                  <a:gd name="connsiteX38" fmla="*/ 906993 w 913301"/>
                  <a:gd name="connsiteY38" fmla="*/ 269326 h 2174487"/>
                  <a:gd name="connsiteX39" fmla="*/ 747565 w 913301"/>
                  <a:gd name="connsiteY39" fmla="*/ 6308 h 2174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913301" h="2174487">
                    <a:moveTo>
                      <a:pt x="598044" y="438167"/>
                    </a:moveTo>
                    <a:cubicBezTo>
                      <a:pt x="535065" y="416124"/>
                      <a:pt x="467628" y="435501"/>
                      <a:pt x="425445" y="481991"/>
                    </a:cubicBezTo>
                    <a:lnTo>
                      <a:pt x="417947" y="494619"/>
                    </a:lnTo>
                    <a:lnTo>
                      <a:pt x="474774" y="474487"/>
                    </a:lnTo>
                    <a:cubicBezTo>
                      <a:pt x="549448" y="448035"/>
                      <a:pt x="631431" y="487126"/>
                      <a:pt x="657885" y="561804"/>
                    </a:cubicBezTo>
                    <a:cubicBezTo>
                      <a:pt x="684334" y="636480"/>
                      <a:pt x="645243" y="718462"/>
                      <a:pt x="570565" y="744915"/>
                    </a:cubicBezTo>
                    <a:lnTo>
                      <a:pt x="284541" y="846235"/>
                    </a:lnTo>
                    <a:lnTo>
                      <a:pt x="207052" y="1067613"/>
                    </a:lnTo>
                    <a:lnTo>
                      <a:pt x="201389" y="1097609"/>
                    </a:lnTo>
                    <a:lnTo>
                      <a:pt x="199968" y="1099058"/>
                    </a:lnTo>
                    <a:lnTo>
                      <a:pt x="15086" y="1383405"/>
                    </a:lnTo>
                    <a:cubicBezTo>
                      <a:pt x="7465" y="1395126"/>
                      <a:pt x="2579" y="1407835"/>
                      <a:pt x="272" y="1420786"/>
                    </a:cubicBezTo>
                    <a:cubicBezTo>
                      <a:pt x="466" y="1432411"/>
                      <a:pt x="661" y="1444036"/>
                      <a:pt x="854" y="1455662"/>
                    </a:cubicBezTo>
                    <a:cubicBezTo>
                      <a:pt x="569" y="1457072"/>
                      <a:pt x="286" y="1458482"/>
                      <a:pt x="1" y="1459892"/>
                    </a:cubicBezTo>
                    <a:lnTo>
                      <a:pt x="1" y="1929005"/>
                    </a:lnTo>
                    <a:cubicBezTo>
                      <a:pt x="0" y="1984924"/>
                      <a:pt x="45334" y="2030258"/>
                      <a:pt x="101254" y="2030258"/>
                    </a:cubicBezTo>
                    <a:cubicBezTo>
                      <a:pt x="157173" y="2030258"/>
                      <a:pt x="202507" y="1984925"/>
                      <a:pt x="202507" y="1929005"/>
                    </a:cubicBezTo>
                    <a:lnTo>
                      <a:pt x="202507" y="1466652"/>
                    </a:lnTo>
                    <a:lnTo>
                      <a:pt x="298815" y="1318528"/>
                    </a:lnTo>
                    <a:lnTo>
                      <a:pt x="337331" y="1549805"/>
                    </a:lnTo>
                    <a:lnTo>
                      <a:pt x="356460" y="1580473"/>
                    </a:lnTo>
                    <a:lnTo>
                      <a:pt x="355627" y="1585783"/>
                    </a:lnTo>
                    <a:cubicBezTo>
                      <a:pt x="356100" y="1598301"/>
                      <a:pt x="359033" y="1610935"/>
                      <a:pt x="364676" y="1622996"/>
                    </a:cubicBezTo>
                    <a:lnTo>
                      <a:pt x="596773" y="2118901"/>
                    </a:lnTo>
                    <a:cubicBezTo>
                      <a:pt x="619352" y="2167144"/>
                      <a:pt x="676765" y="2187950"/>
                      <a:pt x="725008" y="2165371"/>
                    </a:cubicBezTo>
                    <a:lnTo>
                      <a:pt x="733716" y="2161296"/>
                    </a:lnTo>
                    <a:cubicBezTo>
                      <a:pt x="781959" y="2138716"/>
                      <a:pt x="802762" y="2081302"/>
                      <a:pt x="780185" y="2033061"/>
                    </a:cubicBezTo>
                    <a:lnTo>
                      <a:pt x="548089" y="1537156"/>
                    </a:lnTo>
                    <a:lnTo>
                      <a:pt x="536735" y="1526783"/>
                    </a:lnTo>
                    <a:cubicBezTo>
                      <a:pt x="536852" y="1523368"/>
                      <a:pt x="536970" y="1519954"/>
                      <a:pt x="537086" y="1516540"/>
                    </a:cubicBezTo>
                    <a:lnTo>
                      <a:pt x="491160" y="1240771"/>
                    </a:lnTo>
                    <a:lnTo>
                      <a:pt x="481099" y="1224638"/>
                    </a:lnTo>
                    <a:lnTo>
                      <a:pt x="511141" y="1174053"/>
                    </a:lnTo>
                    <a:lnTo>
                      <a:pt x="696871" y="643431"/>
                    </a:lnTo>
                    <a:cubicBezTo>
                      <a:pt x="726262" y="559458"/>
                      <a:pt x="682016" y="467558"/>
                      <a:pt x="598044" y="438167"/>
                    </a:cubicBezTo>
                    <a:close/>
                    <a:moveTo>
                      <a:pt x="747565" y="6308"/>
                    </a:moveTo>
                    <a:cubicBezTo>
                      <a:pt x="630910" y="-22296"/>
                      <a:pt x="513153" y="49082"/>
                      <a:pt x="484549" y="165736"/>
                    </a:cubicBezTo>
                    <a:cubicBezTo>
                      <a:pt x="455943" y="282391"/>
                      <a:pt x="527323" y="400148"/>
                      <a:pt x="643978" y="428754"/>
                    </a:cubicBezTo>
                    <a:cubicBezTo>
                      <a:pt x="760630" y="457358"/>
                      <a:pt x="878388" y="385980"/>
                      <a:pt x="906993" y="269326"/>
                    </a:cubicBezTo>
                    <a:cubicBezTo>
                      <a:pt x="935599" y="152671"/>
                      <a:pt x="864219" y="34914"/>
                      <a:pt x="747565" y="630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사각형: 둥근 모서리 38">
                <a:extLst>
                  <a:ext uri="{FF2B5EF4-FFF2-40B4-BE49-F238E27FC236}">
                    <a16:creationId xmlns:a16="http://schemas.microsoft.com/office/drawing/2014/main" id="{173FA188-A7A6-4A60-9391-0D03F2EAE9F7}"/>
                  </a:ext>
                </a:extLst>
              </p:cNvPr>
              <p:cNvSpPr/>
              <p:nvPr/>
            </p:nvSpPr>
            <p:spPr>
              <a:xfrm rot="18162989">
                <a:off x="7251630" y="4555333"/>
                <a:ext cx="211547" cy="55876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사각형: 둥근 모서리 40">
                <a:extLst>
                  <a:ext uri="{FF2B5EF4-FFF2-40B4-BE49-F238E27FC236}">
                    <a16:creationId xmlns:a16="http://schemas.microsoft.com/office/drawing/2014/main" id="{E1FA7793-EB71-4DBA-B703-312B736704EF}"/>
                  </a:ext>
                </a:extLst>
              </p:cNvPr>
              <p:cNvSpPr/>
              <p:nvPr/>
            </p:nvSpPr>
            <p:spPr>
              <a:xfrm rot="15304124">
                <a:off x="7633046" y="4614399"/>
                <a:ext cx="171813" cy="55876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4" name="타원 4">
              <a:extLst>
                <a:ext uri="{FF2B5EF4-FFF2-40B4-BE49-F238E27FC236}">
                  <a16:creationId xmlns:a16="http://schemas.microsoft.com/office/drawing/2014/main" id="{DD092717-5746-488F-87FA-B6C04D8FF0E1}"/>
                </a:ext>
              </a:extLst>
            </p:cNvPr>
            <p:cNvSpPr/>
            <p:nvPr/>
          </p:nvSpPr>
          <p:spPr>
            <a:xfrm>
              <a:off x="10280538" y="5066115"/>
              <a:ext cx="1001593" cy="10015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이등변 삼각형 117">
              <a:extLst>
                <a:ext uri="{FF2B5EF4-FFF2-40B4-BE49-F238E27FC236}">
                  <a16:creationId xmlns:a16="http://schemas.microsoft.com/office/drawing/2014/main" id="{C42C5FD7-D8FB-4F8E-A58D-2CDF308DEE3E}"/>
                </a:ext>
              </a:extLst>
            </p:cNvPr>
            <p:cNvSpPr/>
            <p:nvPr/>
          </p:nvSpPr>
          <p:spPr>
            <a:xfrm rot="2958608">
              <a:off x="8594759" y="4596742"/>
              <a:ext cx="129306" cy="2701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이등변 삼각형 118">
              <a:extLst>
                <a:ext uri="{FF2B5EF4-FFF2-40B4-BE49-F238E27FC236}">
                  <a16:creationId xmlns:a16="http://schemas.microsoft.com/office/drawing/2014/main" id="{3EAB4723-92CF-4DEF-A326-207806C8951E}"/>
                </a:ext>
              </a:extLst>
            </p:cNvPr>
            <p:cNvSpPr/>
            <p:nvPr/>
          </p:nvSpPr>
          <p:spPr>
            <a:xfrm rot="5400000">
              <a:off x="8545076" y="4366405"/>
              <a:ext cx="129306" cy="2701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이등변 삼각형 119">
              <a:extLst>
                <a:ext uri="{FF2B5EF4-FFF2-40B4-BE49-F238E27FC236}">
                  <a16:creationId xmlns:a16="http://schemas.microsoft.com/office/drawing/2014/main" id="{9E4204D2-B9A2-4E16-945E-BD3179ED20F9}"/>
                </a:ext>
              </a:extLst>
            </p:cNvPr>
            <p:cNvSpPr/>
            <p:nvPr/>
          </p:nvSpPr>
          <p:spPr>
            <a:xfrm rot="9900000">
              <a:off x="8831846" y="3751145"/>
              <a:ext cx="129306" cy="27010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이등변 삼각형 120">
              <a:extLst>
                <a:ext uri="{FF2B5EF4-FFF2-40B4-BE49-F238E27FC236}">
                  <a16:creationId xmlns:a16="http://schemas.microsoft.com/office/drawing/2014/main" id="{3C21570A-2CD6-4B7F-9FCD-116853CD57FC}"/>
                </a:ext>
              </a:extLst>
            </p:cNvPr>
            <p:cNvSpPr/>
            <p:nvPr/>
          </p:nvSpPr>
          <p:spPr>
            <a:xfrm rot="12063492">
              <a:off x="9083086" y="3759917"/>
              <a:ext cx="129306" cy="2701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자유형: 도형 13">
              <a:extLst>
                <a:ext uri="{FF2B5EF4-FFF2-40B4-BE49-F238E27FC236}">
                  <a16:creationId xmlns:a16="http://schemas.microsoft.com/office/drawing/2014/main" id="{BA32268F-8F48-4C93-8658-9EC49F80602E}"/>
                </a:ext>
              </a:extLst>
            </p:cNvPr>
            <p:cNvSpPr/>
            <p:nvPr/>
          </p:nvSpPr>
          <p:spPr>
            <a:xfrm>
              <a:off x="10599230" y="5270603"/>
              <a:ext cx="364209" cy="592617"/>
            </a:xfrm>
            <a:custGeom>
              <a:avLst/>
              <a:gdLst>
                <a:gd name="connsiteX0" fmla="*/ 291289 w 489183"/>
                <a:gd name="connsiteY0" fmla="*/ 454310 h 795967"/>
                <a:gd name="connsiteX1" fmla="*/ 291289 w 489183"/>
                <a:gd name="connsiteY1" fmla="*/ 660228 h 795967"/>
                <a:gd name="connsiteX2" fmla="*/ 323831 w 489183"/>
                <a:gd name="connsiteY2" fmla="*/ 647833 h 795967"/>
                <a:gd name="connsiteX3" fmla="*/ 378302 w 489183"/>
                <a:gd name="connsiteY3" fmla="*/ 541554 h 795967"/>
                <a:gd name="connsiteX4" fmla="*/ 340744 w 489183"/>
                <a:gd name="connsiteY4" fmla="*/ 479544 h 795967"/>
                <a:gd name="connsiteX5" fmla="*/ 187687 w 489183"/>
                <a:gd name="connsiteY5" fmla="*/ 139435 h 795967"/>
                <a:gd name="connsiteX6" fmla="*/ 165228 w 489183"/>
                <a:gd name="connsiteY6" fmla="*/ 148134 h 795967"/>
                <a:gd name="connsiteX7" fmla="*/ 110757 w 489183"/>
                <a:gd name="connsiteY7" fmla="*/ 254413 h 795967"/>
                <a:gd name="connsiteX8" fmla="*/ 174311 w 489183"/>
                <a:gd name="connsiteY8" fmla="*/ 327332 h 795967"/>
                <a:gd name="connsiteX9" fmla="*/ 187687 w 489183"/>
                <a:gd name="connsiteY9" fmla="*/ 331205 h 795967"/>
                <a:gd name="connsiteX10" fmla="*/ 187687 w 489183"/>
                <a:gd name="connsiteY10" fmla="*/ 0 h 795967"/>
                <a:gd name="connsiteX11" fmla="*/ 210339 w 489183"/>
                <a:gd name="connsiteY11" fmla="*/ 0 h 795967"/>
                <a:gd name="connsiteX12" fmla="*/ 276603 w 489183"/>
                <a:gd name="connsiteY12" fmla="*/ 0 h 795967"/>
                <a:gd name="connsiteX13" fmla="*/ 291289 w 489183"/>
                <a:gd name="connsiteY13" fmla="*/ 0 h 795967"/>
                <a:gd name="connsiteX14" fmla="*/ 291289 w 489183"/>
                <a:gd name="connsiteY14" fmla="*/ 41498 h 795967"/>
                <a:gd name="connsiteX15" fmla="*/ 352273 w 489183"/>
                <a:gd name="connsiteY15" fmla="*/ 56726 h 795967"/>
                <a:gd name="connsiteX16" fmla="*/ 489059 w 489183"/>
                <a:gd name="connsiteY16" fmla="*/ 232433 h 795967"/>
                <a:gd name="connsiteX17" fmla="*/ 379558 w 489183"/>
                <a:gd name="connsiteY17" fmla="*/ 235280 h 795967"/>
                <a:gd name="connsiteX18" fmla="*/ 304026 w 489183"/>
                <a:gd name="connsiteY18" fmla="*/ 138254 h 795967"/>
                <a:gd name="connsiteX19" fmla="*/ 291289 w 489183"/>
                <a:gd name="connsiteY19" fmla="*/ 134545 h 795967"/>
                <a:gd name="connsiteX20" fmla="*/ 291289 w 489183"/>
                <a:gd name="connsiteY20" fmla="*/ 355191 h 795967"/>
                <a:gd name="connsiteX21" fmla="*/ 339464 w 489183"/>
                <a:gd name="connsiteY21" fmla="*/ 367789 h 795967"/>
                <a:gd name="connsiteX22" fmla="*/ 486785 w 489183"/>
                <a:gd name="connsiteY22" fmla="*/ 528885 h 795967"/>
                <a:gd name="connsiteX23" fmla="*/ 388141 w 489183"/>
                <a:gd name="connsiteY23" fmla="*/ 721350 h 795967"/>
                <a:gd name="connsiteX24" fmla="*/ 291289 w 489183"/>
                <a:gd name="connsiteY24" fmla="*/ 753276 h 795967"/>
                <a:gd name="connsiteX25" fmla="*/ 291289 w 489183"/>
                <a:gd name="connsiteY25" fmla="*/ 795967 h 795967"/>
                <a:gd name="connsiteX26" fmla="*/ 276603 w 489183"/>
                <a:gd name="connsiteY26" fmla="*/ 795967 h 795967"/>
                <a:gd name="connsiteX27" fmla="*/ 210339 w 489183"/>
                <a:gd name="connsiteY27" fmla="*/ 795967 h 795967"/>
                <a:gd name="connsiteX28" fmla="*/ 187687 w 489183"/>
                <a:gd name="connsiteY28" fmla="*/ 795967 h 795967"/>
                <a:gd name="connsiteX29" fmla="*/ 187687 w 489183"/>
                <a:gd name="connsiteY29" fmla="*/ 752135 h 795967"/>
                <a:gd name="connsiteX30" fmla="*/ 136786 w 489183"/>
                <a:gd name="connsiteY30" fmla="*/ 739241 h 795967"/>
                <a:gd name="connsiteX31" fmla="*/ 0 w 489183"/>
                <a:gd name="connsiteY31" fmla="*/ 563534 h 795967"/>
                <a:gd name="connsiteX32" fmla="*/ 109501 w 489183"/>
                <a:gd name="connsiteY32" fmla="*/ 560687 h 795967"/>
                <a:gd name="connsiteX33" fmla="*/ 185033 w 489183"/>
                <a:gd name="connsiteY33" fmla="*/ 657713 h 795967"/>
                <a:gd name="connsiteX34" fmla="*/ 187687 w 489183"/>
                <a:gd name="connsiteY34" fmla="*/ 658503 h 795967"/>
                <a:gd name="connsiteX35" fmla="*/ 187687 w 489183"/>
                <a:gd name="connsiteY35" fmla="*/ 422939 h 795967"/>
                <a:gd name="connsiteX36" fmla="*/ 145408 w 489183"/>
                <a:gd name="connsiteY36" fmla="*/ 411544 h 795967"/>
                <a:gd name="connsiteX37" fmla="*/ 2267 w 489183"/>
                <a:gd name="connsiteY37" fmla="*/ 265623 h 795967"/>
                <a:gd name="connsiteX38" fmla="*/ 100918 w 489183"/>
                <a:gd name="connsiteY38" fmla="*/ 74617 h 795967"/>
                <a:gd name="connsiteX39" fmla="*/ 187687 w 489183"/>
                <a:gd name="connsiteY39" fmla="*/ 45628 h 79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89183" h="795967">
                  <a:moveTo>
                    <a:pt x="291289" y="454310"/>
                  </a:moveTo>
                  <a:lnTo>
                    <a:pt x="291289" y="660228"/>
                  </a:lnTo>
                  <a:lnTo>
                    <a:pt x="323831" y="647833"/>
                  </a:lnTo>
                  <a:cubicBezTo>
                    <a:pt x="364323" y="623496"/>
                    <a:pt x="385280" y="582607"/>
                    <a:pt x="378302" y="541554"/>
                  </a:cubicBezTo>
                  <a:cubicBezTo>
                    <a:pt x="371589" y="514172"/>
                    <a:pt x="358381" y="494418"/>
                    <a:pt x="340744" y="479544"/>
                  </a:cubicBezTo>
                  <a:close/>
                  <a:moveTo>
                    <a:pt x="187687" y="139435"/>
                  </a:moveTo>
                  <a:lnTo>
                    <a:pt x="165228" y="148134"/>
                  </a:lnTo>
                  <a:cubicBezTo>
                    <a:pt x="124736" y="172471"/>
                    <a:pt x="103779" y="213360"/>
                    <a:pt x="110757" y="254413"/>
                  </a:cubicBezTo>
                  <a:cubicBezTo>
                    <a:pt x="117086" y="294589"/>
                    <a:pt x="141063" y="314796"/>
                    <a:pt x="174311" y="327332"/>
                  </a:cubicBezTo>
                  <a:lnTo>
                    <a:pt x="187687" y="331205"/>
                  </a:lnTo>
                  <a:close/>
                  <a:moveTo>
                    <a:pt x="187687" y="0"/>
                  </a:moveTo>
                  <a:lnTo>
                    <a:pt x="210339" y="0"/>
                  </a:lnTo>
                  <a:lnTo>
                    <a:pt x="276603" y="0"/>
                  </a:lnTo>
                  <a:lnTo>
                    <a:pt x="291289" y="0"/>
                  </a:lnTo>
                  <a:lnTo>
                    <a:pt x="291289" y="41498"/>
                  </a:lnTo>
                  <a:lnTo>
                    <a:pt x="352273" y="56726"/>
                  </a:lnTo>
                  <a:cubicBezTo>
                    <a:pt x="433593" y="89791"/>
                    <a:pt x="486220" y="157392"/>
                    <a:pt x="489059" y="232433"/>
                  </a:cubicBezTo>
                  <a:lnTo>
                    <a:pt x="379558" y="235280"/>
                  </a:lnTo>
                  <a:cubicBezTo>
                    <a:pt x="377990" y="193842"/>
                    <a:pt x="348930" y="156512"/>
                    <a:pt x="304026" y="138254"/>
                  </a:cubicBezTo>
                  <a:lnTo>
                    <a:pt x="291289" y="134545"/>
                  </a:lnTo>
                  <a:lnTo>
                    <a:pt x="291289" y="355191"/>
                  </a:lnTo>
                  <a:lnTo>
                    <a:pt x="339464" y="367789"/>
                  </a:lnTo>
                  <a:cubicBezTo>
                    <a:pt x="401760" y="389312"/>
                    <a:pt x="459486" y="430319"/>
                    <a:pt x="486785" y="528885"/>
                  </a:cubicBezTo>
                  <a:cubicBezTo>
                    <a:pt x="499422" y="603230"/>
                    <a:pt x="461471" y="677278"/>
                    <a:pt x="388141" y="721350"/>
                  </a:cubicBezTo>
                  <a:lnTo>
                    <a:pt x="291289" y="753276"/>
                  </a:lnTo>
                  <a:lnTo>
                    <a:pt x="291289" y="795967"/>
                  </a:lnTo>
                  <a:lnTo>
                    <a:pt x="276603" y="795967"/>
                  </a:lnTo>
                  <a:lnTo>
                    <a:pt x="210339" y="795967"/>
                  </a:lnTo>
                  <a:lnTo>
                    <a:pt x="187687" y="795967"/>
                  </a:lnTo>
                  <a:lnTo>
                    <a:pt x="187687" y="752135"/>
                  </a:lnTo>
                  <a:lnTo>
                    <a:pt x="136786" y="739241"/>
                  </a:lnTo>
                  <a:cubicBezTo>
                    <a:pt x="55466" y="706176"/>
                    <a:pt x="2839" y="638575"/>
                    <a:pt x="0" y="563534"/>
                  </a:cubicBezTo>
                  <a:lnTo>
                    <a:pt x="109501" y="560687"/>
                  </a:lnTo>
                  <a:cubicBezTo>
                    <a:pt x="111068" y="602125"/>
                    <a:pt x="140129" y="639455"/>
                    <a:pt x="185033" y="657713"/>
                  </a:cubicBezTo>
                  <a:lnTo>
                    <a:pt x="187687" y="658503"/>
                  </a:lnTo>
                  <a:lnTo>
                    <a:pt x="187687" y="422939"/>
                  </a:lnTo>
                  <a:lnTo>
                    <a:pt x="145408" y="411544"/>
                  </a:lnTo>
                  <a:cubicBezTo>
                    <a:pt x="81534" y="390597"/>
                    <a:pt x="24080" y="354967"/>
                    <a:pt x="2267" y="265623"/>
                  </a:cubicBezTo>
                  <a:cubicBezTo>
                    <a:pt x="-9875" y="191787"/>
                    <a:pt x="28059" y="118406"/>
                    <a:pt x="100918" y="74617"/>
                  </a:cubicBezTo>
                  <a:lnTo>
                    <a:pt x="187687" y="456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500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51033A-EF62-4A1F-87C0-19095992A20B}"/>
              </a:ext>
            </a:extLst>
          </p:cNvPr>
          <p:cNvGrpSpPr/>
          <p:nvPr/>
        </p:nvGrpSpPr>
        <p:grpSpPr>
          <a:xfrm>
            <a:off x="190668" y="2475782"/>
            <a:ext cx="5069349" cy="2785263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997E018-C1C1-4737-9BBE-E3110A41233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7C61FA5-B913-4288-865B-D66E885A6C5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6318DAA-B543-4695-80CF-D25460E91F1A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E567149-CA75-4C5C-9BE0-4025A005BC1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C1041A8-8239-48F7-BB53-F01C7A6B070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13F9D90-662A-4D76-BDF3-0870C6EFE816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69B9B6A-FC24-400C-B96F-883D48990E13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98582BE-B360-4219-8614-0D6914B36B1F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6C71281-6551-4D7A-957F-5C92CA1D86D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9DECA80-4962-40D5-B073-040BD5E0A6A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82B1601-3313-4FFE-853F-BF5C5B3C2F7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38673EA-8304-4B48-90F3-0BC560B2FC79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3">
            <a:extLst>
              <a:ext uri="{FF2B5EF4-FFF2-40B4-BE49-F238E27FC236}">
                <a16:creationId xmlns:a16="http://schemas.microsoft.com/office/drawing/2014/main" id="{1B0EB5C5-E2E6-413F-BB86-66D6FB44AD52}"/>
              </a:ext>
            </a:extLst>
          </p:cNvPr>
          <p:cNvGrpSpPr/>
          <p:nvPr/>
        </p:nvGrpSpPr>
        <p:grpSpPr>
          <a:xfrm>
            <a:off x="6055982" y="2508892"/>
            <a:ext cx="1513118" cy="2659982"/>
            <a:chOff x="445712" y="1449040"/>
            <a:chExt cx="2113018" cy="3924176"/>
          </a:xfrm>
        </p:grpSpPr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74DAF9EF-A3C8-4A51-99B4-44939BA8A599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48783E4-668A-4D16-936A-659290C3DEA4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DDBC0675-CAE8-43FF-ADE9-648C67BD5EC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E6053560-CC85-4DBD-AEDC-5AF3556D1641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1" name="Rounded Rectangle 8">
                <a:extLst>
                  <a:ext uri="{FF2B5EF4-FFF2-40B4-BE49-F238E27FC236}">
                    <a16:creationId xmlns:a16="http://schemas.microsoft.com/office/drawing/2014/main" id="{A9884BD9-7CFE-485C-85C1-C9F90708B665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A2E9E35-4554-45BB-B7BB-B01653351D14}"/>
              </a:ext>
            </a:extLst>
          </p:cNvPr>
          <p:cNvSpPr/>
          <p:nvPr/>
        </p:nvSpPr>
        <p:spPr>
          <a:xfrm flipH="1">
            <a:off x="7980764" y="1948665"/>
            <a:ext cx="3469469" cy="4051283"/>
          </a:xfrm>
          <a:custGeom>
            <a:avLst/>
            <a:gdLst>
              <a:gd name="connsiteX0" fmla="*/ 2373452 w 4301913"/>
              <a:gd name="connsiteY0" fmla="*/ 4142218 h 5339689"/>
              <a:gd name="connsiteX1" fmla="*/ 2491863 w 4301913"/>
              <a:gd name="connsiteY1" fmla="*/ 4504031 h 5339689"/>
              <a:gd name="connsiteX2" fmla="*/ 2514887 w 4301913"/>
              <a:gd name="connsiteY2" fmla="*/ 4224449 h 5339689"/>
              <a:gd name="connsiteX3" fmla="*/ 2373452 w 4301913"/>
              <a:gd name="connsiteY3" fmla="*/ 4142218 h 5339689"/>
              <a:gd name="connsiteX4" fmla="*/ 1737713 w 4301913"/>
              <a:gd name="connsiteY4" fmla="*/ 0 h 5339689"/>
              <a:gd name="connsiteX5" fmla="*/ 2494232 w 4301913"/>
              <a:gd name="connsiteY5" fmla="*/ 793865 h 5339689"/>
              <a:gd name="connsiteX6" fmla="*/ 2531098 w 4301913"/>
              <a:gd name="connsiteY6" fmla="*/ 1178908 h 5339689"/>
              <a:gd name="connsiteX7" fmla="*/ 2424404 w 4301913"/>
              <a:gd name="connsiteY7" fmla="*/ 1268744 h 5339689"/>
              <a:gd name="connsiteX8" fmla="*/ 2241510 w 4301913"/>
              <a:gd name="connsiteY8" fmla="*/ 1761783 h 5339689"/>
              <a:gd name="connsiteX9" fmla="*/ 2220061 w 4301913"/>
              <a:gd name="connsiteY9" fmla="*/ 1910756 h 5339689"/>
              <a:gd name="connsiteX10" fmla="*/ 2066052 w 4301913"/>
              <a:gd name="connsiteY10" fmla="*/ 2183666 h 5339689"/>
              <a:gd name="connsiteX11" fmla="*/ 2317587 w 4301913"/>
              <a:gd name="connsiteY11" fmla="*/ 2483987 h 5339689"/>
              <a:gd name="connsiteX12" fmla="*/ 2322187 w 4301913"/>
              <a:gd name="connsiteY12" fmla="*/ 2504347 h 5339689"/>
              <a:gd name="connsiteX13" fmla="*/ 2224379 w 4301913"/>
              <a:gd name="connsiteY13" fmla="*/ 2497471 h 5339689"/>
              <a:gd name="connsiteX14" fmla="*/ 2357729 w 4301913"/>
              <a:gd name="connsiteY14" fmla="*/ 2754646 h 5339689"/>
              <a:gd name="connsiteX15" fmla="*/ 2322187 w 4301913"/>
              <a:gd name="connsiteY15" fmla="*/ 2504347 h 5339689"/>
              <a:gd name="connsiteX16" fmla="*/ 2337445 w 4301913"/>
              <a:gd name="connsiteY16" fmla="*/ 2505420 h 5339689"/>
              <a:gd name="connsiteX17" fmla="*/ 2317587 w 4301913"/>
              <a:gd name="connsiteY17" fmla="*/ 2483987 h 5339689"/>
              <a:gd name="connsiteX18" fmla="*/ 2245348 w 4301913"/>
              <a:gd name="connsiteY18" fmla="*/ 2296761 h 5339689"/>
              <a:gd name="connsiteX19" fmla="*/ 2232191 w 4301913"/>
              <a:gd name="connsiteY19" fmla="*/ 1957698 h 5339689"/>
              <a:gd name="connsiteX20" fmla="*/ 2335047 w 4301913"/>
              <a:gd name="connsiteY20" fmla="*/ 2199249 h 5339689"/>
              <a:gd name="connsiteX21" fmla="*/ 3132200 w 4301913"/>
              <a:gd name="connsiteY21" fmla="*/ 2447242 h 5339689"/>
              <a:gd name="connsiteX22" fmla="*/ 3378274 w 4301913"/>
              <a:gd name="connsiteY22" fmla="*/ 2560857 h 5339689"/>
              <a:gd name="connsiteX23" fmla="*/ 3508883 w 4301913"/>
              <a:gd name="connsiteY23" fmla="*/ 2990167 h 5339689"/>
              <a:gd name="connsiteX24" fmla="*/ 3598240 w 4301913"/>
              <a:gd name="connsiteY24" fmla="*/ 3107894 h 5339689"/>
              <a:gd name="connsiteX25" fmla="*/ 3594745 w 4301913"/>
              <a:gd name="connsiteY25" fmla="*/ 3285579 h 5339689"/>
              <a:gd name="connsiteX26" fmla="*/ 3651895 w 4301913"/>
              <a:gd name="connsiteY26" fmla="*/ 3356092 h 5339689"/>
              <a:gd name="connsiteX27" fmla="*/ 3637711 w 4301913"/>
              <a:gd name="connsiteY27" fmla="*/ 3431264 h 5339689"/>
              <a:gd name="connsiteX28" fmla="*/ 3719804 w 4301913"/>
              <a:gd name="connsiteY28" fmla="*/ 3476627 h 5339689"/>
              <a:gd name="connsiteX29" fmla="*/ 3712883 w 4301913"/>
              <a:gd name="connsiteY29" fmla="*/ 3623134 h 5339689"/>
              <a:gd name="connsiteX30" fmla="*/ 4072229 w 4301913"/>
              <a:gd name="connsiteY30" fmla="*/ 4192921 h 5339689"/>
              <a:gd name="connsiteX31" fmla="*/ 4224629 w 4301913"/>
              <a:gd name="connsiteY31" fmla="*/ 4288171 h 5339689"/>
              <a:gd name="connsiteX32" fmla="*/ 4300829 w 4301913"/>
              <a:gd name="connsiteY32" fmla="*/ 4756815 h 5339689"/>
              <a:gd name="connsiteX33" fmla="*/ 3847261 w 4301913"/>
              <a:gd name="connsiteY33" fmla="*/ 5216962 h 5339689"/>
              <a:gd name="connsiteX34" fmla="*/ 3422680 w 4301913"/>
              <a:gd name="connsiteY34" fmla="*/ 5222784 h 5339689"/>
              <a:gd name="connsiteX35" fmla="*/ 3313176 w 4301913"/>
              <a:gd name="connsiteY35" fmla="*/ 5151314 h 5339689"/>
              <a:gd name="connsiteX36" fmla="*/ 3369638 w 4301913"/>
              <a:gd name="connsiteY36" fmla="*/ 5323498 h 5339689"/>
              <a:gd name="connsiteX37" fmla="*/ 433336 w 4301913"/>
              <a:gd name="connsiteY37" fmla="*/ 5339690 h 5339689"/>
              <a:gd name="connsiteX38" fmla="*/ 481304 w 4301913"/>
              <a:gd name="connsiteY38" fmla="*/ 4979179 h 5339689"/>
              <a:gd name="connsiteX39" fmla="*/ 398526 w 4301913"/>
              <a:gd name="connsiteY39" fmla="*/ 4755101 h 5339689"/>
              <a:gd name="connsiteX40" fmla="*/ 421207 w 4301913"/>
              <a:gd name="connsiteY40" fmla="*/ 4524378 h 5339689"/>
              <a:gd name="connsiteX41" fmla="*/ 348297 w 4301913"/>
              <a:gd name="connsiteY41" fmla="*/ 4473120 h 5339689"/>
              <a:gd name="connsiteX42" fmla="*/ 279224 w 4301913"/>
              <a:gd name="connsiteY42" fmla="*/ 4134948 h 5339689"/>
              <a:gd name="connsiteX43" fmla="*/ 73305 w 4301913"/>
              <a:gd name="connsiteY43" fmla="*/ 3621969 h 5339689"/>
              <a:gd name="connsiteX44" fmla="*/ 12523 w 4301913"/>
              <a:gd name="connsiteY44" fmla="*/ 3119269 h 5339689"/>
              <a:gd name="connsiteX45" fmla="*/ 109829 w 4301913"/>
              <a:gd name="connsiteY45" fmla="*/ 2487946 h 5339689"/>
              <a:gd name="connsiteX46" fmla="*/ 874434 w 4301913"/>
              <a:gd name="connsiteY46" fmla="*/ 2132575 h 5339689"/>
              <a:gd name="connsiteX47" fmla="*/ 1273431 w 4301913"/>
              <a:gd name="connsiteY47" fmla="*/ 1758902 h 5339689"/>
              <a:gd name="connsiteX48" fmla="*/ 1281747 w 4301913"/>
              <a:gd name="connsiteY48" fmla="*/ 1766651 h 5339689"/>
              <a:gd name="connsiteX49" fmla="*/ 1956993 w 4301913"/>
              <a:gd name="connsiteY49" fmla="*/ 2690917 h 5339689"/>
              <a:gd name="connsiteX50" fmla="*/ 1754023 w 4301913"/>
              <a:gd name="connsiteY50" fmla="*/ 2443267 h 5339689"/>
              <a:gd name="connsiteX51" fmla="*/ 2026615 w 4301913"/>
              <a:gd name="connsiteY51" fmla="*/ 2183146 h 5339689"/>
              <a:gd name="connsiteX52" fmla="*/ 2044038 w 4301913"/>
              <a:gd name="connsiteY52" fmla="*/ 2183376 h 5339689"/>
              <a:gd name="connsiteX53" fmla="*/ 1900529 w 4301913"/>
              <a:gd name="connsiteY53" fmla="*/ 2106944 h 5339689"/>
              <a:gd name="connsiteX54" fmla="*/ 1525079 w 4301913"/>
              <a:gd name="connsiteY54" fmla="*/ 1935494 h 5339689"/>
              <a:gd name="connsiteX55" fmla="*/ 1329029 w 4301913"/>
              <a:gd name="connsiteY55" fmla="*/ 1706894 h 5339689"/>
              <a:gd name="connsiteX56" fmla="*/ 1195679 w 4301913"/>
              <a:gd name="connsiteY56" fmla="*/ 1325894 h 5339689"/>
              <a:gd name="connsiteX57" fmla="*/ 1114614 w 4301913"/>
              <a:gd name="connsiteY57" fmla="*/ 1385991 h 5339689"/>
              <a:gd name="connsiteX58" fmla="*/ 960295 w 4301913"/>
              <a:gd name="connsiteY58" fmla="*/ 992999 h 5339689"/>
              <a:gd name="connsiteX59" fmla="*/ 1055408 w 4301913"/>
              <a:gd name="connsiteY59" fmla="*/ 898982 h 5339689"/>
              <a:gd name="connsiteX60" fmla="*/ 1737713 w 4301913"/>
              <a:gd name="connsiteY60" fmla="*/ 0 h 5339689"/>
              <a:gd name="connsiteX0" fmla="*/ 2373452 w 4301913"/>
              <a:gd name="connsiteY0" fmla="*/ 4142218 h 5334537"/>
              <a:gd name="connsiteX1" fmla="*/ 2491863 w 4301913"/>
              <a:gd name="connsiteY1" fmla="*/ 4504031 h 5334537"/>
              <a:gd name="connsiteX2" fmla="*/ 2514887 w 4301913"/>
              <a:gd name="connsiteY2" fmla="*/ 4224449 h 5334537"/>
              <a:gd name="connsiteX3" fmla="*/ 2373452 w 4301913"/>
              <a:gd name="connsiteY3" fmla="*/ 4142218 h 5334537"/>
              <a:gd name="connsiteX4" fmla="*/ 1737713 w 4301913"/>
              <a:gd name="connsiteY4" fmla="*/ 0 h 5334537"/>
              <a:gd name="connsiteX5" fmla="*/ 2494232 w 4301913"/>
              <a:gd name="connsiteY5" fmla="*/ 793865 h 5334537"/>
              <a:gd name="connsiteX6" fmla="*/ 2531098 w 4301913"/>
              <a:gd name="connsiteY6" fmla="*/ 1178908 h 5334537"/>
              <a:gd name="connsiteX7" fmla="*/ 2424404 w 4301913"/>
              <a:gd name="connsiteY7" fmla="*/ 1268744 h 5334537"/>
              <a:gd name="connsiteX8" fmla="*/ 2241510 w 4301913"/>
              <a:gd name="connsiteY8" fmla="*/ 1761783 h 5334537"/>
              <a:gd name="connsiteX9" fmla="*/ 2220061 w 4301913"/>
              <a:gd name="connsiteY9" fmla="*/ 1910756 h 5334537"/>
              <a:gd name="connsiteX10" fmla="*/ 2066052 w 4301913"/>
              <a:gd name="connsiteY10" fmla="*/ 2183666 h 5334537"/>
              <a:gd name="connsiteX11" fmla="*/ 2317587 w 4301913"/>
              <a:gd name="connsiteY11" fmla="*/ 2483987 h 5334537"/>
              <a:gd name="connsiteX12" fmla="*/ 2322187 w 4301913"/>
              <a:gd name="connsiteY12" fmla="*/ 2504347 h 5334537"/>
              <a:gd name="connsiteX13" fmla="*/ 2224379 w 4301913"/>
              <a:gd name="connsiteY13" fmla="*/ 2497471 h 5334537"/>
              <a:gd name="connsiteX14" fmla="*/ 2357729 w 4301913"/>
              <a:gd name="connsiteY14" fmla="*/ 2754646 h 5334537"/>
              <a:gd name="connsiteX15" fmla="*/ 2322187 w 4301913"/>
              <a:gd name="connsiteY15" fmla="*/ 2504347 h 5334537"/>
              <a:gd name="connsiteX16" fmla="*/ 2337445 w 4301913"/>
              <a:gd name="connsiteY16" fmla="*/ 2505420 h 5334537"/>
              <a:gd name="connsiteX17" fmla="*/ 2317587 w 4301913"/>
              <a:gd name="connsiteY17" fmla="*/ 2483987 h 5334537"/>
              <a:gd name="connsiteX18" fmla="*/ 2245348 w 4301913"/>
              <a:gd name="connsiteY18" fmla="*/ 2296761 h 5334537"/>
              <a:gd name="connsiteX19" fmla="*/ 2232191 w 4301913"/>
              <a:gd name="connsiteY19" fmla="*/ 1957698 h 5334537"/>
              <a:gd name="connsiteX20" fmla="*/ 2335047 w 4301913"/>
              <a:gd name="connsiteY20" fmla="*/ 2199249 h 5334537"/>
              <a:gd name="connsiteX21" fmla="*/ 3132200 w 4301913"/>
              <a:gd name="connsiteY21" fmla="*/ 2447242 h 5334537"/>
              <a:gd name="connsiteX22" fmla="*/ 3378274 w 4301913"/>
              <a:gd name="connsiteY22" fmla="*/ 2560857 h 5334537"/>
              <a:gd name="connsiteX23" fmla="*/ 3508883 w 4301913"/>
              <a:gd name="connsiteY23" fmla="*/ 2990167 h 5334537"/>
              <a:gd name="connsiteX24" fmla="*/ 3598240 w 4301913"/>
              <a:gd name="connsiteY24" fmla="*/ 3107894 h 5334537"/>
              <a:gd name="connsiteX25" fmla="*/ 3594745 w 4301913"/>
              <a:gd name="connsiteY25" fmla="*/ 3285579 h 5334537"/>
              <a:gd name="connsiteX26" fmla="*/ 3651895 w 4301913"/>
              <a:gd name="connsiteY26" fmla="*/ 3356092 h 5334537"/>
              <a:gd name="connsiteX27" fmla="*/ 3637711 w 4301913"/>
              <a:gd name="connsiteY27" fmla="*/ 3431264 h 5334537"/>
              <a:gd name="connsiteX28" fmla="*/ 3719804 w 4301913"/>
              <a:gd name="connsiteY28" fmla="*/ 3476627 h 5334537"/>
              <a:gd name="connsiteX29" fmla="*/ 3712883 w 4301913"/>
              <a:gd name="connsiteY29" fmla="*/ 3623134 h 5334537"/>
              <a:gd name="connsiteX30" fmla="*/ 4072229 w 4301913"/>
              <a:gd name="connsiteY30" fmla="*/ 4192921 h 5334537"/>
              <a:gd name="connsiteX31" fmla="*/ 4224629 w 4301913"/>
              <a:gd name="connsiteY31" fmla="*/ 4288171 h 5334537"/>
              <a:gd name="connsiteX32" fmla="*/ 4300829 w 4301913"/>
              <a:gd name="connsiteY32" fmla="*/ 4756815 h 5334537"/>
              <a:gd name="connsiteX33" fmla="*/ 3847261 w 4301913"/>
              <a:gd name="connsiteY33" fmla="*/ 5216962 h 5334537"/>
              <a:gd name="connsiteX34" fmla="*/ 3422680 w 4301913"/>
              <a:gd name="connsiteY34" fmla="*/ 5222784 h 5334537"/>
              <a:gd name="connsiteX35" fmla="*/ 3313176 w 4301913"/>
              <a:gd name="connsiteY35" fmla="*/ 5151314 h 5334537"/>
              <a:gd name="connsiteX36" fmla="*/ 3369638 w 4301913"/>
              <a:gd name="connsiteY36" fmla="*/ 5323498 h 5334537"/>
              <a:gd name="connsiteX37" fmla="*/ 428472 w 4301913"/>
              <a:gd name="connsiteY37" fmla="*/ 5334537 h 5334537"/>
              <a:gd name="connsiteX38" fmla="*/ 481304 w 4301913"/>
              <a:gd name="connsiteY38" fmla="*/ 4979179 h 5334537"/>
              <a:gd name="connsiteX39" fmla="*/ 398526 w 4301913"/>
              <a:gd name="connsiteY39" fmla="*/ 4755101 h 5334537"/>
              <a:gd name="connsiteX40" fmla="*/ 421207 w 4301913"/>
              <a:gd name="connsiteY40" fmla="*/ 4524378 h 5334537"/>
              <a:gd name="connsiteX41" fmla="*/ 348297 w 4301913"/>
              <a:gd name="connsiteY41" fmla="*/ 4473120 h 5334537"/>
              <a:gd name="connsiteX42" fmla="*/ 279224 w 4301913"/>
              <a:gd name="connsiteY42" fmla="*/ 4134948 h 5334537"/>
              <a:gd name="connsiteX43" fmla="*/ 73305 w 4301913"/>
              <a:gd name="connsiteY43" fmla="*/ 3621969 h 5334537"/>
              <a:gd name="connsiteX44" fmla="*/ 12523 w 4301913"/>
              <a:gd name="connsiteY44" fmla="*/ 3119269 h 5334537"/>
              <a:gd name="connsiteX45" fmla="*/ 109829 w 4301913"/>
              <a:gd name="connsiteY45" fmla="*/ 2487946 h 5334537"/>
              <a:gd name="connsiteX46" fmla="*/ 874434 w 4301913"/>
              <a:gd name="connsiteY46" fmla="*/ 2132575 h 5334537"/>
              <a:gd name="connsiteX47" fmla="*/ 1273431 w 4301913"/>
              <a:gd name="connsiteY47" fmla="*/ 1758902 h 5334537"/>
              <a:gd name="connsiteX48" fmla="*/ 1281747 w 4301913"/>
              <a:gd name="connsiteY48" fmla="*/ 1766651 h 5334537"/>
              <a:gd name="connsiteX49" fmla="*/ 1956993 w 4301913"/>
              <a:gd name="connsiteY49" fmla="*/ 2690917 h 5334537"/>
              <a:gd name="connsiteX50" fmla="*/ 1754023 w 4301913"/>
              <a:gd name="connsiteY50" fmla="*/ 2443267 h 5334537"/>
              <a:gd name="connsiteX51" fmla="*/ 2026615 w 4301913"/>
              <a:gd name="connsiteY51" fmla="*/ 2183146 h 5334537"/>
              <a:gd name="connsiteX52" fmla="*/ 2044038 w 4301913"/>
              <a:gd name="connsiteY52" fmla="*/ 2183376 h 5334537"/>
              <a:gd name="connsiteX53" fmla="*/ 1900529 w 4301913"/>
              <a:gd name="connsiteY53" fmla="*/ 2106944 h 5334537"/>
              <a:gd name="connsiteX54" fmla="*/ 1525079 w 4301913"/>
              <a:gd name="connsiteY54" fmla="*/ 1935494 h 5334537"/>
              <a:gd name="connsiteX55" fmla="*/ 1329029 w 4301913"/>
              <a:gd name="connsiteY55" fmla="*/ 1706894 h 5334537"/>
              <a:gd name="connsiteX56" fmla="*/ 1195679 w 4301913"/>
              <a:gd name="connsiteY56" fmla="*/ 1325894 h 5334537"/>
              <a:gd name="connsiteX57" fmla="*/ 1114614 w 4301913"/>
              <a:gd name="connsiteY57" fmla="*/ 1385991 h 5334537"/>
              <a:gd name="connsiteX58" fmla="*/ 960295 w 4301913"/>
              <a:gd name="connsiteY58" fmla="*/ 992999 h 5334537"/>
              <a:gd name="connsiteX59" fmla="*/ 1055408 w 4301913"/>
              <a:gd name="connsiteY59" fmla="*/ 898982 h 5334537"/>
              <a:gd name="connsiteX60" fmla="*/ 1737713 w 4301913"/>
              <a:gd name="connsiteY60" fmla="*/ 0 h 5334537"/>
              <a:gd name="connsiteX0" fmla="*/ 2373452 w 4301913"/>
              <a:gd name="connsiteY0" fmla="*/ 4142218 h 5324230"/>
              <a:gd name="connsiteX1" fmla="*/ 2491863 w 4301913"/>
              <a:gd name="connsiteY1" fmla="*/ 4504031 h 5324230"/>
              <a:gd name="connsiteX2" fmla="*/ 2514887 w 4301913"/>
              <a:gd name="connsiteY2" fmla="*/ 4224449 h 5324230"/>
              <a:gd name="connsiteX3" fmla="*/ 2373452 w 4301913"/>
              <a:gd name="connsiteY3" fmla="*/ 4142218 h 5324230"/>
              <a:gd name="connsiteX4" fmla="*/ 1737713 w 4301913"/>
              <a:gd name="connsiteY4" fmla="*/ 0 h 5324230"/>
              <a:gd name="connsiteX5" fmla="*/ 2494232 w 4301913"/>
              <a:gd name="connsiteY5" fmla="*/ 793865 h 5324230"/>
              <a:gd name="connsiteX6" fmla="*/ 2531098 w 4301913"/>
              <a:gd name="connsiteY6" fmla="*/ 1178908 h 5324230"/>
              <a:gd name="connsiteX7" fmla="*/ 2424404 w 4301913"/>
              <a:gd name="connsiteY7" fmla="*/ 1268744 h 5324230"/>
              <a:gd name="connsiteX8" fmla="*/ 2241510 w 4301913"/>
              <a:gd name="connsiteY8" fmla="*/ 1761783 h 5324230"/>
              <a:gd name="connsiteX9" fmla="*/ 2220061 w 4301913"/>
              <a:gd name="connsiteY9" fmla="*/ 1910756 h 5324230"/>
              <a:gd name="connsiteX10" fmla="*/ 2066052 w 4301913"/>
              <a:gd name="connsiteY10" fmla="*/ 2183666 h 5324230"/>
              <a:gd name="connsiteX11" fmla="*/ 2317587 w 4301913"/>
              <a:gd name="connsiteY11" fmla="*/ 2483987 h 5324230"/>
              <a:gd name="connsiteX12" fmla="*/ 2322187 w 4301913"/>
              <a:gd name="connsiteY12" fmla="*/ 2504347 h 5324230"/>
              <a:gd name="connsiteX13" fmla="*/ 2224379 w 4301913"/>
              <a:gd name="connsiteY13" fmla="*/ 2497471 h 5324230"/>
              <a:gd name="connsiteX14" fmla="*/ 2357729 w 4301913"/>
              <a:gd name="connsiteY14" fmla="*/ 2754646 h 5324230"/>
              <a:gd name="connsiteX15" fmla="*/ 2322187 w 4301913"/>
              <a:gd name="connsiteY15" fmla="*/ 2504347 h 5324230"/>
              <a:gd name="connsiteX16" fmla="*/ 2337445 w 4301913"/>
              <a:gd name="connsiteY16" fmla="*/ 2505420 h 5324230"/>
              <a:gd name="connsiteX17" fmla="*/ 2317587 w 4301913"/>
              <a:gd name="connsiteY17" fmla="*/ 2483987 h 5324230"/>
              <a:gd name="connsiteX18" fmla="*/ 2245348 w 4301913"/>
              <a:gd name="connsiteY18" fmla="*/ 2296761 h 5324230"/>
              <a:gd name="connsiteX19" fmla="*/ 2232191 w 4301913"/>
              <a:gd name="connsiteY19" fmla="*/ 1957698 h 5324230"/>
              <a:gd name="connsiteX20" fmla="*/ 2335047 w 4301913"/>
              <a:gd name="connsiteY20" fmla="*/ 2199249 h 5324230"/>
              <a:gd name="connsiteX21" fmla="*/ 3132200 w 4301913"/>
              <a:gd name="connsiteY21" fmla="*/ 2447242 h 5324230"/>
              <a:gd name="connsiteX22" fmla="*/ 3378274 w 4301913"/>
              <a:gd name="connsiteY22" fmla="*/ 2560857 h 5324230"/>
              <a:gd name="connsiteX23" fmla="*/ 3508883 w 4301913"/>
              <a:gd name="connsiteY23" fmla="*/ 2990167 h 5324230"/>
              <a:gd name="connsiteX24" fmla="*/ 3598240 w 4301913"/>
              <a:gd name="connsiteY24" fmla="*/ 3107894 h 5324230"/>
              <a:gd name="connsiteX25" fmla="*/ 3594745 w 4301913"/>
              <a:gd name="connsiteY25" fmla="*/ 3285579 h 5324230"/>
              <a:gd name="connsiteX26" fmla="*/ 3651895 w 4301913"/>
              <a:gd name="connsiteY26" fmla="*/ 3356092 h 5324230"/>
              <a:gd name="connsiteX27" fmla="*/ 3637711 w 4301913"/>
              <a:gd name="connsiteY27" fmla="*/ 3431264 h 5324230"/>
              <a:gd name="connsiteX28" fmla="*/ 3719804 w 4301913"/>
              <a:gd name="connsiteY28" fmla="*/ 3476627 h 5324230"/>
              <a:gd name="connsiteX29" fmla="*/ 3712883 w 4301913"/>
              <a:gd name="connsiteY29" fmla="*/ 3623134 h 5324230"/>
              <a:gd name="connsiteX30" fmla="*/ 4072229 w 4301913"/>
              <a:gd name="connsiteY30" fmla="*/ 4192921 h 5324230"/>
              <a:gd name="connsiteX31" fmla="*/ 4224629 w 4301913"/>
              <a:gd name="connsiteY31" fmla="*/ 4288171 h 5324230"/>
              <a:gd name="connsiteX32" fmla="*/ 4300829 w 4301913"/>
              <a:gd name="connsiteY32" fmla="*/ 4756815 h 5324230"/>
              <a:gd name="connsiteX33" fmla="*/ 3847261 w 4301913"/>
              <a:gd name="connsiteY33" fmla="*/ 5216962 h 5324230"/>
              <a:gd name="connsiteX34" fmla="*/ 3422680 w 4301913"/>
              <a:gd name="connsiteY34" fmla="*/ 5222784 h 5324230"/>
              <a:gd name="connsiteX35" fmla="*/ 3313176 w 4301913"/>
              <a:gd name="connsiteY35" fmla="*/ 5151314 h 5324230"/>
              <a:gd name="connsiteX36" fmla="*/ 3369638 w 4301913"/>
              <a:gd name="connsiteY36" fmla="*/ 5323498 h 5324230"/>
              <a:gd name="connsiteX37" fmla="*/ 438198 w 4301913"/>
              <a:gd name="connsiteY37" fmla="*/ 5324230 h 5324230"/>
              <a:gd name="connsiteX38" fmla="*/ 481304 w 4301913"/>
              <a:gd name="connsiteY38" fmla="*/ 4979179 h 5324230"/>
              <a:gd name="connsiteX39" fmla="*/ 398526 w 4301913"/>
              <a:gd name="connsiteY39" fmla="*/ 4755101 h 5324230"/>
              <a:gd name="connsiteX40" fmla="*/ 421207 w 4301913"/>
              <a:gd name="connsiteY40" fmla="*/ 4524378 h 5324230"/>
              <a:gd name="connsiteX41" fmla="*/ 348297 w 4301913"/>
              <a:gd name="connsiteY41" fmla="*/ 4473120 h 5324230"/>
              <a:gd name="connsiteX42" fmla="*/ 279224 w 4301913"/>
              <a:gd name="connsiteY42" fmla="*/ 4134948 h 5324230"/>
              <a:gd name="connsiteX43" fmla="*/ 73305 w 4301913"/>
              <a:gd name="connsiteY43" fmla="*/ 3621969 h 5324230"/>
              <a:gd name="connsiteX44" fmla="*/ 12523 w 4301913"/>
              <a:gd name="connsiteY44" fmla="*/ 3119269 h 5324230"/>
              <a:gd name="connsiteX45" fmla="*/ 109829 w 4301913"/>
              <a:gd name="connsiteY45" fmla="*/ 2487946 h 5324230"/>
              <a:gd name="connsiteX46" fmla="*/ 874434 w 4301913"/>
              <a:gd name="connsiteY46" fmla="*/ 2132575 h 5324230"/>
              <a:gd name="connsiteX47" fmla="*/ 1273431 w 4301913"/>
              <a:gd name="connsiteY47" fmla="*/ 1758902 h 5324230"/>
              <a:gd name="connsiteX48" fmla="*/ 1281747 w 4301913"/>
              <a:gd name="connsiteY48" fmla="*/ 1766651 h 5324230"/>
              <a:gd name="connsiteX49" fmla="*/ 1956993 w 4301913"/>
              <a:gd name="connsiteY49" fmla="*/ 2690917 h 5324230"/>
              <a:gd name="connsiteX50" fmla="*/ 1754023 w 4301913"/>
              <a:gd name="connsiteY50" fmla="*/ 2443267 h 5324230"/>
              <a:gd name="connsiteX51" fmla="*/ 2026615 w 4301913"/>
              <a:gd name="connsiteY51" fmla="*/ 2183146 h 5324230"/>
              <a:gd name="connsiteX52" fmla="*/ 2044038 w 4301913"/>
              <a:gd name="connsiteY52" fmla="*/ 2183376 h 5324230"/>
              <a:gd name="connsiteX53" fmla="*/ 1900529 w 4301913"/>
              <a:gd name="connsiteY53" fmla="*/ 2106944 h 5324230"/>
              <a:gd name="connsiteX54" fmla="*/ 1525079 w 4301913"/>
              <a:gd name="connsiteY54" fmla="*/ 1935494 h 5324230"/>
              <a:gd name="connsiteX55" fmla="*/ 1329029 w 4301913"/>
              <a:gd name="connsiteY55" fmla="*/ 1706894 h 5324230"/>
              <a:gd name="connsiteX56" fmla="*/ 1195679 w 4301913"/>
              <a:gd name="connsiteY56" fmla="*/ 1325894 h 5324230"/>
              <a:gd name="connsiteX57" fmla="*/ 1114614 w 4301913"/>
              <a:gd name="connsiteY57" fmla="*/ 1385991 h 5324230"/>
              <a:gd name="connsiteX58" fmla="*/ 960295 w 4301913"/>
              <a:gd name="connsiteY58" fmla="*/ 992999 h 5324230"/>
              <a:gd name="connsiteX59" fmla="*/ 1055408 w 4301913"/>
              <a:gd name="connsiteY59" fmla="*/ 898982 h 5324230"/>
              <a:gd name="connsiteX60" fmla="*/ 1737713 w 4301913"/>
              <a:gd name="connsiteY60" fmla="*/ 0 h 532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301913" h="5324230">
                <a:moveTo>
                  <a:pt x="2373452" y="4142218"/>
                </a:moveTo>
                <a:cubicBezTo>
                  <a:pt x="2537913" y="4328606"/>
                  <a:pt x="2521465" y="4373558"/>
                  <a:pt x="2491863" y="4504031"/>
                </a:cubicBezTo>
                <a:cubicBezTo>
                  <a:pt x="2580670" y="4487585"/>
                  <a:pt x="2613564" y="4300100"/>
                  <a:pt x="2514887" y="4224449"/>
                </a:cubicBezTo>
                <a:lnTo>
                  <a:pt x="2373452" y="4142218"/>
                </a:lnTo>
                <a:close/>
                <a:moveTo>
                  <a:pt x="1737713" y="0"/>
                </a:moveTo>
                <a:cubicBezTo>
                  <a:pt x="2425158" y="11352"/>
                  <a:pt x="2435026" y="479905"/>
                  <a:pt x="2494232" y="793865"/>
                </a:cubicBezTo>
                <a:cubicBezTo>
                  <a:pt x="2643572" y="724861"/>
                  <a:pt x="2542930" y="1106476"/>
                  <a:pt x="2531098" y="1178908"/>
                </a:cubicBezTo>
                <a:cubicBezTo>
                  <a:pt x="2495533" y="1314109"/>
                  <a:pt x="2466547" y="1288137"/>
                  <a:pt x="2424404" y="1268744"/>
                </a:cubicBezTo>
                <a:cubicBezTo>
                  <a:pt x="2416066" y="1502164"/>
                  <a:pt x="2355102" y="1617173"/>
                  <a:pt x="2241510" y="1761783"/>
                </a:cubicBezTo>
                <a:cubicBezTo>
                  <a:pt x="2224493" y="1818019"/>
                  <a:pt x="2227211" y="1861098"/>
                  <a:pt x="2220061" y="1910756"/>
                </a:cubicBezTo>
                <a:cubicBezTo>
                  <a:pt x="2220368" y="2040551"/>
                  <a:pt x="2142095" y="2121990"/>
                  <a:pt x="2066052" y="2183666"/>
                </a:cubicBezTo>
                <a:cubicBezTo>
                  <a:pt x="2195885" y="2193566"/>
                  <a:pt x="2229649" y="2389328"/>
                  <a:pt x="2317587" y="2483987"/>
                </a:cubicBezTo>
                <a:cubicBezTo>
                  <a:pt x="2319660" y="2490805"/>
                  <a:pt x="2321127" y="2497602"/>
                  <a:pt x="2322187" y="2504347"/>
                </a:cubicBezTo>
                <a:lnTo>
                  <a:pt x="2224379" y="2497471"/>
                </a:lnTo>
                <a:lnTo>
                  <a:pt x="2357729" y="2754646"/>
                </a:lnTo>
                <a:cubicBezTo>
                  <a:pt x="2335028" y="2662152"/>
                  <a:pt x="2340109" y="2592609"/>
                  <a:pt x="2322187" y="2504347"/>
                </a:cubicBezTo>
                <a:lnTo>
                  <a:pt x="2337445" y="2505420"/>
                </a:lnTo>
                <a:lnTo>
                  <a:pt x="2317587" y="2483987"/>
                </a:lnTo>
                <a:cubicBezTo>
                  <a:pt x="2305761" y="2431381"/>
                  <a:pt x="2284721" y="2371643"/>
                  <a:pt x="2245348" y="2296761"/>
                </a:cubicBezTo>
                <a:lnTo>
                  <a:pt x="2232191" y="1957698"/>
                </a:lnTo>
                <a:cubicBezTo>
                  <a:pt x="2277440" y="2105096"/>
                  <a:pt x="2296376" y="2176842"/>
                  <a:pt x="2335047" y="2199249"/>
                </a:cubicBezTo>
                <a:cubicBezTo>
                  <a:pt x="2609537" y="2319191"/>
                  <a:pt x="2854421" y="2347036"/>
                  <a:pt x="3132200" y="2447242"/>
                </a:cubicBezTo>
                <a:cubicBezTo>
                  <a:pt x="3214225" y="2485114"/>
                  <a:pt x="3322563" y="2476936"/>
                  <a:pt x="3378274" y="2560857"/>
                </a:cubicBezTo>
                <a:cubicBezTo>
                  <a:pt x="3471148" y="2656815"/>
                  <a:pt x="3478503" y="2894208"/>
                  <a:pt x="3508883" y="2990167"/>
                </a:cubicBezTo>
                <a:cubicBezTo>
                  <a:pt x="3561694" y="3072169"/>
                  <a:pt x="3568454" y="3068652"/>
                  <a:pt x="3598240" y="3107894"/>
                </a:cubicBezTo>
                <a:lnTo>
                  <a:pt x="3594745" y="3285579"/>
                </a:lnTo>
                <a:cubicBezTo>
                  <a:pt x="3632434" y="3346361"/>
                  <a:pt x="3604339" y="3311757"/>
                  <a:pt x="3651895" y="3356092"/>
                </a:cubicBezTo>
                <a:lnTo>
                  <a:pt x="3637711" y="3431264"/>
                </a:lnTo>
                <a:cubicBezTo>
                  <a:pt x="3669461" y="3449674"/>
                  <a:pt x="3681475" y="3431904"/>
                  <a:pt x="3719804" y="3476627"/>
                </a:cubicBezTo>
                <a:cubicBezTo>
                  <a:pt x="3747100" y="3522174"/>
                  <a:pt x="3715190" y="3574298"/>
                  <a:pt x="3712883" y="3623134"/>
                </a:cubicBezTo>
                <a:cubicBezTo>
                  <a:pt x="3810737" y="3668338"/>
                  <a:pt x="3974375" y="3976678"/>
                  <a:pt x="4072229" y="4192921"/>
                </a:cubicBezTo>
                <a:lnTo>
                  <a:pt x="4224629" y="4288171"/>
                </a:lnTo>
                <a:cubicBezTo>
                  <a:pt x="4276342" y="4450964"/>
                  <a:pt x="4308321" y="4521659"/>
                  <a:pt x="4300829" y="4756815"/>
                </a:cubicBezTo>
                <a:cubicBezTo>
                  <a:pt x="4202268" y="4993524"/>
                  <a:pt x="4185935" y="5141424"/>
                  <a:pt x="3847261" y="5216962"/>
                </a:cubicBezTo>
                <a:lnTo>
                  <a:pt x="3422680" y="5222784"/>
                </a:lnTo>
                <a:cubicBezTo>
                  <a:pt x="3348901" y="5207732"/>
                  <a:pt x="3373798" y="5209126"/>
                  <a:pt x="3313176" y="5151314"/>
                </a:cubicBezTo>
                <a:lnTo>
                  <a:pt x="3369638" y="5323498"/>
                </a:lnTo>
                <a:lnTo>
                  <a:pt x="438198" y="5324230"/>
                </a:lnTo>
                <a:lnTo>
                  <a:pt x="481304" y="4979179"/>
                </a:lnTo>
                <a:cubicBezTo>
                  <a:pt x="453711" y="4893522"/>
                  <a:pt x="445854" y="4867071"/>
                  <a:pt x="398526" y="4755101"/>
                </a:cubicBezTo>
                <a:cubicBezTo>
                  <a:pt x="403894" y="4649687"/>
                  <a:pt x="389525" y="4652816"/>
                  <a:pt x="421207" y="4524378"/>
                </a:cubicBezTo>
                <a:lnTo>
                  <a:pt x="348297" y="4473120"/>
                </a:lnTo>
                <a:cubicBezTo>
                  <a:pt x="328562" y="4368071"/>
                  <a:pt x="354876" y="4328805"/>
                  <a:pt x="279224" y="4134948"/>
                </a:cubicBezTo>
                <a:cubicBezTo>
                  <a:pt x="217163" y="3997944"/>
                  <a:pt x="138656" y="3874096"/>
                  <a:pt x="73305" y="3621969"/>
                </a:cubicBezTo>
                <a:cubicBezTo>
                  <a:pt x="24538" y="3425896"/>
                  <a:pt x="71158" y="3338367"/>
                  <a:pt x="12523" y="3119269"/>
                </a:cubicBezTo>
                <a:cubicBezTo>
                  <a:pt x="12066" y="2833176"/>
                  <a:pt x="-50885" y="2823377"/>
                  <a:pt x="109829" y="2487946"/>
                </a:cubicBezTo>
                <a:cubicBezTo>
                  <a:pt x="259443" y="2339886"/>
                  <a:pt x="589963" y="2214850"/>
                  <a:pt x="874434" y="2132575"/>
                </a:cubicBezTo>
                <a:cubicBezTo>
                  <a:pt x="1092173" y="2072702"/>
                  <a:pt x="1226075" y="1743973"/>
                  <a:pt x="1273431" y="1758902"/>
                </a:cubicBezTo>
                <a:cubicBezTo>
                  <a:pt x="1276588" y="1759897"/>
                  <a:pt x="1279360" y="1762420"/>
                  <a:pt x="1281747" y="1766651"/>
                </a:cubicBezTo>
                <a:cubicBezTo>
                  <a:pt x="1249173" y="1864230"/>
                  <a:pt x="1677091" y="2363092"/>
                  <a:pt x="1956993" y="2690917"/>
                </a:cubicBezTo>
                <a:cubicBezTo>
                  <a:pt x="1924422" y="2597402"/>
                  <a:pt x="1924741" y="2576252"/>
                  <a:pt x="1754023" y="2443267"/>
                </a:cubicBezTo>
                <a:lnTo>
                  <a:pt x="2026615" y="2183146"/>
                </a:lnTo>
                <a:lnTo>
                  <a:pt x="2044038" y="2183376"/>
                </a:lnTo>
                <a:cubicBezTo>
                  <a:pt x="1996486" y="2148046"/>
                  <a:pt x="1948508" y="2133093"/>
                  <a:pt x="1900529" y="2106944"/>
                </a:cubicBezTo>
                <a:cubicBezTo>
                  <a:pt x="1791825" y="2112289"/>
                  <a:pt x="1739038" y="2170262"/>
                  <a:pt x="1525079" y="1935494"/>
                </a:cubicBezTo>
                <a:cubicBezTo>
                  <a:pt x="1452054" y="1859294"/>
                  <a:pt x="1388897" y="1806119"/>
                  <a:pt x="1329029" y="1706894"/>
                </a:cubicBezTo>
                <a:cubicBezTo>
                  <a:pt x="1251687" y="1593051"/>
                  <a:pt x="1240129" y="1452894"/>
                  <a:pt x="1195679" y="1325894"/>
                </a:cubicBezTo>
                <a:cubicBezTo>
                  <a:pt x="1168657" y="1345926"/>
                  <a:pt x="1148214" y="1379116"/>
                  <a:pt x="1114614" y="1385991"/>
                </a:cubicBezTo>
                <a:cubicBezTo>
                  <a:pt x="1060982" y="1393140"/>
                  <a:pt x="971167" y="1160178"/>
                  <a:pt x="960295" y="992999"/>
                </a:cubicBezTo>
                <a:cubicBezTo>
                  <a:pt x="956914" y="871755"/>
                  <a:pt x="1002873" y="898526"/>
                  <a:pt x="1055408" y="898982"/>
                </a:cubicBezTo>
                <a:cubicBezTo>
                  <a:pt x="961597" y="398680"/>
                  <a:pt x="1206574" y="23367"/>
                  <a:pt x="17377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</p:spTree>
    <p:extLst>
      <p:ext uri="{BB962C8B-B14F-4D97-AF65-F5344CB8AC3E}">
        <p14:creationId xmlns:p14="http://schemas.microsoft.com/office/powerpoint/2010/main" val="3347399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Team Style</a:t>
            </a:r>
          </a:p>
        </p:txBody>
      </p:sp>
      <p:grpSp>
        <p:nvGrpSpPr>
          <p:cNvPr id="6" name="그룹 1">
            <a:extLst>
              <a:ext uri="{FF2B5EF4-FFF2-40B4-BE49-F238E27FC236}">
                <a16:creationId xmlns:a16="http://schemas.microsoft.com/office/drawing/2014/main" id="{D951058B-0A83-400B-AB31-413728BFFA65}"/>
              </a:ext>
            </a:extLst>
          </p:cNvPr>
          <p:cNvGrpSpPr/>
          <p:nvPr/>
        </p:nvGrpSpPr>
        <p:grpSpPr>
          <a:xfrm>
            <a:off x="8991905" y="1831870"/>
            <a:ext cx="2307768" cy="2309828"/>
            <a:chOff x="8582298" y="2310847"/>
            <a:chExt cx="2026966" cy="202877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68493A-5690-40BB-9E37-C53C3AA0B190}"/>
                </a:ext>
              </a:extLst>
            </p:cNvPr>
            <p:cNvSpPr/>
            <p:nvPr/>
          </p:nvSpPr>
          <p:spPr>
            <a:xfrm>
              <a:off x="8582298" y="2310847"/>
              <a:ext cx="2026966" cy="2028775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BF350F0-40A5-41BC-8029-75F0B870C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87809" y="2607228"/>
              <a:ext cx="160485" cy="160628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9" name="그룹 4">
            <a:extLst>
              <a:ext uri="{FF2B5EF4-FFF2-40B4-BE49-F238E27FC236}">
                <a16:creationId xmlns:a16="http://schemas.microsoft.com/office/drawing/2014/main" id="{348B8136-F9D8-4084-8C4B-5783A1A88383}"/>
              </a:ext>
            </a:extLst>
          </p:cNvPr>
          <p:cNvGrpSpPr/>
          <p:nvPr/>
        </p:nvGrpSpPr>
        <p:grpSpPr>
          <a:xfrm>
            <a:off x="1003700" y="1831870"/>
            <a:ext cx="2307768" cy="2309828"/>
            <a:chOff x="853440" y="2310847"/>
            <a:chExt cx="2026966" cy="202877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1BC99DC-8365-4E98-B8A9-4B6B03F07718}"/>
                </a:ext>
              </a:extLst>
            </p:cNvPr>
            <p:cNvSpPr/>
            <p:nvPr/>
          </p:nvSpPr>
          <p:spPr>
            <a:xfrm>
              <a:off x="853440" y="2310847"/>
              <a:ext cx="2026966" cy="2028775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EAA2CD-C043-4BE7-8528-A01E2504F4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8951" y="2607228"/>
              <a:ext cx="160485" cy="160628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12" name="그룹 3">
            <a:extLst>
              <a:ext uri="{FF2B5EF4-FFF2-40B4-BE49-F238E27FC236}">
                <a16:creationId xmlns:a16="http://schemas.microsoft.com/office/drawing/2014/main" id="{34B50F23-5507-4566-A9AA-162DF18379B8}"/>
              </a:ext>
            </a:extLst>
          </p:cNvPr>
          <p:cNvGrpSpPr/>
          <p:nvPr/>
        </p:nvGrpSpPr>
        <p:grpSpPr>
          <a:xfrm>
            <a:off x="4997803" y="1831870"/>
            <a:ext cx="2307768" cy="2309828"/>
            <a:chOff x="4717869" y="2310847"/>
            <a:chExt cx="2026966" cy="202877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E59FF4E-0285-4DF8-A8BD-7803BF92532D}"/>
                </a:ext>
              </a:extLst>
            </p:cNvPr>
            <p:cNvSpPr/>
            <p:nvPr/>
          </p:nvSpPr>
          <p:spPr>
            <a:xfrm>
              <a:off x="4717869" y="2310847"/>
              <a:ext cx="2026966" cy="2028775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AB63DA-3E5D-4A8E-AA71-7E084DAC5E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3380" y="2607228"/>
              <a:ext cx="160485" cy="160628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A5E7A6-02B9-4573-B8DF-F052D5952050}"/>
              </a:ext>
            </a:extLst>
          </p:cNvPr>
          <p:cNvCxnSpPr/>
          <p:nvPr/>
        </p:nvCxnSpPr>
        <p:spPr>
          <a:xfrm>
            <a:off x="925989" y="5041204"/>
            <a:ext cx="2463191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4B30F2-44EF-4580-8C66-86E0A1957B45}"/>
              </a:ext>
            </a:extLst>
          </p:cNvPr>
          <p:cNvCxnSpPr/>
          <p:nvPr/>
        </p:nvCxnSpPr>
        <p:spPr>
          <a:xfrm>
            <a:off x="4920092" y="5041204"/>
            <a:ext cx="2463191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E33F09-6524-446F-ADF1-5E3CF4D4CAA6}"/>
              </a:ext>
            </a:extLst>
          </p:cNvPr>
          <p:cNvCxnSpPr/>
          <p:nvPr/>
        </p:nvCxnSpPr>
        <p:spPr>
          <a:xfrm>
            <a:off x="8914194" y="5041204"/>
            <a:ext cx="2463191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7">
            <a:extLst>
              <a:ext uri="{FF2B5EF4-FFF2-40B4-BE49-F238E27FC236}">
                <a16:creationId xmlns:a16="http://schemas.microsoft.com/office/drawing/2014/main" id="{4BE32369-208E-4C89-B441-AEDD8316597B}"/>
              </a:ext>
            </a:extLst>
          </p:cNvPr>
          <p:cNvGrpSpPr/>
          <p:nvPr/>
        </p:nvGrpSpPr>
        <p:grpSpPr>
          <a:xfrm>
            <a:off x="1073358" y="4298071"/>
            <a:ext cx="2005476" cy="596389"/>
            <a:chOff x="683568" y="4236526"/>
            <a:chExt cx="2005476" cy="596389"/>
          </a:xfrm>
        </p:grpSpPr>
        <p:sp>
          <p:nvSpPr>
            <p:cNvPr id="19" name="직사각형 3">
              <a:extLst>
                <a:ext uri="{FF2B5EF4-FFF2-40B4-BE49-F238E27FC236}">
                  <a16:creationId xmlns:a16="http://schemas.microsoft.com/office/drawing/2014/main" id="{4778C7D6-2E60-4FB8-AE69-0DD305DECC8E}"/>
                </a:ext>
              </a:extLst>
            </p:cNvPr>
            <p:cNvSpPr/>
            <p:nvPr/>
          </p:nvSpPr>
          <p:spPr>
            <a:xfrm>
              <a:off x="683568" y="423652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John Wastson</a:t>
              </a:r>
            </a:p>
          </p:txBody>
        </p:sp>
        <p:sp>
          <p:nvSpPr>
            <p:cNvPr id="20" name="직사각형 4">
              <a:extLst>
                <a:ext uri="{FF2B5EF4-FFF2-40B4-BE49-F238E27FC236}">
                  <a16:creationId xmlns:a16="http://schemas.microsoft.com/office/drawing/2014/main" id="{642D56C5-5E86-4562-8961-DE6D22D632A1}"/>
                </a:ext>
              </a:extLst>
            </p:cNvPr>
            <p:cNvSpPr/>
            <p:nvPr/>
          </p:nvSpPr>
          <p:spPr>
            <a:xfrm>
              <a:off x="683568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Programmer</a:t>
              </a:r>
            </a:p>
          </p:txBody>
        </p:sp>
      </p:grpSp>
      <p:grpSp>
        <p:nvGrpSpPr>
          <p:cNvPr id="21" name="그룹 8">
            <a:extLst>
              <a:ext uri="{FF2B5EF4-FFF2-40B4-BE49-F238E27FC236}">
                <a16:creationId xmlns:a16="http://schemas.microsoft.com/office/drawing/2014/main" id="{06CC2DD6-FB93-4120-94B1-04A6A71637EE}"/>
              </a:ext>
            </a:extLst>
          </p:cNvPr>
          <p:cNvGrpSpPr/>
          <p:nvPr/>
        </p:nvGrpSpPr>
        <p:grpSpPr>
          <a:xfrm>
            <a:off x="1163052" y="5252192"/>
            <a:ext cx="1826091" cy="829601"/>
            <a:chOff x="827584" y="5067559"/>
            <a:chExt cx="1861460" cy="829601"/>
          </a:xfrm>
        </p:grpSpPr>
        <p:sp>
          <p:nvSpPr>
            <p:cNvPr id="22" name="Isosceles Triangle 7">
              <a:extLst>
                <a:ext uri="{FF2B5EF4-FFF2-40B4-BE49-F238E27FC236}">
                  <a16:creationId xmlns:a16="http://schemas.microsoft.com/office/drawing/2014/main" id="{4BE58713-9E53-4B80-8942-E282AFACF590}"/>
                </a:ext>
              </a:extLst>
            </p:cNvPr>
            <p:cNvSpPr/>
            <p:nvPr/>
          </p:nvSpPr>
          <p:spPr>
            <a:xfrm>
              <a:off x="82758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2">
              <a:extLst>
                <a:ext uri="{FF2B5EF4-FFF2-40B4-BE49-F238E27FC236}">
                  <a16:creationId xmlns:a16="http://schemas.microsoft.com/office/drawing/2014/main" id="{451B4251-8192-445D-9745-DABC08E7A27D}"/>
                </a:ext>
              </a:extLst>
            </p:cNvPr>
            <p:cNvSpPr/>
            <p:nvPr/>
          </p:nvSpPr>
          <p:spPr>
            <a:xfrm>
              <a:off x="84009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3">
              <a:extLst>
                <a:ext uri="{FF2B5EF4-FFF2-40B4-BE49-F238E27FC236}">
                  <a16:creationId xmlns:a16="http://schemas.microsoft.com/office/drawing/2014/main" id="{1AA4DD27-A680-416E-8CBB-1F8DCDCB4B9B}"/>
                </a:ext>
              </a:extLst>
            </p:cNvPr>
            <p:cNvSpPr/>
            <p:nvPr/>
          </p:nvSpPr>
          <p:spPr>
            <a:xfrm>
              <a:off x="84009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5" name="직사각형 36">
              <a:extLst>
                <a:ext uri="{FF2B5EF4-FFF2-40B4-BE49-F238E27FC236}">
                  <a16:creationId xmlns:a16="http://schemas.microsoft.com/office/drawing/2014/main" id="{977613E4-5BCB-4880-B302-C49D2FF63F98}"/>
                </a:ext>
              </a:extLst>
            </p:cNvPr>
            <p:cNvSpPr/>
            <p:nvPr/>
          </p:nvSpPr>
          <p:spPr>
            <a:xfrm>
              <a:off x="104360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abcd@company.com</a:t>
              </a:r>
            </a:p>
          </p:txBody>
        </p:sp>
        <p:sp>
          <p:nvSpPr>
            <p:cNvPr id="26" name="직사각형 37">
              <a:extLst>
                <a:ext uri="{FF2B5EF4-FFF2-40B4-BE49-F238E27FC236}">
                  <a16:creationId xmlns:a16="http://schemas.microsoft.com/office/drawing/2014/main" id="{1443C805-195B-40AD-BCE1-AAB3F7A34839}"/>
                </a:ext>
              </a:extLst>
            </p:cNvPr>
            <p:cNvSpPr/>
            <p:nvPr/>
          </p:nvSpPr>
          <p:spPr>
            <a:xfrm>
              <a:off x="104360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Facebook.com/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abcd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직사각형 38">
              <a:extLst>
                <a:ext uri="{FF2B5EF4-FFF2-40B4-BE49-F238E27FC236}">
                  <a16:creationId xmlns:a16="http://schemas.microsoft.com/office/drawing/2014/main" id="{88F8CD0D-E09A-46D0-AC26-A84DCFC8BF92}"/>
                </a:ext>
              </a:extLst>
            </p:cNvPr>
            <p:cNvSpPr/>
            <p:nvPr/>
          </p:nvSpPr>
          <p:spPr>
            <a:xfrm>
              <a:off x="104360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Twiter.com/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abcd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6">
            <a:extLst>
              <a:ext uri="{FF2B5EF4-FFF2-40B4-BE49-F238E27FC236}">
                <a16:creationId xmlns:a16="http://schemas.microsoft.com/office/drawing/2014/main" id="{8F0E47A5-50CC-43EF-8300-6FADFF333629}"/>
              </a:ext>
            </a:extLst>
          </p:cNvPr>
          <p:cNvGrpSpPr/>
          <p:nvPr/>
        </p:nvGrpSpPr>
        <p:grpSpPr>
          <a:xfrm>
            <a:off x="5069633" y="4298071"/>
            <a:ext cx="2005476" cy="596389"/>
            <a:chOff x="3563888" y="4236526"/>
            <a:chExt cx="2005476" cy="596389"/>
          </a:xfrm>
        </p:grpSpPr>
        <p:sp>
          <p:nvSpPr>
            <p:cNvPr id="29" name="직사각형 47">
              <a:extLst>
                <a:ext uri="{FF2B5EF4-FFF2-40B4-BE49-F238E27FC236}">
                  <a16:creationId xmlns:a16="http://schemas.microsoft.com/office/drawing/2014/main" id="{5F07A27F-FFA8-4573-BC51-96779CE7C335}"/>
                </a:ext>
              </a:extLst>
            </p:cNvPr>
            <p:cNvSpPr/>
            <p:nvPr/>
          </p:nvSpPr>
          <p:spPr>
            <a:xfrm>
              <a:off x="3563888" y="423652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Max Jones</a:t>
              </a:r>
            </a:p>
          </p:txBody>
        </p:sp>
        <p:sp>
          <p:nvSpPr>
            <p:cNvPr id="30" name="직사각형 48">
              <a:extLst>
                <a:ext uri="{FF2B5EF4-FFF2-40B4-BE49-F238E27FC236}">
                  <a16:creationId xmlns:a16="http://schemas.microsoft.com/office/drawing/2014/main" id="{3A407F48-7087-44CC-A915-EA0886372738}"/>
                </a:ext>
              </a:extLst>
            </p:cNvPr>
            <p:cNvSpPr/>
            <p:nvPr/>
          </p:nvSpPr>
          <p:spPr>
            <a:xfrm>
              <a:off x="3563888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Manager</a:t>
              </a:r>
            </a:p>
          </p:txBody>
        </p:sp>
      </p:grpSp>
      <p:grpSp>
        <p:nvGrpSpPr>
          <p:cNvPr id="31" name="그룹 9">
            <a:extLst>
              <a:ext uri="{FF2B5EF4-FFF2-40B4-BE49-F238E27FC236}">
                <a16:creationId xmlns:a16="http://schemas.microsoft.com/office/drawing/2014/main" id="{35EB7782-1DBE-4C82-9F69-CF9A2D075F31}"/>
              </a:ext>
            </a:extLst>
          </p:cNvPr>
          <p:cNvGrpSpPr/>
          <p:nvPr/>
        </p:nvGrpSpPr>
        <p:grpSpPr>
          <a:xfrm>
            <a:off x="5159327" y="5252192"/>
            <a:ext cx="1826091" cy="829601"/>
            <a:chOff x="3707904" y="5067559"/>
            <a:chExt cx="1861460" cy="829601"/>
          </a:xfrm>
        </p:grpSpPr>
        <p:sp>
          <p:nvSpPr>
            <p:cNvPr id="32" name="Isosceles Triangle 7">
              <a:extLst>
                <a:ext uri="{FF2B5EF4-FFF2-40B4-BE49-F238E27FC236}">
                  <a16:creationId xmlns:a16="http://schemas.microsoft.com/office/drawing/2014/main" id="{5528A9D8-3BF8-4A90-AABD-8E8C44510B71}"/>
                </a:ext>
              </a:extLst>
            </p:cNvPr>
            <p:cNvSpPr/>
            <p:nvPr/>
          </p:nvSpPr>
          <p:spPr>
            <a:xfrm>
              <a:off x="370790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3" name="Rounded Rectangle 2">
              <a:extLst>
                <a:ext uri="{FF2B5EF4-FFF2-40B4-BE49-F238E27FC236}">
                  <a16:creationId xmlns:a16="http://schemas.microsoft.com/office/drawing/2014/main" id="{7477F596-DB98-47AC-8170-FAAFBDBB7D65}"/>
                </a:ext>
              </a:extLst>
            </p:cNvPr>
            <p:cNvSpPr/>
            <p:nvPr/>
          </p:nvSpPr>
          <p:spPr>
            <a:xfrm>
              <a:off x="372041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4" name="Rounded Rectangle 3">
              <a:extLst>
                <a:ext uri="{FF2B5EF4-FFF2-40B4-BE49-F238E27FC236}">
                  <a16:creationId xmlns:a16="http://schemas.microsoft.com/office/drawing/2014/main" id="{E2C1F35D-AAFF-42BC-B876-6F5B2C53C374}"/>
                </a:ext>
              </a:extLst>
            </p:cNvPr>
            <p:cNvSpPr/>
            <p:nvPr/>
          </p:nvSpPr>
          <p:spPr>
            <a:xfrm>
              <a:off x="372041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5" name="직사각형 49">
              <a:extLst>
                <a:ext uri="{FF2B5EF4-FFF2-40B4-BE49-F238E27FC236}">
                  <a16:creationId xmlns:a16="http://schemas.microsoft.com/office/drawing/2014/main" id="{67B0349B-E235-4DD4-9050-123888421017}"/>
                </a:ext>
              </a:extLst>
            </p:cNvPr>
            <p:cNvSpPr/>
            <p:nvPr/>
          </p:nvSpPr>
          <p:spPr>
            <a:xfrm>
              <a:off x="392392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abcd@company.com</a:t>
              </a:r>
            </a:p>
          </p:txBody>
        </p:sp>
        <p:sp>
          <p:nvSpPr>
            <p:cNvPr id="36" name="직사각형 50">
              <a:extLst>
                <a:ext uri="{FF2B5EF4-FFF2-40B4-BE49-F238E27FC236}">
                  <a16:creationId xmlns:a16="http://schemas.microsoft.com/office/drawing/2014/main" id="{BBD2EB4C-E2A6-484F-8349-C77B042E4A9F}"/>
                </a:ext>
              </a:extLst>
            </p:cNvPr>
            <p:cNvSpPr/>
            <p:nvPr/>
          </p:nvSpPr>
          <p:spPr>
            <a:xfrm>
              <a:off x="392392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Facebook.com/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abcd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37" name="직사각형 51">
              <a:extLst>
                <a:ext uri="{FF2B5EF4-FFF2-40B4-BE49-F238E27FC236}">
                  <a16:creationId xmlns:a16="http://schemas.microsoft.com/office/drawing/2014/main" id="{0A42F4E4-84A9-4872-A836-9D6A42A96DBE}"/>
                </a:ext>
              </a:extLst>
            </p:cNvPr>
            <p:cNvSpPr/>
            <p:nvPr/>
          </p:nvSpPr>
          <p:spPr>
            <a:xfrm>
              <a:off x="392392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Twiter.com/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abcd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5">
            <a:extLst>
              <a:ext uri="{FF2B5EF4-FFF2-40B4-BE49-F238E27FC236}">
                <a16:creationId xmlns:a16="http://schemas.microsoft.com/office/drawing/2014/main" id="{1C50B64D-98F4-4A27-A3CE-82DB27E091FE}"/>
              </a:ext>
            </a:extLst>
          </p:cNvPr>
          <p:cNvGrpSpPr/>
          <p:nvPr/>
        </p:nvGrpSpPr>
        <p:grpSpPr>
          <a:xfrm>
            <a:off x="9065909" y="4298071"/>
            <a:ext cx="2005476" cy="596389"/>
            <a:chOff x="6451663" y="4236526"/>
            <a:chExt cx="2005476" cy="596389"/>
          </a:xfrm>
        </p:grpSpPr>
        <p:sp>
          <p:nvSpPr>
            <p:cNvPr id="39" name="직사각형 55">
              <a:extLst>
                <a:ext uri="{FF2B5EF4-FFF2-40B4-BE49-F238E27FC236}">
                  <a16:creationId xmlns:a16="http://schemas.microsoft.com/office/drawing/2014/main" id="{0A0DC64E-9DB7-4A30-8448-46A8C5D159E8}"/>
                </a:ext>
              </a:extLst>
            </p:cNvPr>
            <p:cNvSpPr/>
            <p:nvPr/>
          </p:nvSpPr>
          <p:spPr>
            <a:xfrm>
              <a:off x="6451663" y="423652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Tony Wilson</a:t>
              </a:r>
            </a:p>
          </p:txBody>
        </p:sp>
        <p:sp>
          <p:nvSpPr>
            <p:cNvPr id="40" name="직사각형 56">
              <a:extLst>
                <a:ext uri="{FF2B5EF4-FFF2-40B4-BE49-F238E27FC236}">
                  <a16:creationId xmlns:a16="http://schemas.microsoft.com/office/drawing/2014/main" id="{734CCA96-5959-4B46-A945-D64C77ACFDA3}"/>
                </a:ext>
              </a:extLst>
            </p:cNvPr>
            <p:cNvSpPr/>
            <p:nvPr/>
          </p:nvSpPr>
          <p:spPr>
            <a:xfrm>
              <a:off x="6451663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Designer</a:t>
              </a:r>
            </a:p>
          </p:txBody>
        </p:sp>
      </p:grpSp>
      <p:grpSp>
        <p:nvGrpSpPr>
          <p:cNvPr id="41" name="그룹 10">
            <a:extLst>
              <a:ext uri="{FF2B5EF4-FFF2-40B4-BE49-F238E27FC236}">
                <a16:creationId xmlns:a16="http://schemas.microsoft.com/office/drawing/2014/main" id="{F328DF0E-1AE2-4714-ACAD-79D83196C3B4}"/>
              </a:ext>
            </a:extLst>
          </p:cNvPr>
          <p:cNvGrpSpPr/>
          <p:nvPr/>
        </p:nvGrpSpPr>
        <p:grpSpPr>
          <a:xfrm>
            <a:off x="9155603" y="5252192"/>
            <a:ext cx="1826091" cy="829601"/>
            <a:chOff x="6595679" y="5067559"/>
            <a:chExt cx="1861460" cy="829601"/>
          </a:xfrm>
        </p:grpSpPr>
        <p:sp>
          <p:nvSpPr>
            <p:cNvPr id="42" name="Isosceles Triangle 7">
              <a:extLst>
                <a:ext uri="{FF2B5EF4-FFF2-40B4-BE49-F238E27FC236}">
                  <a16:creationId xmlns:a16="http://schemas.microsoft.com/office/drawing/2014/main" id="{577DF097-39C6-43D8-840D-CA7BCC65CC2D}"/>
                </a:ext>
              </a:extLst>
            </p:cNvPr>
            <p:cNvSpPr/>
            <p:nvPr/>
          </p:nvSpPr>
          <p:spPr>
            <a:xfrm>
              <a:off x="6595679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3" name="Rounded Rectangle 2">
              <a:extLst>
                <a:ext uri="{FF2B5EF4-FFF2-40B4-BE49-F238E27FC236}">
                  <a16:creationId xmlns:a16="http://schemas.microsoft.com/office/drawing/2014/main" id="{075C9722-FDAE-4A91-B89F-6D087B623A01}"/>
                </a:ext>
              </a:extLst>
            </p:cNvPr>
            <p:cNvSpPr/>
            <p:nvPr/>
          </p:nvSpPr>
          <p:spPr>
            <a:xfrm>
              <a:off x="6608185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4" name="Rounded Rectangle 3">
              <a:extLst>
                <a:ext uri="{FF2B5EF4-FFF2-40B4-BE49-F238E27FC236}">
                  <a16:creationId xmlns:a16="http://schemas.microsoft.com/office/drawing/2014/main" id="{4CE79C7F-B5E8-42E9-AC60-5F2B590AAD14}"/>
                </a:ext>
              </a:extLst>
            </p:cNvPr>
            <p:cNvSpPr/>
            <p:nvPr/>
          </p:nvSpPr>
          <p:spPr>
            <a:xfrm>
              <a:off x="6608185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5" name="직사각형 57">
              <a:extLst>
                <a:ext uri="{FF2B5EF4-FFF2-40B4-BE49-F238E27FC236}">
                  <a16:creationId xmlns:a16="http://schemas.microsoft.com/office/drawing/2014/main" id="{DE86DE1F-665B-4A64-82EB-4C9C0559FB0B}"/>
                </a:ext>
              </a:extLst>
            </p:cNvPr>
            <p:cNvSpPr/>
            <p:nvPr/>
          </p:nvSpPr>
          <p:spPr>
            <a:xfrm>
              <a:off x="6811703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abcd@company.com</a:t>
              </a:r>
            </a:p>
          </p:txBody>
        </p:sp>
        <p:sp>
          <p:nvSpPr>
            <p:cNvPr id="46" name="직사각형 58">
              <a:extLst>
                <a:ext uri="{FF2B5EF4-FFF2-40B4-BE49-F238E27FC236}">
                  <a16:creationId xmlns:a16="http://schemas.microsoft.com/office/drawing/2014/main" id="{C8E60875-6E99-40A5-B338-66F7A2CDDC0A}"/>
                </a:ext>
              </a:extLst>
            </p:cNvPr>
            <p:cNvSpPr/>
            <p:nvPr/>
          </p:nvSpPr>
          <p:spPr>
            <a:xfrm>
              <a:off x="6811703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Facebook.com/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abcd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47" name="직사각형 59">
              <a:extLst>
                <a:ext uri="{FF2B5EF4-FFF2-40B4-BE49-F238E27FC236}">
                  <a16:creationId xmlns:a16="http://schemas.microsoft.com/office/drawing/2014/main" id="{DA5BD19D-52DB-445E-BC94-4A73F0F38383}"/>
                </a:ext>
              </a:extLst>
            </p:cNvPr>
            <p:cNvSpPr/>
            <p:nvPr/>
          </p:nvSpPr>
          <p:spPr>
            <a:xfrm>
              <a:off x="6811703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Twiter.com/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abcd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A4E9DB0-00C8-4D4B-A3E2-F3D99F3FBA9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0DBCCF54-FF82-462B-ACEF-E5518C1C640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C76C645A-355E-4EE3-9B29-7EF8EDB2EC1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B27CABB-CBED-46A7-AD69-853A6283506A}"/>
              </a:ext>
            </a:extLst>
          </p:cNvPr>
          <p:cNvGrpSpPr/>
          <p:nvPr/>
        </p:nvGrpSpPr>
        <p:grpSpPr>
          <a:xfrm>
            <a:off x="12125" y="2951937"/>
            <a:ext cx="12182437" cy="2791638"/>
            <a:chOff x="12125" y="2951937"/>
            <a:chExt cx="12182437" cy="2791638"/>
          </a:xfrm>
        </p:grpSpPr>
        <p:sp>
          <p:nvSpPr>
            <p:cNvPr id="3" name="Graphic 2">
              <a:extLst>
                <a:ext uri="{FF2B5EF4-FFF2-40B4-BE49-F238E27FC236}">
                  <a16:creationId xmlns:a16="http://schemas.microsoft.com/office/drawing/2014/main" id="{7245CE07-8D24-4F2A-A08C-A3AFF446779B}"/>
                </a:ext>
              </a:extLst>
            </p:cNvPr>
            <p:cNvSpPr/>
            <p:nvPr/>
          </p:nvSpPr>
          <p:spPr>
            <a:xfrm>
              <a:off x="7086600" y="2951937"/>
              <a:ext cx="2578902" cy="1707605"/>
            </a:xfrm>
            <a:custGeom>
              <a:avLst/>
              <a:gdLst>
                <a:gd name="connsiteX0" fmla="*/ 700877 w 3568958"/>
                <a:gd name="connsiteY0" fmla="*/ 732948 h 2419174"/>
                <a:gd name="connsiteX1" fmla="*/ 600946 w 3568958"/>
                <a:gd name="connsiteY1" fmla="*/ 832878 h 2419174"/>
                <a:gd name="connsiteX2" fmla="*/ 700877 w 3568958"/>
                <a:gd name="connsiteY2" fmla="*/ 932809 h 2419174"/>
                <a:gd name="connsiteX3" fmla="*/ 800808 w 3568958"/>
                <a:gd name="connsiteY3" fmla="*/ 832878 h 2419174"/>
                <a:gd name="connsiteX4" fmla="*/ 700877 w 3568958"/>
                <a:gd name="connsiteY4" fmla="*/ 732948 h 2419174"/>
                <a:gd name="connsiteX5" fmla="*/ 700877 w 3568958"/>
                <a:gd name="connsiteY5" fmla="*/ 732948 h 2419174"/>
                <a:gd name="connsiteX6" fmla="*/ 3239275 w 3568958"/>
                <a:gd name="connsiteY6" fmla="*/ 147253 h 2419174"/>
                <a:gd name="connsiteX7" fmla="*/ 3167124 w 3568958"/>
                <a:gd name="connsiteY7" fmla="*/ 242939 h 2419174"/>
                <a:gd name="connsiteX8" fmla="*/ 3239275 w 3568958"/>
                <a:gd name="connsiteY8" fmla="*/ 338626 h 2419174"/>
                <a:gd name="connsiteX9" fmla="*/ 3311426 w 3568958"/>
                <a:gd name="connsiteY9" fmla="*/ 242939 h 2419174"/>
                <a:gd name="connsiteX10" fmla="*/ 3239275 w 3568958"/>
                <a:gd name="connsiteY10" fmla="*/ 147253 h 2419174"/>
                <a:gd name="connsiteX11" fmla="*/ 3239275 w 3568958"/>
                <a:gd name="connsiteY11" fmla="*/ 147253 h 2419174"/>
                <a:gd name="connsiteX12" fmla="*/ 2040876 w 3568958"/>
                <a:gd name="connsiteY12" fmla="*/ 136835 h 2419174"/>
                <a:gd name="connsiteX13" fmla="*/ 1560514 w 3568958"/>
                <a:gd name="connsiteY13" fmla="*/ 263389 h 2419174"/>
                <a:gd name="connsiteX14" fmla="*/ 1599869 w 3568958"/>
                <a:gd name="connsiteY14" fmla="*/ 332067 h 2419174"/>
                <a:gd name="connsiteX15" fmla="*/ 2486900 w 3568958"/>
                <a:gd name="connsiteY15" fmla="*/ 320878 h 2419174"/>
                <a:gd name="connsiteX16" fmla="*/ 2524326 w 3568958"/>
                <a:gd name="connsiteY16" fmla="*/ 251042 h 2419174"/>
                <a:gd name="connsiteX17" fmla="*/ 2040876 w 3568958"/>
                <a:gd name="connsiteY17" fmla="*/ 136835 h 2419174"/>
                <a:gd name="connsiteX18" fmla="*/ 2040876 w 3568958"/>
                <a:gd name="connsiteY18" fmla="*/ 136835 h 2419174"/>
                <a:gd name="connsiteX19" fmla="*/ 2533586 w 3568958"/>
                <a:gd name="connsiteY19" fmla="*/ 2364251 h 2419174"/>
                <a:gd name="connsiteX20" fmla="*/ 2429796 w 3568958"/>
                <a:gd name="connsiteY20" fmla="*/ 1866140 h 2419174"/>
                <a:gd name="connsiteX21" fmla="*/ 1585207 w 3568958"/>
                <a:gd name="connsiteY21" fmla="*/ 1898164 h 2419174"/>
                <a:gd name="connsiteX22" fmla="*/ 1315510 w 3568958"/>
                <a:gd name="connsiteY22" fmla="*/ 2419811 h 2419174"/>
                <a:gd name="connsiteX23" fmla="*/ 1053143 w 3568958"/>
                <a:gd name="connsiteY23" fmla="*/ 2419425 h 2419174"/>
                <a:gd name="connsiteX24" fmla="*/ 1010316 w 3568958"/>
                <a:gd name="connsiteY24" fmla="*/ 1831029 h 2419174"/>
                <a:gd name="connsiteX25" fmla="*/ 8692 w 3568958"/>
                <a:gd name="connsiteY25" fmla="*/ 930880 h 2419174"/>
                <a:gd name="connsiteX26" fmla="*/ 305012 w 3568958"/>
                <a:gd name="connsiteY26" fmla="*/ 887281 h 2419174"/>
                <a:gd name="connsiteX27" fmla="*/ 616380 w 3568958"/>
                <a:gd name="connsiteY27" fmla="*/ 517267 h 2419174"/>
                <a:gd name="connsiteX28" fmla="*/ 589757 w 3568958"/>
                <a:gd name="connsiteY28" fmla="*/ 211301 h 2419174"/>
                <a:gd name="connsiteX29" fmla="*/ 1025363 w 3568958"/>
                <a:gd name="connsiteY29" fmla="*/ 394958 h 2419174"/>
                <a:gd name="connsiteX30" fmla="*/ 2006151 w 3568958"/>
                <a:gd name="connsiteY30" fmla="*/ 1408 h 2419174"/>
                <a:gd name="connsiteX31" fmla="*/ 2006151 w 3568958"/>
                <a:gd name="connsiteY31" fmla="*/ 1408 h 2419174"/>
                <a:gd name="connsiteX32" fmla="*/ 3025523 w 3568958"/>
                <a:gd name="connsiteY32" fmla="*/ 368335 h 2419174"/>
                <a:gd name="connsiteX33" fmla="*/ 3102690 w 3568958"/>
                <a:gd name="connsiteY33" fmla="*/ 473668 h 2419174"/>
                <a:gd name="connsiteX34" fmla="*/ 3159021 w 3568958"/>
                <a:gd name="connsiteY34" fmla="*/ 415407 h 2419174"/>
                <a:gd name="connsiteX35" fmla="*/ 3072981 w 3568958"/>
                <a:gd name="connsiteY35" fmla="*/ 234451 h 2419174"/>
                <a:gd name="connsiteX36" fmla="*/ 3237346 w 3568958"/>
                <a:gd name="connsiteY36" fmla="*/ 36904 h 2419174"/>
                <a:gd name="connsiteX37" fmla="*/ 3399010 w 3568958"/>
                <a:gd name="connsiteY37" fmla="*/ 242168 h 2419174"/>
                <a:gd name="connsiteX38" fmla="*/ 3388207 w 3568958"/>
                <a:gd name="connsiteY38" fmla="*/ 317019 h 2419174"/>
                <a:gd name="connsiteX39" fmla="*/ 3547556 w 3568958"/>
                <a:gd name="connsiteY39" fmla="*/ 30731 h 2419174"/>
                <a:gd name="connsiteX40" fmla="*/ 3302166 w 3568958"/>
                <a:gd name="connsiteY40" fmla="*/ 449746 h 2419174"/>
                <a:gd name="connsiteX41" fmla="*/ 3166352 w 3568958"/>
                <a:gd name="connsiteY41" fmla="*/ 589803 h 2419174"/>
                <a:gd name="connsiteX42" fmla="*/ 3166738 w 3568958"/>
                <a:gd name="connsiteY42" fmla="*/ 590575 h 2419174"/>
                <a:gd name="connsiteX43" fmla="*/ 3233487 w 3568958"/>
                <a:gd name="connsiteY43" fmla="*/ 798539 h 2419174"/>
                <a:gd name="connsiteX44" fmla="*/ 3052917 w 3568958"/>
                <a:gd name="connsiteY44" fmla="*/ 1618049 h 2419174"/>
                <a:gd name="connsiteX45" fmla="*/ 2845339 w 3568958"/>
                <a:gd name="connsiteY45" fmla="*/ 2366952 h 2419174"/>
                <a:gd name="connsiteX0" fmla="*/ 700877 w 3570602"/>
                <a:gd name="connsiteY0" fmla="*/ 732948 h 2419811"/>
                <a:gd name="connsiteX1" fmla="*/ 600946 w 3570602"/>
                <a:gd name="connsiteY1" fmla="*/ 832878 h 2419811"/>
                <a:gd name="connsiteX2" fmla="*/ 700877 w 3570602"/>
                <a:gd name="connsiteY2" fmla="*/ 932809 h 2419811"/>
                <a:gd name="connsiteX3" fmla="*/ 800808 w 3570602"/>
                <a:gd name="connsiteY3" fmla="*/ 832878 h 2419811"/>
                <a:gd name="connsiteX4" fmla="*/ 700877 w 3570602"/>
                <a:gd name="connsiteY4" fmla="*/ 732948 h 2419811"/>
                <a:gd name="connsiteX5" fmla="*/ 700877 w 3570602"/>
                <a:gd name="connsiteY5" fmla="*/ 732948 h 2419811"/>
                <a:gd name="connsiteX6" fmla="*/ 3239275 w 3570602"/>
                <a:gd name="connsiteY6" fmla="*/ 147253 h 2419811"/>
                <a:gd name="connsiteX7" fmla="*/ 3167124 w 3570602"/>
                <a:gd name="connsiteY7" fmla="*/ 242939 h 2419811"/>
                <a:gd name="connsiteX8" fmla="*/ 3239275 w 3570602"/>
                <a:gd name="connsiteY8" fmla="*/ 338626 h 2419811"/>
                <a:gd name="connsiteX9" fmla="*/ 3311426 w 3570602"/>
                <a:gd name="connsiteY9" fmla="*/ 242939 h 2419811"/>
                <a:gd name="connsiteX10" fmla="*/ 3239275 w 3570602"/>
                <a:gd name="connsiteY10" fmla="*/ 147253 h 2419811"/>
                <a:gd name="connsiteX11" fmla="*/ 3239275 w 3570602"/>
                <a:gd name="connsiteY11" fmla="*/ 147253 h 2419811"/>
                <a:gd name="connsiteX12" fmla="*/ 2040876 w 3570602"/>
                <a:gd name="connsiteY12" fmla="*/ 136835 h 2419811"/>
                <a:gd name="connsiteX13" fmla="*/ 1560514 w 3570602"/>
                <a:gd name="connsiteY13" fmla="*/ 263389 h 2419811"/>
                <a:gd name="connsiteX14" fmla="*/ 1599869 w 3570602"/>
                <a:gd name="connsiteY14" fmla="*/ 332067 h 2419811"/>
                <a:gd name="connsiteX15" fmla="*/ 2486900 w 3570602"/>
                <a:gd name="connsiteY15" fmla="*/ 320878 h 2419811"/>
                <a:gd name="connsiteX16" fmla="*/ 2524326 w 3570602"/>
                <a:gd name="connsiteY16" fmla="*/ 251042 h 2419811"/>
                <a:gd name="connsiteX17" fmla="*/ 2040876 w 3570602"/>
                <a:gd name="connsiteY17" fmla="*/ 136835 h 2419811"/>
                <a:gd name="connsiteX18" fmla="*/ 2040876 w 3570602"/>
                <a:gd name="connsiteY18" fmla="*/ 136835 h 2419811"/>
                <a:gd name="connsiteX19" fmla="*/ 2507209 w 3570602"/>
                <a:gd name="connsiteY19" fmla="*/ 2364251 h 2419811"/>
                <a:gd name="connsiteX20" fmla="*/ 2429796 w 3570602"/>
                <a:gd name="connsiteY20" fmla="*/ 1866140 h 2419811"/>
                <a:gd name="connsiteX21" fmla="*/ 1585207 w 3570602"/>
                <a:gd name="connsiteY21" fmla="*/ 1898164 h 2419811"/>
                <a:gd name="connsiteX22" fmla="*/ 1315510 w 3570602"/>
                <a:gd name="connsiteY22" fmla="*/ 2419811 h 2419811"/>
                <a:gd name="connsiteX23" fmla="*/ 1053143 w 3570602"/>
                <a:gd name="connsiteY23" fmla="*/ 2419425 h 2419811"/>
                <a:gd name="connsiteX24" fmla="*/ 1010316 w 3570602"/>
                <a:gd name="connsiteY24" fmla="*/ 1831029 h 2419811"/>
                <a:gd name="connsiteX25" fmla="*/ 8692 w 3570602"/>
                <a:gd name="connsiteY25" fmla="*/ 930880 h 2419811"/>
                <a:gd name="connsiteX26" fmla="*/ 305012 w 3570602"/>
                <a:gd name="connsiteY26" fmla="*/ 887281 h 2419811"/>
                <a:gd name="connsiteX27" fmla="*/ 616380 w 3570602"/>
                <a:gd name="connsiteY27" fmla="*/ 517267 h 2419811"/>
                <a:gd name="connsiteX28" fmla="*/ 589757 w 3570602"/>
                <a:gd name="connsiteY28" fmla="*/ 211301 h 2419811"/>
                <a:gd name="connsiteX29" fmla="*/ 1025363 w 3570602"/>
                <a:gd name="connsiteY29" fmla="*/ 394958 h 2419811"/>
                <a:gd name="connsiteX30" fmla="*/ 2006151 w 3570602"/>
                <a:gd name="connsiteY30" fmla="*/ 1408 h 2419811"/>
                <a:gd name="connsiteX31" fmla="*/ 2006151 w 3570602"/>
                <a:gd name="connsiteY31" fmla="*/ 1408 h 2419811"/>
                <a:gd name="connsiteX32" fmla="*/ 3025523 w 3570602"/>
                <a:gd name="connsiteY32" fmla="*/ 368335 h 2419811"/>
                <a:gd name="connsiteX33" fmla="*/ 3102690 w 3570602"/>
                <a:gd name="connsiteY33" fmla="*/ 473668 h 2419811"/>
                <a:gd name="connsiteX34" fmla="*/ 3159021 w 3570602"/>
                <a:gd name="connsiteY34" fmla="*/ 415407 h 2419811"/>
                <a:gd name="connsiteX35" fmla="*/ 3072981 w 3570602"/>
                <a:gd name="connsiteY35" fmla="*/ 234451 h 2419811"/>
                <a:gd name="connsiteX36" fmla="*/ 3237346 w 3570602"/>
                <a:gd name="connsiteY36" fmla="*/ 36904 h 2419811"/>
                <a:gd name="connsiteX37" fmla="*/ 3399010 w 3570602"/>
                <a:gd name="connsiteY37" fmla="*/ 242168 h 2419811"/>
                <a:gd name="connsiteX38" fmla="*/ 3388207 w 3570602"/>
                <a:gd name="connsiteY38" fmla="*/ 317019 h 2419811"/>
                <a:gd name="connsiteX39" fmla="*/ 3547556 w 3570602"/>
                <a:gd name="connsiteY39" fmla="*/ 30731 h 2419811"/>
                <a:gd name="connsiteX40" fmla="*/ 3302166 w 3570602"/>
                <a:gd name="connsiteY40" fmla="*/ 449746 h 2419811"/>
                <a:gd name="connsiteX41" fmla="*/ 3166352 w 3570602"/>
                <a:gd name="connsiteY41" fmla="*/ 589803 h 2419811"/>
                <a:gd name="connsiteX42" fmla="*/ 3166738 w 3570602"/>
                <a:gd name="connsiteY42" fmla="*/ 590575 h 2419811"/>
                <a:gd name="connsiteX43" fmla="*/ 3233487 w 3570602"/>
                <a:gd name="connsiteY43" fmla="*/ 798539 h 2419811"/>
                <a:gd name="connsiteX44" fmla="*/ 3052917 w 3570602"/>
                <a:gd name="connsiteY44" fmla="*/ 1618049 h 2419811"/>
                <a:gd name="connsiteX45" fmla="*/ 2845339 w 3570602"/>
                <a:gd name="connsiteY45" fmla="*/ 2366952 h 2419811"/>
                <a:gd name="connsiteX0" fmla="*/ 700877 w 3570602"/>
                <a:gd name="connsiteY0" fmla="*/ 732948 h 2428604"/>
                <a:gd name="connsiteX1" fmla="*/ 600946 w 3570602"/>
                <a:gd name="connsiteY1" fmla="*/ 832878 h 2428604"/>
                <a:gd name="connsiteX2" fmla="*/ 700877 w 3570602"/>
                <a:gd name="connsiteY2" fmla="*/ 932809 h 2428604"/>
                <a:gd name="connsiteX3" fmla="*/ 800808 w 3570602"/>
                <a:gd name="connsiteY3" fmla="*/ 832878 h 2428604"/>
                <a:gd name="connsiteX4" fmla="*/ 700877 w 3570602"/>
                <a:gd name="connsiteY4" fmla="*/ 732948 h 2428604"/>
                <a:gd name="connsiteX5" fmla="*/ 700877 w 3570602"/>
                <a:gd name="connsiteY5" fmla="*/ 732948 h 2428604"/>
                <a:gd name="connsiteX6" fmla="*/ 3239275 w 3570602"/>
                <a:gd name="connsiteY6" fmla="*/ 147253 h 2428604"/>
                <a:gd name="connsiteX7" fmla="*/ 3167124 w 3570602"/>
                <a:gd name="connsiteY7" fmla="*/ 242939 h 2428604"/>
                <a:gd name="connsiteX8" fmla="*/ 3239275 w 3570602"/>
                <a:gd name="connsiteY8" fmla="*/ 338626 h 2428604"/>
                <a:gd name="connsiteX9" fmla="*/ 3311426 w 3570602"/>
                <a:gd name="connsiteY9" fmla="*/ 242939 h 2428604"/>
                <a:gd name="connsiteX10" fmla="*/ 3239275 w 3570602"/>
                <a:gd name="connsiteY10" fmla="*/ 147253 h 2428604"/>
                <a:gd name="connsiteX11" fmla="*/ 3239275 w 3570602"/>
                <a:gd name="connsiteY11" fmla="*/ 147253 h 2428604"/>
                <a:gd name="connsiteX12" fmla="*/ 2040876 w 3570602"/>
                <a:gd name="connsiteY12" fmla="*/ 136835 h 2428604"/>
                <a:gd name="connsiteX13" fmla="*/ 1560514 w 3570602"/>
                <a:gd name="connsiteY13" fmla="*/ 263389 h 2428604"/>
                <a:gd name="connsiteX14" fmla="*/ 1599869 w 3570602"/>
                <a:gd name="connsiteY14" fmla="*/ 332067 h 2428604"/>
                <a:gd name="connsiteX15" fmla="*/ 2486900 w 3570602"/>
                <a:gd name="connsiteY15" fmla="*/ 320878 h 2428604"/>
                <a:gd name="connsiteX16" fmla="*/ 2524326 w 3570602"/>
                <a:gd name="connsiteY16" fmla="*/ 251042 h 2428604"/>
                <a:gd name="connsiteX17" fmla="*/ 2040876 w 3570602"/>
                <a:gd name="connsiteY17" fmla="*/ 136835 h 2428604"/>
                <a:gd name="connsiteX18" fmla="*/ 2040876 w 3570602"/>
                <a:gd name="connsiteY18" fmla="*/ 136835 h 2428604"/>
                <a:gd name="connsiteX19" fmla="*/ 2507209 w 3570602"/>
                <a:gd name="connsiteY19" fmla="*/ 2364251 h 2428604"/>
                <a:gd name="connsiteX20" fmla="*/ 2429796 w 3570602"/>
                <a:gd name="connsiteY20" fmla="*/ 1866140 h 2428604"/>
                <a:gd name="connsiteX21" fmla="*/ 1585207 w 3570602"/>
                <a:gd name="connsiteY21" fmla="*/ 1898164 h 2428604"/>
                <a:gd name="connsiteX22" fmla="*/ 1385848 w 3570602"/>
                <a:gd name="connsiteY22" fmla="*/ 2428604 h 2428604"/>
                <a:gd name="connsiteX23" fmla="*/ 1053143 w 3570602"/>
                <a:gd name="connsiteY23" fmla="*/ 2419425 h 2428604"/>
                <a:gd name="connsiteX24" fmla="*/ 1010316 w 3570602"/>
                <a:gd name="connsiteY24" fmla="*/ 1831029 h 2428604"/>
                <a:gd name="connsiteX25" fmla="*/ 8692 w 3570602"/>
                <a:gd name="connsiteY25" fmla="*/ 930880 h 2428604"/>
                <a:gd name="connsiteX26" fmla="*/ 305012 w 3570602"/>
                <a:gd name="connsiteY26" fmla="*/ 887281 h 2428604"/>
                <a:gd name="connsiteX27" fmla="*/ 616380 w 3570602"/>
                <a:gd name="connsiteY27" fmla="*/ 517267 h 2428604"/>
                <a:gd name="connsiteX28" fmla="*/ 589757 w 3570602"/>
                <a:gd name="connsiteY28" fmla="*/ 211301 h 2428604"/>
                <a:gd name="connsiteX29" fmla="*/ 1025363 w 3570602"/>
                <a:gd name="connsiteY29" fmla="*/ 394958 h 2428604"/>
                <a:gd name="connsiteX30" fmla="*/ 2006151 w 3570602"/>
                <a:gd name="connsiteY30" fmla="*/ 1408 h 2428604"/>
                <a:gd name="connsiteX31" fmla="*/ 2006151 w 3570602"/>
                <a:gd name="connsiteY31" fmla="*/ 1408 h 2428604"/>
                <a:gd name="connsiteX32" fmla="*/ 3025523 w 3570602"/>
                <a:gd name="connsiteY32" fmla="*/ 368335 h 2428604"/>
                <a:gd name="connsiteX33" fmla="*/ 3102690 w 3570602"/>
                <a:gd name="connsiteY33" fmla="*/ 473668 h 2428604"/>
                <a:gd name="connsiteX34" fmla="*/ 3159021 w 3570602"/>
                <a:gd name="connsiteY34" fmla="*/ 415407 h 2428604"/>
                <a:gd name="connsiteX35" fmla="*/ 3072981 w 3570602"/>
                <a:gd name="connsiteY35" fmla="*/ 234451 h 2428604"/>
                <a:gd name="connsiteX36" fmla="*/ 3237346 w 3570602"/>
                <a:gd name="connsiteY36" fmla="*/ 36904 h 2428604"/>
                <a:gd name="connsiteX37" fmla="*/ 3399010 w 3570602"/>
                <a:gd name="connsiteY37" fmla="*/ 242168 h 2428604"/>
                <a:gd name="connsiteX38" fmla="*/ 3388207 w 3570602"/>
                <a:gd name="connsiteY38" fmla="*/ 317019 h 2428604"/>
                <a:gd name="connsiteX39" fmla="*/ 3547556 w 3570602"/>
                <a:gd name="connsiteY39" fmla="*/ 30731 h 2428604"/>
                <a:gd name="connsiteX40" fmla="*/ 3302166 w 3570602"/>
                <a:gd name="connsiteY40" fmla="*/ 449746 h 2428604"/>
                <a:gd name="connsiteX41" fmla="*/ 3166352 w 3570602"/>
                <a:gd name="connsiteY41" fmla="*/ 589803 h 2428604"/>
                <a:gd name="connsiteX42" fmla="*/ 3166738 w 3570602"/>
                <a:gd name="connsiteY42" fmla="*/ 590575 h 2428604"/>
                <a:gd name="connsiteX43" fmla="*/ 3233487 w 3570602"/>
                <a:gd name="connsiteY43" fmla="*/ 798539 h 2428604"/>
                <a:gd name="connsiteX44" fmla="*/ 3052917 w 3570602"/>
                <a:gd name="connsiteY44" fmla="*/ 1618049 h 2428604"/>
                <a:gd name="connsiteX45" fmla="*/ 2845339 w 3570602"/>
                <a:gd name="connsiteY45" fmla="*/ 2366952 h 2428604"/>
                <a:gd name="connsiteX0" fmla="*/ 700877 w 3570602"/>
                <a:gd name="connsiteY0" fmla="*/ 732948 h 2428604"/>
                <a:gd name="connsiteX1" fmla="*/ 600946 w 3570602"/>
                <a:gd name="connsiteY1" fmla="*/ 832878 h 2428604"/>
                <a:gd name="connsiteX2" fmla="*/ 700877 w 3570602"/>
                <a:gd name="connsiteY2" fmla="*/ 932809 h 2428604"/>
                <a:gd name="connsiteX3" fmla="*/ 800808 w 3570602"/>
                <a:gd name="connsiteY3" fmla="*/ 832878 h 2428604"/>
                <a:gd name="connsiteX4" fmla="*/ 700877 w 3570602"/>
                <a:gd name="connsiteY4" fmla="*/ 732948 h 2428604"/>
                <a:gd name="connsiteX5" fmla="*/ 700877 w 3570602"/>
                <a:gd name="connsiteY5" fmla="*/ 732948 h 2428604"/>
                <a:gd name="connsiteX6" fmla="*/ 3239275 w 3570602"/>
                <a:gd name="connsiteY6" fmla="*/ 147253 h 2428604"/>
                <a:gd name="connsiteX7" fmla="*/ 3167124 w 3570602"/>
                <a:gd name="connsiteY7" fmla="*/ 242939 h 2428604"/>
                <a:gd name="connsiteX8" fmla="*/ 3239275 w 3570602"/>
                <a:gd name="connsiteY8" fmla="*/ 338626 h 2428604"/>
                <a:gd name="connsiteX9" fmla="*/ 3311426 w 3570602"/>
                <a:gd name="connsiteY9" fmla="*/ 242939 h 2428604"/>
                <a:gd name="connsiteX10" fmla="*/ 3239275 w 3570602"/>
                <a:gd name="connsiteY10" fmla="*/ 147253 h 2428604"/>
                <a:gd name="connsiteX11" fmla="*/ 3239275 w 3570602"/>
                <a:gd name="connsiteY11" fmla="*/ 147253 h 2428604"/>
                <a:gd name="connsiteX12" fmla="*/ 2040876 w 3570602"/>
                <a:gd name="connsiteY12" fmla="*/ 136835 h 2428604"/>
                <a:gd name="connsiteX13" fmla="*/ 1560514 w 3570602"/>
                <a:gd name="connsiteY13" fmla="*/ 263389 h 2428604"/>
                <a:gd name="connsiteX14" fmla="*/ 1599869 w 3570602"/>
                <a:gd name="connsiteY14" fmla="*/ 332067 h 2428604"/>
                <a:gd name="connsiteX15" fmla="*/ 2486900 w 3570602"/>
                <a:gd name="connsiteY15" fmla="*/ 320878 h 2428604"/>
                <a:gd name="connsiteX16" fmla="*/ 2524326 w 3570602"/>
                <a:gd name="connsiteY16" fmla="*/ 251042 h 2428604"/>
                <a:gd name="connsiteX17" fmla="*/ 2040876 w 3570602"/>
                <a:gd name="connsiteY17" fmla="*/ 136835 h 2428604"/>
                <a:gd name="connsiteX18" fmla="*/ 2040876 w 3570602"/>
                <a:gd name="connsiteY18" fmla="*/ 136835 h 2428604"/>
                <a:gd name="connsiteX19" fmla="*/ 2507209 w 3570602"/>
                <a:gd name="connsiteY19" fmla="*/ 2364251 h 2428604"/>
                <a:gd name="connsiteX20" fmla="*/ 2429796 w 3570602"/>
                <a:gd name="connsiteY20" fmla="*/ 1866140 h 2428604"/>
                <a:gd name="connsiteX21" fmla="*/ 1585207 w 3570602"/>
                <a:gd name="connsiteY21" fmla="*/ 1898164 h 2428604"/>
                <a:gd name="connsiteX22" fmla="*/ 1385848 w 3570602"/>
                <a:gd name="connsiteY22" fmla="*/ 2428604 h 2428604"/>
                <a:gd name="connsiteX23" fmla="*/ 991596 w 3570602"/>
                <a:gd name="connsiteY23" fmla="*/ 2419425 h 2428604"/>
                <a:gd name="connsiteX24" fmla="*/ 1010316 w 3570602"/>
                <a:gd name="connsiteY24" fmla="*/ 1831029 h 2428604"/>
                <a:gd name="connsiteX25" fmla="*/ 8692 w 3570602"/>
                <a:gd name="connsiteY25" fmla="*/ 930880 h 2428604"/>
                <a:gd name="connsiteX26" fmla="*/ 305012 w 3570602"/>
                <a:gd name="connsiteY26" fmla="*/ 887281 h 2428604"/>
                <a:gd name="connsiteX27" fmla="*/ 616380 w 3570602"/>
                <a:gd name="connsiteY27" fmla="*/ 517267 h 2428604"/>
                <a:gd name="connsiteX28" fmla="*/ 589757 w 3570602"/>
                <a:gd name="connsiteY28" fmla="*/ 211301 h 2428604"/>
                <a:gd name="connsiteX29" fmla="*/ 1025363 w 3570602"/>
                <a:gd name="connsiteY29" fmla="*/ 394958 h 2428604"/>
                <a:gd name="connsiteX30" fmla="*/ 2006151 w 3570602"/>
                <a:gd name="connsiteY30" fmla="*/ 1408 h 2428604"/>
                <a:gd name="connsiteX31" fmla="*/ 2006151 w 3570602"/>
                <a:gd name="connsiteY31" fmla="*/ 1408 h 2428604"/>
                <a:gd name="connsiteX32" fmla="*/ 3025523 w 3570602"/>
                <a:gd name="connsiteY32" fmla="*/ 368335 h 2428604"/>
                <a:gd name="connsiteX33" fmla="*/ 3102690 w 3570602"/>
                <a:gd name="connsiteY33" fmla="*/ 473668 h 2428604"/>
                <a:gd name="connsiteX34" fmla="*/ 3159021 w 3570602"/>
                <a:gd name="connsiteY34" fmla="*/ 415407 h 2428604"/>
                <a:gd name="connsiteX35" fmla="*/ 3072981 w 3570602"/>
                <a:gd name="connsiteY35" fmla="*/ 234451 h 2428604"/>
                <a:gd name="connsiteX36" fmla="*/ 3237346 w 3570602"/>
                <a:gd name="connsiteY36" fmla="*/ 36904 h 2428604"/>
                <a:gd name="connsiteX37" fmla="*/ 3399010 w 3570602"/>
                <a:gd name="connsiteY37" fmla="*/ 242168 h 2428604"/>
                <a:gd name="connsiteX38" fmla="*/ 3388207 w 3570602"/>
                <a:gd name="connsiteY38" fmla="*/ 317019 h 2428604"/>
                <a:gd name="connsiteX39" fmla="*/ 3547556 w 3570602"/>
                <a:gd name="connsiteY39" fmla="*/ 30731 h 2428604"/>
                <a:gd name="connsiteX40" fmla="*/ 3302166 w 3570602"/>
                <a:gd name="connsiteY40" fmla="*/ 449746 h 2428604"/>
                <a:gd name="connsiteX41" fmla="*/ 3166352 w 3570602"/>
                <a:gd name="connsiteY41" fmla="*/ 589803 h 2428604"/>
                <a:gd name="connsiteX42" fmla="*/ 3166738 w 3570602"/>
                <a:gd name="connsiteY42" fmla="*/ 590575 h 2428604"/>
                <a:gd name="connsiteX43" fmla="*/ 3233487 w 3570602"/>
                <a:gd name="connsiteY43" fmla="*/ 798539 h 2428604"/>
                <a:gd name="connsiteX44" fmla="*/ 3052917 w 3570602"/>
                <a:gd name="connsiteY44" fmla="*/ 1618049 h 2428604"/>
                <a:gd name="connsiteX45" fmla="*/ 2845339 w 3570602"/>
                <a:gd name="connsiteY45" fmla="*/ 2366952 h 2428604"/>
                <a:gd name="connsiteX0" fmla="*/ 700877 w 3570602"/>
                <a:gd name="connsiteY0" fmla="*/ 732948 h 2428604"/>
                <a:gd name="connsiteX1" fmla="*/ 600946 w 3570602"/>
                <a:gd name="connsiteY1" fmla="*/ 832878 h 2428604"/>
                <a:gd name="connsiteX2" fmla="*/ 700877 w 3570602"/>
                <a:gd name="connsiteY2" fmla="*/ 932809 h 2428604"/>
                <a:gd name="connsiteX3" fmla="*/ 800808 w 3570602"/>
                <a:gd name="connsiteY3" fmla="*/ 832878 h 2428604"/>
                <a:gd name="connsiteX4" fmla="*/ 700877 w 3570602"/>
                <a:gd name="connsiteY4" fmla="*/ 732948 h 2428604"/>
                <a:gd name="connsiteX5" fmla="*/ 700877 w 3570602"/>
                <a:gd name="connsiteY5" fmla="*/ 732948 h 2428604"/>
                <a:gd name="connsiteX6" fmla="*/ 3239275 w 3570602"/>
                <a:gd name="connsiteY6" fmla="*/ 147253 h 2428604"/>
                <a:gd name="connsiteX7" fmla="*/ 3167124 w 3570602"/>
                <a:gd name="connsiteY7" fmla="*/ 242939 h 2428604"/>
                <a:gd name="connsiteX8" fmla="*/ 3239275 w 3570602"/>
                <a:gd name="connsiteY8" fmla="*/ 338626 h 2428604"/>
                <a:gd name="connsiteX9" fmla="*/ 3311426 w 3570602"/>
                <a:gd name="connsiteY9" fmla="*/ 242939 h 2428604"/>
                <a:gd name="connsiteX10" fmla="*/ 3239275 w 3570602"/>
                <a:gd name="connsiteY10" fmla="*/ 147253 h 2428604"/>
                <a:gd name="connsiteX11" fmla="*/ 3239275 w 3570602"/>
                <a:gd name="connsiteY11" fmla="*/ 147253 h 2428604"/>
                <a:gd name="connsiteX12" fmla="*/ 2040876 w 3570602"/>
                <a:gd name="connsiteY12" fmla="*/ 136835 h 2428604"/>
                <a:gd name="connsiteX13" fmla="*/ 1560514 w 3570602"/>
                <a:gd name="connsiteY13" fmla="*/ 263389 h 2428604"/>
                <a:gd name="connsiteX14" fmla="*/ 1599869 w 3570602"/>
                <a:gd name="connsiteY14" fmla="*/ 332067 h 2428604"/>
                <a:gd name="connsiteX15" fmla="*/ 2486900 w 3570602"/>
                <a:gd name="connsiteY15" fmla="*/ 320878 h 2428604"/>
                <a:gd name="connsiteX16" fmla="*/ 2524326 w 3570602"/>
                <a:gd name="connsiteY16" fmla="*/ 251042 h 2428604"/>
                <a:gd name="connsiteX17" fmla="*/ 2040876 w 3570602"/>
                <a:gd name="connsiteY17" fmla="*/ 136835 h 2428604"/>
                <a:gd name="connsiteX18" fmla="*/ 2040876 w 3570602"/>
                <a:gd name="connsiteY18" fmla="*/ 136835 h 2428604"/>
                <a:gd name="connsiteX19" fmla="*/ 2507209 w 3570602"/>
                <a:gd name="connsiteY19" fmla="*/ 2364251 h 2428604"/>
                <a:gd name="connsiteX20" fmla="*/ 2429796 w 3570602"/>
                <a:gd name="connsiteY20" fmla="*/ 1866140 h 2428604"/>
                <a:gd name="connsiteX21" fmla="*/ 1585207 w 3570602"/>
                <a:gd name="connsiteY21" fmla="*/ 1898164 h 2428604"/>
                <a:gd name="connsiteX22" fmla="*/ 1385848 w 3570602"/>
                <a:gd name="connsiteY22" fmla="*/ 2428604 h 2428604"/>
                <a:gd name="connsiteX23" fmla="*/ 991596 w 3570602"/>
                <a:gd name="connsiteY23" fmla="*/ 2419425 h 2428604"/>
                <a:gd name="connsiteX24" fmla="*/ 1010316 w 3570602"/>
                <a:gd name="connsiteY24" fmla="*/ 1831029 h 2428604"/>
                <a:gd name="connsiteX25" fmla="*/ 8692 w 3570602"/>
                <a:gd name="connsiteY25" fmla="*/ 930880 h 2428604"/>
                <a:gd name="connsiteX26" fmla="*/ 305012 w 3570602"/>
                <a:gd name="connsiteY26" fmla="*/ 887281 h 2428604"/>
                <a:gd name="connsiteX27" fmla="*/ 616380 w 3570602"/>
                <a:gd name="connsiteY27" fmla="*/ 517267 h 2428604"/>
                <a:gd name="connsiteX28" fmla="*/ 589757 w 3570602"/>
                <a:gd name="connsiteY28" fmla="*/ 211301 h 2428604"/>
                <a:gd name="connsiteX29" fmla="*/ 1025363 w 3570602"/>
                <a:gd name="connsiteY29" fmla="*/ 394958 h 2428604"/>
                <a:gd name="connsiteX30" fmla="*/ 2006151 w 3570602"/>
                <a:gd name="connsiteY30" fmla="*/ 1408 h 2428604"/>
                <a:gd name="connsiteX31" fmla="*/ 2006151 w 3570602"/>
                <a:gd name="connsiteY31" fmla="*/ 1408 h 2428604"/>
                <a:gd name="connsiteX32" fmla="*/ 3025523 w 3570602"/>
                <a:gd name="connsiteY32" fmla="*/ 368335 h 2428604"/>
                <a:gd name="connsiteX33" fmla="*/ 3102690 w 3570602"/>
                <a:gd name="connsiteY33" fmla="*/ 473668 h 2428604"/>
                <a:gd name="connsiteX34" fmla="*/ 3159021 w 3570602"/>
                <a:gd name="connsiteY34" fmla="*/ 415407 h 2428604"/>
                <a:gd name="connsiteX35" fmla="*/ 3072981 w 3570602"/>
                <a:gd name="connsiteY35" fmla="*/ 234451 h 2428604"/>
                <a:gd name="connsiteX36" fmla="*/ 3237346 w 3570602"/>
                <a:gd name="connsiteY36" fmla="*/ 36904 h 2428604"/>
                <a:gd name="connsiteX37" fmla="*/ 3399010 w 3570602"/>
                <a:gd name="connsiteY37" fmla="*/ 242168 h 2428604"/>
                <a:gd name="connsiteX38" fmla="*/ 3388207 w 3570602"/>
                <a:gd name="connsiteY38" fmla="*/ 317019 h 2428604"/>
                <a:gd name="connsiteX39" fmla="*/ 3547556 w 3570602"/>
                <a:gd name="connsiteY39" fmla="*/ 30731 h 2428604"/>
                <a:gd name="connsiteX40" fmla="*/ 3302166 w 3570602"/>
                <a:gd name="connsiteY40" fmla="*/ 449746 h 2428604"/>
                <a:gd name="connsiteX41" fmla="*/ 3166352 w 3570602"/>
                <a:gd name="connsiteY41" fmla="*/ 589803 h 2428604"/>
                <a:gd name="connsiteX42" fmla="*/ 3166738 w 3570602"/>
                <a:gd name="connsiteY42" fmla="*/ 590575 h 2428604"/>
                <a:gd name="connsiteX43" fmla="*/ 3233487 w 3570602"/>
                <a:gd name="connsiteY43" fmla="*/ 798539 h 2428604"/>
                <a:gd name="connsiteX44" fmla="*/ 3052917 w 3570602"/>
                <a:gd name="connsiteY44" fmla="*/ 1618049 h 2428604"/>
                <a:gd name="connsiteX45" fmla="*/ 2959639 w 3570602"/>
                <a:gd name="connsiteY45" fmla="*/ 2331783 h 2428604"/>
                <a:gd name="connsiteX0" fmla="*/ 700877 w 3570602"/>
                <a:gd name="connsiteY0" fmla="*/ 732948 h 2428604"/>
                <a:gd name="connsiteX1" fmla="*/ 600946 w 3570602"/>
                <a:gd name="connsiteY1" fmla="*/ 832878 h 2428604"/>
                <a:gd name="connsiteX2" fmla="*/ 700877 w 3570602"/>
                <a:gd name="connsiteY2" fmla="*/ 932809 h 2428604"/>
                <a:gd name="connsiteX3" fmla="*/ 800808 w 3570602"/>
                <a:gd name="connsiteY3" fmla="*/ 832878 h 2428604"/>
                <a:gd name="connsiteX4" fmla="*/ 700877 w 3570602"/>
                <a:gd name="connsiteY4" fmla="*/ 732948 h 2428604"/>
                <a:gd name="connsiteX5" fmla="*/ 700877 w 3570602"/>
                <a:gd name="connsiteY5" fmla="*/ 732948 h 2428604"/>
                <a:gd name="connsiteX6" fmla="*/ 3239275 w 3570602"/>
                <a:gd name="connsiteY6" fmla="*/ 147253 h 2428604"/>
                <a:gd name="connsiteX7" fmla="*/ 3167124 w 3570602"/>
                <a:gd name="connsiteY7" fmla="*/ 242939 h 2428604"/>
                <a:gd name="connsiteX8" fmla="*/ 3239275 w 3570602"/>
                <a:gd name="connsiteY8" fmla="*/ 338626 h 2428604"/>
                <a:gd name="connsiteX9" fmla="*/ 3311426 w 3570602"/>
                <a:gd name="connsiteY9" fmla="*/ 242939 h 2428604"/>
                <a:gd name="connsiteX10" fmla="*/ 3239275 w 3570602"/>
                <a:gd name="connsiteY10" fmla="*/ 147253 h 2428604"/>
                <a:gd name="connsiteX11" fmla="*/ 3239275 w 3570602"/>
                <a:gd name="connsiteY11" fmla="*/ 147253 h 2428604"/>
                <a:gd name="connsiteX12" fmla="*/ 2040876 w 3570602"/>
                <a:gd name="connsiteY12" fmla="*/ 136835 h 2428604"/>
                <a:gd name="connsiteX13" fmla="*/ 1560514 w 3570602"/>
                <a:gd name="connsiteY13" fmla="*/ 263389 h 2428604"/>
                <a:gd name="connsiteX14" fmla="*/ 1599869 w 3570602"/>
                <a:gd name="connsiteY14" fmla="*/ 332067 h 2428604"/>
                <a:gd name="connsiteX15" fmla="*/ 2486900 w 3570602"/>
                <a:gd name="connsiteY15" fmla="*/ 320878 h 2428604"/>
                <a:gd name="connsiteX16" fmla="*/ 2524326 w 3570602"/>
                <a:gd name="connsiteY16" fmla="*/ 251042 h 2428604"/>
                <a:gd name="connsiteX17" fmla="*/ 2040876 w 3570602"/>
                <a:gd name="connsiteY17" fmla="*/ 136835 h 2428604"/>
                <a:gd name="connsiteX18" fmla="*/ 2040876 w 3570602"/>
                <a:gd name="connsiteY18" fmla="*/ 136835 h 2428604"/>
                <a:gd name="connsiteX19" fmla="*/ 2507209 w 3570602"/>
                <a:gd name="connsiteY19" fmla="*/ 2364251 h 2428604"/>
                <a:gd name="connsiteX20" fmla="*/ 2429796 w 3570602"/>
                <a:gd name="connsiteY20" fmla="*/ 1866140 h 2428604"/>
                <a:gd name="connsiteX21" fmla="*/ 1585207 w 3570602"/>
                <a:gd name="connsiteY21" fmla="*/ 1898164 h 2428604"/>
                <a:gd name="connsiteX22" fmla="*/ 1385848 w 3570602"/>
                <a:gd name="connsiteY22" fmla="*/ 2428604 h 2428604"/>
                <a:gd name="connsiteX23" fmla="*/ 974489 w 3570602"/>
                <a:gd name="connsiteY23" fmla="*/ 2305369 h 2428604"/>
                <a:gd name="connsiteX24" fmla="*/ 1010316 w 3570602"/>
                <a:gd name="connsiteY24" fmla="*/ 1831029 h 2428604"/>
                <a:gd name="connsiteX25" fmla="*/ 8692 w 3570602"/>
                <a:gd name="connsiteY25" fmla="*/ 930880 h 2428604"/>
                <a:gd name="connsiteX26" fmla="*/ 305012 w 3570602"/>
                <a:gd name="connsiteY26" fmla="*/ 887281 h 2428604"/>
                <a:gd name="connsiteX27" fmla="*/ 616380 w 3570602"/>
                <a:gd name="connsiteY27" fmla="*/ 517267 h 2428604"/>
                <a:gd name="connsiteX28" fmla="*/ 589757 w 3570602"/>
                <a:gd name="connsiteY28" fmla="*/ 211301 h 2428604"/>
                <a:gd name="connsiteX29" fmla="*/ 1025363 w 3570602"/>
                <a:gd name="connsiteY29" fmla="*/ 394958 h 2428604"/>
                <a:gd name="connsiteX30" fmla="*/ 2006151 w 3570602"/>
                <a:gd name="connsiteY30" fmla="*/ 1408 h 2428604"/>
                <a:gd name="connsiteX31" fmla="*/ 2006151 w 3570602"/>
                <a:gd name="connsiteY31" fmla="*/ 1408 h 2428604"/>
                <a:gd name="connsiteX32" fmla="*/ 3025523 w 3570602"/>
                <a:gd name="connsiteY32" fmla="*/ 368335 h 2428604"/>
                <a:gd name="connsiteX33" fmla="*/ 3102690 w 3570602"/>
                <a:gd name="connsiteY33" fmla="*/ 473668 h 2428604"/>
                <a:gd name="connsiteX34" fmla="*/ 3159021 w 3570602"/>
                <a:gd name="connsiteY34" fmla="*/ 415407 h 2428604"/>
                <a:gd name="connsiteX35" fmla="*/ 3072981 w 3570602"/>
                <a:gd name="connsiteY35" fmla="*/ 234451 h 2428604"/>
                <a:gd name="connsiteX36" fmla="*/ 3237346 w 3570602"/>
                <a:gd name="connsiteY36" fmla="*/ 36904 h 2428604"/>
                <a:gd name="connsiteX37" fmla="*/ 3399010 w 3570602"/>
                <a:gd name="connsiteY37" fmla="*/ 242168 h 2428604"/>
                <a:gd name="connsiteX38" fmla="*/ 3388207 w 3570602"/>
                <a:gd name="connsiteY38" fmla="*/ 317019 h 2428604"/>
                <a:gd name="connsiteX39" fmla="*/ 3547556 w 3570602"/>
                <a:gd name="connsiteY39" fmla="*/ 30731 h 2428604"/>
                <a:gd name="connsiteX40" fmla="*/ 3302166 w 3570602"/>
                <a:gd name="connsiteY40" fmla="*/ 449746 h 2428604"/>
                <a:gd name="connsiteX41" fmla="*/ 3166352 w 3570602"/>
                <a:gd name="connsiteY41" fmla="*/ 589803 h 2428604"/>
                <a:gd name="connsiteX42" fmla="*/ 3166738 w 3570602"/>
                <a:gd name="connsiteY42" fmla="*/ 590575 h 2428604"/>
                <a:gd name="connsiteX43" fmla="*/ 3233487 w 3570602"/>
                <a:gd name="connsiteY43" fmla="*/ 798539 h 2428604"/>
                <a:gd name="connsiteX44" fmla="*/ 3052917 w 3570602"/>
                <a:gd name="connsiteY44" fmla="*/ 1618049 h 2428604"/>
                <a:gd name="connsiteX45" fmla="*/ 2959639 w 3570602"/>
                <a:gd name="connsiteY45" fmla="*/ 2331783 h 2428604"/>
                <a:gd name="connsiteX0" fmla="*/ 700877 w 3570602"/>
                <a:gd name="connsiteY0" fmla="*/ 732948 h 2364250"/>
                <a:gd name="connsiteX1" fmla="*/ 600946 w 3570602"/>
                <a:gd name="connsiteY1" fmla="*/ 832878 h 2364250"/>
                <a:gd name="connsiteX2" fmla="*/ 700877 w 3570602"/>
                <a:gd name="connsiteY2" fmla="*/ 932809 h 2364250"/>
                <a:gd name="connsiteX3" fmla="*/ 800808 w 3570602"/>
                <a:gd name="connsiteY3" fmla="*/ 832878 h 2364250"/>
                <a:gd name="connsiteX4" fmla="*/ 700877 w 3570602"/>
                <a:gd name="connsiteY4" fmla="*/ 732948 h 2364250"/>
                <a:gd name="connsiteX5" fmla="*/ 700877 w 3570602"/>
                <a:gd name="connsiteY5" fmla="*/ 732948 h 2364250"/>
                <a:gd name="connsiteX6" fmla="*/ 3239275 w 3570602"/>
                <a:gd name="connsiteY6" fmla="*/ 147253 h 2364250"/>
                <a:gd name="connsiteX7" fmla="*/ 3167124 w 3570602"/>
                <a:gd name="connsiteY7" fmla="*/ 242939 h 2364250"/>
                <a:gd name="connsiteX8" fmla="*/ 3239275 w 3570602"/>
                <a:gd name="connsiteY8" fmla="*/ 338626 h 2364250"/>
                <a:gd name="connsiteX9" fmla="*/ 3311426 w 3570602"/>
                <a:gd name="connsiteY9" fmla="*/ 242939 h 2364250"/>
                <a:gd name="connsiteX10" fmla="*/ 3239275 w 3570602"/>
                <a:gd name="connsiteY10" fmla="*/ 147253 h 2364250"/>
                <a:gd name="connsiteX11" fmla="*/ 3239275 w 3570602"/>
                <a:gd name="connsiteY11" fmla="*/ 147253 h 2364250"/>
                <a:gd name="connsiteX12" fmla="*/ 2040876 w 3570602"/>
                <a:gd name="connsiteY12" fmla="*/ 136835 h 2364250"/>
                <a:gd name="connsiteX13" fmla="*/ 1560514 w 3570602"/>
                <a:gd name="connsiteY13" fmla="*/ 263389 h 2364250"/>
                <a:gd name="connsiteX14" fmla="*/ 1599869 w 3570602"/>
                <a:gd name="connsiteY14" fmla="*/ 332067 h 2364250"/>
                <a:gd name="connsiteX15" fmla="*/ 2486900 w 3570602"/>
                <a:gd name="connsiteY15" fmla="*/ 320878 h 2364250"/>
                <a:gd name="connsiteX16" fmla="*/ 2524326 w 3570602"/>
                <a:gd name="connsiteY16" fmla="*/ 251042 h 2364250"/>
                <a:gd name="connsiteX17" fmla="*/ 2040876 w 3570602"/>
                <a:gd name="connsiteY17" fmla="*/ 136835 h 2364250"/>
                <a:gd name="connsiteX18" fmla="*/ 2040876 w 3570602"/>
                <a:gd name="connsiteY18" fmla="*/ 136835 h 2364250"/>
                <a:gd name="connsiteX19" fmla="*/ 2507209 w 3570602"/>
                <a:gd name="connsiteY19" fmla="*/ 2364251 h 2364250"/>
                <a:gd name="connsiteX20" fmla="*/ 2429796 w 3570602"/>
                <a:gd name="connsiteY20" fmla="*/ 1866140 h 2364250"/>
                <a:gd name="connsiteX21" fmla="*/ 1585207 w 3570602"/>
                <a:gd name="connsiteY21" fmla="*/ 1898164 h 2364250"/>
                <a:gd name="connsiteX22" fmla="*/ 1442876 w 3570602"/>
                <a:gd name="connsiteY22" fmla="*/ 2337358 h 2364250"/>
                <a:gd name="connsiteX23" fmla="*/ 974489 w 3570602"/>
                <a:gd name="connsiteY23" fmla="*/ 2305369 h 2364250"/>
                <a:gd name="connsiteX24" fmla="*/ 1010316 w 3570602"/>
                <a:gd name="connsiteY24" fmla="*/ 1831029 h 2364250"/>
                <a:gd name="connsiteX25" fmla="*/ 8692 w 3570602"/>
                <a:gd name="connsiteY25" fmla="*/ 930880 h 2364250"/>
                <a:gd name="connsiteX26" fmla="*/ 305012 w 3570602"/>
                <a:gd name="connsiteY26" fmla="*/ 887281 h 2364250"/>
                <a:gd name="connsiteX27" fmla="*/ 616380 w 3570602"/>
                <a:gd name="connsiteY27" fmla="*/ 517267 h 2364250"/>
                <a:gd name="connsiteX28" fmla="*/ 589757 w 3570602"/>
                <a:gd name="connsiteY28" fmla="*/ 211301 h 2364250"/>
                <a:gd name="connsiteX29" fmla="*/ 1025363 w 3570602"/>
                <a:gd name="connsiteY29" fmla="*/ 394958 h 2364250"/>
                <a:gd name="connsiteX30" fmla="*/ 2006151 w 3570602"/>
                <a:gd name="connsiteY30" fmla="*/ 1408 h 2364250"/>
                <a:gd name="connsiteX31" fmla="*/ 2006151 w 3570602"/>
                <a:gd name="connsiteY31" fmla="*/ 1408 h 2364250"/>
                <a:gd name="connsiteX32" fmla="*/ 3025523 w 3570602"/>
                <a:gd name="connsiteY32" fmla="*/ 368335 h 2364250"/>
                <a:gd name="connsiteX33" fmla="*/ 3102690 w 3570602"/>
                <a:gd name="connsiteY33" fmla="*/ 473668 h 2364250"/>
                <a:gd name="connsiteX34" fmla="*/ 3159021 w 3570602"/>
                <a:gd name="connsiteY34" fmla="*/ 415407 h 2364250"/>
                <a:gd name="connsiteX35" fmla="*/ 3072981 w 3570602"/>
                <a:gd name="connsiteY35" fmla="*/ 234451 h 2364250"/>
                <a:gd name="connsiteX36" fmla="*/ 3237346 w 3570602"/>
                <a:gd name="connsiteY36" fmla="*/ 36904 h 2364250"/>
                <a:gd name="connsiteX37" fmla="*/ 3399010 w 3570602"/>
                <a:gd name="connsiteY37" fmla="*/ 242168 h 2364250"/>
                <a:gd name="connsiteX38" fmla="*/ 3388207 w 3570602"/>
                <a:gd name="connsiteY38" fmla="*/ 317019 h 2364250"/>
                <a:gd name="connsiteX39" fmla="*/ 3547556 w 3570602"/>
                <a:gd name="connsiteY39" fmla="*/ 30731 h 2364250"/>
                <a:gd name="connsiteX40" fmla="*/ 3302166 w 3570602"/>
                <a:gd name="connsiteY40" fmla="*/ 449746 h 2364250"/>
                <a:gd name="connsiteX41" fmla="*/ 3166352 w 3570602"/>
                <a:gd name="connsiteY41" fmla="*/ 589803 h 2364250"/>
                <a:gd name="connsiteX42" fmla="*/ 3166738 w 3570602"/>
                <a:gd name="connsiteY42" fmla="*/ 590575 h 2364250"/>
                <a:gd name="connsiteX43" fmla="*/ 3233487 w 3570602"/>
                <a:gd name="connsiteY43" fmla="*/ 798539 h 2364250"/>
                <a:gd name="connsiteX44" fmla="*/ 3052917 w 3570602"/>
                <a:gd name="connsiteY44" fmla="*/ 1618049 h 2364250"/>
                <a:gd name="connsiteX45" fmla="*/ 2959639 w 3570602"/>
                <a:gd name="connsiteY45" fmla="*/ 2331783 h 2364250"/>
                <a:gd name="connsiteX0" fmla="*/ 700877 w 3570602"/>
                <a:gd name="connsiteY0" fmla="*/ 732948 h 2364251"/>
                <a:gd name="connsiteX1" fmla="*/ 600946 w 3570602"/>
                <a:gd name="connsiteY1" fmla="*/ 832878 h 2364251"/>
                <a:gd name="connsiteX2" fmla="*/ 700877 w 3570602"/>
                <a:gd name="connsiteY2" fmla="*/ 932809 h 2364251"/>
                <a:gd name="connsiteX3" fmla="*/ 800808 w 3570602"/>
                <a:gd name="connsiteY3" fmla="*/ 832878 h 2364251"/>
                <a:gd name="connsiteX4" fmla="*/ 700877 w 3570602"/>
                <a:gd name="connsiteY4" fmla="*/ 732948 h 2364251"/>
                <a:gd name="connsiteX5" fmla="*/ 700877 w 3570602"/>
                <a:gd name="connsiteY5" fmla="*/ 732948 h 2364251"/>
                <a:gd name="connsiteX6" fmla="*/ 3239275 w 3570602"/>
                <a:gd name="connsiteY6" fmla="*/ 147253 h 2364251"/>
                <a:gd name="connsiteX7" fmla="*/ 3167124 w 3570602"/>
                <a:gd name="connsiteY7" fmla="*/ 242939 h 2364251"/>
                <a:gd name="connsiteX8" fmla="*/ 3239275 w 3570602"/>
                <a:gd name="connsiteY8" fmla="*/ 338626 h 2364251"/>
                <a:gd name="connsiteX9" fmla="*/ 3311426 w 3570602"/>
                <a:gd name="connsiteY9" fmla="*/ 242939 h 2364251"/>
                <a:gd name="connsiteX10" fmla="*/ 3239275 w 3570602"/>
                <a:gd name="connsiteY10" fmla="*/ 147253 h 2364251"/>
                <a:gd name="connsiteX11" fmla="*/ 3239275 w 3570602"/>
                <a:gd name="connsiteY11" fmla="*/ 147253 h 2364251"/>
                <a:gd name="connsiteX12" fmla="*/ 2040876 w 3570602"/>
                <a:gd name="connsiteY12" fmla="*/ 136835 h 2364251"/>
                <a:gd name="connsiteX13" fmla="*/ 1560514 w 3570602"/>
                <a:gd name="connsiteY13" fmla="*/ 263389 h 2364251"/>
                <a:gd name="connsiteX14" fmla="*/ 1599869 w 3570602"/>
                <a:gd name="connsiteY14" fmla="*/ 332067 h 2364251"/>
                <a:gd name="connsiteX15" fmla="*/ 2486900 w 3570602"/>
                <a:gd name="connsiteY15" fmla="*/ 320878 h 2364251"/>
                <a:gd name="connsiteX16" fmla="*/ 2524326 w 3570602"/>
                <a:gd name="connsiteY16" fmla="*/ 251042 h 2364251"/>
                <a:gd name="connsiteX17" fmla="*/ 2040876 w 3570602"/>
                <a:gd name="connsiteY17" fmla="*/ 136835 h 2364251"/>
                <a:gd name="connsiteX18" fmla="*/ 2040876 w 3570602"/>
                <a:gd name="connsiteY18" fmla="*/ 136835 h 2364251"/>
                <a:gd name="connsiteX19" fmla="*/ 2507209 w 3570602"/>
                <a:gd name="connsiteY19" fmla="*/ 2364251 h 2364251"/>
                <a:gd name="connsiteX20" fmla="*/ 2429796 w 3570602"/>
                <a:gd name="connsiteY20" fmla="*/ 1866140 h 2364251"/>
                <a:gd name="connsiteX21" fmla="*/ 1585207 w 3570602"/>
                <a:gd name="connsiteY21" fmla="*/ 1898164 h 2364251"/>
                <a:gd name="connsiteX22" fmla="*/ 1442876 w 3570602"/>
                <a:gd name="connsiteY22" fmla="*/ 2337358 h 2364251"/>
                <a:gd name="connsiteX23" fmla="*/ 974489 w 3570602"/>
                <a:gd name="connsiteY23" fmla="*/ 2305369 h 2364251"/>
                <a:gd name="connsiteX24" fmla="*/ 1010316 w 3570602"/>
                <a:gd name="connsiteY24" fmla="*/ 1831029 h 2364251"/>
                <a:gd name="connsiteX25" fmla="*/ 8692 w 3570602"/>
                <a:gd name="connsiteY25" fmla="*/ 930880 h 2364251"/>
                <a:gd name="connsiteX26" fmla="*/ 305012 w 3570602"/>
                <a:gd name="connsiteY26" fmla="*/ 887281 h 2364251"/>
                <a:gd name="connsiteX27" fmla="*/ 616380 w 3570602"/>
                <a:gd name="connsiteY27" fmla="*/ 517267 h 2364251"/>
                <a:gd name="connsiteX28" fmla="*/ 589757 w 3570602"/>
                <a:gd name="connsiteY28" fmla="*/ 211301 h 2364251"/>
                <a:gd name="connsiteX29" fmla="*/ 1025363 w 3570602"/>
                <a:gd name="connsiteY29" fmla="*/ 394958 h 2364251"/>
                <a:gd name="connsiteX30" fmla="*/ 2006151 w 3570602"/>
                <a:gd name="connsiteY30" fmla="*/ 1408 h 2364251"/>
                <a:gd name="connsiteX31" fmla="*/ 2006151 w 3570602"/>
                <a:gd name="connsiteY31" fmla="*/ 1408 h 2364251"/>
                <a:gd name="connsiteX32" fmla="*/ 3025523 w 3570602"/>
                <a:gd name="connsiteY32" fmla="*/ 368335 h 2364251"/>
                <a:gd name="connsiteX33" fmla="*/ 3102690 w 3570602"/>
                <a:gd name="connsiteY33" fmla="*/ 473668 h 2364251"/>
                <a:gd name="connsiteX34" fmla="*/ 3159021 w 3570602"/>
                <a:gd name="connsiteY34" fmla="*/ 415407 h 2364251"/>
                <a:gd name="connsiteX35" fmla="*/ 3072981 w 3570602"/>
                <a:gd name="connsiteY35" fmla="*/ 234451 h 2364251"/>
                <a:gd name="connsiteX36" fmla="*/ 3237346 w 3570602"/>
                <a:gd name="connsiteY36" fmla="*/ 36904 h 2364251"/>
                <a:gd name="connsiteX37" fmla="*/ 3399010 w 3570602"/>
                <a:gd name="connsiteY37" fmla="*/ 242168 h 2364251"/>
                <a:gd name="connsiteX38" fmla="*/ 3388207 w 3570602"/>
                <a:gd name="connsiteY38" fmla="*/ 317019 h 2364251"/>
                <a:gd name="connsiteX39" fmla="*/ 3547556 w 3570602"/>
                <a:gd name="connsiteY39" fmla="*/ 30731 h 2364251"/>
                <a:gd name="connsiteX40" fmla="*/ 3302166 w 3570602"/>
                <a:gd name="connsiteY40" fmla="*/ 449746 h 2364251"/>
                <a:gd name="connsiteX41" fmla="*/ 3166352 w 3570602"/>
                <a:gd name="connsiteY41" fmla="*/ 589803 h 2364251"/>
                <a:gd name="connsiteX42" fmla="*/ 3166738 w 3570602"/>
                <a:gd name="connsiteY42" fmla="*/ 590575 h 2364251"/>
                <a:gd name="connsiteX43" fmla="*/ 3233487 w 3570602"/>
                <a:gd name="connsiteY43" fmla="*/ 798539 h 2364251"/>
                <a:gd name="connsiteX44" fmla="*/ 3052917 w 3570602"/>
                <a:gd name="connsiteY44" fmla="*/ 1618049 h 2364251"/>
                <a:gd name="connsiteX45" fmla="*/ 2959639 w 3570602"/>
                <a:gd name="connsiteY45" fmla="*/ 2331783 h 236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570602" h="2364251">
                  <a:moveTo>
                    <a:pt x="700877" y="732948"/>
                  </a:moveTo>
                  <a:cubicBezTo>
                    <a:pt x="645703" y="732948"/>
                    <a:pt x="600946" y="777704"/>
                    <a:pt x="600946" y="832878"/>
                  </a:cubicBezTo>
                  <a:cubicBezTo>
                    <a:pt x="600946" y="888053"/>
                    <a:pt x="645703" y="932809"/>
                    <a:pt x="700877" y="932809"/>
                  </a:cubicBezTo>
                  <a:cubicBezTo>
                    <a:pt x="756051" y="932809"/>
                    <a:pt x="800808" y="888053"/>
                    <a:pt x="800808" y="832878"/>
                  </a:cubicBezTo>
                  <a:cubicBezTo>
                    <a:pt x="800422" y="777704"/>
                    <a:pt x="756051" y="732948"/>
                    <a:pt x="700877" y="732948"/>
                  </a:cubicBezTo>
                  <a:lnTo>
                    <a:pt x="700877" y="732948"/>
                  </a:lnTo>
                  <a:close/>
                  <a:moveTo>
                    <a:pt x="3239275" y="147253"/>
                  </a:moveTo>
                  <a:cubicBezTo>
                    <a:pt x="3199534" y="147253"/>
                    <a:pt x="3167124" y="190080"/>
                    <a:pt x="3167124" y="242939"/>
                  </a:cubicBezTo>
                  <a:cubicBezTo>
                    <a:pt x="3167124" y="295799"/>
                    <a:pt x="3199534" y="338626"/>
                    <a:pt x="3239275" y="338626"/>
                  </a:cubicBezTo>
                  <a:cubicBezTo>
                    <a:pt x="3279016" y="338626"/>
                    <a:pt x="3311426" y="295799"/>
                    <a:pt x="3311426" y="242939"/>
                  </a:cubicBezTo>
                  <a:cubicBezTo>
                    <a:pt x="3311426" y="190080"/>
                    <a:pt x="3279401" y="147253"/>
                    <a:pt x="3239275" y="147253"/>
                  </a:cubicBezTo>
                  <a:lnTo>
                    <a:pt x="3239275" y="147253"/>
                  </a:lnTo>
                  <a:close/>
                  <a:moveTo>
                    <a:pt x="2040876" y="136835"/>
                  </a:moveTo>
                  <a:cubicBezTo>
                    <a:pt x="1874968" y="138764"/>
                    <a:pt x="1709831" y="181206"/>
                    <a:pt x="1560514" y="263389"/>
                  </a:cubicBezTo>
                  <a:lnTo>
                    <a:pt x="1599869" y="332067"/>
                  </a:lnTo>
                  <a:cubicBezTo>
                    <a:pt x="1874582" y="180434"/>
                    <a:pt x="2208714" y="176190"/>
                    <a:pt x="2486900" y="320878"/>
                  </a:cubicBezTo>
                  <a:lnTo>
                    <a:pt x="2524326" y="251042"/>
                  </a:lnTo>
                  <a:cubicBezTo>
                    <a:pt x="2373079" y="172718"/>
                    <a:pt x="2206785" y="134520"/>
                    <a:pt x="2040876" y="136835"/>
                  </a:cubicBezTo>
                  <a:lnTo>
                    <a:pt x="2040876" y="136835"/>
                  </a:lnTo>
                  <a:close/>
                  <a:moveTo>
                    <a:pt x="2507209" y="2364251"/>
                  </a:moveTo>
                  <a:cubicBezTo>
                    <a:pt x="2472484" y="2207988"/>
                    <a:pt x="2446773" y="2033978"/>
                    <a:pt x="2429796" y="1866140"/>
                  </a:cubicBezTo>
                  <a:cubicBezTo>
                    <a:pt x="2149296" y="1917456"/>
                    <a:pt x="1806290" y="1916684"/>
                    <a:pt x="1585207" y="1898164"/>
                  </a:cubicBezTo>
                  <a:cubicBezTo>
                    <a:pt x="1538907" y="2099183"/>
                    <a:pt x="1544388" y="2153955"/>
                    <a:pt x="1442876" y="2337358"/>
                  </a:cubicBezTo>
                  <a:moveTo>
                    <a:pt x="974489" y="2305369"/>
                  </a:moveTo>
                  <a:cubicBezTo>
                    <a:pt x="966387" y="2233604"/>
                    <a:pt x="1001441" y="2025103"/>
                    <a:pt x="1010316" y="1831029"/>
                  </a:cubicBezTo>
                  <a:cubicBezTo>
                    <a:pt x="666538" y="1673609"/>
                    <a:pt x="-89309" y="1464102"/>
                    <a:pt x="8692" y="930880"/>
                  </a:cubicBezTo>
                  <a:cubicBezTo>
                    <a:pt x="14480" y="884194"/>
                    <a:pt x="204310" y="889982"/>
                    <a:pt x="305012" y="887281"/>
                  </a:cubicBezTo>
                  <a:cubicBezTo>
                    <a:pt x="409573" y="731790"/>
                    <a:pt x="463976" y="646521"/>
                    <a:pt x="616380" y="517267"/>
                  </a:cubicBezTo>
                  <a:cubicBezTo>
                    <a:pt x="607506" y="415407"/>
                    <a:pt x="551174" y="228664"/>
                    <a:pt x="589757" y="211301"/>
                  </a:cubicBezTo>
                  <a:cubicBezTo>
                    <a:pt x="848651" y="71629"/>
                    <a:pt x="891093" y="278436"/>
                    <a:pt x="1025363" y="394958"/>
                  </a:cubicBezTo>
                  <a:cubicBezTo>
                    <a:pt x="1253391" y="158442"/>
                    <a:pt x="1724493" y="12983"/>
                    <a:pt x="2006151" y="1408"/>
                  </a:cubicBezTo>
                  <a:lnTo>
                    <a:pt x="2006151" y="1408"/>
                  </a:lnTo>
                  <a:cubicBezTo>
                    <a:pt x="2391599" y="-16341"/>
                    <a:pt x="2832992" y="135292"/>
                    <a:pt x="3025523" y="368335"/>
                  </a:cubicBezTo>
                  <a:lnTo>
                    <a:pt x="3102690" y="473668"/>
                  </a:lnTo>
                  <a:cubicBezTo>
                    <a:pt x="3124296" y="452447"/>
                    <a:pt x="3130856" y="440100"/>
                    <a:pt x="3159021" y="415407"/>
                  </a:cubicBezTo>
                  <a:cubicBezTo>
                    <a:pt x="3094201" y="371808"/>
                    <a:pt x="3072981" y="334382"/>
                    <a:pt x="3072981" y="234451"/>
                  </a:cubicBezTo>
                  <a:cubicBezTo>
                    <a:pt x="3072981" y="121016"/>
                    <a:pt x="3135486" y="38448"/>
                    <a:pt x="3237346" y="36904"/>
                  </a:cubicBezTo>
                  <a:cubicBezTo>
                    <a:pt x="3339206" y="35747"/>
                    <a:pt x="3403640" y="136449"/>
                    <a:pt x="3399010" y="242168"/>
                  </a:cubicBezTo>
                  <a:cubicBezTo>
                    <a:pt x="3396695" y="295027"/>
                    <a:pt x="3397466" y="268790"/>
                    <a:pt x="3388207" y="317019"/>
                  </a:cubicBezTo>
                  <a:cubicBezTo>
                    <a:pt x="3426018" y="289239"/>
                    <a:pt x="3490066" y="329366"/>
                    <a:pt x="3547556" y="30731"/>
                  </a:cubicBezTo>
                  <a:cubicBezTo>
                    <a:pt x="3628195" y="300043"/>
                    <a:pt x="3485437" y="420423"/>
                    <a:pt x="3302166" y="449746"/>
                  </a:cubicBezTo>
                  <a:cubicBezTo>
                    <a:pt x="3258566" y="504920"/>
                    <a:pt x="3224227" y="562795"/>
                    <a:pt x="3166352" y="589803"/>
                  </a:cubicBezTo>
                  <a:cubicBezTo>
                    <a:pt x="3166352" y="590189"/>
                    <a:pt x="3166738" y="590189"/>
                    <a:pt x="3166738" y="590575"/>
                  </a:cubicBezTo>
                  <a:lnTo>
                    <a:pt x="3233487" y="798539"/>
                  </a:lnTo>
                  <a:cubicBezTo>
                    <a:pt x="3308339" y="1143474"/>
                    <a:pt x="3189502" y="1481078"/>
                    <a:pt x="3052917" y="1618049"/>
                  </a:cubicBezTo>
                  <a:cubicBezTo>
                    <a:pt x="3015491" y="1944464"/>
                    <a:pt x="3038735" y="2078290"/>
                    <a:pt x="2959639" y="2331783"/>
                  </a:cubicBezTo>
                </a:path>
              </a:pathLst>
            </a:custGeom>
            <a:noFill/>
            <a:ln w="317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7A55A049-5D23-457F-8FAF-0210A385F415}"/>
                </a:ext>
              </a:extLst>
            </p:cNvPr>
            <p:cNvSpPr/>
            <p:nvPr/>
          </p:nvSpPr>
          <p:spPr>
            <a:xfrm>
              <a:off x="9214248" y="3379722"/>
              <a:ext cx="2980314" cy="2356745"/>
            </a:xfrm>
            <a:custGeom>
              <a:avLst/>
              <a:gdLst>
                <a:gd name="connsiteX0" fmla="*/ 0 w 7344461"/>
                <a:gd name="connsiteY0" fmla="*/ 1843430 h 3489350"/>
                <a:gd name="connsiteX1" fmla="*/ 885139 w 7344461"/>
                <a:gd name="connsiteY1" fmla="*/ 1858061 h 3489350"/>
                <a:gd name="connsiteX2" fmla="*/ 994867 w 7344461"/>
                <a:gd name="connsiteY2" fmla="*/ 1316736 h 3489350"/>
                <a:gd name="connsiteX3" fmla="*/ 1338682 w 7344461"/>
                <a:gd name="connsiteY3" fmla="*/ 3489350 h 3489350"/>
                <a:gd name="connsiteX4" fmla="*/ 1609344 w 7344461"/>
                <a:gd name="connsiteY4" fmla="*/ 43891 h 3489350"/>
                <a:gd name="connsiteX5" fmla="*/ 1799539 w 7344461"/>
                <a:gd name="connsiteY5" fmla="*/ 2216505 h 3489350"/>
                <a:gd name="connsiteX6" fmla="*/ 2011680 w 7344461"/>
                <a:gd name="connsiteY6" fmla="*/ 1843430 h 3489350"/>
                <a:gd name="connsiteX7" fmla="*/ 3518611 w 7344461"/>
                <a:gd name="connsiteY7" fmla="*/ 1843430 h 3489350"/>
                <a:gd name="connsiteX8" fmla="*/ 2472538 w 7344461"/>
                <a:gd name="connsiteY8" fmla="*/ 409651 h 3489350"/>
                <a:gd name="connsiteX9" fmla="*/ 3160166 w 7344461"/>
                <a:gd name="connsiteY9" fmla="*/ 14630 h 3489350"/>
                <a:gd name="connsiteX10" fmla="*/ 3803904 w 7344461"/>
                <a:gd name="connsiteY10" fmla="*/ 387705 h 3489350"/>
                <a:gd name="connsiteX11" fmla="*/ 4462272 w 7344461"/>
                <a:gd name="connsiteY11" fmla="*/ 0 h 3489350"/>
                <a:gd name="connsiteX12" fmla="*/ 5113325 w 7344461"/>
                <a:gd name="connsiteY12" fmla="*/ 475488 h 3489350"/>
                <a:gd name="connsiteX13" fmla="*/ 4096512 w 7344461"/>
                <a:gd name="connsiteY13" fmla="*/ 1821485 h 3489350"/>
                <a:gd name="connsiteX14" fmla="*/ 5479085 w 7344461"/>
                <a:gd name="connsiteY14" fmla="*/ 1836115 h 3489350"/>
                <a:gd name="connsiteX15" fmla="*/ 5698541 w 7344461"/>
                <a:gd name="connsiteY15" fmla="*/ 2179929 h 3489350"/>
                <a:gd name="connsiteX16" fmla="*/ 5888736 w 7344461"/>
                <a:gd name="connsiteY16" fmla="*/ 29261 h 3489350"/>
                <a:gd name="connsiteX17" fmla="*/ 6166714 w 7344461"/>
                <a:gd name="connsiteY17" fmla="*/ 3489350 h 3489350"/>
                <a:gd name="connsiteX18" fmla="*/ 6510528 w 7344461"/>
                <a:gd name="connsiteY18" fmla="*/ 1331366 h 3489350"/>
                <a:gd name="connsiteX19" fmla="*/ 6620256 w 7344461"/>
                <a:gd name="connsiteY19" fmla="*/ 1916582 h 3489350"/>
                <a:gd name="connsiteX20" fmla="*/ 7344461 w 7344461"/>
                <a:gd name="connsiteY20" fmla="*/ 1865376 h 3489350"/>
                <a:gd name="connsiteX0" fmla="*/ 0 w 7344461"/>
                <a:gd name="connsiteY0" fmla="*/ 1865375 h 3489350"/>
                <a:gd name="connsiteX1" fmla="*/ 885139 w 7344461"/>
                <a:gd name="connsiteY1" fmla="*/ 1858061 h 3489350"/>
                <a:gd name="connsiteX2" fmla="*/ 994867 w 7344461"/>
                <a:gd name="connsiteY2" fmla="*/ 1316736 h 3489350"/>
                <a:gd name="connsiteX3" fmla="*/ 1338682 w 7344461"/>
                <a:gd name="connsiteY3" fmla="*/ 3489350 h 3489350"/>
                <a:gd name="connsiteX4" fmla="*/ 1609344 w 7344461"/>
                <a:gd name="connsiteY4" fmla="*/ 43891 h 3489350"/>
                <a:gd name="connsiteX5" fmla="*/ 1799539 w 7344461"/>
                <a:gd name="connsiteY5" fmla="*/ 2216505 h 3489350"/>
                <a:gd name="connsiteX6" fmla="*/ 2011680 w 7344461"/>
                <a:gd name="connsiteY6" fmla="*/ 1843430 h 3489350"/>
                <a:gd name="connsiteX7" fmla="*/ 3518611 w 7344461"/>
                <a:gd name="connsiteY7" fmla="*/ 1843430 h 3489350"/>
                <a:gd name="connsiteX8" fmla="*/ 2472538 w 7344461"/>
                <a:gd name="connsiteY8" fmla="*/ 409651 h 3489350"/>
                <a:gd name="connsiteX9" fmla="*/ 3160166 w 7344461"/>
                <a:gd name="connsiteY9" fmla="*/ 14630 h 3489350"/>
                <a:gd name="connsiteX10" fmla="*/ 3803904 w 7344461"/>
                <a:gd name="connsiteY10" fmla="*/ 387705 h 3489350"/>
                <a:gd name="connsiteX11" fmla="*/ 4462272 w 7344461"/>
                <a:gd name="connsiteY11" fmla="*/ 0 h 3489350"/>
                <a:gd name="connsiteX12" fmla="*/ 5113325 w 7344461"/>
                <a:gd name="connsiteY12" fmla="*/ 475488 h 3489350"/>
                <a:gd name="connsiteX13" fmla="*/ 4096512 w 7344461"/>
                <a:gd name="connsiteY13" fmla="*/ 1821485 h 3489350"/>
                <a:gd name="connsiteX14" fmla="*/ 5479085 w 7344461"/>
                <a:gd name="connsiteY14" fmla="*/ 1836115 h 3489350"/>
                <a:gd name="connsiteX15" fmla="*/ 5698541 w 7344461"/>
                <a:gd name="connsiteY15" fmla="*/ 2179929 h 3489350"/>
                <a:gd name="connsiteX16" fmla="*/ 5888736 w 7344461"/>
                <a:gd name="connsiteY16" fmla="*/ 29261 h 3489350"/>
                <a:gd name="connsiteX17" fmla="*/ 6166714 w 7344461"/>
                <a:gd name="connsiteY17" fmla="*/ 3489350 h 3489350"/>
                <a:gd name="connsiteX18" fmla="*/ 6510528 w 7344461"/>
                <a:gd name="connsiteY18" fmla="*/ 1331366 h 3489350"/>
                <a:gd name="connsiteX19" fmla="*/ 6620256 w 7344461"/>
                <a:gd name="connsiteY19" fmla="*/ 1916582 h 3489350"/>
                <a:gd name="connsiteX20" fmla="*/ 7344461 w 7344461"/>
                <a:gd name="connsiteY20" fmla="*/ 1865376 h 3489350"/>
                <a:gd name="connsiteX0" fmla="*/ 0 w 7344461"/>
                <a:gd name="connsiteY0" fmla="*/ 1865375 h 3489350"/>
                <a:gd name="connsiteX1" fmla="*/ 885139 w 7344461"/>
                <a:gd name="connsiteY1" fmla="*/ 1858061 h 3489350"/>
                <a:gd name="connsiteX2" fmla="*/ 994867 w 7344461"/>
                <a:gd name="connsiteY2" fmla="*/ 1316736 h 3489350"/>
                <a:gd name="connsiteX3" fmla="*/ 1338682 w 7344461"/>
                <a:gd name="connsiteY3" fmla="*/ 3489350 h 3489350"/>
                <a:gd name="connsiteX4" fmla="*/ 1609344 w 7344461"/>
                <a:gd name="connsiteY4" fmla="*/ 43891 h 3489350"/>
                <a:gd name="connsiteX5" fmla="*/ 1799539 w 7344461"/>
                <a:gd name="connsiteY5" fmla="*/ 2216505 h 3489350"/>
                <a:gd name="connsiteX6" fmla="*/ 2011680 w 7344461"/>
                <a:gd name="connsiteY6" fmla="*/ 1872691 h 3489350"/>
                <a:gd name="connsiteX7" fmla="*/ 3518611 w 7344461"/>
                <a:gd name="connsiteY7" fmla="*/ 1843430 h 3489350"/>
                <a:gd name="connsiteX8" fmla="*/ 2472538 w 7344461"/>
                <a:gd name="connsiteY8" fmla="*/ 409651 h 3489350"/>
                <a:gd name="connsiteX9" fmla="*/ 3160166 w 7344461"/>
                <a:gd name="connsiteY9" fmla="*/ 14630 h 3489350"/>
                <a:gd name="connsiteX10" fmla="*/ 3803904 w 7344461"/>
                <a:gd name="connsiteY10" fmla="*/ 387705 h 3489350"/>
                <a:gd name="connsiteX11" fmla="*/ 4462272 w 7344461"/>
                <a:gd name="connsiteY11" fmla="*/ 0 h 3489350"/>
                <a:gd name="connsiteX12" fmla="*/ 5113325 w 7344461"/>
                <a:gd name="connsiteY12" fmla="*/ 475488 h 3489350"/>
                <a:gd name="connsiteX13" fmla="*/ 4096512 w 7344461"/>
                <a:gd name="connsiteY13" fmla="*/ 1821485 h 3489350"/>
                <a:gd name="connsiteX14" fmla="*/ 5479085 w 7344461"/>
                <a:gd name="connsiteY14" fmla="*/ 1836115 h 3489350"/>
                <a:gd name="connsiteX15" fmla="*/ 5698541 w 7344461"/>
                <a:gd name="connsiteY15" fmla="*/ 2179929 h 3489350"/>
                <a:gd name="connsiteX16" fmla="*/ 5888736 w 7344461"/>
                <a:gd name="connsiteY16" fmla="*/ 29261 h 3489350"/>
                <a:gd name="connsiteX17" fmla="*/ 6166714 w 7344461"/>
                <a:gd name="connsiteY17" fmla="*/ 3489350 h 3489350"/>
                <a:gd name="connsiteX18" fmla="*/ 6510528 w 7344461"/>
                <a:gd name="connsiteY18" fmla="*/ 1331366 h 3489350"/>
                <a:gd name="connsiteX19" fmla="*/ 6620256 w 7344461"/>
                <a:gd name="connsiteY19" fmla="*/ 1916582 h 3489350"/>
                <a:gd name="connsiteX20" fmla="*/ 7344461 w 7344461"/>
                <a:gd name="connsiteY20" fmla="*/ 1865376 h 3489350"/>
                <a:gd name="connsiteX0" fmla="*/ 0 w 7344461"/>
                <a:gd name="connsiteY0" fmla="*/ 1865375 h 3489350"/>
                <a:gd name="connsiteX1" fmla="*/ 885139 w 7344461"/>
                <a:gd name="connsiteY1" fmla="*/ 1858061 h 3489350"/>
                <a:gd name="connsiteX2" fmla="*/ 994867 w 7344461"/>
                <a:gd name="connsiteY2" fmla="*/ 1316736 h 3489350"/>
                <a:gd name="connsiteX3" fmla="*/ 1338682 w 7344461"/>
                <a:gd name="connsiteY3" fmla="*/ 3489350 h 3489350"/>
                <a:gd name="connsiteX4" fmla="*/ 1609344 w 7344461"/>
                <a:gd name="connsiteY4" fmla="*/ 43891 h 3489350"/>
                <a:gd name="connsiteX5" fmla="*/ 1799539 w 7344461"/>
                <a:gd name="connsiteY5" fmla="*/ 2216505 h 3489350"/>
                <a:gd name="connsiteX6" fmla="*/ 2011680 w 7344461"/>
                <a:gd name="connsiteY6" fmla="*/ 1872691 h 3489350"/>
                <a:gd name="connsiteX7" fmla="*/ 2038831 w 7344461"/>
                <a:gd name="connsiteY7" fmla="*/ 1838381 h 3489350"/>
                <a:gd name="connsiteX8" fmla="*/ 3518611 w 7344461"/>
                <a:gd name="connsiteY8" fmla="*/ 1843430 h 3489350"/>
                <a:gd name="connsiteX9" fmla="*/ 2472538 w 7344461"/>
                <a:gd name="connsiteY9" fmla="*/ 409651 h 3489350"/>
                <a:gd name="connsiteX10" fmla="*/ 3160166 w 7344461"/>
                <a:gd name="connsiteY10" fmla="*/ 14630 h 3489350"/>
                <a:gd name="connsiteX11" fmla="*/ 3803904 w 7344461"/>
                <a:gd name="connsiteY11" fmla="*/ 387705 h 3489350"/>
                <a:gd name="connsiteX12" fmla="*/ 4462272 w 7344461"/>
                <a:gd name="connsiteY12" fmla="*/ 0 h 3489350"/>
                <a:gd name="connsiteX13" fmla="*/ 5113325 w 7344461"/>
                <a:gd name="connsiteY13" fmla="*/ 475488 h 3489350"/>
                <a:gd name="connsiteX14" fmla="*/ 4096512 w 7344461"/>
                <a:gd name="connsiteY14" fmla="*/ 1821485 h 3489350"/>
                <a:gd name="connsiteX15" fmla="*/ 5479085 w 7344461"/>
                <a:gd name="connsiteY15" fmla="*/ 1836115 h 3489350"/>
                <a:gd name="connsiteX16" fmla="*/ 5698541 w 7344461"/>
                <a:gd name="connsiteY16" fmla="*/ 2179929 h 3489350"/>
                <a:gd name="connsiteX17" fmla="*/ 5888736 w 7344461"/>
                <a:gd name="connsiteY17" fmla="*/ 29261 h 3489350"/>
                <a:gd name="connsiteX18" fmla="*/ 6166714 w 7344461"/>
                <a:gd name="connsiteY18" fmla="*/ 3489350 h 3489350"/>
                <a:gd name="connsiteX19" fmla="*/ 6510528 w 7344461"/>
                <a:gd name="connsiteY19" fmla="*/ 1331366 h 3489350"/>
                <a:gd name="connsiteX20" fmla="*/ 6620256 w 7344461"/>
                <a:gd name="connsiteY20" fmla="*/ 1916582 h 3489350"/>
                <a:gd name="connsiteX21" fmla="*/ 7344461 w 7344461"/>
                <a:gd name="connsiteY21" fmla="*/ 1865376 h 3489350"/>
                <a:gd name="connsiteX0" fmla="*/ 0 w 7344461"/>
                <a:gd name="connsiteY0" fmla="*/ 1865375 h 3489350"/>
                <a:gd name="connsiteX1" fmla="*/ 885139 w 7344461"/>
                <a:gd name="connsiteY1" fmla="*/ 1858061 h 3489350"/>
                <a:gd name="connsiteX2" fmla="*/ 994867 w 7344461"/>
                <a:gd name="connsiteY2" fmla="*/ 1316736 h 3489350"/>
                <a:gd name="connsiteX3" fmla="*/ 1338682 w 7344461"/>
                <a:gd name="connsiteY3" fmla="*/ 3489350 h 3489350"/>
                <a:gd name="connsiteX4" fmla="*/ 1609344 w 7344461"/>
                <a:gd name="connsiteY4" fmla="*/ 43891 h 3489350"/>
                <a:gd name="connsiteX5" fmla="*/ 1799539 w 7344461"/>
                <a:gd name="connsiteY5" fmla="*/ 2216505 h 3489350"/>
                <a:gd name="connsiteX6" fmla="*/ 2011680 w 7344461"/>
                <a:gd name="connsiteY6" fmla="*/ 1872691 h 3489350"/>
                <a:gd name="connsiteX7" fmla="*/ 2038831 w 7344461"/>
                <a:gd name="connsiteY7" fmla="*/ 1838381 h 3489350"/>
                <a:gd name="connsiteX8" fmla="*/ 3518611 w 7344461"/>
                <a:gd name="connsiteY8" fmla="*/ 1843430 h 3489350"/>
                <a:gd name="connsiteX9" fmla="*/ 3501871 w 7344461"/>
                <a:gd name="connsiteY9" fmla="*/ 1845697 h 3489350"/>
                <a:gd name="connsiteX10" fmla="*/ 2472538 w 7344461"/>
                <a:gd name="connsiteY10" fmla="*/ 409651 h 3489350"/>
                <a:gd name="connsiteX11" fmla="*/ 3160166 w 7344461"/>
                <a:gd name="connsiteY11" fmla="*/ 14630 h 3489350"/>
                <a:gd name="connsiteX12" fmla="*/ 3803904 w 7344461"/>
                <a:gd name="connsiteY12" fmla="*/ 387705 h 3489350"/>
                <a:gd name="connsiteX13" fmla="*/ 4462272 w 7344461"/>
                <a:gd name="connsiteY13" fmla="*/ 0 h 3489350"/>
                <a:gd name="connsiteX14" fmla="*/ 5113325 w 7344461"/>
                <a:gd name="connsiteY14" fmla="*/ 475488 h 3489350"/>
                <a:gd name="connsiteX15" fmla="*/ 4096512 w 7344461"/>
                <a:gd name="connsiteY15" fmla="*/ 1821485 h 3489350"/>
                <a:gd name="connsiteX16" fmla="*/ 5479085 w 7344461"/>
                <a:gd name="connsiteY16" fmla="*/ 1836115 h 3489350"/>
                <a:gd name="connsiteX17" fmla="*/ 5698541 w 7344461"/>
                <a:gd name="connsiteY17" fmla="*/ 2179929 h 3489350"/>
                <a:gd name="connsiteX18" fmla="*/ 5888736 w 7344461"/>
                <a:gd name="connsiteY18" fmla="*/ 29261 h 3489350"/>
                <a:gd name="connsiteX19" fmla="*/ 6166714 w 7344461"/>
                <a:gd name="connsiteY19" fmla="*/ 3489350 h 3489350"/>
                <a:gd name="connsiteX20" fmla="*/ 6510528 w 7344461"/>
                <a:gd name="connsiteY20" fmla="*/ 1331366 h 3489350"/>
                <a:gd name="connsiteX21" fmla="*/ 6620256 w 7344461"/>
                <a:gd name="connsiteY21" fmla="*/ 1916582 h 3489350"/>
                <a:gd name="connsiteX22" fmla="*/ 7344461 w 7344461"/>
                <a:gd name="connsiteY22" fmla="*/ 1865376 h 3489350"/>
                <a:gd name="connsiteX0" fmla="*/ 0 w 7344461"/>
                <a:gd name="connsiteY0" fmla="*/ 1865375 h 3489350"/>
                <a:gd name="connsiteX1" fmla="*/ 885139 w 7344461"/>
                <a:gd name="connsiteY1" fmla="*/ 1858061 h 3489350"/>
                <a:gd name="connsiteX2" fmla="*/ 994867 w 7344461"/>
                <a:gd name="connsiteY2" fmla="*/ 1316736 h 3489350"/>
                <a:gd name="connsiteX3" fmla="*/ 1338682 w 7344461"/>
                <a:gd name="connsiteY3" fmla="*/ 3489350 h 3489350"/>
                <a:gd name="connsiteX4" fmla="*/ 1609344 w 7344461"/>
                <a:gd name="connsiteY4" fmla="*/ 43891 h 3489350"/>
                <a:gd name="connsiteX5" fmla="*/ 1799539 w 7344461"/>
                <a:gd name="connsiteY5" fmla="*/ 2216505 h 3489350"/>
                <a:gd name="connsiteX6" fmla="*/ 2011680 w 7344461"/>
                <a:gd name="connsiteY6" fmla="*/ 1872691 h 3489350"/>
                <a:gd name="connsiteX7" fmla="*/ 2038831 w 7344461"/>
                <a:gd name="connsiteY7" fmla="*/ 1838381 h 3489350"/>
                <a:gd name="connsiteX8" fmla="*/ 3518611 w 7344461"/>
                <a:gd name="connsiteY8" fmla="*/ 1843430 h 3489350"/>
                <a:gd name="connsiteX9" fmla="*/ 3501871 w 7344461"/>
                <a:gd name="connsiteY9" fmla="*/ 1845697 h 3489350"/>
                <a:gd name="connsiteX10" fmla="*/ 2472538 w 7344461"/>
                <a:gd name="connsiteY10" fmla="*/ 409651 h 3489350"/>
                <a:gd name="connsiteX11" fmla="*/ 3160166 w 7344461"/>
                <a:gd name="connsiteY11" fmla="*/ 14630 h 3489350"/>
                <a:gd name="connsiteX12" fmla="*/ 3803904 w 7344461"/>
                <a:gd name="connsiteY12" fmla="*/ 387705 h 3489350"/>
                <a:gd name="connsiteX13" fmla="*/ 4462272 w 7344461"/>
                <a:gd name="connsiteY13" fmla="*/ 0 h 3489350"/>
                <a:gd name="connsiteX14" fmla="*/ 5113325 w 7344461"/>
                <a:gd name="connsiteY14" fmla="*/ 475488 h 3489350"/>
                <a:gd name="connsiteX15" fmla="*/ 4089196 w 7344461"/>
                <a:gd name="connsiteY15" fmla="*/ 1843431 h 3489350"/>
                <a:gd name="connsiteX16" fmla="*/ 5479085 w 7344461"/>
                <a:gd name="connsiteY16" fmla="*/ 1836115 h 3489350"/>
                <a:gd name="connsiteX17" fmla="*/ 5698541 w 7344461"/>
                <a:gd name="connsiteY17" fmla="*/ 2179929 h 3489350"/>
                <a:gd name="connsiteX18" fmla="*/ 5888736 w 7344461"/>
                <a:gd name="connsiteY18" fmla="*/ 29261 h 3489350"/>
                <a:gd name="connsiteX19" fmla="*/ 6166714 w 7344461"/>
                <a:gd name="connsiteY19" fmla="*/ 3489350 h 3489350"/>
                <a:gd name="connsiteX20" fmla="*/ 6510528 w 7344461"/>
                <a:gd name="connsiteY20" fmla="*/ 1331366 h 3489350"/>
                <a:gd name="connsiteX21" fmla="*/ 6620256 w 7344461"/>
                <a:gd name="connsiteY21" fmla="*/ 1916582 h 3489350"/>
                <a:gd name="connsiteX22" fmla="*/ 7344461 w 7344461"/>
                <a:gd name="connsiteY22" fmla="*/ 1865376 h 3489350"/>
                <a:gd name="connsiteX0" fmla="*/ 0 w 7344461"/>
                <a:gd name="connsiteY0" fmla="*/ 1865375 h 3489350"/>
                <a:gd name="connsiteX1" fmla="*/ 885139 w 7344461"/>
                <a:gd name="connsiteY1" fmla="*/ 1858061 h 3489350"/>
                <a:gd name="connsiteX2" fmla="*/ 994867 w 7344461"/>
                <a:gd name="connsiteY2" fmla="*/ 1316736 h 3489350"/>
                <a:gd name="connsiteX3" fmla="*/ 1338682 w 7344461"/>
                <a:gd name="connsiteY3" fmla="*/ 3489350 h 3489350"/>
                <a:gd name="connsiteX4" fmla="*/ 1609344 w 7344461"/>
                <a:gd name="connsiteY4" fmla="*/ 43891 h 3489350"/>
                <a:gd name="connsiteX5" fmla="*/ 1799539 w 7344461"/>
                <a:gd name="connsiteY5" fmla="*/ 2216505 h 3489350"/>
                <a:gd name="connsiteX6" fmla="*/ 2011680 w 7344461"/>
                <a:gd name="connsiteY6" fmla="*/ 1872691 h 3489350"/>
                <a:gd name="connsiteX7" fmla="*/ 2038831 w 7344461"/>
                <a:gd name="connsiteY7" fmla="*/ 1838381 h 3489350"/>
                <a:gd name="connsiteX8" fmla="*/ 3518611 w 7344461"/>
                <a:gd name="connsiteY8" fmla="*/ 1843430 h 3489350"/>
                <a:gd name="connsiteX9" fmla="*/ 3501871 w 7344461"/>
                <a:gd name="connsiteY9" fmla="*/ 1845697 h 3489350"/>
                <a:gd name="connsiteX10" fmla="*/ 2472538 w 7344461"/>
                <a:gd name="connsiteY10" fmla="*/ 409651 h 3489350"/>
                <a:gd name="connsiteX11" fmla="*/ 3160166 w 7344461"/>
                <a:gd name="connsiteY11" fmla="*/ 14630 h 3489350"/>
                <a:gd name="connsiteX12" fmla="*/ 3803904 w 7344461"/>
                <a:gd name="connsiteY12" fmla="*/ 387705 h 3489350"/>
                <a:gd name="connsiteX13" fmla="*/ 4462272 w 7344461"/>
                <a:gd name="connsiteY13" fmla="*/ 0 h 3489350"/>
                <a:gd name="connsiteX14" fmla="*/ 5113325 w 7344461"/>
                <a:gd name="connsiteY14" fmla="*/ 475488 h 3489350"/>
                <a:gd name="connsiteX15" fmla="*/ 4089196 w 7344461"/>
                <a:gd name="connsiteY15" fmla="*/ 1843431 h 3489350"/>
                <a:gd name="connsiteX16" fmla="*/ 5479085 w 7344461"/>
                <a:gd name="connsiteY16" fmla="*/ 1865376 h 3489350"/>
                <a:gd name="connsiteX17" fmla="*/ 5698541 w 7344461"/>
                <a:gd name="connsiteY17" fmla="*/ 2179929 h 3489350"/>
                <a:gd name="connsiteX18" fmla="*/ 5888736 w 7344461"/>
                <a:gd name="connsiteY18" fmla="*/ 29261 h 3489350"/>
                <a:gd name="connsiteX19" fmla="*/ 6166714 w 7344461"/>
                <a:gd name="connsiteY19" fmla="*/ 3489350 h 3489350"/>
                <a:gd name="connsiteX20" fmla="*/ 6510528 w 7344461"/>
                <a:gd name="connsiteY20" fmla="*/ 1331366 h 3489350"/>
                <a:gd name="connsiteX21" fmla="*/ 6620256 w 7344461"/>
                <a:gd name="connsiteY21" fmla="*/ 1916582 h 3489350"/>
                <a:gd name="connsiteX22" fmla="*/ 7344461 w 7344461"/>
                <a:gd name="connsiteY22" fmla="*/ 1865376 h 3489350"/>
                <a:gd name="connsiteX0" fmla="*/ 0 w 7344461"/>
                <a:gd name="connsiteY0" fmla="*/ 1865375 h 3489350"/>
                <a:gd name="connsiteX1" fmla="*/ 885139 w 7344461"/>
                <a:gd name="connsiteY1" fmla="*/ 1858061 h 3489350"/>
                <a:gd name="connsiteX2" fmla="*/ 994867 w 7344461"/>
                <a:gd name="connsiteY2" fmla="*/ 1316736 h 3489350"/>
                <a:gd name="connsiteX3" fmla="*/ 1338682 w 7344461"/>
                <a:gd name="connsiteY3" fmla="*/ 3489350 h 3489350"/>
                <a:gd name="connsiteX4" fmla="*/ 1609344 w 7344461"/>
                <a:gd name="connsiteY4" fmla="*/ 43891 h 3489350"/>
                <a:gd name="connsiteX5" fmla="*/ 1799539 w 7344461"/>
                <a:gd name="connsiteY5" fmla="*/ 2216505 h 3489350"/>
                <a:gd name="connsiteX6" fmla="*/ 2011680 w 7344461"/>
                <a:gd name="connsiteY6" fmla="*/ 1872691 h 3489350"/>
                <a:gd name="connsiteX7" fmla="*/ 2038831 w 7344461"/>
                <a:gd name="connsiteY7" fmla="*/ 1838381 h 3489350"/>
                <a:gd name="connsiteX8" fmla="*/ 3518611 w 7344461"/>
                <a:gd name="connsiteY8" fmla="*/ 1843430 h 3489350"/>
                <a:gd name="connsiteX9" fmla="*/ 3501871 w 7344461"/>
                <a:gd name="connsiteY9" fmla="*/ 1845697 h 3489350"/>
                <a:gd name="connsiteX10" fmla="*/ 2472538 w 7344461"/>
                <a:gd name="connsiteY10" fmla="*/ 409651 h 3489350"/>
                <a:gd name="connsiteX11" fmla="*/ 3160166 w 7344461"/>
                <a:gd name="connsiteY11" fmla="*/ 14630 h 3489350"/>
                <a:gd name="connsiteX12" fmla="*/ 3803904 w 7344461"/>
                <a:gd name="connsiteY12" fmla="*/ 387705 h 3489350"/>
                <a:gd name="connsiteX13" fmla="*/ 4462272 w 7344461"/>
                <a:gd name="connsiteY13" fmla="*/ 0 h 3489350"/>
                <a:gd name="connsiteX14" fmla="*/ 5113325 w 7344461"/>
                <a:gd name="connsiteY14" fmla="*/ 475488 h 3489350"/>
                <a:gd name="connsiteX15" fmla="*/ 4089196 w 7344461"/>
                <a:gd name="connsiteY15" fmla="*/ 1843431 h 3489350"/>
                <a:gd name="connsiteX16" fmla="*/ 5479085 w 7344461"/>
                <a:gd name="connsiteY16" fmla="*/ 1865376 h 3489350"/>
                <a:gd name="connsiteX17" fmla="*/ 5498920 w 7344461"/>
                <a:gd name="connsiteY17" fmla="*/ 1860327 h 3489350"/>
                <a:gd name="connsiteX18" fmla="*/ 5698541 w 7344461"/>
                <a:gd name="connsiteY18" fmla="*/ 2179929 h 3489350"/>
                <a:gd name="connsiteX19" fmla="*/ 5888736 w 7344461"/>
                <a:gd name="connsiteY19" fmla="*/ 29261 h 3489350"/>
                <a:gd name="connsiteX20" fmla="*/ 6166714 w 7344461"/>
                <a:gd name="connsiteY20" fmla="*/ 3489350 h 3489350"/>
                <a:gd name="connsiteX21" fmla="*/ 6510528 w 7344461"/>
                <a:gd name="connsiteY21" fmla="*/ 1331366 h 3489350"/>
                <a:gd name="connsiteX22" fmla="*/ 6620256 w 7344461"/>
                <a:gd name="connsiteY22" fmla="*/ 1916582 h 3489350"/>
                <a:gd name="connsiteX23" fmla="*/ 7344461 w 7344461"/>
                <a:gd name="connsiteY23" fmla="*/ 1865376 h 3489350"/>
                <a:gd name="connsiteX0" fmla="*/ 0 w 7344461"/>
                <a:gd name="connsiteY0" fmla="*/ 1865375 h 3489350"/>
                <a:gd name="connsiteX1" fmla="*/ 885139 w 7344461"/>
                <a:gd name="connsiteY1" fmla="*/ 1858061 h 3489350"/>
                <a:gd name="connsiteX2" fmla="*/ 994867 w 7344461"/>
                <a:gd name="connsiteY2" fmla="*/ 1316736 h 3489350"/>
                <a:gd name="connsiteX3" fmla="*/ 1338682 w 7344461"/>
                <a:gd name="connsiteY3" fmla="*/ 3489350 h 3489350"/>
                <a:gd name="connsiteX4" fmla="*/ 1609344 w 7344461"/>
                <a:gd name="connsiteY4" fmla="*/ 43891 h 3489350"/>
                <a:gd name="connsiteX5" fmla="*/ 1799539 w 7344461"/>
                <a:gd name="connsiteY5" fmla="*/ 2216505 h 3489350"/>
                <a:gd name="connsiteX6" fmla="*/ 2011680 w 7344461"/>
                <a:gd name="connsiteY6" fmla="*/ 1872691 h 3489350"/>
                <a:gd name="connsiteX7" fmla="*/ 2038831 w 7344461"/>
                <a:gd name="connsiteY7" fmla="*/ 1838381 h 3489350"/>
                <a:gd name="connsiteX8" fmla="*/ 3518611 w 7344461"/>
                <a:gd name="connsiteY8" fmla="*/ 1843430 h 3489350"/>
                <a:gd name="connsiteX9" fmla="*/ 3501871 w 7344461"/>
                <a:gd name="connsiteY9" fmla="*/ 1845697 h 3489350"/>
                <a:gd name="connsiteX10" fmla="*/ 2472538 w 7344461"/>
                <a:gd name="connsiteY10" fmla="*/ 409651 h 3489350"/>
                <a:gd name="connsiteX11" fmla="*/ 3160166 w 7344461"/>
                <a:gd name="connsiteY11" fmla="*/ 14630 h 3489350"/>
                <a:gd name="connsiteX12" fmla="*/ 3803904 w 7344461"/>
                <a:gd name="connsiteY12" fmla="*/ 387705 h 3489350"/>
                <a:gd name="connsiteX13" fmla="*/ 4462272 w 7344461"/>
                <a:gd name="connsiteY13" fmla="*/ 0 h 3489350"/>
                <a:gd name="connsiteX14" fmla="*/ 5113325 w 7344461"/>
                <a:gd name="connsiteY14" fmla="*/ 475488 h 3489350"/>
                <a:gd name="connsiteX15" fmla="*/ 4089196 w 7344461"/>
                <a:gd name="connsiteY15" fmla="*/ 1843431 h 3489350"/>
                <a:gd name="connsiteX16" fmla="*/ 5479085 w 7344461"/>
                <a:gd name="connsiteY16" fmla="*/ 1865376 h 3489350"/>
                <a:gd name="connsiteX17" fmla="*/ 5498920 w 7344461"/>
                <a:gd name="connsiteY17" fmla="*/ 1860327 h 3489350"/>
                <a:gd name="connsiteX18" fmla="*/ 5698541 w 7344461"/>
                <a:gd name="connsiteY18" fmla="*/ 2179929 h 3489350"/>
                <a:gd name="connsiteX19" fmla="*/ 5888736 w 7344461"/>
                <a:gd name="connsiteY19" fmla="*/ 29261 h 3489350"/>
                <a:gd name="connsiteX20" fmla="*/ 6166714 w 7344461"/>
                <a:gd name="connsiteY20" fmla="*/ 3489350 h 3489350"/>
                <a:gd name="connsiteX21" fmla="*/ 6510528 w 7344461"/>
                <a:gd name="connsiteY21" fmla="*/ 1331366 h 3489350"/>
                <a:gd name="connsiteX22" fmla="*/ 6620256 w 7344461"/>
                <a:gd name="connsiteY22" fmla="*/ 1880006 h 3489350"/>
                <a:gd name="connsiteX23" fmla="*/ 7344461 w 7344461"/>
                <a:gd name="connsiteY23" fmla="*/ 1865376 h 3489350"/>
                <a:gd name="connsiteX0" fmla="*/ 0 w 7366407"/>
                <a:gd name="connsiteY0" fmla="*/ 1865375 h 3489350"/>
                <a:gd name="connsiteX1" fmla="*/ 885139 w 7366407"/>
                <a:gd name="connsiteY1" fmla="*/ 1858061 h 3489350"/>
                <a:gd name="connsiteX2" fmla="*/ 994867 w 7366407"/>
                <a:gd name="connsiteY2" fmla="*/ 1316736 h 3489350"/>
                <a:gd name="connsiteX3" fmla="*/ 1338682 w 7366407"/>
                <a:gd name="connsiteY3" fmla="*/ 3489350 h 3489350"/>
                <a:gd name="connsiteX4" fmla="*/ 1609344 w 7366407"/>
                <a:gd name="connsiteY4" fmla="*/ 43891 h 3489350"/>
                <a:gd name="connsiteX5" fmla="*/ 1799539 w 7366407"/>
                <a:gd name="connsiteY5" fmla="*/ 2216505 h 3489350"/>
                <a:gd name="connsiteX6" fmla="*/ 2011680 w 7366407"/>
                <a:gd name="connsiteY6" fmla="*/ 1872691 h 3489350"/>
                <a:gd name="connsiteX7" fmla="*/ 2038831 w 7366407"/>
                <a:gd name="connsiteY7" fmla="*/ 1838381 h 3489350"/>
                <a:gd name="connsiteX8" fmla="*/ 3518611 w 7366407"/>
                <a:gd name="connsiteY8" fmla="*/ 1843430 h 3489350"/>
                <a:gd name="connsiteX9" fmla="*/ 3501871 w 7366407"/>
                <a:gd name="connsiteY9" fmla="*/ 1845697 h 3489350"/>
                <a:gd name="connsiteX10" fmla="*/ 2472538 w 7366407"/>
                <a:gd name="connsiteY10" fmla="*/ 409651 h 3489350"/>
                <a:gd name="connsiteX11" fmla="*/ 3160166 w 7366407"/>
                <a:gd name="connsiteY11" fmla="*/ 14630 h 3489350"/>
                <a:gd name="connsiteX12" fmla="*/ 3803904 w 7366407"/>
                <a:gd name="connsiteY12" fmla="*/ 387705 h 3489350"/>
                <a:gd name="connsiteX13" fmla="*/ 4462272 w 7366407"/>
                <a:gd name="connsiteY13" fmla="*/ 0 h 3489350"/>
                <a:gd name="connsiteX14" fmla="*/ 5113325 w 7366407"/>
                <a:gd name="connsiteY14" fmla="*/ 475488 h 3489350"/>
                <a:gd name="connsiteX15" fmla="*/ 4089196 w 7366407"/>
                <a:gd name="connsiteY15" fmla="*/ 1843431 h 3489350"/>
                <a:gd name="connsiteX16" fmla="*/ 5479085 w 7366407"/>
                <a:gd name="connsiteY16" fmla="*/ 1865376 h 3489350"/>
                <a:gd name="connsiteX17" fmla="*/ 5498920 w 7366407"/>
                <a:gd name="connsiteY17" fmla="*/ 1860327 h 3489350"/>
                <a:gd name="connsiteX18" fmla="*/ 5698541 w 7366407"/>
                <a:gd name="connsiteY18" fmla="*/ 2179929 h 3489350"/>
                <a:gd name="connsiteX19" fmla="*/ 5888736 w 7366407"/>
                <a:gd name="connsiteY19" fmla="*/ 29261 h 3489350"/>
                <a:gd name="connsiteX20" fmla="*/ 6166714 w 7366407"/>
                <a:gd name="connsiteY20" fmla="*/ 3489350 h 3489350"/>
                <a:gd name="connsiteX21" fmla="*/ 6510528 w 7366407"/>
                <a:gd name="connsiteY21" fmla="*/ 1331366 h 3489350"/>
                <a:gd name="connsiteX22" fmla="*/ 6620256 w 7366407"/>
                <a:gd name="connsiteY22" fmla="*/ 1880006 h 3489350"/>
                <a:gd name="connsiteX23" fmla="*/ 7366407 w 7366407"/>
                <a:gd name="connsiteY23" fmla="*/ 1887322 h 3489350"/>
                <a:gd name="connsiteX0" fmla="*/ 0 w 7366407"/>
                <a:gd name="connsiteY0" fmla="*/ 1865375 h 3489350"/>
                <a:gd name="connsiteX1" fmla="*/ 885139 w 7366407"/>
                <a:gd name="connsiteY1" fmla="*/ 1858061 h 3489350"/>
                <a:gd name="connsiteX2" fmla="*/ 1009498 w 7366407"/>
                <a:gd name="connsiteY2" fmla="*/ 1228954 h 3489350"/>
                <a:gd name="connsiteX3" fmla="*/ 1338682 w 7366407"/>
                <a:gd name="connsiteY3" fmla="*/ 3489350 h 3489350"/>
                <a:gd name="connsiteX4" fmla="*/ 1609344 w 7366407"/>
                <a:gd name="connsiteY4" fmla="*/ 43891 h 3489350"/>
                <a:gd name="connsiteX5" fmla="*/ 1799539 w 7366407"/>
                <a:gd name="connsiteY5" fmla="*/ 2216505 h 3489350"/>
                <a:gd name="connsiteX6" fmla="*/ 2011680 w 7366407"/>
                <a:gd name="connsiteY6" fmla="*/ 1872691 h 3489350"/>
                <a:gd name="connsiteX7" fmla="*/ 2038831 w 7366407"/>
                <a:gd name="connsiteY7" fmla="*/ 1838381 h 3489350"/>
                <a:gd name="connsiteX8" fmla="*/ 3518611 w 7366407"/>
                <a:gd name="connsiteY8" fmla="*/ 1843430 h 3489350"/>
                <a:gd name="connsiteX9" fmla="*/ 3501871 w 7366407"/>
                <a:gd name="connsiteY9" fmla="*/ 1845697 h 3489350"/>
                <a:gd name="connsiteX10" fmla="*/ 2472538 w 7366407"/>
                <a:gd name="connsiteY10" fmla="*/ 409651 h 3489350"/>
                <a:gd name="connsiteX11" fmla="*/ 3160166 w 7366407"/>
                <a:gd name="connsiteY11" fmla="*/ 14630 h 3489350"/>
                <a:gd name="connsiteX12" fmla="*/ 3803904 w 7366407"/>
                <a:gd name="connsiteY12" fmla="*/ 387705 h 3489350"/>
                <a:gd name="connsiteX13" fmla="*/ 4462272 w 7366407"/>
                <a:gd name="connsiteY13" fmla="*/ 0 h 3489350"/>
                <a:gd name="connsiteX14" fmla="*/ 5113325 w 7366407"/>
                <a:gd name="connsiteY14" fmla="*/ 475488 h 3489350"/>
                <a:gd name="connsiteX15" fmla="*/ 4089196 w 7366407"/>
                <a:gd name="connsiteY15" fmla="*/ 1843431 h 3489350"/>
                <a:gd name="connsiteX16" fmla="*/ 5479085 w 7366407"/>
                <a:gd name="connsiteY16" fmla="*/ 1865376 h 3489350"/>
                <a:gd name="connsiteX17" fmla="*/ 5498920 w 7366407"/>
                <a:gd name="connsiteY17" fmla="*/ 1860327 h 3489350"/>
                <a:gd name="connsiteX18" fmla="*/ 5698541 w 7366407"/>
                <a:gd name="connsiteY18" fmla="*/ 2179929 h 3489350"/>
                <a:gd name="connsiteX19" fmla="*/ 5888736 w 7366407"/>
                <a:gd name="connsiteY19" fmla="*/ 29261 h 3489350"/>
                <a:gd name="connsiteX20" fmla="*/ 6166714 w 7366407"/>
                <a:gd name="connsiteY20" fmla="*/ 3489350 h 3489350"/>
                <a:gd name="connsiteX21" fmla="*/ 6510528 w 7366407"/>
                <a:gd name="connsiteY21" fmla="*/ 1331366 h 3489350"/>
                <a:gd name="connsiteX22" fmla="*/ 6620256 w 7366407"/>
                <a:gd name="connsiteY22" fmla="*/ 1880006 h 3489350"/>
                <a:gd name="connsiteX23" fmla="*/ 7366407 w 7366407"/>
                <a:gd name="connsiteY23" fmla="*/ 1887322 h 3489350"/>
                <a:gd name="connsiteX0" fmla="*/ 0 w 7366407"/>
                <a:gd name="connsiteY0" fmla="*/ 1865375 h 3555187"/>
                <a:gd name="connsiteX1" fmla="*/ 885139 w 7366407"/>
                <a:gd name="connsiteY1" fmla="*/ 1858061 h 3555187"/>
                <a:gd name="connsiteX2" fmla="*/ 1009498 w 7366407"/>
                <a:gd name="connsiteY2" fmla="*/ 1228954 h 3555187"/>
                <a:gd name="connsiteX3" fmla="*/ 1294790 w 7366407"/>
                <a:gd name="connsiteY3" fmla="*/ 3555187 h 3555187"/>
                <a:gd name="connsiteX4" fmla="*/ 1609344 w 7366407"/>
                <a:gd name="connsiteY4" fmla="*/ 43891 h 3555187"/>
                <a:gd name="connsiteX5" fmla="*/ 1799539 w 7366407"/>
                <a:gd name="connsiteY5" fmla="*/ 2216505 h 3555187"/>
                <a:gd name="connsiteX6" fmla="*/ 2011680 w 7366407"/>
                <a:gd name="connsiteY6" fmla="*/ 1872691 h 3555187"/>
                <a:gd name="connsiteX7" fmla="*/ 2038831 w 7366407"/>
                <a:gd name="connsiteY7" fmla="*/ 1838381 h 3555187"/>
                <a:gd name="connsiteX8" fmla="*/ 3518611 w 7366407"/>
                <a:gd name="connsiteY8" fmla="*/ 1843430 h 3555187"/>
                <a:gd name="connsiteX9" fmla="*/ 3501871 w 7366407"/>
                <a:gd name="connsiteY9" fmla="*/ 1845697 h 3555187"/>
                <a:gd name="connsiteX10" fmla="*/ 2472538 w 7366407"/>
                <a:gd name="connsiteY10" fmla="*/ 409651 h 3555187"/>
                <a:gd name="connsiteX11" fmla="*/ 3160166 w 7366407"/>
                <a:gd name="connsiteY11" fmla="*/ 14630 h 3555187"/>
                <a:gd name="connsiteX12" fmla="*/ 3803904 w 7366407"/>
                <a:gd name="connsiteY12" fmla="*/ 387705 h 3555187"/>
                <a:gd name="connsiteX13" fmla="*/ 4462272 w 7366407"/>
                <a:gd name="connsiteY13" fmla="*/ 0 h 3555187"/>
                <a:gd name="connsiteX14" fmla="*/ 5113325 w 7366407"/>
                <a:gd name="connsiteY14" fmla="*/ 475488 h 3555187"/>
                <a:gd name="connsiteX15" fmla="*/ 4089196 w 7366407"/>
                <a:gd name="connsiteY15" fmla="*/ 1843431 h 3555187"/>
                <a:gd name="connsiteX16" fmla="*/ 5479085 w 7366407"/>
                <a:gd name="connsiteY16" fmla="*/ 1865376 h 3555187"/>
                <a:gd name="connsiteX17" fmla="*/ 5498920 w 7366407"/>
                <a:gd name="connsiteY17" fmla="*/ 1860327 h 3555187"/>
                <a:gd name="connsiteX18" fmla="*/ 5698541 w 7366407"/>
                <a:gd name="connsiteY18" fmla="*/ 2179929 h 3555187"/>
                <a:gd name="connsiteX19" fmla="*/ 5888736 w 7366407"/>
                <a:gd name="connsiteY19" fmla="*/ 29261 h 3555187"/>
                <a:gd name="connsiteX20" fmla="*/ 6166714 w 7366407"/>
                <a:gd name="connsiteY20" fmla="*/ 3489350 h 3555187"/>
                <a:gd name="connsiteX21" fmla="*/ 6510528 w 7366407"/>
                <a:gd name="connsiteY21" fmla="*/ 1331366 h 3555187"/>
                <a:gd name="connsiteX22" fmla="*/ 6620256 w 7366407"/>
                <a:gd name="connsiteY22" fmla="*/ 1880006 h 3555187"/>
                <a:gd name="connsiteX23" fmla="*/ 7366407 w 7366407"/>
                <a:gd name="connsiteY23" fmla="*/ 1887322 h 3555187"/>
                <a:gd name="connsiteX0" fmla="*/ 0 w 7366407"/>
                <a:gd name="connsiteY0" fmla="*/ 1865375 h 3555187"/>
                <a:gd name="connsiteX1" fmla="*/ 885139 w 7366407"/>
                <a:gd name="connsiteY1" fmla="*/ 1858061 h 3555187"/>
                <a:gd name="connsiteX2" fmla="*/ 1009498 w 7366407"/>
                <a:gd name="connsiteY2" fmla="*/ 1228954 h 3555187"/>
                <a:gd name="connsiteX3" fmla="*/ 1294790 w 7366407"/>
                <a:gd name="connsiteY3" fmla="*/ 3555187 h 3555187"/>
                <a:gd name="connsiteX4" fmla="*/ 1587398 w 7366407"/>
                <a:gd name="connsiteY4" fmla="*/ 7315 h 3555187"/>
                <a:gd name="connsiteX5" fmla="*/ 1799539 w 7366407"/>
                <a:gd name="connsiteY5" fmla="*/ 2216505 h 3555187"/>
                <a:gd name="connsiteX6" fmla="*/ 2011680 w 7366407"/>
                <a:gd name="connsiteY6" fmla="*/ 1872691 h 3555187"/>
                <a:gd name="connsiteX7" fmla="*/ 2038831 w 7366407"/>
                <a:gd name="connsiteY7" fmla="*/ 1838381 h 3555187"/>
                <a:gd name="connsiteX8" fmla="*/ 3518611 w 7366407"/>
                <a:gd name="connsiteY8" fmla="*/ 1843430 h 3555187"/>
                <a:gd name="connsiteX9" fmla="*/ 3501871 w 7366407"/>
                <a:gd name="connsiteY9" fmla="*/ 1845697 h 3555187"/>
                <a:gd name="connsiteX10" fmla="*/ 2472538 w 7366407"/>
                <a:gd name="connsiteY10" fmla="*/ 409651 h 3555187"/>
                <a:gd name="connsiteX11" fmla="*/ 3160166 w 7366407"/>
                <a:gd name="connsiteY11" fmla="*/ 14630 h 3555187"/>
                <a:gd name="connsiteX12" fmla="*/ 3803904 w 7366407"/>
                <a:gd name="connsiteY12" fmla="*/ 387705 h 3555187"/>
                <a:gd name="connsiteX13" fmla="*/ 4462272 w 7366407"/>
                <a:gd name="connsiteY13" fmla="*/ 0 h 3555187"/>
                <a:gd name="connsiteX14" fmla="*/ 5113325 w 7366407"/>
                <a:gd name="connsiteY14" fmla="*/ 475488 h 3555187"/>
                <a:gd name="connsiteX15" fmla="*/ 4089196 w 7366407"/>
                <a:gd name="connsiteY15" fmla="*/ 1843431 h 3555187"/>
                <a:gd name="connsiteX16" fmla="*/ 5479085 w 7366407"/>
                <a:gd name="connsiteY16" fmla="*/ 1865376 h 3555187"/>
                <a:gd name="connsiteX17" fmla="*/ 5498920 w 7366407"/>
                <a:gd name="connsiteY17" fmla="*/ 1860327 h 3555187"/>
                <a:gd name="connsiteX18" fmla="*/ 5698541 w 7366407"/>
                <a:gd name="connsiteY18" fmla="*/ 2179929 h 3555187"/>
                <a:gd name="connsiteX19" fmla="*/ 5888736 w 7366407"/>
                <a:gd name="connsiteY19" fmla="*/ 29261 h 3555187"/>
                <a:gd name="connsiteX20" fmla="*/ 6166714 w 7366407"/>
                <a:gd name="connsiteY20" fmla="*/ 3489350 h 3555187"/>
                <a:gd name="connsiteX21" fmla="*/ 6510528 w 7366407"/>
                <a:gd name="connsiteY21" fmla="*/ 1331366 h 3555187"/>
                <a:gd name="connsiteX22" fmla="*/ 6620256 w 7366407"/>
                <a:gd name="connsiteY22" fmla="*/ 1880006 h 3555187"/>
                <a:gd name="connsiteX23" fmla="*/ 7366407 w 7366407"/>
                <a:gd name="connsiteY23" fmla="*/ 1887322 h 3555187"/>
                <a:gd name="connsiteX0" fmla="*/ 0 w 7366407"/>
                <a:gd name="connsiteY0" fmla="*/ 1865375 h 3555187"/>
                <a:gd name="connsiteX1" fmla="*/ 885139 w 7366407"/>
                <a:gd name="connsiteY1" fmla="*/ 1858061 h 3555187"/>
                <a:gd name="connsiteX2" fmla="*/ 1009498 w 7366407"/>
                <a:gd name="connsiteY2" fmla="*/ 1228954 h 3555187"/>
                <a:gd name="connsiteX3" fmla="*/ 1294790 w 7366407"/>
                <a:gd name="connsiteY3" fmla="*/ 3555187 h 3555187"/>
                <a:gd name="connsiteX4" fmla="*/ 1587398 w 7366407"/>
                <a:gd name="connsiteY4" fmla="*/ 7315 h 3555187"/>
                <a:gd name="connsiteX5" fmla="*/ 1799539 w 7366407"/>
                <a:gd name="connsiteY5" fmla="*/ 2216505 h 3555187"/>
                <a:gd name="connsiteX6" fmla="*/ 2038831 w 7366407"/>
                <a:gd name="connsiteY6" fmla="*/ 1838381 h 3555187"/>
                <a:gd name="connsiteX7" fmla="*/ 3518611 w 7366407"/>
                <a:gd name="connsiteY7" fmla="*/ 1843430 h 3555187"/>
                <a:gd name="connsiteX8" fmla="*/ 3501871 w 7366407"/>
                <a:gd name="connsiteY8" fmla="*/ 1845697 h 3555187"/>
                <a:gd name="connsiteX9" fmla="*/ 2472538 w 7366407"/>
                <a:gd name="connsiteY9" fmla="*/ 409651 h 3555187"/>
                <a:gd name="connsiteX10" fmla="*/ 3160166 w 7366407"/>
                <a:gd name="connsiteY10" fmla="*/ 14630 h 3555187"/>
                <a:gd name="connsiteX11" fmla="*/ 3803904 w 7366407"/>
                <a:gd name="connsiteY11" fmla="*/ 387705 h 3555187"/>
                <a:gd name="connsiteX12" fmla="*/ 4462272 w 7366407"/>
                <a:gd name="connsiteY12" fmla="*/ 0 h 3555187"/>
                <a:gd name="connsiteX13" fmla="*/ 5113325 w 7366407"/>
                <a:gd name="connsiteY13" fmla="*/ 475488 h 3555187"/>
                <a:gd name="connsiteX14" fmla="*/ 4089196 w 7366407"/>
                <a:gd name="connsiteY14" fmla="*/ 1843431 h 3555187"/>
                <a:gd name="connsiteX15" fmla="*/ 5479085 w 7366407"/>
                <a:gd name="connsiteY15" fmla="*/ 1865376 h 3555187"/>
                <a:gd name="connsiteX16" fmla="*/ 5498920 w 7366407"/>
                <a:gd name="connsiteY16" fmla="*/ 1860327 h 3555187"/>
                <a:gd name="connsiteX17" fmla="*/ 5698541 w 7366407"/>
                <a:gd name="connsiteY17" fmla="*/ 2179929 h 3555187"/>
                <a:gd name="connsiteX18" fmla="*/ 5888736 w 7366407"/>
                <a:gd name="connsiteY18" fmla="*/ 29261 h 3555187"/>
                <a:gd name="connsiteX19" fmla="*/ 6166714 w 7366407"/>
                <a:gd name="connsiteY19" fmla="*/ 3489350 h 3555187"/>
                <a:gd name="connsiteX20" fmla="*/ 6510528 w 7366407"/>
                <a:gd name="connsiteY20" fmla="*/ 1331366 h 3555187"/>
                <a:gd name="connsiteX21" fmla="*/ 6620256 w 7366407"/>
                <a:gd name="connsiteY21" fmla="*/ 1880006 h 3555187"/>
                <a:gd name="connsiteX22" fmla="*/ 7366407 w 7366407"/>
                <a:gd name="connsiteY22" fmla="*/ 1887322 h 3555187"/>
                <a:gd name="connsiteX0" fmla="*/ 0 w 7366407"/>
                <a:gd name="connsiteY0" fmla="*/ 1865375 h 3555187"/>
                <a:gd name="connsiteX1" fmla="*/ 885139 w 7366407"/>
                <a:gd name="connsiteY1" fmla="*/ 1858061 h 3555187"/>
                <a:gd name="connsiteX2" fmla="*/ 1009498 w 7366407"/>
                <a:gd name="connsiteY2" fmla="*/ 1228954 h 3555187"/>
                <a:gd name="connsiteX3" fmla="*/ 1294790 w 7366407"/>
                <a:gd name="connsiteY3" fmla="*/ 3555187 h 3555187"/>
                <a:gd name="connsiteX4" fmla="*/ 1587398 w 7366407"/>
                <a:gd name="connsiteY4" fmla="*/ 7315 h 3555187"/>
                <a:gd name="connsiteX5" fmla="*/ 1799539 w 7366407"/>
                <a:gd name="connsiteY5" fmla="*/ 2216505 h 3555187"/>
                <a:gd name="connsiteX6" fmla="*/ 2038831 w 7366407"/>
                <a:gd name="connsiteY6" fmla="*/ 1838381 h 3555187"/>
                <a:gd name="connsiteX7" fmla="*/ 3518611 w 7366407"/>
                <a:gd name="connsiteY7" fmla="*/ 1843430 h 3555187"/>
                <a:gd name="connsiteX8" fmla="*/ 3501871 w 7366407"/>
                <a:gd name="connsiteY8" fmla="*/ 1845697 h 3555187"/>
                <a:gd name="connsiteX9" fmla="*/ 2472538 w 7366407"/>
                <a:gd name="connsiteY9" fmla="*/ 409651 h 3555187"/>
                <a:gd name="connsiteX10" fmla="*/ 3160166 w 7366407"/>
                <a:gd name="connsiteY10" fmla="*/ 14630 h 3555187"/>
                <a:gd name="connsiteX11" fmla="*/ 3803904 w 7366407"/>
                <a:gd name="connsiteY11" fmla="*/ 387705 h 3555187"/>
                <a:gd name="connsiteX12" fmla="*/ 4462272 w 7366407"/>
                <a:gd name="connsiteY12" fmla="*/ 0 h 3555187"/>
                <a:gd name="connsiteX13" fmla="*/ 5113325 w 7366407"/>
                <a:gd name="connsiteY13" fmla="*/ 475488 h 3555187"/>
                <a:gd name="connsiteX14" fmla="*/ 4089196 w 7366407"/>
                <a:gd name="connsiteY14" fmla="*/ 1843431 h 3555187"/>
                <a:gd name="connsiteX15" fmla="*/ 5479085 w 7366407"/>
                <a:gd name="connsiteY15" fmla="*/ 1865376 h 3555187"/>
                <a:gd name="connsiteX16" fmla="*/ 5498920 w 7366407"/>
                <a:gd name="connsiteY16" fmla="*/ 1860327 h 3555187"/>
                <a:gd name="connsiteX17" fmla="*/ 5793639 w 7366407"/>
                <a:gd name="connsiteY17" fmla="*/ 2238451 h 3555187"/>
                <a:gd name="connsiteX18" fmla="*/ 5888736 w 7366407"/>
                <a:gd name="connsiteY18" fmla="*/ 29261 h 3555187"/>
                <a:gd name="connsiteX19" fmla="*/ 6166714 w 7366407"/>
                <a:gd name="connsiteY19" fmla="*/ 3489350 h 3555187"/>
                <a:gd name="connsiteX20" fmla="*/ 6510528 w 7366407"/>
                <a:gd name="connsiteY20" fmla="*/ 1331366 h 3555187"/>
                <a:gd name="connsiteX21" fmla="*/ 6620256 w 7366407"/>
                <a:gd name="connsiteY21" fmla="*/ 1880006 h 3555187"/>
                <a:gd name="connsiteX22" fmla="*/ 7366407 w 7366407"/>
                <a:gd name="connsiteY22" fmla="*/ 1887322 h 3555187"/>
                <a:gd name="connsiteX0" fmla="*/ 0 w 7366407"/>
                <a:gd name="connsiteY0" fmla="*/ 1872690 h 3562502"/>
                <a:gd name="connsiteX1" fmla="*/ 885139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799539 w 7366407"/>
                <a:gd name="connsiteY5" fmla="*/ 2223820 h 3562502"/>
                <a:gd name="connsiteX6" fmla="*/ 2038831 w 7366407"/>
                <a:gd name="connsiteY6" fmla="*/ 1845696 h 3562502"/>
                <a:gd name="connsiteX7" fmla="*/ 3518611 w 7366407"/>
                <a:gd name="connsiteY7" fmla="*/ 1850745 h 3562502"/>
                <a:gd name="connsiteX8" fmla="*/ 3501871 w 7366407"/>
                <a:gd name="connsiteY8" fmla="*/ 1853012 h 3562502"/>
                <a:gd name="connsiteX9" fmla="*/ 2472538 w 7366407"/>
                <a:gd name="connsiteY9" fmla="*/ 416966 h 3562502"/>
                <a:gd name="connsiteX10" fmla="*/ 3160166 w 7366407"/>
                <a:gd name="connsiteY10" fmla="*/ 21945 h 3562502"/>
                <a:gd name="connsiteX11" fmla="*/ 3803904 w 7366407"/>
                <a:gd name="connsiteY11" fmla="*/ 395020 h 3562502"/>
                <a:gd name="connsiteX12" fmla="*/ 4462272 w 7366407"/>
                <a:gd name="connsiteY12" fmla="*/ 7315 h 3562502"/>
                <a:gd name="connsiteX13" fmla="*/ 5113325 w 7366407"/>
                <a:gd name="connsiteY13" fmla="*/ 482803 h 3562502"/>
                <a:gd name="connsiteX14" fmla="*/ 4089196 w 7366407"/>
                <a:gd name="connsiteY14" fmla="*/ 1850746 h 3562502"/>
                <a:gd name="connsiteX15" fmla="*/ 5479085 w 7366407"/>
                <a:gd name="connsiteY15" fmla="*/ 1872691 h 3562502"/>
                <a:gd name="connsiteX16" fmla="*/ 5498920 w 7366407"/>
                <a:gd name="connsiteY16" fmla="*/ 1867642 h 3562502"/>
                <a:gd name="connsiteX17" fmla="*/ 5793639 w 7366407"/>
                <a:gd name="connsiteY17" fmla="*/ 2245766 h 3562502"/>
                <a:gd name="connsiteX18" fmla="*/ 5976519 w 7366407"/>
                <a:gd name="connsiteY18" fmla="*/ 0 h 3562502"/>
                <a:gd name="connsiteX19" fmla="*/ 6166714 w 7366407"/>
                <a:gd name="connsiteY19" fmla="*/ 3496665 h 3562502"/>
                <a:gd name="connsiteX20" fmla="*/ 6510528 w 7366407"/>
                <a:gd name="connsiteY20" fmla="*/ 1338681 h 3562502"/>
                <a:gd name="connsiteX21" fmla="*/ 6620256 w 7366407"/>
                <a:gd name="connsiteY21" fmla="*/ 1887321 h 3562502"/>
                <a:gd name="connsiteX22" fmla="*/ 7366407 w 7366407"/>
                <a:gd name="connsiteY22" fmla="*/ 1894637 h 3562502"/>
                <a:gd name="connsiteX0" fmla="*/ 0 w 7366407"/>
                <a:gd name="connsiteY0" fmla="*/ 1872690 h 3562502"/>
                <a:gd name="connsiteX1" fmla="*/ 885139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799539 w 7366407"/>
                <a:gd name="connsiteY5" fmla="*/ 2223820 h 3562502"/>
                <a:gd name="connsiteX6" fmla="*/ 2038831 w 7366407"/>
                <a:gd name="connsiteY6" fmla="*/ 1845696 h 3562502"/>
                <a:gd name="connsiteX7" fmla="*/ 3518611 w 7366407"/>
                <a:gd name="connsiteY7" fmla="*/ 1850745 h 3562502"/>
                <a:gd name="connsiteX8" fmla="*/ 3501871 w 7366407"/>
                <a:gd name="connsiteY8" fmla="*/ 1853012 h 3562502"/>
                <a:gd name="connsiteX9" fmla="*/ 2472538 w 7366407"/>
                <a:gd name="connsiteY9" fmla="*/ 416966 h 3562502"/>
                <a:gd name="connsiteX10" fmla="*/ 3160166 w 7366407"/>
                <a:gd name="connsiteY10" fmla="*/ 21945 h 3562502"/>
                <a:gd name="connsiteX11" fmla="*/ 3803904 w 7366407"/>
                <a:gd name="connsiteY11" fmla="*/ 395020 h 3562502"/>
                <a:gd name="connsiteX12" fmla="*/ 4462272 w 7366407"/>
                <a:gd name="connsiteY12" fmla="*/ 7315 h 3562502"/>
                <a:gd name="connsiteX13" fmla="*/ 5113325 w 7366407"/>
                <a:gd name="connsiteY13" fmla="*/ 482803 h 3562502"/>
                <a:gd name="connsiteX14" fmla="*/ 4089196 w 7366407"/>
                <a:gd name="connsiteY14" fmla="*/ 1850746 h 3562502"/>
                <a:gd name="connsiteX15" fmla="*/ 5479085 w 7366407"/>
                <a:gd name="connsiteY15" fmla="*/ 1872691 h 3562502"/>
                <a:gd name="connsiteX16" fmla="*/ 5498920 w 7366407"/>
                <a:gd name="connsiteY16" fmla="*/ 1867642 h 3562502"/>
                <a:gd name="connsiteX17" fmla="*/ 5793639 w 7366407"/>
                <a:gd name="connsiteY17" fmla="*/ 2245766 h 3562502"/>
                <a:gd name="connsiteX18" fmla="*/ 6005780 w 7366407"/>
                <a:gd name="connsiteY18" fmla="*/ 0 h 3562502"/>
                <a:gd name="connsiteX19" fmla="*/ 6166714 w 7366407"/>
                <a:gd name="connsiteY19" fmla="*/ 3496665 h 3562502"/>
                <a:gd name="connsiteX20" fmla="*/ 6510528 w 7366407"/>
                <a:gd name="connsiteY20" fmla="*/ 1338681 h 3562502"/>
                <a:gd name="connsiteX21" fmla="*/ 6620256 w 7366407"/>
                <a:gd name="connsiteY21" fmla="*/ 1887321 h 3562502"/>
                <a:gd name="connsiteX22" fmla="*/ 7366407 w 7366407"/>
                <a:gd name="connsiteY22" fmla="*/ 1894637 h 3562502"/>
                <a:gd name="connsiteX0" fmla="*/ 0 w 7366407"/>
                <a:gd name="connsiteY0" fmla="*/ 1872690 h 3562502"/>
                <a:gd name="connsiteX1" fmla="*/ 885139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799539 w 7366407"/>
                <a:gd name="connsiteY5" fmla="*/ 2223820 h 3562502"/>
                <a:gd name="connsiteX6" fmla="*/ 2038831 w 7366407"/>
                <a:gd name="connsiteY6" fmla="*/ 1845696 h 3562502"/>
                <a:gd name="connsiteX7" fmla="*/ 3518611 w 7366407"/>
                <a:gd name="connsiteY7" fmla="*/ 1850745 h 3562502"/>
                <a:gd name="connsiteX8" fmla="*/ 3501871 w 7366407"/>
                <a:gd name="connsiteY8" fmla="*/ 1853012 h 3562502"/>
                <a:gd name="connsiteX9" fmla="*/ 2472538 w 7366407"/>
                <a:gd name="connsiteY9" fmla="*/ 416966 h 3562502"/>
                <a:gd name="connsiteX10" fmla="*/ 3160166 w 7366407"/>
                <a:gd name="connsiteY10" fmla="*/ 21945 h 3562502"/>
                <a:gd name="connsiteX11" fmla="*/ 3803904 w 7366407"/>
                <a:gd name="connsiteY11" fmla="*/ 395020 h 3562502"/>
                <a:gd name="connsiteX12" fmla="*/ 4462272 w 7366407"/>
                <a:gd name="connsiteY12" fmla="*/ 7315 h 3562502"/>
                <a:gd name="connsiteX13" fmla="*/ 5113325 w 7366407"/>
                <a:gd name="connsiteY13" fmla="*/ 482803 h 3562502"/>
                <a:gd name="connsiteX14" fmla="*/ 4089196 w 7366407"/>
                <a:gd name="connsiteY14" fmla="*/ 1850746 h 3562502"/>
                <a:gd name="connsiteX15" fmla="*/ 5479085 w 7366407"/>
                <a:gd name="connsiteY15" fmla="*/ 1872691 h 3562502"/>
                <a:gd name="connsiteX16" fmla="*/ 5498920 w 7366407"/>
                <a:gd name="connsiteY16" fmla="*/ 1867642 h 3562502"/>
                <a:gd name="connsiteX17" fmla="*/ 5793639 w 7366407"/>
                <a:gd name="connsiteY17" fmla="*/ 2245766 h 3562502"/>
                <a:gd name="connsiteX18" fmla="*/ 6005780 w 7366407"/>
                <a:gd name="connsiteY18" fmla="*/ 0 h 3562502"/>
                <a:gd name="connsiteX19" fmla="*/ 6269127 w 7366407"/>
                <a:gd name="connsiteY19" fmla="*/ 3533241 h 3562502"/>
                <a:gd name="connsiteX20" fmla="*/ 6510528 w 7366407"/>
                <a:gd name="connsiteY20" fmla="*/ 1338681 h 3562502"/>
                <a:gd name="connsiteX21" fmla="*/ 6620256 w 7366407"/>
                <a:gd name="connsiteY21" fmla="*/ 1887321 h 3562502"/>
                <a:gd name="connsiteX22" fmla="*/ 7366407 w 7366407"/>
                <a:gd name="connsiteY22" fmla="*/ 1894637 h 3562502"/>
                <a:gd name="connsiteX0" fmla="*/ 0 w 7366407"/>
                <a:gd name="connsiteY0" fmla="*/ 1872690 h 3562502"/>
                <a:gd name="connsiteX1" fmla="*/ 885139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799539 w 7366407"/>
                <a:gd name="connsiteY5" fmla="*/ 2223820 h 3562502"/>
                <a:gd name="connsiteX6" fmla="*/ 2038831 w 7366407"/>
                <a:gd name="connsiteY6" fmla="*/ 1845696 h 3562502"/>
                <a:gd name="connsiteX7" fmla="*/ 3518611 w 7366407"/>
                <a:gd name="connsiteY7" fmla="*/ 1850745 h 3562502"/>
                <a:gd name="connsiteX8" fmla="*/ 3501871 w 7366407"/>
                <a:gd name="connsiteY8" fmla="*/ 1853012 h 3562502"/>
                <a:gd name="connsiteX9" fmla="*/ 2472538 w 7366407"/>
                <a:gd name="connsiteY9" fmla="*/ 416966 h 3562502"/>
                <a:gd name="connsiteX10" fmla="*/ 3160166 w 7366407"/>
                <a:gd name="connsiteY10" fmla="*/ 21945 h 3562502"/>
                <a:gd name="connsiteX11" fmla="*/ 3803904 w 7366407"/>
                <a:gd name="connsiteY11" fmla="*/ 395020 h 3562502"/>
                <a:gd name="connsiteX12" fmla="*/ 4462272 w 7366407"/>
                <a:gd name="connsiteY12" fmla="*/ 7315 h 3562502"/>
                <a:gd name="connsiteX13" fmla="*/ 5113325 w 7366407"/>
                <a:gd name="connsiteY13" fmla="*/ 482803 h 3562502"/>
                <a:gd name="connsiteX14" fmla="*/ 4089196 w 7366407"/>
                <a:gd name="connsiteY14" fmla="*/ 1850746 h 3562502"/>
                <a:gd name="connsiteX15" fmla="*/ 5479085 w 7366407"/>
                <a:gd name="connsiteY15" fmla="*/ 1872691 h 3562502"/>
                <a:gd name="connsiteX16" fmla="*/ 5498920 w 7366407"/>
                <a:gd name="connsiteY16" fmla="*/ 1867642 h 3562502"/>
                <a:gd name="connsiteX17" fmla="*/ 5793639 w 7366407"/>
                <a:gd name="connsiteY17" fmla="*/ 2245766 h 3562502"/>
                <a:gd name="connsiteX18" fmla="*/ 6005780 w 7366407"/>
                <a:gd name="connsiteY18" fmla="*/ 0 h 3562502"/>
                <a:gd name="connsiteX19" fmla="*/ 6269127 w 7366407"/>
                <a:gd name="connsiteY19" fmla="*/ 3533241 h 3562502"/>
                <a:gd name="connsiteX20" fmla="*/ 6561734 w 7366407"/>
                <a:gd name="connsiteY20" fmla="*/ 1265529 h 3562502"/>
                <a:gd name="connsiteX21" fmla="*/ 6620256 w 7366407"/>
                <a:gd name="connsiteY21" fmla="*/ 1887321 h 3562502"/>
                <a:gd name="connsiteX22" fmla="*/ 7366407 w 7366407"/>
                <a:gd name="connsiteY22" fmla="*/ 1894637 h 3562502"/>
                <a:gd name="connsiteX0" fmla="*/ 0 w 7366407"/>
                <a:gd name="connsiteY0" fmla="*/ 1872690 h 3562502"/>
                <a:gd name="connsiteX1" fmla="*/ 885139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799539 w 7366407"/>
                <a:gd name="connsiteY5" fmla="*/ 2223820 h 3562502"/>
                <a:gd name="connsiteX6" fmla="*/ 2038831 w 7366407"/>
                <a:gd name="connsiteY6" fmla="*/ 1845696 h 3562502"/>
                <a:gd name="connsiteX7" fmla="*/ 3518611 w 7366407"/>
                <a:gd name="connsiteY7" fmla="*/ 1850745 h 3562502"/>
                <a:gd name="connsiteX8" fmla="*/ 3501871 w 7366407"/>
                <a:gd name="connsiteY8" fmla="*/ 1853012 h 3562502"/>
                <a:gd name="connsiteX9" fmla="*/ 2472538 w 7366407"/>
                <a:gd name="connsiteY9" fmla="*/ 416966 h 3562502"/>
                <a:gd name="connsiteX10" fmla="*/ 3160166 w 7366407"/>
                <a:gd name="connsiteY10" fmla="*/ 21945 h 3562502"/>
                <a:gd name="connsiteX11" fmla="*/ 3803904 w 7366407"/>
                <a:gd name="connsiteY11" fmla="*/ 395020 h 3562502"/>
                <a:gd name="connsiteX12" fmla="*/ 4462272 w 7366407"/>
                <a:gd name="connsiteY12" fmla="*/ 7315 h 3562502"/>
                <a:gd name="connsiteX13" fmla="*/ 5113325 w 7366407"/>
                <a:gd name="connsiteY13" fmla="*/ 482803 h 3562502"/>
                <a:gd name="connsiteX14" fmla="*/ 4089196 w 7366407"/>
                <a:gd name="connsiteY14" fmla="*/ 1850746 h 3562502"/>
                <a:gd name="connsiteX15" fmla="*/ 5479085 w 7366407"/>
                <a:gd name="connsiteY15" fmla="*/ 1872691 h 3562502"/>
                <a:gd name="connsiteX16" fmla="*/ 5498920 w 7366407"/>
                <a:gd name="connsiteY16" fmla="*/ 1867642 h 3562502"/>
                <a:gd name="connsiteX17" fmla="*/ 5793639 w 7366407"/>
                <a:gd name="connsiteY17" fmla="*/ 2245766 h 3562502"/>
                <a:gd name="connsiteX18" fmla="*/ 6005780 w 7366407"/>
                <a:gd name="connsiteY18" fmla="*/ 0 h 3562502"/>
                <a:gd name="connsiteX19" fmla="*/ 6269127 w 7366407"/>
                <a:gd name="connsiteY19" fmla="*/ 3533241 h 3562502"/>
                <a:gd name="connsiteX20" fmla="*/ 6590995 w 7366407"/>
                <a:gd name="connsiteY20" fmla="*/ 1250899 h 3562502"/>
                <a:gd name="connsiteX21" fmla="*/ 6620256 w 7366407"/>
                <a:gd name="connsiteY21" fmla="*/ 1887321 h 3562502"/>
                <a:gd name="connsiteX22" fmla="*/ 7366407 w 7366407"/>
                <a:gd name="connsiteY22" fmla="*/ 1894637 h 3562502"/>
                <a:gd name="connsiteX0" fmla="*/ 0 w 7366407"/>
                <a:gd name="connsiteY0" fmla="*/ 1872690 h 3562502"/>
                <a:gd name="connsiteX1" fmla="*/ 885139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799539 w 7366407"/>
                <a:gd name="connsiteY5" fmla="*/ 2223820 h 3562502"/>
                <a:gd name="connsiteX6" fmla="*/ 2038831 w 7366407"/>
                <a:gd name="connsiteY6" fmla="*/ 1845696 h 3562502"/>
                <a:gd name="connsiteX7" fmla="*/ 3518611 w 7366407"/>
                <a:gd name="connsiteY7" fmla="*/ 1850745 h 3562502"/>
                <a:gd name="connsiteX8" fmla="*/ 3501871 w 7366407"/>
                <a:gd name="connsiteY8" fmla="*/ 1853012 h 3562502"/>
                <a:gd name="connsiteX9" fmla="*/ 2472538 w 7366407"/>
                <a:gd name="connsiteY9" fmla="*/ 416966 h 3562502"/>
                <a:gd name="connsiteX10" fmla="*/ 3160166 w 7366407"/>
                <a:gd name="connsiteY10" fmla="*/ 21945 h 3562502"/>
                <a:gd name="connsiteX11" fmla="*/ 3803904 w 7366407"/>
                <a:gd name="connsiteY11" fmla="*/ 395020 h 3562502"/>
                <a:gd name="connsiteX12" fmla="*/ 4462272 w 7366407"/>
                <a:gd name="connsiteY12" fmla="*/ 7315 h 3562502"/>
                <a:gd name="connsiteX13" fmla="*/ 5113325 w 7366407"/>
                <a:gd name="connsiteY13" fmla="*/ 482803 h 3562502"/>
                <a:gd name="connsiteX14" fmla="*/ 4089196 w 7366407"/>
                <a:gd name="connsiteY14" fmla="*/ 1850746 h 3562502"/>
                <a:gd name="connsiteX15" fmla="*/ 5479085 w 7366407"/>
                <a:gd name="connsiteY15" fmla="*/ 1872691 h 3562502"/>
                <a:gd name="connsiteX16" fmla="*/ 5498920 w 7366407"/>
                <a:gd name="connsiteY16" fmla="*/ 1867642 h 3562502"/>
                <a:gd name="connsiteX17" fmla="*/ 5793639 w 7366407"/>
                <a:gd name="connsiteY17" fmla="*/ 2245766 h 3562502"/>
                <a:gd name="connsiteX18" fmla="*/ 6005780 w 7366407"/>
                <a:gd name="connsiteY18" fmla="*/ 0 h 3562502"/>
                <a:gd name="connsiteX19" fmla="*/ 6269127 w 7366407"/>
                <a:gd name="connsiteY19" fmla="*/ 3533241 h 3562502"/>
                <a:gd name="connsiteX20" fmla="*/ 6590995 w 7366407"/>
                <a:gd name="connsiteY20" fmla="*/ 1250899 h 3562502"/>
                <a:gd name="connsiteX21" fmla="*/ 6686093 w 7366407"/>
                <a:gd name="connsiteY21" fmla="*/ 1894636 h 3562502"/>
                <a:gd name="connsiteX22" fmla="*/ 7366407 w 7366407"/>
                <a:gd name="connsiteY22" fmla="*/ 1894637 h 3562502"/>
                <a:gd name="connsiteX0" fmla="*/ 0 w 7366407"/>
                <a:gd name="connsiteY0" fmla="*/ 1872690 h 3562502"/>
                <a:gd name="connsiteX1" fmla="*/ 907085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799539 w 7366407"/>
                <a:gd name="connsiteY5" fmla="*/ 2223820 h 3562502"/>
                <a:gd name="connsiteX6" fmla="*/ 2038831 w 7366407"/>
                <a:gd name="connsiteY6" fmla="*/ 1845696 h 3562502"/>
                <a:gd name="connsiteX7" fmla="*/ 3518611 w 7366407"/>
                <a:gd name="connsiteY7" fmla="*/ 1850745 h 3562502"/>
                <a:gd name="connsiteX8" fmla="*/ 3501871 w 7366407"/>
                <a:gd name="connsiteY8" fmla="*/ 1853012 h 3562502"/>
                <a:gd name="connsiteX9" fmla="*/ 2472538 w 7366407"/>
                <a:gd name="connsiteY9" fmla="*/ 416966 h 3562502"/>
                <a:gd name="connsiteX10" fmla="*/ 3160166 w 7366407"/>
                <a:gd name="connsiteY10" fmla="*/ 21945 h 3562502"/>
                <a:gd name="connsiteX11" fmla="*/ 3803904 w 7366407"/>
                <a:gd name="connsiteY11" fmla="*/ 395020 h 3562502"/>
                <a:gd name="connsiteX12" fmla="*/ 4462272 w 7366407"/>
                <a:gd name="connsiteY12" fmla="*/ 7315 h 3562502"/>
                <a:gd name="connsiteX13" fmla="*/ 5113325 w 7366407"/>
                <a:gd name="connsiteY13" fmla="*/ 482803 h 3562502"/>
                <a:gd name="connsiteX14" fmla="*/ 4089196 w 7366407"/>
                <a:gd name="connsiteY14" fmla="*/ 1850746 h 3562502"/>
                <a:gd name="connsiteX15" fmla="*/ 5479085 w 7366407"/>
                <a:gd name="connsiteY15" fmla="*/ 1872691 h 3562502"/>
                <a:gd name="connsiteX16" fmla="*/ 5498920 w 7366407"/>
                <a:gd name="connsiteY16" fmla="*/ 1867642 h 3562502"/>
                <a:gd name="connsiteX17" fmla="*/ 5793639 w 7366407"/>
                <a:gd name="connsiteY17" fmla="*/ 2245766 h 3562502"/>
                <a:gd name="connsiteX18" fmla="*/ 6005780 w 7366407"/>
                <a:gd name="connsiteY18" fmla="*/ 0 h 3562502"/>
                <a:gd name="connsiteX19" fmla="*/ 6269127 w 7366407"/>
                <a:gd name="connsiteY19" fmla="*/ 3533241 h 3562502"/>
                <a:gd name="connsiteX20" fmla="*/ 6590995 w 7366407"/>
                <a:gd name="connsiteY20" fmla="*/ 1250899 h 3562502"/>
                <a:gd name="connsiteX21" fmla="*/ 6686093 w 7366407"/>
                <a:gd name="connsiteY21" fmla="*/ 1894636 h 3562502"/>
                <a:gd name="connsiteX22" fmla="*/ 7366407 w 7366407"/>
                <a:gd name="connsiteY22" fmla="*/ 1894637 h 3562502"/>
                <a:gd name="connsiteX0" fmla="*/ 0 w 7366407"/>
                <a:gd name="connsiteY0" fmla="*/ 1872690 h 3562502"/>
                <a:gd name="connsiteX1" fmla="*/ 907085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799539 w 7366407"/>
                <a:gd name="connsiteY5" fmla="*/ 2223820 h 3562502"/>
                <a:gd name="connsiteX6" fmla="*/ 2038831 w 7366407"/>
                <a:gd name="connsiteY6" fmla="*/ 1874957 h 3562502"/>
                <a:gd name="connsiteX7" fmla="*/ 3518611 w 7366407"/>
                <a:gd name="connsiteY7" fmla="*/ 1850745 h 3562502"/>
                <a:gd name="connsiteX8" fmla="*/ 3501871 w 7366407"/>
                <a:gd name="connsiteY8" fmla="*/ 1853012 h 3562502"/>
                <a:gd name="connsiteX9" fmla="*/ 2472538 w 7366407"/>
                <a:gd name="connsiteY9" fmla="*/ 416966 h 3562502"/>
                <a:gd name="connsiteX10" fmla="*/ 3160166 w 7366407"/>
                <a:gd name="connsiteY10" fmla="*/ 21945 h 3562502"/>
                <a:gd name="connsiteX11" fmla="*/ 3803904 w 7366407"/>
                <a:gd name="connsiteY11" fmla="*/ 395020 h 3562502"/>
                <a:gd name="connsiteX12" fmla="*/ 4462272 w 7366407"/>
                <a:gd name="connsiteY12" fmla="*/ 7315 h 3562502"/>
                <a:gd name="connsiteX13" fmla="*/ 5113325 w 7366407"/>
                <a:gd name="connsiteY13" fmla="*/ 482803 h 3562502"/>
                <a:gd name="connsiteX14" fmla="*/ 4089196 w 7366407"/>
                <a:gd name="connsiteY14" fmla="*/ 1850746 h 3562502"/>
                <a:gd name="connsiteX15" fmla="*/ 5479085 w 7366407"/>
                <a:gd name="connsiteY15" fmla="*/ 1872691 h 3562502"/>
                <a:gd name="connsiteX16" fmla="*/ 5498920 w 7366407"/>
                <a:gd name="connsiteY16" fmla="*/ 1867642 h 3562502"/>
                <a:gd name="connsiteX17" fmla="*/ 5793639 w 7366407"/>
                <a:gd name="connsiteY17" fmla="*/ 2245766 h 3562502"/>
                <a:gd name="connsiteX18" fmla="*/ 6005780 w 7366407"/>
                <a:gd name="connsiteY18" fmla="*/ 0 h 3562502"/>
                <a:gd name="connsiteX19" fmla="*/ 6269127 w 7366407"/>
                <a:gd name="connsiteY19" fmla="*/ 3533241 h 3562502"/>
                <a:gd name="connsiteX20" fmla="*/ 6590995 w 7366407"/>
                <a:gd name="connsiteY20" fmla="*/ 1250899 h 3562502"/>
                <a:gd name="connsiteX21" fmla="*/ 6686093 w 7366407"/>
                <a:gd name="connsiteY21" fmla="*/ 1894636 h 3562502"/>
                <a:gd name="connsiteX22" fmla="*/ 7366407 w 7366407"/>
                <a:gd name="connsiteY22" fmla="*/ 1894637 h 3562502"/>
                <a:gd name="connsiteX0" fmla="*/ 0 w 7366407"/>
                <a:gd name="connsiteY0" fmla="*/ 1872690 h 3562502"/>
                <a:gd name="connsiteX1" fmla="*/ 907085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799539 w 7366407"/>
                <a:gd name="connsiteY5" fmla="*/ 2223820 h 3562502"/>
                <a:gd name="connsiteX6" fmla="*/ 2038831 w 7366407"/>
                <a:gd name="connsiteY6" fmla="*/ 1874957 h 3562502"/>
                <a:gd name="connsiteX7" fmla="*/ 3518611 w 7366407"/>
                <a:gd name="connsiteY7" fmla="*/ 1850745 h 3562502"/>
                <a:gd name="connsiteX8" fmla="*/ 3501871 w 7366407"/>
                <a:gd name="connsiteY8" fmla="*/ 1853012 h 3562502"/>
                <a:gd name="connsiteX9" fmla="*/ 2472538 w 7366407"/>
                <a:gd name="connsiteY9" fmla="*/ 416966 h 3562502"/>
                <a:gd name="connsiteX10" fmla="*/ 3160166 w 7366407"/>
                <a:gd name="connsiteY10" fmla="*/ 21945 h 3562502"/>
                <a:gd name="connsiteX11" fmla="*/ 3803904 w 7366407"/>
                <a:gd name="connsiteY11" fmla="*/ 395020 h 3562502"/>
                <a:gd name="connsiteX12" fmla="*/ 4462272 w 7366407"/>
                <a:gd name="connsiteY12" fmla="*/ 7315 h 3562502"/>
                <a:gd name="connsiteX13" fmla="*/ 5113325 w 7366407"/>
                <a:gd name="connsiteY13" fmla="*/ 482803 h 3562502"/>
                <a:gd name="connsiteX14" fmla="*/ 4089196 w 7366407"/>
                <a:gd name="connsiteY14" fmla="*/ 1850746 h 3562502"/>
                <a:gd name="connsiteX15" fmla="*/ 5479085 w 7366407"/>
                <a:gd name="connsiteY15" fmla="*/ 1850745 h 3562502"/>
                <a:gd name="connsiteX16" fmla="*/ 5498920 w 7366407"/>
                <a:gd name="connsiteY16" fmla="*/ 1867642 h 3562502"/>
                <a:gd name="connsiteX17" fmla="*/ 5793639 w 7366407"/>
                <a:gd name="connsiteY17" fmla="*/ 2245766 h 3562502"/>
                <a:gd name="connsiteX18" fmla="*/ 6005780 w 7366407"/>
                <a:gd name="connsiteY18" fmla="*/ 0 h 3562502"/>
                <a:gd name="connsiteX19" fmla="*/ 6269127 w 7366407"/>
                <a:gd name="connsiteY19" fmla="*/ 3533241 h 3562502"/>
                <a:gd name="connsiteX20" fmla="*/ 6590995 w 7366407"/>
                <a:gd name="connsiteY20" fmla="*/ 1250899 h 3562502"/>
                <a:gd name="connsiteX21" fmla="*/ 6686093 w 7366407"/>
                <a:gd name="connsiteY21" fmla="*/ 1894636 h 3562502"/>
                <a:gd name="connsiteX22" fmla="*/ 7366407 w 7366407"/>
                <a:gd name="connsiteY22" fmla="*/ 1894637 h 3562502"/>
                <a:gd name="connsiteX0" fmla="*/ 0 w 7366407"/>
                <a:gd name="connsiteY0" fmla="*/ 1872690 h 3562502"/>
                <a:gd name="connsiteX1" fmla="*/ 907085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799539 w 7366407"/>
                <a:gd name="connsiteY5" fmla="*/ 2223820 h 3562502"/>
                <a:gd name="connsiteX6" fmla="*/ 2038831 w 7366407"/>
                <a:gd name="connsiteY6" fmla="*/ 1874957 h 3562502"/>
                <a:gd name="connsiteX7" fmla="*/ 3518611 w 7366407"/>
                <a:gd name="connsiteY7" fmla="*/ 1850745 h 3562502"/>
                <a:gd name="connsiteX8" fmla="*/ 3501871 w 7366407"/>
                <a:gd name="connsiteY8" fmla="*/ 1853012 h 3562502"/>
                <a:gd name="connsiteX9" fmla="*/ 2472538 w 7366407"/>
                <a:gd name="connsiteY9" fmla="*/ 416966 h 3562502"/>
                <a:gd name="connsiteX10" fmla="*/ 3160166 w 7366407"/>
                <a:gd name="connsiteY10" fmla="*/ 21945 h 3562502"/>
                <a:gd name="connsiteX11" fmla="*/ 3803904 w 7366407"/>
                <a:gd name="connsiteY11" fmla="*/ 395020 h 3562502"/>
                <a:gd name="connsiteX12" fmla="*/ 4462272 w 7366407"/>
                <a:gd name="connsiteY12" fmla="*/ 7315 h 3562502"/>
                <a:gd name="connsiteX13" fmla="*/ 5113325 w 7366407"/>
                <a:gd name="connsiteY13" fmla="*/ 482803 h 3562502"/>
                <a:gd name="connsiteX14" fmla="*/ 4089196 w 7366407"/>
                <a:gd name="connsiteY14" fmla="*/ 1850746 h 3562502"/>
                <a:gd name="connsiteX15" fmla="*/ 5471770 w 7366407"/>
                <a:gd name="connsiteY15" fmla="*/ 1880006 h 3562502"/>
                <a:gd name="connsiteX16" fmla="*/ 5498920 w 7366407"/>
                <a:gd name="connsiteY16" fmla="*/ 1867642 h 3562502"/>
                <a:gd name="connsiteX17" fmla="*/ 5793639 w 7366407"/>
                <a:gd name="connsiteY17" fmla="*/ 2245766 h 3562502"/>
                <a:gd name="connsiteX18" fmla="*/ 6005780 w 7366407"/>
                <a:gd name="connsiteY18" fmla="*/ 0 h 3562502"/>
                <a:gd name="connsiteX19" fmla="*/ 6269127 w 7366407"/>
                <a:gd name="connsiteY19" fmla="*/ 3533241 h 3562502"/>
                <a:gd name="connsiteX20" fmla="*/ 6590995 w 7366407"/>
                <a:gd name="connsiteY20" fmla="*/ 1250899 h 3562502"/>
                <a:gd name="connsiteX21" fmla="*/ 6686093 w 7366407"/>
                <a:gd name="connsiteY21" fmla="*/ 1894636 h 3562502"/>
                <a:gd name="connsiteX22" fmla="*/ 7366407 w 7366407"/>
                <a:gd name="connsiteY22" fmla="*/ 1894637 h 3562502"/>
                <a:gd name="connsiteX0" fmla="*/ 0 w 7366407"/>
                <a:gd name="connsiteY0" fmla="*/ 1872690 h 3562502"/>
                <a:gd name="connsiteX1" fmla="*/ 907085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799539 w 7366407"/>
                <a:gd name="connsiteY5" fmla="*/ 2223820 h 3562502"/>
                <a:gd name="connsiteX6" fmla="*/ 2038831 w 7366407"/>
                <a:gd name="connsiteY6" fmla="*/ 1874957 h 3562502"/>
                <a:gd name="connsiteX7" fmla="*/ 3518611 w 7366407"/>
                <a:gd name="connsiteY7" fmla="*/ 1850745 h 3562502"/>
                <a:gd name="connsiteX8" fmla="*/ 3501871 w 7366407"/>
                <a:gd name="connsiteY8" fmla="*/ 1853012 h 3562502"/>
                <a:gd name="connsiteX9" fmla="*/ 2472538 w 7366407"/>
                <a:gd name="connsiteY9" fmla="*/ 416966 h 3562502"/>
                <a:gd name="connsiteX10" fmla="*/ 3160166 w 7366407"/>
                <a:gd name="connsiteY10" fmla="*/ 21945 h 3562502"/>
                <a:gd name="connsiteX11" fmla="*/ 3803904 w 7366407"/>
                <a:gd name="connsiteY11" fmla="*/ 395020 h 3562502"/>
                <a:gd name="connsiteX12" fmla="*/ 4462272 w 7366407"/>
                <a:gd name="connsiteY12" fmla="*/ 7315 h 3562502"/>
                <a:gd name="connsiteX13" fmla="*/ 5113325 w 7366407"/>
                <a:gd name="connsiteY13" fmla="*/ 482803 h 3562502"/>
                <a:gd name="connsiteX14" fmla="*/ 4089196 w 7366407"/>
                <a:gd name="connsiteY14" fmla="*/ 1850746 h 3562502"/>
                <a:gd name="connsiteX15" fmla="*/ 5498920 w 7366407"/>
                <a:gd name="connsiteY15" fmla="*/ 1867642 h 3562502"/>
                <a:gd name="connsiteX16" fmla="*/ 5793639 w 7366407"/>
                <a:gd name="connsiteY16" fmla="*/ 2245766 h 3562502"/>
                <a:gd name="connsiteX17" fmla="*/ 6005780 w 7366407"/>
                <a:gd name="connsiteY17" fmla="*/ 0 h 3562502"/>
                <a:gd name="connsiteX18" fmla="*/ 6269127 w 7366407"/>
                <a:gd name="connsiteY18" fmla="*/ 3533241 h 3562502"/>
                <a:gd name="connsiteX19" fmla="*/ 6590995 w 7366407"/>
                <a:gd name="connsiteY19" fmla="*/ 1250899 h 3562502"/>
                <a:gd name="connsiteX20" fmla="*/ 6686093 w 7366407"/>
                <a:gd name="connsiteY20" fmla="*/ 1894636 h 3562502"/>
                <a:gd name="connsiteX21" fmla="*/ 7366407 w 7366407"/>
                <a:gd name="connsiteY21" fmla="*/ 1894637 h 3562502"/>
                <a:gd name="connsiteX0" fmla="*/ 0 w 7366407"/>
                <a:gd name="connsiteY0" fmla="*/ 1872690 h 3562502"/>
                <a:gd name="connsiteX1" fmla="*/ 907085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799539 w 7366407"/>
                <a:gd name="connsiteY5" fmla="*/ 2223820 h 3562502"/>
                <a:gd name="connsiteX6" fmla="*/ 2038831 w 7366407"/>
                <a:gd name="connsiteY6" fmla="*/ 1874957 h 3562502"/>
                <a:gd name="connsiteX7" fmla="*/ 3518611 w 7366407"/>
                <a:gd name="connsiteY7" fmla="*/ 1850745 h 3562502"/>
                <a:gd name="connsiteX8" fmla="*/ 3501871 w 7366407"/>
                <a:gd name="connsiteY8" fmla="*/ 1853012 h 3562502"/>
                <a:gd name="connsiteX9" fmla="*/ 2472538 w 7366407"/>
                <a:gd name="connsiteY9" fmla="*/ 416966 h 3562502"/>
                <a:gd name="connsiteX10" fmla="*/ 3160166 w 7366407"/>
                <a:gd name="connsiteY10" fmla="*/ 21945 h 3562502"/>
                <a:gd name="connsiteX11" fmla="*/ 3803904 w 7366407"/>
                <a:gd name="connsiteY11" fmla="*/ 395020 h 3562502"/>
                <a:gd name="connsiteX12" fmla="*/ 4462272 w 7366407"/>
                <a:gd name="connsiteY12" fmla="*/ 7315 h 3562502"/>
                <a:gd name="connsiteX13" fmla="*/ 5113325 w 7366407"/>
                <a:gd name="connsiteY13" fmla="*/ 482803 h 3562502"/>
                <a:gd name="connsiteX14" fmla="*/ 4140402 w 7366407"/>
                <a:gd name="connsiteY14" fmla="*/ 1880007 h 3562502"/>
                <a:gd name="connsiteX15" fmla="*/ 5498920 w 7366407"/>
                <a:gd name="connsiteY15" fmla="*/ 1867642 h 3562502"/>
                <a:gd name="connsiteX16" fmla="*/ 5793639 w 7366407"/>
                <a:gd name="connsiteY16" fmla="*/ 2245766 h 3562502"/>
                <a:gd name="connsiteX17" fmla="*/ 6005780 w 7366407"/>
                <a:gd name="connsiteY17" fmla="*/ 0 h 3562502"/>
                <a:gd name="connsiteX18" fmla="*/ 6269127 w 7366407"/>
                <a:gd name="connsiteY18" fmla="*/ 3533241 h 3562502"/>
                <a:gd name="connsiteX19" fmla="*/ 6590995 w 7366407"/>
                <a:gd name="connsiteY19" fmla="*/ 1250899 h 3562502"/>
                <a:gd name="connsiteX20" fmla="*/ 6686093 w 7366407"/>
                <a:gd name="connsiteY20" fmla="*/ 1894636 h 3562502"/>
                <a:gd name="connsiteX21" fmla="*/ 7366407 w 7366407"/>
                <a:gd name="connsiteY21" fmla="*/ 1894637 h 3562502"/>
                <a:gd name="connsiteX0" fmla="*/ 0 w 7366407"/>
                <a:gd name="connsiteY0" fmla="*/ 1872690 h 3562502"/>
                <a:gd name="connsiteX1" fmla="*/ 907085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799539 w 7366407"/>
                <a:gd name="connsiteY5" fmla="*/ 2223820 h 3562502"/>
                <a:gd name="connsiteX6" fmla="*/ 2038831 w 7366407"/>
                <a:gd name="connsiteY6" fmla="*/ 1874957 h 3562502"/>
                <a:gd name="connsiteX7" fmla="*/ 3501871 w 7366407"/>
                <a:gd name="connsiteY7" fmla="*/ 1853012 h 3562502"/>
                <a:gd name="connsiteX8" fmla="*/ 2472538 w 7366407"/>
                <a:gd name="connsiteY8" fmla="*/ 416966 h 3562502"/>
                <a:gd name="connsiteX9" fmla="*/ 3160166 w 7366407"/>
                <a:gd name="connsiteY9" fmla="*/ 21945 h 3562502"/>
                <a:gd name="connsiteX10" fmla="*/ 3803904 w 7366407"/>
                <a:gd name="connsiteY10" fmla="*/ 395020 h 3562502"/>
                <a:gd name="connsiteX11" fmla="*/ 4462272 w 7366407"/>
                <a:gd name="connsiteY11" fmla="*/ 7315 h 3562502"/>
                <a:gd name="connsiteX12" fmla="*/ 5113325 w 7366407"/>
                <a:gd name="connsiteY12" fmla="*/ 482803 h 3562502"/>
                <a:gd name="connsiteX13" fmla="*/ 4140402 w 7366407"/>
                <a:gd name="connsiteY13" fmla="*/ 1880007 h 3562502"/>
                <a:gd name="connsiteX14" fmla="*/ 5498920 w 7366407"/>
                <a:gd name="connsiteY14" fmla="*/ 1867642 h 3562502"/>
                <a:gd name="connsiteX15" fmla="*/ 5793639 w 7366407"/>
                <a:gd name="connsiteY15" fmla="*/ 2245766 h 3562502"/>
                <a:gd name="connsiteX16" fmla="*/ 6005780 w 7366407"/>
                <a:gd name="connsiteY16" fmla="*/ 0 h 3562502"/>
                <a:gd name="connsiteX17" fmla="*/ 6269127 w 7366407"/>
                <a:gd name="connsiteY17" fmla="*/ 3533241 h 3562502"/>
                <a:gd name="connsiteX18" fmla="*/ 6590995 w 7366407"/>
                <a:gd name="connsiteY18" fmla="*/ 1250899 h 3562502"/>
                <a:gd name="connsiteX19" fmla="*/ 6686093 w 7366407"/>
                <a:gd name="connsiteY19" fmla="*/ 1894636 h 3562502"/>
                <a:gd name="connsiteX20" fmla="*/ 7366407 w 7366407"/>
                <a:gd name="connsiteY20" fmla="*/ 1894637 h 3562502"/>
                <a:gd name="connsiteX0" fmla="*/ 0 w 7366407"/>
                <a:gd name="connsiteY0" fmla="*/ 1872690 h 3562502"/>
                <a:gd name="connsiteX1" fmla="*/ 907085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799539 w 7366407"/>
                <a:gd name="connsiteY5" fmla="*/ 2223820 h 3562502"/>
                <a:gd name="connsiteX6" fmla="*/ 2038831 w 7366407"/>
                <a:gd name="connsiteY6" fmla="*/ 1874957 h 3562502"/>
                <a:gd name="connsiteX7" fmla="*/ 3457980 w 7366407"/>
                <a:gd name="connsiteY7" fmla="*/ 1889588 h 3562502"/>
                <a:gd name="connsiteX8" fmla="*/ 2472538 w 7366407"/>
                <a:gd name="connsiteY8" fmla="*/ 416966 h 3562502"/>
                <a:gd name="connsiteX9" fmla="*/ 3160166 w 7366407"/>
                <a:gd name="connsiteY9" fmla="*/ 21945 h 3562502"/>
                <a:gd name="connsiteX10" fmla="*/ 3803904 w 7366407"/>
                <a:gd name="connsiteY10" fmla="*/ 395020 h 3562502"/>
                <a:gd name="connsiteX11" fmla="*/ 4462272 w 7366407"/>
                <a:gd name="connsiteY11" fmla="*/ 7315 h 3562502"/>
                <a:gd name="connsiteX12" fmla="*/ 5113325 w 7366407"/>
                <a:gd name="connsiteY12" fmla="*/ 482803 h 3562502"/>
                <a:gd name="connsiteX13" fmla="*/ 4140402 w 7366407"/>
                <a:gd name="connsiteY13" fmla="*/ 1880007 h 3562502"/>
                <a:gd name="connsiteX14" fmla="*/ 5498920 w 7366407"/>
                <a:gd name="connsiteY14" fmla="*/ 1867642 h 3562502"/>
                <a:gd name="connsiteX15" fmla="*/ 5793639 w 7366407"/>
                <a:gd name="connsiteY15" fmla="*/ 2245766 h 3562502"/>
                <a:gd name="connsiteX16" fmla="*/ 6005780 w 7366407"/>
                <a:gd name="connsiteY16" fmla="*/ 0 h 3562502"/>
                <a:gd name="connsiteX17" fmla="*/ 6269127 w 7366407"/>
                <a:gd name="connsiteY17" fmla="*/ 3533241 h 3562502"/>
                <a:gd name="connsiteX18" fmla="*/ 6590995 w 7366407"/>
                <a:gd name="connsiteY18" fmla="*/ 1250899 h 3562502"/>
                <a:gd name="connsiteX19" fmla="*/ 6686093 w 7366407"/>
                <a:gd name="connsiteY19" fmla="*/ 1894636 h 3562502"/>
                <a:gd name="connsiteX20" fmla="*/ 7366407 w 7366407"/>
                <a:gd name="connsiteY20" fmla="*/ 1894637 h 3562502"/>
                <a:gd name="connsiteX0" fmla="*/ 0 w 7366407"/>
                <a:gd name="connsiteY0" fmla="*/ 1872690 h 3562502"/>
                <a:gd name="connsiteX1" fmla="*/ 907085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865376 w 7366407"/>
                <a:gd name="connsiteY5" fmla="*/ 2238450 h 3562502"/>
                <a:gd name="connsiteX6" fmla="*/ 2038831 w 7366407"/>
                <a:gd name="connsiteY6" fmla="*/ 1874957 h 3562502"/>
                <a:gd name="connsiteX7" fmla="*/ 3457980 w 7366407"/>
                <a:gd name="connsiteY7" fmla="*/ 1889588 h 3562502"/>
                <a:gd name="connsiteX8" fmla="*/ 2472538 w 7366407"/>
                <a:gd name="connsiteY8" fmla="*/ 416966 h 3562502"/>
                <a:gd name="connsiteX9" fmla="*/ 3160166 w 7366407"/>
                <a:gd name="connsiteY9" fmla="*/ 21945 h 3562502"/>
                <a:gd name="connsiteX10" fmla="*/ 3803904 w 7366407"/>
                <a:gd name="connsiteY10" fmla="*/ 395020 h 3562502"/>
                <a:gd name="connsiteX11" fmla="*/ 4462272 w 7366407"/>
                <a:gd name="connsiteY11" fmla="*/ 7315 h 3562502"/>
                <a:gd name="connsiteX12" fmla="*/ 5113325 w 7366407"/>
                <a:gd name="connsiteY12" fmla="*/ 482803 h 3562502"/>
                <a:gd name="connsiteX13" fmla="*/ 4140402 w 7366407"/>
                <a:gd name="connsiteY13" fmla="*/ 1880007 h 3562502"/>
                <a:gd name="connsiteX14" fmla="*/ 5498920 w 7366407"/>
                <a:gd name="connsiteY14" fmla="*/ 1867642 h 3562502"/>
                <a:gd name="connsiteX15" fmla="*/ 5793639 w 7366407"/>
                <a:gd name="connsiteY15" fmla="*/ 2245766 h 3562502"/>
                <a:gd name="connsiteX16" fmla="*/ 6005780 w 7366407"/>
                <a:gd name="connsiteY16" fmla="*/ 0 h 3562502"/>
                <a:gd name="connsiteX17" fmla="*/ 6269127 w 7366407"/>
                <a:gd name="connsiteY17" fmla="*/ 3533241 h 3562502"/>
                <a:gd name="connsiteX18" fmla="*/ 6590995 w 7366407"/>
                <a:gd name="connsiteY18" fmla="*/ 1250899 h 3562502"/>
                <a:gd name="connsiteX19" fmla="*/ 6686093 w 7366407"/>
                <a:gd name="connsiteY19" fmla="*/ 1894636 h 3562502"/>
                <a:gd name="connsiteX20" fmla="*/ 7366407 w 7366407"/>
                <a:gd name="connsiteY20" fmla="*/ 1894637 h 3562502"/>
                <a:gd name="connsiteX0" fmla="*/ 0 w 7366407"/>
                <a:gd name="connsiteY0" fmla="*/ 1872690 h 3562502"/>
                <a:gd name="connsiteX1" fmla="*/ 907085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865376 w 7366407"/>
                <a:gd name="connsiteY5" fmla="*/ 2238450 h 3562502"/>
                <a:gd name="connsiteX6" fmla="*/ 2038831 w 7366407"/>
                <a:gd name="connsiteY6" fmla="*/ 1874957 h 3562502"/>
                <a:gd name="connsiteX7" fmla="*/ 3457980 w 7366407"/>
                <a:gd name="connsiteY7" fmla="*/ 1889588 h 3562502"/>
                <a:gd name="connsiteX8" fmla="*/ 2472538 w 7366407"/>
                <a:gd name="connsiteY8" fmla="*/ 416966 h 3562502"/>
                <a:gd name="connsiteX9" fmla="*/ 3160166 w 7366407"/>
                <a:gd name="connsiteY9" fmla="*/ 21945 h 3562502"/>
                <a:gd name="connsiteX10" fmla="*/ 3803904 w 7366407"/>
                <a:gd name="connsiteY10" fmla="*/ 395020 h 3562502"/>
                <a:gd name="connsiteX11" fmla="*/ 4462272 w 7366407"/>
                <a:gd name="connsiteY11" fmla="*/ 7315 h 3562502"/>
                <a:gd name="connsiteX12" fmla="*/ 5113325 w 7366407"/>
                <a:gd name="connsiteY12" fmla="*/ 482803 h 3562502"/>
                <a:gd name="connsiteX13" fmla="*/ 4140402 w 7366407"/>
                <a:gd name="connsiteY13" fmla="*/ 1880007 h 3562502"/>
                <a:gd name="connsiteX14" fmla="*/ 5498920 w 7366407"/>
                <a:gd name="connsiteY14" fmla="*/ 1867642 h 3562502"/>
                <a:gd name="connsiteX15" fmla="*/ 5720487 w 7366407"/>
                <a:gd name="connsiteY15" fmla="*/ 2238450 h 3562502"/>
                <a:gd name="connsiteX16" fmla="*/ 6005780 w 7366407"/>
                <a:gd name="connsiteY16" fmla="*/ 0 h 3562502"/>
                <a:gd name="connsiteX17" fmla="*/ 6269127 w 7366407"/>
                <a:gd name="connsiteY17" fmla="*/ 3533241 h 3562502"/>
                <a:gd name="connsiteX18" fmla="*/ 6590995 w 7366407"/>
                <a:gd name="connsiteY18" fmla="*/ 1250899 h 3562502"/>
                <a:gd name="connsiteX19" fmla="*/ 6686093 w 7366407"/>
                <a:gd name="connsiteY19" fmla="*/ 1894636 h 3562502"/>
                <a:gd name="connsiteX20" fmla="*/ 7366407 w 7366407"/>
                <a:gd name="connsiteY20" fmla="*/ 1894637 h 3562502"/>
                <a:gd name="connsiteX0" fmla="*/ 0 w 7366407"/>
                <a:gd name="connsiteY0" fmla="*/ 1872690 h 3562502"/>
                <a:gd name="connsiteX1" fmla="*/ 907085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865376 w 7366407"/>
                <a:gd name="connsiteY5" fmla="*/ 2238450 h 3562502"/>
                <a:gd name="connsiteX6" fmla="*/ 2038831 w 7366407"/>
                <a:gd name="connsiteY6" fmla="*/ 1874957 h 3562502"/>
                <a:gd name="connsiteX7" fmla="*/ 3457980 w 7366407"/>
                <a:gd name="connsiteY7" fmla="*/ 1889588 h 3562502"/>
                <a:gd name="connsiteX8" fmla="*/ 2472538 w 7366407"/>
                <a:gd name="connsiteY8" fmla="*/ 416966 h 3562502"/>
                <a:gd name="connsiteX9" fmla="*/ 3160166 w 7366407"/>
                <a:gd name="connsiteY9" fmla="*/ 21945 h 3562502"/>
                <a:gd name="connsiteX10" fmla="*/ 3803904 w 7366407"/>
                <a:gd name="connsiteY10" fmla="*/ 395020 h 3562502"/>
                <a:gd name="connsiteX11" fmla="*/ 4462272 w 7366407"/>
                <a:gd name="connsiteY11" fmla="*/ 7315 h 3562502"/>
                <a:gd name="connsiteX12" fmla="*/ 5113325 w 7366407"/>
                <a:gd name="connsiteY12" fmla="*/ 482803 h 3562502"/>
                <a:gd name="connsiteX13" fmla="*/ 4140402 w 7366407"/>
                <a:gd name="connsiteY13" fmla="*/ 1880007 h 3562502"/>
                <a:gd name="connsiteX14" fmla="*/ 5498920 w 7366407"/>
                <a:gd name="connsiteY14" fmla="*/ 1896902 h 3562502"/>
                <a:gd name="connsiteX15" fmla="*/ 5720487 w 7366407"/>
                <a:gd name="connsiteY15" fmla="*/ 2238450 h 3562502"/>
                <a:gd name="connsiteX16" fmla="*/ 6005780 w 7366407"/>
                <a:gd name="connsiteY16" fmla="*/ 0 h 3562502"/>
                <a:gd name="connsiteX17" fmla="*/ 6269127 w 7366407"/>
                <a:gd name="connsiteY17" fmla="*/ 3533241 h 3562502"/>
                <a:gd name="connsiteX18" fmla="*/ 6590995 w 7366407"/>
                <a:gd name="connsiteY18" fmla="*/ 1250899 h 3562502"/>
                <a:gd name="connsiteX19" fmla="*/ 6686093 w 7366407"/>
                <a:gd name="connsiteY19" fmla="*/ 1894636 h 3562502"/>
                <a:gd name="connsiteX20" fmla="*/ 7366407 w 7366407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16966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13325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16966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13325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16966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13325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16966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13325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16966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13325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16966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60857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30905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30905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7479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7479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7479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7479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7479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7479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7479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43277 w 7454190"/>
                <a:gd name="connsiteY8" fmla="*/ 490118 h 3562502"/>
                <a:gd name="connsiteX9" fmla="*/ 317479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43277 w 7454190"/>
                <a:gd name="connsiteY8" fmla="*/ 490118 h 3562502"/>
                <a:gd name="connsiteX9" fmla="*/ 317479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43277 w 7454190"/>
                <a:gd name="connsiteY8" fmla="*/ 490118 h 3562502"/>
                <a:gd name="connsiteX9" fmla="*/ 317479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4097 h 3563909"/>
                <a:gd name="connsiteX1" fmla="*/ 907085 w 7454190"/>
                <a:gd name="connsiteY1" fmla="*/ 1866783 h 3563909"/>
                <a:gd name="connsiteX2" fmla="*/ 1009498 w 7454190"/>
                <a:gd name="connsiteY2" fmla="*/ 1237676 h 3563909"/>
                <a:gd name="connsiteX3" fmla="*/ 1294790 w 7454190"/>
                <a:gd name="connsiteY3" fmla="*/ 3563909 h 3563909"/>
                <a:gd name="connsiteX4" fmla="*/ 1587398 w 7454190"/>
                <a:gd name="connsiteY4" fmla="*/ 16037 h 3563909"/>
                <a:gd name="connsiteX5" fmla="*/ 1865376 w 7454190"/>
                <a:gd name="connsiteY5" fmla="*/ 2239857 h 3563909"/>
                <a:gd name="connsiteX6" fmla="*/ 2038831 w 7454190"/>
                <a:gd name="connsiteY6" fmla="*/ 1876364 h 3563909"/>
                <a:gd name="connsiteX7" fmla="*/ 3457980 w 7454190"/>
                <a:gd name="connsiteY7" fmla="*/ 1890995 h 3563909"/>
                <a:gd name="connsiteX8" fmla="*/ 2443277 w 7454190"/>
                <a:gd name="connsiteY8" fmla="*/ 491525 h 3563909"/>
                <a:gd name="connsiteX9" fmla="*/ 3043123 w 7454190"/>
                <a:gd name="connsiteY9" fmla="*/ 1407 h 3563909"/>
                <a:gd name="connsiteX10" fmla="*/ 3803904 w 7454190"/>
                <a:gd name="connsiteY10" fmla="*/ 396427 h 3563909"/>
                <a:gd name="connsiteX11" fmla="*/ 4462272 w 7454190"/>
                <a:gd name="connsiteY11" fmla="*/ 8722 h 3563909"/>
                <a:gd name="connsiteX12" fmla="*/ 5171847 w 7454190"/>
                <a:gd name="connsiteY12" fmla="*/ 484210 h 3563909"/>
                <a:gd name="connsiteX13" fmla="*/ 4140402 w 7454190"/>
                <a:gd name="connsiteY13" fmla="*/ 1881414 h 3563909"/>
                <a:gd name="connsiteX14" fmla="*/ 5498920 w 7454190"/>
                <a:gd name="connsiteY14" fmla="*/ 1898309 h 3563909"/>
                <a:gd name="connsiteX15" fmla="*/ 5720487 w 7454190"/>
                <a:gd name="connsiteY15" fmla="*/ 2239857 h 3563909"/>
                <a:gd name="connsiteX16" fmla="*/ 6005780 w 7454190"/>
                <a:gd name="connsiteY16" fmla="*/ 1407 h 3563909"/>
                <a:gd name="connsiteX17" fmla="*/ 6269127 w 7454190"/>
                <a:gd name="connsiteY17" fmla="*/ 3534648 h 3563909"/>
                <a:gd name="connsiteX18" fmla="*/ 6590995 w 7454190"/>
                <a:gd name="connsiteY18" fmla="*/ 1252306 h 3563909"/>
                <a:gd name="connsiteX19" fmla="*/ 6686093 w 7454190"/>
                <a:gd name="connsiteY19" fmla="*/ 1896043 h 3563909"/>
                <a:gd name="connsiteX20" fmla="*/ 7454190 w 7454190"/>
                <a:gd name="connsiteY20" fmla="*/ 1896044 h 3563909"/>
                <a:gd name="connsiteX0" fmla="*/ 0 w 7454190"/>
                <a:gd name="connsiteY0" fmla="*/ 1874097 h 3563909"/>
                <a:gd name="connsiteX1" fmla="*/ 907085 w 7454190"/>
                <a:gd name="connsiteY1" fmla="*/ 1866783 h 3563909"/>
                <a:gd name="connsiteX2" fmla="*/ 1009498 w 7454190"/>
                <a:gd name="connsiteY2" fmla="*/ 1237676 h 3563909"/>
                <a:gd name="connsiteX3" fmla="*/ 1294790 w 7454190"/>
                <a:gd name="connsiteY3" fmla="*/ 3563909 h 3563909"/>
                <a:gd name="connsiteX4" fmla="*/ 1587398 w 7454190"/>
                <a:gd name="connsiteY4" fmla="*/ 16037 h 3563909"/>
                <a:gd name="connsiteX5" fmla="*/ 1865376 w 7454190"/>
                <a:gd name="connsiteY5" fmla="*/ 2239857 h 3563909"/>
                <a:gd name="connsiteX6" fmla="*/ 2038831 w 7454190"/>
                <a:gd name="connsiteY6" fmla="*/ 1876364 h 3563909"/>
                <a:gd name="connsiteX7" fmla="*/ 3457980 w 7454190"/>
                <a:gd name="connsiteY7" fmla="*/ 1890995 h 3563909"/>
                <a:gd name="connsiteX8" fmla="*/ 2443277 w 7454190"/>
                <a:gd name="connsiteY8" fmla="*/ 491525 h 3563909"/>
                <a:gd name="connsiteX9" fmla="*/ 3043123 w 7454190"/>
                <a:gd name="connsiteY9" fmla="*/ 1407 h 3563909"/>
                <a:gd name="connsiteX10" fmla="*/ 3803904 w 7454190"/>
                <a:gd name="connsiteY10" fmla="*/ 396427 h 3563909"/>
                <a:gd name="connsiteX11" fmla="*/ 4586631 w 7454190"/>
                <a:gd name="connsiteY11" fmla="*/ 23352 h 3563909"/>
                <a:gd name="connsiteX12" fmla="*/ 5171847 w 7454190"/>
                <a:gd name="connsiteY12" fmla="*/ 484210 h 3563909"/>
                <a:gd name="connsiteX13" fmla="*/ 4140402 w 7454190"/>
                <a:gd name="connsiteY13" fmla="*/ 1881414 h 3563909"/>
                <a:gd name="connsiteX14" fmla="*/ 5498920 w 7454190"/>
                <a:gd name="connsiteY14" fmla="*/ 1898309 h 3563909"/>
                <a:gd name="connsiteX15" fmla="*/ 5720487 w 7454190"/>
                <a:gd name="connsiteY15" fmla="*/ 2239857 h 3563909"/>
                <a:gd name="connsiteX16" fmla="*/ 6005780 w 7454190"/>
                <a:gd name="connsiteY16" fmla="*/ 1407 h 3563909"/>
                <a:gd name="connsiteX17" fmla="*/ 6269127 w 7454190"/>
                <a:gd name="connsiteY17" fmla="*/ 3534648 h 3563909"/>
                <a:gd name="connsiteX18" fmla="*/ 6590995 w 7454190"/>
                <a:gd name="connsiteY18" fmla="*/ 1252306 h 3563909"/>
                <a:gd name="connsiteX19" fmla="*/ 6686093 w 7454190"/>
                <a:gd name="connsiteY19" fmla="*/ 1896043 h 3563909"/>
                <a:gd name="connsiteX20" fmla="*/ 7454190 w 7454190"/>
                <a:gd name="connsiteY20" fmla="*/ 1896044 h 3563909"/>
                <a:gd name="connsiteX0" fmla="*/ 0 w 7454190"/>
                <a:gd name="connsiteY0" fmla="*/ 1874097 h 3563909"/>
                <a:gd name="connsiteX1" fmla="*/ 907085 w 7454190"/>
                <a:gd name="connsiteY1" fmla="*/ 1866783 h 3563909"/>
                <a:gd name="connsiteX2" fmla="*/ 1009498 w 7454190"/>
                <a:gd name="connsiteY2" fmla="*/ 1237676 h 3563909"/>
                <a:gd name="connsiteX3" fmla="*/ 1294790 w 7454190"/>
                <a:gd name="connsiteY3" fmla="*/ 3563909 h 3563909"/>
                <a:gd name="connsiteX4" fmla="*/ 1587398 w 7454190"/>
                <a:gd name="connsiteY4" fmla="*/ 16037 h 3563909"/>
                <a:gd name="connsiteX5" fmla="*/ 1865376 w 7454190"/>
                <a:gd name="connsiteY5" fmla="*/ 2239857 h 3563909"/>
                <a:gd name="connsiteX6" fmla="*/ 2038831 w 7454190"/>
                <a:gd name="connsiteY6" fmla="*/ 1876364 h 3563909"/>
                <a:gd name="connsiteX7" fmla="*/ 3457980 w 7454190"/>
                <a:gd name="connsiteY7" fmla="*/ 1890995 h 3563909"/>
                <a:gd name="connsiteX8" fmla="*/ 2443277 w 7454190"/>
                <a:gd name="connsiteY8" fmla="*/ 491525 h 3563909"/>
                <a:gd name="connsiteX9" fmla="*/ 3043123 w 7454190"/>
                <a:gd name="connsiteY9" fmla="*/ 1407 h 3563909"/>
                <a:gd name="connsiteX10" fmla="*/ 3803904 w 7454190"/>
                <a:gd name="connsiteY10" fmla="*/ 396427 h 3563909"/>
                <a:gd name="connsiteX11" fmla="*/ 4586631 w 7454190"/>
                <a:gd name="connsiteY11" fmla="*/ 23352 h 3563909"/>
                <a:gd name="connsiteX12" fmla="*/ 5171847 w 7454190"/>
                <a:gd name="connsiteY12" fmla="*/ 484210 h 3563909"/>
                <a:gd name="connsiteX13" fmla="*/ 4140402 w 7454190"/>
                <a:gd name="connsiteY13" fmla="*/ 1881414 h 3563909"/>
                <a:gd name="connsiteX14" fmla="*/ 5498920 w 7454190"/>
                <a:gd name="connsiteY14" fmla="*/ 1898309 h 3563909"/>
                <a:gd name="connsiteX15" fmla="*/ 5720487 w 7454190"/>
                <a:gd name="connsiteY15" fmla="*/ 2239857 h 3563909"/>
                <a:gd name="connsiteX16" fmla="*/ 6005780 w 7454190"/>
                <a:gd name="connsiteY16" fmla="*/ 1407 h 3563909"/>
                <a:gd name="connsiteX17" fmla="*/ 6269127 w 7454190"/>
                <a:gd name="connsiteY17" fmla="*/ 3534648 h 3563909"/>
                <a:gd name="connsiteX18" fmla="*/ 6590995 w 7454190"/>
                <a:gd name="connsiteY18" fmla="*/ 1252306 h 3563909"/>
                <a:gd name="connsiteX19" fmla="*/ 6686093 w 7454190"/>
                <a:gd name="connsiteY19" fmla="*/ 1896043 h 3563909"/>
                <a:gd name="connsiteX20" fmla="*/ 7454190 w 7454190"/>
                <a:gd name="connsiteY20" fmla="*/ 1896044 h 3563909"/>
                <a:gd name="connsiteX0" fmla="*/ 0 w 7454190"/>
                <a:gd name="connsiteY0" fmla="*/ 1874097 h 3563909"/>
                <a:gd name="connsiteX1" fmla="*/ 907085 w 7454190"/>
                <a:gd name="connsiteY1" fmla="*/ 1866783 h 3563909"/>
                <a:gd name="connsiteX2" fmla="*/ 1009498 w 7454190"/>
                <a:gd name="connsiteY2" fmla="*/ 1237676 h 3563909"/>
                <a:gd name="connsiteX3" fmla="*/ 1294790 w 7454190"/>
                <a:gd name="connsiteY3" fmla="*/ 3563909 h 3563909"/>
                <a:gd name="connsiteX4" fmla="*/ 1587398 w 7454190"/>
                <a:gd name="connsiteY4" fmla="*/ 16037 h 3563909"/>
                <a:gd name="connsiteX5" fmla="*/ 1865376 w 7454190"/>
                <a:gd name="connsiteY5" fmla="*/ 2239857 h 3563909"/>
                <a:gd name="connsiteX6" fmla="*/ 2038831 w 7454190"/>
                <a:gd name="connsiteY6" fmla="*/ 1876364 h 3563909"/>
                <a:gd name="connsiteX7" fmla="*/ 3457980 w 7454190"/>
                <a:gd name="connsiteY7" fmla="*/ 1890995 h 3563909"/>
                <a:gd name="connsiteX8" fmla="*/ 2443277 w 7454190"/>
                <a:gd name="connsiteY8" fmla="*/ 491525 h 3563909"/>
                <a:gd name="connsiteX9" fmla="*/ 3043123 w 7454190"/>
                <a:gd name="connsiteY9" fmla="*/ 1407 h 3563909"/>
                <a:gd name="connsiteX10" fmla="*/ 3803904 w 7454190"/>
                <a:gd name="connsiteY10" fmla="*/ 396427 h 3563909"/>
                <a:gd name="connsiteX11" fmla="*/ 4586631 w 7454190"/>
                <a:gd name="connsiteY11" fmla="*/ 23352 h 3563909"/>
                <a:gd name="connsiteX12" fmla="*/ 5171847 w 7454190"/>
                <a:gd name="connsiteY12" fmla="*/ 484210 h 3563909"/>
                <a:gd name="connsiteX13" fmla="*/ 4140402 w 7454190"/>
                <a:gd name="connsiteY13" fmla="*/ 1881414 h 3563909"/>
                <a:gd name="connsiteX14" fmla="*/ 5498920 w 7454190"/>
                <a:gd name="connsiteY14" fmla="*/ 1898309 h 3563909"/>
                <a:gd name="connsiteX15" fmla="*/ 5720487 w 7454190"/>
                <a:gd name="connsiteY15" fmla="*/ 2239857 h 3563909"/>
                <a:gd name="connsiteX16" fmla="*/ 6005780 w 7454190"/>
                <a:gd name="connsiteY16" fmla="*/ 1407 h 3563909"/>
                <a:gd name="connsiteX17" fmla="*/ 6269127 w 7454190"/>
                <a:gd name="connsiteY17" fmla="*/ 3534648 h 3563909"/>
                <a:gd name="connsiteX18" fmla="*/ 6590995 w 7454190"/>
                <a:gd name="connsiteY18" fmla="*/ 1252306 h 3563909"/>
                <a:gd name="connsiteX19" fmla="*/ 6686093 w 7454190"/>
                <a:gd name="connsiteY19" fmla="*/ 1896043 h 3563909"/>
                <a:gd name="connsiteX20" fmla="*/ 7454190 w 7454190"/>
                <a:gd name="connsiteY20" fmla="*/ 1896044 h 3563909"/>
                <a:gd name="connsiteX0" fmla="*/ 0 w 7454190"/>
                <a:gd name="connsiteY0" fmla="*/ 1874097 h 3563909"/>
                <a:gd name="connsiteX1" fmla="*/ 907085 w 7454190"/>
                <a:gd name="connsiteY1" fmla="*/ 1866783 h 3563909"/>
                <a:gd name="connsiteX2" fmla="*/ 1009498 w 7454190"/>
                <a:gd name="connsiteY2" fmla="*/ 1237676 h 3563909"/>
                <a:gd name="connsiteX3" fmla="*/ 1294790 w 7454190"/>
                <a:gd name="connsiteY3" fmla="*/ 3563909 h 3563909"/>
                <a:gd name="connsiteX4" fmla="*/ 1587398 w 7454190"/>
                <a:gd name="connsiteY4" fmla="*/ 16037 h 3563909"/>
                <a:gd name="connsiteX5" fmla="*/ 1865376 w 7454190"/>
                <a:gd name="connsiteY5" fmla="*/ 2239857 h 3563909"/>
                <a:gd name="connsiteX6" fmla="*/ 2038831 w 7454190"/>
                <a:gd name="connsiteY6" fmla="*/ 1876364 h 3563909"/>
                <a:gd name="connsiteX7" fmla="*/ 3457980 w 7454190"/>
                <a:gd name="connsiteY7" fmla="*/ 1890995 h 3563909"/>
                <a:gd name="connsiteX8" fmla="*/ 2443277 w 7454190"/>
                <a:gd name="connsiteY8" fmla="*/ 491525 h 3563909"/>
                <a:gd name="connsiteX9" fmla="*/ 3043123 w 7454190"/>
                <a:gd name="connsiteY9" fmla="*/ 1407 h 3563909"/>
                <a:gd name="connsiteX10" fmla="*/ 3803904 w 7454190"/>
                <a:gd name="connsiteY10" fmla="*/ 396427 h 3563909"/>
                <a:gd name="connsiteX11" fmla="*/ 4586631 w 7454190"/>
                <a:gd name="connsiteY11" fmla="*/ 23352 h 3563909"/>
                <a:gd name="connsiteX12" fmla="*/ 5171847 w 7454190"/>
                <a:gd name="connsiteY12" fmla="*/ 484210 h 3563909"/>
                <a:gd name="connsiteX13" fmla="*/ 4140402 w 7454190"/>
                <a:gd name="connsiteY13" fmla="*/ 1881414 h 3563909"/>
                <a:gd name="connsiteX14" fmla="*/ 5498920 w 7454190"/>
                <a:gd name="connsiteY14" fmla="*/ 1898309 h 3563909"/>
                <a:gd name="connsiteX15" fmla="*/ 5720487 w 7454190"/>
                <a:gd name="connsiteY15" fmla="*/ 2239857 h 3563909"/>
                <a:gd name="connsiteX16" fmla="*/ 6005780 w 7454190"/>
                <a:gd name="connsiteY16" fmla="*/ 1407 h 3563909"/>
                <a:gd name="connsiteX17" fmla="*/ 6269127 w 7454190"/>
                <a:gd name="connsiteY17" fmla="*/ 3534648 h 3563909"/>
                <a:gd name="connsiteX18" fmla="*/ 6590995 w 7454190"/>
                <a:gd name="connsiteY18" fmla="*/ 1252306 h 3563909"/>
                <a:gd name="connsiteX19" fmla="*/ 6686093 w 7454190"/>
                <a:gd name="connsiteY19" fmla="*/ 1896043 h 3563909"/>
                <a:gd name="connsiteX20" fmla="*/ 7454190 w 7454190"/>
                <a:gd name="connsiteY20" fmla="*/ 1896044 h 3563909"/>
                <a:gd name="connsiteX0" fmla="*/ 0 w 7454190"/>
                <a:gd name="connsiteY0" fmla="*/ 1874097 h 3563909"/>
                <a:gd name="connsiteX1" fmla="*/ 907085 w 7454190"/>
                <a:gd name="connsiteY1" fmla="*/ 1866783 h 3563909"/>
                <a:gd name="connsiteX2" fmla="*/ 1009498 w 7454190"/>
                <a:gd name="connsiteY2" fmla="*/ 1237676 h 3563909"/>
                <a:gd name="connsiteX3" fmla="*/ 1294790 w 7454190"/>
                <a:gd name="connsiteY3" fmla="*/ 3563909 h 3563909"/>
                <a:gd name="connsiteX4" fmla="*/ 1587398 w 7454190"/>
                <a:gd name="connsiteY4" fmla="*/ 16037 h 3563909"/>
                <a:gd name="connsiteX5" fmla="*/ 1865376 w 7454190"/>
                <a:gd name="connsiteY5" fmla="*/ 2239857 h 3563909"/>
                <a:gd name="connsiteX6" fmla="*/ 2038831 w 7454190"/>
                <a:gd name="connsiteY6" fmla="*/ 1876364 h 3563909"/>
                <a:gd name="connsiteX7" fmla="*/ 3457980 w 7454190"/>
                <a:gd name="connsiteY7" fmla="*/ 1890995 h 3563909"/>
                <a:gd name="connsiteX8" fmla="*/ 2443277 w 7454190"/>
                <a:gd name="connsiteY8" fmla="*/ 491525 h 3563909"/>
                <a:gd name="connsiteX9" fmla="*/ 3043123 w 7454190"/>
                <a:gd name="connsiteY9" fmla="*/ 1407 h 3563909"/>
                <a:gd name="connsiteX10" fmla="*/ 3803904 w 7454190"/>
                <a:gd name="connsiteY10" fmla="*/ 396427 h 3563909"/>
                <a:gd name="connsiteX11" fmla="*/ 4586631 w 7454190"/>
                <a:gd name="connsiteY11" fmla="*/ 23352 h 3563909"/>
                <a:gd name="connsiteX12" fmla="*/ 5171847 w 7454190"/>
                <a:gd name="connsiteY12" fmla="*/ 484210 h 3563909"/>
                <a:gd name="connsiteX13" fmla="*/ 4140402 w 7454190"/>
                <a:gd name="connsiteY13" fmla="*/ 1881414 h 3563909"/>
                <a:gd name="connsiteX14" fmla="*/ 5498920 w 7454190"/>
                <a:gd name="connsiteY14" fmla="*/ 1898309 h 3563909"/>
                <a:gd name="connsiteX15" fmla="*/ 5720487 w 7454190"/>
                <a:gd name="connsiteY15" fmla="*/ 2239857 h 3563909"/>
                <a:gd name="connsiteX16" fmla="*/ 6005780 w 7454190"/>
                <a:gd name="connsiteY16" fmla="*/ 1407 h 3563909"/>
                <a:gd name="connsiteX17" fmla="*/ 6269127 w 7454190"/>
                <a:gd name="connsiteY17" fmla="*/ 3534648 h 3563909"/>
                <a:gd name="connsiteX18" fmla="*/ 6590995 w 7454190"/>
                <a:gd name="connsiteY18" fmla="*/ 1252306 h 3563909"/>
                <a:gd name="connsiteX19" fmla="*/ 6686093 w 7454190"/>
                <a:gd name="connsiteY19" fmla="*/ 1896043 h 3563909"/>
                <a:gd name="connsiteX20" fmla="*/ 7454190 w 7454190"/>
                <a:gd name="connsiteY20" fmla="*/ 1896044 h 3563909"/>
                <a:gd name="connsiteX0" fmla="*/ 0 w 7454190"/>
                <a:gd name="connsiteY0" fmla="*/ 1873451 h 3563263"/>
                <a:gd name="connsiteX1" fmla="*/ 907085 w 7454190"/>
                <a:gd name="connsiteY1" fmla="*/ 1866137 h 3563263"/>
                <a:gd name="connsiteX2" fmla="*/ 1009498 w 7454190"/>
                <a:gd name="connsiteY2" fmla="*/ 1237030 h 3563263"/>
                <a:gd name="connsiteX3" fmla="*/ 1294790 w 7454190"/>
                <a:gd name="connsiteY3" fmla="*/ 3563263 h 3563263"/>
                <a:gd name="connsiteX4" fmla="*/ 1587398 w 7454190"/>
                <a:gd name="connsiteY4" fmla="*/ 15391 h 3563263"/>
                <a:gd name="connsiteX5" fmla="*/ 1865376 w 7454190"/>
                <a:gd name="connsiteY5" fmla="*/ 2239211 h 3563263"/>
                <a:gd name="connsiteX6" fmla="*/ 2038831 w 7454190"/>
                <a:gd name="connsiteY6" fmla="*/ 1875718 h 3563263"/>
                <a:gd name="connsiteX7" fmla="*/ 3457980 w 7454190"/>
                <a:gd name="connsiteY7" fmla="*/ 1890349 h 3563263"/>
                <a:gd name="connsiteX8" fmla="*/ 2443277 w 7454190"/>
                <a:gd name="connsiteY8" fmla="*/ 490879 h 3563263"/>
                <a:gd name="connsiteX9" fmla="*/ 3043123 w 7454190"/>
                <a:gd name="connsiteY9" fmla="*/ 761 h 3563263"/>
                <a:gd name="connsiteX10" fmla="*/ 3803904 w 7454190"/>
                <a:gd name="connsiteY10" fmla="*/ 395781 h 3563263"/>
                <a:gd name="connsiteX11" fmla="*/ 4586631 w 7454190"/>
                <a:gd name="connsiteY11" fmla="*/ 22706 h 3563263"/>
                <a:gd name="connsiteX12" fmla="*/ 5171847 w 7454190"/>
                <a:gd name="connsiteY12" fmla="*/ 483564 h 3563263"/>
                <a:gd name="connsiteX13" fmla="*/ 4140402 w 7454190"/>
                <a:gd name="connsiteY13" fmla="*/ 1880768 h 3563263"/>
                <a:gd name="connsiteX14" fmla="*/ 5498920 w 7454190"/>
                <a:gd name="connsiteY14" fmla="*/ 1897663 h 3563263"/>
                <a:gd name="connsiteX15" fmla="*/ 5720487 w 7454190"/>
                <a:gd name="connsiteY15" fmla="*/ 2239211 h 3563263"/>
                <a:gd name="connsiteX16" fmla="*/ 6005780 w 7454190"/>
                <a:gd name="connsiteY16" fmla="*/ 761 h 3563263"/>
                <a:gd name="connsiteX17" fmla="*/ 6269127 w 7454190"/>
                <a:gd name="connsiteY17" fmla="*/ 3534002 h 3563263"/>
                <a:gd name="connsiteX18" fmla="*/ 6590995 w 7454190"/>
                <a:gd name="connsiteY18" fmla="*/ 1251660 h 3563263"/>
                <a:gd name="connsiteX19" fmla="*/ 6686093 w 7454190"/>
                <a:gd name="connsiteY19" fmla="*/ 1895397 h 3563263"/>
                <a:gd name="connsiteX20" fmla="*/ 7454190 w 7454190"/>
                <a:gd name="connsiteY20" fmla="*/ 1895398 h 3563263"/>
                <a:gd name="connsiteX0" fmla="*/ 0 w 7454190"/>
                <a:gd name="connsiteY0" fmla="*/ 1873451 h 3563263"/>
                <a:gd name="connsiteX1" fmla="*/ 907085 w 7454190"/>
                <a:gd name="connsiteY1" fmla="*/ 1866137 h 3563263"/>
                <a:gd name="connsiteX2" fmla="*/ 1009498 w 7454190"/>
                <a:gd name="connsiteY2" fmla="*/ 1237030 h 3563263"/>
                <a:gd name="connsiteX3" fmla="*/ 1294790 w 7454190"/>
                <a:gd name="connsiteY3" fmla="*/ 3563263 h 3563263"/>
                <a:gd name="connsiteX4" fmla="*/ 1587398 w 7454190"/>
                <a:gd name="connsiteY4" fmla="*/ 15391 h 3563263"/>
                <a:gd name="connsiteX5" fmla="*/ 1865376 w 7454190"/>
                <a:gd name="connsiteY5" fmla="*/ 2239211 h 3563263"/>
                <a:gd name="connsiteX6" fmla="*/ 2038831 w 7454190"/>
                <a:gd name="connsiteY6" fmla="*/ 1875718 h 3563263"/>
                <a:gd name="connsiteX7" fmla="*/ 3457980 w 7454190"/>
                <a:gd name="connsiteY7" fmla="*/ 1890349 h 3563263"/>
                <a:gd name="connsiteX8" fmla="*/ 2443277 w 7454190"/>
                <a:gd name="connsiteY8" fmla="*/ 490879 h 3563263"/>
                <a:gd name="connsiteX9" fmla="*/ 3043123 w 7454190"/>
                <a:gd name="connsiteY9" fmla="*/ 761 h 3563263"/>
                <a:gd name="connsiteX10" fmla="*/ 3803904 w 7454190"/>
                <a:gd name="connsiteY10" fmla="*/ 395781 h 3563263"/>
                <a:gd name="connsiteX11" fmla="*/ 4586631 w 7454190"/>
                <a:gd name="connsiteY11" fmla="*/ 22706 h 3563263"/>
                <a:gd name="connsiteX12" fmla="*/ 5171847 w 7454190"/>
                <a:gd name="connsiteY12" fmla="*/ 483564 h 3563263"/>
                <a:gd name="connsiteX13" fmla="*/ 4140402 w 7454190"/>
                <a:gd name="connsiteY13" fmla="*/ 1880768 h 3563263"/>
                <a:gd name="connsiteX14" fmla="*/ 5498920 w 7454190"/>
                <a:gd name="connsiteY14" fmla="*/ 1897663 h 3563263"/>
                <a:gd name="connsiteX15" fmla="*/ 5720487 w 7454190"/>
                <a:gd name="connsiteY15" fmla="*/ 2239211 h 3563263"/>
                <a:gd name="connsiteX16" fmla="*/ 6005780 w 7454190"/>
                <a:gd name="connsiteY16" fmla="*/ 761 h 3563263"/>
                <a:gd name="connsiteX17" fmla="*/ 6269127 w 7454190"/>
                <a:gd name="connsiteY17" fmla="*/ 3534002 h 3563263"/>
                <a:gd name="connsiteX18" fmla="*/ 6590995 w 7454190"/>
                <a:gd name="connsiteY18" fmla="*/ 1251660 h 3563263"/>
                <a:gd name="connsiteX19" fmla="*/ 6686093 w 7454190"/>
                <a:gd name="connsiteY19" fmla="*/ 1895397 h 3563263"/>
                <a:gd name="connsiteX20" fmla="*/ 7454190 w 7454190"/>
                <a:gd name="connsiteY20" fmla="*/ 1895398 h 3563263"/>
                <a:gd name="connsiteX0" fmla="*/ 0 w 7454190"/>
                <a:gd name="connsiteY0" fmla="*/ 1873451 h 3563263"/>
                <a:gd name="connsiteX1" fmla="*/ 907085 w 7454190"/>
                <a:gd name="connsiteY1" fmla="*/ 1866137 h 3563263"/>
                <a:gd name="connsiteX2" fmla="*/ 1009498 w 7454190"/>
                <a:gd name="connsiteY2" fmla="*/ 1237030 h 3563263"/>
                <a:gd name="connsiteX3" fmla="*/ 1294790 w 7454190"/>
                <a:gd name="connsiteY3" fmla="*/ 3563263 h 3563263"/>
                <a:gd name="connsiteX4" fmla="*/ 1587398 w 7454190"/>
                <a:gd name="connsiteY4" fmla="*/ 15391 h 3563263"/>
                <a:gd name="connsiteX5" fmla="*/ 1865376 w 7454190"/>
                <a:gd name="connsiteY5" fmla="*/ 2239211 h 3563263"/>
                <a:gd name="connsiteX6" fmla="*/ 2038831 w 7454190"/>
                <a:gd name="connsiteY6" fmla="*/ 1875718 h 3563263"/>
                <a:gd name="connsiteX7" fmla="*/ 3457980 w 7454190"/>
                <a:gd name="connsiteY7" fmla="*/ 1890349 h 3563263"/>
                <a:gd name="connsiteX8" fmla="*/ 2443277 w 7454190"/>
                <a:gd name="connsiteY8" fmla="*/ 490879 h 3563263"/>
                <a:gd name="connsiteX9" fmla="*/ 3043123 w 7454190"/>
                <a:gd name="connsiteY9" fmla="*/ 761 h 3563263"/>
                <a:gd name="connsiteX10" fmla="*/ 3803904 w 7454190"/>
                <a:gd name="connsiteY10" fmla="*/ 395781 h 3563263"/>
                <a:gd name="connsiteX11" fmla="*/ 4586631 w 7454190"/>
                <a:gd name="connsiteY11" fmla="*/ 22706 h 3563263"/>
                <a:gd name="connsiteX12" fmla="*/ 5171847 w 7454190"/>
                <a:gd name="connsiteY12" fmla="*/ 483564 h 3563263"/>
                <a:gd name="connsiteX13" fmla="*/ 4140402 w 7454190"/>
                <a:gd name="connsiteY13" fmla="*/ 1880768 h 3563263"/>
                <a:gd name="connsiteX14" fmla="*/ 5498920 w 7454190"/>
                <a:gd name="connsiteY14" fmla="*/ 1897663 h 3563263"/>
                <a:gd name="connsiteX15" fmla="*/ 5720487 w 7454190"/>
                <a:gd name="connsiteY15" fmla="*/ 2239211 h 3563263"/>
                <a:gd name="connsiteX16" fmla="*/ 6005780 w 7454190"/>
                <a:gd name="connsiteY16" fmla="*/ 761 h 3563263"/>
                <a:gd name="connsiteX17" fmla="*/ 6269127 w 7454190"/>
                <a:gd name="connsiteY17" fmla="*/ 3534002 h 3563263"/>
                <a:gd name="connsiteX18" fmla="*/ 6590995 w 7454190"/>
                <a:gd name="connsiteY18" fmla="*/ 1251660 h 3563263"/>
                <a:gd name="connsiteX19" fmla="*/ 6686093 w 7454190"/>
                <a:gd name="connsiteY19" fmla="*/ 1895397 h 3563263"/>
                <a:gd name="connsiteX20" fmla="*/ 7454190 w 7454190"/>
                <a:gd name="connsiteY20" fmla="*/ 1895398 h 3563263"/>
                <a:gd name="connsiteX0" fmla="*/ 0 w 9049317"/>
                <a:gd name="connsiteY0" fmla="*/ 1873451 h 3563263"/>
                <a:gd name="connsiteX1" fmla="*/ 907085 w 9049317"/>
                <a:gd name="connsiteY1" fmla="*/ 1866137 h 3563263"/>
                <a:gd name="connsiteX2" fmla="*/ 1009498 w 9049317"/>
                <a:gd name="connsiteY2" fmla="*/ 1237030 h 3563263"/>
                <a:gd name="connsiteX3" fmla="*/ 1294790 w 9049317"/>
                <a:gd name="connsiteY3" fmla="*/ 3563263 h 3563263"/>
                <a:gd name="connsiteX4" fmla="*/ 1587398 w 9049317"/>
                <a:gd name="connsiteY4" fmla="*/ 15391 h 3563263"/>
                <a:gd name="connsiteX5" fmla="*/ 1865376 w 9049317"/>
                <a:gd name="connsiteY5" fmla="*/ 2239211 h 3563263"/>
                <a:gd name="connsiteX6" fmla="*/ 2038831 w 9049317"/>
                <a:gd name="connsiteY6" fmla="*/ 1875718 h 3563263"/>
                <a:gd name="connsiteX7" fmla="*/ 3457980 w 9049317"/>
                <a:gd name="connsiteY7" fmla="*/ 1890349 h 3563263"/>
                <a:gd name="connsiteX8" fmla="*/ 2443277 w 9049317"/>
                <a:gd name="connsiteY8" fmla="*/ 490879 h 3563263"/>
                <a:gd name="connsiteX9" fmla="*/ 3043123 w 9049317"/>
                <a:gd name="connsiteY9" fmla="*/ 761 h 3563263"/>
                <a:gd name="connsiteX10" fmla="*/ 3803904 w 9049317"/>
                <a:gd name="connsiteY10" fmla="*/ 395781 h 3563263"/>
                <a:gd name="connsiteX11" fmla="*/ 4586631 w 9049317"/>
                <a:gd name="connsiteY11" fmla="*/ 22706 h 3563263"/>
                <a:gd name="connsiteX12" fmla="*/ 5171847 w 9049317"/>
                <a:gd name="connsiteY12" fmla="*/ 483564 h 3563263"/>
                <a:gd name="connsiteX13" fmla="*/ 4140402 w 9049317"/>
                <a:gd name="connsiteY13" fmla="*/ 1880768 h 3563263"/>
                <a:gd name="connsiteX14" fmla="*/ 5498920 w 9049317"/>
                <a:gd name="connsiteY14" fmla="*/ 1897663 h 3563263"/>
                <a:gd name="connsiteX15" fmla="*/ 5720487 w 9049317"/>
                <a:gd name="connsiteY15" fmla="*/ 2239211 h 3563263"/>
                <a:gd name="connsiteX16" fmla="*/ 6005780 w 9049317"/>
                <a:gd name="connsiteY16" fmla="*/ 761 h 3563263"/>
                <a:gd name="connsiteX17" fmla="*/ 6269127 w 9049317"/>
                <a:gd name="connsiteY17" fmla="*/ 3534002 h 3563263"/>
                <a:gd name="connsiteX18" fmla="*/ 6590995 w 9049317"/>
                <a:gd name="connsiteY18" fmla="*/ 1251660 h 3563263"/>
                <a:gd name="connsiteX19" fmla="*/ 6686093 w 9049317"/>
                <a:gd name="connsiteY19" fmla="*/ 1895397 h 3563263"/>
                <a:gd name="connsiteX20" fmla="*/ 9049317 w 9049317"/>
                <a:gd name="connsiteY20" fmla="*/ 1903256 h 3563263"/>
                <a:gd name="connsiteX0" fmla="*/ 0 w 9151469"/>
                <a:gd name="connsiteY0" fmla="*/ 1873451 h 3563263"/>
                <a:gd name="connsiteX1" fmla="*/ 907085 w 9151469"/>
                <a:gd name="connsiteY1" fmla="*/ 1866137 h 3563263"/>
                <a:gd name="connsiteX2" fmla="*/ 1009498 w 9151469"/>
                <a:gd name="connsiteY2" fmla="*/ 1237030 h 3563263"/>
                <a:gd name="connsiteX3" fmla="*/ 1294790 w 9151469"/>
                <a:gd name="connsiteY3" fmla="*/ 3563263 h 3563263"/>
                <a:gd name="connsiteX4" fmla="*/ 1587398 w 9151469"/>
                <a:gd name="connsiteY4" fmla="*/ 15391 h 3563263"/>
                <a:gd name="connsiteX5" fmla="*/ 1865376 w 9151469"/>
                <a:gd name="connsiteY5" fmla="*/ 2239211 h 3563263"/>
                <a:gd name="connsiteX6" fmla="*/ 2038831 w 9151469"/>
                <a:gd name="connsiteY6" fmla="*/ 1875718 h 3563263"/>
                <a:gd name="connsiteX7" fmla="*/ 3457980 w 9151469"/>
                <a:gd name="connsiteY7" fmla="*/ 1890349 h 3563263"/>
                <a:gd name="connsiteX8" fmla="*/ 2443277 w 9151469"/>
                <a:gd name="connsiteY8" fmla="*/ 490879 h 3563263"/>
                <a:gd name="connsiteX9" fmla="*/ 3043123 w 9151469"/>
                <a:gd name="connsiteY9" fmla="*/ 761 h 3563263"/>
                <a:gd name="connsiteX10" fmla="*/ 3803904 w 9151469"/>
                <a:gd name="connsiteY10" fmla="*/ 395781 h 3563263"/>
                <a:gd name="connsiteX11" fmla="*/ 4586631 w 9151469"/>
                <a:gd name="connsiteY11" fmla="*/ 22706 h 3563263"/>
                <a:gd name="connsiteX12" fmla="*/ 5171847 w 9151469"/>
                <a:gd name="connsiteY12" fmla="*/ 483564 h 3563263"/>
                <a:gd name="connsiteX13" fmla="*/ 4140402 w 9151469"/>
                <a:gd name="connsiteY13" fmla="*/ 1880768 h 3563263"/>
                <a:gd name="connsiteX14" fmla="*/ 5498920 w 9151469"/>
                <a:gd name="connsiteY14" fmla="*/ 1897663 h 3563263"/>
                <a:gd name="connsiteX15" fmla="*/ 5720487 w 9151469"/>
                <a:gd name="connsiteY15" fmla="*/ 2239211 h 3563263"/>
                <a:gd name="connsiteX16" fmla="*/ 6005780 w 9151469"/>
                <a:gd name="connsiteY16" fmla="*/ 761 h 3563263"/>
                <a:gd name="connsiteX17" fmla="*/ 6269127 w 9151469"/>
                <a:gd name="connsiteY17" fmla="*/ 3534002 h 3563263"/>
                <a:gd name="connsiteX18" fmla="*/ 6590995 w 9151469"/>
                <a:gd name="connsiteY18" fmla="*/ 1251660 h 3563263"/>
                <a:gd name="connsiteX19" fmla="*/ 6686093 w 9151469"/>
                <a:gd name="connsiteY19" fmla="*/ 1895397 h 3563263"/>
                <a:gd name="connsiteX20" fmla="*/ 9151469 w 9151469"/>
                <a:gd name="connsiteY20" fmla="*/ 1903256 h 3563263"/>
                <a:gd name="connsiteX0" fmla="*/ 0 w 9088607"/>
                <a:gd name="connsiteY0" fmla="*/ 1873451 h 3563263"/>
                <a:gd name="connsiteX1" fmla="*/ 907085 w 9088607"/>
                <a:gd name="connsiteY1" fmla="*/ 1866137 h 3563263"/>
                <a:gd name="connsiteX2" fmla="*/ 1009498 w 9088607"/>
                <a:gd name="connsiteY2" fmla="*/ 1237030 h 3563263"/>
                <a:gd name="connsiteX3" fmla="*/ 1294790 w 9088607"/>
                <a:gd name="connsiteY3" fmla="*/ 3563263 h 3563263"/>
                <a:gd name="connsiteX4" fmla="*/ 1587398 w 9088607"/>
                <a:gd name="connsiteY4" fmla="*/ 15391 h 3563263"/>
                <a:gd name="connsiteX5" fmla="*/ 1865376 w 9088607"/>
                <a:gd name="connsiteY5" fmla="*/ 2239211 h 3563263"/>
                <a:gd name="connsiteX6" fmla="*/ 2038831 w 9088607"/>
                <a:gd name="connsiteY6" fmla="*/ 1875718 h 3563263"/>
                <a:gd name="connsiteX7" fmla="*/ 3457980 w 9088607"/>
                <a:gd name="connsiteY7" fmla="*/ 1890349 h 3563263"/>
                <a:gd name="connsiteX8" fmla="*/ 2443277 w 9088607"/>
                <a:gd name="connsiteY8" fmla="*/ 490879 h 3563263"/>
                <a:gd name="connsiteX9" fmla="*/ 3043123 w 9088607"/>
                <a:gd name="connsiteY9" fmla="*/ 761 h 3563263"/>
                <a:gd name="connsiteX10" fmla="*/ 3803904 w 9088607"/>
                <a:gd name="connsiteY10" fmla="*/ 395781 h 3563263"/>
                <a:gd name="connsiteX11" fmla="*/ 4586631 w 9088607"/>
                <a:gd name="connsiteY11" fmla="*/ 22706 h 3563263"/>
                <a:gd name="connsiteX12" fmla="*/ 5171847 w 9088607"/>
                <a:gd name="connsiteY12" fmla="*/ 483564 h 3563263"/>
                <a:gd name="connsiteX13" fmla="*/ 4140402 w 9088607"/>
                <a:gd name="connsiteY13" fmla="*/ 1880768 h 3563263"/>
                <a:gd name="connsiteX14" fmla="*/ 5498920 w 9088607"/>
                <a:gd name="connsiteY14" fmla="*/ 1897663 h 3563263"/>
                <a:gd name="connsiteX15" fmla="*/ 5720487 w 9088607"/>
                <a:gd name="connsiteY15" fmla="*/ 2239211 h 3563263"/>
                <a:gd name="connsiteX16" fmla="*/ 6005780 w 9088607"/>
                <a:gd name="connsiteY16" fmla="*/ 761 h 3563263"/>
                <a:gd name="connsiteX17" fmla="*/ 6269127 w 9088607"/>
                <a:gd name="connsiteY17" fmla="*/ 3534002 h 3563263"/>
                <a:gd name="connsiteX18" fmla="*/ 6590995 w 9088607"/>
                <a:gd name="connsiteY18" fmla="*/ 1251660 h 3563263"/>
                <a:gd name="connsiteX19" fmla="*/ 6686093 w 9088607"/>
                <a:gd name="connsiteY19" fmla="*/ 1895397 h 3563263"/>
                <a:gd name="connsiteX20" fmla="*/ 9088607 w 9088607"/>
                <a:gd name="connsiteY20" fmla="*/ 1903256 h 3563263"/>
                <a:gd name="connsiteX0" fmla="*/ 0 w 10526578"/>
                <a:gd name="connsiteY0" fmla="*/ 1881309 h 3563263"/>
                <a:gd name="connsiteX1" fmla="*/ 2345056 w 10526578"/>
                <a:gd name="connsiteY1" fmla="*/ 1866137 h 3563263"/>
                <a:gd name="connsiteX2" fmla="*/ 2447469 w 10526578"/>
                <a:gd name="connsiteY2" fmla="*/ 1237030 h 3563263"/>
                <a:gd name="connsiteX3" fmla="*/ 2732761 w 10526578"/>
                <a:gd name="connsiteY3" fmla="*/ 3563263 h 3563263"/>
                <a:gd name="connsiteX4" fmla="*/ 3025369 w 10526578"/>
                <a:gd name="connsiteY4" fmla="*/ 15391 h 3563263"/>
                <a:gd name="connsiteX5" fmla="*/ 3303347 w 10526578"/>
                <a:gd name="connsiteY5" fmla="*/ 2239211 h 3563263"/>
                <a:gd name="connsiteX6" fmla="*/ 3476802 w 10526578"/>
                <a:gd name="connsiteY6" fmla="*/ 1875718 h 3563263"/>
                <a:gd name="connsiteX7" fmla="*/ 4895951 w 10526578"/>
                <a:gd name="connsiteY7" fmla="*/ 1890349 h 3563263"/>
                <a:gd name="connsiteX8" fmla="*/ 3881248 w 10526578"/>
                <a:gd name="connsiteY8" fmla="*/ 490879 h 3563263"/>
                <a:gd name="connsiteX9" fmla="*/ 4481094 w 10526578"/>
                <a:gd name="connsiteY9" fmla="*/ 761 h 3563263"/>
                <a:gd name="connsiteX10" fmla="*/ 5241875 w 10526578"/>
                <a:gd name="connsiteY10" fmla="*/ 395781 h 3563263"/>
                <a:gd name="connsiteX11" fmla="*/ 6024602 w 10526578"/>
                <a:gd name="connsiteY11" fmla="*/ 22706 h 3563263"/>
                <a:gd name="connsiteX12" fmla="*/ 6609818 w 10526578"/>
                <a:gd name="connsiteY12" fmla="*/ 483564 h 3563263"/>
                <a:gd name="connsiteX13" fmla="*/ 5578373 w 10526578"/>
                <a:gd name="connsiteY13" fmla="*/ 1880768 h 3563263"/>
                <a:gd name="connsiteX14" fmla="*/ 6936891 w 10526578"/>
                <a:gd name="connsiteY14" fmla="*/ 1897663 h 3563263"/>
                <a:gd name="connsiteX15" fmla="*/ 7158458 w 10526578"/>
                <a:gd name="connsiteY15" fmla="*/ 2239211 h 3563263"/>
                <a:gd name="connsiteX16" fmla="*/ 7443751 w 10526578"/>
                <a:gd name="connsiteY16" fmla="*/ 761 h 3563263"/>
                <a:gd name="connsiteX17" fmla="*/ 7707098 w 10526578"/>
                <a:gd name="connsiteY17" fmla="*/ 3534002 h 3563263"/>
                <a:gd name="connsiteX18" fmla="*/ 8028966 w 10526578"/>
                <a:gd name="connsiteY18" fmla="*/ 1251660 h 3563263"/>
                <a:gd name="connsiteX19" fmla="*/ 8124064 w 10526578"/>
                <a:gd name="connsiteY19" fmla="*/ 1895397 h 3563263"/>
                <a:gd name="connsiteX20" fmla="*/ 10526578 w 10526578"/>
                <a:gd name="connsiteY20" fmla="*/ 1903256 h 3563263"/>
                <a:gd name="connsiteX0" fmla="*/ 0 w 10526578"/>
                <a:gd name="connsiteY0" fmla="*/ 1881309 h 3563263"/>
                <a:gd name="connsiteX1" fmla="*/ 2345056 w 10526578"/>
                <a:gd name="connsiteY1" fmla="*/ 1866137 h 3563263"/>
                <a:gd name="connsiteX2" fmla="*/ 2447469 w 10526578"/>
                <a:gd name="connsiteY2" fmla="*/ 1237030 h 3563263"/>
                <a:gd name="connsiteX3" fmla="*/ 2732761 w 10526578"/>
                <a:gd name="connsiteY3" fmla="*/ 3563263 h 3563263"/>
                <a:gd name="connsiteX4" fmla="*/ 3025369 w 10526578"/>
                <a:gd name="connsiteY4" fmla="*/ 15391 h 3563263"/>
                <a:gd name="connsiteX5" fmla="*/ 3303347 w 10526578"/>
                <a:gd name="connsiteY5" fmla="*/ 2239211 h 3563263"/>
                <a:gd name="connsiteX6" fmla="*/ 3476802 w 10526578"/>
                <a:gd name="connsiteY6" fmla="*/ 1875718 h 3563263"/>
                <a:gd name="connsiteX7" fmla="*/ 4895951 w 10526578"/>
                <a:gd name="connsiteY7" fmla="*/ 1890349 h 3563263"/>
                <a:gd name="connsiteX8" fmla="*/ 3881248 w 10526578"/>
                <a:gd name="connsiteY8" fmla="*/ 490879 h 3563263"/>
                <a:gd name="connsiteX9" fmla="*/ 4481094 w 10526578"/>
                <a:gd name="connsiteY9" fmla="*/ 761 h 3563263"/>
                <a:gd name="connsiteX10" fmla="*/ 5241875 w 10526578"/>
                <a:gd name="connsiteY10" fmla="*/ 395782 h 3563263"/>
                <a:gd name="connsiteX11" fmla="*/ 6024602 w 10526578"/>
                <a:gd name="connsiteY11" fmla="*/ 22706 h 3563263"/>
                <a:gd name="connsiteX12" fmla="*/ 6609818 w 10526578"/>
                <a:gd name="connsiteY12" fmla="*/ 483564 h 3563263"/>
                <a:gd name="connsiteX13" fmla="*/ 5578373 w 10526578"/>
                <a:gd name="connsiteY13" fmla="*/ 1880768 h 3563263"/>
                <a:gd name="connsiteX14" fmla="*/ 6936891 w 10526578"/>
                <a:gd name="connsiteY14" fmla="*/ 1897663 h 3563263"/>
                <a:gd name="connsiteX15" fmla="*/ 7158458 w 10526578"/>
                <a:gd name="connsiteY15" fmla="*/ 2239211 h 3563263"/>
                <a:gd name="connsiteX16" fmla="*/ 7443751 w 10526578"/>
                <a:gd name="connsiteY16" fmla="*/ 761 h 3563263"/>
                <a:gd name="connsiteX17" fmla="*/ 7707098 w 10526578"/>
                <a:gd name="connsiteY17" fmla="*/ 3534002 h 3563263"/>
                <a:gd name="connsiteX18" fmla="*/ 8028966 w 10526578"/>
                <a:gd name="connsiteY18" fmla="*/ 1251660 h 3563263"/>
                <a:gd name="connsiteX19" fmla="*/ 8124064 w 10526578"/>
                <a:gd name="connsiteY19" fmla="*/ 1895397 h 3563263"/>
                <a:gd name="connsiteX20" fmla="*/ 10526578 w 10526578"/>
                <a:gd name="connsiteY20" fmla="*/ 1903256 h 3563263"/>
                <a:gd name="connsiteX0" fmla="*/ 0 w 10526578"/>
                <a:gd name="connsiteY0" fmla="*/ 1881309 h 3563263"/>
                <a:gd name="connsiteX1" fmla="*/ 2345056 w 10526578"/>
                <a:gd name="connsiteY1" fmla="*/ 1866137 h 3563263"/>
                <a:gd name="connsiteX2" fmla="*/ 2447469 w 10526578"/>
                <a:gd name="connsiteY2" fmla="*/ 1237030 h 3563263"/>
                <a:gd name="connsiteX3" fmla="*/ 2732761 w 10526578"/>
                <a:gd name="connsiteY3" fmla="*/ 3563263 h 3563263"/>
                <a:gd name="connsiteX4" fmla="*/ 3025369 w 10526578"/>
                <a:gd name="connsiteY4" fmla="*/ 15391 h 3563263"/>
                <a:gd name="connsiteX5" fmla="*/ 3303347 w 10526578"/>
                <a:gd name="connsiteY5" fmla="*/ 2239211 h 3563263"/>
                <a:gd name="connsiteX6" fmla="*/ 3476802 w 10526578"/>
                <a:gd name="connsiteY6" fmla="*/ 1875718 h 3563263"/>
                <a:gd name="connsiteX7" fmla="*/ 4895951 w 10526578"/>
                <a:gd name="connsiteY7" fmla="*/ 1890349 h 3563263"/>
                <a:gd name="connsiteX8" fmla="*/ 3881248 w 10526578"/>
                <a:gd name="connsiteY8" fmla="*/ 490879 h 3563263"/>
                <a:gd name="connsiteX9" fmla="*/ 4481094 w 10526578"/>
                <a:gd name="connsiteY9" fmla="*/ 761 h 3563263"/>
                <a:gd name="connsiteX10" fmla="*/ 5241875 w 10526578"/>
                <a:gd name="connsiteY10" fmla="*/ 395782 h 3563263"/>
                <a:gd name="connsiteX11" fmla="*/ 6024602 w 10526578"/>
                <a:gd name="connsiteY11" fmla="*/ 22706 h 3563263"/>
                <a:gd name="connsiteX12" fmla="*/ 6609818 w 10526578"/>
                <a:gd name="connsiteY12" fmla="*/ 483564 h 3563263"/>
                <a:gd name="connsiteX13" fmla="*/ 5578373 w 10526578"/>
                <a:gd name="connsiteY13" fmla="*/ 1880768 h 3563263"/>
                <a:gd name="connsiteX14" fmla="*/ 6936891 w 10526578"/>
                <a:gd name="connsiteY14" fmla="*/ 1897663 h 3563263"/>
                <a:gd name="connsiteX15" fmla="*/ 7158458 w 10526578"/>
                <a:gd name="connsiteY15" fmla="*/ 2239211 h 3563263"/>
                <a:gd name="connsiteX16" fmla="*/ 7443751 w 10526578"/>
                <a:gd name="connsiteY16" fmla="*/ 761 h 3563263"/>
                <a:gd name="connsiteX17" fmla="*/ 7707098 w 10526578"/>
                <a:gd name="connsiteY17" fmla="*/ 3534002 h 3563263"/>
                <a:gd name="connsiteX18" fmla="*/ 8028966 w 10526578"/>
                <a:gd name="connsiteY18" fmla="*/ 1251660 h 3563263"/>
                <a:gd name="connsiteX19" fmla="*/ 8124064 w 10526578"/>
                <a:gd name="connsiteY19" fmla="*/ 1895397 h 3563263"/>
                <a:gd name="connsiteX20" fmla="*/ 10526578 w 10526578"/>
                <a:gd name="connsiteY20" fmla="*/ 1903256 h 3563263"/>
                <a:gd name="connsiteX0" fmla="*/ 0 w 10526578"/>
                <a:gd name="connsiteY0" fmla="*/ 1881309 h 3563263"/>
                <a:gd name="connsiteX1" fmla="*/ 2345056 w 10526578"/>
                <a:gd name="connsiteY1" fmla="*/ 1866137 h 3563263"/>
                <a:gd name="connsiteX2" fmla="*/ 2447469 w 10526578"/>
                <a:gd name="connsiteY2" fmla="*/ 1237030 h 3563263"/>
                <a:gd name="connsiteX3" fmla="*/ 2732761 w 10526578"/>
                <a:gd name="connsiteY3" fmla="*/ 3563263 h 3563263"/>
                <a:gd name="connsiteX4" fmla="*/ 3025369 w 10526578"/>
                <a:gd name="connsiteY4" fmla="*/ 15391 h 3563263"/>
                <a:gd name="connsiteX5" fmla="*/ 3303347 w 10526578"/>
                <a:gd name="connsiteY5" fmla="*/ 2239211 h 3563263"/>
                <a:gd name="connsiteX6" fmla="*/ 3476802 w 10526578"/>
                <a:gd name="connsiteY6" fmla="*/ 1875718 h 3563263"/>
                <a:gd name="connsiteX7" fmla="*/ 4895951 w 10526578"/>
                <a:gd name="connsiteY7" fmla="*/ 1890349 h 3563263"/>
                <a:gd name="connsiteX8" fmla="*/ 3881248 w 10526578"/>
                <a:gd name="connsiteY8" fmla="*/ 490879 h 3563263"/>
                <a:gd name="connsiteX9" fmla="*/ 4481094 w 10526578"/>
                <a:gd name="connsiteY9" fmla="*/ 761 h 3563263"/>
                <a:gd name="connsiteX10" fmla="*/ 5241875 w 10526578"/>
                <a:gd name="connsiteY10" fmla="*/ 395782 h 3563263"/>
                <a:gd name="connsiteX11" fmla="*/ 6024602 w 10526578"/>
                <a:gd name="connsiteY11" fmla="*/ 22706 h 3563263"/>
                <a:gd name="connsiteX12" fmla="*/ 6609818 w 10526578"/>
                <a:gd name="connsiteY12" fmla="*/ 483564 h 3563263"/>
                <a:gd name="connsiteX13" fmla="*/ 5578373 w 10526578"/>
                <a:gd name="connsiteY13" fmla="*/ 1880768 h 3563263"/>
                <a:gd name="connsiteX14" fmla="*/ 6936891 w 10526578"/>
                <a:gd name="connsiteY14" fmla="*/ 1897663 h 3563263"/>
                <a:gd name="connsiteX15" fmla="*/ 7158458 w 10526578"/>
                <a:gd name="connsiteY15" fmla="*/ 2239211 h 3563263"/>
                <a:gd name="connsiteX16" fmla="*/ 7443751 w 10526578"/>
                <a:gd name="connsiteY16" fmla="*/ 761 h 3563263"/>
                <a:gd name="connsiteX17" fmla="*/ 7707098 w 10526578"/>
                <a:gd name="connsiteY17" fmla="*/ 3534002 h 3563263"/>
                <a:gd name="connsiteX18" fmla="*/ 8028966 w 10526578"/>
                <a:gd name="connsiteY18" fmla="*/ 1251660 h 3563263"/>
                <a:gd name="connsiteX19" fmla="*/ 8124064 w 10526578"/>
                <a:gd name="connsiteY19" fmla="*/ 1895397 h 3563263"/>
                <a:gd name="connsiteX20" fmla="*/ 10526578 w 10526578"/>
                <a:gd name="connsiteY20" fmla="*/ 1903256 h 3563263"/>
                <a:gd name="connsiteX0" fmla="*/ 0 w 10526578"/>
                <a:gd name="connsiteY0" fmla="*/ 1930018 h 3611972"/>
                <a:gd name="connsiteX1" fmla="*/ 2345056 w 10526578"/>
                <a:gd name="connsiteY1" fmla="*/ 1914846 h 3611972"/>
                <a:gd name="connsiteX2" fmla="*/ 2447469 w 10526578"/>
                <a:gd name="connsiteY2" fmla="*/ 1285739 h 3611972"/>
                <a:gd name="connsiteX3" fmla="*/ 2732761 w 10526578"/>
                <a:gd name="connsiteY3" fmla="*/ 3611972 h 3611972"/>
                <a:gd name="connsiteX4" fmla="*/ 3025369 w 10526578"/>
                <a:gd name="connsiteY4" fmla="*/ 64100 h 3611972"/>
                <a:gd name="connsiteX5" fmla="*/ 3303347 w 10526578"/>
                <a:gd name="connsiteY5" fmla="*/ 2287920 h 3611972"/>
                <a:gd name="connsiteX6" fmla="*/ 3476802 w 10526578"/>
                <a:gd name="connsiteY6" fmla="*/ 1924427 h 3611972"/>
                <a:gd name="connsiteX7" fmla="*/ 4895951 w 10526578"/>
                <a:gd name="connsiteY7" fmla="*/ 1939058 h 3611972"/>
                <a:gd name="connsiteX8" fmla="*/ 3881248 w 10526578"/>
                <a:gd name="connsiteY8" fmla="*/ 539588 h 3611972"/>
                <a:gd name="connsiteX9" fmla="*/ 4481094 w 10526578"/>
                <a:gd name="connsiteY9" fmla="*/ 49470 h 3611972"/>
                <a:gd name="connsiteX10" fmla="*/ 6024602 w 10526578"/>
                <a:gd name="connsiteY10" fmla="*/ 71415 h 3611972"/>
                <a:gd name="connsiteX11" fmla="*/ 6609818 w 10526578"/>
                <a:gd name="connsiteY11" fmla="*/ 532273 h 3611972"/>
                <a:gd name="connsiteX12" fmla="*/ 5578373 w 10526578"/>
                <a:gd name="connsiteY12" fmla="*/ 1929477 h 3611972"/>
                <a:gd name="connsiteX13" fmla="*/ 6936891 w 10526578"/>
                <a:gd name="connsiteY13" fmla="*/ 1946372 h 3611972"/>
                <a:gd name="connsiteX14" fmla="*/ 7158458 w 10526578"/>
                <a:gd name="connsiteY14" fmla="*/ 2287920 h 3611972"/>
                <a:gd name="connsiteX15" fmla="*/ 7443751 w 10526578"/>
                <a:gd name="connsiteY15" fmla="*/ 49470 h 3611972"/>
                <a:gd name="connsiteX16" fmla="*/ 7707098 w 10526578"/>
                <a:gd name="connsiteY16" fmla="*/ 3582711 h 3611972"/>
                <a:gd name="connsiteX17" fmla="*/ 8028966 w 10526578"/>
                <a:gd name="connsiteY17" fmla="*/ 1300369 h 3611972"/>
                <a:gd name="connsiteX18" fmla="*/ 8124064 w 10526578"/>
                <a:gd name="connsiteY18" fmla="*/ 1944106 h 3611972"/>
                <a:gd name="connsiteX19" fmla="*/ 10526578 w 10526578"/>
                <a:gd name="connsiteY19" fmla="*/ 1951965 h 3611972"/>
                <a:gd name="connsiteX0" fmla="*/ 0 w 10526578"/>
                <a:gd name="connsiteY0" fmla="*/ 1880549 h 3562503"/>
                <a:gd name="connsiteX1" fmla="*/ 2345056 w 10526578"/>
                <a:gd name="connsiteY1" fmla="*/ 1865377 h 3562503"/>
                <a:gd name="connsiteX2" fmla="*/ 2447469 w 10526578"/>
                <a:gd name="connsiteY2" fmla="*/ 1236270 h 3562503"/>
                <a:gd name="connsiteX3" fmla="*/ 2732761 w 10526578"/>
                <a:gd name="connsiteY3" fmla="*/ 3562503 h 3562503"/>
                <a:gd name="connsiteX4" fmla="*/ 3025369 w 10526578"/>
                <a:gd name="connsiteY4" fmla="*/ 14631 h 3562503"/>
                <a:gd name="connsiteX5" fmla="*/ 3303347 w 10526578"/>
                <a:gd name="connsiteY5" fmla="*/ 2238451 h 3562503"/>
                <a:gd name="connsiteX6" fmla="*/ 3476802 w 10526578"/>
                <a:gd name="connsiteY6" fmla="*/ 1874958 h 3562503"/>
                <a:gd name="connsiteX7" fmla="*/ 4895951 w 10526578"/>
                <a:gd name="connsiteY7" fmla="*/ 1889589 h 3562503"/>
                <a:gd name="connsiteX8" fmla="*/ 3881248 w 10526578"/>
                <a:gd name="connsiteY8" fmla="*/ 490119 h 3562503"/>
                <a:gd name="connsiteX9" fmla="*/ 6024602 w 10526578"/>
                <a:gd name="connsiteY9" fmla="*/ 21946 h 3562503"/>
                <a:gd name="connsiteX10" fmla="*/ 6609818 w 10526578"/>
                <a:gd name="connsiteY10" fmla="*/ 482804 h 3562503"/>
                <a:gd name="connsiteX11" fmla="*/ 5578373 w 10526578"/>
                <a:gd name="connsiteY11" fmla="*/ 1880008 h 3562503"/>
                <a:gd name="connsiteX12" fmla="*/ 6936891 w 10526578"/>
                <a:gd name="connsiteY12" fmla="*/ 1896903 h 3562503"/>
                <a:gd name="connsiteX13" fmla="*/ 7158458 w 10526578"/>
                <a:gd name="connsiteY13" fmla="*/ 2238451 h 3562503"/>
                <a:gd name="connsiteX14" fmla="*/ 7443751 w 10526578"/>
                <a:gd name="connsiteY14" fmla="*/ 1 h 3562503"/>
                <a:gd name="connsiteX15" fmla="*/ 7707098 w 10526578"/>
                <a:gd name="connsiteY15" fmla="*/ 3533242 h 3562503"/>
                <a:gd name="connsiteX16" fmla="*/ 8028966 w 10526578"/>
                <a:gd name="connsiteY16" fmla="*/ 1250900 h 3562503"/>
                <a:gd name="connsiteX17" fmla="*/ 8124064 w 10526578"/>
                <a:gd name="connsiteY17" fmla="*/ 1894637 h 3562503"/>
                <a:gd name="connsiteX18" fmla="*/ 10526578 w 10526578"/>
                <a:gd name="connsiteY18" fmla="*/ 1902496 h 3562503"/>
                <a:gd name="connsiteX0" fmla="*/ 0 w 10526578"/>
                <a:gd name="connsiteY0" fmla="*/ 1880549 h 3562503"/>
                <a:gd name="connsiteX1" fmla="*/ 2345056 w 10526578"/>
                <a:gd name="connsiteY1" fmla="*/ 1865377 h 3562503"/>
                <a:gd name="connsiteX2" fmla="*/ 2447469 w 10526578"/>
                <a:gd name="connsiteY2" fmla="*/ 1236270 h 3562503"/>
                <a:gd name="connsiteX3" fmla="*/ 2732761 w 10526578"/>
                <a:gd name="connsiteY3" fmla="*/ 3562503 h 3562503"/>
                <a:gd name="connsiteX4" fmla="*/ 3025369 w 10526578"/>
                <a:gd name="connsiteY4" fmla="*/ 14631 h 3562503"/>
                <a:gd name="connsiteX5" fmla="*/ 3303347 w 10526578"/>
                <a:gd name="connsiteY5" fmla="*/ 2238451 h 3562503"/>
                <a:gd name="connsiteX6" fmla="*/ 3476802 w 10526578"/>
                <a:gd name="connsiteY6" fmla="*/ 1874958 h 3562503"/>
                <a:gd name="connsiteX7" fmla="*/ 4895951 w 10526578"/>
                <a:gd name="connsiteY7" fmla="*/ 1889589 h 3562503"/>
                <a:gd name="connsiteX8" fmla="*/ 6024602 w 10526578"/>
                <a:gd name="connsiteY8" fmla="*/ 21946 h 3562503"/>
                <a:gd name="connsiteX9" fmla="*/ 6609818 w 10526578"/>
                <a:gd name="connsiteY9" fmla="*/ 482804 h 3562503"/>
                <a:gd name="connsiteX10" fmla="*/ 5578373 w 10526578"/>
                <a:gd name="connsiteY10" fmla="*/ 1880008 h 3562503"/>
                <a:gd name="connsiteX11" fmla="*/ 6936891 w 10526578"/>
                <a:gd name="connsiteY11" fmla="*/ 1896903 h 3562503"/>
                <a:gd name="connsiteX12" fmla="*/ 7158458 w 10526578"/>
                <a:gd name="connsiteY12" fmla="*/ 2238451 h 3562503"/>
                <a:gd name="connsiteX13" fmla="*/ 7443751 w 10526578"/>
                <a:gd name="connsiteY13" fmla="*/ 1 h 3562503"/>
                <a:gd name="connsiteX14" fmla="*/ 7707098 w 10526578"/>
                <a:gd name="connsiteY14" fmla="*/ 3533242 h 3562503"/>
                <a:gd name="connsiteX15" fmla="*/ 8028966 w 10526578"/>
                <a:gd name="connsiteY15" fmla="*/ 1250900 h 3562503"/>
                <a:gd name="connsiteX16" fmla="*/ 8124064 w 10526578"/>
                <a:gd name="connsiteY16" fmla="*/ 1894637 h 3562503"/>
                <a:gd name="connsiteX17" fmla="*/ 10526578 w 10526578"/>
                <a:gd name="connsiteY17" fmla="*/ 1902496 h 3562503"/>
                <a:gd name="connsiteX0" fmla="*/ 0 w 10526578"/>
                <a:gd name="connsiteY0" fmla="*/ 1880549 h 3562503"/>
                <a:gd name="connsiteX1" fmla="*/ 2345056 w 10526578"/>
                <a:gd name="connsiteY1" fmla="*/ 1865377 h 3562503"/>
                <a:gd name="connsiteX2" fmla="*/ 2447469 w 10526578"/>
                <a:gd name="connsiteY2" fmla="*/ 1236270 h 3562503"/>
                <a:gd name="connsiteX3" fmla="*/ 2732761 w 10526578"/>
                <a:gd name="connsiteY3" fmla="*/ 3562503 h 3562503"/>
                <a:gd name="connsiteX4" fmla="*/ 3025369 w 10526578"/>
                <a:gd name="connsiteY4" fmla="*/ 14631 h 3562503"/>
                <a:gd name="connsiteX5" fmla="*/ 3303347 w 10526578"/>
                <a:gd name="connsiteY5" fmla="*/ 2238451 h 3562503"/>
                <a:gd name="connsiteX6" fmla="*/ 3476802 w 10526578"/>
                <a:gd name="connsiteY6" fmla="*/ 1874958 h 3562503"/>
                <a:gd name="connsiteX7" fmla="*/ 4895951 w 10526578"/>
                <a:gd name="connsiteY7" fmla="*/ 1889589 h 3562503"/>
                <a:gd name="connsiteX8" fmla="*/ 6609818 w 10526578"/>
                <a:gd name="connsiteY8" fmla="*/ 482804 h 3562503"/>
                <a:gd name="connsiteX9" fmla="*/ 5578373 w 10526578"/>
                <a:gd name="connsiteY9" fmla="*/ 1880008 h 3562503"/>
                <a:gd name="connsiteX10" fmla="*/ 6936891 w 10526578"/>
                <a:gd name="connsiteY10" fmla="*/ 1896903 h 3562503"/>
                <a:gd name="connsiteX11" fmla="*/ 7158458 w 10526578"/>
                <a:gd name="connsiteY11" fmla="*/ 2238451 h 3562503"/>
                <a:gd name="connsiteX12" fmla="*/ 7443751 w 10526578"/>
                <a:gd name="connsiteY12" fmla="*/ 1 h 3562503"/>
                <a:gd name="connsiteX13" fmla="*/ 7707098 w 10526578"/>
                <a:gd name="connsiteY13" fmla="*/ 3533242 h 3562503"/>
                <a:gd name="connsiteX14" fmla="*/ 8028966 w 10526578"/>
                <a:gd name="connsiteY14" fmla="*/ 1250900 h 3562503"/>
                <a:gd name="connsiteX15" fmla="*/ 8124064 w 10526578"/>
                <a:gd name="connsiteY15" fmla="*/ 1894637 h 3562503"/>
                <a:gd name="connsiteX16" fmla="*/ 10526578 w 10526578"/>
                <a:gd name="connsiteY16" fmla="*/ 1902496 h 3562503"/>
                <a:gd name="connsiteX0" fmla="*/ 0 w 10526578"/>
                <a:gd name="connsiteY0" fmla="*/ 1880549 h 3562503"/>
                <a:gd name="connsiteX1" fmla="*/ 2345056 w 10526578"/>
                <a:gd name="connsiteY1" fmla="*/ 1865377 h 3562503"/>
                <a:gd name="connsiteX2" fmla="*/ 2447469 w 10526578"/>
                <a:gd name="connsiteY2" fmla="*/ 1236270 h 3562503"/>
                <a:gd name="connsiteX3" fmla="*/ 2732761 w 10526578"/>
                <a:gd name="connsiteY3" fmla="*/ 3562503 h 3562503"/>
                <a:gd name="connsiteX4" fmla="*/ 3025369 w 10526578"/>
                <a:gd name="connsiteY4" fmla="*/ 14631 h 3562503"/>
                <a:gd name="connsiteX5" fmla="*/ 3303347 w 10526578"/>
                <a:gd name="connsiteY5" fmla="*/ 2238451 h 3562503"/>
                <a:gd name="connsiteX6" fmla="*/ 3476802 w 10526578"/>
                <a:gd name="connsiteY6" fmla="*/ 1874958 h 3562503"/>
                <a:gd name="connsiteX7" fmla="*/ 4895951 w 10526578"/>
                <a:gd name="connsiteY7" fmla="*/ 1889589 h 3562503"/>
                <a:gd name="connsiteX8" fmla="*/ 5578373 w 10526578"/>
                <a:gd name="connsiteY8" fmla="*/ 1880008 h 3562503"/>
                <a:gd name="connsiteX9" fmla="*/ 6936891 w 10526578"/>
                <a:gd name="connsiteY9" fmla="*/ 1896903 h 3562503"/>
                <a:gd name="connsiteX10" fmla="*/ 7158458 w 10526578"/>
                <a:gd name="connsiteY10" fmla="*/ 2238451 h 3562503"/>
                <a:gd name="connsiteX11" fmla="*/ 7443751 w 10526578"/>
                <a:gd name="connsiteY11" fmla="*/ 1 h 3562503"/>
                <a:gd name="connsiteX12" fmla="*/ 7707098 w 10526578"/>
                <a:gd name="connsiteY12" fmla="*/ 3533242 h 3562503"/>
                <a:gd name="connsiteX13" fmla="*/ 8028966 w 10526578"/>
                <a:gd name="connsiteY13" fmla="*/ 1250900 h 3562503"/>
                <a:gd name="connsiteX14" fmla="*/ 8124064 w 10526578"/>
                <a:gd name="connsiteY14" fmla="*/ 1894637 h 3562503"/>
                <a:gd name="connsiteX15" fmla="*/ 10526578 w 10526578"/>
                <a:gd name="connsiteY15" fmla="*/ 1902496 h 3562503"/>
                <a:gd name="connsiteX0" fmla="*/ 0 w 10526578"/>
                <a:gd name="connsiteY0" fmla="*/ 1880549 h 3562503"/>
                <a:gd name="connsiteX1" fmla="*/ 2345056 w 10526578"/>
                <a:gd name="connsiteY1" fmla="*/ 1865377 h 3562503"/>
                <a:gd name="connsiteX2" fmla="*/ 2447469 w 10526578"/>
                <a:gd name="connsiteY2" fmla="*/ 1236270 h 3562503"/>
                <a:gd name="connsiteX3" fmla="*/ 2732761 w 10526578"/>
                <a:gd name="connsiteY3" fmla="*/ 3562503 h 3562503"/>
                <a:gd name="connsiteX4" fmla="*/ 3025369 w 10526578"/>
                <a:gd name="connsiteY4" fmla="*/ 14631 h 3562503"/>
                <a:gd name="connsiteX5" fmla="*/ 3336542 w 10526578"/>
                <a:gd name="connsiteY5" fmla="*/ 3076606 h 3562503"/>
                <a:gd name="connsiteX6" fmla="*/ 3476802 w 10526578"/>
                <a:gd name="connsiteY6" fmla="*/ 1874958 h 3562503"/>
                <a:gd name="connsiteX7" fmla="*/ 4895951 w 10526578"/>
                <a:gd name="connsiteY7" fmla="*/ 1889589 h 3562503"/>
                <a:gd name="connsiteX8" fmla="*/ 5578373 w 10526578"/>
                <a:gd name="connsiteY8" fmla="*/ 1880008 h 3562503"/>
                <a:gd name="connsiteX9" fmla="*/ 6936891 w 10526578"/>
                <a:gd name="connsiteY9" fmla="*/ 1896903 h 3562503"/>
                <a:gd name="connsiteX10" fmla="*/ 7158458 w 10526578"/>
                <a:gd name="connsiteY10" fmla="*/ 2238451 h 3562503"/>
                <a:gd name="connsiteX11" fmla="*/ 7443751 w 10526578"/>
                <a:gd name="connsiteY11" fmla="*/ 1 h 3562503"/>
                <a:gd name="connsiteX12" fmla="*/ 7707098 w 10526578"/>
                <a:gd name="connsiteY12" fmla="*/ 3533242 h 3562503"/>
                <a:gd name="connsiteX13" fmla="*/ 8028966 w 10526578"/>
                <a:gd name="connsiteY13" fmla="*/ 1250900 h 3562503"/>
                <a:gd name="connsiteX14" fmla="*/ 8124064 w 10526578"/>
                <a:gd name="connsiteY14" fmla="*/ 1894637 h 3562503"/>
                <a:gd name="connsiteX15" fmla="*/ 10526578 w 10526578"/>
                <a:gd name="connsiteY15" fmla="*/ 1902496 h 3562503"/>
                <a:gd name="connsiteX0" fmla="*/ 0 w 10526578"/>
                <a:gd name="connsiteY0" fmla="*/ 1880549 h 3562503"/>
                <a:gd name="connsiteX1" fmla="*/ 2345056 w 10526578"/>
                <a:gd name="connsiteY1" fmla="*/ 1865377 h 3562503"/>
                <a:gd name="connsiteX2" fmla="*/ 2447469 w 10526578"/>
                <a:gd name="connsiteY2" fmla="*/ 1236270 h 3562503"/>
                <a:gd name="connsiteX3" fmla="*/ 2732761 w 10526578"/>
                <a:gd name="connsiteY3" fmla="*/ 3562503 h 3562503"/>
                <a:gd name="connsiteX4" fmla="*/ 3025369 w 10526578"/>
                <a:gd name="connsiteY4" fmla="*/ 14631 h 3562503"/>
                <a:gd name="connsiteX5" fmla="*/ 3336542 w 10526578"/>
                <a:gd name="connsiteY5" fmla="*/ 3076606 h 3562503"/>
                <a:gd name="connsiteX6" fmla="*/ 3476802 w 10526578"/>
                <a:gd name="connsiteY6" fmla="*/ 1874958 h 3562503"/>
                <a:gd name="connsiteX7" fmla="*/ 4895951 w 10526578"/>
                <a:gd name="connsiteY7" fmla="*/ 1889589 h 3562503"/>
                <a:gd name="connsiteX8" fmla="*/ 5578373 w 10526578"/>
                <a:gd name="connsiteY8" fmla="*/ 1880008 h 3562503"/>
                <a:gd name="connsiteX9" fmla="*/ 6936891 w 10526578"/>
                <a:gd name="connsiteY9" fmla="*/ 1896903 h 3562503"/>
                <a:gd name="connsiteX10" fmla="*/ 7224844 w 10526578"/>
                <a:gd name="connsiteY10" fmla="*/ 3305198 h 3562503"/>
                <a:gd name="connsiteX11" fmla="*/ 7443751 w 10526578"/>
                <a:gd name="connsiteY11" fmla="*/ 1 h 3562503"/>
                <a:gd name="connsiteX12" fmla="*/ 7707098 w 10526578"/>
                <a:gd name="connsiteY12" fmla="*/ 3533242 h 3562503"/>
                <a:gd name="connsiteX13" fmla="*/ 8028966 w 10526578"/>
                <a:gd name="connsiteY13" fmla="*/ 1250900 h 3562503"/>
                <a:gd name="connsiteX14" fmla="*/ 8124064 w 10526578"/>
                <a:gd name="connsiteY14" fmla="*/ 1894637 h 3562503"/>
                <a:gd name="connsiteX15" fmla="*/ 10526578 w 10526578"/>
                <a:gd name="connsiteY15" fmla="*/ 1902496 h 3562503"/>
                <a:gd name="connsiteX0" fmla="*/ 0 w 10526578"/>
                <a:gd name="connsiteY0" fmla="*/ 1880549 h 3562503"/>
                <a:gd name="connsiteX1" fmla="*/ 2345056 w 10526578"/>
                <a:gd name="connsiteY1" fmla="*/ 1865377 h 3562503"/>
                <a:gd name="connsiteX2" fmla="*/ 2447469 w 10526578"/>
                <a:gd name="connsiteY2" fmla="*/ 1236270 h 3562503"/>
                <a:gd name="connsiteX3" fmla="*/ 2732761 w 10526578"/>
                <a:gd name="connsiteY3" fmla="*/ 3562503 h 3562503"/>
                <a:gd name="connsiteX4" fmla="*/ 3025369 w 10526578"/>
                <a:gd name="connsiteY4" fmla="*/ 14631 h 3562503"/>
                <a:gd name="connsiteX5" fmla="*/ 3336542 w 10526578"/>
                <a:gd name="connsiteY5" fmla="*/ 3076606 h 3562503"/>
                <a:gd name="connsiteX6" fmla="*/ 3476802 w 10526578"/>
                <a:gd name="connsiteY6" fmla="*/ 1874958 h 3562503"/>
                <a:gd name="connsiteX7" fmla="*/ 4895951 w 10526578"/>
                <a:gd name="connsiteY7" fmla="*/ 1889589 h 3562503"/>
                <a:gd name="connsiteX8" fmla="*/ 5578373 w 10526578"/>
                <a:gd name="connsiteY8" fmla="*/ 1880008 h 3562503"/>
                <a:gd name="connsiteX9" fmla="*/ 6936891 w 10526578"/>
                <a:gd name="connsiteY9" fmla="*/ 1896903 h 3562503"/>
                <a:gd name="connsiteX10" fmla="*/ 7191650 w 10526578"/>
                <a:gd name="connsiteY10" fmla="*/ 2848025 h 3562503"/>
                <a:gd name="connsiteX11" fmla="*/ 7443751 w 10526578"/>
                <a:gd name="connsiteY11" fmla="*/ 1 h 3562503"/>
                <a:gd name="connsiteX12" fmla="*/ 7707098 w 10526578"/>
                <a:gd name="connsiteY12" fmla="*/ 3533242 h 3562503"/>
                <a:gd name="connsiteX13" fmla="*/ 8028966 w 10526578"/>
                <a:gd name="connsiteY13" fmla="*/ 1250900 h 3562503"/>
                <a:gd name="connsiteX14" fmla="*/ 8124064 w 10526578"/>
                <a:gd name="connsiteY14" fmla="*/ 1894637 h 3562503"/>
                <a:gd name="connsiteX15" fmla="*/ 10526578 w 10526578"/>
                <a:gd name="connsiteY15" fmla="*/ 1902496 h 3562503"/>
                <a:gd name="connsiteX0" fmla="*/ 0 w 12662007"/>
                <a:gd name="connsiteY0" fmla="*/ 1880551 h 3562503"/>
                <a:gd name="connsiteX1" fmla="*/ 4480485 w 12662007"/>
                <a:gd name="connsiteY1" fmla="*/ 1865377 h 3562503"/>
                <a:gd name="connsiteX2" fmla="*/ 4582898 w 12662007"/>
                <a:gd name="connsiteY2" fmla="*/ 1236270 h 3562503"/>
                <a:gd name="connsiteX3" fmla="*/ 4868190 w 12662007"/>
                <a:gd name="connsiteY3" fmla="*/ 3562503 h 3562503"/>
                <a:gd name="connsiteX4" fmla="*/ 5160798 w 12662007"/>
                <a:gd name="connsiteY4" fmla="*/ 14631 h 3562503"/>
                <a:gd name="connsiteX5" fmla="*/ 5471971 w 12662007"/>
                <a:gd name="connsiteY5" fmla="*/ 3076606 h 3562503"/>
                <a:gd name="connsiteX6" fmla="*/ 5612231 w 12662007"/>
                <a:gd name="connsiteY6" fmla="*/ 1874958 h 3562503"/>
                <a:gd name="connsiteX7" fmla="*/ 7031380 w 12662007"/>
                <a:gd name="connsiteY7" fmla="*/ 1889589 h 3562503"/>
                <a:gd name="connsiteX8" fmla="*/ 7713802 w 12662007"/>
                <a:gd name="connsiteY8" fmla="*/ 1880008 h 3562503"/>
                <a:gd name="connsiteX9" fmla="*/ 9072320 w 12662007"/>
                <a:gd name="connsiteY9" fmla="*/ 1896903 h 3562503"/>
                <a:gd name="connsiteX10" fmla="*/ 9327079 w 12662007"/>
                <a:gd name="connsiteY10" fmla="*/ 2848025 h 3562503"/>
                <a:gd name="connsiteX11" fmla="*/ 9579180 w 12662007"/>
                <a:gd name="connsiteY11" fmla="*/ 1 h 3562503"/>
                <a:gd name="connsiteX12" fmla="*/ 9842527 w 12662007"/>
                <a:gd name="connsiteY12" fmla="*/ 3533242 h 3562503"/>
                <a:gd name="connsiteX13" fmla="*/ 10164395 w 12662007"/>
                <a:gd name="connsiteY13" fmla="*/ 1250900 h 3562503"/>
                <a:gd name="connsiteX14" fmla="*/ 10259493 w 12662007"/>
                <a:gd name="connsiteY14" fmla="*/ 1894637 h 3562503"/>
                <a:gd name="connsiteX15" fmla="*/ 12662007 w 12662007"/>
                <a:gd name="connsiteY15" fmla="*/ 1902496 h 3562503"/>
                <a:gd name="connsiteX0" fmla="*/ 0 w 14808500"/>
                <a:gd name="connsiteY0" fmla="*/ 1880551 h 3562503"/>
                <a:gd name="connsiteX1" fmla="*/ 4480485 w 14808500"/>
                <a:gd name="connsiteY1" fmla="*/ 1865377 h 3562503"/>
                <a:gd name="connsiteX2" fmla="*/ 4582898 w 14808500"/>
                <a:gd name="connsiteY2" fmla="*/ 1236270 h 3562503"/>
                <a:gd name="connsiteX3" fmla="*/ 4868190 w 14808500"/>
                <a:gd name="connsiteY3" fmla="*/ 3562503 h 3562503"/>
                <a:gd name="connsiteX4" fmla="*/ 5160798 w 14808500"/>
                <a:gd name="connsiteY4" fmla="*/ 14631 h 3562503"/>
                <a:gd name="connsiteX5" fmla="*/ 5471971 w 14808500"/>
                <a:gd name="connsiteY5" fmla="*/ 3076606 h 3562503"/>
                <a:gd name="connsiteX6" fmla="*/ 5612231 w 14808500"/>
                <a:gd name="connsiteY6" fmla="*/ 1874958 h 3562503"/>
                <a:gd name="connsiteX7" fmla="*/ 7031380 w 14808500"/>
                <a:gd name="connsiteY7" fmla="*/ 1889589 h 3562503"/>
                <a:gd name="connsiteX8" fmla="*/ 7713802 w 14808500"/>
                <a:gd name="connsiteY8" fmla="*/ 1880008 h 3562503"/>
                <a:gd name="connsiteX9" fmla="*/ 9072320 w 14808500"/>
                <a:gd name="connsiteY9" fmla="*/ 1896903 h 3562503"/>
                <a:gd name="connsiteX10" fmla="*/ 9327079 w 14808500"/>
                <a:gd name="connsiteY10" fmla="*/ 2848025 h 3562503"/>
                <a:gd name="connsiteX11" fmla="*/ 9579180 w 14808500"/>
                <a:gd name="connsiteY11" fmla="*/ 1 h 3562503"/>
                <a:gd name="connsiteX12" fmla="*/ 9842527 w 14808500"/>
                <a:gd name="connsiteY12" fmla="*/ 3533242 h 3562503"/>
                <a:gd name="connsiteX13" fmla="*/ 10164395 w 14808500"/>
                <a:gd name="connsiteY13" fmla="*/ 1250900 h 3562503"/>
                <a:gd name="connsiteX14" fmla="*/ 10259493 w 14808500"/>
                <a:gd name="connsiteY14" fmla="*/ 1894637 h 3562503"/>
                <a:gd name="connsiteX15" fmla="*/ 14808500 w 14808500"/>
                <a:gd name="connsiteY15" fmla="*/ 1940591 h 3562503"/>
                <a:gd name="connsiteX0" fmla="*/ 0 w 18482842"/>
                <a:gd name="connsiteY0" fmla="*/ 1904392 h 3562502"/>
                <a:gd name="connsiteX1" fmla="*/ 8154827 w 18482842"/>
                <a:gd name="connsiteY1" fmla="*/ 1865376 h 3562502"/>
                <a:gd name="connsiteX2" fmla="*/ 8257240 w 18482842"/>
                <a:gd name="connsiteY2" fmla="*/ 1236269 h 3562502"/>
                <a:gd name="connsiteX3" fmla="*/ 8542532 w 18482842"/>
                <a:gd name="connsiteY3" fmla="*/ 3562502 h 3562502"/>
                <a:gd name="connsiteX4" fmla="*/ 8835140 w 18482842"/>
                <a:gd name="connsiteY4" fmla="*/ 14630 h 3562502"/>
                <a:gd name="connsiteX5" fmla="*/ 9146313 w 18482842"/>
                <a:gd name="connsiteY5" fmla="*/ 3076605 h 3562502"/>
                <a:gd name="connsiteX6" fmla="*/ 9286573 w 18482842"/>
                <a:gd name="connsiteY6" fmla="*/ 1874957 h 3562502"/>
                <a:gd name="connsiteX7" fmla="*/ 10705722 w 18482842"/>
                <a:gd name="connsiteY7" fmla="*/ 1889588 h 3562502"/>
                <a:gd name="connsiteX8" fmla="*/ 11388144 w 18482842"/>
                <a:gd name="connsiteY8" fmla="*/ 1880007 h 3562502"/>
                <a:gd name="connsiteX9" fmla="*/ 12746662 w 18482842"/>
                <a:gd name="connsiteY9" fmla="*/ 1896902 h 3562502"/>
                <a:gd name="connsiteX10" fmla="*/ 13001421 w 18482842"/>
                <a:gd name="connsiteY10" fmla="*/ 2848024 h 3562502"/>
                <a:gd name="connsiteX11" fmla="*/ 13253522 w 18482842"/>
                <a:gd name="connsiteY11" fmla="*/ 0 h 3562502"/>
                <a:gd name="connsiteX12" fmla="*/ 13516869 w 18482842"/>
                <a:gd name="connsiteY12" fmla="*/ 3533241 h 3562502"/>
                <a:gd name="connsiteX13" fmla="*/ 13838737 w 18482842"/>
                <a:gd name="connsiteY13" fmla="*/ 1250899 h 3562502"/>
                <a:gd name="connsiteX14" fmla="*/ 13933835 w 18482842"/>
                <a:gd name="connsiteY14" fmla="*/ 1894636 h 3562502"/>
                <a:gd name="connsiteX15" fmla="*/ 18482842 w 18482842"/>
                <a:gd name="connsiteY15" fmla="*/ 1940590 h 3562502"/>
                <a:gd name="connsiteX0" fmla="*/ 0 w 14744037"/>
                <a:gd name="connsiteY0" fmla="*/ 1904392 h 3562502"/>
                <a:gd name="connsiteX1" fmla="*/ 8154827 w 14744037"/>
                <a:gd name="connsiteY1" fmla="*/ 1865376 h 3562502"/>
                <a:gd name="connsiteX2" fmla="*/ 8257240 w 14744037"/>
                <a:gd name="connsiteY2" fmla="*/ 1236269 h 3562502"/>
                <a:gd name="connsiteX3" fmla="*/ 8542532 w 14744037"/>
                <a:gd name="connsiteY3" fmla="*/ 3562502 h 3562502"/>
                <a:gd name="connsiteX4" fmla="*/ 8835140 w 14744037"/>
                <a:gd name="connsiteY4" fmla="*/ 14630 h 3562502"/>
                <a:gd name="connsiteX5" fmla="*/ 9146313 w 14744037"/>
                <a:gd name="connsiteY5" fmla="*/ 3076605 h 3562502"/>
                <a:gd name="connsiteX6" fmla="*/ 9286573 w 14744037"/>
                <a:gd name="connsiteY6" fmla="*/ 1874957 h 3562502"/>
                <a:gd name="connsiteX7" fmla="*/ 10705722 w 14744037"/>
                <a:gd name="connsiteY7" fmla="*/ 1889588 h 3562502"/>
                <a:gd name="connsiteX8" fmla="*/ 11388144 w 14744037"/>
                <a:gd name="connsiteY8" fmla="*/ 1880007 h 3562502"/>
                <a:gd name="connsiteX9" fmla="*/ 12746662 w 14744037"/>
                <a:gd name="connsiteY9" fmla="*/ 1896902 h 3562502"/>
                <a:gd name="connsiteX10" fmla="*/ 13001421 w 14744037"/>
                <a:gd name="connsiteY10" fmla="*/ 2848024 h 3562502"/>
                <a:gd name="connsiteX11" fmla="*/ 13253522 w 14744037"/>
                <a:gd name="connsiteY11" fmla="*/ 0 h 3562502"/>
                <a:gd name="connsiteX12" fmla="*/ 13516869 w 14744037"/>
                <a:gd name="connsiteY12" fmla="*/ 3533241 h 3562502"/>
                <a:gd name="connsiteX13" fmla="*/ 13838737 w 14744037"/>
                <a:gd name="connsiteY13" fmla="*/ 1250899 h 3562502"/>
                <a:gd name="connsiteX14" fmla="*/ 13933835 w 14744037"/>
                <a:gd name="connsiteY14" fmla="*/ 1894636 h 3562502"/>
                <a:gd name="connsiteX15" fmla="*/ 14744037 w 14744037"/>
                <a:gd name="connsiteY15" fmla="*/ 1892908 h 3562502"/>
                <a:gd name="connsiteX0" fmla="*/ 0 w 14782714"/>
                <a:gd name="connsiteY0" fmla="*/ 1904392 h 3562502"/>
                <a:gd name="connsiteX1" fmla="*/ 8154827 w 14782714"/>
                <a:gd name="connsiteY1" fmla="*/ 1865376 h 3562502"/>
                <a:gd name="connsiteX2" fmla="*/ 8257240 w 14782714"/>
                <a:gd name="connsiteY2" fmla="*/ 1236269 h 3562502"/>
                <a:gd name="connsiteX3" fmla="*/ 8542532 w 14782714"/>
                <a:gd name="connsiteY3" fmla="*/ 3562502 h 3562502"/>
                <a:gd name="connsiteX4" fmla="*/ 8835140 w 14782714"/>
                <a:gd name="connsiteY4" fmla="*/ 14630 h 3562502"/>
                <a:gd name="connsiteX5" fmla="*/ 9146313 w 14782714"/>
                <a:gd name="connsiteY5" fmla="*/ 3076605 h 3562502"/>
                <a:gd name="connsiteX6" fmla="*/ 9286573 w 14782714"/>
                <a:gd name="connsiteY6" fmla="*/ 1874957 h 3562502"/>
                <a:gd name="connsiteX7" fmla="*/ 10705722 w 14782714"/>
                <a:gd name="connsiteY7" fmla="*/ 1889588 h 3562502"/>
                <a:gd name="connsiteX8" fmla="*/ 11388144 w 14782714"/>
                <a:gd name="connsiteY8" fmla="*/ 1880007 h 3562502"/>
                <a:gd name="connsiteX9" fmla="*/ 12746662 w 14782714"/>
                <a:gd name="connsiteY9" fmla="*/ 1896902 h 3562502"/>
                <a:gd name="connsiteX10" fmla="*/ 13001421 w 14782714"/>
                <a:gd name="connsiteY10" fmla="*/ 2848024 h 3562502"/>
                <a:gd name="connsiteX11" fmla="*/ 13253522 w 14782714"/>
                <a:gd name="connsiteY11" fmla="*/ 0 h 3562502"/>
                <a:gd name="connsiteX12" fmla="*/ 13516869 w 14782714"/>
                <a:gd name="connsiteY12" fmla="*/ 3533241 h 3562502"/>
                <a:gd name="connsiteX13" fmla="*/ 13838737 w 14782714"/>
                <a:gd name="connsiteY13" fmla="*/ 1250899 h 3562502"/>
                <a:gd name="connsiteX14" fmla="*/ 13933835 w 14782714"/>
                <a:gd name="connsiteY14" fmla="*/ 1894636 h 3562502"/>
                <a:gd name="connsiteX15" fmla="*/ 14782714 w 14782714"/>
                <a:gd name="connsiteY15" fmla="*/ 1904828 h 3562502"/>
                <a:gd name="connsiteX0" fmla="*/ 0 w 14821391"/>
                <a:gd name="connsiteY0" fmla="*/ 1904392 h 3562502"/>
                <a:gd name="connsiteX1" fmla="*/ 8154827 w 14821391"/>
                <a:gd name="connsiteY1" fmla="*/ 1865376 h 3562502"/>
                <a:gd name="connsiteX2" fmla="*/ 8257240 w 14821391"/>
                <a:gd name="connsiteY2" fmla="*/ 1236269 h 3562502"/>
                <a:gd name="connsiteX3" fmla="*/ 8542532 w 14821391"/>
                <a:gd name="connsiteY3" fmla="*/ 3562502 h 3562502"/>
                <a:gd name="connsiteX4" fmla="*/ 8835140 w 14821391"/>
                <a:gd name="connsiteY4" fmla="*/ 14630 h 3562502"/>
                <a:gd name="connsiteX5" fmla="*/ 9146313 w 14821391"/>
                <a:gd name="connsiteY5" fmla="*/ 3076605 h 3562502"/>
                <a:gd name="connsiteX6" fmla="*/ 9286573 w 14821391"/>
                <a:gd name="connsiteY6" fmla="*/ 1874957 h 3562502"/>
                <a:gd name="connsiteX7" fmla="*/ 10705722 w 14821391"/>
                <a:gd name="connsiteY7" fmla="*/ 1889588 h 3562502"/>
                <a:gd name="connsiteX8" fmla="*/ 11388144 w 14821391"/>
                <a:gd name="connsiteY8" fmla="*/ 1880007 h 3562502"/>
                <a:gd name="connsiteX9" fmla="*/ 12746662 w 14821391"/>
                <a:gd name="connsiteY9" fmla="*/ 1896902 h 3562502"/>
                <a:gd name="connsiteX10" fmla="*/ 13001421 w 14821391"/>
                <a:gd name="connsiteY10" fmla="*/ 2848024 h 3562502"/>
                <a:gd name="connsiteX11" fmla="*/ 13253522 w 14821391"/>
                <a:gd name="connsiteY11" fmla="*/ 0 h 3562502"/>
                <a:gd name="connsiteX12" fmla="*/ 13516869 w 14821391"/>
                <a:gd name="connsiteY12" fmla="*/ 3533241 h 3562502"/>
                <a:gd name="connsiteX13" fmla="*/ 13838737 w 14821391"/>
                <a:gd name="connsiteY13" fmla="*/ 1250899 h 3562502"/>
                <a:gd name="connsiteX14" fmla="*/ 13933835 w 14821391"/>
                <a:gd name="connsiteY14" fmla="*/ 1894636 h 3562502"/>
                <a:gd name="connsiteX15" fmla="*/ 14821391 w 14821391"/>
                <a:gd name="connsiteY15" fmla="*/ 1916748 h 3562502"/>
                <a:gd name="connsiteX0" fmla="*/ 0 w 17332784"/>
                <a:gd name="connsiteY0" fmla="*/ 1904392 h 3562502"/>
                <a:gd name="connsiteX1" fmla="*/ 8154827 w 17332784"/>
                <a:gd name="connsiteY1" fmla="*/ 1865376 h 3562502"/>
                <a:gd name="connsiteX2" fmla="*/ 8257240 w 17332784"/>
                <a:gd name="connsiteY2" fmla="*/ 1236269 h 3562502"/>
                <a:gd name="connsiteX3" fmla="*/ 8542532 w 17332784"/>
                <a:gd name="connsiteY3" fmla="*/ 3562502 h 3562502"/>
                <a:gd name="connsiteX4" fmla="*/ 8835140 w 17332784"/>
                <a:gd name="connsiteY4" fmla="*/ 14630 h 3562502"/>
                <a:gd name="connsiteX5" fmla="*/ 9146313 w 17332784"/>
                <a:gd name="connsiteY5" fmla="*/ 3076605 h 3562502"/>
                <a:gd name="connsiteX6" fmla="*/ 9286573 w 17332784"/>
                <a:gd name="connsiteY6" fmla="*/ 1874957 h 3562502"/>
                <a:gd name="connsiteX7" fmla="*/ 10705722 w 17332784"/>
                <a:gd name="connsiteY7" fmla="*/ 1889588 h 3562502"/>
                <a:gd name="connsiteX8" fmla="*/ 11388144 w 17332784"/>
                <a:gd name="connsiteY8" fmla="*/ 1880007 h 3562502"/>
                <a:gd name="connsiteX9" fmla="*/ 12746662 w 17332784"/>
                <a:gd name="connsiteY9" fmla="*/ 1896902 h 3562502"/>
                <a:gd name="connsiteX10" fmla="*/ 13001421 w 17332784"/>
                <a:gd name="connsiteY10" fmla="*/ 2848024 h 3562502"/>
                <a:gd name="connsiteX11" fmla="*/ 13253522 w 17332784"/>
                <a:gd name="connsiteY11" fmla="*/ 0 h 3562502"/>
                <a:gd name="connsiteX12" fmla="*/ 13516869 w 17332784"/>
                <a:gd name="connsiteY12" fmla="*/ 3533241 h 3562502"/>
                <a:gd name="connsiteX13" fmla="*/ 13838737 w 17332784"/>
                <a:gd name="connsiteY13" fmla="*/ 1250899 h 3562502"/>
                <a:gd name="connsiteX14" fmla="*/ 13933835 w 17332784"/>
                <a:gd name="connsiteY14" fmla="*/ 1894636 h 3562502"/>
                <a:gd name="connsiteX15" fmla="*/ 17332784 w 17332784"/>
                <a:gd name="connsiteY15" fmla="*/ 1860793 h 3562502"/>
                <a:gd name="connsiteX0" fmla="*/ 0 w 17255964"/>
                <a:gd name="connsiteY0" fmla="*/ 1904392 h 3562502"/>
                <a:gd name="connsiteX1" fmla="*/ 8154827 w 17255964"/>
                <a:gd name="connsiteY1" fmla="*/ 1865376 h 3562502"/>
                <a:gd name="connsiteX2" fmla="*/ 8257240 w 17255964"/>
                <a:gd name="connsiteY2" fmla="*/ 1236269 h 3562502"/>
                <a:gd name="connsiteX3" fmla="*/ 8542532 w 17255964"/>
                <a:gd name="connsiteY3" fmla="*/ 3562502 h 3562502"/>
                <a:gd name="connsiteX4" fmla="*/ 8835140 w 17255964"/>
                <a:gd name="connsiteY4" fmla="*/ 14630 h 3562502"/>
                <a:gd name="connsiteX5" fmla="*/ 9146313 w 17255964"/>
                <a:gd name="connsiteY5" fmla="*/ 3076605 h 3562502"/>
                <a:gd name="connsiteX6" fmla="*/ 9286573 w 17255964"/>
                <a:gd name="connsiteY6" fmla="*/ 1874957 h 3562502"/>
                <a:gd name="connsiteX7" fmla="*/ 10705722 w 17255964"/>
                <a:gd name="connsiteY7" fmla="*/ 1889588 h 3562502"/>
                <a:gd name="connsiteX8" fmla="*/ 11388144 w 17255964"/>
                <a:gd name="connsiteY8" fmla="*/ 1880007 h 3562502"/>
                <a:gd name="connsiteX9" fmla="*/ 12746662 w 17255964"/>
                <a:gd name="connsiteY9" fmla="*/ 1896902 h 3562502"/>
                <a:gd name="connsiteX10" fmla="*/ 13001421 w 17255964"/>
                <a:gd name="connsiteY10" fmla="*/ 2848024 h 3562502"/>
                <a:gd name="connsiteX11" fmla="*/ 13253522 w 17255964"/>
                <a:gd name="connsiteY11" fmla="*/ 0 h 3562502"/>
                <a:gd name="connsiteX12" fmla="*/ 13516869 w 17255964"/>
                <a:gd name="connsiteY12" fmla="*/ 3533241 h 3562502"/>
                <a:gd name="connsiteX13" fmla="*/ 13838737 w 17255964"/>
                <a:gd name="connsiteY13" fmla="*/ 1250899 h 3562502"/>
                <a:gd name="connsiteX14" fmla="*/ 13933835 w 17255964"/>
                <a:gd name="connsiteY14" fmla="*/ 1894636 h 3562502"/>
                <a:gd name="connsiteX15" fmla="*/ 17255964 w 17255964"/>
                <a:gd name="connsiteY15" fmla="*/ 1867897 h 3562502"/>
                <a:gd name="connsiteX0" fmla="*/ 0 w 17279011"/>
                <a:gd name="connsiteY0" fmla="*/ 1904392 h 3562502"/>
                <a:gd name="connsiteX1" fmla="*/ 8154827 w 17279011"/>
                <a:gd name="connsiteY1" fmla="*/ 1865376 h 3562502"/>
                <a:gd name="connsiteX2" fmla="*/ 8257240 w 17279011"/>
                <a:gd name="connsiteY2" fmla="*/ 1236269 h 3562502"/>
                <a:gd name="connsiteX3" fmla="*/ 8542532 w 17279011"/>
                <a:gd name="connsiteY3" fmla="*/ 3562502 h 3562502"/>
                <a:gd name="connsiteX4" fmla="*/ 8835140 w 17279011"/>
                <a:gd name="connsiteY4" fmla="*/ 14630 h 3562502"/>
                <a:gd name="connsiteX5" fmla="*/ 9146313 w 17279011"/>
                <a:gd name="connsiteY5" fmla="*/ 3076605 h 3562502"/>
                <a:gd name="connsiteX6" fmla="*/ 9286573 w 17279011"/>
                <a:gd name="connsiteY6" fmla="*/ 1874957 h 3562502"/>
                <a:gd name="connsiteX7" fmla="*/ 10705722 w 17279011"/>
                <a:gd name="connsiteY7" fmla="*/ 1889588 h 3562502"/>
                <a:gd name="connsiteX8" fmla="*/ 11388144 w 17279011"/>
                <a:gd name="connsiteY8" fmla="*/ 1880007 h 3562502"/>
                <a:gd name="connsiteX9" fmla="*/ 12746662 w 17279011"/>
                <a:gd name="connsiteY9" fmla="*/ 1896902 h 3562502"/>
                <a:gd name="connsiteX10" fmla="*/ 13001421 w 17279011"/>
                <a:gd name="connsiteY10" fmla="*/ 2848024 h 3562502"/>
                <a:gd name="connsiteX11" fmla="*/ 13253522 w 17279011"/>
                <a:gd name="connsiteY11" fmla="*/ 0 h 3562502"/>
                <a:gd name="connsiteX12" fmla="*/ 13516869 w 17279011"/>
                <a:gd name="connsiteY12" fmla="*/ 3533241 h 3562502"/>
                <a:gd name="connsiteX13" fmla="*/ 13838737 w 17279011"/>
                <a:gd name="connsiteY13" fmla="*/ 1250899 h 3562502"/>
                <a:gd name="connsiteX14" fmla="*/ 13933835 w 17279011"/>
                <a:gd name="connsiteY14" fmla="*/ 1894636 h 3562502"/>
                <a:gd name="connsiteX15" fmla="*/ 17279011 w 17279011"/>
                <a:gd name="connsiteY15" fmla="*/ 1867897 h 3562502"/>
                <a:gd name="connsiteX0" fmla="*/ 0 w 17279011"/>
                <a:gd name="connsiteY0" fmla="*/ 1904392 h 3562502"/>
                <a:gd name="connsiteX1" fmla="*/ 8154827 w 17279011"/>
                <a:gd name="connsiteY1" fmla="*/ 1865376 h 3562502"/>
                <a:gd name="connsiteX2" fmla="*/ 8257240 w 17279011"/>
                <a:gd name="connsiteY2" fmla="*/ 1236269 h 3562502"/>
                <a:gd name="connsiteX3" fmla="*/ 8542532 w 17279011"/>
                <a:gd name="connsiteY3" fmla="*/ 3562502 h 3562502"/>
                <a:gd name="connsiteX4" fmla="*/ 8835140 w 17279011"/>
                <a:gd name="connsiteY4" fmla="*/ 14630 h 3562502"/>
                <a:gd name="connsiteX5" fmla="*/ 9146313 w 17279011"/>
                <a:gd name="connsiteY5" fmla="*/ 3076605 h 3562502"/>
                <a:gd name="connsiteX6" fmla="*/ 9286573 w 17279011"/>
                <a:gd name="connsiteY6" fmla="*/ 1874957 h 3562502"/>
                <a:gd name="connsiteX7" fmla="*/ 10705722 w 17279011"/>
                <a:gd name="connsiteY7" fmla="*/ 1889588 h 3562502"/>
                <a:gd name="connsiteX8" fmla="*/ 11388144 w 17279011"/>
                <a:gd name="connsiteY8" fmla="*/ 1880007 h 3562502"/>
                <a:gd name="connsiteX9" fmla="*/ 12746662 w 17279011"/>
                <a:gd name="connsiteY9" fmla="*/ 1896902 h 3562502"/>
                <a:gd name="connsiteX10" fmla="*/ 13001421 w 17279011"/>
                <a:gd name="connsiteY10" fmla="*/ 2848024 h 3562502"/>
                <a:gd name="connsiteX11" fmla="*/ 13253522 w 17279011"/>
                <a:gd name="connsiteY11" fmla="*/ 0 h 3562502"/>
                <a:gd name="connsiteX12" fmla="*/ 13516869 w 17279011"/>
                <a:gd name="connsiteY12" fmla="*/ 3533241 h 3562502"/>
                <a:gd name="connsiteX13" fmla="*/ 13838737 w 17279011"/>
                <a:gd name="connsiteY13" fmla="*/ 1250899 h 3562502"/>
                <a:gd name="connsiteX14" fmla="*/ 13933836 w 17279011"/>
                <a:gd name="connsiteY14" fmla="*/ 1873328 h 3562502"/>
                <a:gd name="connsiteX15" fmla="*/ 17279011 w 17279011"/>
                <a:gd name="connsiteY15" fmla="*/ 1867897 h 3562502"/>
                <a:gd name="connsiteX0" fmla="*/ 0 w 17279011"/>
                <a:gd name="connsiteY0" fmla="*/ 1904392 h 3562502"/>
                <a:gd name="connsiteX1" fmla="*/ 8154827 w 17279011"/>
                <a:gd name="connsiteY1" fmla="*/ 1865376 h 3562502"/>
                <a:gd name="connsiteX2" fmla="*/ 8257240 w 17279011"/>
                <a:gd name="connsiteY2" fmla="*/ 1236269 h 3562502"/>
                <a:gd name="connsiteX3" fmla="*/ 8542532 w 17279011"/>
                <a:gd name="connsiteY3" fmla="*/ 3562502 h 3562502"/>
                <a:gd name="connsiteX4" fmla="*/ 8835140 w 17279011"/>
                <a:gd name="connsiteY4" fmla="*/ 14630 h 3562502"/>
                <a:gd name="connsiteX5" fmla="*/ 9146313 w 17279011"/>
                <a:gd name="connsiteY5" fmla="*/ 3076605 h 3562502"/>
                <a:gd name="connsiteX6" fmla="*/ 9286573 w 17279011"/>
                <a:gd name="connsiteY6" fmla="*/ 1874957 h 3562502"/>
                <a:gd name="connsiteX7" fmla="*/ 10705722 w 17279011"/>
                <a:gd name="connsiteY7" fmla="*/ 1889588 h 3562502"/>
                <a:gd name="connsiteX8" fmla="*/ 11388144 w 17279011"/>
                <a:gd name="connsiteY8" fmla="*/ 1880007 h 3562502"/>
                <a:gd name="connsiteX9" fmla="*/ 12746662 w 17279011"/>
                <a:gd name="connsiteY9" fmla="*/ 1882695 h 3562502"/>
                <a:gd name="connsiteX10" fmla="*/ 13001421 w 17279011"/>
                <a:gd name="connsiteY10" fmla="*/ 2848024 h 3562502"/>
                <a:gd name="connsiteX11" fmla="*/ 13253522 w 17279011"/>
                <a:gd name="connsiteY11" fmla="*/ 0 h 3562502"/>
                <a:gd name="connsiteX12" fmla="*/ 13516869 w 17279011"/>
                <a:gd name="connsiteY12" fmla="*/ 3533241 h 3562502"/>
                <a:gd name="connsiteX13" fmla="*/ 13838737 w 17279011"/>
                <a:gd name="connsiteY13" fmla="*/ 1250899 h 3562502"/>
                <a:gd name="connsiteX14" fmla="*/ 13933836 w 17279011"/>
                <a:gd name="connsiteY14" fmla="*/ 1873328 h 3562502"/>
                <a:gd name="connsiteX15" fmla="*/ 17279011 w 17279011"/>
                <a:gd name="connsiteY15" fmla="*/ 1867897 h 3562502"/>
                <a:gd name="connsiteX0" fmla="*/ 0 w 17279011"/>
                <a:gd name="connsiteY0" fmla="*/ 1904392 h 3562502"/>
                <a:gd name="connsiteX1" fmla="*/ 8154827 w 17279011"/>
                <a:gd name="connsiteY1" fmla="*/ 1865376 h 3562502"/>
                <a:gd name="connsiteX2" fmla="*/ 8257240 w 17279011"/>
                <a:gd name="connsiteY2" fmla="*/ 1236269 h 3562502"/>
                <a:gd name="connsiteX3" fmla="*/ 8542532 w 17279011"/>
                <a:gd name="connsiteY3" fmla="*/ 3562502 h 3562502"/>
                <a:gd name="connsiteX4" fmla="*/ 8835140 w 17279011"/>
                <a:gd name="connsiteY4" fmla="*/ 14630 h 3562502"/>
                <a:gd name="connsiteX5" fmla="*/ 9146313 w 17279011"/>
                <a:gd name="connsiteY5" fmla="*/ 3076605 h 3562502"/>
                <a:gd name="connsiteX6" fmla="*/ 9286573 w 17279011"/>
                <a:gd name="connsiteY6" fmla="*/ 1867853 h 3562502"/>
                <a:gd name="connsiteX7" fmla="*/ 10705722 w 17279011"/>
                <a:gd name="connsiteY7" fmla="*/ 1889588 h 3562502"/>
                <a:gd name="connsiteX8" fmla="*/ 11388144 w 17279011"/>
                <a:gd name="connsiteY8" fmla="*/ 1880007 h 3562502"/>
                <a:gd name="connsiteX9" fmla="*/ 12746662 w 17279011"/>
                <a:gd name="connsiteY9" fmla="*/ 1882695 h 3562502"/>
                <a:gd name="connsiteX10" fmla="*/ 13001421 w 17279011"/>
                <a:gd name="connsiteY10" fmla="*/ 2848024 h 3562502"/>
                <a:gd name="connsiteX11" fmla="*/ 13253522 w 17279011"/>
                <a:gd name="connsiteY11" fmla="*/ 0 h 3562502"/>
                <a:gd name="connsiteX12" fmla="*/ 13516869 w 17279011"/>
                <a:gd name="connsiteY12" fmla="*/ 3533241 h 3562502"/>
                <a:gd name="connsiteX13" fmla="*/ 13838737 w 17279011"/>
                <a:gd name="connsiteY13" fmla="*/ 1250899 h 3562502"/>
                <a:gd name="connsiteX14" fmla="*/ 13933836 w 17279011"/>
                <a:gd name="connsiteY14" fmla="*/ 1873328 h 3562502"/>
                <a:gd name="connsiteX15" fmla="*/ 17279011 w 17279011"/>
                <a:gd name="connsiteY15" fmla="*/ 1867897 h 3562502"/>
                <a:gd name="connsiteX0" fmla="*/ 0 w 17279011"/>
                <a:gd name="connsiteY0" fmla="*/ 1904392 h 3562502"/>
                <a:gd name="connsiteX1" fmla="*/ 8154827 w 17279011"/>
                <a:gd name="connsiteY1" fmla="*/ 1865376 h 3562502"/>
                <a:gd name="connsiteX2" fmla="*/ 8257240 w 17279011"/>
                <a:gd name="connsiteY2" fmla="*/ 1236269 h 3562502"/>
                <a:gd name="connsiteX3" fmla="*/ 8542532 w 17279011"/>
                <a:gd name="connsiteY3" fmla="*/ 3562502 h 3562502"/>
                <a:gd name="connsiteX4" fmla="*/ 8835140 w 17279011"/>
                <a:gd name="connsiteY4" fmla="*/ 14630 h 3562502"/>
                <a:gd name="connsiteX5" fmla="*/ 9146313 w 17279011"/>
                <a:gd name="connsiteY5" fmla="*/ 3076605 h 3562502"/>
                <a:gd name="connsiteX6" fmla="*/ 9286573 w 17279011"/>
                <a:gd name="connsiteY6" fmla="*/ 1867853 h 3562502"/>
                <a:gd name="connsiteX7" fmla="*/ 10705722 w 17279011"/>
                <a:gd name="connsiteY7" fmla="*/ 1889588 h 3562502"/>
                <a:gd name="connsiteX8" fmla="*/ 12746662 w 17279011"/>
                <a:gd name="connsiteY8" fmla="*/ 1882695 h 3562502"/>
                <a:gd name="connsiteX9" fmla="*/ 13001421 w 17279011"/>
                <a:gd name="connsiteY9" fmla="*/ 2848024 h 3562502"/>
                <a:gd name="connsiteX10" fmla="*/ 13253522 w 17279011"/>
                <a:gd name="connsiteY10" fmla="*/ 0 h 3562502"/>
                <a:gd name="connsiteX11" fmla="*/ 13516869 w 17279011"/>
                <a:gd name="connsiteY11" fmla="*/ 3533241 h 3562502"/>
                <a:gd name="connsiteX12" fmla="*/ 13838737 w 17279011"/>
                <a:gd name="connsiteY12" fmla="*/ 1250899 h 3562502"/>
                <a:gd name="connsiteX13" fmla="*/ 13933836 w 17279011"/>
                <a:gd name="connsiteY13" fmla="*/ 1873328 h 3562502"/>
                <a:gd name="connsiteX14" fmla="*/ 17279011 w 17279011"/>
                <a:gd name="connsiteY14" fmla="*/ 1867897 h 3562502"/>
                <a:gd name="connsiteX0" fmla="*/ 0 w 17279011"/>
                <a:gd name="connsiteY0" fmla="*/ 1904392 h 3562502"/>
                <a:gd name="connsiteX1" fmla="*/ 8154827 w 17279011"/>
                <a:gd name="connsiteY1" fmla="*/ 1865376 h 3562502"/>
                <a:gd name="connsiteX2" fmla="*/ 8257240 w 17279011"/>
                <a:gd name="connsiteY2" fmla="*/ 1236269 h 3562502"/>
                <a:gd name="connsiteX3" fmla="*/ 8542532 w 17279011"/>
                <a:gd name="connsiteY3" fmla="*/ 3562502 h 3562502"/>
                <a:gd name="connsiteX4" fmla="*/ 8835140 w 17279011"/>
                <a:gd name="connsiteY4" fmla="*/ 14630 h 3562502"/>
                <a:gd name="connsiteX5" fmla="*/ 9146313 w 17279011"/>
                <a:gd name="connsiteY5" fmla="*/ 3076605 h 3562502"/>
                <a:gd name="connsiteX6" fmla="*/ 9286573 w 17279011"/>
                <a:gd name="connsiteY6" fmla="*/ 1867853 h 3562502"/>
                <a:gd name="connsiteX7" fmla="*/ 12746662 w 17279011"/>
                <a:gd name="connsiteY7" fmla="*/ 1882695 h 3562502"/>
                <a:gd name="connsiteX8" fmla="*/ 13001421 w 17279011"/>
                <a:gd name="connsiteY8" fmla="*/ 2848024 h 3562502"/>
                <a:gd name="connsiteX9" fmla="*/ 13253522 w 17279011"/>
                <a:gd name="connsiteY9" fmla="*/ 0 h 3562502"/>
                <a:gd name="connsiteX10" fmla="*/ 13516869 w 17279011"/>
                <a:gd name="connsiteY10" fmla="*/ 3533241 h 3562502"/>
                <a:gd name="connsiteX11" fmla="*/ 13838737 w 17279011"/>
                <a:gd name="connsiteY11" fmla="*/ 1250899 h 3562502"/>
                <a:gd name="connsiteX12" fmla="*/ 13933836 w 17279011"/>
                <a:gd name="connsiteY12" fmla="*/ 1873328 h 3562502"/>
                <a:gd name="connsiteX13" fmla="*/ 17279011 w 17279011"/>
                <a:gd name="connsiteY13" fmla="*/ 1867897 h 3562502"/>
                <a:gd name="connsiteX0" fmla="*/ 0 w 17279011"/>
                <a:gd name="connsiteY0" fmla="*/ 1904392 h 3562502"/>
                <a:gd name="connsiteX1" fmla="*/ 8154827 w 17279011"/>
                <a:gd name="connsiteY1" fmla="*/ 1865376 h 3562502"/>
                <a:gd name="connsiteX2" fmla="*/ 8257240 w 17279011"/>
                <a:gd name="connsiteY2" fmla="*/ 1236269 h 3562502"/>
                <a:gd name="connsiteX3" fmla="*/ 8542532 w 17279011"/>
                <a:gd name="connsiteY3" fmla="*/ 3562502 h 3562502"/>
                <a:gd name="connsiteX4" fmla="*/ 8835140 w 17279011"/>
                <a:gd name="connsiteY4" fmla="*/ 14630 h 3562502"/>
                <a:gd name="connsiteX5" fmla="*/ 9146313 w 17279011"/>
                <a:gd name="connsiteY5" fmla="*/ 3076605 h 3562502"/>
                <a:gd name="connsiteX6" fmla="*/ 9286573 w 17279011"/>
                <a:gd name="connsiteY6" fmla="*/ 1867853 h 3562502"/>
                <a:gd name="connsiteX7" fmla="*/ 12746662 w 17279011"/>
                <a:gd name="connsiteY7" fmla="*/ 1868490 h 3562502"/>
                <a:gd name="connsiteX8" fmla="*/ 13001421 w 17279011"/>
                <a:gd name="connsiteY8" fmla="*/ 2848024 h 3562502"/>
                <a:gd name="connsiteX9" fmla="*/ 13253522 w 17279011"/>
                <a:gd name="connsiteY9" fmla="*/ 0 h 3562502"/>
                <a:gd name="connsiteX10" fmla="*/ 13516869 w 17279011"/>
                <a:gd name="connsiteY10" fmla="*/ 3533241 h 3562502"/>
                <a:gd name="connsiteX11" fmla="*/ 13838737 w 17279011"/>
                <a:gd name="connsiteY11" fmla="*/ 1250899 h 3562502"/>
                <a:gd name="connsiteX12" fmla="*/ 13933836 w 17279011"/>
                <a:gd name="connsiteY12" fmla="*/ 1873328 h 3562502"/>
                <a:gd name="connsiteX13" fmla="*/ 17279011 w 17279011"/>
                <a:gd name="connsiteY13" fmla="*/ 1867897 h 3562502"/>
                <a:gd name="connsiteX0" fmla="*/ 0 w 19775667"/>
                <a:gd name="connsiteY0" fmla="*/ 1861774 h 3562502"/>
                <a:gd name="connsiteX1" fmla="*/ 10651483 w 19775667"/>
                <a:gd name="connsiteY1" fmla="*/ 1865376 h 3562502"/>
                <a:gd name="connsiteX2" fmla="*/ 10753896 w 19775667"/>
                <a:gd name="connsiteY2" fmla="*/ 1236269 h 3562502"/>
                <a:gd name="connsiteX3" fmla="*/ 11039188 w 19775667"/>
                <a:gd name="connsiteY3" fmla="*/ 3562502 h 3562502"/>
                <a:gd name="connsiteX4" fmla="*/ 11331796 w 19775667"/>
                <a:gd name="connsiteY4" fmla="*/ 14630 h 3562502"/>
                <a:gd name="connsiteX5" fmla="*/ 11642969 w 19775667"/>
                <a:gd name="connsiteY5" fmla="*/ 3076605 h 3562502"/>
                <a:gd name="connsiteX6" fmla="*/ 11783229 w 19775667"/>
                <a:gd name="connsiteY6" fmla="*/ 1867853 h 3562502"/>
                <a:gd name="connsiteX7" fmla="*/ 15243318 w 19775667"/>
                <a:gd name="connsiteY7" fmla="*/ 1868490 h 3562502"/>
                <a:gd name="connsiteX8" fmla="*/ 15498077 w 19775667"/>
                <a:gd name="connsiteY8" fmla="*/ 2848024 h 3562502"/>
                <a:gd name="connsiteX9" fmla="*/ 15750178 w 19775667"/>
                <a:gd name="connsiteY9" fmla="*/ 0 h 3562502"/>
                <a:gd name="connsiteX10" fmla="*/ 16013525 w 19775667"/>
                <a:gd name="connsiteY10" fmla="*/ 3533241 h 3562502"/>
                <a:gd name="connsiteX11" fmla="*/ 16335393 w 19775667"/>
                <a:gd name="connsiteY11" fmla="*/ 1250899 h 3562502"/>
                <a:gd name="connsiteX12" fmla="*/ 16430492 w 19775667"/>
                <a:gd name="connsiteY12" fmla="*/ 1873328 h 3562502"/>
                <a:gd name="connsiteX13" fmla="*/ 19775667 w 19775667"/>
                <a:gd name="connsiteY13" fmla="*/ 1867897 h 3562502"/>
                <a:gd name="connsiteX0" fmla="*/ 0 w 19075538"/>
                <a:gd name="connsiteY0" fmla="*/ 1861774 h 3562502"/>
                <a:gd name="connsiteX1" fmla="*/ 10651483 w 19075538"/>
                <a:gd name="connsiteY1" fmla="*/ 1865376 h 3562502"/>
                <a:gd name="connsiteX2" fmla="*/ 10753896 w 19075538"/>
                <a:gd name="connsiteY2" fmla="*/ 1236269 h 3562502"/>
                <a:gd name="connsiteX3" fmla="*/ 11039188 w 19075538"/>
                <a:gd name="connsiteY3" fmla="*/ 3562502 h 3562502"/>
                <a:gd name="connsiteX4" fmla="*/ 11331796 w 19075538"/>
                <a:gd name="connsiteY4" fmla="*/ 14630 h 3562502"/>
                <a:gd name="connsiteX5" fmla="*/ 11642969 w 19075538"/>
                <a:gd name="connsiteY5" fmla="*/ 3076605 h 3562502"/>
                <a:gd name="connsiteX6" fmla="*/ 11783229 w 19075538"/>
                <a:gd name="connsiteY6" fmla="*/ 1867853 h 3562502"/>
                <a:gd name="connsiteX7" fmla="*/ 15243318 w 19075538"/>
                <a:gd name="connsiteY7" fmla="*/ 1868490 h 3562502"/>
                <a:gd name="connsiteX8" fmla="*/ 15498077 w 19075538"/>
                <a:gd name="connsiteY8" fmla="*/ 2848024 h 3562502"/>
                <a:gd name="connsiteX9" fmla="*/ 15750178 w 19075538"/>
                <a:gd name="connsiteY9" fmla="*/ 0 h 3562502"/>
                <a:gd name="connsiteX10" fmla="*/ 16013525 w 19075538"/>
                <a:gd name="connsiteY10" fmla="*/ 3533241 h 3562502"/>
                <a:gd name="connsiteX11" fmla="*/ 16335393 w 19075538"/>
                <a:gd name="connsiteY11" fmla="*/ 1250899 h 3562502"/>
                <a:gd name="connsiteX12" fmla="*/ 16430492 w 19075538"/>
                <a:gd name="connsiteY12" fmla="*/ 1873328 h 3562502"/>
                <a:gd name="connsiteX13" fmla="*/ 19075538 w 19075538"/>
                <a:gd name="connsiteY13" fmla="*/ 1874243 h 3562502"/>
                <a:gd name="connsiteX0" fmla="*/ 0 w 19096130"/>
                <a:gd name="connsiteY0" fmla="*/ 1861774 h 3562502"/>
                <a:gd name="connsiteX1" fmla="*/ 10651483 w 19096130"/>
                <a:gd name="connsiteY1" fmla="*/ 1865376 h 3562502"/>
                <a:gd name="connsiteX2" fmla="*/ 10753896 w 19096130"/>
                <a:gd name="connsiteY2" fmla="*/ 1236269 h 3562502"/>
                <a:gd name="connsiteX3" fmla="*/ 11039188 w 19096130"/>
                <a:gd name="connsiteY3" fmla="*/ 3562502 h 3562502"/>
                <a:gd name="connsiteX4" fmla="*/ 11331796 w 19096130"/>
                <a:gd name="connsiteY4" fmla="*/ 14630 h 3562502"/>
                <a:gd name="connsiteX5" fmla="*/ 11642969 w 19096130"/>
                <a:gd name="connsiteY5" fmla="*/ 3076605 h 3562502"/>
                <a:gd name="connsiteX6" fmla="*/ 11783229 w 19096130"/>
                <a:gd name="connsiteY6" fmla="*/ 1867853 h 3562502"/>
                <a:gd name="connsiteX7" fmla="*/ 15243318 w 19096130"/>
                <a:gd name="connsiteY7" fmla="*/ 1868490 h 3562502"/>
                <a:gd name="connsiteX8" fmla="*/ 15498077 w 19096130"/>
                <a:gd name="connsiteY8" fmla="*/ 2848024 h 3562502"/>
                <a:gd name="connsiteX9" fmla="*/ 15750178 w 19096130"/>
                <a:gd name="connsiteY9" fmla="*/ 0 h 3562502"/>
                <a:gd name="connsiteX10" fmla="*/ 16013525 w 19096130"/>
                <a:gd name="connsiteY10" fmla="*/ 3533241 h 3562502"/>
                <a:gd name="connsiteX11" fmla="*/ 16335393 w 19096130"/>
                <a:gd name="connsiteY11" fmla="*/ 1250899 h 3562502"/>
                <a:gd name="connsiteX12" fmla="*/ 16430492 w 19096130"/>
                <a:gd name="connsiteY12" fmla="*/ 1873328 h 3562502"/>
                <a:gd name="connsiteX13" fmla="*/ 19096130 w 19096130"/>
                <a:gd name="connsiteY13" fmla="*/ 1874243 h 3562502"/>
                <a:gd name="connsiteX0" fmla="*/ 0 w 19096130"/>
                <a:gd name="connsiteY0" fmla="*/ 1861774 h 3562502"/>
                <a:gd name="connsiteX1" fmla="*/ 10651483 w 19096130"/>
                <a:gd name="connsiteY1" fmla="*/ 1865376 h 3562502"/>
                <a:gd name="connsiteX2" fmla="*/ 10753896 w 19096130"/>
                <a:gd name="connsiteY2" fmla="*/ 1236269 h 3562502"/>
                <a:gd name="connsiteX3" fmla="*/ 11039188 w 19096130"/>
                <a:gd name="connsiteY3" fmla="*/ 3562502 h 3562502"/>
                <a:gd name="connsiteX4" fmla="*/ 11331796 w 19096130"/>
                <a:gd name="connsiteY4" fmla="*/ 14630 h 3562502"/>
                <a:gd name="connsiteX5" fmla="*/ 11642969 w 19096130"/>
                <a:gd name="connsiteY5" fmla="*/ 3076605 h 3562502"/>
                <a:gd name="connsiteX6" fmla="*/ 11783229 w 19096130"/>
                <a:gd name="connsiteY6" fmla="*/ 1867853 h 3562502"/>
                <a:gd name="connsiteX7" fmla="*/ 15243318 w 19096130"/>
                <a:gd name="connsiteY7" fmla="*/ 1868490 h 3562502"/>
                <a:gd name="connsiteX8" fmla="*/ 15498077 w 19096130"/>
                <a:gd name="connsiteY8" fmla="*/ 2848024 h 3562502"/>
                <a:gd name="connsiteX9" fmla="*/ 15750178 w 19096130"/>
                <a:gd name="connsiteY9" fmla="*/ 0 h 3562502"/>
                <a:gd name="connsiteX10" fmla="*/ 16013525 w 19096130"/>
                <a:gd name="connsiteY10" fmla="*/ 3533241 h 3562502"/>
                <a:gd name="connsiteX11" fmla="*/ 16335393 w 19096130"/>
                <a:gd name="connsiteY11" fmla="*/ 1250899 h 3562502"/>
                <a:gd name="connsiteX12" fmla="*/ 16430492 w 19096130"/>
                <a:gd name="connsiteY12" fmla="*/ 1873328 h 3562502"/>
                <a:gd name="connsiteX13" fmla="*/ 19096130 w 19096130"/>
                <a:gd name="connsiteY13" fmla="*/ 1867897 h 3562502"/>
                <a:gd name="connsiteX0" fmla="*/ 0 w 19096130"/>
                <a:gd name="connsiteY0" fmla="*/ 1861774 h 3562502"/>
                <a:gd name="connsiteX1" fmla="*/ 10651483 w 19096130"/>
                <a:gd name="connsiteY1" fmla="*/ 1865376 h 3562502"/>
                <a:gd name="connsiteX2" fmla="*/ 10753896 w 19096130"/>
                <a:gd name="connsiteY2" fmla="*/ 1236269 h 3562502"/>
                <a:gd name="connsiteX3" fmla="*/ 11039188 w 19096130"/>
                <a:gd name="connsiteY3" fmla="*/ 3562502 h 3562502"/>
                <a:gd name="connsiteX4" fmla="*/ 11331796 w 19096130"/>
                <a:gd name="connsiteY4" fmla="*/ 14630 h 3562502"/>
                <a:gd name="connsiteX5" fmla="*/ 11642969 w 19096130"/>
                <a:gd name="connsiteY5" fmla="*/ 3076605 h 3562502"/>
                <a:gd name="connsiteX6" fmla="*/ 11783229 w 19096130"/>
                <a:gd name="connsiteY6" fmla="*/ 1867853 h 3562502"/>
                <a:gd name="connsiteX7" fmla="*/ 15243318 w 19096130"/>
                <a:gd name="connsiteY7" fmla="*/ 1868490 h 3562502"/>
                <a:gd name="connsiteX8" fmla="*/ 15498077 w 19096130"/>
                <a:gd name="connsiteY8" fmla="*/ 2848024 h 3562502"/>
                <a:gd name="connsiteX9" fmla="*/ 15750178 w 19096130"/>
                <a:gd name="connsiteY9" fmla="*/ 0 h 3562502"/>
                <a:gd name="connsiteX10" fmla="*/ 16013525 w 19096130"/>
                <a:gd name="connsiteY10" fmla="*/ 3533241 h 3562502"/>
                <a:gd name="connsiteX11" fmla="*/ 16335393 w 19096130"/>
                <a:gd name="connsiteY11" fmla="*/ 1250899 h 3562502"/>
                <a:gd name="connsiteX12" fmla="*/ 16430492 w 19096130"/>
                <a:gd name="connsiteY12" fmla="*/ 1873328 h 3562502"/>
                <a:gd name="connsiteX13" fmla="*/ 19096130 w 19096130"/>
                <a:gd name="connsiteY13" fmla="*/ 1867897 h 3562502"/>
                <a:gd name="connsiteX0" fmla="*/ 0 w 19096130"/>
                <a:gd name="connsiteY0" fmla="*/ 1861774 h 3562502"/>
                <a:gd name="connsiteX1" fmla="*/ 10651483 w 19096130"/>
                <a:gd name="connsiteY1" fmla="*/ 1865376 h 3562502"/>
                <a:gd name="connsiteX2" fmla="*/ 10753896 w 19096130"/>
                <a:gd name="connsiteY2" fmla="*/ 1236269 h 3562502"/>
                <a:gd name="connsiteX3" fmla="*/ 11039188 w 19096130"/>
                <a:gd name="connsiteY3" fmla="*/ 3562502 h 3562502"/>
                <a:gd name="connsiteX4" fmla="*/ 11331796 w 19096130"/>
                <a:gd name="connsiteY4" fmla="*/ 14630 h 3562502"/>
                <a:gd name="connsiteX5" fmla="*/ 11642969 w 19096130"/>
                <a:gd name="connsiteY5" fmla="*/ 3076605 h 3562502"/>
                <a:gd name="connsiteX6" fmla="*/ 11783229 w 19096130"/>
                <a:gd name="connsiteY6" fmla="*/ 1867853 h 3562502"/>
                <a:gd name="connsiteX7" fmla="*/ 15243318 w 19096130"/>
                <a:gd name="connsiteY7" fmla="*/ 1868490 h 3562502"/>
                <a:gd name="connsiteX8" fmla="*/ 15498077 w 19096130"/>
                <a:gd name="connsiteY8" fmla="*/ 2848024 h 3562502"/>
                <a:gd name="connsiteX9" fmla="*/ 15750178 w 19096130"/>
                <a:gd name="connsiteY9" fmla="*/ 0 h 3562502"/>
                <a:gd name="connsiteX10" fmla="*/ 16013525 w 19096130"/>
                <a:gd name="connsiteY10" fmla="*/ 3533241 h 3562502"/>
                <a:gd name="connsiteX11" fmla="*/ 16335393 w 19096130"/>
                <a:gd name="connsiteY11" fmla="*/ 1250899 h 3562502"/>
                <a:gd name="connsiteX12" fmla="*/ 16430491 w 19096130"/>
                <a:gd name="connsiteY12" fmla="*/ 1860635 h 3562502"/>
                <a:gd name="connsiteX13" fmla="*/ 19096130 w 19096130"/>
                <a:gd name="connsiteY13" fmla="*/ 1867897 h 3562502"/>
                <a:gd name="connsiteX0" fmla="*/ 0 w 19748213"/>
                <a:gd name="connsiteY0" fmla="*/ 1868122 h 3562502"/>
                <a:gd name="connsiteX1" fmla="*/ 11303566 w 19748213"/>
                <a:gd name="connsiteY1" fmla="*/ 1865376 h 3562502"/>
                <a:gd name="connsiteX2" fmla="*/ 11405979 w 19748213"/>
                <a:gd name="connsiteY2" fmla="*/ 1236269 h 3562502"/>
                <a:gd name="connsiteX3" fmla="*/ 11691271 w 19748213"/>
                <a:gd name="connsiteY3" fmla="*/ 3562502 h 3562502"/>
                <a:gd name="connsiteX4" fmla="*/ 11983879 w 19748213"/>
                <a:gd name="connsiteY4" fmla="*/ 14630 h 3562502"/>
                <a:gd name="connsiteX5" fmla="*/ 12295052 w 19748213"/>
                <a:gd name="connsiteY5" fmla="*/ 3076605 h 3562502"/>
                <a:gd name="connsiteX6" fmla="*/ 12435312 w 19748213"/>
                <a:gd name="connsiteY6" fmla="*/ 1867853 h 3562502"/>
                <a:gd name="connsiteX7" fmla="*/ 15895401 w 19748213"/>
                <a:gd name="connsiteY7" fmla="*/ 1868490 h 3562502"/>
                <a:gd name="connsiteX8" fmla="*/ 16150160 w 19748213"/>
                <a:gd name="connsiteY8" fmla="*/ 2848024 h 3562502"/>
                <a:gd name="connsiteX9" fmla="*/ 16402261 w 19748213"/>
                <a:gd name="connsiteY9" fmla="*/ 0 h 3562502"/>
                <a:gd name="connsiteX10" fmla="*/ 16665608 w 19748213"/>
                <a:gd name="connsiteY10" fmla="*/ 3533241 h 3562502"/>
                <a:gd name="connsiteX11" fmla="*/ 16987476 w 19748213"/>
                <a:gd name="connsiteY11" fmla="*/ 1250899 h 3562502"/>
                <a:gd name="connsiteX12" fmla="*/ 17082574 w 19748213"/>
                <a:gd name="connsiteY12" fmla="*/ 1860635 h 3562502"/>
                <a:gd name="connsiteX13" fmla="*/ 19748213 w 19748213"/>
                <a:gd name="connsiteY13" fmla="*/ 1867897 h 3562502"/>
                <a:gd name="connsiteX0" fmla="*/ 0 w 19782534"/>
                <a:gd name="connsiteY0" fmla="*/ 1868122 h 3562502"/>
                <a:gd name="connsiteX1" fmla="*/ 11337887 w 19782534"/>
                <a:gd name="connsiteY1" fmla="*/ 1865376 h 3562502"/>
                <a:gd name="connsiteX2" fmla="*/ 11440300 w 19782534"/>
                <a:gd name="connsiteY2" fmla="*/ 1236269 h 3562502"/>
                <a:gd name="connsiteX3" fmla="*/ 11725592 w 19782534"/>
                <a:gd name="connsiteY3" fmla="*/ 3562502 h 3562502"/>
                <a:gd name="connsiteX4" fmla="*/ 12018200 w 19782534"/>
                <a:gd name="connsiteY4" fmla="*/ 14630 h 3562502"/>
                <a:gd name="connsiteX5" fmla="*/ 12329373 w 19782534"/>
                <a:gd name="connsiteY5" fmla="*/ 3076605 h 3562502"/>
                <a:gd name="connsiteX6" fmla="*/ 12469633 w 19782534"/>
                <a:gd name="connsiteY6" fmla="*/ 1867853 h 3562502"/>
                <a:gd name="connsiteX7" fmla="*/ 15929722 w 19782534"/>
                <a:gd name="connsiteY7" fmla="*/ 1868490 h 3562502"/>
                <a:gd name="connsiteX8" fmla="*/ 16184481 w 19782534"/>
                <a:gd name="connsiteY8" fmla="*/ 2848024 h 3562502"/>
                <a:gd name="connsiteX9" fmla="*/ 16436582 w 19782534"/>
                <a:gd name="connsiteY9" fmla="*/ 0 h 3562502"/>
                <a:gd name="connsiteX10" fmla="*/ 16699929 w 19782534"/>
                <a:gd name="connsiteY10" fmla="*/ 3533241 h 3562502"/>
                <a:gd name="connsiteX11" fmla="*/ 17021797 w 19782534"/>
                <a:gd name="connsiteY11" fmla="*/ 1250899 h 3562502"/>
                <a:gd name="connsiteX12" fmla="*/ 17116895 w 19782534"/>
                <a:gd name="connsiteY12" fmla="*/ 1860635 h 3562502"/>
                <a:gd name="connsiteX13" fmla="*/ 19782534 w 19782534"/>
                <a:gd name="connsiteY13" fmla="*/ 1867897 h 3562502"/>
                <a:gd name="connsiteX0" fmla="*/ 0 w 8444647"/>
                <a:gd name="connsiteY0" fmla="*/ 1865376 h 3562502"/>
                <a:gd name="connsiteX1" fmla="*/ 102413 w 8444647"/>
                <a:gd name="connsiteY1" fmla="*/ 1236269 h 3562502"/>
                <a:gd name="connsiteX2" fmla="*/ 387705 w 8444647"/>
                <a:gd name="connsiteY2" fmla="*/ 3562502 h 3562502"/>
                <a:gd name="connsiteX3" fmla="*/ 680313 w 8444647"/>
                <a:gd name="connsiteY3" fmla="*/ 14630 h 3562502"/>
                <a:gd name="connsiteX4" fmla="*/ 991486 w 8444647"/>
                <a:gd name="connsiteY4" fmla="*/ 3076605 h 3562502"/>
                <a:gd name="connsiteX5" fmla="*/ 1131746 w 8444647"/>
                <a:gd name="connsiteY5" fmla="*/ 1867853 h 3562502"/>
                <a:gd name="connsiteX6" fmla="*/ 4591835 w 8444647"/>
                <a:gd name="connsiteY6" fmla="*/ 1868490 h 3562502"/>
                <a:gd name="connsiteX7" fmla="*/ 4846594 w 8444647"/>
                <a:gd name="connsiteY7" fmla="*/ 2848024 h 3562502"/>
                <a:gd name="connsiteX8" fmla="*/ 5098695 w 8444647"/>
                <a:gd name="connsiteY8" fmla="*/ 0 h 3562502"/>
                <a:gd name="connsiteX9" fmla="*/ 5362042 w 8444647"/>
                <a:gd name="connsiteY9" fmla="*/ 3533241 h 3562502"/>
                <a:gd name="connsiteX10" fmla="*/ 5683910 w 8444647"/>
                <a:gd name="connsiteY10" fmla="*/ 1250899 h 3562502"/>
                <a:gd name="connsiteX11" fmla="*/ 5779008 w 8444647"/>
                <a:gd name="connsiteY11" fmla="*/ 1860635 h 3562502"/>
                <a:gd name="connsiteX12" fmla="*/ 8444647 w 8444647"/>
                <a:gd name="connsiteY12" fmla="*/ 1867897 h 3562502"/>
                <a:gd name="connsiteX0" fmla="*/ 1 w 8342235"/>
                <a:gd name="connsiteY0" fmla="*/ 1236269 h 3562502"/>
                <a:gd name="connsiteX1" fmla="*/ 285293 w 8342235"/>
                <a:gd name="connsiteY1" fmla="*/ 3562502 h 3562502"/>
                <a:gd name="connsiteX2" fmla="*/ 577901 w 8342235"/>
                <a:gd name="connsiteY2" fmla="*/ 14630 h 3562502"/>
                <a:gd name="connsiteX3" fmla="*/ 889074 w 8342235"/>
                <a:gd name="connsiteY3" fmla="*/ 3076605 h 3562502"/>
                <a:gd name="connsiteX4" fmla="*/ 1029334 w 8342235"/>
                <a:gd name="connsiteY4" fmla="*/ 1867853 h 3562502"/>
                <a:gd name="connsiteX5" fmla="*/ 4489423 w 8342235"/>
                <a:gd name="connsiteY5" fmla="*/ 1868490 h 3562502"/>
                <a:gd name="connsiteX6" fmla="*/ 4744182 w 8342235"/>
                <a:gd name="connsiteY6" fmla="*/ 2848024 h 3562502"/>
                <a:gd name="connsiteX7" fmla="*/ 4996283 w 8342235"/>
                <a:gd name="connsiteY7" fmla="*/ 0 h 3562502"/>
                <a:gd name="connsiteX8" fmla="*/ 5259630 w 8342235"/>
                <a:gd name="connsiteY8" fmla="*/ 3533241 h 3562502"/>
                <a:gd name="connsiteX9" fmla="*/ 5581498 w 8342235"/>
                <a:gd name="connsiteY9" fmla="*/ 1250899 h 3562502"/>
                <a:gd name="connsiteX10" fmla="*/ 5676596 w 8342235"/>
                <a:gd name="connsiteY10" fmla="*/ 1860635 h 3562502"/>
                <a:gd name="connsiteX11" fmla="*/ 8342235 w 8342235"/>
                <a:gd name="connsiteY11" fmla="*/ 1867897 h 3562502"/>
                <a:gd name="connsiteX0" fmla="*/ 0 w 8056942"/>
                <a:gd name="connsiteY0" fmla="*/ 3562502 h 3562502"/>
                <a:gd name="connsiteX1" fmla="*/ 292608 w 8056942"/>
                <a:gd name="connsiteY1" fmla="*/ 14630 h 3562502"/>
                <a:gd name="connsiteX2" fmla="*/ 603781 w 8056942"/>
                <a:gd name="connsiteY2" fmla="*/ 3076605 h 3562502"/>
                <a:gd name="connsiteX3" fmla="*/ 744041 w 8056942"/>
                <a:gd name="connsiteY3" fmla="*/ 1867853 h 3562502"/>
                <a:gd name="connsiteX4" fmla="*/ 4204130 w 8056942"/>
                <a:gd name="connsiteY4" fmla="*/ 1868490 h 3562502"/>
                <a:gd name="connsiteX5" fmla="*/ 4458889 w 8056942"/>
                <a:gd name="connsiteY5" fmla="*/ 2848024 h 3562502"/>
                <a:gd name="connsiteX6" fmla="*/ 4710990 w 8056942"/>
                <a:gd name="connsiteY6" fmla="*/ 0 h 3562502"/>
                <a:gd name="connsiteX7" fmla="*/ 4974337 w 8056942"/>
                <a:gd name="connsiteY7" fmla="*/ 3533241 h 3562502"/>
                <a:gd name="connsiteX8" fmla="*/ 5296205 w 8056942"/>
                <a:gd name="connsiteY8" fmla="*/ 1250899 h 3562502"/>
                <a:gd name="connsiteX9" fmla="*/ 5391303 w 8056942"/>
                <a:gd name="connsiteY9" fmla="*/ 1860635 h 3562502"/>
                <a:gd name="connsiteX10" fmla="*/ 8056942 w 8056942"/>
                <a:gd name="connsiteY10" fmla="*/ 1867897 h 3562502"/>
                <a:gd name="connsiteX0" fmla="*/ 0 w 7764334"/>
                <a:gd name="connsiteY0" fmla="*/ 14630 h 3533241"/>
                <a:gd name="connsiteX1" fmla="*/ 311173 w 7764334"/>
                <a:gd name="connsiteY1" fmla="*/ 3076605 h 3533241"/>
                <a:gd name="connsiteX2" fmla="*/ 451433 w 7764334"/>
                <a:gd name="connsiteY2" fmla="*/ 1867853 h 3533241"/>
                <a:gd name="connsiteX3" fmla="*/ 3911522 w 7764334"/>
                <a:gd name="connsiteY3" fmla="*/ 1868490 h 3533241"/>
                <a:gd name="connsiteX4" fmla="*/ 4166281 w 7764334"/>
                <a:gd name="connsiteY4" fmla="*/ 2848024 h 3533241"/>
                <a:gd name="connsiteX5" fmla="*/ 4418382 w 7764334"/>
                <a:gd name="connsiteY5" fmla="*/ 0 h 3533241"/>
                <a:gd name="connsiteX6" fmla="*/ 4681729 w 7764334"/>
                <a:gd name="connsiteY6" fmla="*/ 3533241 h 3533241"/>
                <a:gd name="connsiteX7" fmla="*/ 5003597 w 7764334"/>
                <a:gd name="connsiteY7" fmla="*/ 1250899 h 3533241"/>
                <a:gd name="connsiteX8" fmla="*/ 5098695 w 7764334"/>
                <a:gd name="connsiteY8" fmla="*/ 1860635 h 3533241"/>
                <a:gd name="connsiteX9" fmla="*/ 7764334 w 7764334"/>
                <a:gd name="connsiteY9" fmla="*/ 1867897 h 3533241"/>
                <a:gd name="connsiteX0" fmla="*/ -1 w 7453160"/>
                <a:gd name="connsiteY0" fmla="*/ 3076605 h 3533241"/>
                <a:gd name="connsiteX1" fmla="*/ 140259 w 7453160"/>
                <a:gd name="connsiteY1" fmla="*/ 1867853 h 3533241"/>
                <a:gd name="connsiteX2" fmla="*/ 3600348 w 7453160"/>
                <a:gd name="connsiteY2" fmla="*/ 1868490 h 3533241"/>
                <a:gd name="connsiteX3" fmla="*/ 3855107 w 7453160"/>
                <a:gd name="connsiteY3" fmla="*/ 2848024 h 3533241"/>
                <a:gd name="connsiteX4" fmla="*/ 4107208 w 7453160"/>
                <a:gd name="connsiteY4" fmla="*/ 0 h 3533241"/>
                <a:gd name="connsiteX5" fmla="*/ 4370555 w 7453160"/>
                <a:gd name="connsiteY5" fmla="*/ 3533241 h 3533241"/>
                <a:gd name="connsiteX6" fmla="*/ 4692423 w 7453160"/>
                <a:gd name="connsiteY6" fmla="*/ 1250899 h 3533241"/>
                <a:gd name="connsiteX7" fmla="*/ 4787521 w 7453160"/>
                <a:gd name="connsiteY7" fmla="*/ 1860635 h 3533241"/>
                <a:gd name="connsiteX8" fmla="*/ 7453160 w 7453160"/>
                <a:gd name="connsiteY8" fmla="*/ 1867897 h 3533241"/>
                <a:gd name="connsiteX0" fmla="*/ -1 w 7312900"/>
                <a:gd name="connsiteY0" fmla="*/ 1867853 h 3533241"/>
                <a:gd name="connsiteX1" fmla="*/ 3460088 w 7312900"/>
                <a:gd name="connsiteY1" fmla="*/ 1868490 h 3533241"/>
                <a:gd name="connsiteX2" fmla="*/ 3714847 w 7312900"/>
                <a:gd name="connsiteY2" fmla="*/ 2848024 h 3533241"/>
                <a:gd name="connsiteX3" fmla="*/ 3966948 w 7312900"/>
                <a:gd name="connsiteY3" fmla="*/ 0 h 3533241"/>
                <a:gd name="connsiteX4" fmla="*/ 4230295 w 7312900"/>
                <a:gd name="connsiteY4" fmla="*/ 3533241 h 3533241"/>
                <a:gd name="connsiteX5" fmla="*/ 4552163 w 7312900"/>
                <a:gd name="connsiteY5" fmla="*/ 1250899 h 3533241"/>
                <a:gd name="connsiteX6" fmla="*/ 4647261 w 7312900"/>
                <a:gd name="connsiteY6" fmla="*/ 1860635 h 3533241"/>
                <a:gd name="connsiteX7" fmla="*/ 7312900 w 7312900"/>
                <a:gd name="connsiteY7" fmla="*/ 1867897 h 3533241"/>
                <a:gd name="connsiteX0" fmla="*/ 0 w 4832349"/>
                <a:gd name="connsiteY0" fmla="*/ 1867853 h 3533241"/>
                <a:gd name="connsiteX1" fmla="*/ 979537 w 4832349"/>
                <a:gd name="connsiteY1" fmla="*/ 1868490 h 3533241"/>
                <a:gd name="connsiteX2" fmla="*/ 1234296 w 4832349"/>
                <a:gd name="connsiteY2" fmla="*/ 2848024 h 3533241"/>
                <a:gd name="connsiteX3" fmla="*/ 1486397 w 4832349"/>
                <a:gd name="connsiteY3" fmla="*/ 0 h 3533241"/>
                <a:gd name="connsiteX4" fmla="*/ 1749744 w 4832349"/>
                <a:gd name="connsiteY4" fmla="*/ 3533241 h 3533241"/>
                <a:gd name="connsiteX5" fmla="*/ 2071612 w 4832349"/>
                <a:gd name="connsiteY5" fmla="*/ 1250899 h 3533241"/>
                <a:gd name="connsiteX6" fmla="*/ 2166710 w 4832349"/>
                <a:gd name="connsiteY6" fmla="*/ 1860635 h 3533241"/>
                <a:gd name="connsiteX7" fmla="*/ 4832349 w 4832349"/>
                <a:gd name="connsiteY7" fmla="*/ 1867897 h 3533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32349" h="3533241">
                  <a:moveTo>
                    <a:pt x="0" y="1867853"/>
                  </a:moveTo>
                  <a:lnTo>
                    <a:pt x="979537" y="1868490"/>
                  </a:lnTo>
                  <a:lnTo>
                    <a:pt x="1234296" y="2848024"/>
                  </a:lnTo>
                  <a:lnTo>
                    <a:pt x="1486397" y="0"/>
                  </a:lnTo>
                  <a:lnTo>
                    <a:pt x="1749744" y="3533241"/>
                  </a:lnTo>
                  <a:lnTo>
                    <a:pt x="2071612" y="1250899"/>
                  </a:lnTo>
                  <a:lnTo>
                    <a:pt x="2166710" y="1860635"/>
                  </a:lnTo>
                  <a:cubicBezTo>
                    <a:pt x="2462562" y="1868006"/>
                    <a:pt x="4062880" y="1873220"/>
                    <a:pt x="4832349" y="1867897"/>
                  </a:cubicBezTo>
                </a:path>
              </a:pathLst>
            </a:cu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4E2B6BB6-5D53-4F84-89D4-717F79998046}"/>
                </a:ext>
              </a:extLst>
            </p:cNvPr>
            <p:cNvSpPr/>
            <p:nvPr/>
          </p:nvSpPr>
          <p:spPr>
            <a:xfrm>
              <a:off x="12125" y="3386830"/>
              <a:ext cx="7795332" cy="2356745"/>
            </a:xfrm>
            <a:custGeom>
              <a:avLst/>
              <a:gdLst>
                <a:gd name="connsiteX0" fmla="*/ 0 w 7344461"/>
                <a:gd name="connsiteY0" fmla="*/ 1843430 h 3489350"/>
                <a:gd name="connsiteX1" fmla="*/ 885139 w 7344461"/>
                <a:gd name="connsiteY1" fmla="*/ 1858061 h 3489350"/>
                <a:gd name="connsiteX2" fmla="*/ 994867 w 7344461"/>
                <a:gd name="connsiteY2" fmla="*/ 1316736 h 3489350"/>
                <a:gd name="connsiteX3" fmla="*/ 1338682 w 7344461"/>
                <a:gd name="connsiteY3" fmla="*/ 3489350 h 3489350"/>
                <a:gd name="connsiteX4" fmla="*/ 1609344 w 7344461"/>
                <a:gd name="connsiteY4" fmla="*/ 43891 h 3489350"/>
                <a:gd name="connsiteX5" fmla="*/ 1799539 w 7344461"/>
                <a:gd name="connsiteY5" fmla="*/ 2216505 h 3489350"/>
                <a:gd name="connsiteX6" fmla="*/ 2011680 w 7344461"/>
                <a:gd name="connsiteY6" fmla="*/ 1843430 h 3489350"/>
                <a:gd name="connsiteX7" fmla="*/ 3518611 w 7344461"/>
                <a:gd name="connsiteY7" fmla="*/ 1843430 h 3489350"/>
                <a:gd name="connsiteX8" fmla="*/ 2472538 w 7344461"/>
                <a:gd name="connsiteY8" fmla="*/ 409651 h 3489350"/>
                <a:gd name="connsiteX9" fmla="*/ 3160166 w 7344461"/>
                <a:gd name="connsiteY9" fmla="*/ 14630 h 3489350"/>
                <a:gd name="connsiteX10" fmla="*/ 3803904 w 7344461"/>
                <a:gd name="connsiteY10" fmla="*/ 387705 h 3489350"/>
                <a:gd name="connsiteX11" fmla="*/ 4462272 w 7344461"/>
                <a:gd name="connsiteY11" fmla="*/ 0 h 3489350"/>
                <a:gd name="connsiteX12" fmla="*/ 5113325 w 7344461"/>
                <a:gd name="connsiteY12" fmla="*/ 475488 h 3489350"/>
                <a:gd name="connsiteX13" fmla="*/ 4096512 w 7344461"/>
                <a:gd name="connsiteY13" fmla="*/ 1821485 h 3489350"/>
                <a:gd name="connsiteX14" fmla="*/ 5479085 w 7344461"/>
                <a:gd name="connsiteY14" fmla="*/ 1836115 h 3489350"/>
                <a:gd name="connsiteX15" fmla="*/ 5698541 w 7344461"/>
                <a:gd name="connsiteY15" fmla="*/ 2179929 h 3489350"/>
                <a:gd name="connsiteX16" fmla="*/ 5888736 w 7344461"/>
                <a:gd name="connsiteY16" fmla="*/ 29261 h 3489350"/>
                <a:gd name="connsiteX17" fmla="*/ 6166714 w 7344461"/>
                <a:gd name="connsiteY17" fmla="*/ 3489350 h 3489350"/>
                <a:gd name="connsiteX18" fmla="*/ 6510528 w 7344461"/>
                <a:gd name="connsiteY18" fmla="*/ 1331366 h 3489350"/>
                <a:gd name="connsiteX19" fmla="*/ 6620256 w 7344461"/>
                <a:gd name="connsiteY19" fmla="*/ 1916582 h 3489350"/>
                <a:gd name="connsiteX20" fmla="*/ 7344461 w 7344461"/>
                <a:gd name="connsiteY20" fmla="*/ 1865376 h 3489350"/>
                <a:gd name="connsiteX0" fmla="*/ 0 w 7344461"/>
                <a:gd name="connsiteY0" fmla="*/ 1865375 h 3489350"/>
                <a:gd name="connsiteX1" fmla="*/ 885139 w 7344461"/>
                <a:gd name="connsiteY1" fmla="*/ 1858061 h 3489350"/>
                <a:gd name="connsiteX2" fmla="*/ 994867 w 7344461"/>
                <a:gd name="connsiteY2" fmla="*/ 1316736 h 3489350"/>
                <a:gd name="connsiteX3" fmla="*/ 1338682 w 7344461"/>
                <a:gd name="connsiteY3" fmla="*/ 3489350 h 3489350"/>
                <a:gd name="connsiteX4" fmla="*/ 1609344 w 7344461"/>
                <a:gd name="connsiteY4" fmla="*/ 43891 h 3489350"/>
                <a:gd name="connsiteX5" fmla="*/ 1799539 w 7344461"/>
                <a:gd name="connsiteY5" fmla="*/ 2216505 h 3489350"/>
                <a:gd name="connsiteX6" fmla="*/ 2011680 w 7344461"/>
                <a:gd name="connsiteY6" fmla="*/ 1843430 h 3489350"/>
                <a:gd name="connsiteX7" fmla="*/ 3518611 w 7344461"/>
                <a:gd name="connsiteY7" fmla="*/ 1843430 h 3489350"/>
                <a:gd name="connsiteX8" fmla="*/ 2472538 w 7344461"/>
                <a:gd name="connsiteY8" fmla="*/ 409651 h 3489350"/>
                <a:gd name="connsiteX9" fmla="*/ 3160166 w 7344461"/>
                <a:gd name="connsiteY9" fmla="*/ 14630 h 3489350"/>
                <a:gd name="connsiteX10" fmla="*/ 3803904 w 7344461"/>
                <a:gd name="connsiteY10" fmla="*/ 387705 h 3489350"/>
                <a:gd name="connsiteX11" fmla="*/ 4462272 w 7344461"/>
                <a:gd name="connsiteY11" fmla="*/ 0 h 3489350"/>
                <a:gd name="connsiteX12" fmla="*/ 5113325 w 7344461"/>
                <a:gd name="connsiteY12" fmla="*/ 475488 h 3489350"/>
                <a:gd name="connsiteX13" fmla="*/ 4096512 w 7344461"/>
                <a:gd name="connsiteY13" fmla="*/ 1821485 h 3489350"/>
                <a:gd name="connsiteX14" fmla="*/ 5479085 w 7344461"/>
                <a:gd name="connsiteY14" fmla="*/ 1836115 h 3489350"/>
                <a:gd name="connsiteX15" fmla="*/ 5698541 w 7344461"/>
                <a:gd name="connsiteY15" fmla="*/ 2179929 h 3489350"/>
                <a:gd name="connsiteX16" fmla="*/ 5888736 w 7344461"/>
                <a:gd name="connsiteY16" fmla="*/ 29261 h 3489350"/>
                <a:gd name="connsiteX17" fmla="*/ 6166714 w 7344461"/>
                <a:gd name="connsiteY17" fmla="*/ 3489350 h 3489350"/>
                <a:gd name="connsiteX18" fmla="*/ 6510528 w 7344461"/>
                <a:gd name="connsiteY18" fmla="*/ 1331366 h 3489350"/>
                <a:gd name="connsiteX19" fmla="*/ 6620256 w 7344461"/>
                <a:gd name="connsiteY19" fmla="*/ 1916582 h 3489350"/>
                <a:gd name="connsiteX20" fmla="*/ 7344461 w 7344461"/>
                <a:gd name="connsiteY20" fmla="*/ 1865376 h 3489350"/>
                <a:gd name="connsiteX0" fmla="*/ 0 w 7344461"/>
                <a:gd name="connsiteY0" fmla="*/ 1865375 h 3489350"/>
                <a:gd name="connsiteX1" fmla="*/ 885139 w 7344461"/>
                <a:gd name="connsiteY1" fmla="*/ 1858061 h 3489350"/>
                <a:gd name="connsiteX2" fmla="*/ 994867 w 7344461"/>
                <a:gd name="connsiteY2" fmla="*/ 1316736 h 3489350"/>
                <a:gd name="connsiteX3" fmla="*/ 1338682 w 7344461"/>
                <a:gd name="connsiteY3" fmla="*/ 3489350 h 3489350"/>
                <a:gd name="connsiteX4" fmla="*/ 1609344 w 7344461"/>
                <a:gd name="connsiteY4" fmla="*/ 43891 h 3489350"/>
                <a:gd name="connsiteX5" fmla="*/ 1799539 w 7344461"/>
                <a:gd name="connsiteY5" fmla="*/ 2216505 h 3489350"/>
                <a:gd name="connsiteX6" fmla="*/ 2011680 w 7344461"/>
                <a:gd name="connsiteY6" fmla="*/ 1872691 h 3489350"/>
                <a:gd name="connsiteX7" fmla="*/ 3518611 w 7344461"/>
                <a:gd name="connsiteY7" fmla="*/ 1843430 h 3489350"/>
                <a:gd name="connsiteX8" fmla="*/ 2472538 w 7344461"/>
                <a:gd name="connsiteY8" fmla="*/ 409651 h 3489350"/>
                <a:gd name="connsiteX9" fmla="*/ 3160166 w 7344461"/>
                <a:gd name="connsiteY9" fmla="*/ 14630 h 3489350"/>
                <a:gd name="connsiteX10" fmla="*/ 3803904 w 7344461"/>
                <a:gd name="connsiteY10" fmla="*/ 387705 h 3489350"/>
                <a:gd name="connsiteX11" fmla="*/ 4462272 w 7344461"/>
                <a:gd name="connsiteY11" fmla="*/ 0 h 3489350"/>
                <a:gd name="connsiteX12" fmla="*/ 5113325 w 7344461"/>
                <a:gd name="connsiteY12" fmla="*/ 475488 h 3489350"/>
                <a:gd name="connsiteX13" fmla="*/ 4096512 w 7344461"/>
                <a:gd name="connsiteY13" fmla="*/ 1821485 h 3489350"/>
                <a:gd name="connsiteX14" fmla="*/ 5479085 w 7344461"/>
                <a:gd name="connsiteY14" fmla="*/ 1836115 h 3489350"/>
                <a:gd name="connsiteX15" fmla="*/ 5698541 w 7344461"/>
                <a:gd name="connsiteY15" fmla="*/ 2179929 h 3489350"/>
                <a:gd name="connsiteX16" fmla="*/ 5888736 w 7344461"/>
                <a:gd name="connsiteY16" fmla="*/ 29261 h 3489350"/>
                <a:gd name="connsiteX17" fmla="*/ 6166714 w 7344461"/>
                <a:gd name="connsiteY17" fmla="*/ 3489350 h 3489350"/>
                <a:gd name="connsiteX18" fmla="*/ 6510528 w 7344461"/>
                <a:gd name="connsiteY18" fmla="*/ 1331366 h 3489350"/>
                <a:gd name="connsiteX19" fmla="*/ 6620256 w 7344461"/>
                <a:gd name="connsiteY19" fmla="*/ 1916582 h 3489350"/>
                <a:gd name="connsiteX20" fmla="*/ 7344461 w 7344461"/>
                <a:gd name="connsiteY20" fmla="*/ 1865376 h 3489350"/>
                <a:gd name="connsiteX0" fmla="*/ 0 w 7344461"/>
                <a:gd name="connsiteY0" fmla="*/ 1865375 h 3489350"/>
                <a:gd name="connsiteX1" fmla="*/ 885139 w 7344461"/>
                <a:gd name="connsiteY1" fmla="*/ 1858061 h 3489350"/>
                <a:gd name="connsiteX2" fmla="*/ 994867 w 7344461"/>
                <a:gd name="connsiteY2" fmla="*/ 1316736 h 3489350"/>
                <a:gd name="connsiteX3" fmla="*/ 1338682 w 7344461"/>
                <a:gd name="connsiteY3" fmla="*/ 3489350 h 3489350"/>
                <a:gd name="connsiteX4" fmla="*/ 1609344 w 7344461"/>
                <a:gd name="connsiteY4" fmla="*/ 43891 h 3489350"/>
                <a:gd name="connsiteX5" fmla="*/ 1799539 w 7344461"/>
                <a:gd name="connsiteY5" fmla="*/ 2216505 h 3489350"/>
                <a:gd name="connsiteX6" fmla="*/ 2011680 w 7344461"/>
                <a:gd name="connsiteY6" fmla="*/ 1872691 h 3489350"/>
                <a:gd name="connsiteX7" fmla="*/ 2038831 w 7344461"/>
                <a:gd name="connsiteY7" fmla="*/ 1838381 h 3489350"/>
                <a:gd name="connsiteX8" fmla="*/ 3518611 w 7344461"/>
                <a:gd name="connsiteY8" fmla="*/ 1843430 h 3489350"/>
                <a:gd name="connsiteX9" fmla="*/ 2472538 w 7344461"/>
                <a:gd name="connsiteY9" fmla="*/ 409651 h 3489350"/>
                <a:gd name="connsiteX10" fmla="*/ 3160166 w 7344461"/>
                <a:gd name="connsiteY10" fmla="*/ 14630 h 3489350"/>
                <a:gd name="connsiteX11" fmla="*/ 3803904 w 7344461"/>
                <a:gd name="connsiteY11" fmla="*/ 387705 h 3489350"/>
                <a:gd name="connsiteX12" fmla="*/ 4462272 w 7344461"/>
                <a:gd name="connsiteY12" fmla="*/ 0 h 3489350"/>
                <a:gd name="connsiteX13" fmla="*/ 5113325 w 7344461"/>
                <a:gd name="connsiteY13" fmla="*/ 475488 h 3489350"/>
                <a:gd name="connsiteX14" fmla="*/ 4096512 w 7344461"/>
                <a:gd name="connsiteY14" fmla="*/ 1821485 h 3489350"/>
                <a:gd name="connsiteX15" fmla="*/ 5479085 w 7344461"/>
                <a:gd name="connsiteY15" fmla="*/ 1836115 h 3489350"/>
                <a:gd name="connsiteX16" fmla="*/ 5698541 w 7344461"/>
                <a:gd name="connsiteY16" fmla="*/ 2179929 h 3489350"/>
                <a:gd name="connsiteX17" fmla="*/ 5888736 w 7344461"/>
                <a:gd name="connsiteY17" fmla="*/ 29261 h 3489350"/>
                <a:gd name="connsiteX18" fmla="*/ 6166714 w 7344461"/>
                <a:gd name="connsiteY18" fmla="*/ 3489350 h 3489350"/>
                <a:gd name="connsiteX19" fmla="*/ 6510528 w 7344461"/>
                <a:gd name="connsiteY19" fmla="*/ 1331366 h 3489350"/>
                <a:gd name="connsiteX20" fmla="*/ 6620256 w 7344461"/>
                <a:gd name="connsiteY20" fmla="*/ 1916582 h 3489350"/>
                <a:gd name="connsiteX21" fmla="*/ 7344461 w 7344461"/>
                <a:gd name="connsiteY21" fmla="*/ 1865376 h 3489350"/>
                <a:gd name="connsiteX0" fmla="*/ 0 w 7344461"/>
                <a:gd name="connsiteY0" fmla="*/ 1865375 h 3489350"/>
                <a:gd name="connsiteX1" fmla="*/ 885139 w 7344461"/>
                <a:gd name="connsiteY1" fmla="*/ 1858061 h 3489350"/>
                <a:gd name="connsiteX2" fmla="*/ 994867 w 7344461"/>
                <a:gd name="connsiteY2" fmla="*/ 1316736 h 3489350"/>
                <a:gd name="connsiteX3" fmla="*/ 1338682 w 7344461"/>
                <a:gd name="connsiteY3" fmla="*/ 3489350 h 3489350"/>
                <a:gd name="connsiteX4" fmla="*/ 1609344 w 7344461"/>
                <a:gd name="connsiteY4" fmla="*/ 43891 h 3489350"/>
                <a:gd name="connsiteX5" fmla="*/ 1799539 w 7344461"/>
                <a:gd name="connsiteY5" fmla="*/ 2216505 h 3489350"/>
                <a:gd name="connsiteX6" fmla="*/ 2011680 w 7344461"/>
                <a:gd name="connsiteY6" fmla="*/ 1872691 h 3489350"/>
                <a:gd name="connsiteX7" fmla="*/ 2038831 w 7344461"/>
                <a:gd name="connsiteY7" fmla="*/ 1838381 h 3489350"/>
                <a:gd name="connsiteX8" fmla="*/ 3518611 w 7344461"/>
                <a:gd name="connsiteY8" fmla="*/ 1843430 h 3489350"/>
                <a:gd name="connsiteX9" fmla="*/ 3501871 w 7344461"/>
                <a:gd name="connsiteY9" fmla="*/ 1845697 h 3489350"/>
                <a:gd name="connsiteX10" fmla="*/ 2472538 w 7344461"/>
                <a:gd name="connsiteY10" fmla="*/ 409651 h 3489350"/>
                <a:gd name="connsiteX11" fmla="*/ 3160166 w 7344461"/>
                <a:gd name="connsiteY11" fmla="*/ 14630 h 3489350"/>
                <a:gd name="connsiteX12" fmla="*/ 3803904 w 7344461"/>
                <a:gd name="connsiteY12" fmla="*/ 387705 h 3489350"/>
                <a:gd name="connsiteX13" fmla="*/ 4462272 w 7344461"/>
                <a:gd name="connsiteY13" fmla="*/ 0 h 3489350"/>
                <a:gd name="connsiteX14" fmla="*/ 5113325 w 7344461"/>
                <a:gd name="connsiteY14" fmla="*/ 475488 h 3489350"/>
                <a:gd name="connsiteX15" fmla="*/ 4096512 w 7344461"/>
                <a:gd name="connsiteY15" fmla="*/ 1821485 h 3489350"/>
                <a:gd name="connsiteX16" fmla="*/ 5479085 w 7344461"/>
                <a:gd name="connsiteY16" fmla="*/ 1836115 h 3489350"/>
                <a:gd name="connsiteX17" fmla="*/ 5698541 w 7344461"/>
                <a:gd name="connsiteY17" fmla="*/ 2179929 h 3489350"/>
                <a:gd name="connsiteX18" fmla="*/ 5888736 w 7344461"/>
                <a:gd name="connsiteY18" fmla="*/ 29261 h 3489350"/>
                <a:gd name="connsiteX19" fmla="*/ 6166714 w 7344461"/>
                <a:gd name="connsiteY19" fmla="*/ 3489350 h 3489350"/>
                <a:gd name="connsiteX20" fmla="*/ 6510528 w 7344461"/>
                <a:gd name="connsiteY20" fmla="*/ 1331366 h 3489350"/>
                <a:gd name="connsiteX21" fmla="*/ 6620256 w 7344461"/>
                <a:gd name="connsiteY21" fmla="*/ 1916582 h 3489350"/>
                <a:gd name="connsiteX22" fmla="*/ 7344461 w 7344461"/>
                <a:gd name="connsiteY22" fmla="*/ 1865376 h 3489350"/>
                <a:gd name="connsiteX0" fmla="*/ 0 w 7344461"/>
                <a:gd name="connsiteY0" fmla="*/ 1865375 h 3489350"/>
                <a:gd name="connsiteX1" fmla="*/ 885139 w 7344461"/>
                <a:gd name="connsiteY1" fmla="*/ 1858061 h 3489350"/>
                <a:gd name="connsiteX2" fmla="*/ 994867 w 7344461"/>
                <a:gd name="connsiteY2" fmla="*/ 1316736 h 3489350"/>
                <a:gd name="connsiteX3" fmla="*/ 1338682 w 7344461"/>
                <a:gd name="connsiteY3" fmla="*/ 3489350 h 3489350"/>
                <a:gd name="connsiteX4" fmla="*/ 1609344 w 7344461"/>
                <a:gd name="connsiteY4" fmla="*/ 43891 h 3489350"/>
                <a:gd name="connsiteX5" fmla="*/ 1799539 w 7344461"/>
                <a:gd name="connsiteY5" fmla="*/ 2216505 h 3489350"/>
                <a:gd name="connsiteX6" fmla="*/ 2011680 w 7344461"/>
                <a:gd name="connsiteY6" fmla="*/ 1872691 h 3489350"/>
                <a:gd name="connsiteX7" fmla="*/ 2038831 w 7344461"/>
                <a:gd name="connsiteY7" fmla="*/ 1838381 h 3489350"/>
                <a:gd name="connsiteX8" fmla="*/ 3518611 w 7344461"/>
                <a:gd name="connsiteY8" fmla="*/ 1843430 h 3489350"/>
                <a:gd name="connsiteX9" fmla="*/ 3501871 w 7344461"/>
                <a:gd name="connsiteY9" fmla="*/ 1845697 h 3489350"/>
                <a:gd name="connsiteX10" fmla="*/ 2472538 w 7344461"/>
                <a:gd name="connsiteY10" fmla="*/ 409651 h 3489350"/>
                <a:gd name="connsiteX11" fmla="*/ 3160166 w 7344461"/>
                <a:gd name="connsiteY11" fmla="*/ 14630 h 3489350"/>
                <a:gd name="connsiteX12" fmla="*/ 3803904 w 7344461"/>
                <a:gd name="connsiteY12" fmla="*/ 387705 h 3489350"/>
                <a:gd name="connsiteX13" fmla="*/ 4462272 w 7344461"/>
                <a:gd name="connsiteY13" fmla="*/ 0 h 3489350"/>
                <a:gd name="connsiteX14" fmla="*/ 5113325 w 7344461"/>
                <a:gd name="connsiteY14" fmla="*/ 475488 h 3489350"/>
                <a:gd name="connsiteX15" fmla="*/ 4089196 w 7344461"/>
                <a:gd name="connsiteY15" fmla="*/ 1843431 h 3489350"/>
                <a:gd name="connsiteX16" fmla="*/ 5479085 w 7344461"/>
                <a:gd name="connsiteY16" fmla="*/ 1836115 h 3489350"/>
                <a:gd name="connsiteX17" fmla="*/ 5698541 w 7344461"/>
                <a:gd name="connsiteY17" fmla="*/ 2179929 h 3489350"/>
                <a:gd name="connsiteX18" fmla="*/ 5888736 w 7344461"/>
                <a:gd name="connsiteY18" fmla="*/ 29261 h 3489350"/>
                <a:gd name="connsiteX19" fmla="*/ 6166714 w 7344461"/>
                <a:gd name="connsiteY19" fmla="*/ 3489350 h 3489350"/>
                <a:gd name="connsiteX20" fmla="*/ 6510528 w 7344461"/>
                <a:gd name="connsiteY20" fmla="*/ 1331366 h 3489350"/>
                <a:gd name="connsiteX21" fmla="*/ 6620256 w 7344461"/>
                <a:gd name="connsiteY21" fmla="*/ 1916582 h 3489350"/>
                <a:gd name="connsiteX22" fmla="*/ 7344461 w 7344461"/>
                <a:gd name="connsiteY22" fmla="*/ 1865376 h 3489350"/>
                <a:gd name="connsiteX0" fmla="*/ 0 w 7344461"/>
                <a:gd name="connsiteY0" fmla="*/ 1865375 h 3489350"/>
                <a:gd name="connsiteX1" fmla="*/ 885139 w 7344461"/>
                <a:gd name="connsiteY1" fmla="*/ 1858061 h 3489350"/>
                <a:gd name="connsiteX2" fmla="*/ 994867 w 7344461"/>
                <a:gd name="connsiteY2" fmla="*/ 1316736 h 3489350"/>
                <a:gd name="connsiteX3" fmla="*/ 1338682 w 7344461"/>
                <a:gd name="connsiteY3" fmla="*/ 3489350 h 3489350"/>
                <a:gd name="connsiteX4" fmla="*/ 1609344 w 7344461"/>
                <a:gd name="connsiteY4" fmla="*/ 43891 h 3489350"/>
                <a:gd name="connsiteX5" fmla="*/ 1799539 w 7344461"/>
                <a:gd name="connsiteY5" fmla="*/ 2216505 h 3489350"/>
                <a:gd name="connsiteX6" fmla="*/ 2011680 w 7344461"/>
                <a:gd name="connsiteY6" fmla="*/ 1872691 h 3489350"/>
                <a:gd name="connsiteX7" fmla="*/ 2038831 w 7344461"/>
                <a:gd name="connsiteY7" fmla="*/ 1838381 h 3489350"/>
                <a:gd name="connsiteX8" fmla="*/ 3518611 w 7344461"/>
                <a:gd name="connsiteY8" fmla="*/ 1843430 h 3489350"/>
                <a:gd name="connsiteX9" fmla="*/ 3501871 w 7344461"/>
                <a:gd name="connsiteY9" fmla="*/ 1845697 h 3489350"/>
                <a:gd name="connsiteX10" fmla="*/ 2472538 w 7344461"/>
                <a:gd name="connsiteY10" fmla="*/ 409651 h 3489350"/>
                <a:gd name="connsiteX11" fmla="*/ 3160166 w 7344461"/>
                <a:gd name="connsiteY11" fmla="*/ 14630 h 3489350"/>
                <a:gd name="connsiteX12" fmla="*/ 3803904 w 7344461"/>
                <a:gd name="connsiteY12" fmla="*/ 387705 h 3489350"/>
                <a:gd name="connsiteX13" fmla="*/ 4462272 w 7344461"/>
                <a:gd name="connsiteY13" fmla="*/ 0 h 3489350"/>
                <a:gd name="connsiteX14" fmla="*/ 5113325 w 7344461"/>
                <a:gd name="connsiteY14" fmla="*/ 475488 h 3489350"/>
                <a:gd name="connsiteX15" fmla="*/ 4089196 w 7344461"/>
                <a:gd name="connsiteY15" fmla="*/ 1843431 h 3489350"/>
                <a:gd name="connsiteX16" fmla="*/ 5479085 w 7344461"/>
                <a:gd name="connsiteY16" fmla="*/ 1865376 h 3489350"/>
                <a:gd name="connsiteX17" fmla="*/ 5698541 w 7344461"/>
                <a:gd name="connsiteY17" fmla="*/ 2179929 h 3489350"/>
                <a:gd name="connsiteX18" fmla="*/ 5888736 w 7344461"/>
                <a:gd name="connsiteY18" fmla="*/ 29261 h 3489350"/>
                <a:gd name="connsiteX19" fmla="*/ 6166714 w 7344461"/>
                <a:gd name="connsiteY19" fmla="*/ 3489350 h 3489350"/>
                <a:gd name="connsiteX20" fmla="*/ 6510528 w 7344461"/>
                <a:gd name="connsiteY20" fmla="*/ 1331366 h 3489350"/>
                <a:gd name="connsiteX21" fmla="*/ 6620256 w 7344461"/>
                <a:gd name="connsiteY21" fmla="*/ 1916582 h 3489350"/>
                <a:gd name="connsiteX22" fmla="*/ 7344461 w 7344461"/>
                <a:gd name="connsiteY22" fmla="*/ 1865376 h 3489350"/>
                <a:gd name="connsiteX0" fmla="*/ 0 w 7344461"/>
                <a:gd name="connsiteY0" fmla="*/ 1865375 h 3489350"/>
                <a:gd name="connsiteX1" fmla="*/ 885139 w 7344461"/>
                <a:gd name="connsiteY1" fmla="*/ 1858061 h 3489350"/>
                <a:gd name="connsiteX2" fmla="*/ 994867 w 7344461"/>
                <a:gd name="connsiteY2" fmla="*/ 1316736 h 3489350"/>
                <a:gd name="connsiteX3" fmla="*/ 1338682 w 7344461"/>
                <a:gd name="connsiteY3" fmla="*/ 3489350 h 3489350"/>
                <a:gd name="connsiteX4" fmla="*/ 1609344 w 7344461"/>
                <a:gd name="connsiteY4" fmla="*/ 43891 h 3489350"/>
                <a:gd name="connsiteX5" fmla="*/ 1799539 w 7344461"/>
                <a:gd name="connsiteY5" fmla="*/ 2216505 h 3489350"/>
                <a:gd name="connsiteX6" fmla="*/ 2011680 w 7344461"/>
                <a:gd name="connsiteY6" fmla="*/ 1872691 h 3489350"/>
                <a:gd name="connsiteX7" fmla="*/ 2038831 w 7344461"/>
                <a:gd name="connsiteY7" fmla="*/ 1838381 h 3489350"/>
                <a:gd name="connsiteX8" fmla="*/ 3518611 w 7344461"/>
                <a:gd name="connsiteY8" fmla="*/ 1843430 h 3489350"/>
                <a:gd name="connsiteX9" fmla="*/ 3501871 w 7344461"/>
                <a:gd name="connsiteY9" fmla="*/ 1845697 h 3489350"/>
                <a:gd name="connsiteX10" fmla="*/ 2472538 w 7344461"/>
                <a:gd name="connsiteY10" fmla="*/ 409651 h 3489350"/>
                <a:gd name="connsiteX11" fmla="*/ 3160166 w 7344461"/>
                <a:gd name="connsiteY11" fmla="*/ 14630 h 3489350"/>
                <a:gd name="connsiteX12" fmla="*/ 3803904 w 7344461"/>
                <a:gd name="connsiteY12" fmla="*/ 387705 h 3489350"/>
                <a:gd name="connsiteX13" fmla="*/ 4462272 w 7344461"/>
                <a:gd name="connsiteY13" fmla="*/ 0 h 3489350"/>
                <a:gd name="connsiteX14" fmla="*/ 5113325 w 7344461"/>
                <a:gd name="connsiteY14" fmla="*/ 475488 h 3489350"/>
                <a:gd name="connsiteX15" fmla="*/ 4089196 w 7344461"/>
                <a:gd name="connsiteY15" fmla="*/ 1843431 h 3489350"/>
                <a:gd name="connsiteX16" fmla="*/ 5479085 w 7344461"/>
                <a:gd name="connsiteY16" fmla="*/ 1865376 h 3489350"/>
                <a:gd name="connsiteX17" fmla="*/ 5498920 w 7344461"/>
                <a:gd name="connsiteY17" fmla="*/ 1860327 h 3489350"/>
                <a:gd name="connsiteX18" fmla="*/ 5698541 w 7344461"/>
                <a:gd name="connsiteY18" fmla="*/ 2179929 h 3489350"/>
                <a:gd name="connsiteX19" fmla="*/ 5888736 w 7344461"/>
                <a:gd name="connsiteY19" fmla="*/ 29261 h 3489350"/>
                <a:gd name="connsiteX20" fmla="*/ 6166714 w 7344461"/>
                <a:gd name="connsiteY20" fmla="*/ 3489350 h 3489350"/>
                <a:gd name="connsiteX21" fmla="*/ 6510528 w 7344461"/>
                <a:gd name="connsiteY21" fmla="*/ 1331366 h 3489350"/>
                <a:gd name="connsiteX22" fmla="*/ 6620256 w 7344461"/>
                <a:gd name="connsiteY22" fmla="*/ 1916582 h 3489350"/>
                <a:gd name="connsiteX23" fmla="*/ 7344461 w 7344461"/>
                <a:gd name="connsiteY23" fmla="*/ 1865376 h 3489350"/>
                <a:gd name="connsiteX0" fmla="*/ 0 w 7344461"/>
                <a:gd name="connsiteY0" fmla="*/ 1865375 h 3489350"/>
                <a:gd name="connsiteX1" fmla="*/ 885139 w 7344461"/>
                <a:gd name="connsiteY1" fmla="*/ 1858061 h 3489350"/>
                <a:gd name="connsiteX2" fmla="*/ 994867 w 7344461"/>
                <a:gd name="connsiteY2" fmla="*/ 1316736 h 3489350"/>
                <a:gd name="connsiteX3" fmla="*/ 1338682 w 7344461"/>
                <a:gd name="connsiteY3" fmla="*/ 3489350 h 3489350"/>
                <a:gd name="connsiteX4" fmla="*/ 1609344 w 7344461"/>
                <a:gd name="connsiteY4" fmla="*/ 43891 h 3489350"/>
                <a:gd name="connsiteX5" fmla="*/ 1799539 w 7344461"/>
                <a:gd name="connsiteY5" fmla="*/ 2216505 h 3489350"/>
                <a:gd name="connsiteX6" fmla="*/ 2011680 w 7344461"/>
                <a:gd name="connsiteY6" fmla="*/ 1872691 h 3489350"/>
                <a:gd name="connsiteX7" fmla="*/ 2038831 w 7344461"/>
                <a:gd name="connsiteY7" fmla="*/ 1838381 h 3489350"/>
                <a:gd name="connsiteX8" fmla="*/ 3518611 w 7344461"/>
                <a:gd name="connsiteY8" fmla="*/ 1843430 h 3489350"/>
                <a:gd name="connsiteX9" fmla="*/ 3501871 w 7344461"/>
                <a:gd name="connsiteY9" fmla="*/ 1845697 h 3489350"/>
                <a:gd name="connsiteX10" fmla="*/ 2472538 w 7344461"/>
                <a:gd name="connsiteY10" fmla="*/ 409651 h 3489350"/>
                <a:gd name="connsiteX11" fmla="*/ 3160166 w 7344461"/>
                <a:gd name="connsiteY11" fmla="*/ 14630 h 3489350"/>
                <a:gd name="connsiteX12" fmla="*/ 3803904 w 7344461"/>
                <a:gd name="connsiteY12" fmla="*/ 387705 h 3489350"/>
                <a:gd name="connsiteX13" fmla="*/ 4462272 w 7344461"/>
                <a:gd name="connsiteY13" fmla="*/ 0 h 3489350"/>
                <a:gd name="connsiteX14" fmla="*/ 5113325 w 7344461"/>
                <a:gd name="connsiteY14" fmla="*/ 475488 h 3489350"/>
                <a:gd name="connsiteX15" fmla="*/ 4089196 w 7344461"/>
                <a:gd name="connsiteY15" fmla="*/ 1843431 h 3489350"/>
                <a:gd name="connsiteX16" fmla="*/ 5479085 w 7344461"/>
                <a:gd name="connsiteY16" fmla="*/ 1865376 h 3489350"/>
                <a:gd name="connsiteX17" fmla="*/ 5498920 w 7344461"/>
                <a:gd name="connsiteY17" fmla="*/ 1860327 h 3489350"/>
                <a:gd name="connsiteX18" fmla="*/ 5698541 w 7344461"/>
                <a:gd name="connsiteY18" fmla="*/ 2179929 h 3489350"/>
                <a:gd name="connsiteX19" fmla="*/ 5888736 w 7344461"/>
                <a:gd name="connsiteY19" fmla="*/ 29261 h 3489350"/>
                <a:gd name="connsiteX20" fmla="*/ 6166714 w 7344461"/>
                <a:gd name="connsiteY20" fmla="*/ 3489350 h 3489350"/>
                <a:gd name="connsiteX21" fmla="*/ 6510528 w 7344461"/>
                <a:gd name="connsiteY21" fmla="*/ 1331366 h 3489350"/>
                <a:gd name="connsiteX22" fmla="*/ 6620256 w 7344461"/>
                <a:gd name="connsiteY22" fmla="*/ 1880006 h 3489350"/>
                <a:gd name="connsiteX23" fmla="*/ 7344461 w 7344461"/>
                <a:gd name="connsiteY23" fmla="*/ 1865376 h 3489350"/>
                <a:gd name="connsiteX0" fmla="*/ 0 w 7366407"/>
                <a:gd name="connsiteY0" fmla="*/ 1865375 h 3489350"/>
                <a:gd name="connsiteX1" fmla="*/ 885139 w 7366407"/>
                <a:gd name="connsiteY1" fmla="*/ 1858061 h 3489350"/>
                <a:gd name="connsiteX2" fmla="*/ 994867 w 7366407"/>
                <a:gd name="connsiteY2" fmla="*/ 1316736 h 3489350"/>
                <a:gd name="connsiteX3" fmla="*/ 1338682 w 7366407"/>
                <a:gd name="connsiteY3" fmla="*/ 3489350 h 3489350"/>
                <a:gd name="connsiteX4" fmla="*/ 1609344 w 7366407"/>
                <a:gd name="connsiteY4" fmla="*/ 43891 h 3489350"/>
                <a:gd name="connsiteX5" fmla="*/ 1799539 w 7366407"/>
                <a:gd name="connsiteY5" fmla="*/ 2216505 h 3489350"/>
                <a:gd name="connsiteX6" fmla="*/ 2011680 w 7366407"/>
                <a:gd name="connsiteY6" fmla="*/ 1872691 h 3489350"/>
                <a:gd name="connsiteX7" fmla="*/ 2038831 w 7366407"/>
                <a:gd name="connsiteY7" fmla="*/ 1838381 h 3489350"/>
                <a:gd name="connsiteX8" fmla="*/ 3518611 w 7366407"/>
                <a:gd name="connsiteY8" fmla="*/ 1843430 h 3489350"/>
                <a:gd name="connsiteX9" fmla="*/ 3501871 w 7366407"/>
                <a:gd name="connsiteY9" fmla="*/ 1845697 h 3489350"/>
                <a:gd name="connsiteX10" fmla="*/ 2472538 w 7366407"/>
                <a:gd name="connsiteY10" fmla="*/ 409651 h 3489350"/>
                <a:gd name="connsiteX11" fmla="*/ 3160166 w 7366407"/>
                <a:gd name="connsiteY11" fmla="*/ 14630 h 3489350"/>
                <a:gd name="connsiteX12" fmla="*/ 3803904 w 7366407"/>
                <a:gd name="connsiteY12" fmla="*/ 387705 h 3489350"/>
                <a:gd name="connsiteX13" fmla="*/ 4462272 w 7366407"/>
                <a:gd name="connsiteY13" fmla="*/ 0 h 3489350"/>
                <a:gd name="connsiteX14" fmla="*/ 5113325 w 7366407"/>
                <a:gd name="connsiteY14" fmla="*/ 475488 h 3489350"/>
                <a:gd name="connsiteX15" fmla="*/ 4089196 w 7366407"/>
                <a:gd name="connsiteY15" fmla="*/ 1843431 h 3489350"/>
                <a:gd name="connsiteX16" fmla="*/ 5479085 w 7366407"/>
                <a:gd name="connsiteY16" fmla="*/ 1865376 h 3489350"/>
                <a:gd name="connsiteX17" fmla="*/ 5498920 w 7366407"/>
                <a:gd name="connsiteY17" fmla="*/ 1860327 h 3489350"/>
                <a:gd name="connsiteX18" fmla="*/ 5698541 w 7366407"/>
                <a:gd name="connsiteY18" fmla="*/ 2179929 h 3489350"/>
                <a:gd name="connsiteX19" fmla="*/ 5888736 w 7366407"/>
                <a:gd name="connsiteY19" fmla="*/ 29261 h 3489350"/>
                <a:gd name="connsiteX20" fmla="*/ 6166714 w 7366407"/>
                <a:gd name="connsiteY20" fmla="*/ 3489350 h 3489350"/>
                <a:gd name="connsiteX21" fmla="*/ 6510528 w 7366407"/>
                <a:gd name="connsiteY21" fmla="*/ 1331366 h 3489350"/>
                <a:gd name="connsiteX22" fmla="*/ 6620256 w 7366407"/>
                <a:gd name="connsiteY22" fmla="*/ 1880006 h 3489350"/>
                <a:gd name="connsiteX23" fmla="*/ 7366407 w 7366407"/>
                <a:gd name="connsiteY23" fmla="*/ 1887322 h 3489350"/>
                <a:gd name="connsiteX0" fmla="*/ 0 w 7366407"/>
                <a:gd name="connsiteY0" fmla="*/ 1865375 h 3489350"/>
                <a:gd name="connsiteX1" fmla="*/ 885139 w 7366407"/>
                <a:gd name="connsiteY1" fmla="*/ 1858061 h 3489350"/>
                <a:gd name="connsiteX2" fmla="*/ 1009498 w 7366407"/>
                <a:gd name="connsiteY2" fmla="*/ 1228954 h 3489350"/>
                <a:gd name="connsiteX3" fmla="*/ 1338682 w 7366407"/>
                <a:gd name="connsiteY3" fmla="*/ 3489350 h 3489350"/>
                <a:gd name="connsiteX4" fmla="*/ 1609344 w 7366407"/>
                <a:gd name="connsiteY4" fmla="*/ 43891 h 3489350"/>
                <a:gd name="connsiteX5" fmla="*/ 1799539 w 7366407"/>
                <a:gd name="connsiteY5" fmla="*/ 2216505 h 3489350"/>
                <a:gd name="connsiteX6" fmla="*/ 2011680 w 7366407"/>
                <a:gd name="connsiteY6" fmla="*/ 1872691 h 3489350"/>
                <a:gd name="connsiteX7" fmla="*/ 2038831 w 7366407"/>
                <a:gd name="connsiteY7" fmla="*/ 1838381 h 3489350"/>
                <a:gd name="connsiteX8" fmla="*/ 3518611 w 7366407"/>
                <a:gd name="connsiteY8" fmla="*/ 1843430 h 3489350"/>
                <a:gd name="connsiteX9" fmla="*/ 3501871 w 7366407"/>
                <a:gd name="connsiteY9" fmla="*/ 1845697 h 3489350"/>
                <a:gd name="connsiteX10" fmla="*/ 2472538 w 7366407"/>
                <a:gd name="connsiteY10" fmla="*/ 409651 h 3489350"/>
                <a:gd name="connsiteX11" fmla="*/ 3160166 w 7366407"/>
                <a:gd name="connsiteY11" fmla="*/ 14630 h 3489350"/>
                <a:gd name="connsiteX12" fmla="*/ 3803904 w 7366407"/>
                <a:gd name="connsiteY12" fmla="*/ 387705 h 3489350"/>
                <a:gd name="connsiteX13" fmla="*/ 4462272 w 7366407"/>
                <a:gd name="connsiteY13" fmla="*/ 0 h 3489350"/>
                <a:gd name="connsiteX14" fmla="*/ 5113325 w 7366407"/>
                <a:gd name="connsiteY14" fmla="*/ 475488 h 3489350"/>
                <a:gd name="connsiteX15" fmla="*/ 4089196 w 7366407"/>
                <a:gd name="connsiteY15" fmla="*/ 1843431 h 3489350"/>
                <a:gd name="connsiteX16" fmla="*/ 5479085 w 7366407"/>
                <a:gd name="connsiteY16" fmla="*/ 1865376 h 3489350"/>
                <a:gd name="connsiteX17" fmla="*/ 5498920 w 7366407"/>
                <a:gd name="connsiteY17" fmla="*/ 1860327 h 3489350"/>
                <a:gd name="connsiteX18" fmla="*/ 5698541 w 7366407"/>
                <a:gd name="connsiteY18" fmla="*/ 2179929 h 3489350"/>
                <a:gd name="connsiteX19" fmla="*/ 5888736 w 7366407"/>
                <a:gd name="connsiteY19" fmla="*/ 29261 h 3489350"/>
                <a:gd name="connsiteX20" fmla="*/ 6166714 w 7366407"/>
                <a:gd name="connsiteY20" fmla="*/ 3489350 h 3489350"/>
                <a:gd name="connsiteX21" fmla="*/ 6510528 w 7366407"/>
                <a:gd name="connsiteY21" fmla="*/ 1331366 h 3489350"/>
                <a:gd name="connsiteX22" fmla="*/ 6620256 w 7366407"/>
                <a:gd name="connsiteY22" fmla="*/ 1880006 h 3489350"/>
                <a:gd name="connsiteX23" fmla="*/ 7366407 w 7366407"/>
                <a:gd name="connsiteY23" fmla="*/ 1887322 h 3489350"/>
                <a:gd name="connsiteX0" fmla="*/ 0 w 7366407"/>
                <a:gd name="connsiteY0" fmla="*/ 1865375 h 3555187"/>
                <a:gd name="connsiteX1" fmla="*/ 885139 w 7366407"/>
                <a:gd name="connsiteY1" fmla="*/ 1858061 h 3555187"/>
                <a:gd name="connsiteX2" fmla="*/ 1009498 w 7366407"/>
                <a:gd name="connsiteY2" fmla="*/ 1228954 h 3555187"/>
                <a:gd name="connsiteX3" fmla="*/ 1294790 w 7366407"/>
                <a:gd name="connsiteY3" fmla="*/ 3555187 h 3555187"/>
                <a:gd name="connsiteX4" fmla="*/ 1609344 w 7366407"/>
                <a:gd name="connsiteY4" fmla="*/ 43891 h 3555187"/>
                <a:gd name="connsiteX5" fmla="*/ 1799539 w 7366407"/>
                <a:gd name="connsiteY5" fmla="*/ 2216505 h 3555187"/>
                <a:gd name="connsiteX6" fmla="*/ 2011680 w 7366407"/>
                <a:gd name="connsiteY6" fmla="*/ 1872691 h 3555187"/>
                <a:gd name="connsiteX7" fmla="*/ 2038831 w 7366407"/>
                <a:gd name="connsiteY7" fmla="*/ 1838381 h 3555187"/>
                <a:gd name="connsiteX8" fmla="*/ 3518611 w 7366407"/>
                <a:gd name="connsiteY8" fmla="*/ 1843430 h 3555187"/>
                <a:gd name="connsiteX9" fmla="*/ 3501871 w 7366407"/>
                <a:gd name="connsiteY9" fmla="*/ 1845697 h 3555187"/>
                <a:gd name="connsiteX10" fmla="*/ 2472538 w 7366407"/>
                <a:gd name="connsiteY10" fmla="*/ 409651 h 3555187"/>
                <a:gd name="connsiteX11" fmla="*/ 3160166 w 7366407"/>
                <a:gd name="connsiteY11" fmla="*/ 14630 h 3555187"/>
                <a:gd name="connsiteX12" fmla="*/ 3803904 w 7366407"/>
                <a:gd name="connsiteY12" fmla="*/ 387705 h 3555187"/>
                <a:gd name="connsiteX13" fmla="*/ 4462272 w 7366407"/>
                <a:gd name="connsiteY13" fmla="*/ 0 h 3555187"/>
                <a:gd name="connsiteX14" fmla="*/ 5113325 w 7366407"/>
                <a:gd name="connsiteY14" fmla="*/ 475488 h 3555187"/>
                <a:gd name="connsiteX15" fmla="*/ 4089196 w 7366407"/>
                <a:gd name="connsiteY15" fmla="*/ 1843431 h 3555187"/>
                <a:gd name="connsiteX16" fmla="*/ 5479085 w 7366407"/>
                <a:gd name="connsiteY16" fmla="*/ 1865376 h 3555187"/>
                <a:gd name="connsiteX17" fmla="*/ 5498920 w 7366407"/>
                <a:gd name="connsiteY17" fmla="*/ 1860327 h 3555187"/>
                <a:gd name="connsiteX18" fmla="*/ 5698541 w 7366407"/>
                <a:gd name="connsiteY18" fmla="*/ 2179929 h 3555187"/>
                <a:gd name="connsiteX19" fmla="*/ 5888736 w 7366407"/>
                <a:gd name="connsiteY19" fmla="*/ 29261 h 3555187"/>
                <a:gd name="connsiteX20" fmla="*/ 6166714 w 7366407"/>
                <a:gd name="connsiteY20" fmla="*/ 3489350 h 3555187"/>
                <a:gd name="connsiteX21" fmla="*/ 6510528 w 7366407"/>
                <a:gd name="connsiteY21" fmla="*/ 1331366 h 3555187"/>
                <a:gd name="connsiteX22" fmla="*/ 6620256 w 7366407"/>
                <a:gd name="connsiteY22" fmla="*/ 1880006 h 3555187"/>
                <a:gd name="connsiteX23" fmla="*/ 7366407 w 7366407"/>
                <a:gd name="connsiteY23" fmla="*/ 1887322 h 3555187"/>
                <a:gd name="connsiteX0" fmla="*/ 0 w 7366407"/>
                <a:gd name="connsiteY0" fmla="*/ 1865375 h 3555187"/>
                <a:gd name="connsiteX1" fmla="*/ 885139 w 7366407"/>
                <a:gd name="connsiteY1" fmla="*/ 1858061 h 3555187"/>
                <a:gd name="connsiteX2" fmla="*/ 1009498 w 7366407"/>
                <a:gd name="connsiteY2" fmla="*/ 1228954 h 3555187"/>
                <a:gd name="connsiteX3" fmla="*/ 1294790 w 7366407"/>
                <a:gd name="connsiteY3" fmla="*/ 3555187 h 3555187"/>
                <a:gd name="connsiteX4" fmla="*/ 1587398 w 7366407"/>
                <a:gd name="connsiteY4" fmla="*/ 7315 h 3555187"/>
                <a:gd name="connsiteX5" fmla="*/ 1799539 w 7366407"/>
                <a:gd name="connsiteY5" fmla="*/ 2216505 h 3555187"/>
                <a:gd name="connsiteX6" fmla="*/ 2011680 w 7366407"/>
                <a:gd name="connsiteY6" fmla="*/ 1872691 h 3555187"/>
                <a:gd name="connsiteX7" fmla="*/ 2038831 w 7366407"/>
                <a:gd name="connsiteY7" fmla="*/ 1838381 h 3555187"/>
                <a:gd name="connsiteX8" fmla="*/ 3518611 w 7366407"/>
                <a:gd name="connsiteY8" fmla="*/ 1843430 h 3555187"/>
                <a:gd name="connsiteX9" fmla="*/ 3501871 w 7366407"/>
                <a:gd name="connsiteY9" fmla="*/ 1845697 h 3555187"/>
                <a:gd name="connsiteX10" fmla="*/ 2472538 w 7366407"/>
                <a:gd name="connsiteY10" fmla="*/ 409651 h 3555187"/>
                <a:gd name="connsiteX11" fmla="*/ 3160166 w 7366407"/>
                <a:gd name="connsiteY11" fmla="*/ 14630 h 3555187"/>
                <a:gd name="connsiteX12" fmla="*/ 3803904 w 7366407"/>
                <a:gd name="connsiteY12" fmla="*/ 387705 h 3555187"/>
                <a:gd name="connsiteX13" fmla="*/ 4462272 w 7366407"/>
                <a:gd name="connsiteY13" fmla="*/ 0 h 3555187"/>
                <a:gd name="connsiteX14" fmla="*/ 5113325 w 7366407"/>
                <a:gd name="connsiteY14" fmla="*/ 475488 h 3555187"/>
                <a:gd name="connsiteX15" fmla="*/ 4089196 w 7366407"/>
                <a:gd name="connsiteY15" fmla="*/ 1843431 h 3555187"/>
                <a:gd name="connsiteX16" fmla="*/ 5479085 w 7366407"/>
                <a:gd name="connsiteY16" fmla="*/ 1865376 h 3555187"/>
                <a:gd name="connsiteX17" fmla="*/ 5498920 w 7366407"/>
                <a:gd name="connsiteY17" fmla="*/ 1860327 h 3555187"/>
                <a:gd name="connsiteX18" fmla="*/ 5698541 w 7366407"/>
                <a:gd name="connsiteY18" fmla="*/ 2179929 h 3555187"/>
                <a:gd name="connsiteX19" fmla="*/ 5888736 w 7366407"/>
                <a:gd name="connsiteY19" fmla="*/ 29261 h 3555187"/>
                <a:gd name="connsiteX20" fmla="*/ 6166714 w 7366407"/>
                <a:gd name="connsiteY20" fmla="*/ 3489350 h 3555187"/>
                <a:gd name="connsiteX21" fmla="*/ 6510528 w 7366407"/>
                <a:gd name="connsiteY21" fmla="*/ 1331366 h 3555187"/>
                <a:gd name="connsiteX22" fmla="*/ 6620256 w 7366407"/>
                <a:gd name="connsiteY22" fmla="*/ 1880006 h 3555187"/>
                <a:gd name="connsiteX23" fmla="*/ 7366407 w 7366407"/>
                <a:gd name="connsiteY23" fmla="*/ 1887322 h 3555187"/>
                <a:gd name="connsiteX0" fmla="*/ 0 w 7366407"/>
                <a:gd name="connsiteY0" fmla="*/ 1865375 h 3555187"/>
                <a:gd name="connsiteX1" fmla="*/ 885139 w 7366407"/>
                <a:gd name="connsiteY1" fmla="*/ 1858061 h 3555187"/>
                <a:gd name="connsiteX2" fmla="*/ 1009498 w 7366407"/>
                <a:gd name="connsiteY2" fmla="*/ 1228954 h 3555187"/>
                <a:gd name="connsiteX3" fmla="*/ 1294790 w 7366407"/>
                <a:gd name="connsiteY3" fmla="*/ 3555187 h 3555187"/>
                <a:gd name="connsiteX4" fmla="*/ 1587398 w 7366407"/>
                <a:gd name="connsiteY4" fmla="*/ 7315 h 3555187"/>
                <a:gd name="connsiteX5" fmla="*/ 1799539 w 7366407"/>
                <a:gd name="connsiteY5" fmla="*/ 2216505 h 3555187"/>
                <a:gd name="connsiteX6" fmla="*/ 2038831 w 7366407"/>
                <a:gd name="connsiteY6" fmla="*/ 1838381 h 3555187"/>
                <a:gd name="connsiteX7" fmla="*/ 3518611 w 7366407"/>
                <a:gd name="connsiteY7" fmla="*/ 1843430 h 3555187"/>
                <a:gd name="connsiteX8" fmla="*/ 3501871 w 7366407"/>
                <a:gd name="connsiteY8" fmla="*/ 1845697 h 3555187"/>
                <a:gd name="connsiteX9" fmla="*/ 2472538 w 7366407"/>
                <a:gd name="connsiteY9" fmla="*/ 409651 h 3555187"/>
                <a:gd name="connsiteX10" fmla="*/ 3160166 w 7366407"/>
                <a:gd name="connsiteY10" fmla="*/ 14630 h 3555187"/>
                <a:gd name="connsiteX11" fmla="*/ 3803904 w 7366407"/>
                <a:gd name="connsiteY11" fmla="*/ 387705 h 3555187"/>
                <a:gd name="connsiteX12" fmla="*/ 4462272 w 7366407"/>
                <a:gd name="connsiteY12" fmla="*/ 0 h 3555187"/>
                <a:gd name="connsiteX13" fmla="*/ 5113325 w 7366407"/>
                <a:gd name="connsiteY13" fmla="*/ 475488 h 3555187"/>
                <a:gd name="connsiteX14" fmla="*/ 4089196 w 7366407"/>
                <a:gd name="connsiteY14" fmla="*/ 1843431 h 3555187"/>
                <a:gd name="connsiteX15" fmla="*/ 5479085 w 7366407"/>
                <a:gd name="connsiteY15" fmla="*/ 1865376 h 3555187"/>
                <a:gd name="connsiteX16" fmla="*/ 5498920 w 7366407"/>
                <a:gd name="connsiteY16" fmla="*/ 1860327 h 3555187"/>
                <a:gd name="connsiteX17" fmla="*/ 5698541 w 7366407"/>
                <a:gd name="connsiteY17" fmla="*/ 2179929 h 3555187"/>
                <a:gd name="connsiteX18" fmla="*/ 5888736 w 7366407"/>
                <a:gd name="connsiteY18" fmla="*/ 29261 h 3555187"/>
                <a:gd name="connsiteX19" fmla="*/ 6166714 w 7366407"/>
                <a:gd name="connsiteY19" fmla="*/ 3489350 h 3555187"/>
                <a:gd name="connsiteX20" fmla="*/ 6510528 w 7366407"/>
                <a:gd name="connsiteY20" fmla="*/ 1331366 h 3555187"/>
                <a:gd name="connsiteX21" fmla="*/ 6620256 w 7366407"/>
                <a:gd name="connsiteY21" fmla="*/ 1880006 h 3555187"/>
                <a:gd name="connsiteX22" fmla="*/ 7366407 w 7366407"/>
                <a:gd name="connsiteY22" fmla="*/ 1887322 h 3555187"/>
                <a:gd name="connsiteX0" fmla="*/ 0 w 7366407"/>
                <a:gd name="connsiteY0" fmla="*/ 1865375 h 3555187"/>
                <a:gd name="connsiteX1" fmla="*/ 885139 w 7366407"/>
                <a:gd name="connsiteY1" fmla="*/ 1858061 h 3555187"/>
                <a:gd name="connsiteX2" fmla="*/ 1009498 w 7366407"/>
                <a:gd name="connsiteY2" fmla="*/ 1228954 h 3555187"/>
                <a:gd name="connsiteX3" fmla="*/ 1294790 w 7366407"/>
                <a:gd name="connsiteY3" fmla="*/ 3555187 h 3555187"/>
                <a:gd name="connsiteX4" fmla="*/ 1587398 w 7366407"/>
                <a:gd name="connsiteY4" fmla="*/ 7315 h 3555187"/>
                <a:gd name="connsiteX5" fmla="*/ 1799539 w 7366407"/>
                <a:gd name="connsiteY5" fmla="*/ 2216505 h 3555187"/>
                <a:gd name="connsiteX6" fmla="*/ 2038831 w 7366407"/>
                <a:gd name="connsiteY6" fmla="*/ 1838381 h 3555187"/>
                <a:gd name="connsiteX7" fmla="*/ 3518611 w 7366407"/>
                <a:gd name="connsiteY7" fmla="*/ 1843430 h 3555187"/>
                <a:gd name="connsiteX8" fmla="*/ 3501871 w 7366407"/>
                <a:gd name="connsiteY8" fmla="*/ 1845697 h 3555187"/>
                <a:gd name="connsiteX9" fmla="*/ 2472538 w 7366407"/>
                <a:gd name="connsiteY9" fmla="*/ 409651 h 3555187"/>
                <a:gd name="connsiteX10" fmla="*/ 3160166 w 7366407"/>
                <a:gd name="connsiteY10" fmla="*/ 14630 h 3555187"/>
                <a:gd name="connsiteX11" fmla="*/ 3803904 w 7366407"/>
                <a:gd name="connsiteY11" fmla="*/ 387705 h 3555187"/>
                <a:gd name="connsiteX12" fmla="*/ 4462272 w 7366407"/>
                <a:gd name="connsiteY12" fmla="*/ 0 h 3555187"/>
                <a:gd name="connsiteX13" fmla="*/ 5113325 w 7366407"/>
                <a:gd name="connsiteY13" fmla="*/ 475488 h 3555187"/>
                <a:gd name="connsiteX14" fmla="*/ 4089196 w 7366407"/>
                <a:gd name="connsiteY14" fmla="*/ 1843431 h 3555187"/>
                <a:gd name="connsiteX15" fmla="*/ 5479085 w 7366407"/>
                <a:gd name="connsiteY15" fmla="*/ 1865376 h 3555187"/>
                <a:gd name="connsiteX16" fmla="*/ 5498920 w 7366407"/>
                <a:gd name="connsiteY16" fmla="*/ 1860327 h 3555187"/>
                <a:gd name="connsiteX17" fmla="*/ 5793639 w 7366407"/>
                <a:gd name="connsiteY17" fmla="*/ 2238451 h 3555187"/>
                <a:gd name="connsiteX18" fmla="*/ 5888736 w 7366407"/>
                <a:gd name="connsiteY18" fmla="*/ 29261 h 3555187"/>
                <a:gd name="connsiteX19" fmla="*/ 6166714 w 7366407"/>
                <a:gd name="connsiteY19" fmla="*/ 3489350 h 3555187"/>
                <a:gd name="connsiteX20" fmla="*/ 6510528 w 7366407"/>
                <a:gd name="connsiteY20" fmla="*/ 1331366 h 3555187"/>
                <a:gd name="connsiteX21" fmla="*/ 6620256 w 7366407"/>
                <a:gd name="connsiteY21" fmla="*/ 1880006 h 3555187"/>
                <a:gd name="connsiteX22" fmla="*/ 7366407 w 7366407"/>
                <a:gd name="connsiteY22" fmla="*/ 1887322 h 3555187"/>
                <a:gd name="connsiteX0" fmla="*/ 0 w 7366407"/>
                <a:gd name="connsiteY0" fmla="*/ 1872690 h 3562502"/>
                <a:gd name="connsiteX1" fmla="*/ 885139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799539 w 7366407"/>
                <a:gd name="connsiteY5" fmla="*/ 2223820 h 3562502"/>
                <a:gd name="connsiteX6" fmla="*/ 2038831 w 7366407"/>
                <a:gd name="connsiteY6" fmla="*/ 1845696 h 3562502"/>
                <a:gd name="connsiteX7" fmla="*/ 3518611 w 7366407"/>
                <a:gd name="connsiteY7" fmla="*/ 1850745 h 3562502"/>
                <a:gd name="connsiteX8" fmla="*/ 3501871 w 7366407"/>
                <a:gd name="connsiteY8" fmla="*/ 1853012 h 3562502"/>
                <a:gd name="connsiteX9" fmla="*/ 2472538 w 7366407"/>
                <a:gd name="connsiteY9" fmla="*/ 416966 h 3562502"/>
                <a:gd name="connsiteX10" fmla="*/ 3160166 w 7366407"/>
                <a:gd name="connsiteY10" fmla="*/ 21945 h 3562502"/>
                <a:gd name="connsiteX11" fmla="*/ 3803904 w 7366407"/>
                <a:gd name="connsiteY11" fmla="*/ 395020 h 3562502"/>
                <a:gd name="connsiteX12" fmla="*/ 4462272 w 7366407"/>
                <a:gd name="connsiteY12" fmla="*/ 7315 h 3562502"/>
                <a:gd name="connsiteX13" fmla="*/ 5113325 w 7366407"/>
                <a:gd name="connsiteY13" fmla="*/ 482803 h 3562502"/>
                <a:gd name="connsiteX14" fmla="*/ 4089196 w 7366407"/>
                <a:gd name="connsiteY14" fmla="*/ 1850746 h 3562502"/>
                <a:gd name="connsiteX15" fmla="*/ 5479085 w 7366407"/>
                <a:gd name="connsiteY15" fmla="*/ 1872691 h 3562502"/>
                <a:gd name="connsiteX16" fmla="*/ 5498920 w 7366407"/>
                <a:gd name="connsiteY16" fmla="*/ 1867642 h 3562502"/>
                <a:gd name="connsiteX17" fmla="*/ 5793639 w 7366407"/>
                <a:gd name="connsiteY17" fmla="*/ 2245766 h 3562502"/>
                <a:gd name="connsiteX18" fmla="*/ 5976519 w 7366407"/>
                <a:gd name="connsiteY18" fmla="*/ 0 h 3562502"/>
                <a:gd name="connsiteX19" fmla="*/ 6166714 w 7366407"/>
                <a:gd name="connsiteY19" fmla="*/ 3496665 h 3562502"/>
                <a:gd name="connsiteX20" fmla="*/ 6510528 w 7366407"/>
                <a:gd name="connsiteY20" fmla="*/ 1338681 h 3562502"/>
                <a:gd name="connsiteX21" fmla="*/ 6620256 w 7366407"/>
                <a:gd name="connsiteY21" fmla="*/ 1887321 h 3562502"/>
                <a:gd name="connsiteX22" fmla="*/ 7366407 w 7366407"/>
                <a:gd name="connsiteY22" fmla="*/ 1894637 h 3562502"/>
                <a:gd name="connsiteX0" fmla="*/ 0 w 7366407"/>
                <a:gd name="connsiteY0" fmla="*/ 1872690 h 3562502"/>
                <a:gd name="connsiteX1" fmla="*/ 885139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799539 w 7366407"/>
                <a:gd name="connsiteY5" fmla="*/ 2223820 h 3562502"/>
                <a:gd name="connsiteX6" fmla="*/ 2038831 w 7366407"/>
                <a:gd name="connsiteY6" fmla="*/ 1845696 h 3562502"/>
                <a:gd name="connsiteX7" fmla="*/ 3518611 w 7366407"/>
                <a:gd name="connsiteY7" fmla="*/ 1850745 h 3562502"/>
                <a:gd name="connsiteX8" fmla="*/ 3501871 w 7366407"/>
                <a:gd name="connsiteY8" fmla="*/ 1853012 h 3562502"/>
                <a:gd name="connsiteX9" fmla="*/ 2472538 w 7366407"/>
                <a:gd name="connsiteY9" fmla="*/ 416966 h 3562502"/>
                <a:gd name="connsiteX10" fmla="*/ 3160166 w 7366407"/>
                <a:gd name="connsiteY10" fmla="*/ 21945 h 3562502"/>
                <a:gd name="connsiteX11" fmla="*/ 3803904 w 7366407"/>
                <a:gd name="connsiteY11" fmla="*/ 395020 h 3562502"/>
                <a:gd name="connsiteX12" fmla="*/ 4462272 w 7366407"/>
                <a:gd name="connsiteY12" fmla="*/ 7315 h 3562502"/>
                <a:gd name="connsiteX13" fmla="*/ 5113325 w 7366407"/>
                <a:gd name="connsiteY13" fmla="*/ 482803 h 3562502"/>
                <a:gd name="connsiteX14" fmla="*/ 4089196 w 7366407"/>
                <a:gd name="connsiteY14" fmla="*/ 1850746 h 3562502"/>
                <a:gd name="connsiteX15" fmla="*/ 5479085 w 7366407"/>
                <a:gd name="connsiteY15" fmla="*/ 1872691 h 3562502"/>
                <a:gd name="connsiteX16" fmla="*/ 5498920 w 7366407"/>
                <a:gd name="connsiteY16" fmla="*/ 1867642 h 3562502"/>
                <a:gd name="connsiteX17" fmla="*/ 5793639 w 7366407"/>
                <a:gd name="connsiteY17" fmla="*/ 2245766 h 3562502"/>
                <a:gd name="connsiteX18" fmla="*/ 6005780 w 7366407"/>
                <a:gd name="connsiteY18" fmla="*/ 0 h 3562502"/>
                <a:gd name="connsiteX19" fmla="*/ 6166714 w 7366407"/>
                <a:gd name="connsiteY19" fmla="*/ 3496665 h 3562502"/>
                <a:gd name="connsiteX20" fmla="*/ 6510528 w 7366407"/>
                <a:gd name="connsiteY20" fmla="*/ 1338681 h 3562502"/>
                <a:gd name="connsiteX21" fmla="*/ 6620256 w 7366407"/>
                <a:gd name="connsiteY21" fmla="*/ 1887321 h 3562502"/>
                <a:gd name="connsiteX22" fmla="*/ 7366407 w 7366407"/>
                <a:gd name="connsiteY22" fmla="*/ 1894637 h 3562502"/>
                <a:gd name="connsiteX0" fmla="*/ 0 w 7366407"/>
                <a:gd name="connsiteY0" fmla="*/ 1872690 h 3562502"/>
                <a:gd name="connsiteX1" fmla="*/ 885139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799539 w 7366407"/>
                <a:gd name="connsiteY5" fmla="*/ 2223820 h 3562502"/>
                <a:gd name="connsiteX6" fmla="*/ 2038831 w 7366407"/>
                <a:gd name="connsiteY6" fmla="*/ 1845696 h 3562502"/>
                <a:gd name="connsiteX7" fmla="*/ 3518611 w 7366407"/>
                <a:gd name="connsiteY7" fmla="*/ 1850745 h 3562502"/>
                <a:gd name="connsiteX8" fmla="*/ 3501871 w 7366407"/>
                <a:gd name="connsiteY8" fmla="*/ 1853012 h 3562502"/>
                <a:gd name="connsiteX9" fmla="*/ 2472538 w 7366407"/>
                <a:gd name="connsiteY9" fmla="*/ 416966 h 3562502"/>
                <a:gd name="connsiteX10" fmla="*/ 3160166 w 7366407"/>
                <a:gd name="connsiteY10" fmla="*/ 21945 h 3562502"/>
                <a:gd name="connsiteX11" fmla="*/ 3803904 w 7366407"/>
                <a:gd name="connsiteY11" fmla="*/ 395020 h 3562502"/>
                <a:gd name="connsiteX12" fmla="*/ 4462272 w 7366407"/>
                <a:gd name="connsiteY12" fmla="*/ 7315 h 3562502"/>
                <a:gd name="connsiteX13" fmla="*/ 5113325 w 7366407"/>
                <a:gd name="connsiteY13" fmla="*/ 482803 h 3562502"/>
                <a:gd name="connsiteX14" fmla="*/ 4089196 w 7366407"/>
                <a:gd name="connsiteY14" fmla="*/ 1850746 h 3562502"/>
                <a:gd name="connsiteX15" fmla="*/ 5479085 w 7366407"/>
                <a:gd name="connsiteY15" fmla="*/ 1872691 h 3562502"/>
                <a:gd name="connsiteX16" fmla="*/ 5498920 w 7366407"/>
                <a:gd name="connsiteY16" fmla="*/ 1867642 h 3562502"/>
                <a:gd name="connsiteX17" fmla="*/ 5793639 w 7366407"/>
                <a:gd name="connsiteY17" fmla="*/ 2245766 h 3562502"/>
                <a:gd name="connsiteX18" fmla="*/ 6005780 w 7366407"/>
                <a:gd name="connsiteY18" fmla="*/ 0 h 3562502"/>
                <a:gd name="connsiteX19" fmla="*/ 6269127 w 7366407"/>
                <a:gd name="connsiteY19" fmla="*/ 3533241 h 3562502"/>
                <a:gd name="connsiteX20" fmla="*/ 6510528 w 7366407"/>
                <a:gd name="connsiteY20" fmla="*/ 1338681 h 3562502"/>
                <a:gd name="connsiteX21" fmla="*/ 6620256 w 7366407"/>
                <a:gd name="connsiteY21" fmla="*/ 1887321 h 3562502"/>
                <a:gd name="connsiteX22" fmla="*/ 7366407 w 7366407"/>
                <a:gd name="connsiteY22" fmla="*/ 1894637 h 3562502"/>
                <a:gd name="connsiteX0" fmla="*/ 0 w 7366407"/>
                <a:gd name="connsiteY0" fmla="*/ 1872690 h 3562502"/>
                <a:gd name="connsiteX1" fmla="*/ 885139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799539 w 7366407"/>
                <a:gd name="connsiteY5" fmla="*/ 2223820 h 3562502"/>
                <a:gd name="connsiteX6" fmla="*/ 2038831 w 7366407"/>
                <a:gd name="connsiteY6" fmla="*/ 1845696 h 3562502"/>
                <a:gd name="connsiteX7" fmla="*/ 3518611 w 7366407"/>
                <a:gd name="connsiteY7" fmla="*/ 1850745 h 3562502"/>
                <a:gd name="connsiteX8" fmla="*/ 3501871 w 7366407"/>
                <a:gd name="connsiteY8" fmla="*/ 1853012 h 3562502"/>
                <a:gd name="connsiteX9" fmla="*/ 2472538 w 7366407"/>
                <a:gd name="connsiteY9" fmla="*/ 416966 h 3562502"/>
                <a:gd name="connsiteX10" fmla="*/ 3160166 w 7366407"/>
                <a:gd name="connsiteY10" fmla="*/ 21945 h 3562502"/>
                <a:gd name="connsiteX11" fmla="*/ 3803904 w 7366407"/>
                <a:gd name="connsiteY11" fmla="*/ 395020 h 3562502"/>
                <a:gd name="connsiteX12" fmla="*/ 4462272 w 7366407"/>
                <a:gd name="connsiteY12" fmla="*/ 7315 h 3562502"/>
                <a:gd name="connsiteX13" fmla="*/ 5113325 w 7366407"/>
                <a:gd name="connsiteY13" fmla="*/ 482803 h 3562502"/>
                <a:gd name="connsiteX14" fmla="*/ 4089196 w 7366407"/>
                <a:gd name="connsiteY14" fmla="*/ 1850746 h 3562502"/>
                <a:gd name="connsiteX15" fmla="*/ 5479085 w 7366407"/>
                <a:gd name="connsiteY15" fmla="*/ 1872691 h 3562502"/>
                <a:gd name="connsiteX16" fmla="*/ 5498920 w 7366407"/>
                <a:gd name="connsiteY16" fmla="*/ 1867642 h 3562502"/>
                <a:gd name="connsiteX17" fmla="*/ 5793639 w 7366407"/>
                <a:gd name="connsiteY17" fmla="*/ 2245766 h 3562502"/>
                <a:gd name="connsiteX18" fmla="*/ 6005780 w 7366407"/>
                <a:gd name="connsiteY18" fmla="*/ 0 h 3562502"/>
                <a:gd name="connsiteX19" fmla="*/ 6269127 w 7366407"/>
                <a:gd name="connsiteY19" fmla="*/ 3533241 h 3562502"/>
                <a:gd name="connsiteX20" fmla="*/ 6561734 w 7366407"/>
                <a:gd name="connsiteY20" fmla="*/ 1265529 h 3562502"/>
                <a:gd name="connsiteX21" fmla="*/ 6620256 w 7366407"/>
                <a:gd name="connsiteY21" fmla="*/ 1887321 h 3562502"/>
                <a:gd name="connsiteX22" fmla="*/ 7366407 w 7366407"/>
                <a:gd name="connsiteY22" fmla="*/ 1894637 h 3562502"/>
                <a:gd name="connsiteX0" fmla="*/ 0 w 7366407"/>
                <a:gd name="connsiteY0" fmla="*/ 1872690 h 3562502"/>
                <a:gd name="connsiteX1" fmla="*/ 885139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799539 w 7366407"/>
                <a:gd name="connsiteY5" fmla="*/ 2223820 h 3562502"/>
                <a:gd name="connsiteX6" fmla="*/ 2038831 w 7366407"/>
                <a:gd name="connsiteY6" fmla="*/ 1845696 h 3562502"/>
                <a:gd name="connsiteX7" fmla="*/ 3518611 w 7366407"/>
                <a:gd name="connsiteY7" fmla="*/ 1850745 h 3562502"/>
                <a:gd name="connsiteX8" fmla="*/ 3501871 w 7366407"/>
                <a:gd name="connsiteY8" fmla="*/ 1853012 h 3562502"/>
                <a:gd name="connsiteX9" fmla="*/ 2472538 w 7366407"/>
                <a:gd name="connsiteY9" fmla="*/ 416966 h 3562502"/>
                <a:gd name="connsiteX10" fmla="*/ 3160166 w 7366407"/>
                <a:gd name="connsiteY10" fmla="*/ 21945 h 3562502"/>
                <a:gd name="connsiteX11" fmla="*/ 3803904 w 7366407"/>
                <a:gd name="connsiteY11" fmla="*/ 395020 h 3562502"/>
                <a:gd name="connsiteX12" fmla="*/ 4462272 w 7366407"/>
                <a:gd name="connsiteY12" fmla="*/ 7315 h 3562502"/>
                <a:gd name="connsiteX13" fmla="*/ 5113325 w 7366407"/>
                <a:gd name="connsiteY13" fmla="*/ 482803 h 3562502"/>
                <a:gd name="connsiteX14" fmla="*/ 4089196 w 7366407"/>
                <a:gd name="connsiteY14" fmla="*/ 1850746 h 3562502"/>
                <a:gd name="connsiteX15" fmla="*/ 5479085 w 7366407"/>
                <a:gd name="connsiteY15" fmla="*/ 1872691 h 3562502"/>
                <a:gd name="connsiteX16" fmla="*/ 5498920 w 7366407"/>
                <a:gd name="connsiteY16" fmla="*/ 1867642 h 3562502"/>
                <a:gd name="connsiteX17" fmla="*/ 5793639 w 7366407"/>
                <a:gd name="connsiteY17" fmla="*/ 2245766 h 3562502"/>
                <a:gd name="connsiteX18" fmla="*/ 6005780 w 7366407"/>
                <a:gd name="connsiteY18" fmla="*/ 0 h 3562502"/>
                <a:gd name="connsiteX19" fmla="*/ 6269127 w 7366407"/>
                <a:gd name="connsiteY19" fmla="*/ 3533241 h 3562502"/>
                <a:gd name="connsiteX20" fmla="*/ 6590995 w 7366407"/>
                <a:gd name="connsiteY20" fmla="*/ 1250899 h 3562502"/>
                <a:gd name="connsiteX21" fmla="*/ 6620256 w 7366407"/>
                <a:gd name="connsiteY21" fmla="*/ 1887321 h 3562502"/>
                <a:gd name="connsiteX22" fmla="*/ 7366407 w 7366407"/>
                <a:gd name="connsiteY22" fmla="*/ 1894637 h 3562502"/>
                <a:gd name="connsiteX0" fmla="*/ 0 w 7366407"/>
                <a:gd name="connsiteY0" fmla="*/ 1872690 h 3562502"/>
                <a:gd name="connsiteX1" fmla="*/ 885139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799539 w 7366407"/>
                <a:gd name="connsiteY5" fmla="*/ 2223820 h 3562502"/>
                <a:gd name="connsiteX6" fmla="*/ 2038831 w 7366407"/>
                <a:gd name="connsiteY6" fmla="*/ 1845696 h 3562502"/>
                <a:gd name="connsiteX7" fmla="*/ 3518611 w 7366407"/>
                <a:gd name="connsiteY7" fmla="*/ 1850745 h 3562502"/>
                <a:gd name="connsiteX8" fmla="*/ 3501871 w 7366407"/>
                <a:gd name="connsiteY8" fmla="*/ 1853012 h 3562502"/>
                <a:gd name="connsiteX9" fmla="*/ 2472538 w 7366407"/>
                <a:gd name="connsiteY9" fmla="*/ 416966 h 3562502"/>
                <a:gd name="connsiteX10" fmla="*/ 3160166 w 7366407"/>
                <a:gd name="connsiteY10" fmla="*/ 21945 h 3562502"/>
                <a:gd name="connsiteX11" fmla="*/ 3803904 w 7366407"/>
                <a:gd name="connsiteY11" fmla="*/ 395020 h 3562502"/>
                <a:gd name="connsiteX12" fmla="*/ 4462272 w 7366407"/>
                <a:gd name="connsiteY12" fmla="*/ 7315 h 3562502"/>
                <a:gd name="connsiteX13" fmla="*/ 5113325 w 7366407"/>
                <a:gd name="connsiteY13" fmla="*/ 482803 h 3562502"/>
                <a:gd name="connsiteX14" fmla="*/ 4089196 w 7366407"/>
                <a:gd name="connsiteY14" fmla="*/ 1850746 h 3562502"/>
                <a:gd name="connsiteX15" fmla="*/ 5479085 w 7366407"/>
                <a:gd name="connsiteY15" fmla="*/ 1872691 h 3562502"/>
                <a:gd name="connsiteX16" fmla="*/ 5498920 w 7366407"/>
                <a:gd name="connsiteY16" fmla="*/ 1867642 h 3562502"/>
                <a:gd name="connsiteX17" fmla="*/ 5793639 w 7366407"/>
                <a:gd name="connsiteY17" fmla="*/ 2245766 h 3562502"/>
                <a:gd name="connsiteX18" fmla="*/ 6005780 w 7366407"/>
                <a:gd name="connsiteY18" fmla="*/ 0 h 3562502"/>
                <a:gd name="connsiteX19" fmla="*/ 6269127 w 7366407"/>
                <a:gd name="connsiteY19" fmla="*/ 3533241 h 3562502"/>
                <a:gd name="connsiteX20" fmla="*/ 6590995 w 7366407"/>
                <a:gd name="connsiteY20" fmla="*/ 1250899 h 3562502"/>
                <a:gd name="connsiteX21" fmla="*/ 6686093 w 7366407"/>
                <a:gd name="connsiteY21" fmla="*/ 1894636 h 3562502"/>
                <a:gd name="connsiteX22" fmla="*/ 7366407 w 7366407"/>
                <a:gd name="connsiteY22" fmla="*/ 1894637 h 3562502"/>
                <a:gd name="connsiteX0" fmla="*/ 0 w 7366407"/>
                <a:gd name="connsiteY0" fmla="*/ 1872690 h 3562502"/>
                <a:gd name="connsiteX1" fmla="*/ 907085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799539 w 7366407"/>
                <a:gd name="connsiteY5" fmla="*/ 2223820 h 3562502"/>
                <a:gd name="connsiteX6" fmla="*/ 2038831 w 7366407"/>
                <a:gd name="connsiteY6" fmla="*/ 1845696 h 3562502"/>
                <a:gd name="connsiteX7" fmla="*/ 3518611 w 7366407"/>
                <a:gd name="connsiteY7" fmla="*/ 1850745 h 3562502"/>
                <a:gd name="connsiteX8" fmla="*/ 3501871 w 7366407"/>
                <a:gd name="connsiteY8" fmla="*/ 1853012 h 3562502"/>
                <a:gd name="connsiteX9" fmla="*/ 2472538 w 7366407"/>
                <a:gd name="connsiteY9" fmla="*/ 416966 h 3562502"/>
                <a:gd name="connsiteX10" fmla="*/ 3160166 w 7366407"/>
                <a:gd name="connsiteY10" fmla="*/ 21945 h 3562502"/>
                <a:gd name="connsiteX11" fmla="*/ 3803904 w 7366407"/>
                <a:gd name="connsiteY11" fmla="*/ 395020 h 3562502"/>
                <a:gd name="connsiteX12" fmla="*/ 4462272 w 7366407"/>
                <a:gd name="connsiteY12" fmla="*/ 7315 h 3562502"/>
                <a:gd name="connsiteX13" fmla="*/ 5113325 w 7366407"/>
                <a:gd name="connsiteY13" fmla="*/ 482803 h 3562502"/>
                <a:gd name="connsiteX14" fmla="*/ 4089196 w 7366407"/>
                <a:gd name="connsiteY14" fmla="*/ 1850746 h 3562502"/>
                <a:gd name="connsiteX15" fmla="*/ 5479085 w 7366407"/>
                <a:gd name="connsiteY15" fmla="*/ 1872691 h 3562502"/>
                <a:gd name="connsiteX16" fmla="*/ 5498920 w 7366407"/>
                <a:gd name="connsiteY16" fmla="*/ 1867642 h 3562502"/>
                <a:gd name="connsiteX17" fmla="*/ 5793639 w 7366407"/>
                <a:gd name="connsiteY17" fmla="*/ 2245766 h 3562502"/>
                <a:gd name="connsiteX18" fmla="*/ 6005780 w 7366407"/>
                <a:gd name="connsiteY18" fmla="*/ 0 h 3562502"/>
                <a:gd name="connsiteX19" fmla="*/ 6269127 w 7366407"/>
                <a:gd name="connsiteY19" fmla="*/ 3533241 h 3562502"/>
                <a:gd name="connsiteX20" fmla="*/ 6590995 w 7366407"/>
                <a:gd name="connsiteY20" fmla="*/ 1250899 h 3562502"/>
                <a:gd name="connsiteX21" fmla="*/ 6686093 w 7366407"/>
                <a:gd name="connsiteY21" fmla="*/ 1894636 h 3562502"/>
                <a:gd name="connsiteX22" fmla="*/ 7366407 w 7366407"/>
                <a:gd name="connsiteY22" fmla="*/ 1894637 h 3562502"/>
                <a:gd name="connsiteX0" fmla="*/ 0 w 7366407"/>
                <a:gd name="connsiteY0" fmla="*/ 1872690 h 3562502"/>
                <a:gd name="connsiteX1" fmla="*/ 907085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799539 w 7366407"/>
                <a:gd name="connsiteY5" fmla="*/ 2223820 h 3562502"/>
                <a:gd name="connsiteX6" fmla="*/ 2038831 w 7366407"/>
                <a:gd name="connsiteY6" fmla="*/ 1874957 h 3562502"/>
                <a:gd name="connsiteX7" fmla="*/ 3518611 w 7366407"/>
                <a:gd name="connsiteY7" fmla="*/ 1850745 h 3562502"/>
                <a:gd name="connsiteX8" fmla="*/ 3501871 w 7366407"/>
                <a:gd name="connsiteY8" fmla="*/ 1853012 h 3562502"/>
                <a:gd name="connsiteX9" fmla="*/ 2472538 w 7366407"/>
                <a:gd name="connsiteY9" fmla="*/ 416966 h 3562502"/>
                <a:gd name="connsiteX10" fmla="*/ 3160166 w 7366407"/>
                <a:gd name="connsiteY10" fmla="*/ 21945 h 3562502"/>
                <a:gd name="connsiteX11" fmla="*/ 3803904 w 7366407"/>
                <a:gd name="connsiteY11" fmla="*/ 395020 h 3562502"/>
                <a:gd name="connsiteX12" fmla="*/ 4462272 w 7366407"/>
                <a:gd name="connsiteY12" fmla="*/ 7315 h 3562502"/>
                <a:gd name="connsiteX13" fmla="*/ 5113325 w 7366407"/>
                <a:gd name="connsiteY13" fmla="*/ 482803 h 3562502"/>
                <a:gd name="connsiteX14" fmla="*/ 4089196 w 7366407"/>
                <a:gd name="connsiteY14" fmla="*/ 1850746 h 3562502"/>
                <a:gd name="connsiteX15" fmla="*/ 5479085 w 7366407"/>
                <a:gd name="connsiteY15" fmla="*/ 1872691 h 3562502"/>
                <a:gd name="connsiteX16" fmla="*/ 5498920 w 7366407"/>
                <a:gd name="connsiteY16" fmla="*/ 1867642 h 3562502"/>
                <a:gd name="connsiteX17" fmla="*/ 5793639 w 7366407"/>
                <a:gd name="connsiteY17" fmla="*/ 2245766 h 3562502"/>
                <a:gd name="connsiteX18" fmla="*/ 6005780 w 7366407"/>
                <a:gd name="connsiteY18" fmla="*/ 0 h 3562502"/>
                <a:gd name="connsiteX19" fmla="*/ 6269127 w 7366407"/>
                <a:gd name="connsiteY19" fmla="*/ 3533241 h 3562502"/>
                <a:gd name="connsiteX20" fmla="*/ 6590995 w 7366407"/>
                <a:gd name="connsiteY20" fmla="*/ 1250899 h 3562502"/>
                <a:gd name="connsiteX21" fmla="*/ 6686093 w 7366407"/>
                <a:gd name="connsiteY21" fmla="*/ 1894636 h 3562502"/>
                <a:gd name="connsiteX22" fmla="*/ 7366407 w 7366407"/>
                <a:gd name="connsiteY22" fmla="*/ 1894637 h 3562502"/>
                <a:gd name="connsiteX0" fmla="*/ 0 w 7366407"/>
                <a:gd name="connsiteY0" fmla="*/ 1872690 h 3562502"/>
                <a:gd name="connsiteX1" fmla="*/ 907085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799539 w 7366407"/>
                <a:gd name="connsiteY5" fmla="*/ 2223820 h 3562502"/>
                <a:gd name="connsiteX6" fmla="*/ 2038831 w 7366407"/>
                <a:gd name="connsiteY6" fmla="*/ 1874957 h 3562502"/>
                <a:gd name="connsiteX7" fmla="*/ 3518611 w 7366407"/>
                <a:gd name="connsiteY7" fmla="*/ 1850745 h 3562502"/>
                <a:gd name="connsiteX8" fmla="*/ 3501871 w 7366407"/>
                <a:gd name="connsiteY8" fmla="*/ 1853012 h 3562502"/>
                <a:gd name="connsiteX9" fmla="*/ 2472538 w 7366407"/>
                <a:gd name="connsiteY9" fmla="*/ 416966 h 3562502"/>
                <a:gd name="connsiteX10" fmla="*/ 3160166 w 7366407"/>
                <a:gd name="connsiteY10" fmla="*/ 21945 h 3562502"/>
                <a:gd name="connsiteX11" fmla="*/ 3803904 w 7366407"/>
                <a:gd name="connsiteY11" fmla="*/ 395020 h 3562502"/>
                <a:gd name="connsiteX12" fmla="*/ 4462272 w 7366407"/>
                <a:gd name="connsiteY12" fmla="*/ 7315 h 3562502"/>
                <a:gd name="connsiteX13" fmla="*/ 5113325 w 7366407"/>
                <a:gd name="connsiteY13" fmla="*/ 482803 h 3562502"/>
                <a:gd name="connsiteX14" fmla="*/ 4089196 w 7366407"/>
                <a:gd name="connsiteY14" fmla="*/ 1850746 h 3562502"/>
                <a:gd name="connsiteX15" fmla="*/ 5479085 w 7366407"/>
                <a:gd name="connsiteY15" fmla="*/ 1850745 h 3562502"/>
                <a:gd name="connsiteX16" fmla="*/ 5498920 w 7366407"/>
                <a:gd name="connsiteY16" fmla="*/ 1867642 h 3562502"/>
                <a:gd name="connsiteX17" fmla="*/ 5793639 w 7366407"/>
                <a:gd name="connsiteY17" fmla="*/ 2245766 h 3562502"/>
                <a:gd name="connsiteX18" fmla="*/ 6005780 w 7366407"/>
                <a:gd name="connsiteY18" fmla="*/ 0 h 3562502"/>
                <a:gd name="connsiteX19" fmla="*/ 6269127 w 7366407"/>
                <a:gd name="connsiteY19" fmla="*/ 3533241 h 3562502"/>
                <a:gd name="connsiteX20" fmla="*/ 6590995 w 7366407"/>
                <a:gd name="connsiteY20" fmla="*/ 1250899 h 3562502"/>
                <a:gd name="connsiteX21" fmla="*/ 6686093 w 7366407"/>
                <a:gd name="connsiteY21" fmla="*/ 1894636 h 3562502"/>
                <a:gd name="connsiteX22" fmla="*/ 7366407 w 7366407"/>
                <a:gd name="connsiteY22" fmla="*/ 1894637 h 3562502"/>
                <a:gd name="connsiteX0" fmla="*/ 0 w 7366407"/>
                <a:gd name="connsiteY0" fmla="*/ 1872690 h 3562502"/>
                <a:gd name="connsiteX1" fmla="*/ 907085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799539 w 7366407"/>
                <a:gd name="connsiteY5" fmla="*/ 2223820 h 3562502"/>
                <a:gd name="connsiteX6" fmla="*/ 2038831 w 7366407"/>
                <a:gd name="connsiteY6" fmla="*/ 1874957 h 3562502"/>
                <a:gd name="connsiteX7" fmla="*/ 3518611 w 7366407"/>
                <a:gd name="connsiteY7" fmla="*/ 1850745 h 3562502"/>
                <a:gd name="connsiteX8" fmla="*/ 3501871 w 7366407"/>
                <a:gd name="connsiteY8" fmla="*/ 1853012 h 3562502"/>
                <a:gd name="connsiteX9" fmla="*/ 2472538 w 7366407"/>
                <a:gd name="connsiteY9" fmla="*/ 416966 h 3562502"/>
                <a:gd name="connsiteX10" fmla="*/ 3160166 w 7366407"/>
                <a:gd name="connsiteY10" fmla="*/ 21945 h 3562502"/>
                <a:gd name="connsiteX11" fmla="*/ 3803904 w 7366407"/>
                <a:gd name="connsiteY11" fmla="*/ 395020 h 3562502"/>
                <a:gd name="connsiteX12" fmla="*/ 4462272 w 7366407"/>
                <a:gd name="connsiteY12" fmla="*/ 7315 h 3562502"/>
                <a:gd name="connsiteX13" fmla="*/ 5113325 w 7366407"/>
                <a:gd name="connsiteY13" fmla="*/ 482803 h 3562502"/>
                <a:gd name="connsiteX14" fmla="*/ 4089196 w 7366407"/>
                <a:gd name="connsiteY14" fmla="*/ 1850746 h 3562502"/>
                <a:gd name="connsiteX15" fmla="*/ 5471770 w 7366407"/>
                <a:gd name="connsiteY15" fmla="*/ 1880006 h 3562502"/>
                <a:gd name="connsiteX16" fmla="*/ 5498920 w 7366407"/>
                <a:gd name="connsiteY16" fmla="*/ 1867642 h 3562502"/>
                <a:gd name="connsiteX17" fmla="*/ 5793639 w 7366407"/>
                <a:gd name="connsiteY17" fmla="*/ 2245766 h 3562502"/>
                <a:gd name="connsiteX18" fmla="*/ 6005780 w 7366407"/>
                <a:gd name="connsiteY18" fmla="*/ 0 h 3562502"/>
                <a:gd name="connsiteX19" fmla="*/ 6269127 w 7366407"/>
                <a:gd name="connsiteY19" fmla="*/ 3533241 h 3562502"/>
                <a:gd name="connsiteX20" fmla="*/ 6590995 w 7366407"/>
                <a:gd name="connsiteY20" fmla="*/ 1250899 h 3562502"/>
                <a:gd name="connsiteX21" fmla="*/ 6686093 w 7366407"/>
                <a:gd name="connsiteY21" fmla="*/ 1894636 h 3562502"/>
                <a:gd name="connsiteX22" fmla="*/ 7366407 w 7366407"/>
                <a:gd name="connsiteY22" fmla="*/ 1894637 h 3562502"/>
                <a:gd name="connsiteX0" fmla="*/ 0 w 7366407"/>
                <a:gd name="connsiteY0" fmla="*/ 1872690 h 3562502"/>
                <a:gd name="connsiteX1" fmla="*/ 907085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799539 w 7366407"/>
                <a:gd name="connsiteY5" fmla="*/ 2223820 h 3562502"/>
                <a:gd name="connsiteX6" fmla="*/ 2038831 w 7366407"/>
                <a:gd name="connsiteY6" fmla="*/ 1874957 h 3562502"/>
                <a:gd name="connsiteX7" fmla="*/ 3518611 w 7366407"/>
                <a:gd name="connsiteY7" fmla="*/ 1850745 h 3562502"/>
                <a:gd name="connsiteX8" fmla="*/ 3501871 w 7366407"/>
                <a:gd name="connsiteY8" fmla="*/ 1853012 h 3562502"/>
                <a:gd name="connsiteX9" fmla="*/ 2472538 w 7366407"/>
                <a:gd name="connsiteY9" fmla="*/ 416966 h 3562502"/>
                <a:gd name="connsiteX10" fmla="*/ 3160166 w 7366407"/>
                <a:gd name="connsiteY10" fmla="*/ 21945 h 3562502"/>
                <a:gd name="connsiteX11" fmla="*/ 3803904 w 7366407"/>
                <a:gd name="connsiteY11" fmla="*/ 395020 h 3562502"/>
                <a:gd name="connsiteX12" fmla="*/ 4462272 w 7366407"/>
                <a:gd name="connsiteY12" fmla="*/ 7315 h 3562502"/>
                <a:gd name="connsiteX13" fmla="*/ 5113325 w 7366407"/>
                <a:gd name="connsiteY13" fmla="*/ 482803 h 3562502"/>
                <a:gd name="connsiteX14" fmla="*/ 4089196 w 7366407"/>
                <a:gd name="connsiteY14" fmla="*/ 1850746 h 3562502"/>
                <a:gd name="connsiteX15" fmla="*/ 5498920 w 7366407"/>
                <a:gd name="connsiteY15" fmla="*/ 1867642 h 3562502"/>
                <a:gd name="connsiteX16" fmla="*/ 5793639 w 7366407"/>
                <a:gd name="connsiteY16" fmla="*/ 2245766 h 3562502"/>
                <a:gd name="connsiteX17" fmla="*/ 6005780 w 7366407"/>
                <a:gd name="connsiteY17" fmla="*/ 0 h 3562502"/>
                <a:gd name="connsiteX18" fmla="*/ 6269127 w 7366407"/>
                <a:gd name="connsiteY18" fmla="*/ 3533241 h 3562502"/>
                <a:gd name="connsiteX19" fmla="*/ 6590995 w 7366407"/>
                <a:gd name="connsiteY19" fmla="*/ 1250899 h 3562502"/>
                <a:gd name="connsiteX20" fmla="*/ 6686093 w 7366407"/>
                <a:gd name="connsiteY20" fmla="*/ 1894636 h 3562502"/>
                <a:gd name="connsiteX21" fmla="*/ 7366407 w 7366407"/>
                <a:gd name="connsiteY21" fmla="*/ 1894637 h 3562502"/>
                <a:gd name="connsiteX0" fmla="*/ 0 w 7366407"/>
                <a:gd name="connsiteY0" fmla="*/ 1872690 h 3562502"/>
                <a:gd name="connsiteX1" fmla="*/ 907085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799539 w 7366407"/>
                <a:gd name="connsiteY5" fmla="*/ 2223820 h 3562502"/>
                <a:gd name="connsiteX6" fmla="*/ 2038831 w 7366407"/>
                <a:gd name="connsiteY6" fmla="*/ 1874957 h 3562502"/>
                <a:gd name="connsiteX7" fmla="*/ 3518611 w 7366407"/>
                <a:gd name="connsiteY7" fmla="*/ 1850745 h 3562502"/>
                <a:gd name="connsiteX8" fmla="*/ 3501871 w 7366407"/>
                <a:gd name="connsiteY8" fmla="*/ 1853012 h 3562502"/>
                <a:gd name="connsiteX9" fmla="*/ 2472538 w 7366407"/>
                <a:gd name="connsiteY9" fmla="*/ 416966 h 3562502"/>
                <a:gd name="connsiteX10" fmla="*/ 3160166 w 7366407"/>
                <a:gd name="connsiteY10" fmla="*/ 21945 h 3562502"/>
                <a:gd name="connsiteX11" fmla="*/ 3803904 w 7366407"/>
                <a:gd name="connsiteY11" fmla="*/ 395020 h 3562502"/>
                <a:gd name="connsiteX12" fmla="*/ 4462272 w 7366407"/>
                <a:gd name="connsiteY12" fmla="*/ 7315 h 3562502"/>
                <a:gd name="connsiteX13" fmla="*/ 5113325 w 7366407"/>
                <a:gd name="connsiteY13" fmla="*/ 482803 h 3562502"/>
                <a:gd name="connsiteX14" fmla="*/ 4140402 w 7366407"/>
                <a:gd name="connsiteY14" fmla="*/ 1880007 h 3562502"/>
                <a:gd name="connsiteX15" fmla="*/ 5498920 w 7366407"/>
                <a:gd name="connsiteY15" fmla="*/ 1867642 h 3562502"/>
                <a:gd name="connsiteX16" fmla="*/ 5793639 w 7366407"/>
                <a:gd name="connsiteY16" fmla="*/ 2245766 h 3562502"/>
                <a:gd name="connsiteX17" fmla="*/ 6005780 w 7366407"/>
                <a:gd name="connsiteY17" fmla="*/ 0 h 3562502"/>
                <a:gd name="connsiteX18" fmla="*/ 6269127 w 7366407"/>
                <a:gd name="connsiteY18" fmla="*/ 3533241 h 3562502"/>
                <a:gd name="connsiteX19" fmla="*/ 6590995 w 7366407"/>
                <a:gd name="connsiteY19" fmla="*/ 1250899 h 3562502"/>
                <a:gd name="connsiteX20" fmla="*/ 6686093 w 7366407"/>
                <a:gd name="connsiteY20" fmla="*/ 1894636 h 3562502"/>
                <a:gd name="connsiteX21" fmla="*/ 7366407 w 7366407"/>
                <a:gd name="connsiteY21" fmla="*/ 1894637 h 3562502"/>
                <a:gd name="connsiteX0" fmla="*/ 0 w 7366407"/>
                <a:gd name="connsiteY0" fmla="*/ 1872690 h 3562502"/>
                <a:gd name="connsiteX1" fmla="*/ 907085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799539 w 7366407"/>
                <a:gd name="connsiteY5" fmla="*/ 2223820 h 3562502"/>
                <a:gd name="connsiteX6" fmla="*/ 2038831 w 7366407"/>
                <a:gd name="connsiteY6" fmla="*/ 1874957 h 3562502"/>
                <a:gd name="connsiteX7" fmla="*/ 3501871 w 7366407"/>
                <a:gd name="connsiteY7" fmla="*/ 1853012 h 3562502"/>
                <a:gd name="connsiteX8" fmla="*/ 2472538 w 7366407"/>
                <a:gd name="connsiteY8" fmla="*/ 416966 h 3562502"/>
                <a:gd name="connsiteX9" fmla="*/ 3160166 w 7366407"/>
                <a:gd name="connsiteY9" fmla="*/ 21945 h 3562502"/>
                <a:gd name="connsiteX10" fmla="*/ 3803904 w 7366407"/>
                <a:gd name="connsiteY10" fmla="*/ 395020 h 3562502"/>
                <a:gd name="connsiteX11" fmla="*/ 4462272 w 7366407"/>
                <a:gd name="connsiteY11" fmla="*/ 7315 h 3562502"/>
                <a:gd name="connsiteX12" fmla="*/ 5113325 w 7366407"/>
                <a:gd name="connsiteY12" fmla="*/ 482803 h 3562502"/>
                <a:gd name="connsiteX13" fmla="*/ 4140402 w 7366407"/>
                <a:gd name="connsiteY13" fmla="*/ 1880007 h 3562502"/>
                <a:gd name="connsiteX14" fmla="*/ 5498920 w 7366407"/>
                <a:gd name="connsiteY14" fmla="*/ 1867642 h 3562502"/>
                <a:gd name="connsiteX15" fmla="*/ 5793639 w 7366407"/>
                <a:gd name="connsiteY15" fmla="*/ 2245766 h 3562502"/>
                <a:gd name="connsiteX16" fmla="*/ 6005780 w 7366407"/>
                <a:gd name="connsiteY16" fmla="*/ 0 h 3562502"/>
                <a:gd name="connsiteX17" fmla="*/ 6269127 w 7366407"/>
                <a:gd name="connsiteY17" fmla="*/ 3533241 h 3562502"/>
                <a:gd name="connsiteX18" fmla="*/ 6590995 w 7366407"/>
                <a:gd name="connsiteY18" fmla="*/ 1250899 h 3562502"/>
                <a:gd name="connsiteX19" fmla="*/ 6686093 w 7366407"/>
                <a:gd name="connsiteY19" fmla="*/ 1894636 h 3562502"/>
                <a:gd name="connsiteX20" fmla="*/ 7366407 w 7366407"/>
                <a:gd name="connsiteY20" fmla="*/ 1894637 h 3562502"/>
                <a:gd name="connsiteX0" fmla="*/ 0 w 7366407"/>
                <a:gd name="connsiteY0" fmla="*/ 1872690 h 3562502"/>
                <a:gd name="connsiteX1" fmla="*/ 907085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799539 w 7366407"/>
                <a:gd name="connsiteY5" fmla="*/ 2223820 h 3562502"/>
                <a:gd name="connsiteX6" fmla="*/ 2038831 w 7366407"/>
                <a:gd name="connsiteY6" fmla="*/ 1874957 h 3562502"/>
                <a:gd name="connsiteX7" fmla="*/ 3457980 w 7366407"/>
                <a:gd name="connsiteY7" fmla="*/ 1889588 h 3562502"/>
                <a:gd name="connsiteX8" fmla="*/ 2472538 w 7366407"/>
                <a:gd name="connsiteY8" fmla="*/ 416966 h 3562502"/>
                <a:gd name="connsiteX9" fmla="*/ 3160166 w 7366407"/>
                <a:gd name="connsiteY9" fmla="*/ 21945 h 3562502"/>
                <a:gd name="connsiteX10" fmla="*/ 3803904 w 7366407"/>
                <a:gd name="connsiteY10" fmla="*/ 395020 h 3562502"/>
                <a:gd name="connsiteX11" fmla="*/ 4462272 w 7366407"/>
                <a:gd name="connsiteY11" fmla="*/ 7315 h 3562502"/>
                <a:gd name="connsiteX12" fmla="*/ 5113325 w 7366407"/>
                <a:gd name="connsiteY12" fmla="*/ 482803 h 3562502"/>
                <a:gd name="connsiteX13" fmla="*/ 4140402 w 7366407"/>
                <a:gd name="connsiteY13" fmla="*/ 1880007 h 3562502"/>
                <a:gd name="connsiteX14" fmla="*/ 5498920 w 7366407"/>
                <a:gd name="connsiteY14" fmla="*/ 1867642 h 3562502"/>
                <a:gd name="connsiteX15" fmla="*/ 5793639 w 7366407"/>
                <a:gd name="connsiteY15" fmla="*/ 2245766 h 3562502"/>
                <a:gd name="connsiteX16" fmla="*/ 6005780 w 7366407"/>
                <a:gd name="connsiteY16" fmla="*/ 0 h 3562502"/>
                <a:gd name="connsiteX17" fmla="*/ 6269127 w 7366407"/>
                <a:gd name="connsiteY17" fmla="*/ 3533241 h 3562502"/>
                <a:gd name="connsiteX18" fmla="*/ 6590995 w 7366407"/>
                <a:gd name="connsiteY18" fmla="*/ 1250899 h 3562502"/>
                <a:gd name="connsiteX19" fmla="*/ 6686093 w 7366407"/>
                <a:gd name="connsiteY19" fmla="*/ 1894636 h 3562502"/>
                <a:gd name="connsiteX20" fmla="*/ 7366407 w 7366407"/>
                <a:gd name="connsiteY20" fmla="*/ 1894637 h 3562502"/>
                <a:gd name="connsiteX0" fmla="*/ 0 w 7366407"/>
                <a:gd name="connsiteY0" fmla="*/ 1872690 h 3562502"/>
                <a:gd name="connsiteX1" fmla="*/ 907085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865376 w 7366407"/>
                <a:gd name="connsiteY5" fmla="*/ 2238450 h 3562502"/>
                <a:gd name="connsiteX6" fmla="*/ 2038831 w 7366407"/>
                <a:gd name="connsiteY6" fmla="*/ 1874957 h 3562502"/>
                <a:gd name="connsiteX7" fmla="*/ 3457980 w 7366407"/>
                <a:gd name="connsiteY7" fmla="*/ 1889588 h 3562502"/>
                <a:gd name="connsiteX8" fmla="*/ 2472538 w 7366407"/>
                <a:gd name="connsiteY8" fmla="*/ 416966 h 3562502"/>
                <a:gd name="connsiteX9" fmla="*/ 3160166 w 7366407"/>
                <a:gd name="connsiteY9" fmla="*/ 21945 h 3562502"/>
                <a:gd name="connsiteX10" fmla="*/ 3803904 w 7366407"/>
                <a:gd name="connsiteY10" fmla="*/ 395020 h 3562502"/>
                <a:gd name="connsiteX11" fmla="*/ 4462272 w 7366407"/>
                <a:gd name="connsiteY11" fmla="*/ 7315 h 3562502"/>
                <a:gd name="connsiteX12" fmla="*/ 5113325 w 7366407"/>
                <a:gd name="connsiteY12" fmla="*/ 482803 h 3562502"/>
                <a:gd name="connsiteX13" fmla="*/ 4140402 w 7366407"/>
                <a:gd name="connsiteY13" fmla="*/ 1880007 h 3562502"/>
                <a:gd name="connsiteX14" fmla="*/ 5498920 w 7366407"/>
                <a:gd name="connsiteY14" fmla="*/ 1867642 h 3562502"/>
                <a:gd name="connsiteX15" fmla="*/ 5793639 w 7366407"/>
                <a:gd name="connsiteY15" fmla="*/ 2245766 h 3562502"/>
                <a:gd name="connsiteX16" fmla="*/ 6005780 w 7366407"/>
                <a:gd name="connsiteY16" fmla="*/ 0 h 3562502"/>
                <a:gd name="connsiteX17" fmla="*/ 6269127 w 7366407"/>
                <a:gd name="connsiteY17" fmla="*/ 3533241 h 3562502"/>
                <a:gd name="connsiteX18" fmla="*/ 6590995 w 7366407"/>
                <a:gd name="connsiteY18" fmla="*/ 1250899 h 3562502"/>
                <a:gd name="connsiteX19" fmla="*/ 6686093 w 7366407"/>
                <a:gd name="connsiteY19" fmla="*/ 1894636 h 3562502"/>
                <a:gd name="connsiteX20" fmla="*/ 7366407 w 7366407"/>
                <a:gd name="connsiteY20" fmla="*/ 1894637 h 3562502"/>
                <a:gd name="connsiteX0" fmla="*/ 0 w 7366407"/>
                <a:gd name="connsiteY0" fmla="*/ 1872690 h 3562502"/>
                <a:gd name="connsiteX1" fmla="*/ 907085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865376 w 7366407"/>
                <a:gd name="connsiteY5" fmla="*/ 2238450 h 3562502"/>
                <a:gd name="connsiteX6" fmla="*/ 2038831 w 7366407"/>
                <a:gd name="connsiteY6" fmla="*/ 1874957 h 3562502"/>
                <a:gd name="connsiteX7" fmla="*/ 3457980 w 7366407"/>
                <a:gd name="connsiteY7" fmla="*/ 1889588 h 3562502"/>
                <a:gd name="connsiteX8" fmla="*/ 2472538 w 7366407"/>
                <a:gd name="connsiteY8" fmla="*/ 416966 h 3562502"/>
                <a:gd name="connsiteX9" fmla="*/ 3160166 w 7366407"/>
                <a:gd name="connsiteY9" fmla="*/ 21945 h 3562502"/>
                <a:gd name="connsiteX10" fmla="*/ 3803904 w 7366407"/>
                <a:gd name="connsiteY10" fmla="*/ 395020 h 3562502"/>
                <a:gd name="connsiteX11" fmla="*/ 4462272 w 7366407"/>
                <a:gd name="connsiteY11" fmla="*/ 7315 h 3562502"/>
                <a:gd name="connsiteX12" fmla="*/ 5113325 w 7366407"/>
                <a:gd name="connsiteY12" fmla="*/ 482803 h 3562502"/>
                <a:gd name="connsiteX13" fmla="*/ 4140402 w 7366407"/>
                <a:gd name="connsiteY13" fmla="*/ 1880007 h 3562502"/>
                <a:gd name="connsiteX14" fmla="*/ 5498920 w 7366407"/>
                <a:gd name="connsiteY14" fmla="*/ 1867642 h 3562502"/>
                <a:gd name="connsiteX15" fmla="*/ 5720487 w 7366407"/>
                <a:gd name="connsiteY15" fmla="*/ 2238450 h 3562502"/>
                <a:gd name="connsiteX16" fmla="*/ 6005780 w 7366407"/>
                <a:gd name="connsiteY16" fmla="*/ 0 h 3562502"/>
                <a:gd name="connsiteX17" fmla="*/ 6269127 w 7366407"/>
                <a:gd name="connsiteY17" fmla="*/ 3533241 h 3562502"/>
                <a:gd name="connsiteX18" fmla="*/ 6590995 w 7366407"/>
                <a:gd name="connsiteY18" fmla="*/ 1250899 h 3562502"/>
                <a:gd name="connsiteX19" fmla="*/ 6686093 w 7366407"/>
                <a:gd name="connsiteY19" fmla="*/ 1894636 h 3562502"/>
                <a:gd name="connsiteX20" fmla="*/ 7366407 w 7366407"/>
                <a:gd name="connsiteY20" fmla="*/ 1894637 h 3562502"/>
                <a:gd name="connsiteX0" fmla="*/ 0 w 7366407"/>
                <a:gd name="connsiteY0" fmla="*/ 1872690 h 3562502"/>
                <a:gd name="connsiteX1" fmla="*/ 907085 w 7366407"/>
                <a:gd name="connsiteY1" fmla="*/ 1865376 h 3562502"/>
                <a:gd name="connsiteX2" fmla="*/ 1009498 w 7366407"/>
                <a:gd name="connsiteY2" fmla="*/ 1236269 h 3562502"/>
                <a:gd name="connsiteX3" fmla="*/ 1294790 w 7366407"/>
                <a:gd name="connsiteY3" fmla="*/ 3562502 h 3562502"/>
                <a:gd name="connsiteX4" fmla="*/ 1587398 w 7366407"/>
                <a:gd name="connsiteY4" fmla="*/ 14630 h 3562502"/>
                <a:gd name="connsiteX5" fmla="*/ 1865376 w 7366407"/>
                <a:gd name="connsiteY5" fmla="*/ 2238450 h 3562502"/>
                <a:gd name="connsiteX6" fmla="*/ 2038831 w 7366407"/>
                <a:gd name="connsiteY6" fmla="*/ 1874957 h 3562502"/>
                <a:gd name="connsiteX7" fmla="*/ 3457980 w 7366407"/>
                <a:gd name="connsiteY7" fmla="*/ 1889588 h 3562502"/>
                <a:gd name="connsiteX8" fmla="*/ 2472538 w 7366407"/>
                <a:gd name="connsiteY8" fmla="*/ 416966 h 3562502"/>
                <a:gd name="connsiteX9" fmla="*/ 3160166 w 7366407"/>
                <a:gd name="connsiteY9" fmla="*/ 21945 h 3562502"/>
                <a:gd name="connsiteX10" fmla="*/ 3803904 w 7366407"/>
                <a:gd name="connsiteY10" fmla="*/ 395020 h 3562502"/>
                <a:gd name="connsiteX11" fmla="*/ 4462272 w 7366407"/>
                <a:gd name="connsiteY11" fmla="*/ 7315 h 3562502"/>
                <a:gd name="connsiteX12" fmla="*/ 5113325 w 7366407"/>
                <a:gd name="connsiteY12" fmla="*/ 482803 h 3562502"/>
                <a:gd name="connsiteX13" fmla="*/ 4140402 w 7366407"/>
                <a:gd name="connsiteY13" fmla="*/ 1880007 h 3562502"/>
                <a:gd name="connsiteX14" fmla="*/ 5498920 w 7366407"/>
                <a:gd name="connsiteY14" fmla="*/ 1896902 h 3562502"/>
                <a:gd name="connsiteX15" fmla="*/ 5720487 w 7366407"/>
                <a:gd name="connsiteY15" fmla="*/ 2238450 h 3562502"/>
                <a:gd name="connsiteX16" fmla="*/ 6005780 w 7366407"/>
                <a:gd name="connsiteY16" fmla="*/ 0 h 3562502"/>
                <a:gd name="connsiteX17" fmla="*/ 6269127 w 7366407"/>
                <a:gd name="connsiteY17" fmla="*/ 3533241 h 3562502"/>
                <a:gd name="connsiteX18" fmla="*/ 6590995 w 7366407"/>
                <a:gd name="connsiteY18" fmla="*/ 1250899 h 3562502"/>
                <a:gd name="connsiteX19" fmla="*/ 6686093 w 7366407"/>
                <a:gd name="connsiteY19" fmla="*/ 1894636 h 3562502"/>
                <a:gd name="connsiteX20" fmla="*/ 7366407 w 7366407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16966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13325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16966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13325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16966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13325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16966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13325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16966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13325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16966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60857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6016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30905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30905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7479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7479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7479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7479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7479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7479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72538 w 7454190"/>
                <a:gd name="connsiteY8" fmla="*/ 490118 h 3562502"/>
                <a:gd name="connsiteX9" fmla="*/ 317479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43277 w 7454190"/>
                <a:gd name="connsiteY8" fmla="*/ 490118 h 3562502"/>
                <a:gd name="connsiteX9" fmla="*/ 317479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43277 w 7454190"/>
                <a:gd name="connsiteY8" fmla="*/ 490118 h 3562502"/>
                <a:gd name="connsiteX9" fmla="*/ 317479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2690 h 3562502"/>
                <a:gd name="connsiteX1" fmla="*/ 907085 w 7454190"/>
                <a:gd name="connsiteY1" fmla="*/ 1865376 h 3562502"/>
                <a:gd name="connsiteX2" fmla="*/ 1009498 w 7454190"/>
                <a:gd name="connsiteY2" fmla="*/ 1236269 h 3562502"/>
                <a:gd name="connsiteX3" fmla="*/ 1294790 w 7454190"/>
                <a:gd name="connsiteY3" fmla="*/ 3562502 h 3562502"/>
                <a:gd name="connsiteX4" fmla="*/ 1587398 w 7454190"/>
                <a:gd name="connsiteY4" fmla="*/ 14630 h 3562502"/>
                <a:gd name="connsiteX5" fmla="*/ 1865376 w 7454190"/>
                <a:gd name="connsiteY5" fmla="*/ 2238450 h 3562502"/>
                <a:gd name="connsiteX6" fmla="*/ 2038831 w 7454190"/>
                <a:gd name="connsiteY6" fmla="*/ 1874957 h 3562502"/>
                <a:gd name="connsiteX7" fmla="*/ 3457980 w 7454190"/>
                <a:gd name="connsiteY7" fmla="*/ 1889588 h 3562502"/>
                <a:gd name="connsiteX8" fmla="*/ 2443277 w 7454190"/>
                <a:gd name="connsiteY8" fmla="*/ 490118 h 3562502"/>
                <a:gd name="connsiteX9" fmla="*/ 3174796 w 7454190"/>
                <a:gd name="connsiteY9" fmla="*/ 21945 h 3562502"/>
                <a:gd name="connsiteX10" fmla="*/ 3803904 w 7454190"/>
                <a:gd name="connsiteY10" fmla="*/ 395020 h 3562502"/>
                <a:gd name="connsiteX11" fmla="*/ 4462272 w 7454190"/>
                <a:gd name="connsiteY11" fmla="*/ 7315 h 3562502"/>
                <a:gd name="connsiteX12" fmla="*/ 5171847 w 7454190"/>
                <a:gd name="connsiteY12" fmla="*/ 482803 h 3562502"/>
                <a:gd name="connsiteX13" fmla="*/ 4140402 w 7454190"/>
                <a:gd name="connsiteY13" fmla="*/ 1880007 h 3562502"/>
                <a:gd name="connsiteX14" fmla="*/ 5498920 w 7454190"/>
                <a:gd name="connsiteY14" fmla="*/ 1896902 h 3562502"/>
                <a:gd name="connsiteX15" fmla="*/ 5720487 w 7454190"/>
                <a:gd name="connsiteY15" fmla="*/ 2238450 h 3562502"/>
                <a:gd name="connsiteX16" fmla="*/ 6005780 w 7454190"/>
                <a:gd name="connsiteY16" fmla="*/ 0 h 3562502"/>
                <a:gd name="connsiteX17" fmla="*/ 6269127 w 7454190"/>
                <a:gd name="connsiteY17" fmla="*/ 3533241 h 3562502"/>
                <a:gd name="connsiteX18" fmla="*/ 6590995 w 7454190"/>
                <a:gd name="connsiteY18" fmla="*/ 1250899 h 3562502"/>
                <a:gd name="connsiteX19" fmla="*/ 6686093 w 7454190"/>
                <a:gd name="connsiteY19" fmla="*/ 1894636 h 3562502"/>
                <a:gd name="connsiteX20" fmla="*/ 7454190 w 7454190"/>
                <a:gd name="connsiteY20" fmla="*/ 1894637 h 3562502"/>
                <a:gd name="connsiteX0" fmla="*/ 0 w 7454190"/>
                <a:gd name="connsiteY0" fmla="*/ 1874097 h 3563909"/>
                <a:gd name="connsiteX1" fmla="*/ 907085 w 7454190"/>
                <a:gd name="connsiteY1" fmla="*/ 1866783 h 3563909"/>
                <a:gd name="connsiteX2" fmla="*/ 1009498 w 7454190"/>
                <a:gd name="connsiteY2" fmla="*/ 1237676 h 3563909"/>
                <a:gd name="connsiteX3" fmla="*/ 1294790 w 7454190"/>
                <a:gd name="connsiteY3" fmla="*/ 3563909 h 3563909"/>
                <a:gd name="connsiteX4" fmla="*/ 1587398 w 7454190"/>
                <a:gd name="connsiteY4" fmla="*/ 16037 h 3563909"/>
                <a:gd name="connsiteX5" fmla="*/ 1865376 w 7454190"/>
                <a:gd name="connsiteY5" fmla="*/ 2239857 h 3563909"/>
                <a:gd name="connsiteX6" fmla="*/ 2038831 w 7454190"/>
                <a:gd name="connsiteY6" fmla="*/ 1876364 h 3563909"/>
                <a:gd name="connsiteX7" fmla="*/ 3457980 w 7454190"/>
                <a:gd name="connsiteY7" fmla="*/ 1890995 h 3563909"/>
                <a:gd name="connsiteX8" fmla="*/ 2443277 w 7454190"/>
                <a:gd name="connsiteY8" fmla="*/ 491525 h 3563909"/>
                <a:gd name="connsiteX9" fmla="*/ 3043123 w 7454190"/>
                <a:gd name="connsiteY9" fmla="*/ 1407 h 3563909"/>
                <a:gd name="connsiteX10" fmla="*/ 3803904 w 7454190"/>
                <a:gd name="connsiteY10" fmla="*/ 396427 h 3563909"/>
                <a:gd name="connsiteX11" fmla="*/ 4462272 w 7454190"/>
                <a:gd name="connsiteY11" fmla="*/ 8722 h 3563909"/>
                <a:gd name="connsiteX12" fmla="*/ 5171847 w 7454190"/>
                <a:gd name="connsiteY12" fmla="*/ 484210 h 3563909"/>
                <a:gd name="connsiteX13" fmla="*/ 4140402 w 7454190"/>
                <a:gd name="connsiteY13" fmla="*/ 1881414 h 3563909"/>
                <a:gd name="connsiteX14" fmla="*/ 5498920 w 7454190"/>
                <a:gd name="connsiteY14" fmla="*/ 1898309 h 3563909"/>
                <a:gd name="connsiteX15" fmla="*/ 5720487 w 7454190"/>
                <a:gd name="connsiteY15" fmla="*/ 2239857 h 3563909"/>
                <a:gd name="connsiteX16" fmla="*/ 6005780 w 7454190"/>
                <a:gd name="connsiteY16" fmla="*/ 1407 h 3563909"/>
                <a:gd name="connsiteX17" fmla="*/ 6269127 w 7454190"/>
                <a:gd name="connsiteY17" fmla="*/ 3534648 h 3563909"/>
                <a:gd name="connsiteX18" fmla="*/ 6590995 w 7454190"/>
                <a:gd name="connsiteY18" fmla="*/ 1252306 h 3563909"/>
                <a:gd name="connsiteX19" fmla="*/ 6686093 w 7454190"/>
                <a:gd name="connsiteY19" fmla="*/ 1896043 h 3563909"/>
                <a:gd name="connsiteX20" fmla="*/ 7454190 w 7454190"/>
                <a:gd name="connsiteY20" fmla="*/ 1896044 h 3563909"/>
                <a:gd name="connsiteX0" fmla="*/ 0 w 7454190"/>
                <a:gd name="connsiteY0" fmla="*/ 1874097 h 3563909"/>
                <a:gd name="connsiteX1" fmla="*/ 907085 w 7454190"/>
                <a:gd name="connsiteY1" fmla="*/ 1866783 h 3563909"/>
                <a:gd name="connsiteX2" fmla="*/ 1009498 w 7454190"/>
                <a:gd name="connsiteY2" fmla="*/ 1237676 h 3563909"/>
                <a:gd name="connsiteX3" fmla="*/ 1294790 w 7454190"/>
                <a:gd name="connsiteY3" fmla="*/ 3563909 h 3563909"/>
                <a:gd name="connsiteX4" fmla="*/ 1587398 w 7454190"/>
                <a:gd name="connsiteY4" fmla="*/ 16037 h 3563909"/>
                <a:gd name="connsiteX5" fmla="*/ 1865376 w 7454190"/>
                <a:gd name="connsiteY5" fmla="*/ 2239857 h 3563909"/>
                <a:gd name="connsiteX6" fmla="*/ 2038831 w 7454190"/>
                <a:gd name="connsiteY6" fmla="*/ 1876364 h 3563909"/>
                <a:gd name="connsiteX7" fmla="*/ 3457980 w 7454190"/>
                <a:gd name="connsiteY7" fmla="*/ 1890995 h 3563909"/>
                <a:gd name="connsiteX8" fmla="*/ 2443277 w 7454190"/>
                <a:gd name="connsiteY8" fmla="*/ 491525 h 3563909"/>
                <a:gd name="connsiteX9" fmla="*/ 3043123 w 7454190"/>
                <a:gd name="connsiteY9" fmla="*/ 1407 h 3563909"/>
                <a:gd name="connsiteX10" fmla="*/ 3803904 w 7454190"/>
                <a:gd name="connsiteY10" fmla="*/ 396427 h 3563909"/>
                <a:gd name="connsiteX11" fmla="*/ 4586631 w 7454190"/>
                <a:gd name="connsiteY11" fmla="*/ 23352 h 3563909"/>
                <a:gd name="connsiteX12" fmla="*/ 5171847 w 7454190"/>
                <a:gd name="connsiteY12" fmla="*/ 484210 h 3563909"/>
                <a:gd name="connsiteX13" fmla="*/ 4140402 w 7454190"/>
                <a:gd name="connsiteY13" fmla="*/ 1881414 h 3563909"/>
                <a:gd name="connsiteX14" fmla="*/ 5498920 w 7454190"/>
                <a:gd name="connsiteY14" fmla="*/ 1898309 h 3563909"/>
                <a:gd name="connsiteX15" fmla="*/ 5720487 w 7454190"/>
                <a:gd name="connsiteY15" fmla="*/ 2239857 h 3563909"/>
                <a:gd name="connsiteX16" fmla="*/ 6005780 w 7454190"/>
                <a:gd name="connsiteY16" fmla="*/ 1407 h 3563909"/>
                <a:gd name="connsiteX17" fmla="*/ 6269127 w 7454190"/>
                <a:gd name="connsiteY17" fmla="*/ 3534648 h 3563909"/>
                <a:gd name="connsiteX18" fmla="*/ 6590995 w 7454190"/>
                <a:gd name="connsiteY18" fmla="*/ 1252306 h 3563909"/>
                <a:gd name="connsiteX19" fmla="*/ 6686093 w 7454190"/>
                <a:gd name="connsiteY19" fmla="*/ 1896043 h 3563909"/>
                <a:gd name="connsiteX20" fmla="*/ 7454190 w 7454190"/>
                <a:gd name="connsiteY20" fmla="*/ 1896044 h 3563909"/>
                <a:gd name="connsiteX0" fmla="*/ 0 w 7454190"/>
                <a:gd name="connsiteY0" fmla="*/ 1874097 h 3563909"/>
                <a:gd name="connsiteX1" fmla="*/ 907085 w 7454190"/>
                <a:gd name="connsiteY1" fmla="*/ 1866783 h 3563909"/>
                <a:gd name="connsiteX2" fmla="*/ 1009498 w 7454190"/>
                <a:gd name="connsiteY2" fmla="*/ 1237676 h 3563909"/>
                <a:gd name="connsiteX3" fmla="*/ 1294790 w 7454190"/>
                <a:gd name="connsiteY3" fmla="*/ 3563909 h 3563909"/>
                <a:gd name="connsiteX4" fmla="*/ 1587398 w 7454190"/>
                <a:gd name="connsiteY4" fmla="*/ 16037 h 3563909"/>
                <a:gd name="connsiteX5" fmla="*/ 1865376 w 7454190"/>
                <a:gd name="connsiteY5" fmla="*/ 2239857 h 3563909"/>
                <a:gd name="connsiteX6" fmla="*/ 2038831 w 7454190"/>
                <a:gd name="connsiteY6" fmla="*/ 1876364 h 3563909"/>
                <a:gd name="connsiteX7" fmla="*/ 3457980 w 7454190"/>
                <a:gd name="connsiteY7" fmla="*/ 1890995 h 3563909"/>
                <a:gd name="connsiteX8" fmla="*/ 2443277 w 7454190"/>
                <a:gd name="connsiteY8" fmla="*/ 491525 h 3563909"/>
                <a:gd name="connsiteX9" fmla="*/ 3043123 w 7454190"/>
                <a:gd name="connsiteY9" fmla="*/ 1407 h 3563909"/>
                <a:gd name="connsiteX10" fmla="*/ 3803904 w 7454190"/>
                <a:gd name="connsiteY10" fmla="*/ 396427 h 3563909"/>
                <a:gd name="connsiteX11" fmla="*/ 4586631 w 7454190"/>
                <a:gd name="connsiteY11" fmla="*/ 23352 h 3563909"/>
                <a:gd name="connsiteX12" fmla="*/ 5171847 w 7454190"/>
                <a:gd name="connsiteY12" fmla="*/ 484210 h 3563909"/>
                <a:gd name="connsiteX13" fmla="*/ 4140402 w 7454190"/>
                <a:gd name="connsiteY13" fmla="*/ 1881414 h 3563909"/>
                <a:gd name="connsiteX14" fmla="*/ 5498920 w 7454190"/>
                <a:gd name="connsiteY14" fmla="*/ 1898309 h 3563909"/>
                <a:gd name="connsiteX15" fmla="*/ 5720487 w 7454190"/>
                <a:gd name="connsiteY15" fmla="*/ 2239857 h 3563909"/>
                <a:gd name="connsiteX16" fmla="*/ 6005780 w 7454190"/>
                <a:gd name="connsiteY16" fmla="*/ 1407 h 3563909"/>
                <a:gd name="connsiteX17" fmla="*/ 6269127 w 7454190"/>
                <a:gd name="connsiteY17" fmla="*/ 3534648 h 3563909"/>
                <a:gd name="connsiteX18" fmla="*/ 6590995 w 7454190"/>
                <a:gd name="connsiteY18" fmla="*/ 1252306 h 3563909"/>
                <a:gd name="connsiteX19" fmla="*/ 6686093 w 7454190"/>
                <a:gd name="connsiteY19" fmla="*/ 1896043 h 3563909"/>
                <a:gd name="connsiteX20" fmla="*/ 7454190 w 7454190"/>
                <a:gd name="connsiteY20" fmla="*/ 1896044 h 3563909"/>
                <a:gd name="connsiteX0" fmla="*/ 0 w 7454190"/>
                <a:gd name="connsiteY0" fmla="*/ 1874097 h 3563909"/>
                <a:gd name="connsiteX1" fmla="*/ 907085 w 7454190"/>
                <a:gd name="connsiteY1" fmla="*/ 1866783 h 3563909"/>
                <a:gd name="connsiteX2" fmla="*/ 1009498 w 7454190"/>
                <a:gd name="connsiteY2" fmla="*/ 1237676 h 3563909"/>
                <a:gd name="connsiteX3" fmla="*/ 1294790 w 7454190"/>
                <a:gd name="connsiteY3" fmla="*/ 3563909 h 3563909"/>
                <a:gd name="connsiteX4" fmla="*/ 1587398 w 7454190"/>
                <a:gd name="connsiteY4" fmla="*/ 16037 h 3563909"/>
                <a:gd name="connsiteX5" fmla="*/ 1865376 w 7454190"/>
                <a:gd name="connsiteY5" fmla="*/ 2239857 h 3563909"/>
                <a:gd name="connsiteX6" fmla="*/ 2038831 w 7454190"/>
                <a:gd name="connsiteY6" fmla="*/ 1876364 h 3563909"/>
                <a:gd name="connsiteX7" fmla="*/ 3457980 w 7454190"/>
                <a:gd name="connsiteY7" fmla="*/ 1890995 h 3563909"/>
                <a:gd name="connsiteX8" fmla="*/ 2443277 w 7454190"/>
                <a:gd name="connsiteY8" fmla="*/ 491525 h 3563909"/>
                <a:gd name="connsiteX9" fmla="*/ 3043123 w 7454190"/>
                <a:gd name="connsiteY9" fmla="*/ 1407 h 3563909"/>
                <a:gd name="connsiteX10" fmla="*/ 3803904 w 7454190"/>
                <a:gd name="connsiteY10" fmla="*/ 396427 h 3563909"/>
                <a:gd name="connsiteX11" fmla="*/ 4586631 w 7454190"/>
                <a:gd name="connsiteY11" fmla="*/ 23352 h 3563909"/>
                <a:gd name="connsiteX12" fmla="*/ 5171847 w 7454190"/>
                <a:gd name="connsiteY12" fmla="*/ 484210 h 3563909"/>
                <a:gd name="connsiteX13" fmla="*/ 4140402 w 7454190"/>
                <a:gd name="connsiteY13" fmla="*/ 1881414 h 3563909"/>
                <a:gd name="connsiteX14" fmla="*/ 5498920 w 7454190"/>
                <a:gd name="connsiteY14" fmla="*/ 1898309 h 3563909"/>
                <a:gd name="connsiteX15" fmla="*/ 5720487 w 7454190"/>
                <a:gd name="connsiteY15" fmla="*/ 2239857 h 3563909"/>
                <a:gd name="connsiteX16" fmla="*/ 6005780 w 7454190"/>
                <a:gd name="connsiteY16" fmla="*/ 1407 h 3563909"/>
                <a:gd name="connsiteX17" fmla="*/ 6269127 w 7454190"/>
                <a:gd name="connsiteY17" fmla="*/ 3534648 h 3563909"/>
                <a:gd name="connsiteX18" fmla="*/ 6590995 w 7454190"/>
                <a:gd name="connsiteY18" fmla="*/ 1252306 h 3563909"/>
                <a:gd name="connsiteX19" fmla="*/ 6686093 w 7454190"/>
                <a:gd name="connsiteY19" fmla="*/ 1896043 h 3563909"/>
                <a:gd name="connsiteX20" fmla="*/ 7454190 w 7454190"/>
                <a:gd name="connsiteY20" fmla="*/ 1896044 h 3563909"/>
                <a:gd name="connsiteX0" fmla="*/ 0 w 7454190"/>
                <a:gd name="connsiteY0" fmla="*/ 1874097 h 3563909"/>
                <a:gd name="connsiteX1" fmla="*/ 907085 w 7454190"/>
                <a:gd name="connsiteY1" fmla="*/ 1866783 h 3563909"/>
                <a:gd name="connsiteX2" fmla="*/ 1009498 w 7454190"/>
                <a:gd name="connsiteY2" fmla="*/ 1237676 h 3563909"/>
                <a:gd name="connsiteX3" fmla="*/ 1294790 w 7454190"/>
                <a:gd name="connsiteY3" fmla="*/ 3563909 h 3563909"/>
                <a:gd name="connsiteX4" fmla="*/ 1587398 w 7454190"/>
                <a:gd name="connsiteY4" fmla="*/ 16037 h 3563909"/>
                <a:gd name="connsiteX5" fmla="*/ 1865376 w 7454190"/>
                <a:gd name="connsiteY5" fmla="*/ 2239857 h 3563909"/>
                <a:gd name="connsiteX6" fmla="*/ 2038831 w 7454190"/>
                <a:gd name="connsiteY6" fmla="*/ 1876364 h 3563909"/>
                <a:gd name="connsiteX7" fmla="*/ 3457980 w 7454190"/>
                <a:gd name="connsiteY7" fmla="*/ 1890995 h 3563909"/>
                <a:gd name="connsiteX8" fmla="*/ 2443277 w 7454190"/>
                <a:gd name="connsiteY8" fmla="*/ 491525 h 3563909"/>
                <a:gd name="connsiteX9" fmla="*/ 3043123 w 7454190"/>
                <a:gd name="connsiteY9" fmla="*/ 1407 h 3563909"/>
                <a:gd name="connsiteX10" fmla="*/ 3803904 w 7454190"/>
                <a:gd name="connsiteY10" fmla="*/ 396427 h 3563909"/>
                <a:gd name="connsiteX11" fmla="*/ 4586631 w 7454190"/>
                <a:gd name="connsiteY11" fmla="*/ 23352 h 3563909"/>
                <a:gd name="connsiteX12" fmla="*/ 5171847 w 7454190"/>
                <a:gd name="connsiteY12" fmla="*/ 484210 h 3563909"/>
                <a:gd name="connsiteX13" fmla="*/ 4140402 w 7454190"/>
                <a:gd name="connsiteY13" fmla="*/ 1881414 h 3563909"/>
                <a:gd name="connsiteX14" fmla="*/ 5498920 w 7454190"/>
                <a:gd name="connsiteY14" fmla="*/ 1898309 h 3563909"/>
                <a:gd name="connsiteX15" fmla="*/ 5720487 w 7454190"/>
                <a:gd name="connsiteY15" fmla="*/ 2239857 h 3563909"/>
                <a:gd name="connsiteX16" fmla="*/ 6005780 w 7454190"/>
                <a:gd name="connsiteY16" fmla="*/ 1407 h 3563909"/>
                <a:gd name="connsiteX17" fmla="*/ 6269127 w 7454190"/>
                <a:gd name="connsiteY17" fmla="*/ 3534648 h 3563909"/>
                <a:gd name="connsiteX18" fmla="*/ 6590995 w 7454190"/>
                <a:gd name="connsiteY18" fmla="*/ 1252306 h 3563909"/>
                <a:gd name="connsiteX19" fmla="*/ 6686093 w 7454190"/>
                <a:gd name="connsiteY19" fmla="*/ 1896043 h 3563909"/>
                <a:gd name="connsiteX20" fmla="*/ 7454190 w 7454190"/>
                <a:gd name="connsiteY20" fmla="*/ 1896044 h 3563909"/>
                <a:gd name="connsiteX0" fmla="*/ 0 w 7454190"/>
                <a:gd name="connsiteY0" fmla="*/ 1874097 h 3563909"/>
                <a:gd name="connsiteX1" fmla="*/ 907085 w 7454190"/>
                <a:gd name="connsiteY1" fmla="*/ 1866783 h 3563909"/>
                <a:gd name="connsiteX2" fmla="*/ 1009498 w 7454190"/>
                <a:gd name="connsiteY2" fmla="*/ 1237676 h 3563909"/>
                <a:gd name="connsiteX3" fmla="*/ 1294790 w 7454190"/>
                <a:gd name="connsiteY3" fmla="*/ 3563909 h 3563909"/>
                <a:gd name="connsiteX4" fmla="*/ 1587398 w 7454190"/>
                <a:gd name="connsiteY4" fmla="*/ 16037 h 3563909"/>
                <a:gd name="connsiteX5" fmla="*/ 1865376 w 7454190"/>
                <a:gd name="connsiteY5" fmla="*/ 2239857 h 3563909"/>
                <a:gd name="connsiteX6" fmla="*/ 2038831 w 7454190"/>
                <a:gd name="connsiteY6" fmla="*/ 1876364 h 3563909"/>
                <a:gd name="connsiteX7" fmla="*/ 3457980 w 7454190"/>
                <a:gd name="connsiteY7" fmla="*/ 1890995 h 3563909"/>
                <a:gd name="connsiteX8" fmla="*/ 2443277 w 7454190"/>
                <a:gd name="connsiteY8" fmla="*/ 491525 h 3563909"/>
                <a:gd name="connsiteX9" fmla="*/ 3043123 w 7454190"/>
                <a:gd name="connsiteY9" fmla="*/ 1407 h 3563909"/>
                <a:gd name="connsiteX10" fmla="*/ 3803904 w 7454190"/>
                <a:gd name="connsiteY10" fmla="*/ 396427 h 3563909"/>
                <a:gd name="connsiteX11" fmla="*/ 4586631 w 7454190"/>
                <a:gd name="connsiteY11" fmla="*/ 23352 h 3563909"/>
                <a:gd name="connsiteX12" fmla="*/ 5171847 w 7454190"/>
                <a:gd name="connsiteY12" fmla="*/ 484210 h 3563909"/>
                <a:gd name="connsiteX13" fmla="*/ 4140402 w 7454190"/>
                <a:gd name="connsiteY13" fmla="*/ 1881414 h 3563909"/>
                <a:gd name="connsiteX14" fmla="*/ 5498920 w 7454190"/>
                <a:gd name="connsiteY14" fmla="*/ 1898309 h 3563909"/>
                <a:gd name="connsiteX15" fmla="*/ 5720487 w 7454190"/>
                <a:gd name="connsiteY15" fmla="*/ 2239857 h 3563909"/>
                <a:gd name="connsiteX16" fmla="*/ 6005780 w 7454190"/>
                <a:gd name="connsiteY16" fmla="*/ 1407 h 3563909"/>
                <a:gd name="connsiteX17" fmla="*/ 6269127 w 7454190"/>
                <a:gd name="connsiteY17" fmla="*/ 3534648 h 3563909"/>
                <a:gd name="connsiteX18" fmla="*/ 6590995 w 7454190"/>
                <a:gd name="connsiteY18" fmla="*/ 1252306 h 3563909"/>
                <a:gd name="connsiteX19" fmla="*/ 6686093 w 7454190"/>
                <a:gd name="connsiteY19" fmla="*/ 1896043 h 3563909"/>
                <a:gd name="connsiteX20" fmla="*/ 7454190 w 7454190"/>
                <a:gd name="connsiteY20" fmla="*/ 1896044 h 3563909"/>
                <a:gd name="connsiteX0" fmla="*/ 0 w 7454190"/>
                <a:gd name="connsiteY0" fmla="*/ 1873451 h 3563263"/>
                <a:gd name="connsiteX1" fmla="*/ 907085 w 7454190"/>
                <a:gd name="connsiteY1" fmla="*/ 1866137 h 3563263"/>
                <a:gd name="connsiteX2" fmla="*/ 1009498 w 7454190"/>
                <a:gd name="connsiteY2" fmla="*/ 1237030 h 3563263"/>
                <a:gd name="connsiteX3" fmla="*/ 1294790 w 7454190"/>
                <a:gd name="connsiteY3" fmla="*/ 3563263 h 3563263"/>
                <a:gd name="connsiteX4" fmla="*/ 1587398 w 7454190"/>
                <a:gd name="connsiteY4" fmla="*/ 15391 h 3563263"/>
                <a:gd name="connsiteX5" fmla="*/ 1865376 w 7454190"/>
                <a:gd name="connsiteY5" fmla="*/ 2239211 h 3563263"/>
                <a:gd name="connsiteX6" fmla="*/ 2038831 w 7454190"/>
                <a:gd name="connsiteY6" fmla="*/ 1875718 h 3563263"/>
                <a:gd name="connsiteX7" fmla="*/ 3457980 w 7454190"/>
                <a:gd name="connsiteY7" fmla="*/ 1890349 h 3563263"/>
                <a:gd name="connsiteX8" fmla="*/ 2443277 w 7454190"/>
                <a:gd name="connsiteY8" fmla="*/ 490879 h 3563263"/>
                <a:gd name="connsiteX9" fmla="*/ 3043123 w 7454190"/>
                <a:gd name="connsiteY9" fmla="*/ 761 h 3563263"/>
                <a:gd name="connsiteX10" fmla="*/ 3803904 w 7454190"/>
                <a:gd name="connsiteY10" fmla="*/ 395781 h 3563263"/>
                <a:gd name="connsiteX11" fmla="*/ 4586631 w 7454190"/>
                <a:gd name="connsiteY11" fmla="*/ 22706 h 3563263"/>
                <a:gd name="connsiteX12" fmla="*/ 5171847 w 7454190"/>
                <a:gd name="connsiteY12" fmla="*/ 483564 h 3563263"/>
                <a:gd name="connsiteX13" fmla="*/ 4140402 w 7454190"/>
                <a:gd name="connsiteY13" fmla="*/ 1880768 h 3563263"/>
                <a:gd name="connsiteX14" fmla="*/ 5498920 w 7454190"/>
                <a:gd name="connsiteY14" fmla="*/ 1897663 h 3563263"/>
                <a:gd name="connsiteX15" fmla="*/ 5720487 w 7454190"/>
                <a:gd name="connsiteY15" fmla="*/ 2239211 h 3563263"/>
                <a:gd name="connsiteX16" fmla="*/ 6005780 w 7454190"/>
                <a:gd name="connsiteY16" fmla="*/ 761 h 3563263"/>
                <a:gd name="connsiteX17" fmla="*/ 6269127 w 7454190"/>
                <a:gd name="connsiteY17" fmla="*/ 3534002 h 3563263"/>
                <a:gd name="connsiteX18" fmla="*/ 6590995 w 7454190"/>
                <a:gd name="connsiteY18" fmla="*/ 1251660 h 3563263"/>
                <a:gd name="connsiteX19" fmla="*/ 6686093 w 7454190"/>
                <a:gd name="connsiteY19" fmla="*/ 1895397 h 3563263"/>
                <a:gd name="connsiteX20" fmla="*/ 7454190 w 7454190"/>
                <a:gd name="connsiteY20" fmla="*/ 1895398 h 3563263"/>
                <a:gd name="connsiteX0" fmla="*/ 0 w 7454190"/>
                <a:gd name="connsiteY0" fmla="*/ 1873451 h 3563263"/>
                <a:gd name="connsiteX1" fmla="*/ 907085 w 7454190"/>
                <a:gd name="connsiteY1" fmla="*/ 1866137 h 3563263"/>
                <a:gd name="connsiteX2" fmla="*/ 1009498 w 7454190"/>
                <a:gd name="connsiteY2" fmla="*/ 1237030 h 3563263"/>
                <a:gd name="connsiteX3" fmla="*/ 1294790 w 7454190"/>
                <a:gd name="connsiteY3" fmla="*/ 3563263 h 3563263"/>
                <a:gd name="connsiteX4" fmla="*/ 1587398 w 7454190"/>
                <a:gd name="connsiteY4" fmla="*/ 15391 h 3563263"/>
                <a:gd name="connsiteX5" fmla="*/ 1865376 w 7454190"/>
                <a:gd name="connsiteY5" fmla="*/ 2239211 h 3563263"/>
                <a:gd name="connsiteX6" fmla="*/ 2038831 w 7454190"/>
                <a:gd name="connsiteY6" fmla="*/ 1875718 h 3563263"/>
                <a:gd name="connsiteX7" fmla="*/ 3457980 w 7454190"/>
                <a:gd name="connsiteY7" fmla="*/ 1890349 h 3563263"/>
                <a:gd name="connsiteX8" fmla="*/ 2443277 w 7454190"/>
                <a:gd name="connsiteY8" fmla="*/ 490879 h 3563263"/>
                <a:gd name="connsiteX9" fmla="*/ 3043123 w 7454190"/>
                <a:gd name="connsiteY9" fmla="*/ 761 h 3563263"/>
                <a:gd name="connsiteX10" fmla="*/ 3803904 w 7454190"/>
                <a:gd name="connsiteY10" fmla="*/ 395781 h 3563263"/>
                <a:gd name="connsiteX11" fmla="*/ 4586631 w 7454190"/>
                <a:gd name="connsiteY11" fmla="*/ 22706 h 3563263"/>
                <a:gd name="connsiteX12" fmla="*/ 5171847 w 7454190"/>
                <a:gd name="connsiteY12" fmla="*/ 483564 h 3563263"/>
                <a:gd name="connsiteX13" fmla="*/ 4140402 w 7454190"/>
                <a:gd name="connsiteY13" fmla="*/ 1880768 h 3563263"/>
                <a:gd name="connsiteX14" fmla="*/ 5498920 w 7454190"/>
                <a:gd name="connsiteY14" fmla="*/ 1897663 h 3563263"/>
                <a:gd name="connsiteX15" fmla="*/ 5720487 w 7454190"/>
                <a:gd name="connsiteY15" fmla="*/ 2239211 h 3563263"/>
                <a:gd name="connsiteX16" fmla="*/ 6005780 w 7454190"/>
                <a:gd name="connsiteY16" fmla="*/ 761 h 3563263"/>
                <a:gd name="connsiteX17" fmla="*/ 6269127 w 7454190"/>
                <a:gd name="connsiteY17" fmla="*/ 3534002 h 3563263"/>
                <a:gd name="connsiteX18" fmla="*/ 6590995 w 7454190"/>
                <a:gd name="connsiteY18" fmla="*/ 1251660 h 3563263"/>
                <a:gd name="connsiteX19" fmla="*/ 6686093 w 7454190"/>
                <a:gd name="connsiteY19" fmla="*/ 1895397 h 3563263"/>
                <a:gd name="connsiteX20" fmla="*/ 7454190 w 7454190"/>
                <a:gd name="connsiteY20" fmla="*/ 1895398 h 3563263"/>
                <a:gd name="connsiteX0" fmla="*/ 0 w 7454190"/>
                <a:gd name="connsiteY0" fmla="*/ 1873451 h 3563263"/>
                <a:gd name="connsiteX1" fmla="*/ 907085 w 7454190"/>
                <a:gd name="connsiteY1" fmla="*/ 1866137 h 3563263"/>
                <a:gd name="connsiteX2" fmla="*/ 1009498 w 7454190"/>
                <a:gd name="connsiteY2" fmla="*/ 1237030 h 3563263"/>
                <a:gd name="connsiteX3" fmla="*/ 1294790 w 7454190"/>
                <a:gd name="connsiteY3" fmla="*/ 3563263 h 3563263"/>
                <a:gd name="connsiteX4" fmla="*/ 1587398 w 7454190"/>
                <a:gd name="connsiteY4" fmla="*/ 15391 h 3563263"/>
                <a:gd name="connsiteX5" fmla="*/ 1865376 w 7454190"/>
                <a:gd name="connsiteY5" fmla="*/ 2239211 h 3563263"/>
                <a:gd name="connsiteX6" fmla="*/ 2038831 w 7454190"/>
                <a:gd name="connsiteY6" fmla="*/ 1875718 h 3563263"/>
                <a:gd name="connsiteX7" fmla="*/ 3457980 w 7454190"/>
                <a:gd name="connsiteY7" fmla="*/ 1890349 h 3563263"/>
                <a:gd name="connsiteX8" fmla="*/ 2443277 w 7454190"/>
                <a:gd name="connsiteY8" fmla="*/ 490879 h 3563263"/>
                <a:gd name="connsiteX9" fmla="*/ 3043123 w 7454190"/>
                <a:gd name="connsiteY9" fmla="*/ 761 h 3563263"/>
                <a:gd name="connsiteX10" fmla="*/ 3803904 w 7454190"/>
                <a:gd name="connsiteY10" fmla="*/ 395781 h 3563263"/>
                <a:gd name="connsiteX11" fmla="*/ 4586631 w 7454190"/>
                <a:gd name="connsiteY11" fmla="*/ 22706 h 3563263"/>
                <a:gd name="connsiteX12" fmla="*/ 5171847 w 7454190"/>
                <a:gd name="connsiteY12" fmla="*/ 483564 h 3563263"/>
                <a:gd name="connsiteX13" fmla="*/ 4140402 w 7454190"/>
                <a:gd name="connsiteY13" fmla="*/ 1880768 h 3563263"/>
                <a:gd name="connsiteX14" fmla="*/ 5498920 w 7454190"/>
                <a:gd name="connsiteY14" fmla="*/ 1897663 h 3563263"/>
                <a:gd name="connsiteX15" fmla="*/ 5720487 w 7454190"/>
                <a:gd name="connsiteY15" fmla="*/ 2239211 h 3563263"/>
                <a:gd name="connsiteX16" fmla="*/ 6005780 w 7454190"/>
                <a:gd name="connsiteY16" fmla="*/ 761 h 3563263"/>
                <a:gd name="connsiteX17" fmla="*/ 6269127 w 7454190"/>
                <a:gd name="connsiteY17" fmla="*/ 3534002 h 3563263"/>
                <a:gd name="connsiteX18" fmla="*/ 6590995 w 7454190"/>
                <a:gd name="connsiteY18" fmla="*/ 1251660 h 3563263"/>
                <a:gd name="connsiteX19" fmla="*/ 6686093 w 7454190"/>
                <a:gd name="connsiteY19" fmla="*/ 1895397 h 3563263"/>
                <a:gd name="connsiteX20" fmla="*/ 7454190 w 7454190"/>
                <a:gd name="connsiteY20" fmla="*/ 1895398 h 3563263"/>
                <a:gd name="connsiteX0" fmla="*/ 0 w 9049317"/>
                <a:gd name="connsiteY0" fmla="*/ 1873451 h 3563263"/>
                <a:gd name="connsiteX1" fmla="*/ 907085 w 9049317"/>
                <a:gd name="connsiteY1" fmla="*/ 1866137 h 3563263"/>
                <a:gd name="connsiteX2" fmla="*/ 1009498 w 9049317"/>
                <a:gd name="connsiteY2" fmla="*/ 1237030 h 3563263"/>
                <a:gd name="connsiteX3" fmla="*/ 1294790 w 9049317"/>
                <a:gd name="connsiteY3" fmla="*/ 3563263 h 3563263"/>
                <a:gd name="connsiteX4" fmla="*/ 1587398 w 9049317"/>
                <a:gd name="connsiteY4" fmla="*/ 15391 h 3563263"/>
                <a:gd name="connsiteX5" fmla="*/ 1865376 w 9049317"/>
                <a:gd name="connsiteY5" fmla="*/ 2239211 h 3563263"/>
                <a:gd name="connsiteX6" fmla="*/ 2038831 w 9049317"/>
                <a:gd name="connsiteY6" fmla="*/ 1875718 h 3563263"/>
                <a:gd name="connsiteX7" fmla="*/ 3457980 w 9049317"/>
                <a:gd name="connsiteY7" fmla="*/ 1890349 h 3563263"/>
                <a:gd name="connsiteX8" fmla="*/ 2443277 w 9049317"/>
                <a:gd name="connsiteY8" fmla="*/ 490879 h 3563263"/>
                <a:gd name="connsiteX9" fmla="*/ 3043123 w 9049317"/>
                <a:gd name="connsiteY9" fmla="*/ 761 h 3563263"/>
                <a:gd name="connsiteX10" fmla="*/ 3803904 w 9049317"/>
                <a:gd name="connsiteY10" fmla="*/ 395781 h 3563263"/>
                <a:gd name="connsiteX11" fmla="*/ 4586631 w 9049317"/>
                <a:gd name="connsiteY11" fmla="*/ 22706 h 3563263"/>
                <a:gd name="connsiteX12" fmla="*/ 5171847 w 9049317"/>
                <a:gd name="connsiteY12" fmla="*/ 483564 h 3563263"/>
                <a:gd name="connsiteX13" fmla="*/ 4140402 w 9049317"/>
                <a:gd name="connsiteY13" fmla="*/ 1880768 h 3563263"/>
                <a:gd name="connsiteX14" fmla="*/ 5498920 w 9049317"/>
                <a:gd name="connsiteY14" fmla="*/ 1897663 h 3563263"/>
                <a:gd name="connsiteX15" fmla="*/ 5720487 w 9049317"/>
                <a:gd name="connsiteY15" fmla="*/ 2239211 h 3563263"/>
                <a:gd name="connsiteX16" fmla="*/ 6005780 w 9049317"/>
                <a:gd name="connsiteY16" fmla="*/ 761 h 3563263"/>
                <a:gd name="connsiteX17" fmla="*/ 6269127 w 9049317"/>
                <a:gd name="connsiteY17" fmla="*/ 3534002 h 3563263"/>
                <a:gd name="connsiteX18" fmla="*/ 6590995 w 9049317"/>
                <a:gd name="connsiteY18" fmla="*/ 1251660 h 3563263"/>
                <a:gd name="connsiteX19" fmla="*/ 6686093 w 9049317"/>
                <a:gd name="connsiteY19" fmla="*/ 1895397 h 3563263"/>
                <a:gd name="connsiteX20" fmla="*/ 9049317 w 9049317"/>
                <a:gd name="connsiteY20" fmla="*/ 1903256 h 3563263"/>
                <a:gd name="connsiteX0" fmla="*/ 0 w 9151469"/>
                <a:gd name="connsiteY0" fmla="*/ 1873451 h 3563263"/>
                <a:gd name="connsiteX1" fmla="*/ 907085 w 9151469"/>
                <a:gd name="connsiteY1" fmla="*/ 1866137 h 3563263"/>
                <a:gd name="connsiteX2" fmla="*/ 1009498 w 9151469"/>
                <a:gd name="connsiteY2" fmla="*/ 1237030 h 3563263"/>
                <a:gd name="connsiteX3" fmla="*/ 1294790 w 9151469"/>
                <a:gd name="connsiteY3" fmla="*/ 3563263 h 3563263"/>
                <a:gd name="connsiteX4" fmla="*/ 1587398 w 9151469"/>
                <a:gd name="connsiteY4" fmla="*/ 15391 h 3563263"/>
                <a:gd name="connsiteX5" fmla="*/ 1865376 w 9151469"/>
                <a:gd name="connsiteY5" fmla="*/ 2239211 h 3563263"/>
                <a:gd name="connsiteX6" fmla="*/ 2038831 w 9151469"/>
                <a:gd name="connsiteY6" fmla="*/ 1875718 h 3563263"/>
                <a:gd name="connsiteX7" fmla="*/ 3457980 w 9151469"/>
                <a:gd name="connsiteY7" fmla="*/ 1890349 h 3563263"/>
                <a:gd name="connsiteX8" fmla="*/ 2443277 w 9151469"/>
                <a:gd name="connsiteY8" fmla="*/ 490879 h 3563263"/>
                <a:gd name="connsiteX9" fmla="*/ 3043123 w 9151469"/>
                <a:gd name="connsiteY9" fmla="*/ 761 h 3563263"/>
                <a:gd name="connsiteX10" fmla="*/ 3803904 w 9151469"/>
                <a:gd name="connsiteY10" fmla="*/ 395781 h 3563263"/>
                <a:gd name="connsiteX11" fmla="*/ 4586631 w 9151469"/>
                <a:gd name="connsiteY11" fmla="*/ 22706 h 3563263"/>
                <a:gd name="connsiteX12" fmla="*/ 5171847 w 9151469"/>
                <a:gd name="connsiteY12" fmla="*/ 483564 h 3563263"/>
                <a:gd name="connsiteX13" fmla="*/ 4140402 w 9151469"/>
                <a:gd name="connsiteY13" fmla="*/ 1880768 h 3563263"/>
                <a:gd name="connsiteX14" fmla="*/ 5498920 w 9151469"/>
                <a:gd name="connsiteY14" fmla="*/ 1897663 h 3563263"/>
                <a:gd name="connsiteX15" fmla="*/ 5720487 w 9151469"/>
                <a:gd name="connsiteY15" fmla="*/ 2239211 h 3563263"/>
                <a:gd name="connsiteX16" fmla="*/ 6005780 w 9151469"/>
                <a:gd name="connsiteY16" fmla="*/ 761 h 3563263"/>
                <a:gd name="connsiteX17" fmla="*/ 6269127 w 9151469"/>
                <a:gd name="connsiteY17" fmla="*/ 3534002 h 3563263"/>
                <a:gd name="connsiteX18" fmla="*/ 6590995 w 9151469"/>
                <a:gd name="connsiteY18" fmla="*/ 1251660 h 3563263"/>
                <a:gd name="connsiteX19" fmla="*/ 6686093 w 9151469"/>
                <a:gd name="connsiteY19" fmla="*/ 1895397 h 3563263"/>
                <a:gd name="connsiteX20" fmla="*/ 9151469 w 9151469"/>
                <a:gd name="connsiteY20" fmla="*/ 1903256 h 3563263"/>
                <a:gd name="connsiteX0" fmla="*/ 0 w 9088607"/>
                <a:gd name="connsiteY0" fmla="*/ 1873451 h 3563263"/>
                <a:gd name="connsiteX1" fmla="*/ 907085 w 9088607"/>
                <a:gd name="connsiteY1" fmla="*/ 1866137 h 3563263"/>
                <a:gd name="connsiteX2" fmla="*/ 1009498 w 9088607"/>
                <a:gd name="connsiteY2" fmla="*/ 1237030 h 3563263"/>
                <a:gd name="connsiteX3" fmla="*/ 1294790 w 9088607"/>
                <a:gd name="connsiteY3" fmla="*/ 3563263 h 3563263"/>
                <a:gd name="connsiteX4" fmla="*/ 1587398 w 9088607"/>
                <a:gd name="connsiteY4" fmla="*/ 15391 h 3563263"/>
                <a:gd name="connsiteX5" fmla="*/ 1865376 w 9088607"/>
                <a:gd name="connsiteY5" fmla="*/ 2239211 h 3563263"/>
                <a:gd name="connsiteX6" fmla="*/ 2038831 w 9088607"/>
                <a:gd name="connsiteY6" fmla="*/ 1875718 h 3563263"/>
                <a:gd name="connsiteX7" fmla="*/ 3457980 w 9088607"/>
                <a:gd name="connsiteY7" fmla="*/ 1890349 h 3563263"/>
                <a:gd name="connsiteX8" fmla="*/ 2443277 w 9088607"/>
                <a:gd name="connsiteY8" fmla="*/ 490879 h 3563263"/>
                <a:gd name="connsiteX9" fmla="*/ 3043123 w 9088607"/>
                <a:gd name="connsiteY9" fmla="*/ 761 h 3563263"/>
                <a:gd name="connsiteX10" fmla="*/ 3803904 w 9088607"/>
                <a:gd name="connsiteY10" fmla="*/ 395781 h 3563263"/>
                <a:gd name="connsiteX11" fmla="*/ 4586631 w 9088607"/>
                <a:gd name="connsiteY11" fmla="*/ 22706 h 3563263"/>
                <a:gd name="connsiteX12" fmla="*/ 5171847 w 9088607"/>
                <a:gd name="connsiteY12" fmla="*/ 483564 h 3563263"/>
                <a:gd name="connsiteX13" fmla="*/ 4140402 w 9088607"/>
                <a:gd name="connsiteY13" fmla="*/ 1880768 h 3563263"/>
                <a:gd name="connsiteX14" fmla="*/ 5498920 w 9088607"/>
                <a:gd name="connsiteY14" fmla="*/ 1897663 h 3563263"/>
                <a:gd name="connsiteX15" fmla="*/ 5720487 w 9088607"/>
                <a:gd name="connsiteY15" fmla="*/ 2239211 h 3563263"/>
                <a:gd name="connsiteX16" fmla="*/ 6005780 w 9088607"/>
                <a:gd name="connsiteY16" fmla="*/ 761 h 3563263"/>
                <a:gd name="connsiteX17" fmla="*/ 6269127 w 9088607"/>
                <a:gd name="connsiteY17" fmla="*/ 3534002 h 3563263"/>
                <a:gd name="connsiteX18" fmla="*/ 6590995 w 9088607"/>
                <a:gd name="connsiteY18" fmla="*/ 1251660 h 3563263"/>
                <a:gd name="connsiteX19" fmla="*/ 6686093 w 9088607"/>
                <a:gd name="connsiteY19" fmla="*/ 1895397 h 3563263"/>
                <a:gd name="connsiteX20" fmla="*/ 9088607 w 9088607"/>
                <a:gd name="connsiteY20" fmla="*/ 1903256 h 3563263"/>
                <a:gd name="connsiteX0" fmla="*/ 0 w 10526578"/>
                <a:gd name="connsiteY0" fmla="*/ 1881309 h 3563263"/>
                <a:gd name="connsiteX1" fmla="*/ 2345056 w 10526578"/>
                <a:gd name="connsiteY1" fmla="*/ 1866137 h 3563263"/>
                <a:gd name="connsiteX2" fmla="*/ 2447469 w 10526578"/>
                <a:gd name="connsiteY2" fmla="*/ 1237030 h 3563263"/>
                <a:gd name="connsiteX3" fmla="*/ 2732761 w 10526578"/>
                <a:gd name="connsiteY3" fmla="*/ 3563263 h 3563263"/>
                <a:gd name="connsiteX4" fmla="*/ 3025369 w 10526578"/>
                <a:gd name="connsiteY4" fmla="*/ 15391 h 3563263"/>
                <a:gd name="connsiteX5" fmla="*/ 3303347 w 10526578"/>
                <a:gd name="connsiteY5" fmla="*/ 2239211 h 3563263"/>
                <a:gd name="connsiteX6" fmla="*/ 3476802 w 10526578"/>
                <a:gd name="connsiteY6" fmla="*/ 1875718 h 3563263"/>
                <a:gd name="connsiteX7" fmla="*/ 4895951 w 10526578"/>
                <a:gd name="connsiteY7" fmla="*/ 1890349 h 3563263"/>
                <a:gd name="connsiteX8" fmla="*/ 3881248 w 10526578"/>
                <a:gd name="connsiteY8" fmla="*/ 490879 h 3563263"/>
                <a:gd name="connsiteX9" fmla="*/ 4481094 w 10526578"/>
                <a:gd name="connsiteY9" fmla="*/ 761 h 3563263"/>
                <a:gd name="connsiteX10" fmla="*/ 5241875 w 10526578"/>
                <a:gd name="connsiteY10" fmla="*/ 395781 h 3563263"/>
                <a:gd name="connsiteX11" fmla="*/ 6024602 w 10526578"/>
                <a:gd name="connsiteY11" fmla="*/ 22706 h 3563263"/>
                <a:gd name="connsiteX12" fmla="*/ 6609818 w 10526578"/>
                <a:gd name="connsiteY12" fmla="*/ 483564 h 3563263"/>
                <a:gd name="connsiteX13" fmla="*/ 5578373 w 10526578"/>
                <a:gd name="connsiteY13" fmla="*/ 1880768 h 3563263"/>
                <a:gd name="connsiteX14" fmla="*/ 6936891 w 10526578"/>
                <a:gd name="connsiteY14" fmla="*/ 1897663 h 3563263"/>
                <a:gd name="connsiteX15" fmla="*/ 7158458 w 10526578"/>
                <a:gd name="connsiteY15" fmla="*/ 2239211 h 3563263"/>
                <a:gd name="connsiteX16" fmla="*/ 7443751 w 10526578"/>
                <a:gd name="connsiteY16" fmla="*/ 761 h 3563263"/>
                <a:gd name="connsiteX17" fmla="*/ 7707098 w 10526578"/>
                <a:gd name="connsiteY17" fmla="*/ 3534002 h 3563263"/>
                <a:gd name="connsiteX18" fmla="*/ 8028966 w 10526578"/>
                <a:gd name="connsiteY18" fmla="*/ 1251660 h 3563263"/>
                <a:gd name="connsiteX19" fmla="*/ 8124064 w 10526578"/>
                <a:gd name="connsiteY19" fmla="*/ 1895397 h 3563263"/>
                <a:gd name="connsiteX20" fmla="*/ 10526578 w 10526578"/>
                <a:gd name="connsiteY20" fmla="*/ 1903256 h 3563263"/>
                <a:gd name="connsiteX0" fmla="*/ 0 w 10526578"/>
                <a:gd name="connsiteY0" fmla="*/ 1881309 h 3563263"/>
                <a:gd name="connsiteX1" fmla="*/ 2345056 w 10526578"/>
                <a:gd name="connsiteY1" fmla="*/ 1866137 h 3563263"/>
                <a:gd name="connsiteX2" fmla="*/ 2447469 w 10526578"/>
                <a:gd name="connsiteY2" fmla="*/ 1237030 h 3563263"/>
                <a:gd name="connsiteX3" fmla="*/ 2732761 w 10526578"/>
                <a:gd name="connsiteY3" fmla="*/ 3563263 h 3563263"/>
                <a:gd name="connsiteX4" fmla="*/ 3025369 w 10526578"/>
                <a:gd name="connsiteY4" fmla="*/ 15391 h 3563263"/>
                <a:gd name="connsiteX5" fmla="*/ 3303347 w 10526578"/>
                <a:gd name="connsiteY5" fmla="*/ 2239211 h 3563263"/>
                <a:gd name="connsiteX6" fmla="*/ 3476802 w 10526578"/>
                <a:gd name="connsiteY6" fmla="*/ 1875718 h 3563263"/>
                <a:gd name="connsiteX7" fmla="*/ 4895951 w 10526578"/>
                <a:gd name="connsiteY7" fmla="*/ 1890349 h 3563263"/>
                <a:gd name="connsiteX8" fmla="*/ 3881248 w 10526578"/>
                <a:gd name="connsiteY8" fmla="*/ 490879 h 3563263"/>
                <a:gd name="connsiteX9" fmla="*/ 4481094 w 10526578"/>
                <a:gd name="connsiteY9" fmla="*/ 761 h 3563263"/>
                <a:gd name="connsiteX10" fmla="*/ 5241875 w 10526578"/>
                <a:gd name="connsiteY10" fmla="*/ 395782 h 3563263"/>
                <a:gd name="connsiteX11" fmla="*/ 6024602 w 10526578"/>
                <a:gd name="connsiteY11" fmla="*/ 22706 h 3563263"/>
                <a:gd name="connsiteX12" fmla="*/ 6609818 w 10526578"/>
                <a:gd name="connsiteY12" fmla="*/ 483564 h 3563263"/>
                <a:gd name="connsiteX13" fmla="*/ 5578373 w 10526578"/>
                <a:gd name="connsiteY13" fmla="*/ 1880768 h 3563263"/>
                <a:gd name="connsiteX14" fmla="*/ 6936891 w 10526578"/>
                <a:gd name="connsiteY14" fmla="*/ 1897663 h 3563263"/>
                <a:gd name="connsiteX15" fmla="*/ 7158458 w 10526578"/>
                <a:gd name="connsiteY15" fmla="*/ 2239211 h 3563263"/>
                <a:gd name="connsiteX16" fmla="*/ 7443751 w 10526578"/>
                <a:gd name="connsiteY16" fmla="*/ 761 h 3563263"/>
                <a:gd name="connsiteX17" fmla="*/ 7707098 w 10526578"/>
                <a:gd name="connsiteY17" fmla="*/ 3534002 h 3563263"/>
                <a:gd name="connsiteX18" fmla="*/ 8028966 w 10526578"/>
                <a:gd name="connsiteY18" fmla="*/ 1251660 h 3563263"/>
                <a:gd name="connsiteX19" fmla="*/ 8124064 w 10526578"/>
                <a:gd name="connsiteY19" fmla="*/ 1895397 h 3563263"/>
                <a:gd name="connsiteX20" fmla="*/ 10526578 w 10526578"/>
                <a:gd name="connsiteY20" fmla="*/ 1903256 h 3563263"/>
                <a:gd name="connsiteX0" fmla="*/ 0 w 10526578"/>
                <a:gd name="connsiteY0" fmla="*/ 1881309 h 3563263"/>
                <a:gd name="connsiteX1" fmla="*/ 2345056 w 10526578"/>
                <a:gd name="connsiteY1" fmla="*/ 1866137 h 3563263"/>
                <a:gd name="connsiteX2" fmla="*/ 2447469 w 10526578"/>
                <a:gd name="connsiteY2" fmla="*/ 1237030 h 3563263"/>
                <a:gd name="connsiteX3" fmla="*/ 2732761 w 10526578"/>
                <a:gd name="connsiteY3" fmla="*/ 3563263 h 3563263"/>
                <a:gd name="connsiteX4" fmla="*/ 3025369 w 10526578"/>
                <a:gd name="connsiteY4" fmla="*/ 15391 h 3563263"/>
                <a:gd name="connsiteX5" fmla="*/ 3303347 w 10526578"/>
                <a:gd name="connsiteY5" fmla="*/ 2239211 h 3563263"/>
                <a:gd name="connsiteX6" fmla="*/ 3476802 w 10526578"/>
                <a:gd name="connsiteY6" fmla="*/ 1875718 h 3563263"/>
                <a:gd name="connsiteX7" fmla="*/ 4895951 w 10526578"/>
                <a:gd name="connsiteY7" fmla="*/ 1890349 h 3563263"/>
                <a:gd name="connsiteX8" fmla="*/ 3881248 w 10526578"/>
                <a:gd name="connsiteY8" fmla="*/ 490879 h 3563263"/>
                <a:gd name="connsiteX9" fmla="*/ 4481094 w 10526578"/>
                <a:gd name="connsiteY9" fmla="*/ 761 h 3563263"/>
                <a:gd name="connsiteX10" fmla="*/ 5241875 w 10526578"/>
                <a:gd name="connsiteY10" fmla="*/ 395782 h 3563263"/>
                <a:gd name="connsiteX11" fmla="*/ 6024602 w 10526578"/>
                <a:gd name="connsiteY11" fmla="*/ 22706 h 3563263"/>
                <a:gd name="connsiteX12" fmla="*/ 6609818 w 10526578"/>
                <a:gd name="connsiteY12" fmla="*/ 483564 h 3563263"/>
                <a:gd name="connsiteX13" fmla="*/ 5578373 w 10526578"/>
                <a:gd name="connsiteY13" fmla="*/ 1880768 h 3563263"/>
                <a:gd name="connsiteX14" fmla="*/ 6936891 w 10526578"/>
                <a:gd name="connsiteY14" fmla="*/ 1897663 h 3563263"/>
                <a:gd name="connsiteX15" fmla="*/ 7158458 w 10526578"/>
                <a:gd name="connsiteY15" fmla="*/ 2239211 h 3563263"/>
                <a:gd name="connsiteX16" fmla="*/ 7443751 w 10526578"/>
                <a:gd name="connsiteY16" fmla="*/ 761 h 3563263"/>
                <a:gd name="connsiteX17" fmla="*/ 7707098 w 10526578"/>
                <a:gd name="connsiteY17" fmla="*/ 3534002 h 3563263"/>
                <a:gd name="connsiteX18" fmla="*/ 8028966 w 10526578"/>
                <a:gd name="connsiteY18" fmla="*/ 1251660 h 3563263"/>
                <a:gd name="connsiteX19" fmla="*/ 8124064 w 10526578"/>
                <a:gd name="connsiteY19" fmla="*/ 1895397 h 3563263"/>
                <a:gd name="connsiteX20" fmla="*/ 10526578 w 10526578"/>
                <a:gd name="connsiteY20" fmla="*/ 1903256 h 3563263"/>
                <a:gd name="connsiteX0" fmla="*/ 0 w 10526578"/>
                <a:gd name="connsiteY0" fmla="*/ 1881309 h 3563263"/>
                <a:gd name="connsiteX1" fmla="*/ 2345056 w 10526578"/>
                <a:gd name="connsiteY1" fmla="*/ 1866137 h 3563263"/>
                <a:gd name="connsiteX2" fmla="*/ 2447469 w 10526578"/>
                <a:gd name="connsiteY2" fmla="*/ 1237030 h 3563263"/>
                <a:gd name="connsiteX3" fmla="*/ 2732761 w 10526578"/>
                <a:gd name="connsiteY3" fmla="*/ 3563263 h 3563263"/>
                <a:gd name="connsiteX4" fmla="*/ 3025369 w 10526578"/>
                <a:gd name="connsiteY4" fmla="*/ 15391 h 3563263"/>
                <a:gd name="connsiteX5" fmla="*/ 3303347 w 10526578"/>
                <a:gd name="connsiteY5" fmla="*/ 2239211 h 3563263"/>
                <a:gd name="connsiteX6" fmla="*/ 3476802 w 10526578"/>
                <a:gd name="connsiteY6" fmla="*/ 1875718 h 3563263"/>
                <a:gd name="connsiteX7" fmla="*/ 4895951 w 10526578"/>
                <a:gd name="connsiteY7" fmla="*/ 1890349 h 3563263"/>
                <a:gd name="connsiteX8" fmla="*/ 3881248 w 10526578"/>
                <a:gd name="connsiteY8" fmla="*/ 490879 h 3563263"/>
                <a:gd name="connsiteX9" fmla="*/ 4481094 w 10526578"/>
                <a:gd name="connsiteY9" fmla="*/ 761 h 3563263"/>
                <a:gd name="connsiteX10" fmla="*/ 5241875 w 10526578"/>
                <a:gd name="connsiteY10" fmla="*/ 395782 h 3563263"/>
                <a:gd name="connsiteX11" fmla="*/ 6024602 w 10526578"/>
                <a:gd name="connsiteY11" fmla="*/ 22706 h 3563263"/>
                <a:gd name="connsiteX12" fmla="*/ 6609818 w 10526578"/>
                <a:gd name="connsiteY12" fmla="*/ 483564 h 3563263"/>
                <a:gd name="connsiteX13" fmla="*/ 5578373 w 10526578"/>
                <a:gd name="connsiteY13" fmla="*/ 1880768 h 3563263"/>
                <a:gd name="connsiteX14" fmla="*/ 6936891 w 10526578"/>
                <a:gd name="connsiteY14" fmla="*/ 1897663 h 3563263"/>
                <a:gd name="connsiteX15" fmla="*/ 7158458 w 10526578"/>
                <a:gd name="connsiteY15" fmla="*/ 2239211 h 3563263"/>
                <a:gd name="connsiteX16" fmla="*/ 7443751 w 10526578"/>
                <a:gd name="connsiteY16" fmla="*/ 761 h 3563263"/>
                <a:gd name="connsiteX17" fmla="*/ 7707098 w 10526578"/>
                <a:gd name="connsiteY17" fmla="*/ 3534002 h 3563263"/>
                <a:gd name="connsiteX18" fmla="*/ 8028966 w 10526578"/>
                <a:gd name="connsiteY18" fmla="*/ 1251660 h 3563263"/>
                <a:gd name="connsiteX19" fmla="*/ 8124064 w 10526578"/>
                <a:gd name="connsiteY19" fmla="*/ 1895397 h 3563263"/>
                <a:gd name="connsiteX20" fmla="*/ 10526578 w 10526578"/>
                <a:gd name="connsiteY20" fmla="*/ 1903256 h 3563263"/>
                <a:gd name="connsiteX0" fmla="*/ 0 w 10526578"/>
                <a:gd name="connsiteY0" fmla="*/ 1930018 h 3611972"/>
                <a:gd name="connsiteX1" fmla="*/ 2345056 w 10526578"/>
                <a:gd name="connsiteY1" fmla="*/ 1914846 h 3611972"/>
                <a:gd name="connsiteX2" fmla="*/ 2447469 w 10526578"/>
                <a:gd name="connsiteY2" fmla="*/ 1285739 h 3611972"/>
                <a:gd name="connsiteX3" fmla="*/ 2732761 w 10526578"/>
                <a:gd name="connsiteY3" fmla="*/ 3611972 h 3611972"/>
                <a:gd name="connsiteX4" fmla="*/ 3025369 w 10526578"/>
                <a:gd name="connsiteY4" fmla="*/ 64100 h 3611972"/>
                <a:gd name="connsiteX5" fmla="*/ 3303347 w 10526578"/>
                <a:gd name="connsiteY5" fmla="*/ 2287920 h 3611972"/>
                <a:gd name="connsiteX6" fmla="*/ 3476802 w 10526578"/>
                <a:gd name="connsiteY6" fmla="*/ 1924427 h 3611972"/>
                <a:gd name="connsiteX7" fmla="*/ 4895951 w 10526578"/>
                <a:gd name="connsiteY7" fmla="*/ 1939058 h 3611972"/>
                <a:gd name="connsiteX8" fmla="*/ 3881248 w 10526578"/>
                <a:gd name="connsiteY8" fmla="*/ 539588 h 3611972"/>
                <a:gd name="connsiteX9" fmla="*/ 4481094 w 10526578"/>
                <a:gd name="connsiteY9" fmla="*/ 49470 h 3611972"/>
                <a:gd name="connsiteX10" fmla="*/ 6024602 w 10526578"/>
                <a:gd name="connsiteY10" fmla="*/ 71415 h 3611972"/>
                <a:gd name="connsiteX11" fmla="*/ 6609818 w 10526578"/>
                <a:gd name="connsiteY11" fmla="*/ 532273 h 3611972"/>
                <a:gd name="connsiteX12" fmla="*/ 5578373 w 10526578"/>
                <a:gd name="connsiteY12" fmla="*/ 1929477 h 3611972"/>
                <a:gd name="connsiteX13" fmla="*/ 6936891 w 10526578"/>
                <a:gd name="connsiteY13" fmla="*/ 1946372 h 3611972"/>
                <a:gd name="connsiteX14" fmla="*/ 7158458 w 10526578"/>
                <a:gd name="connsiteY14" fmla="*/ 2287920 h 3611972"/>
                <a:gd name="connsiteX15" fmla="*/ 7443751 w 10526578"/>
                <a:gd name="connsiteY15" fmla="*/ 49470 h 3611972"/>
                <a:gd name="connsiteX16" fmla="*/ 7707098 w 10526578"/>
                <a:gd name="connsiteY16" fmla="*/ 3582711 h 3611972"/>
                <a:gd name="connsiteX17" fmla="*/ 8028966 w 10526578"/>
                <a:gd name="connsiteY17" fmla="*/ 1300369 h 3611972"/>
                <a:gd name="connsiteX18" fmla="*/ 8124064 w 10526578"/>
                <a:gd name="connsiteY18" fmla="*/ 1944106 h 3611972"/>
                <a:gd name="connsiteX19" fmla="*/ 10526578 w 10526578"/>
                <a:gd name="connsiteY19" fmla="*/ 1951965 h 3611972"/>
                <a:gd name="connsiteX0" fmla="*/ 0 w 10526578"/>
                <a:gd name="connsiteY0" fmla="*/ 1880549 h 3562503"/>
                <a:gd name="connsiteX1" fmla="*/ 2345056 w 10526578"/>
                <a:gd name="connsiteY1" fmla="*/ 1865377 h 3562503"/>
                <a:gd name="connsiteX2" fmla="*/ 2447469 w 10526578"/>
                <a:gd name="connsiteY2" fmla="*/ 1236270 h 3562503"/>
                <a:gd name="connsiteX3" fmla="*/ 2732761 w 10526578"/>
                <a:gd name="connsiteY3" fmla="*/ 3562503 h 3562503"/>
                <a:gd name="connsiteX4" fmla="*/ 3025369 w 10526578"/>
                <a:gd name="connsiteY4" fmla="*/ 14631 h 3562503"/>
                <a:gd name="connsiteX5" fmla="*/ 3303347 w 10526578"/>
                <a:gd name="connsiteY5" fmla="*/ 2238451 h 3562503"/>
                <a:gd name="connsiteX6" fmla="*/ 3476802 w 10526578"/>
                <a:gd name="connsiteY6" fmla="*/ 1874958 h 3562503"/>
                <a:gd name="connsiteX7" fmla="*/ 4895951 w 10526578"/>
                <a:gd name="connsiteY7" fmla="*/ 1889589 h 3562503"/>
                <a:gd name="connsiteX8" fmla="*/ 3881248 w 10526578"/>
                <a:gd name="connsiteY8" fmla="*/ 490119 h 3562503"/>
                <a:gd name="connsiteX9" fmla="*/ 6024602 w 10526578"/>
                <a:gd name="connsiteY9" fmla="*/ 21946 h 3562503"/>
                <a:gd name="connsiteX10" fmla="*/ 6609818 w 10526578"/>
                <a:gd name="connsiteY10" fmla="*/ 482804 h 3562503"/>
                <a:gd name="connsiteX11" fmla="*/ 5578373 w 10526578"/>
                <a:gd name="connsiteY11" fmla="*/ 1880008 h 3562503"/>
                <a:gd name="connsiteX12" fmla="*/ 6936891 w 10526578"/>
                <a:gd name="connsiteY12" fmla="*/ 1896903 h 3562503"/>
                <a:gd name="connsiteX13" fmla="*/ 7158458 w 10526578"/>
                <a:gd name="connsiteY13" fmla="*/ 2238451 h 3562503"/>
                <a:gd name="connsiteX14" fmla="*/ 7443751 w 10526578"/>
                <a:gd name="connsiteY14" fmla="*/ 1 h 3562503"/>
                <a:gd name="connsiteX15" fmla="*/ 7707098 w 10526578"/>
                <a:gd name="connsiteY15" fmla="*/ 3533242 h 3562503"/>
                <a:gd name="connsiteX16" fmla="*/ 8028966 w 10526578"/>
                <a:gd name="connsiteY16" fmla="*/ 1250900 h 3562503"/>
                <a:gd name="connsiteX17" fmla="*/ 8124064 w 10526578"/>
                <a:gd name="connsiteY17" fmla="*/ 1894637 h 3562503"/>
                <a:gd name="connsiteX18" fmla="*/ 10526578 w 10526578"/>
                <a:gd name="connsiteY18" fmla="*/ 1902496 h 3562503"/>
                <a:gd name="connsiteX0" fmla="*/ 0 w 10526578"/>
                <a:gd name="connsiteY0" fmla="*/ 1880549 h 3562503"/>
                <a:gd name="connsiteX1" fmla="*/ 2345056 w 10526578"/>
                <a:gd name="connsiteY1" fmla="*/ 1865377 h 3562503"/>
                <a:gd name="connsiteX2" fmla="*/ 2447469 w 10526578"/>
                <a:gd name="connsiteY2" fmla="*/ 1236270 h 3562503"/>
                <a:gd name="connsiteX3" fmla="*/ 2732761 w 10526578"/>
                <a:gd name="connsiteY3" fmla="*/ 3562503 h 3562503"/>
                <a:gd name="connsiteX4" fmla="*/ 3025369 w 10526578"/>
                <a:gd name="connsiteY4" fmla="*/ 14631 h 3562503"/>
                <a:gd name="connsiteX5" fmla="*/ 3303347 w 10526578"/>
                <a:gd name="connsiteY5" fmla="*/ 2238451 h 3562503"/>
                <a:gd name="connsiteX6" fmla="*/ 3476802 w 10526578"/>
                <a:gd name="connsiteY6" fmla="*/ 1874958 h 3562503"/>
                <a:gd name="connsiteX7" fmla="*/ 4895951 w 10526578"/>
                <a:gd name="connsiteY7" fmla="*/ 1889589 h 3562503"/>
                <a:gd name="connsiteX8" fmla="*/ 6024602 w 10526578"/>
                <a:gd name="connsiteY8" fmla="*/ 21946 h 3562503"/>
                <a:gd name="connsiteX9" fmla="*/ 6609818 w 10526578"/>
                <a:gd name="connsiteY9" fmla="*/ 482804 h 3562503"/>
                <a:gd name="connsiteX10" fmla="*/ 5578373 w 10526578"/>
                <a:gd name="connsiteY10" fmla="*/ 1880008 h 3562503"/>
                <a:gd name="connsiteX11" fmla="*/ 6936891 w 10526578"/>
                <a:gd name="connsiteY11" fmla="*/ 1896903 h 3562503"/>
                <a:gd name="connsiteX12" fmla="*/ 7158458 w 10526578"/>
                <a:gd name="connsiteY12" fmla="*/ 2238451 h 3562503"/>
                <a:gd name="connsiteX13" fmla="*/ 7443751 w 10526578"/>
                <a:gd name="connsiteY13" fmla="*/ 1 h 3562503"/>
                <a:gd name="connsiteX14" fmla="*/ 7707098 w 10526578"/>
                <a:gd name="connsiteY14" fmla="*/ 3533242 h 3562503"/>
                <a:gd name="connsiteX15" fmla="*/ 8028966 w 10526578"/>
                <a:gd name="connsiteY15" fmla="*/ 1250900 h 3562503"/>
                <a:gd name="connsiteX16" fmla="*/ 8124064 w 10526578"/>
                <a:gd name="connsiteY16" fmla="*/ 1894637 h 3562503"/>
                <a:gd name="connsiteX17" fmla="*/ 10526578 w 10526578"/>
                <a:gd name="connsiteY17" fmla="*/ 1902496 h 3562503"/>
                <a:gd name="connsiteX0" fmla="*/ 0 w 10526578"/>
                <a:gd name="connsiteY0" fmla="*/ 1880549 h 3562503"/>
                <a:gd name="connsiteX1" fmla="*/ 2345056 w 10526578"/>
                <a:gd name="connsiteY1" fmla="*/ 1865377 h 3562503"/>
                <a:gd name="connsiteX2" fmla="*/ 2447469 w 10526578"/>
                <a:gd name="connsiteY2" fmla="*/ 1236270 h 3562503"/>
                <a:gd name="connsiteX3" fmla="*/ 2732761 w 10526578"/>
                <a:gd name="connsiteY3" fmla="*/ 3562503 h 3562503"/>
                <a:gd name="connsiteX4" fmla="*/ 3025369 w 10526578"/>
                <a:gd name="connsiteY4" fmla="*/ 14631 h 3562503"/>
                <a:gd name="connsiteX5" fmla="*/ 3303347 w 10526578"/>
                <a:gd name="connsiteY5" fmla="*/ 2238451 h 3562503"/>
                <a:gd name="connsiteX6" fmla="*/ 3476802 w 10526578"/>
                <a:gd name="connsiteY6" fmla="*/ 1874958 h 3562503"/>
                <a:gd name="connsiteX7" fmla="*/ 4895951 w 10526578"/>
                <a:gd name="connsiteY7" fmla="*/ 1889589 h 3562503"/>
                <a:gd name="connsiteX8" fmla="*/ 6609818 w 10526578"/>
                <a:gd name="connsiteY8" fmla="*/ 482804 h 3562503"/>
                <a:gd name="connsiteX9" fmla="*/ 5578373 w 10526578"/>
                <a:gd name="connsiteY9" fmla="*/ 1880008 h 3562503"/>
                <a:gd name="connsiteX10" fmla="*/ 6936891 w 10526578"/>
                <a:gd name="connsiteY10" fmla="*/ 1896903 h 3562503"/>
                <a:gd name="connsiteX11" fmla="*/ 7158458 w 10526578"/>
                <a:gd name="connsiteY11" fmla="*/ 2238451 h 3562503"/>
                <a:gd name="connsiteX12" fmla="*/ 7443751 w 10526578"/>
                <a:gd name="connsiteY12" fmla="*/ 1 h 3562503"/>
                <a:gd name="connsiteX13" fmla="*/ 7707098 w 10526578"/>
                <a:gd name="connsiteY13" fmla="*/ 3533242 h 3562503"/>
                <a:gd name="connsiteX14" fmla="*/ 8028966 w 10526578"/>
                <a:gd name="connsiteY14" fmla="*/ 1250900 h 3562503"/>
                <a:gd name="connsiteX15" fmla="*/ 8124064 w 10526578"/>
                <a:gd name="connsiteY15" fmla="*/ 1894637 h 3562503"/>
                <a:gd name="connsiteX16" fmla="*/ 10526578 w 10526578"/>
                <a:gd name="connsiteY16" fmla="*/ 1902496 h 3562503"/>
                <a:gd name="connsiteX0" fmla="*/ 0 w 10526578"/>
                <a:gd name="connsiteY0" fmla="*/ 1880549 h 3562503"/>
                <a:gd name="connsiteX1" fmla="*/ 2345056 w 10526578"/>
                <a:gd name="connsiteY1" fmla="*/ 1865377 h 3562503"/>
                <a:gd name="connsiteX2" fmla="*/ 2447469 w 10526578"/>
                <a:gd name="connsiteY2" fmla="*/ 1236270 h 3562503"/>
                <a:gd name="connsiteX3" fmla="*/ 2732761 w 10526578"/>
                <a:gd name="connsiteY3" fmla="*/ 3562503 h 3562503"/>
                <a:gd name="connsiteX4" fmla="*/ 3025369 w 10526578"/>
                <a:gd name="connsiteY4" fmla="*/ 14631 h 3562503"/>
                <a:gd name="connsiteX5" fmla="*/ 3303347 w 10526578"/>
                <a:gd name="connsiteY5" fmla="*/ 2238451 h 3562503"/>
                <a:gd name="connsiteX6" fmla="*/ 3476802 w 10526578"/>
                <a:gd name="connsiteY6" fmla="*/ 1874958 h 3562503"/>
                <a:gd name="connsiteX7" fmla="*/ 4895951 w 10526578"/>
                <a:gd name="connsiteY7" fmla="*/ 1889589 h 3562503"/>
                <a:gd name="connsiteX8" fmla="*/ 5578373 w 10526578"/>
                <a:gd name="connsiteY8" fmla="*/ 1880008 h 3562503"/>
                <a:gd name="connsiteX9" fmla="*/ 6936891 w 10526578"/>
                <a:gd name="connsiteY9" fmla="*/ 1896903 h 3562503"/>
                <a:gd name="connsiteX10" fmla="*/ 7158458 w 10526578"/>
                <a:gd name="connsiteY10" fmla="*/ 2238451 h 3562503"/>
                <a:gd name="connsiteX11" fmla="*/ 7443751 w 10526578"/>
                <a:gd name="connsiteY11" fmla="*/ 1 h 3562503"/>
                <a:gd name="connsiteX12" fmla="*/ 7707098 w 10526578"/>
                <a:gd name="connsiteY12" fmla="*/ 3533242 h 3562503"/>
                <a:gd name="connsiteX13" fmla="*/ 8028966 w 10526578"/>
                <a:gd name="connsiteY13" fmla="*/ 1250900 h 3562503"/>
                <a:gd name="connsiteX14" fmla="*/ 8124064 w 10526578"/>
                <a:gd name="connsiteY14" fmla="*/ 1894637 h 3562503"/>
                <a:gd name="connsiteX15" fmla="*/ 10526578 w 10526578"/>
                <a:gd name="connsiteY15" fmla="*/ 1902496 h 3562503"/>
                <a:gd name="connsiteX0" fmla="*/ 0 w 10526578"/>
                <a:gd name="connsiteY0" fmla="*/ 1880549 h 3562503"/>
                <a:gd name="connsiteX1" fmla="*/ 2345056 w 10526578"/>
                <a:gd name="connsiteY1" fmla="*/ 1865377 h 3562503"/>
                <a:gd name="connsiteX2" fmla="*/ 2447469 w 10526578"/>
                <a:gd name="connsiteY2" fmla="*/ 1236270 h 3562503"/>
                <a:gd name="connsiteX3" fmla="*/ 2732761 w 10526578"/>
                <a:gd name="connsiteY3" fmla="*/ 3562503 h 3562503"/>
                <a:gd name="connsiteX4" fmla="*/ 3025369 w 10526578"/>
                <a:gd name="connsiteY4" fmla="*/ 14631 h 3562503"/>
                <a:gd name="connsiteX5" fmla="*/ 3336542 w 10526578"/>
                <a:gd name="connsiteY5" fmla="*/ 3076606 h 3562503"/>
                <a:gd name="connsiteX6" fmla="*/ 3476802 w 10526578"/>
                <a:gd name="connsiteY6" fmla="*/ 1874958 h 3562503"/>
                <a:gd name="connsiteX7" fmla="*/ 4895951 w 10526578"/>
                <a:gd name="connsiteY7" fmla="*/ 1889589 h 3562503"/>
                <a:gd name="connsiteX8" fmla="*/ 5578373 w 10526578"/>
                <a:gd name="connsiteY8" fmla="*/ 1880008 h 3562503"/>
                <a:gd name="connsiteX9" fmla="*/ 6936891 w 10526578"/>
                <a:gd name="connsiteY9" fmla="*/ 1896903 h 3562503"/>
                <a:gd name="connsiteX10" fmla="*/ 7158458 w 10526578"/>
                <a:gd name="connsiteY10" fmla="*/ 2238451 h 3562503"/>
                <a:gd name="connsiteX11" fmla="*/ 7443751 w 10526578"/>
                <a:gd name="connsiteY11" fmla="*/ 1 h 3562503"/>
                <a:gd name="connsiteX12" fmla="*/ 7707098 w 10526578"/>
                <a:gd name="connsiteY12" fmla="*/ 3533242 h 3562503"/>
                <a:gd name="connsiteX13" fmla="*/ 8028966 w 10526578"/>
                <a:gd name="connsiteY13" fmla="*/ 1250900 h 3562503"/>
                <a:gd name="connsiteX14" fmla="*/ 8124064 w 10526578"/>
                <a:gd name="connsiteY14" fmla="*/ 1894637 h 3562503"/>
                <a:gd name="connsiteX15" fmla="*/ 10526578 w 10526578"/>
                <a:gd name="connsiteY15" fmla="*/ 1902496 h 3562503"/>
                <a:gd name="connsiteX0" fmla="*/ 0 w 10526578"/>
                <a:gd name="connsiteY0" fmla="*/ 1880549 h 3562503"/>
                <a:gd name="connsiteX1" fmla="*/ 2345056 w 10526578"/>
                <a:gd name="connsiteY1" fmla="*/ 1865377 h 3562503"/>
                <a:gd name="connsiteX2" fmla="*/ 2447469 w 10526578"/>
                <a:gd name="connsiteY2" fmla="*/ 1236270 h 3562503"/>
                <a:gd name="connsiteX3" fmla="*/ 2732761 w 10526578"/>
                <a:gd name="connsiteY3" fmla="*/ 3562503 h 3562503"/>
                <a:gd name="connsiteX4" fmla="*/ 3025369 w 10526578"/>
                <a:gd name="connsiteY4" fmla="*/ 14631 h 3562503"/>
                <a:gd name="connsiteX5" fmla="*/ 3336542 w 10526578"/>
                <a:gd name="connsiteY5" fmla="*/ 3076606 h 3562503"/>
                <a:gd name="connsiteX6" fmla="*/ 3476802 w 10526578"/>
                <a:gd name="connsiteY6" fmla="*/ 1874958 h 3562503"/>
                <a:gd name="connsiteX7" fmla="*/ 4895951 w 10526578"/>
                <a:gd name="connsiteY7" fmla="*/ 1889589 h 3562503"/>
                <a:gd name="connsiteX8" fmla="*/ 5578373 w 10526578"/>
                <a:gd name="connsiteY8" fmla="*/ 1880008 h 3562503"/>
                <a:gd name="connsiteX9" fmla="*/ 6936891 w 10526578"/>
                <a:gd name="connsiteY9" fmla="*/ 1896903 h 3562503"/>
                <a:gd name="connsiteX10" fmla="*/ 7224844 w 10526578"/>
                <a:gd name="connsiteY10" fmla="*/ 3305198 h 3562503"/>
                <a:gd name="connsiteX11" fmla="*/ 7443751 w 10526578"/>
                <a:gd name="connsiteY11" fmla="*/ 1 h 3562503"/>
                <a:gd name="connsiteX12" fmla="*/ 7707098 w 10526578"/>
                <a:gd name="connsiteY12" fmla="*/ 3533242 h 3562503"/>
                <a:gd name="connsiteX13" fmla="*/ 8028966 w 10526578"/>
                <a:gd name="connsiteY13" fmla="*/ 1250900 h 3562503"/>
                <a:gd name="connsiteX14" fmla="*/ 8124064 w 10526578"/>
                <a:gd name="connsiteY14" fmla="*/ 1894637 h 3562503"/>
                <a:gd name="connsiteX15" fmla="*/ 10526578 w 10526578"/>
                <a:gd name="connsiteY15" fmla="*/ 1902496 h 3562503"/>
                <a:gd name="connsiteX0" fmla="*/ 0 w 10526578"/>
                <a:gd name="connsiteY0" fmla="*/ 1880549 h 3562503"/>
                <a:gd name="connsiteX1" fmla="*/ 2345056 w 10526578"/>
                <a:gd name="connsiteY1" fmla="*/ 1865377 h 3562503"/>
                <a:gd name="connsiteX2" fmla="*/ 2447469 w 10526578"/>
                <a:gd name="connsiteY2" fmla="*/ 1236270 h 3562503"/>
                <a:gd name="connsiteX3" fmla="*/ 2732761 w 10526578"/>
                <a:gd name="connsiteY3" fmla="*/ 3562503 h 3562503"/>
                <a:gd name="connsiteX4" fmla="*/ 3025369 w 10526578"/>
                <a:gd name="connsiteY4" fmla="*/ 14631 h 3562503"/>
                <a:gd name="connsiteX5" fmla="*/ 3336542 w 10526578"/>
                <a:gd name="connsiteY5" fmla="*/ 3076606 h 3562503"/>
                <a:gd name="connsiteX6" fmla="*/ 3476802 w 10526578"/>
                <a:gd name="connsiteY6" fmla="*/ 1874958 h 3562503"/>
                <a:gd name="connsiteX7" fmla="*/ 4895951 w 10526578"/>
                <a:gd name="connsiteY7" fmla="*/ 1889589 h 3562503"/>
                <a:gd name="connsiteX8" fmla="*/ 5578373 w 10526578"/>
                <a:gd name="connsiteY8" fmla="*/ 1880008 h 3562503"/>
                <a:gd name="connsiteX9" fmla="*/ 6936891 w 10526578"/>
                <a:gd name="connsiteY9" fmla="*/ 1896903 h 3562503"/>
                <a:gd name="connsiteX10" fmla="*/ 7191650 w 10526578"/>
                <a:gd name="connsiteY10" fmla="*/ 2848025 h 3562503"/>
                <a:gd name="connsiteX11" fmla="*/ 7443751 w 10526578"/>
                <a:gd name="connsiteY11" fmla="*/ 1 h 3562503"/>
                <a:gd name="connsiteX12" fmla="*/ 7707098 w 10526578"/>
                <a:gd name="connsiteY12" fmla="*/ 3533242 h 3562503"/>
                <a:gd name="connsiteX13" fmla="*/ 8028966 w 10526578"/>
                <a:gd name="connsiteY13" fmla="*/ 1250900 h 3562503"/>
                <a:gd name="connsiteX14" fmla="*/ 8124064 w 10526578"/>
                <a:gd name="connsiteY14" fmla="*/ 1894637 h 3562503"/>
                <a:gd name="connsiteX15" fmla="*/ 10526578 w 10526578"/>
                <a:gd name="connsiteY15" fmla="*/ 1902496 h 3562503"/>
                <a:gd name="connsiteX0" fmla="*/ 0 w 12662007"/>
                <a:gd name="connsiteY0" fmla="*/ 1880551 h 3562503"/>
                <a:gd name="connsiteX1" fmla="*/ 4480485 w 12662007"/>
                <a:gd name="connsiteY1" fmla="*/ 1865377 h 3562503"/>
                <a:gd name="connsiteX2" fmla="*/ 4582898 w 12662007"/>
                <a:gd name="connsiteY2" fmla="*/ 1236270 h 3562503"/>
                <a:gd name="connsiteX3" fmla="*/ 4868190 w 12662007"/>
                <a:gd name="connsiteY3" fmla="*/ 3562503 h 3562503"/>
                <a:gd name="connsiteX4" fmla="*/ 5160798 w 12662007"/>
                <a:gd name="connsiteY4" fmla="*/ 14631 h 3562503"/>
                <a:gd name="connsiteX5" fmla="*/ 5471971 w 12662007"/>
                <a:gd name="connsiteY5" fmla="*/ 3076606 h 3562503"/>
                <a:gd name="connsiteX6" fmla="*/ 5612231 w 12662007"/>
                <a:gd name="connsiteY6" fmla="*/ 1874958 h 3562503"/>
                <a:gd name="connsiteX7" fmla="*/ 7031380 w 12662007"/>
                <a:gd name="connsiteY7" fmla="*/ 1889589 h 3562503"/>
                <a:gd name="connsiteX8" fmla="*/ 7713802 w 12662007"/>
                <a:gd name="connsiteY8" fmla="*/ 1880008 h 3562503"/>
                <a:gd name="connsiteX9" fmla="*/ 9072320 w 12662007"/>
                <a:gd name="connsiteY9" fmla="*/ 1896903 h 3562503"/>
                <a:gd name="connsiteX10" fmla="*/ 9327079 w 12662007"/>
                <a:gd name="connsiteY10" fmla="*/ 2848025 h 3562503"/>
                <a:gd name="connsiteX11" fmla="*/ 9579180 w 12662007"/>
                <a:gd name="connsiteY11" fmla="*/ 1 h 3562503"/>
                <a:gd name="connsiteX12" fmla="*/ 9842527 w 12662007"/>
                <a:gd name="connsiteY12" fmla="*/ 3533242 h 3562503"/>
                <a:gd name="connsiteX13" fmla="*/ 10164395 w 12662007"/>
                <a:gd name="connsiteY13" fmla="*/ 1250900 h 3562503"/>
                <a:gd name="connsiteX14" fmla="*/ 10259493 w 12662007"/>
                <a:gd name="connsiteY14" fmla="*/ 1894637 h 3562503"/>
                <a:gd name="connsiteX15" fmla="*/ 12662007 w 12662007"/>
                <a:gd name="connsiteY15" fmla="*/ 1902496 h 3562503"/>
                <a:gd name="connsiteX0" fmla="*/ 0 w 14808500"/>
                <a:gd name="connsiteY0" fmla="*/ 1880551 h 3562503"/>
                <a:gd name="connsiteX1" fmla="*/ 4480485 w 14808500"/>
                <a:gd name="connsiteY1" fmla="*/ 1865377 h 3562503"/>
                <a:gd name="connsiteX2" fmla="*/ 4582898 w 14808500"/>
                <a:gd name="connsiteY2" fmla="*/ 1236270 h 3562503"/>
                <a:gd name="connsiteX3" fmla="*/ 4868190 w 14808500"/>
                <a:gd name="connsiteY3" fmla="*/ 3562503 h 3562503"/>
                <a:gd name="connsiteX4" fmla="*/ 5160798 w 14808500"/>
                <a:gd name="connsiteY4" fmla="*/ 14631 h 3562503"/>
                <a:gd name="connsiteX5" fmla="*/ 5471971 w 14808500"/>
                <a:gd name="connsiteY5" fmla="*/ 3076606 h 3562503"/>
                <a:gd name="connsiteX6" fmla="*/ 5612231 w 14808500"/>
                <a:gd name="connsiteY6" fmla="*/ 1874958 h 3562503"/>
                <a:gd name="connsiteX7" fmla="*/ 7031380 w 14808500"/>
                <a:gd name="connsiteY7" fmla="*/ 1889589 h 3562503"/>
                <a:gd name="connsiteX8" fmla="*/ 7713802 w 14808500"/>
                <a:gd name="connsiteY8" fmla="*/ 1880008 h 3562503"/>
                <a:gd name="connsiteX9" fmla="*/ 9072320 w 14808500"/>
                <a:gd name="connsiteY9" fmla="*/ 1896903 h 3562503"/>
                <a:gd name="connsiteX10" fmla="*/ 9327079 w 14808500"/>
                <a:gd name="connsiteY10" fmla="*/ 2848025 h 3562503"/>
                <a:gd name="connsiteX11" fmla="*/ 9579180 w 14808500"/>
                <a:gd name="connsiteY11" fmla="*/ 1 h 3562503"/>
                <a:gd name="connsiteX12" fmla="*/ 9842527 w 14808500"/>
                <a:gd name="connsiteY12" fmla="*/ 3533242 h 3562503"/>
                <a:gd name="connsiteX13" fmla="*/ 10164395 w 14808500"/>
                <a:gd name="connsiteY13" fmla="*/ 1250900 h 3562503"/>
                <a:gd name="connsiteX14" fmla="*/ 10259493 w 14808500"/>
                <a:gd name="connsiteY14" fmla="*/ 1894637 h 3562503"/>
                <a:gd name="connsiteX15" fmla="*/ 14808500 w 14808500"/>
                <a:gd name="connsiteY15" fmla="*/ 1940591 h 3562503"/>
                <a:gd name="connsiteX0" fmla="*/ 0 w 18482842"/>
                <a:gd name="connsiteY0" fmla="*/ 1904392 h 3562502"/>
                <a:gd name="connsiteX1" fmla="*/ 8154827 w 18482842"/>
                <a:gd name="connsiteY1" fmla="*/ 1865376 h 3562502"/>
                <a:gd name="connsiteX2" fmla="*/ 8257240 w 18482842"/>
                <a:gd name="connsiteY2" fmla="*/ 1236269 h 3562502"/>
                <a:gd name="connsiteX3" fmla="*/ 8542532 w 18482842"/>
                <a:gd name="connsiteY3" fmla="*/ 3562502 h 3562502"/>
                <a:gd name="connsiteX4" fmla="*/ 8835140 w 18482842"/>
                <a:gd name="connsiteY4" fmla="*/ 14630 h 3562502"/>
                <a:gd name="connsiteX5" fmla="*/ 9146313 w 18482842"/>
                <a:gd name="connsiteY5" fmla="*/ 3076605 h 3562502"/>
                <a:gd name="connsiteX6" fmla="*/ 9286573 w 18482842"/>
                <a:gd name="connsiteY6" fmla="*/ 1874957 h 3562502"/>
                <a:gd name="connsiteX7" fmla="*/ 10705722 w 18482842"/>
                <a:gd name="connsiteY7" fmla="*/ 1889588 h 3562502"/>
                <a:gd name="connsiteX8" fmla="*/ 11388144 w 18482842"/>
                <a:gd name="connsiteY8" fmla="*/ 1880007 h 3562502"/>
                <a:gd name="connsiteX9" fmla="*/ 12746662 w 18482842"/>
                <a:gd name="connsiteY9" fmla="*/ 1896902 h 3562502"/>
                <a:gd name="connsiteX10" fmla="*/ 13001421 w 18482842"/>
                <a:gd name="connsiteY10" fmla="*/ 2848024 h 3562502"/>
                <a:gd name="connsiteX11" fmla="*/ 13253522 w 18482842"/>
                <a:gd name="connsiteY11" fmla="*/ 0 h 3562502"/>
                <a:gd name="connsiteX12" fmla="*/ 13516869 w 18482842"/>
                <a:gd name="connsiteY12" fmla="*/ 3533241 h 3562502"/>
                <a:gd name="connsiteX13" fmla="*/ 13838737 w 18482842"/>
                <a:gd name="connsiteY13" fmla="*/ 1250899 h 3562502"/>
                <a:gd name="connsiteX14" fmla="*/ 13933835 w 18482842"/>
                <a:gd name="connsiteY14" fmla="*/ 1894636 h 3562502"/>
                <a:gd name="connsiteX15" fmla="*/ 18482842 w 18482842"/>
                <a:gd name="connsiteY15" fmla="*/ 1940590 h 3562502"/>
                <a:gd name="connsiteX0" fmla="*/ 0 w 14744037"/>
                <a:gd name="connsiteY0" fmla="*/ 1904392 h 3562502"/>
                <a:gd name="connsiteX1" fmla="*/ 8154827 w 14744037"/>
                <a:gd name="connsiteY1" fmla="*/ 1865376 h 3562502"/>
                <a:gd name="connsiteX2" fmla="*/ 8257240 w 14744037"/>
                <a:gd name="connsiteY2" fmla="*/ 1236269 h 3562502"/>
                <a:gd name="connsiteX3" fmla="*/ 8542532 w 14744037"/>
                <a:gd name="connsiteY3" fmla="*/ 3562502 h 3562502"/>
                <a:gd name="connsiteX4" fmla="*/ 8835140 w 14744037"/>
                <a:gd name="connsiteY4" fmla="*/ 14630 h 3562502"/>
                <a:gd name="connsiteX5" fmla="*/ 9146313 w 14744037"/>
                <a:gd name="connsiteY5" fmla="*/ 3076605 h 3562502"/>
                <a:gd name="connsiteX6" fmla="*/ 9286573 w 14744037"/>
                <a:gd name="connsiteY6" fmla="*/ 1874957 h 3562502"/>
                <a:gd name="connsiteX7" fmla="*/ 10705722 w 14744037"/>
                <a:gd name="connsiteY7" fmla="*/ 1889588 h 3562502"/>
                <a:gd name="connsiteX8" fmla="*/ 11388144 w 14744037"/>
                <a:gd name="connsiteY8" fmla="*/ 1880007 h 3562502"/>
                <a:gd name="connsiteX9" fmla="*/ 12746662 w 14744037"/>
                <a:gd name="connsiteY9" fmla="*/ 1896902 h 3562502"/>
                <a:gd name="connsiteX10" fmla="*/ 13001421 w 14744037"/>
                <a:gd name="connsiteY10" fmla="*/ 2848024 h 3562502"/>
                <a:gd name="connsiteX11" fmla="*/ 13253522 w 14744037"/>
                <a:gd name="connsiteY11" fmla="*/ 0 h 3562502"/>
                <a:gd name="connsiteX12" fmla="*/ 13516869 w 14744037"/>
                <a:gd name="connsiteY12" fmla="*/ 3533241 h 3562502"/>
                <a:gd name="connsiteX13" fmla="*/ 13838737 w 14744037"/>
                <a:gd name="connsiteY13" fmla="*/ 1250899 h 3562502"/>
                <a:gd name="connsiteX14" fmla="*/ 13933835 w 14744037"/>
                <a:gd name="connsiteY14" fmla="*/ 1894636 h 3562502"/>
                <a:gd name="connsiteX15" fmla="*/ 14744037 w 14744037"/>
                <a:gd name="connsiteY15" fmla="*/ 1892908 h 3562502"/>
                <a:gd name="connsiteX0" fmla="*/ 0 w 14782714"/>
                <a:gd name="connsiteY0" fmla="*/ 1904392 h 3562502"/>
                <a:gd name="connsiteX1" fmla="*/ 8154827 w 14782714"/>
                <a:gd name="connsiteY1" fmla="*/ 1865376 h 3562502"/>
                <a:gd name="connsiteX2" fmla="*/ 8257240 w 14782714"/>
                <a:gd name="connsiteY2" fmla="*/ 1236269 h 3562502"/>
                <a:gd name="connsiteX3" fmla="*/ 8542532 w 14782714"/>
                <a:gd name="connsiteY3" fmla="*/ 3562502 h 3562502"/>
                <a:gd name="connsiteX4" fmla="*/ 8835140 w 14782714"/>
                <a:gd name="connsiteY4" fmla="*/ 14630 h 3562502"/>
                <a:gd name="connsiteX5" fmla="*/ 9146313 w 14782714"/>
                <a:gd name="connsiteY5" fmla="*/ 3076605 h 3562502"/>
                <a:gd name="connsiteX6" fmla="*/ 9286573 w 14782714"/>
                <a:gd name="connsiteY6" fmla="*/ 1874957 h 3562502"/>
                <a:gd name="connsiteX7" fmla="*/ 10705722 w 14782714"/>
                <a:gd name="connsiteY7" fmla="*/ 1889588 h 3562502"/>
                <a:gd name="connsiteX8" fmla="*/ 11388144 w 14782714"/>
                <a:gd name="connsiteY8" fmla="*/ 1880007 h 3562502"/>
                <a:gd name="connsiteX9" fmla="*/ 12746662 w 14782714"/>
                <a:gd name="connsiteY9" fmla="*/ 1896902 h 3562502"/>
                <a:gd name="connsiteX10" fmla="*/ 13001421 w 14782714"/>
                <a:gd name="connsiteY10" fmla="*/ 2848024 h 3562502"/>
                <a:gd name="connsiteX11" fmla="*/ 13253522 w 14782714"/>
                <a:gd name="connsiteY11" fmla="*/ 0 h 3562502"/>
                <a:gd name="connsiteX12" fmla="*/ 13516869 w 14782714"/>
                <a:gd name="connsiteY12" fmla="*/ 3533241 h 3562502"/>
                <a:gd name="connsiteX13" fmla="*/ 13838737 w 14782714"/>
                <a:gd name="connsiteY13" fmla="*/ 1250899 h 3562502"/>
                <a:gd name="connsiteX14" fmla="*/ 13933835 w 14782714"/>
                <a:gd name="connsiteY14" fmla="*/ 1894636 h 3562502"/>
                <a:gd name="connsiteX15" fmla="*/ 14782714 w 14782714"/>
                <a:gd name="connsiteY15" fmla="*/ 1904828 h 3562502"/>
                <a:gd name="connsiteX0" fmla="*/ 0 w 14821391"/>
                <a:gd name="connsiteY0" fmla="*/ 1904392 h 3562502"/>
                <a:gd name="connsiteX1" fmla="*/ 8154827 w 14821391"/>
                <a:gd name="connsiteY1" fmla="*/ 1865376 h 3562502"/>
                <a:gd name="connsiteX2" fmla="*/ 8257240 w 14821391"/>
                <a:gd name="connsiteY2" fmla="*/ 1236269 h 3562502"/>
                <a:gd name="connsiteX3" fmla="*/ 8542532 w 14821391"/>
                <a:gd name="connsiteY3" fmla="*/ 3562502 h 3562502"/>
                <a:gd name="connsiteX4" fmla="*/ 8835140 w 14821391"/>
                <a:gd name="connsiteY4" fmla="*/ 14630 h 3562502"/>
                <a:gd name="connsiteX5" fmla="*/ 9146313 w 14821391"/>
                <a:gd name="connsiteY5" fmla="*/ 3076605 h 3562502"/>
                <a:gd name="connsiteX6" fmla="*/ 9286573 w 14821391"/>
                <a:gd name="connsiteY6" fmla="*/ 1874957 h 3562502"/>
                <a:gd name="connsiteX7" fmla="*/ 10705722 w 14821391"/>
                <a:gd name="connsiteY7" fmla="*/ 1889588 h 3562502"/>
                <a:gd name="connsiteX8" fmla="*/ 11388144 w 14821391"/>
                <a:gd name="connsiteY8" fmla="*/ 1880007 h 3562502"/>
                <a:gd name="connsiteX9" fmla="*/ 12746662 w 14821391"/>
                <a:gd name="connsiteY9" fmla="*/ 1896902 h 3562502"/>
                <a:gd name="connsiteX10" fmla="*/ 13001421 w 14821391"/>
                <a:gd name="connsiteY10" fmla="*/ 2848024 h 3562502"/>
                <a:gd name="connsiteX11" fmla="*/ 13253522 w 14821391"/>
                <a:gd name="connsiteY11" fmla="*/ 0 h 3562502"/>
                <a:gd name="connsiteX12" fmla="*/ 13516869 w 14821391"/>
                <a:gd name="connsiteY12" fmla="*/ 3533241 h 3562502"/>
                <a:gd name="connsiteX13" fmla="*/ 13838737 w 14821391"/>
                <a:gd name="connsiteY13" fmla="*/ 1250899 h 3562502"/>
                <a:gd name="connsiteX14" fmla="*/ 13933835 w 14821391"/>
                <a:gd name="connsiteY14" fmla="*/ 1894636 h 3562502"/>
                <a:gd name="connsiteX15" fmla="*/ 14821391 w 14821391"/>
                <a:gd name="connsiteY15" fmla="*/ 1916748 h 3562502"/>
                <a:gd name="connsiteX0" fmla="*/ 0 w 17332784"/>
                <a:gd name="connsiteY0" fmla="*/ 1904392 h 3562502"/>
                <a:gd name="connsiteX1" fmla="*/ 8154827 w 17332784"/>
                <a:gd name="connsiteY1" fmla="*/ 1865376 h 3562502"/>
                <a:gd name="connsiteX2" fmla="*/ 8257240 w 17332784"/>
                <a:gd name="connsiteY2" fmla="*/ 1236269 h 3562502"/>
                <a:gd name="connsiteX3" fmla="*/ 8542532 w 17332784"/>
                <a:gd name="connsiteY3" fmla="*/ 3562502 h 3562502"/>
                <a:gd name="connsiteX4" fmla="*/ 8835140 w 17332784"/>
                <a:gd name="connsiteY4" fmla="*/ 14630 h 3562502"/>
                <a:gd name="connsiteX5" fmla="*/ 9146313 w 17332784"/>
                <a:gd name="connsiteY5" fmla="*/ 3076605 h 3562502"/>
                <a:gd name="connsiteX6" fmla="*/ 9286573 w 17332784"/>
                <a:gd name="connsiteY6" fmla="*/ 1874957 h 3562502"/>
                <a:gd name="connsiteX7" fmla="*/ 10705722 w 17332784"/>
                <a:gd name="connsiteY7" fmla="*/ 1889588 h 3562502"/>
                <a:gd name="connsiteX8" fmla="*/ 11388144 w 17332784"/>
                <a:gd name="connsiteY8" fmla="*/ 1880007 h 3562502"/>
                <a:gd name="connsiteX9" fmla="*/ 12746662 w 17332784"/>
                <a:gd name="connsiteY9" fmla="*/ 1896902 h 3562502"/>
                <a:gd name="connsiteX10" fmla="*/ 13001421 w 17332784"/>
                <a:gd name="connsiteY10" fmla="*/ 2848024 h 3562502"/>
                <a:gd name="connsiteX11" fmla="*/ 13253522 w 17332784"/>
                <a:gd name="connsiteY11" fmla="*/ 0 h 3562502"/>
                <a:gd name="connsiteX12" fmla="*/ 13516869 w 17332784"/>
                <a:gd name="connsiteY12" fmla="*/ 3533241 h 3562502"/>
                <a:gd name="connsiteX13" fmla="*/ 13838737 w 17332784"/>
                <a:gd name="connsiteY13" fmla="*/ 1250899 h 3562502"/>
                <a:gd name="connsiteX14" fmla="*/ 13933835 w 17332784"/>
                <a:gd name="connsiteY14" fmla="*/ 1894636 h 3562502"/>
                <a:gd name="connsiteX15" fmla="*/ 17332784 w 17332784"/>
                <a:gd name="connsiteY15" fmla="*/ 1860793 h 3562502"/>
                <a:gd name="connsiteX0" fmla="*/ 0 w 17255964"/>
                <a:gd name="connsiteY0" fmla="*/ 1904392 h 3562502"/>
                <a:gd name="connsiteX1" fmla="*/ 8154827 w 17255964"/>
                <a:gd name="connsiteY1" fmla="*/ 1865376 h 3562502"/>
                <a:gd name="connsiteX2" fmla="*/ 8257240 w 17255964"/>
                <a:gd name="connsiteY2" fmla="*/ 1236269 h 3562502"/>
                <a:gd name="connsiteX3" fmla="*/ 8542532 w 17255964"/>
                <a:gd name="connsiteY3" fmla="*/ 3562502 h 3562502"/>
                <a:gd name="connsiteX4" fmla="*/ 8835140 w 17255964"/>
                <a:gd name="connsiteY4" fmla="*/ 14630 h 3562502"/>
                <a:gd name="connsiteX5" fmla="*/ 9146313 w 17255964"/>
                <a:gd name="connsiteY5" fmla="*/ 3076605 h 3562502"/>
                <a:gd name="connsiteX6" fmla="*/ 9286573 w 17255964"/>
                <a:gd name="connsiteY6" fmla="*/ 1874957 h 3562502"/>
                <a:gd name="connsiteX7" fmla="*/ 10705722 w 17255964"/>
                <a:gd name="connsiteY7" fmla="*/ 1889588 h 3562502"/>
                <a:gd name="connsiteX8" fmla="*/ 11388144 w 17255964"/>
                <a:gd name="connsiteY8" fmla="*/ 1880007 h 3562502"/>
                <a:gd name="connsiteX9" fmla="*/ 12746662 w 17255964"/>
                <a:gd name="connsiteY9" fmla="*/ 1896902 h 3562502"/>
                <a:gd name="connsiteX10" fmla="*/ 13001421 w 17255964"/>
                <a:gd name="connsiteY10" fmla="*/ 2848024 h 3562502"/>
                <a:gd name="connsiteX11" fmla="*/ 13253522 w 17255964"/>
                <a:gd name="connsiteY11" fmla="*/ 0 h 3562502"/>
                <a:gd name="connsiteX12" fmla="*/ 13516869 w 17255964"/>
                <a:gd name="connsiteY12" fmla="*/ 3533241 h 3562502"/>
                <a:gd name="connsiteX13" fmla="*/ 13838737 w 17255964"/>
                <a:gd name="connsiteY13" fmla="*/ 1250899 h 3562502"/>
                <a:gd name="connsiteX14" fmla="*/ 13933835 w 17255964"/>
                <a:gd name="connsiteY14" fmla="*/ 1894636 h 3562502"/>
                <a:gd name="connsiteX15" fmla="*/ 17255964 w 17255964"/>
                <a:gd name="connsiteY15" fmla="*/ 1867897 h 3562502"/>
                <a:gd name="connsiteX0" fmla="*/ 0 w 17279011"/>
                <a:gd name="connsiteY0" fmla="*/ 1904392 h 3562502"/>
                <a:gd name="connsiteX1" fmla="*/ 8154827 w 17279011"/>
                <a:gd name="connsiteY1" fmla="*/ 1865376 h 3562502"/>
                <a:gd name="connsiteX2" fmla="*/ 8257240 w 17279011"/>
                <a:gd name="connsiteY2" fmla="*/ 1236269 h 3562502"/>
                <a:gd name="connsiteX3" fmla="*/ 8542532 w 17279011"/>
                <a:gd name="connsiteY3" fmla="*/ 3562502 h 3562502"/>
                <a:gd name="connsiteX4" fmla="*/ 8835140 w 17279011"/>
                <a:gd name="connsiteY4" fmla="*/ 14630 h 3562502"/>
                <a:gd name="connsiteX5" fmla="*/ 9146313 w 17279011"/>
                <a:gd name="connsiteY5" fmla="*/ 3076605 h 3562502"/>
                <a:gd name="connsiteX6" fmla="*/ 9286573 w 17279011"/>
                <a:gd name="connsiteY6" fmla="*/ 1874957 h 3562502"/>
                <a:gd name="connsiteX7" fmla="*/ 10705722 w 17279011"/>
                <a:gd name="connsiteY7" fmla="*/ 1889588 h 3562502"/>
                <a:gd name="connsiteX8" fmla="*/ 11388144 w 17279011"/>
                <a:gd name="connsiteY8" fmla="*/ 1880007 h 3562502"/>
                <a:gd name="connsiteX9" fmla="*/ 12746662 w 17279011"/>
                <a:gd name="connsiteY9" fmla="*/ 1896902 h 3562502"/>
                <a:gd name="connsiteX10" fmla="*/ 13001421 w 17279011"/>
                <a:gd name="connsiteY10" fmla="*/ 2848024 h 3562502"/>
                <a:gd name="connsiteX11" fmla="*/ 13253522 w 17279011"/>
                <a:gd name="connsiteY11" fmla="*/ 0 h 3562502"/>
                <a:gd name="connsiteX12" fmla="*/ 13516869 w 17279011"/>
                <a:gd name="connsiteY12" fmla="*/ 3533241 h 3562502"/>
                <a:gd name="connsiteX13" fmla="*/ 13838737 w 17279011"/>
                <a:gd name="connsiteY13" fmla="*/ 1250899 h 3562502"/>
                <a:gd name="connsiteX14" fmla="*/ 13933835 w 17279011"/>
                <a:gd name="connsiteY14" fmla="*/ 1894636 h 3562502"/>
                <a:gd name="connsiteX15" fmla="*/ 17279011 w 17279011"/>
                <a:gd name="connsiteY15" fmla="*/ 1867897 h 3562502"/>
                <a:gd name="connsiteX0" fmla="*/ 0 w 17279011"/>
                <a:gd name="connsiteY0" fmla="*/ 1904392 h 3562502"/>
                <a:gd name="connsiteX1" fmla="*/ 8154827 w 17279011"/>
                <a:gd name="connsiteY1" fmla="*/ 1865376 h 3562502"/>
                <a:gd name="connsiteX2" fmla="*/ 8257240 w 17279011"/>
                <a:gd name="connsiteY2" fmla="*/ 1236269 h 3562502"/>
                <a:gd name="connsiteX3" fmla="*/ 8542532 w 17279011"/>
                <a:gd name="connsiteY3" fmla="*/ 3562502 h 3562502"/>
                <a:gd name="connsiteX4" fmla="*/ 8835140 w 17279011"/>
                <a:gd name="connsiteY4" fmla="*/ 14630 h 3562502"/>
                <a:gd name="connsiteX5" fmla="*/ 9146313 w 17279011"/>
                <a:gd name="connsiteY5" fmla="*/ 3076605 h 3562502"/>
                <a:gd name="connsiteX6" fmla="*/ 9286573 w 17279011"/>
                <a:gd name="connsiteY6" fmla="*/ 1874957 h 3562502"/>
                <a:gd name="connsiteX7" fmla="*/ 10705722 w 17279011"/>
                <a:gd name="connsiteY7" fmla="*/ 1889588 h 3562502"/>
                <a:gd name="connsiteX8" fmla="*/ 11388144 w 17279011"/>
                <a:gd name="connsiteY8" fmla="*/ 1880007 h 3562502"/>
                <a:gd name="connsiteX9" fmla="*/ 12746662 w 17279011"/>
                <a:gd name="connsiteY9" fmla="*/ 1896902 h 3562502"/>
                <a:gd name="connsiteX10" fmla="*/ 13001421 w 17279011"/>
                <a:gd name="connsiteY10" fmla="*/ 2848024 h 3562502"/>
                <a:gd name="connsiteX11" fmla="*/ 13253522 w 17279011"/>
                <a:gd name="connsiteY11" fmla="*/ 0 h 3562502"/>
                <a:gd name="connsiteX12" fmla="*/ 13516869 w 17279011"/>
                <a:gd name="connsiteY12" fmla="*/ 3533241 h 3562502"/>
                <a:gd name="connsiteX13" fmla="*/ 13838737 w 17279011"/>
                <a:gd name="connsiteY13" fmla="*/ 1250899 h 3562502"/>
                <a:gd name="connsiteX14" fmla="*/ 13933836 w 17279011"/>
                <a:gd name="connsiteY14" fmla="*/ 1873328 h 3562502"/>
                <a:gd name="connsiteX15" fmla="*/ 17279011 w 17279011"/>
                <a:gd name="connsiteY15" fmla="*/ 1867897 h 3562502"/>
                <a:gd name="connsiteX0" fmla="*/ 0 w 17279011"/>
                <a:gd name="connsiteY0" fmla="*/ 1904392 h 3562502"/>
                <a:gd name="connsiteX1" fmla="*/ 8154827 w 17279011"/>
                <a:gd name="connsiteY1" fmla="*/ 1865376 h 3562502"/>
                <a:gd name="connsiteX2" fmla="*/ 8257240 w 17279011"/>
                <a:gd name="connsiteY2" fmla="*/ 1236269 h 3562502"/>
                <a:gd name="connsiteX3" fmla="*/ 8542532 w 17279011"/>
                <a:gd name="connsiteY3" fmla="*/ 3562502 h 3562502"/>
                <a:gd name="connsiteX4" fmla="*/ 8835140 w 17279011"/>
                <a:gd name="connsiteY4" fmla="*/ 14630 h 3562502"/>
                <a:gd name="connsiteX5" fmla="*/ 9146313 w 17279011"/>
                <a:gd name="connsiteY5" fmla="*/ 3076605 h 3562502"/>
                <a:gd name="connsiteX6" fmla="*/ 9286573 w 17279011"/>
                <a:gd name="connsiteY6" fmla="*/ 1874957 h 3562502"/>
                <a:gd name="connsiteX7" fmla="*/ 10705722 w 17279011"/>
                <a:gd name="connsiteY7" fmla="*/ 1889588 h 3562502"/>
                <a:gd name="connsiteX8" fmla="*/ 11388144 w 17279011"/>
                <a:gd name="connsiteY8" fmla="*/ 1880007 h 3562502"/>
                <a:gd name="connsiteX9" fmla="*/ 12746662 w 17279011"/>
                <a:gd name="connsiteY9" fmla="*/ 1882695 h 3562502"/>
                <a:gd name="connsiteX10" fmla="*/ 13001421 w 17279011"/>
                <a:gd name="connsiteY10" fmla="*/ 2848024 h 3562502"/>
                <a:gd name="connsiteX11" fmla="*/ 13253522 w 17279011"/>
                <a:gd name="connsiteY11" fmla="*/ 0 h 3562502"/>
                <a:gd name="connsiteX12" fmla="*/ 13516869 w 17279011"/>
                <a:gd name="connsiteY12" fmla="*/ 3533241 h 3562502"/>
                <a:gd name="connsiteX13" fmla="*/ 13838737 w 17279011"/>
                <a:gd name="connsiteY13" fmla="*/ 1250899 h 3562502"/>
                <a:gd name="connsiteX14" fmla="*/ 13933836 w 17279011"/>
                <a:gd name="connsiteY14" fmla="*/ 1873328 h 3562502"/>
                <a:gd name="connsiteX15" fmla="*/ 17279011 w 17279011"/>
                <a:gd name="connsiteY15" fmla="*/ 1867897 h 3562502"/>
                <a:gd name="connsiteX0" fmla="*/ 0 w 17279011"/>
                <a:gd name="connsiteY0" fmla="*/ 1904392 h 3562502"/>
                <a:gd name="connsiteX1" fmla="*/ 8154827 w 17279011"/>
                <a:gd name="connsiteY1" fmla="*/ 1865376 h 3562502"/>
                <a:gd name="connsiteX2" fmla="*/ 8257240 w 17279011"/>
                <a:gd name="connsiteY2" fmla="*/ 1236269 h 3562502"/>
                <a:gd name="connsiteX3" fmla="*/ 8542532 w 17279011"/>
                <a:gd name="connsiteY3" fmla="*/ 3562502 h 3562502"/>
                <a:gd name="connsiteX4" fmla="*/ 8835140 w 17279011"/>
                <a:gd name="connsiteY4" fmla="*/ 14630 h 3562502"/>
                <a:gd name="connsiteX5" fmla="*/ 9146313 w 17279011"/>
                <a:gd name="connsiteY5" fmla="*/ 3076605 h 3562502"/>
                <a:gd name="connsiteX6" fmla="*/ 9286573 w 17279011"/>
                <a:gd name="connsiteY6" fmla="*/ 1867853 h 3562502"/>
                <a:gd name="connsiteX7" fmla="*/ 10705722 w 17279011"/>
                <a:gd name="connsiteY7" fmla="*/ 1889588 h 3562502"/>
                <a:gd name="connsiteX8" fmla="*/ 11388144 w 17279011"/>
                <a:gd name="connsiteY8" fmla="*/ 1880007 h 3562502"/>
                <a:gd name="connsiteX9" fmla="*/ 12746662 w 17279011"/>
                <a:gd name="connsiteY9" fmla="*/ 1882695 h 3562502"/>
                <a:gd name="connsiteX10" fmla="*/ 13001421 w 17279011"/>
                <a:gd name="connsiteY10" fmla="*/ 2848024 h 3562502"/>
                <a:gd name="connsiteX11" fmla="*/ 13253522 w 17279011"/>
                <a:gd name="connsiteY11" fmla="*/ 0 h 3562502"/>
                <a:gd name="connsiteX12" fmla="*/ 13516869 w 17279011"/>
                <a:gd name="connsiteY12" fmla="*/ 3533241 h 3562502"/>
                <a:gd name="connsiteX13" fmla="*/ 13838737 w 17279011"/>
                <a:gd name="connsiteY13" fmla="*/ 1250899 h 3562502"/>
                <a:gd name="connsiteX14" fmla="*/ 13933836 w 17279011"/>
                <a:gd name="connsiteY14" fmla="*/ 1873328 h 3562502"/>
                <a:gd name="connsiteX15" fmla="*/ 17279011 w 17279011"/>
                <a:gd name="connsiteY15" fmla="*/ 1867897 h 3562502"/>
                <a:gd name="connsiteX0" fmla="*/ 0 w 17279011"/>
                <a:gd name="connsiteY0" fmla="*/ 1904392 h 3562502"/>
                <a:gd name="connsiteX1" fmla="*/ 8154827 w 17279011"/>
                <a:gd name="connsiteY1" fmla="*/ 1865376 h 3562502"/>
                <a:gd name="connsiteX2" fmla="*/ 8257240 w 17279011"/>
                <a:gd name="connsiteY2" fmla="*/ 1236269 h 3562502"/>
                <a:gd name="connsiteX3" fmla="*/ 8542532 w 17279011"/>
                <a:gd name="connsiteY3" fmla="*/ 3562502 h 3562502"/>
                <a:gd name="connsiteX4" fmla="*/ 8835140 w 17279011"/>
                <a:gd name="connsiteY4" fmla="*/ 14630 h 3562502"/>
                <a:gd name="connsiteX5" fmla="*/ 9146313 w 17279011"/>
                <a:gd name="connsiteY5" fmla="*/ 3076605 h 3562502"/>
                <a:gd name="connsiteX6" fmla="*/ 9286573 w 17279011"/>
                <a:gd name="connsiteY6" fmla="*/ 1867853 h 3562502"/>
                <a:gd name="connsiteX7" fmla="*/ 10705722 w 17279011"/>
                <a:gd name="connsiteY7" fmla="*/ 1889588 h 3562502"/>
                <a:gd name="connsiteX8" fmla="*/ 12746662 w 17279011"/>
                <a:gd name="connsiteY8" fmla="*/ 1882695 h 3562502"/>
                <a:gd name="connsiteX9" fmla="*/ 13001421 w 17279011"/>
                <a:gd name="connsiteY9" fmla="*/ 2848024 h 3562502"/>
                <a:gd name="connsiteX10" fmla="*/ 13253522 w 17279011"/>
                <a:gd name="connsiteY10" fmla="*/ 0 h 3562502"/>
                <a:gd name="connsiteX11" fmla="*/ 13516869 w 17279011"/>
                <a:gd name="connsiteY11" fmla="*/ 3533241 h 3562502"/>
                <a:gd name="connsiteX12" fmla="*/ 13838737 w 17279011"/>
                <a:gd name="connsiteY12" fmla="*/ 1250899 h 3562502"/>
                <a:gd name="connsiteX13" fmla="*/ 13933836 w 17279011"/>
                <a:gd name="connsiteY13" fmla="*/ 1873328 h 3562502"/>
                <a:gd name="connsiteX14" fmla="*/ 17279011 w 17279011"/>
                <a:gd name="connsiteY14" fmla="*/ 1867897 h 3562502"/>
                <a:gd name="connsiteX0" fmla="*/ 0 w 17279011"/>
                <a:gd name="connsiteY0" fmla="*/ 1904392 h 3562502"/>
                <a:gd name="connsiteX1" fmla="*/ 8154827 w 17279011"/>
                <a:gd name="connsiteY1" fmla="*/ 1865376 h 3562502"/>
                <a:gd name="connsiteX2" fmla="*/ 8257240 w 17279011"/>
                <a:gd name="connsiteY2" fmla="*/ 1236269 h 3562502"/>
                <a:gd name="connsiteX3" fmla="*/ 8542532 w 17279011"/>
                <a:gd name="connsiteY3" fmla="*/ 3562502 h 3562502"/>
                <a:gd name="connsiteX4" fmla="*/ 8835140 w 17279011"/>
                <a:gd name="connsiteY4" fmla="*/ 14630 h 3562502"/>
                <a:gd name="connsiteX5" fmla="*/ 9146313 w 17279011"/>
                <a:gd name="connsiteY5" fmla="*/ 3076605 h 3562502"/>
                <a:gd name="connsiteX6" fmla="*/ 9286573 w 17279011"/>
                <a:gd name="connsiteY6" fmla="*/ 1867853 h 3562502"/>
                <a:gd name="connsiteX7" fmla="*/ 12746662 w 17279011"/>
                <a:gd name="connsiteY7" fmla="*/ 1882695 h 3562502"/>
                <a:gd name="connsiteX8" fmla="*/ 13001421 w 17279011"/>
                <a:gd name="connsiteY8" fmla="*/ 2848024 h 3562502"/>
                <a:gd name="connsiteX9" fmla="*/ 13253522 w 17279011"/>
                <a:gd name="connsiteY9" fmla="*/ 0 h 3562502"/>
                <a:gd name="connsiteX10" fmla="*/ 13516869 w 17279011"/>
                <a:gd name="connsiteY10" fmla="*/ 3533241 h 3562502"/>
                <a:gd name="connsiteX11" fmla="*/ 13838737 w 17279011"/>
                <a:gd name="connsiteY11" fmla="*/ 1250899 h 3562502"/>
                <a:gd name="connsiteX12" fmla="*/ 13933836 w 17279011"/>
                <a:gd name="connsiteY12" fmla="*/ 1873328 h 3562502"/>
                <a:gd name="connsiteX13" fmla="*/ 17279011 w 17279011"/>
                <a:gd name="connsiteY13" fmla="*/ 1867897 h 3562502"/>
                <a:gd name="connsiteX0" fmla="*/ 0 w 17279011"/>
                <a:gd name="connsiteY0" fmla="*/ 1904392 h 3562502"/>
                <a:gd name="connsiteX1" fmla="*/ 8154827 w 17279011"/>
                <a:gd name="connsiteY1" fmla="*/ 1865376 h 3562502"/>
                <a:gd name="connsiteX2" fmla="*/ 8257240 w 17279011"/>
                <a:gd name="connsiteY2" fmla="*/ 1236269 h 3562502"/>
                <a:gd name="connsiteX3" fmla="*/ 8542532 w 17279011"/>
                <a:gd name="connsiteY3" fmla="*/ 3562502 h 3562502"/>
                <a:gd name="connsiteX4" fmla="*/ 8835140 w 17279011"/>
                <a:gd name="connsiteY4" fmla="*/ 14630 h 3562502"/>
                <a:gd name="connsiteX5" fmla="*/ 9146313 w 17279011"/>
                <a:gd name="connsiteY5" fmla="*/ 3076605 h 3562502"/>
                <a:gd name="connsiteX6" fmla="*/ 9286573 w 17279011"/>
                <a:gd name="connsiteY6" fmla="*/ 1867853 h 3562502"/>
                <a:gd name="connsiteX7" fmla="*/ 12746662 w 17279011"/>
                <a:gd name="connsiteY7" fmla="*/ 1868490 h 3562502"/>
                <a:gd name="connsiteX8" fmla="*/ 13001421 w 17279011"/>
                <a:gd name="connsiteY8" fmla="*/ 2848024 h 3562502"/>
                <a:gd name="connsiteX9" fmla="*/ 13253522 w 17279011"/>
                <a:gd name="connsiteY9" fmla="*/ 0 h 3562502"/>
                <a:gd name="connsiteX10" fmla="*/ 13516869 w 17279011"/>
                <a:gd name="connsiteY10" fmla="*/ 3533241 h 3562502"/>
                <a:gd name="connsiteX11" fmla="*/ 13838737 w 17279011"/>
                <a:gd name="connsiteY11" fmla="*/ 1250899 h 3562502"/>
                <a:gd name="connsiteX12" fmla="*/ 13933836 w 17279011"/>
                <a:gd name="connsiteY12" fmla="*/ 1873328 h 3562502"/>
                <a:gd name="connsiteX13" fmla="*/ 17279011 w 17279011"/>
                <a:gd name="connsiteY13" fmla="*/ 1867897 h 3562502"/>
                <a:gd name="connsiteX0" fmla="*/ 0 w 19775667"/>
                <a:gd name="connsiteY0" fmla="*/ 1861774 h 3562502"/>
                <a:gd name="connsiteX1" fmla="*/ 10651483 w 19775667"/>
                <a:gd name="connsiteY1" fmla="*/ 1865376 h 3562502"/>
                <a:gd name="connsiteX2" fmla="*/ 10753896 w 19775667"/>
                <a:gd name="connsiteY2" fmla="*/ 1236269 h 3562502"/>
                <a:gd name="connsiteX3" fmla="*/ 11039188 w 19775667"/>
                <a:gd name="connsiteY3" fmla="*/ 3562502 h 3562502"/>
                <a:gd name="connsiteX4" fmla="*/ 11331796 w 19775667"/>
                <a:gd name="connsiteY4" fmla="*/ 14630 h 3562502"/>
                <a:gd name="connsiteX5" fmla="*/ 11642969 w 19775667"/>
                <a:gd name="connsiteY5" fmla="*/ 3076605 h 3562502"/>
                <a:gd name="connsiteX6" fmla="*/ 11783229 w 19775667"/>
                <a:gd name="connsiteY6" fmla="*/ 1867853 h 3562502"/>
                <a:gd name="connsiteX7" fmla="*/ 15243318 w 19775667"/>
                <a:gd name="connsiteY7" fmla="*/ 1868490 h 3562502"/>
                <a:gd name="connsiteX8" fmla="*/ 15498077 w 19775667"/>
                <a:gd name="connsiteY8" fmla="*/ 2848024 h 3562502"/>
                <a:gd name="connsiteX9" fmla="*/ 15750178 w 19775667"/>
                <a:gd name="connsiteY9" fmla="*/ 0 h 3562502"/>
                <a:gd name="connsiteX10" fmla="*/ 16013525 w 19775667"/>
                <a:gd name="connsiteY10" fmla="*/ 3533241 h 3562502"/>
                <a:gd name="connsiteX11" fmla="*/ 16335393 w 19775667"/>
                <a:gd name="connsiteY11" fmla="*/ 1250899 h 3562502"/>
                <a:gd name="connsiteX12" fmla="*/ 16430492 w 19775667"/>
                <a:gd name="connsiteY12" fmla="*/ 1873328 h 3562502"/>
                <a:gd name="connsiteX13" fmla="*/ 19775667 w 19775667"/>
                <a:gd name="connsiteY13" fmla="*/ 1867897 h 3562502"/>
                <a:gd name="connsiteX0" fmla="*/ 0 w 19075538"/>
                <a:gd name="connsiteY0" fmla="*/ 1861774 h 3562502"/>
                <a:gd name="connsiteX1" fmla="*/ 10651483 w 19075538"/>
                <a:gd name="connsiteY1" fmla="*/ 1865376 h 3562502"/>
                <a:gd name="connsiteX2" fmla="*/ 10753896 w 19075538"/>
                <a:gd name="connsiteY2" fmla="*/ 1236269 h 3562502"/>
                <a:gd name="connsiteX3" fmla="*/ 11039188 w 19075538"/>
                <a:gd name="connsiteY3" fmla="*/ 3562502 h 3562502"/>
                <a:gd name="connsiteX4" fmla="*/ 11331796 w 19075538"/>
                <a:gd name="connsiteY4" fmla="*/ 14630 h 3562502"/>
                <a:gd name="connsiteX5" fmla="*/ 11642969 w 19075538"/>
                <a:gd name="connsiteY5" fmla="*/ 3076605 h 3562502"/>
                <a:gd name="connsiteX6" fmla="*/ 11783229 w 19075538"/>
                <a:gd name="connsiteY6" fmla="*/ 1867853 h 3562502"/>
                <a:gd name="connsiteX7" fmla="*/ 15243318 w 19075538"/>
                <a:gd name="connsiteY7" fmla="*/ 1868490 h 3562502"/>
                <a:gd name="connsiteX8" fmla="*/ 15498077 w 19075538"/>
                <a:gd name="connsiteY8" fmla="*/ 2848024 h 3562502"/>
                <a:gd name="connsiteX9" fmla="*/ 15750178 w 19075538"/>
                <a:gd name="connsiteY9" fmla="*/ 0 h 3562502"/>
                <a:gd name="connsiteX10" fmla="*/ 16013525 w 19075538"/>
                <a:gd name="connsiteY10" fmla="*/ 3533241 h 3562502"/>
                <a:gd name="connsiteX11" fmla="*/ 16335393 w 19075538"/>
                <a:gd name="connsiteY11" fmla="*/ 1250899 h 3562502"/>
                <a:gd name="connsiteX12" fmla="*/ 16430492 w 19075538"/>
                <a:gd name="connsiteY12" fmla="*/ 1873328 h 3562502"/>
                <a:gd name="connsiteX13" fmla="*/ 19075538 w 19075538"/>
                <a:gd name="connsiteY13" fmla="*/ 1874243 h 3562502"/>
                <a:gd name="connsiteX0" fmla="*/ 0 w 19096130"/>
                <a:gd name="connsiteY0" fmla="*/ 1861774 h 3562502"/>
                <a:gd name="connsiteX1" fmla="*/ 10651483 w 19096130"/>
                <a:gd name="connsiteY1" fmla="*/ 1865376 h 3562502"/>
                <a:gd name="connsiteX2" fmla="*/ 10753896 w 19096130"/>
                <a:gd name="connsiteY2" fmla="*/ 1236269 h 3562502"/>
                <a:gd name="connsiteX3" fmla="*/ 11039188 w 19096130"/>
                <a:gd name="connsiteY3" fmla="*/ 3562502 h 3562502"/>
                <a:gd name="connsiteX4" fmla="*/ 11331796 w 19096130"/>
                <a:gd name="connsiteY4" fmla="*/ 14630 h 3562502"/>
                <a:gd name="connsiteX5" fmla="*/ 11642969 w 19096130"/>
                <a:gd name="connsiteY5" fmla="*/ 3076605 h 3562502"/>
                <a:gd name="connsiteX6" fmla="*/ 11783229 w 19096130"/>
                <a:gd name="connsiteY6" fmla="*/ 1867853 h 3562502"/>
                <a:gd name="connsiteX7" fmla="*/ 15243318 w 19096130"/>
                <a:gd name="connsiteY7" fmla="*/ 1868490 h 3562502"/>
                <a:gd name="connsiteX8" fmla="*/ 15498077 w 19096130"/>
                <a:gd name="connsiteY8" fmla="*/ 2848024 h 3562502"/>
                <a:gd name="connsiteX9" fmla="*/ 15750178 w 19096130"/>
                <a:gd name="connsiteY9" fmla="*/ 0 h 3562502"/>
                <a:gd name="connsiteX10" fmla="*/ 16013525 w 19096130"/>
                <a:gd name="connsiteY10" fmla="*/ 3533241 h 3562502"/>
                <a:gd name="connsiteX11" fmla="*/ 16335393 w 19096130"/>
                <a:gd name="connsiteY11" fmla="*/ 1250899 h 3562502"/>
                <a:gd name="connsiteX12" fmla="*/ 16430492 w 19096130"/>
                <a:gd name="connsiteY12" fmla="*/ 1873328 h 3562502"/>
                <a:gd name="connsiteX13" fmla="*/ 19096130 w 19096130"/>
                <a:gd name="connsiteY13" fmla="*/ 1874243 h 3562502"/>
                <a:gd name="connsiteX0" fmla="*/ 0 w 19096130"/>
                <a:gd name="connsiteY0" fmla="*/ 1861774 h 3562502"/>
                <a:gd name="connsiteX1" fmla="*/ 10651483 w 19096130"/>
                <a:gd name="connsiteY1" fmla="*/ 1865376 h 3562502"/>
                <a:gd name="connsiteX2" fmla="*/ 10753896 w 19096130"/>
                <a:gd name="connsiteY2" fmla="*/ 1236269 h 3562502"/>
                <a:gd name="connsiteX3" fmla="*/ 11039188 w 19096130"/>
                <a:gd name="connsiteY3" fmla="*/ 3562502 h 3562502"/>
                <a:gd name="connsiteX4" fmla="*/ 11331796 w 19096130"/>
                <a:gd name="connsiteY4" fmla="*/ 14630 h 3562502"/>
                <a:gd name="connsiteX5" fmla="*/ 11642969 w 19096130"/>
                <a:gd name="connsiteY5" fmla="*/ 3076605 h 3562502"/>
                <a:gd name="connsiteX6" fmla="*/ 11783229 w 19096130"/>
                <a:gd name="connsiteY6" fmla="*/ 1867853 h 3562502"/>
                <a:gd name="connsiteX7" fmla="*/ 15243318 w 19096130"/>
                <a:gd name="connsiteY7" fmla="*/ 1868490 h 3562502"/>
                <a:gd name="connsiteX8" fmla="*/ 15498077 w 19096130"/>
                <a:gd name="connsiteY8" fmla="*/ 2848024 h 3562502"/>
                <a:gd name="connsiteX9" fmla="*/ 15750178 w 19096130"/>
                <a:gd name="connsiteY9" fmla="*/ 0 h 3562502"/>
                <a:gd name="connsiteX10" fmla="*/ 16013525 w 19096130"/>
                <a:gd name="connsiteY10" fmla="*/ 3533241 h 3562502"/>
                <a:gd name="connsiteX11" fmla="*/ 16335393 w 19096130"/>
                <a:gd name="connsiteY11" fmla="*/ 1250899 h 3562502"/>
                <a:gd name="connsiteX12" fmla="*/ 16430492 w 19096130"/>
                <a:gd name="connsiteY12" fmla="*/ 1873328 h 3562502"/>
                <a:gd name="connsiteX13" fmla="*/ 19096130 w 19096130"/>
                <a:gd name="connsiteY13" fmla="*/ 1867897 h 3562502"/>
                <a:gd name="connsiteX0" fmla="*/ 0 w 19096130"/>
                <a:gd name="connsiteY0" fmla="*/ 1861774 h 3562502"/>
                <a:gd name="connsiteX1" fmla="*/ 10651483 w 19096130"/>
                <a:gd name="connsiteY1" fmla="*/ 1865376 h 3562502"/>
                <a:gd name="connsiteX2" fmla="*/ 10753896 w 19096130"/>
                <a:gd name="connsiteY2" fmla="*/ 1236269 h 3562502"/>
                <a:gd name="connsiteX3" fmla="*/ 11039188 w 19096130"/>
                <a:gd name="connsiteY3" fmla="*/ 3562502 h 3562502"/>
                <a:gd name="connsiteX4" fmla="*/ 11331796 w 19096130"/>
                <a:gd name="connsiteY4" fmla="*/ 14630 h 3562502"/>
                <a:gd name="connsiteX5" fmla="*/ 11642969 w 19096130"/>
                <a:gd name="connsiteY5" fmla="*/ 3076605 h 3562502"/>
                <a:gd name="connsiteX6" fmla="*/ 11783229 w 19096130"/>
                <a:gd name="connsiteY6" fmla="*/ 1867853 h 3562502"/>
                <a:gd name="connsiteX7" fmla="*/ 15243318 w 19096130"/>
                <a:gd name="connsiteY7" fmla="*/ 1868490 h 3562502"/>
                <a:gd name="connsiteX8" fmla="*/ 15498077 w 19096130"/>
                <a:gd name="connsiteY8" fmla="*/ 2848024 h 3562502"/>
                <a:gd name="connsiteX9" fmla="*/ 15750178 w 19096130"/>
                <a:gd name="connsiteY9" fmla="*/ 0 h 3562502"/>
                <a:gd name="connsiteX10" fmla="*/ 16013525 w 19096130"/>
                <a:gd name="connsiteY10" fmla="*/ 3533241 h 3562502"/>
                <a:gd name="connsiteX11" fmla="*/ 16335393 w 19096130"/>
                <a:gd name="connsiteY11" fmla="*/ 1250899 h 3562502"/>
                <a:gd name="connsiteX12" fmla="*/ 16430492 w 19096130"/>
                <a:gd name="connsiteY12" fmla="*/ 1873328 h 3562502"/>
                <a:gd name="connsiteX13" fmla="*/ 19096130 w 19096130"/>
                <a:gd name="connsiteY13" fmla="*/ 1867897 h 3562502"/>
                <a:gd name="connsiteX0" fmla="*/ 0 w 19096130"/>
                <a:gd name="connsiteY0" fmla="*/ 1861774 h 3562502"/>
                <a:gd name="connsiteX1" fmla="*/ 10651483 w 19096130"/>
                <a:gd name="connsiteY1" fmla="*/ 1865376 h 3562502"/>
                <a:gd name="connsiteX2" fmla="*/ 10753896 w 19096130"/>
                <a:gd name="connsiteY2" fmla="*/ 1236269 h 3562502"/>
                <a:gd name="connsiteX3" fmla="*/ 11039188 w 19096130"/>
                <a:gd name="connsiteY3" fmla="*/ 3562502 h 3562502"/>
                <a:gd name="connsiteX4" fmla="*/ 11331796 w 19096130"/>
                <a:gd name="connsiteY4" fmla="*/ 14630 h 3562502"/>
                <a:gd name="connsiteX5" fmla="*/ 11642969 w 19096130"/>
                <a:gd name="connsiteY5" fmla="*/ 3076605 h 3562502"/>
                <a:gd name="connsiteX6" fmla="*/ 11783229 w 19096130"/>
                <a:gd name="connsiteY6" fmla="*/ 1867853 h 3562502"/>
                <a:gd name="connsiteX7" fmla="*/ 15243318 w 19096130"/>
                <a:gd name="connsiteY7" fmla="*/ 1868490 h 3562502"/>
                <a:gd name="connsiteX8" fmla="*/ 15498077 w 19096130"/>
                <a:gd name="connsiteY8" fmla="*/ 2848024 h 3562502"/>
                <a:gd name="connsiteX9" fmla="*/ 15750178 w 19096130"/>
                <a:gd name="connsiteY9" fmla="*/ 0 h 3562502"/>
                <a:gd name="connsiteX10" fmla="*/ 16013525 w 19096130"/>
                <a:gd name="connsiteY10" fmla="*/ 3533241 h 3562502"/>
                <a:gd name="connsiteX11" fmla="*/ 16335393 w 19096130"/>
                <a:gd name="connsiteY11" fmla="*/ 1250899 h 3562502"/>
                <a:gd name="connsiteX12" fmla="*/ 16430491 w 19096130"/>
                <a:gd name="connsiteY12" fmla="*/ 1860635 h 3562502"/>
                <a:gd name="connsiteX13" fmla="*/ 19096130 w 19096130"/>
                <a:gd name="connsiteY13" fmla="*/ 1867897 h 3562502"/>
                <a:gd name="connsiteX0" fmla="*/ 0 w 19748213"/>
                <a:gd name="connsiteY0" fmla="*/ 1868122 h 3562502"/>
                <a:gd name="connsiteX1" fmla="*/ 11303566 w 19748213"/>
                <a:gd name="connsiteY1" fmla="*/ 1865376 h 3562502"/>
                <a:gd name="connsiteX2" fmla="*/ 11405979 w 19748213"/>
                <a:gd name="connsiteY2" fmla="*/ 1236269 h 3562502"/>
                <a:gd name="connsiteX3" fmla="*/ 11691271 w 19748213"/>
                <a:gd name="connsiteY3" fmla="*/ 3562502 h 3562502"/>
                <a:gd name="connsiteX4" fmla="*/ 11983879 w 19748213"/>
                <a:gd name="connsiteY4" fmla="*/ 14630 h 3562502"/>
                <a:gd name="connsiteX5" fmla="*/ 12295052 w 19748213"/>
                <a:gd name="connsiteY5" fmla="*/ 3076605 h 3562502"/>
                <a:gd name="connsiteX6" fmla="*/ 12435312 w 19748213"/>
                <a:gd name="connsiteY6" fmla="*/ 1867853 h 3562502"/>
                <a:gd name="connsiteX7" fmla="*/ 15895401 w 19748213"/>
                <a:gd name="connsiteY7" fmla="*/ 1868490 h 3562502"/>
                <a:gd name="connsiteX8" fmla="*/ 16150160 w 19748213"/>
                <a:gd name="connsiteY8" fmla="*/ 2848024 h 3562502"/>
                <a:gd name="connsiteX9" fmla="*/ 16402261 w 19748213"/>
                <a:gd name="connsiteY9" fmla="*/ 0 h 3562502"/>
                <a:gd name="connsiteX10" fmla="*/ 16665608 w 19748213"/>
                <a:gd name="connsiteY10" fmla="*/ 3533241 h 3562502"/>
                <a:gd name="connsiteX11" fmla="*/ 16987476 w 19748213"/>
                <a:gd name="connsiteY11" fmla="*/ 1250899 h 3562502"/>
                <a:gd name="connsiteX12" fmla="*/ 17082574 w 19748213"/>
                <a:gd name="connsiteY12" fmla="*/ 1860635 h 3562502"/>
                <a:gd name="connsiteX13" fmla="*/ 19748213 w 19748213"/>
                <a:gd name="connsiteY13" fmla="*/ 1867897 h 3562502"/>
                <a:gd name="connsiteX0" fmla="*/ 0 w 19782534"/>
                <a:gd name="connsiteY0" fmla="*/ 1868122 h 3562502"/>
                <a:gd name="connsiteX1" fmla="*/ 11337887 w 19782534"/>
                <a:gd name="connsiteY1" fmla="*/ 1865376 h 3562502"/>
                <a:gd name="connsiteX2" fmla="*/ 11440300 w 19782534"/>
                <a:gd name="connsiteY2" fmla="*/ 1236269 h 3562502"/>
                <a:gd name="connsiteX3" fmla="*/ 11725592 w 19782534"/>
                <a:gd name="connsiteY3" fmla="*/ 3562502 h 3562502"/>
                <a:gd name="connsiteX4" fmla="*/ 12018200 w 19782534"/>
                <a:gd name="connsiteY4" fmla="*/ 14630 h 3562502"/>
                <a:gd name="connsiteX5" fmla="*/ 12329373 w 19782534"/>
                <a:gd name="connsiteY5" fmla="*/ 3076605 h 3562502"/>
                <a:gd name="connsiteX6" fmla="*/ 12469633 w 19782534"/>
                <a:gd name="connsiteY6" fmla="*/ 1867853 h 3562502"/>
                <a:gd name="connsiteX7" fmla="*/ 15929722 w 19782534"/>
                <a:gd name="connsiteY7" fmla="*/ 1868490 h 3562502"/>
                <a:gd name="connsiteX8" fmla="*/ 16184481 w 19782534"/>
                <a:gd name="connsiteY8" fmla="*/ 2848024 h 3562502"/>
                <a:gd name="connsiteX9" fmla="*/ 16436582 w 19782534"/>
                <a:gd name="connsiteY9" fmla="*/ 0 h 3562502"/>
                <a:gd name="connsiteX10" fmla="*/ 16699929 w 19782534"/>
                <a:gd name="connsiteY10" fmla="*/ 3533241 h 3562502"/>
                <a:gd name="connsiteX11" fmla="*/ 17021797 w 19782534"/>
                <a:gd name="connsiteY11" fmla="*/ 1250899 h 3562502"/>
                <a:gd name="connsiteX12" fmla="*/ 17116895 w 19782534"/>
                <a:gd name="connsiteY12" fmla="*/ 1860635 h 3562502"/>
                <a:gd name="connsiteX13" fmla="*/ 19782534 w 19782534"/>
                <a:gd name="connsiteY13" fmla="*/ 1867897 h 3562502"/>
                <a:gd name="connsiteX0" fmla="*/ 0 w 8444647"/>
                <a:gd name="connsiteY0" fmla="*/ 1865376 h 3562502"/>
                <a:gd name="connsiteX1" fmla="*/ 102413 w 8444647"/>
                <a:gd name="connsiteY1" fmla="*/ 1236269 h 3562502"/>
                <a:gd name="connsiteX2" fmla="*/ 387705 w 8444647"/>
                <a:gd name="connsiteY2" fmla="*/ 3562502 h 3562502"/>
                <a:gd name="connsiteX3" fmla="*/ 680313 w 8444647"/>
                <a:gd name="connsiteY3" fmla="*/ 14630 h 3562502"/>
                <a:gd name="connsiteX4" fmla="*/ 991486 w 8444647"/>
                <a:gd name="connsiteY4" fmla="*/ 3076605 h 3562502"/>
                <a:gd name="connsiteX5" fmla="*/ 1131746 w 8444647"/>
                <a:gd name="connsiteY5" fmla="*/ 1867853 h 3562502"/>
                <a:gd name="connsiteX6" fmla="*/ 4591835 w 8444647"/>
                <a:gd name="connsiteY6" fmla="*/ 1868490 h 3562502"/>
                <a:gd name="connsiteX7" fmla="*/ 4846594 w 8444647"/>
                <a:gd name="connsiteY7" fmla="*/ 2848024 h 3562502"/>
                <a:gd name="connsiteX8" fmla="*/ 5098695 w 8444647"/>
                <a:gd name="connsiteY8" fmla="*/ 0 h 3562502"/>
                <a:gd name="connsiteX9" fmla="*/ 5362042 w 8444647"/>
                <a:gd name="connsiteY9" fmla="*/ 3533241 h 3562502"/>
                <a:gd name="connsiteX10" fmla="*/ 5683910 w 8444647"/>
                <a:gd name="connsiteY10" fmla="*/ 1250899 h 3562502"/>
                <a:gd name="connsiteX11" fmla="*/ 5779008 w 8444647"/>
                <a:gd name="connsiteY11" fmla="*/ 1860635 h 3562502"/>
                <a:gd name="connsiteX12" fmla="*/ 8444647 w 8444647"/>
                <a:gd name="connsiteY12" fmla="*/ 1867897 h 3562502"/>
                <a:gd name="connsiteX0" fmla="*/ 1 w 8342235"/>
                <a:gd name="connsiteY0" fmla="*/ 1236269 h 3562502"/>
                <a:gd name="connsiteX1" fmla="*/ 285293 w 8342235"/>
                <a:gd name="connsiteY1" fmla="*/ 3562502 h 3562502"/>
                <a:gd name="connsiteX2" fmla="*/ 577901 w 8342235"/>
                <a:gd name="connsiteY2" fmla="*/ 14630 h 3562502"/>
                <a:gd name="connsiteX3" fmla="*/ 889074 w 8342235"/>
                <a:gd name="connsiteY3" fmla="*/ 3076605 h 3562502"/>
                <a:gd name="connsiteX4" fmla="*/ 1029334 w 8342235"/>
                <a:gd name="connsiteY4" fmla="*/ 1867853 h 3562502"/>
                <a:gd name="connsiteX5" fmla="*/ 4489423 w 8342235"/>
                <a:gd name="connsiteY5" fmla="*/ 1868490 h 3562502"/>
                <a:gd name="connsiteX6" fmla="*/ 4744182 w 8342235"/>
                <a:gd name="connsiteY6" fmla="*/ 2848024 h 3562502"/>
                <a:gd name="connsiteX7" fmla="*/ 4996283 w 8342235"/>
                <a:gd name="connsiteY7" fmla="*/ 0 h 3562502"/>
                <a:gd name="connsiteX8" fmla="*/ 5259630 w 8342235"/>
                <a:gd name="connsiteY8" fmla="*/ 3533241 h 3562502"/>
                <a:gd name="connsiteX9" fmla="*/ 5581498 w 8342235"/>
                <a:gd name="connsiteY9" fmla="*/ 1250899 h 3562502"/>
                <a:gd name="connsiteX10" fmla="*/ 5676596 w 8342235"/>
                <a:gd name="connsiteY10" fmla="*/ 1860635 h 3562502"/>
                <a:gd name="connsiteX11" fmla="*/ 8342235 w 8342235"/>
                <a:gd name="connsiteY11" fmla="*/ 1867897 h 3562502"/>
                <a:gd name="connsiteX0" fmla="*/ 0 w 8056942"/>
                <a:gd name="connsiteY0" fmla="*/ 3562502 h 3562502"/>
                <a:gd name="connsiteX1" fmla="*/ 292608 w 8056942"/>
                <a:gd name="connsiteY1" fmla="*/ 14630 h 3562502"/>
                <a:gd name="connsiteX2" fmla="*/ 603781 w 8056942"/>
                <a:gd name="connsiteY2" fmla="*/ 3076605 h 3562502"/>
                <a:gd name="connsiteX3" fmla="*/ 744041 w 8056942"/>
                <a:gd name="connsiteY3" fmla="*/ 1867853 h 3562502"/>
                <a:gd name="connsiteX4" fmla="*/ 4204130 w 8056942"/>
                <a:gd name="connsiteY4" fmla="*/ 1868490 h 3562502"/>
                <a:gd name="connsiteX5" fmla="*/ 4458889 w 8056942"/>
                <a:gd name="connsiteY5" fmla="*/ 2848024 h 3562502"/>
                <a:gd name="connsiteX6" fmla="*/ 4710990 w 8056942"/>
                <a:gd name="connsiteY6" fmla="*/ 0 h 3562502"/>
                <a:gd name="connsiteX7" fmla="*/ 4974337 w 8056942"/>
                <a:gd name="connsiteY7" fmla="*/ 3533241 h 3562502"/>
                <a:gd name="connsiteX8" fmla="*/ 5296205 w 8056942"/>
                <a:gd name="connsiteY8" fmla="*/ 1250899 h 3562502"/>
                <a:gd name="connsiteX9" fmla="*/ 5391303 w 8056942"/>
                <a:gd name="connsiteY9" fmla="*/ 1860635 h 3562502"/>
                <a:gd name="connsiteX10" fmla="*/ 8056942 w 8056942"/>
                <a:gd name="connsiteY10" fmla="*/ 1867897 h 3562502"/>
                <a:gd name="connsiteX0" fmla="*/ 0 w 7764334"/>
                <a:gd name="connsiteY0" fmla="*/ 14630 h 3533241"/>
                <a:gd name="connsiteX1" fmla="*/ 311173 w 7764334"/>
                <a:gd name="connsiteY1" fmla="*/ 3076605 h 3533241"/>
                <a:gd name="connsiteX2" fmla="*/ 451433 w 7764334"/>
                <a:gd name="connsiteY2" fmla="*/ 1867853 h 3533241"/>
                <a:gd name="connsiteX3" fmla="*/ 3911522 w 7764334"/>
                <a:gd name="connsiteY3" fmla="*/ 1868490 h 3533241"/>
                <a:gd name="connsiteX4" fmla="*/ 4166281 w 7764334"/>
                <a:gd name="connsiteY4" fmla="*/ 2848024 h 3533241"/>
                <a:gd name="connsiteX5" fmla="*/ 4418382 w 7764334"/>
                <a:gd name="connsiteY5" fmla="*/ 0 h 3533241"/>
                <a:gd name="connsiteX6" fmla="*/ 4681729 w 7764334"/>
                <a:gd name="connsiteY6" fmla="*/ 3533241 h 3533241"/>
                <a:gd name="connsiteX7" fmla="*/ 5003597 w 7764334"/>
                <a:gd name="connsiteY7" fmla="*/ 1250899 h 3533241"/>
                <a:gd name="connsiteX8" fmla="*/ 5098695 w 7764334"/>
                <a:gd name="connsiteY8" fmla="*/ 1860635 h 3533241"/>
                <a:gd name="connsiteX9" fmla="*/ 7764334 w 7764334"/>
                <a:gd name="connsiteY9" fmla="*/ 1867897 h 3533241"/>
                <a:gd name="connsiteX0" fmla="*/ -1 w 7453160"/>
                <a:gd name="connsiteY0" fmla="*/ 3076605 h 3533241"/>
                <a:gd name="connsiteX1" fmla="*/ 140259 w 7453160"/>
                <a:gd name="connsiteY1" fmla="*/ 1867853 h 3533241"/>
                <a:gd name="connsiteX2" fmla="*/ 3600348 w 7453160"/>
                <a:gd name="connsiteY2" fmla="*/ 1868490 h 3533241"/>
                <a:gd name="connsiteX3" fmla="*/ 3855107 w 7453160"/>
                <a:gd name="connsiteY3" fmla="*/ 2848024 h 3533241"/>
                <a:gd name="connsiteX4" fmla="*/ 4107208 w 7453160"/>
                <a:gd name="connsiteY4" fmla="*/ 0 h 3533241"/>
                <a:gd name="connsiteX5" fmla="*/ 4370555 w 7453160"/>
                <a:gd name="connsiteY5" fmla="*/ 3533241 h 3533241"/>
                <a:gd name="connsiteX6" fmla="*/ 4692423 w 7453160"/>
                <a:gd name="connsiteY6" fmla="*/ 1250899 h 3533241"/>
                <a:gd name="connsiteX7" fmla="*/ 4787521 w 7453160"/>
                <a:gd name="connsiteY7" fmla="*/ 1860635 h 3533241"/>
                <a:gd name="connsiteX8" fmla="*/ 7453160 w 7453160"/>
                <a:gd name="connsiteY8" fmla="*/ 1867897 h 3533241"/>
                <a:gd name="connsiteX0" fmla="*/ -1 w 7312900"/>
                <a:gd name="connsiteY0" fmla="*/ 1867853 h 3533241"/>
                <a:gd name="connsiteX1" fmla="*/ 3460088 w 7312900"/>
                <a:gd name="connsiteY1" fmla="*/ 1868490 h 3533241"/>
                <a:gd name="connsiteX2" fmla="*/ 3714847 w 7312900"/>
                <a:gd name="connsiteY2" fmla="*/ 2848024 h 3533241"/>
                <a:gd name="connsiteX3" fmla="*/ 3966948 w 7312900"/>
                <a:gd name="connsiteY3" fmla="*/ 0 h 3533241"/>
                <a:gd name="connsiteX4" fmla="*/ 4230295 w 7312900"/>
                <a:gd name="connsiteY4" fmla="*/ 3533241 h 3533241"/>
                <a:gd name="connsiteX5" fmla="*/ 4552163 w 7312900"/>
                <a:gd name="connsiteY5" fmla="*/ 1250899 h 3533241"/>
                <a:gd name="connsiteX6" fmla="*/ 4647261 w 7312900"/>
                <a:gd name="connsiteY6" fmla="*/ 1860635 h 3533241"/>
                <a:gd name="connsiteX7" fmla="*/ 7312900 w 7312900"/>
                <a:gd name="connsiteY7" fmla="*/ 1867897 h 3533241"/>
                <a:gd name="connsiteX0" fmla="*/ 0 w 4832349"/>
                <a:gd name="connsiteY0" fmla="*/ 1867853 h 3533241"/>
                <a:gd name="connsiteX1" fmla="*/ 979537 w 4832349"/>
                <a:gd name="connsiteY1" fmla="*/ 1868490 h 3533241"/>
                <a:gd name="connsiteX2" fmla="*/ 1234296 w 4832349"/>
                <a:gd name="connsiteY2" fmla="*/ 2848024 h 3533241"/>
                <a:gd name="connsiteX3" fmla="*/ 1486397 w 4832349"/>
                <a:gd name="connsiteY3" fmla="*/ 0 h 3533241"/>
                <a:gd name="connsiteX4" fmla="*/ 1749744 w 4832349"/>
                <a:gd name="connsiteY4" fmla="*/ 3533241 h 3533241"/>
                <a:gd name="connsiteX5" fmla="*/ 2071612 w 4832349"/>
                <a:gd name="connsiteY5" fmla="*/ 1250899 h 3533241"/>
                <a:gd name="connsiteX6" fmla="*/ 2166710 w 4832349"/>
                <a:gd name="connsiteY6" fmla="*/ 1860635 h 3533241"/>
                <a:gd name="connsiteX7" fmla="*/ 4832349 w 4832349"/>
                <a:gd name="connsiteY7" fmla="*/ 1867897 h 3533241"/>
                <a:gd name="connsiteX0" fmla="*/ 0 w 4057643"/>
                <a:gd name="connsiteY0" fmla="*/ 1867853 h 3533241"/>
                <a:gd name="connsiteX1" fmla="*/ 979537 w 4057643"/>
                <a:gd name="connsiteY1" fmla="*/ 1868490 h 3533241"/>
                <a:gd name="connsiteX2" fmla="*/ 1234296 w 4057643"/>
                <a:gd name="connsiteY2" fmla="*/ 2848024 h 3533241"/>
                <a:gd name="connsiteX3" fmla="*/ 1486397 w 4057643"/>
                <a:gd name="connsiteY3" fmla="*/ 0 h 3533241"/>
                <a:gd name="connsiteX4" fmla="*/ 1749744 w 4057643"/>
                <a:gd name="connsiteY4" fmla="*/ 3533241 h 3533241"/>
                <a:gd name="connsiteX5" fmla="*/ 2071612 w 4057643"/>
                <a:gd name="connsiteY5" fmla="*/ 1250899 h 3533241"/>
                <a:gd name="connsiteX6" fmla="*/ 2166710 w 4057643"/>
                <a:gd name="connsiteY6" fmla="*/ 1860635 h 3533241"/>
                <a:gd name="connsiteX7" fmla="*/ 4057643 w 4057643"/>
                <a:gd name="connsiteY7" fmla="*/ 1867897 h 3533241"/>
                <a:gd name="connsiteX0" fmla="*/ 0 w 4024251"/>
                <a:gd name="connsiteY0" fmla="*/ 1867853 h 3533241"/>
                <a:gd name="connsiteX1" fmla="*/ 979537 w 4024251"/>
                <a:gd name="connsiteY1" fmla="*/ 1868490 h 3533241"/>
                <a:gd name="connsiteX2" fmla="*/ 1234296 w 4024251"/>
                <a:gd name="connsiteY2" fmla="*/ 2848024 h 3533241"/>
                <a:gd name="connsiteX3" fmla="*/ 1486397 w 4024251"/>
                <a:gd name="connsiteY3" fmla="*/ 0 h 3533241"/>
                <a:gd name="connsiteX4" fmla="*/ 1749744 w 4024251"/>
                <a:gd name="connsiteY4" fmla="*/ 3533241 h 3533241"/>
                <a:gd name="connsiteX5" fmla="*/ 2071612 w 4024251"/>
                <a:gd name="connsiteY5" fmla="*/ 1250899 h 3533241"/>
                <a:gd name="connsiteX6" fmla="*/ 2166710 w 4024251"/>
                <a:gd name="connsiteY6" fmla="*/ 1860635 h 3533241"/>
                <a:gd name="connsiteX7" fmla="*/ 4024251 w 4024251"/>
                <a:gd name="connsiteY7" fmla="*/ 1861722 h 3533241"/>
                <a:gd name="connsiteX0" fmla="*/ 0 w 4057644"/>
                <a:gd name="connsiteY0" fmla="*/ 1867853 h 3533241"/>
                <a:gd name="connsiteX1" fmla="*/ 979537 w 4057644"/>
                <a:gd name="connsiteY1" fmla="*/ 1868490 h 3533241"/>
                <a:gd name="connsiteX2" fmla="*/ 1234296 w 4057644"/>
                <a:gd name="connsiteY2" fmla="*/ 2848024 h 3533241"/>
                <a:gd name="connsiteX3" fmla="*/ 1486397 w 4057644"/>
                <a:gd name="connsiteY3" fmla="*/ 0 h 3533241"/>
                <a:gd name="connsiteX4" fmla="*/ 1749744 w 4057644"/>
                <a:gd name="connsiteY4" fmla="*/ 3533241 h 3533241"/>
                <a:gd name="connsiteX5" fmla="*/ 2071612 w 4057644"/>
                <a:gd name="connsiteY5" fmla="*/ 1250899 h 3533241"/>
                <a:gd name="connsiteX6" fmla="*/ 2166710 w 4057644"/>
                <a:gd name="connsiteY6" fmla="*/ 1860635 h 3533241"/>
                <a:gd name="connsiteX7" fmla="*/ 4057644 w 4057644"/>
                <a:gd name="connsiteY7" fmla="*/ 1861722 h 3533241"/>
                <a:gd name="connsiteX0" fmla="*/ 0 w 12639527"/>
                <a:gd name="connsiteY0" fmla="*/ 1886379 h 3533241"/>
                <a:gd name="connsiteX1" fmla="*/ 9561420 w 12639527"/>
                <a:gd name="connsiteY1" fmla="*/ 1868490 h 3533241"/>
                <a:gd name="connsiteX2" fmla="*/ 9816179 w 12639527"/>
                <a:gd name="connsiteY2" fmla="*/ 2848024 h 3533241"/>
                <a:gd name="connsiteX3" fmla="*/ 10068280 w 12639527"/>
                <a:gd name="connsiteY3" fmla="*/ 0 h 3533241"/>
                <a:gd name="connsiteX4" fmla="*/ 10331627 w 12639527"/>
                <a:gd name="connsiteY4" fmla="*/ 3533241 h 3533241"/>
                <a:gd name="connsiteX5" fmla="*/ 10653495 w 12639527"/>
                <a:gd name="connsiteY5" fmla="*/ 1250899 h 3533241"/>
                <a:gd name="connsiteX6" fmla="*/ 10748593 w 12639527"/>
                <a:gd name="connsiteY6" fmla="*/ 1860635 h 3533241"/>
                <a:gd name="connsiteX7" fmla="*/ 12639527 w 12639527"/>
                <a:gd name="connsiteY7" fmla="*/ 1861722 h 3533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39527" h="3533241">
                  <a:moveTo>
                    <a:pt x="0" y="1886379"/>
                  </a:moveTo>
                  <a:lnTo>
                    <a:pt x="9561420" y="1868490"/>
                  </a:lnTo>
                  <a:lnTo>
                    <a:pt x="9816179" y="2848024"/>
                  </a:lnTo>
                  <a:lnTo>
                    <a:pt x="10068280" y="0"/>
                  </a:lnTo>
                  <a:lnTo>
                    <a:pt x="10331627" y="3533241"/>
                  </a:lnTo>
                  <a:lnTo>
                    <a:pt x="10653495" y="1250899"/>
                  </a:lnTo>
                  <a:lnTo>
                    <a:pt x="10748593" y="1860635"/>
                  </a:lnTo>
                  <a:cubicBezTo>
                    <a:pt x="11044445" y="1868006"/>
                    <a:pt x="11870058" y="1867045"/>
                    <a:pt x="12639527" y="1861722"/>
                  </a:cubicBezTo>
                </a:path>
              </a:pathLst>
            </a:cu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22E43D3-B774-4736-8965-B394EC376E37}"/>
              </a:ext>
            </a:extLst>
          </p:cNvPr>
          <p:cNvSpPr/>
          <p:nvPr/>
        </p:nvSpPr>
        <p:spPr>
          <a:xfrm rot="900000">
            <a:off x="8596087" y="2345288"/>
            <a:ext cx="369759" cy="676379"/>
          </a:xfrm>
          <a:custGeom>
            <a:avLst/>
            <a:gdLst/>
            <a:ahLst/>
            <a:cxnLst/>
            <a:rect l="l" t="t" r="r" b="b"/>
            <a:pathLst>
              <a:path w="145554" h="266254">
                <a:moveTo>
                  <a:pt x="83939" y="147489"/>
                </a:moveTo>
                <a:lnTo>
                  <a:pt x="83939" y="205532"/>
                </a:lnTo>
                <a:cubicBezTo>
                  <a:pt x="91380" y="204143"/>
                  <a:pt x="97432" y="200695"/>
                  <a:pt x="102096" y="195188"/>
                </a:cubicBezTo>
                <a:cubicBezTo>
                  <a:pt x="106759" y="189682"/>
                  <a:pt x="109091" y="183208"/>
                  <a:pt x="109091" y="175766"/>
                </a:cubicBezTo>
                <a:cubicBezTo>
                  <a:pt x="109091" y="169119"/>
                  <a:pt x="107131" y="163389"/>
                  <a:pt x="103212" y="158577"/>
                </a:cubicBezTo>
                <a:cubicBezTo>
                  <a:pt x="99293" y="153765"/>
                  <a:pt x="92868" y="150069"/>
                  <a:pt x="83939" y="147489"/>
                </a:cubicBezTo>
                <a:close/>
                <a:moveTo>
                  <a:pt x="62359" y="47179"/>
                </a:moveTo>
                <a:cubicBezTo>
                  <a:pt x="56505" y="49163"/>
                  <a:pt x="51841" y="52537"/>
                  <a:pt x="48369" y="57299"/>
                </a:cubicBezTo>
                <a:cubicBezTo>
                  <a:pt x="44896" y="62062"/>
                  <a:pt x="43160" y="67320"/>
                  <a:pt x="43160" y="73075"/>
                </a:cubicBezTo>
                <a:cubicBezTo>
                  <a:pt x="43160" y="78334"/>
                  <a:pt x="44747" y="83220"/>
                  <a:pt x="47922" y="87735"/>
                </a:cubicBezTo>
                <a:cubicBezTo>
                  <a:pt x="51097" y="92249"/>
                  <a:pt x="55909" y="95895"/>
                  <a:pt x="62359" y="98673"/>
                </a:cubicBezTo>
                <a:close/>
                <a:moveTo>
                  <a:pt x="62359" y="0"/>
                </a:moveTo>
                <a:lnTo>
                  <a:pt x="83939" y="0"/>
                </a:lnTo>
                <a:lnTo>
                  <a:pt x="83939" y="14734"/>
                </a:lnTo>
                <a:cubicBezTo>
                  <a:pt x="99714" y="16619"/>
                  <a:pt x="112266" y="22002"/>
                  <a:pt x="121592" y="30882"/>
                </a:cubicBezTo>
                <a:cubicBezTo>
                  <a:pt x="130919" y="39762"/>
                  <a:pt x="136872" y="51644"/>
                  <a:pt x="139452" y="66527"/>
                </a:cubicBezTo>
                <a:lnTo>
                  <a:pt x="101798" y="71438"/>
                </a:lnTo>
                <a:cubicBezTo>
                  <a:pt x="99516" y="59730"/>
                  <a:pt x="93563" y="51793"/>
                  <a:pt x="83939" y="47625"/>
                </a:cubicBezTo>
                <a:lnTo>
                  <a:pt x="83939" y="105817"/>
                </a:lnTo>
                <a:cubicBezTo>
                  <a:pt x="107751" y="112266"/>
                  <a:pt x="123973" y="120626"/>
                  <a:pt x="132605" y="130895"/>
                </a:cubicBezTo>
                <a:cubicBezTo>
                  <a:pt x="141237" y="141164"/>
                  <a:pt x="145554" y="154335"/>
                  <a:pt x="145554" y="170409"/>
                </a:cubicBezTo>
                <a:cubicBezTo>
                  <a:pt x="145554" y="188367"/>
                  <a:pt x="140121" y="203498"/>
                  <a:pt x="129257" y="215801"/>
                </a:cubicBezTo>
                <a:cubicBezTo>
                  <a:pt x="118392" y="228104"/>
                  <a:pt x="103286" y="235645"/>
                  <a:pt x="83939" y="238423"/>
                </a:cubicBezTo>
                <a:lnTo>
                  <a:pt x="83939" y="266254"/>
                </a:lnTo>
                <a:lnTo>
                  <a:pt x="62359" y="266254"/>
                </a:lnTo>
                <a:lnTo>
                  <a:pt x="62359" y="239167"/>
                </a:lnTo>
                <a:cubicBezTo>
                  <a:pt x="45194" y="237084"/>
                  <a:pt x="31254" y="230684"/>
                  <a:pt x="20538" y="219968"/>
                </a:cubicBezTo>
                <a:cubicBezTo>
                  <a:pt x="9822" y="209253"/>
                  <a:pt x="2976" y="194122"/>
                  <a:pt x="0" y="174576"/>
                </a:cubicBezTo>
                <a:lnTo>
                  <a:pt x="38844" y="170409"/>
                </a:lnTo>
                <a:cubicBezTo>
                  <a:pt x="40431" y="178346"/>
                  <a:pt x="43408" y="185192"/>
                  <a:pt x="47773" y="190947"/>
                </a:cubicBezTo>
                <a:cubicBezTo>
                  <a:pt x="52139" y="196702"/>
                  <a:pt x="57001" y="200869"/>
                  <a:pt x="62359" y="203448"/>
                </a:cubicBezTo>
                <a:lnTo>
                  <a:pt x="62359" y="141089"/>
                </a:lnTo>
                <a:cubicBezTo>
                  <a:pt x="42912" y="135533"/>
                  <a:pt x="28649" y="127124"/>
                  <a:pt x="19571" y="115863"/>
                </a:cubicBezTo>
                <a:cubicBezTo>
                  <a:pt x="10492" y="104602"/>
                  <a:pt x="5953" y="90934"/>
                  <a:pt x="5953" y="74861"/>
                </a:cubicBezTo>
                <a:cubicBezTo>
                  <a:pt x="5953" y="58589"/>
                  <a:pt x="11087" y="44922"/>
                  <a:pt x="21356" y="33859"/>
                </a:cubicBezTo>
                <a:cubicBezTo>
                  <a:pt x="31626" y="22796"/>
                  <a:pt x="45293" y="16421"/>
                  <a:pt x="62359" y="147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5BEFC6-2333-469E-ACD4-42D569257E79}"/>
              </a:ext>
            </a:extLst>
          </p:cNvPr>
          <p:cNvCxnSpPr>
            <a:cxnSpLocks/>
            <a:stCxn id="3" idx="22"/>
          </p:cNvCxnSpPr>
          <p:nvPr/>
        </p:nvCxnSpPr>
        <p:spPr>
          <a:xfrm>
            <a:off x="8128731" y="4640118"/>
            <a:ext cx="772253" cy="1348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5E60DF39-22BC-4CF4-82A1-E4AE196D195D}"/>
              </a:ext>
            </a:extLst>
          </p:cNvPr>
          <p:cNvGrpSpPr/>
          <p:nvPr/>
        </p:nvGrpSpPr>
        <p:grpSpPr>
          <a:xfrm>
            <a:off x="8128732" y="-420554"/>
            <a:ext cx="2274587" cy="2990006"/>
            <a:chOff x="8128732" y="-420554"/>
            <a:chExt cx="2274587" cy="299000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0F0B05F-A8CC-417D-8514-D7728AF2166E}"/>
                </a:ext>
              </a:extLst>
            </p:cNvPr>
            <p:cNvSpPr/>
            <p:nvPr/>
          </p:nvSpPr>
          <p:spPr>
            <a:xfrm flipH="1">
              <a:off x="8128732" y="593369"/>
              <a:ext cx="1545180" cy="1976083"/>
            </a:xfrm>
            <a:custGeom>
              <a:avLst/>
              <a:gdLst>
                <a:gd name="connsiteX0" fmla="*/ 647771 w 1545180"/>
                <a:gd name="connsiteY0" fmla="*/ 0 h 1976083"/>
                <a:gd name="connsiteX1" fmla="*/ 0 w 1545180"/>
                <a:gd name="connsiteY1" fmla="*/ 445909 h 1976083"/>
                <a:gd name="connsiteX2" fmla="*/ 5233 w 1545180"/>
                <a:gd name="connsiteY2" fmla="*/ 509740 h 1976083"/>
                <a:gd name="connsiteX3" fmla="*/ 100473 w 1545180"/>
                <a:gd name="connsiteY3" fmla="*/ 1075188 h 1976083"/>
                <a:gd name="connsiteX4" fmla="*/ 715736 w 1545180"/>
                <a:gd name="connsiteY4" fmla="*/ 1852055 h 1976083"/>
                <a:gd name="connsiteX5" fmla="*/ 720861 w 1545180"/>
                <a:gd name="connsiteY5" fmla="*/ 1854684 h 1976083"/>
                <a:gd name="connsiteX6" fmla="*/ 739168 w 1545180"/>
                <a:gd name="connsiteY6" fmla="*/ 1834279 h 1976083"/>
                <a:gd name="connsiteX7" fmla="*/ 787714 w 1545180"/>
                <a:gd name="connsiteY7" fmla="*/ 1806936 h 1976083"/>
                <a:gd name="connsiteX8" fmla="*/ 778027 w 1545180"/>
                <a:gd name="connsiteY8" fmla="*/ 1770782 h 1976083"/>
                <a:gd name="connsiteX9" fmla="*/ 825720 w 1545180"/>
                <a:gd name="connsiteY9" fmla="*/ 1758002 h 1976083"/>
                <a:gd name="connsiteX10" fmla="*/ 825154 w 1545180"/>
                <a:gd name="connsiteY10" fmla="*/ 1740596 h 1976083"/>
                <a:gd name="connsiteX11" fmla="*/ 753004 w 1545180"/>
                <a:gd name="connsiteY11" fmla="*/ 1499392 h 1976083"/>
                <a:gd name="connsiteX12" fmla="*/ 541436 w 1545180"/>
                <a:gd name="connsiteY12" fmla="*/ 1183454 h 1976083"/>
                <a:gd name="connsiteX13" fmla="*/ 602607 w 1545180"/>
                <a:gd name="connsiteY13" fmla="*/ 929566 h 1976083"/>
                <a:gd name="connsiteX14" fmla="*/ 990243 w 1545180"/>
                <a:gd name="connsiteY14" fmla="*/ 1284282 h 1976083"/>
                <a:gd name="connsiteX15" fmla="*/ 899889 w 1545180"/>
                <a:gd name="connsiteY15" fmla="*/ 1974988 h 1976083"/>
                <a:gd name="connsiteX16" fmla="*/ 1079605 w 1545180"/>
                <a:gd name="connsiteY16" fmla="*/ 1755353 h 1976083"/>
                <a:gd name="connsiteX17" fmla="*/ 1256429 w 1545180"/>
                <a:gd name="connsiteY17" fmla="*/ 1974268 h 1976083"/>
                <a:gd name="connsiteX18" fmla="*/ 1312651 w 1545180"/>
                <a:gd name="connsiteY18" fmla="*/ 1713236 h 1976083"/>
                <a:gd name="connsiteX19" fmla="*/ 1453317 w 1545180"/>
                <a:gd name="connsiteY19" fmla="*/ 1927140 h 1976083"/>
                <a:gd name="connsiteX20" fmla="*/ 1527006 w 1545180"/>
                <a:gd name="connsiteY20" fmla="*/ 975969 h 1976083"/>
                <a:gd name="connsiteX21" fmla="*/ 1005301 w 1545180"/>
                <a:gd name="connsiteY21" fmla="*/ 349610 h 1976083"/>
                <a:gd name="connsiteX22" fmla="*/ 648407 w 1545180"/>
                <a:gd name="connsiteY22" fmla="*/ 89071 h 1976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45180" h="1976083">
                  <a:moveTo>
                    <a:pt x="647771" y="0"/>
                  </a:moveTo>
                  <a:lnTo>
                    <a:pt x="0" y="445909"/>
                  </a:lnTo>
                  <a:lnTo>
                    <a:pt x="5233" y="509740"/>
                  </a:lnTo>
                  <a:cubicBezTo>
                    <a:pt x="17079" y="695334"/>
                    <a:pt x="14993" y="888091"/>
                    <a:pt x="100473" y="1075188"/>
                  </a:cubicBezTo>
                  <a:cubicBezTo>
                    <a:pt x="303188" y="1431729"/>
                    <a:pt x="605342" y="1771748"/>
                    <a:pt x="715736" y="1852055"/>
                  </a:cubicBezTo>
                  <a:lnTo>
                    <a:pt x="720861" y="1854684"/>
                  </a:lnTo>
                  <a:lnTo>
                    <a:pt x="739168" y="1834279"/>
                  </a:lnTo>
                  <a:cubicBezTo>
                    <a:pt x="752797" y="1823549"/>
                    <a:pt x="768979" y="1814434"/>
                    <a:pt x="787714" y="1806936"/>
                  </a:cubicBezTo>
                  <a:lnTo>
                    <a:pt x="778027" y="1770782"/>
                  </a:lnTo>
                  <a:lnTo>
                    <a:pt x="825720" y="1758002"/>
                  </a:lnTo>
                  <a:lnTo>
                    <a:pt x="825154" y="1740596"/>
                  </a:lnTo>
                  <a:cubicBezTo>
                    <a:pt x="818107" y="1672442"/>
                    <a:pt x="795487" y="1587115"/>
                    <a:pt x="753004" y="1499392"/>
                  </a:cubicBezTo>
                  <a:cubicBezTo>
                    <a:pt x="725078" y="1390995"/>
                    <a:pt x="569045" y="1324088"/>
                    <a:pt x="541436" y="1183454"/>
                  </a:cubicBezTo>
                  <a:cubicBezTo>
                    <a:pt x="529719" y="1060432"/>
                    <a:pt x="499721" y="948928"/>
                    <a:pt x="602607" y="929566"/>
                  </a:cubicBezTo>
                  <a:cubicBezTo>
                    <a:pt x="707852" y="930758"/>
                    <a:pt x="865496" y="1040074"/>
                    <a:pt x="990243" y="1284282"/>
                  </a:cubicBezTo>
                  <a:cubicBezTo>
                    <a:pt x="927883" y="1594712"/>
                    <a:pt x="772766" y="1760006"/>
                    <a:pt x="899889" y="1974988"/>
                  </a:cubicBezTo>
                  <a:cubicBezTo>
                    <a:pt x="920570" y="1961072"/>
                    <a:pt x="1064798" y="1848266"/>
                    <a:pt x="1079605" y="1755353"/>
                  </a:cubicBezTo>
                  <a:cubicBezTo>
                    <a:pt x="1131307" y="1846764"/>
                    <a:pt x="1228786" y="1994111"/>
                    <a:pt x="1256429" y="1974268"/>
                  </a:cubicBezTo>
                  <a:cubicBezTo>
                    <a:pt x="1278713" y="1953084"/>
                    <a:pt x="1316764" y="1842339"/>
                    <a:pt x="1312651" y="1713236"/>
                  </a:cubicBezTo>
                  <a:cubicBezTo>
                    <a:pt x="1365647" y="1769609"/>
                    <a:pt x="1433667" y="1947475"/>
                    <a:pt x="1453317" y="1927140"/>
                  </a:cubicBezTo>
                  <a:cubicBezTo>
                    <a:pt x="1495189" y="1869808"/>
                    <a:pt x="1583126" y="1259496"/>
                    <a:pt x="1527006" y="975969"/>
                  </a:cubicBezTo>
                  <a:cubicBezTo>
                    <a:pt x="1415700" y="740042"/>
                    <a:pt x="1151734" y="497425"/>
                    <a:pt x="1005301" y="349610"/>
                  </a:cubicBezTo>
                  <a:cubicBezTo>
                    <a:pt x="812688" y="200835"/>
                    <a:pt x="770719" y="167547"/>
                    <a:pt x="648407" y="890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789A3A-7862-4F71-BEBD-05CC9BD16AF8}"/>
                </a:ext>
              </a:extLst>
            </p:cNvPr>
            <p:cNvSpPr/>
            <p:nvPr/>
          </p:nvSpPr>
          <p:spPr>
            <a:xfrm rot="2072551">
              <a:off x="9027645" y="353645"/>
              <a:ext cx="905452" cy="499004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6" name="Rectangle 42">
              <a:extLst>
                <a:ext uri="{FF2B5EF4-FFF2-40B4-BE49-F238E27FC236}">
                  <a16:creationId xmlns:a16="http://schemas.microsoft.com/office/drawing/2014/main" id="{DE58FA39-43CB-46EF-8C7A-4B2605A7178B}"/>
                </a:ext>
              </a:extLst>
            </p:cNvPr>
            <p:cNvSpPr/>
            <p:nvPr/>
          </p:nvSpPr>
          <p:spPr>
            <a:xfrm rot="2072551">
              <a:off x="9271685" y="-420554"/>
              <a:ext cx="1131634" cy="1223170"/>
            </a:xfrm>
            <a:custGeom>
              <a:avLst/>
              <a:gdLst>
                <a:gd name="connsiteX0" fmla="*/ 0 w 777759"/>
                <a:gd name="connsiteY0" fmla="*/ 0 h 968130"/>
                <a:gd name="connsiteX1" fmla="*/ 777759 w 777759"/>
                <a:gd name="connsiteY1" fmla="*/ 0 h 968130"/>
                <a:gd name="connsiteX2" fmla="*/ 777759 w 777759"/>
                <a:gd name="connsiteY2" fmla="*/ 968130 h 968130"/>
                <a:gd name="connsiteX3" fmla="*/ 0 w 777759"/>
                <a:gd name="connsiteY3" fmla="*/ 968130 h 968130"/>
                <a:gd name="connsiteX4" fmla="*/ 0 w 777759"/>
                <a:gd name="connsiteY4" fmla="*/ 0 h 968130"/>
                <a:gd name="connsiteX0" fmla="*/ 0 w 789458"/>
                <a:gd name="connsiteY0" fmla="*/ 500269 h 968130"/>
                <a:gd name="connsiteX1" fmla="*/ 789458 w 789458"/>
                <a:gd name="connsiteY1" fmla="*/ 0 h 968130"/>
                <a:gd name="connsiteX2" fmla="*/ 789458 w 789458"/>
                <a:gd name="connsiteY2" fmla="*/ 968130 h 968130"/>
                <a:gd name="connsiteX3" fmla="*/ 11699 w 789458"/>
                <a:gd name="connsiteY3" fmla="*/ 968130 h 968130"/>
                <a:gd name="connsiteX4" fmla="*/ 0 w 789458"/>
                <a:gd name="connsiteY4" fmla="*/ 500269 h 968130"/>
                <a:gd name="connsiteX0" fmla="*/ 0 w 788533"/>
                <a:gd name="connsiteY0" fmla="*/ 562468 h 968130"/>
                <a:gd name="connsiteX1" fmla="*/ 788533 w 788533"/>
                <a:gd name="connsiteY1" fmla="*/ 0 h 968130"/>
                <a:gd name="connsiteX2" fmla="*/ 788533 w 788533"/>
                <a:gd name="connsiteY2" fmla="*/ 968130 h 968130"/>
                <a:gd name="connsiteX3" fmla="*/ 10774 w 788533"/>
                <a:gd name="connsiteY3" fmla="*/ 968130 h 968130"/>
                <a:gd name="connsiteX4" fmla="*/ 0 w 788533"/>
                <a:gd name="connsiteY4" fmla="*/ 562468 h 968130"/>
                <a:gd name="connsiteX0" fmla="*/ 0 w 788995"/>
                <a:gd name="connsiteY0" fmla="*/ 531368 h 968130"/>
                <a:gd name="connsiteX1" fmla="*/ 788995 w 788995"/>
                <a:gd name="connsiteY1" fmla="*/ 0 h 968130"/>
                <a:gd name="connsiteX2" fmla="*/ 788995 w 788995"/>
                <a:gd name="connsiteY2" fmla="*/ 968130 h 968130"/>
                <a:gd name="connsiteX3" fmla="*/ 11236 w 788995"/>
                <a:gd name="connsiteY3" fmla="*/ 968130 h 968130"/>
                <a:gd name="connsiteX4" fmla="*/ 0 w 788995"/>
                <a:gd name="connsiteY4" fmla="*/ 531368 h 968130"/>
                <a:gd name="connsiteX0" fmla="*/ 0 w 791529"/>
                <a:gd name="connsiteY0" fmla="*/ 239053 h 968130"/>
                <a:gd name="connsiteX1" fmla="*/ 791529 w 791529"/>
                <a:gd name="connsiteY1" fmla="*/ 0 h 968130"/>
                <a:gd name="connsiteX2" fmla="*/ 791529 w 791529"/>
                <a:gd name="connsiteY2" fmla="*/ 968130 h 968130"/>
                <a:gd name="connsiteX3" fmla="*/ 13770 w 791529"/>
                <a:gd name="connsiteY3" fmla="*/ 968130 h 968130"/>
                <a:gd name="connsiteX4" fmla="*/ 0 w 791529"/>
                <a:gd name="connsiteY4" fmla="*/ 239053 h 968130"/>
                <a:gd name="connsiteX0" fmla="*/ 0 w 791529"/>
                <a:gd name="connsiteY0" fmla="*/ 545513 h 1274590"/>
                <a:gd name="connsiteX1" fmla="*/ 763364 w 791529"/>
                <a:gd name="connsiteY1" fmla="*/ 0 h 1274590"/>
                <a:gd name="connsiteX2" fmla="*/ 791529 w 791529"/>
                <a:gd name="connsiteY2" fmla="*/ 1274590 h 1274590"/>
                <a:gd name="connsiteX3" fmla="*/ 13770 w 791529"/>
                <a:gd name="connsiteY3" fmla="*/ 1274590 h 1274590"/>
                <a:gd name="connsiteX4" fmla="*/ 0 w 791529"/>
                <a:gd name="connsiteY4" fmla="*/ 545513 h 1274590"/>
                <a:gd name="connsiteX0" fmla="*/ 0 w 791529"/>
                <a:gd name="connsiteY0" fmla="*/ 545513 h 1274590"/>
                <a:gd name="connsiteX1" fmla="*/ 20737 w 791529"/>
                <a:gd name="connsiteY1" fmla="*/ 517905 h 1274590"/>
                <a:gd name="connsiteX2" fmla="*/ 763364 w 791529"/>
                <a:gd name="connsiteY2" fmla="*/ 0 h 1274590"/>
                <a:gd name="connsiteX3" fmla="*/ 791529 w 791529"/>
                <a:gd name="connsiteY3" fmla="*/ 1274590 h 1274590"/>
                <a:gd name="connsiteX4" fmla="*/ 13770 w 791529"/>
                <a:gd name="connsiteY4" fmla="*/ 1274590 h 1274590"/>
                <a:gd name="connsiteX5" fmla="*/ 0 w 791529"/>
                <a:gd name="connsiteY5" fmla="*/ 545513 h 1274590"/>
                <a:gd name="connsiteX0" fmla="*/ 0 w 791529"/>
                <a:gd name="connsiteY0" fmla="*/ 565822 h 1294899"/>
                <a:gd name="connsiteX1" fmla="*/ 763364 w 791529"/>
                <a:gd name="connsiteY1" fmla="*/ 20309 h 1294899"/>
                <a:gd name="connsiteX2" fmla="*/ 791529 w 791529"/>
                <a:gd name="connsiteY2" fmla="*/ 1294899 h 1294899"/>
                <a:gd name="connsiteX3" fmla="*/ 13770 w 791529"/>
                <a:gd name="connsiteY3" fmla="*/ 1294899 h 1294899"/>
                <a:gd name="connsiteX4" fmla="*/ 0 w 791529"/>
                <a:gd name="connsiteY4" fmla="*/ 565822 h 1294899"/>
                <a:gd name="connsiteX0" fmla="*/ 0 w 791529"/>
                <a:gd name="connsiteY0" fmla="*/ 564909 h 1293986"/>
                <a:gd name="connsiteX1" fmla="*/ 763364 w 791529"/>
                <a:gd name="connsiteY1" fmla="*/ 19396 h 1293986"/>
                <a:gd name="connsiteX2" fmla="*/ 791529 w 791529"/>
                <a:gd name="connsiteY2" fmla="*/ 1293986 h 1293986"/>
                <a:gd name="connsiteX3" fmla="*/ 13770 w 791529"/>
                <a:gd name="connsiteY3" fmla="*/ 1293986 h 1293986"/>
                <a:gd name="connsiteX4" fmla="*/ 0 w 791529"/>
                <a:gd name="connsiteY4" fmla="*/ 564909 h 1293986"/>
                <a:gd name="connsiteX0" fmla="*/ 0 w 791529"/>
                <a:gd name="connsiteY0" fmla="*/ 545513 h 1274590"/>
                <a:gd name="connsiteX1" fmla="*/ 763364 w 791529"/>
                <a:gd name="connsiteY1" fmla="*/ 0 h 1274590"/>
                <a:gd name="connsiteX2" fmla="*/ 791529 w 791529"/>
                <a:gd name="connsiteY2" fmla="*/ 1274590 h 1274590"/>
                <a:gd name="connsiteX3" fmla="*/ 13770 w 791529"/>
                <a:gd name="connsiteY3" fmla="*/ 1274590 h 1274590"/>
                <a:gd name="connsiteX4" fmla="*/ 0 w 791529"/>
                <a:gd name="connsiteY4" fmla="*/ 545513 h 1274590"/>
                <a:gd name="connsiteX0" fmla="*/ 375 w 777759"/>
                <a:gd name="connsiteY0" fmla="*/ 519880 h 1274590"/>
                <a:gd name="connsiteX1" fmla="*/ 749594 w 777759"/>
                <a:gd name="connsiteY1" fmla="*/ 0 h 1274590"/>
                <a:gd name="connsiteX2" fmla="*/ 777759 w 777759"/>
                <a:gd name="connsiteY2" fmla="*/ 1274590 h 1274590"/>
                <a:gd name="connsiteX3" fmla="*/ 0 w 777759"/>
                <a:gd name="connsiteY3" fmla="*/ 1274590 h 1274590"/>
                <a:gd name="connsiteX4" fmla="*/ 375 w 777759"/>
                <a:gd name="connsiteY4" fmla="*/ 519880 h 1274590"/>
                <a:gd name="connsiteX0" fmla="*/ 375 w 777759"/>
                <a:gd name="connsiteY0" fmla="*/ 519880 h 1274590"/>
                <a:gd name="connsiteX1" fmla="*/ 749594 w 777759"/>
                <a:gd name="connsiteY1" fmla="*/ 0 h 1274590"/>
                <a:gd name="connsiteX2" fmla="*/ 777759 w 777759"/>
                <a:gd name="connsiteY2" fmla="*/ 1274590 h 1274590"/>
                <a:gd name="connsiteX3" fmla="*/ 0 w 777759"/>
                <a:gd name="connsiteY3" fmla="*/ 1274590 h 1274590"/>
                <a:gd name="connsiteX4" fmla="*/ 375 w 777759"/>
                <a:gd name="connsiteY4" fmla="*/ 519880 h 1274590"/>
                <a:gd name="connsiteX0" fmla="*/ 1304 w 777759"/>
                <a:gd name="connsiteY0" fmla="*/ 948409 h 1274590"/>
                <a:gd name="connsiteX1" fmla="*/ 749594 w 777759"/>
                <a:gd name="connsiteY1" fmla="*/ 0 h 1274590"/>
                <a:gd name="connsiteX2" fmla="*/ 777759 w 777759"/>
                <a:gd name="connsiteY2" fmla="*/ 1274590 h 1274590"/>
                <a:gd name="connsiteX3" fmla="*/ 0 w 777759"/>
                <a:gd name="connsiteY3" fmla="*/ 1274590 h 1274590"/>
                <a:gd name="connsiteX4" fmla="*/ 1304 w 777759"/>
                <a:gd name="connsiteY4" fmla="*/ 948409 h 1274590"/>
                <a:gd name="connsiteX0" fmla="*/ 1304 w 777759"/>
                <a:gd name="connsiteY0" fmla="*/ 508746 h 834927"/>
                <a:gd name="connsiteX1" fmla="*/ 734346 w 777759"/>
                <a:gd name="connsiteY1" fmla="*/ 0 h 834927"/>
                <a:gd name="connsiteX2" fmla="*/ 777759 w 777759"/>
                <a:gd name="connsiteY2" fmla="*/ 834927 h 834927"/>
                <a:gd name="connsiteX3" fmla="*/ 0 w 777759"/>
                <a:gd name="connsiteY3" fmla="*/ 834927 h 834927"/>
                <a:gd name="connsiteX4" fmla="*/ 1304 w 777759"/>
                <a:gd name="connsiteY4" fmla="*/ 508746 h 834927"/>
                <a:gd name="connsiteX0" fmla="*/ 1304 w 777759"/>
                <a:gd name="connsiteY0" fmla="*/ 498313 h 824494"/>
                <a:gd name="connsiteX1" fmla="*/ 765371 w 777759"/>
                <a:gd name="connsiteY1" fmla="*/ 0 h 824494"/>
                <a:gd name="connsiteX2" fmla="*/ 777759 w 777759"/>
                <a:gd name="connsiteY2" fmla="*/ 824494 h 824494"/>
                <a:gd name="connsiteX3" fmla="*/ 0 w 777759"/>
                <a:gd name="connsiteY3" fmla="*/ 824494 h 824494"/>
                <a:gd name="connsiteX4" fmla="*/ 1304 w 777759"/>
                <a:gd name="connsiteY4" fmla="*/ 498313 h 824494"/>
                <a:gd name="connsiteX0" fmla="*/ 1304 w 777759"/>
                <a:gd name="connsiteY0" fmla="*/ 514490 h 840671"/>
                <a:gd name="connsiteX1" fmla="*/ 754235 w 777759"/>
                <a:gd name="connsiteY1" fmla="*/ 0 h 840671"/>
                <a:gd name="connsiteX2" fmla="*/ 777759 w 777759"/>
                <a:gd name="connsiteY2" fmla="*/ 840671 h 840671"/>
                <a:gd name="connsiteX3" fmla="*/ 0 w 777759"/>
                <a:gd name="connsiteY3" fmla="*/ 840671 h 840671"/>
                <a:gd name="connsiteX4" fmla="*/ 1304 w 777759"/>
                <a:gd name="connsiteY4" fmla="*/ 514490 h 84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759" h="840671">
                  <a:moveTo>
                    <a:pt x="1304" y="514490"/>
                  </a:moveTo>
                  <a:cubicBezTo>
                    <a:pt x="215948" y="351567"/>
                    <a:pt x="470777" y="189437"/>
                    <a:pt x="754235" y="0"/>
                  </a:cubicBezTo>
                  <a:lnTo>
                    <a:pt x="777759" y="840671"/>
                  </a:lnTo>
                  <a:lnTo>
                    <a:pt x="0" y="840671"/>
                  </a:lnTo>
                  <a:cubicBezTo>
                    <a:pt x="125" y="589101"/>
                    <a:pt x="1179" y="766060"/>
                    <a:pt x="1304" y="5144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FAC79AE-957D-4D38-B413-CDF2BFFA2169}"/>
              </a:ext>
            </a:extLst>
          </p:cNvPr>
          <p:cNvGrpSpPr/>
          <p:nvPr/>
        </p:nvGrpSpPr>
        <p:grpSpPr>
          <a:xfrm>
            <a:off x="6455203" y="4797938"/>
            <a:ext cx="3156837" cy="2526634"/>
            <a:chOff x="6455203" y="4797938"/>
            <a:chExt cx="3156837" cy="252663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A9C6FFF-DF5D-4E66-9F85-81B607EF1568}"/>
                </a:ext>
              </a:extLst>
            </p:cNvPr>
            <p:cNvSpPr/>
            <p:nvPr/>
          </p:nvSpPr>
          <p:spPr>
            <a:xfrm flipH="1">
              <a:off x="7375151" y="4797938"/>
              <a:ext cx="2236889" cy="977958"/>
            </a:xfrm>
            <a:custGeom>
              <a:avLst/>
              <a:gdLst>
                <a:gd name="connsiteX0" fmla="*/ 286051 w 2236889"/>
                <a:gd name="connsiteY0" fmla="*/ 803 h 977958"/>
                <a:gd name="connsiteX1" fmla="*/ 229697 w 2236889"/>
                <a:gd name="connsiteY1" fmla="*/ 14026 h 977958"/>
                <a:gd name="connsiteX2" fmla="*/ 64476 w 2236889"/>
                <a:gd name="connsiteY2" fmla="*/ 34174 h 977958"/>
                <a:gd name="connsiteX3" fmla="*/ 84625 w 2236889"/>
                <a:gd name="connsiteY3" fmla="*/ 78503 h 977958"/>
                <a:gd name="connsiteX4" fmla="*/ 0 w 2236889"/>
                <a:gd name="connsiteY4" fmla="*/ 114770 h 977958"/>
                <a:gd name="connsiteX5" fmla="*/ 415067 w 2236889"/>
                <a:gd name="connsiteY5" fmla="*/ 682968 h 977958"/>
                <a:gd name="connsiteX6" fmla="*/ 1019533 w 2236889"/>
                <a:gd name="connsiteY6" fmla="*/ 977142 h 977958"/>
                <a:gd name="connsiteX7" fmla="*/ 1398836 w 2236889"/>
                <a:gd name="connsiteY7" fmla="*/ 902088 h 977958"/>
                <a:gd name="connsiteX8" fmla="*/ 1631570 w 2236889"/>
                <a:gd name="connsiteY8" fmla="*/ 836375 h 977958"/>
                <a:gd name="connsiteX9" fmla="*/ 1648095 w 2236889"/>
                <a:gd name="connsiteY9" fmla="*/ 852901 h 977958"/>
                <a:gd name="connsiteX10" fmla="*/ 2236889 w 2236889"/>
                <a:gd name="connsiteY10" fmla="*/ 447590 h 977958"/>
                <a:gd name="connsiteX11" fmla="*/ 2161696 w 2236889"/>
                <a:gd name="connsiteY11" fmla="*/ 379421 h 977958"/>
                <a:gd name="connsiteX12" fmla="*/ 1842682 w 2236889"/>
                <a:gd name="connsiteY12" fmla="*/ 173027 h 977958"/>
                <a:gd name="connsiteX13" fmla="*/ 1500151 w 2236889"/>
                <a:gd name="connsiteY13" fmla="*/ 229444 h 977958"/>
                <a:gd name="connsiteX14" fmla="*/ 1129412 w 2236889"/>
                <a:gd name="connsiteY14" fmla="*/ 354367 h 977958"/>
                <a:gd name="connsiteX15" fmla="*/ 432261 w 2236889"/>
                <a:gd name="connsiteY15" fmla="*/ 430933 h 977958"/>
                <a:gd name="connsiteX16" fmla="*/ 1230156 w 2236889"/>
                <a:gd name="connsiteY16" fmla="*/ 644511 h 977958"/>
                <a:gd name="connsiteX17" fmla="*/ 1268536 w 2236889"/>
                <a:gd name="connsiteY17" fmla="*/ 653310 h 977958"/>
                <a:gd name="connsiteX18" fmla="*/ 1221021 w 2236889"/>
                <a:gd name="connsiteY18" fmla="*/ 658790 h 977958"/>
                <a:gd name="connsiteX19" fmla="*/ 382828 w 2236889"/>
                <a:gd name="connsiteY19" fmla="*/ 445212 h 977958"/>
                <a:gd name="connsiteX20" fmla="*/ 664913 w 2236889"/>
                <a:gd name="connsiteY20" fmla="*/ 340437 h 977958"/>
                <a:gd name="connsiteX21" fmla="*/ 354620 w 2236889"/>
                <a:gd name="connsiteY21" fmla="*/ 50293 h 977958"/>
                <a:gd name="connsiteX22" fmla="*/ 286051 w 2236889"/>
                <a:gd name="connsiteY22" fmla="*/ 803 h 97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36889" h="977958">
                  <a:moveTo>
                    <a:pt x="286051" y="803"/>
                  </a:moveTo>
                  <a:cubicBezTo>
                    <a:pt x="271254" y="-1674"/>
                    <a:pt x="252868" y="1265"/>
                    <a:pt x="229697" y="14026"/>
                  </a:cubicBezTo>
                  <a:cubicBezTo>
                    <a:pt x="182683" y="16712"/>
                    <a:pt x="167907" y="-28960"/>
                    <a:pt x="64476" y="34174"/>
                  </a:cubicBezTo>
                  <a:cubicBezTo>
                    <a:pt x="37611" y="44920"/>
                    <a:pt x="95371" y="65070"/>
                    <a:pt x="84625" y="78503"/>
                  </a:cubicBezTo>
                  <a:cubicBezTo>
                    <a:pt x="73879" y="91936"/>
                    <a:pt x="35596" y="66412"/>
                    <a:pt x="0" y="114770"/>
                  </a:cubicBezTo>
                  <a:cubicBezTo>
                    <a:pt x="138356" y="304169"/>
                    <a:pt x="341187" y="650730"/>
                    <a:pt x="415067" y="682968"/>
                  </a:cubicBezTo>
                  <a:cubicBezTo>
                    <a:pt x="616555" y="781026"/>
                    <a:pt x="882521" y="955650"/>
                    <a:pt x="1019533" y="977142"/>
                  </a:cubicBezTo>
                  <a:cubicBezTo>
                    <a:pt x="1084009" y="983859"/>
                    <a:pt x="1231097" y="948262"/>
                    <a:pt x="1398836" y="902088"/>
                  </a:cubicBezTo>
                  <a:lnTo>
                    <a:pt x="1631570" y="836375"/>
                  </a:lnTo>
                  <a:lnTo>
                    <a:pt x="1648095" y="852901"/>
                  </a:lnTo>
                  <a:lnTo>
                    <a:pt x="2236889" y="447590"/>
                  </a:lnTo>
                  <a:lnTo>
                    <a:pt x="2161696" y="379421"/>
                  </a:lnTo>
                  <a:cubicBezTo>
                    <a:pt x="2096150" y="323102"/>
                    <a:pt x="2012498" y="262674"/>
                    <a:pt x="1842682" y="173027"/>
                  </a:cubicBezTo>
                  <a:cubicBezTo>
                    <a:pt x="1690223" y="144147"/>
                    <a:pt x="1627088" y="185788"/>
                    <a:pt x="1500151" y="229444"/>
                  </a:cubicBezTo>
                  <a:cubicBezTo>
                    <a:pt x="1381273" y="256981"/>
                    <a:pt x="1320155" y="323472"/>
                    <a:pt x="1129412" y="354367"/>
                  </a:cubicBezTo>
                  <a:cubicBezTo>
                    <a:pt x="868820" y="343621"/>
                    <a:pt x="487334" y="353024"/>
                    <a:pt x="432261" y="430933"/>
                  </a:cubicBezTo>
                  <a:cubicBezTo>
                    <a:pt x="258980" y="614959"/>
                    <a:pt x="871506" y="629735"/>
                    <a:pt x="1230156" y="644511"/>
                  </a:cubicBezTo>
                  <a:lnTo>
                    <a:pt x="1268536" y="653310"/>
                  </a:lnTo>
                  <a:lnTo>
                    <a:pt x="1221021" y="658790"/>
                  </a:lnTo>
                  <a:cubicBezTo>
                    <a:pt x="247830" y="656776"/>
                    <a:pt x="372082" y="492898"/>
                    <a:pt x="382828" y="445212"/>
                  </a:cubicBezTo>
                  <a:cubicBezTo>
                    <a:pt x="413723" y="368646"/>
                    <a:pt x="565512" y="352526"/>
                    <a:pt x="664913" y="340437"/>
                  </a:cubicBezTo>
                  <a:cubicBezTo>
                    <a:pt x="591034" y="243722"/>
                    <a:pt x="452677" y="-18213"/>
                    <a:pt x="354620" y="50293"/>
                  </a:cubicBezTo>
                  <a:cubicBezTo>
                    <a:pt x="342531" y="64397"/>
                    <a:pt x="330442" y="8233"/>
                    <a:pt x="286051" y="8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CC1785-BB94-49FB-B34C-5C3453CCA25E}"/>
                </a:ext>
              </a:extLst>
            </p:cNvPr>
            <p:cNvSpPr/>
            <p:nvPr/>
          </p:nvSpPr>
          <p:spPr>
            <a:xfrm rot="2072551">
              <a:off x="7112049" y="5401917"/>
              <a:ext cx="858268" cy="393378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0" name="Rectangle 42">
              <a:extLst>
                <a:ext uri="{FF2B5EF4-FFF2-40B4-BE49-F238E27FC236}">
                  <a16:creationId xmlns:a16="http://schemas.microsoft.com/office/drawing/2014/main" id="{006CA94F-5D90-4056-81C3-80E77E780ACB}"/>
                </a:ext>
              </a:extLst>
            </p:cNvPr>
            <p:cNvSpPr/>
            <p:nvPr/>
          </p:nvSpPr>
          <p:spPr>
            <a:xfrm rot="12914339">
              <a:off x="6455203" y="5616812"/>
              <a:ext cx="1087289" cy="1707760"/>
            </a:xfrm>
            <a:custGeom>
              <a:avLst/>
              <a:gdLst>
                <a:gd name="connsiteX0" fmla="*/ 0 w 777759"/>
                <a:gd name="connsiteY0" fmla="*/ 0 h 968130"/>
                <a:gd name="connsiteX1" fmla="*/ 777759 w 777759"/>
                <a:gd name="connsiteY1" fmla="*/ 0 h 968130"/>
                <a:gd name="connsiteX2" fmla="*/ 777759 w 777759"/>
                <a:gd name="connsiteY2" fmla="*/ 968130 h 968130"/>
                <a:gd name="connsiteX3" fmla="*/ 0 w 777759"/>
                <a:gd name="connsiteY3" fmla="*/ 968130 h 968130"/>
                <a:gd name="connsiteX4" fmla="*/ 0 w 777759"/>
                <a:gd name="connsiteY4" fmla="*/ 0 h 968130"/>
                <a:gd name="connsiteX0" fmla="*/ 0 w 789458"/>
                <a:gd name="connsiteY0" fmla="*/ 500269 h 968130"/>
                <a:gd name="connsiteX1" fmla="*/ 789458 w 789458"/>
                <a:gd name="connsiteY1" fmla="*/ 0 h 968130"/>
                <a:gd name="connsiteX2" fmla="*/ 789458 w 789458"/>
                <a:gd name="connsiteY2" fmla="*/ 968130 h 968130"/>
                <a:gd name="connsiteX3" fmla="*/ 11699 w 789458"/>
                <a:gd name="connsiteY3" fmla="*/ 968130 h 968130"/>
                <a:gd name="connsiteX4" fmla="*/ 0 w 789458"/>
                <a:gd name="connsiteY4" fmla="*/ 500269 h 968130"/>
                <a:gd name="connsiteX0" fmla="*/ 0 w 788533"/>
                <a:gd name="connsiteY0" fmla="*/ 562468 h 968130"/>
                <a:gd name="connsiteX1" fmla="*/ 788533 w 788533"/>
                <a:gd name="connsiteY1" fmla="*/ 0 h 968130"/>
                <a:gd name="connsiteX2" fmla="*/ 788533 w 788533"/>
                <a:gd name="connsiteY2" fmla="*/ 968130 h 968130"/>
                <a:gd name="connsiteX3" fmla="*/ 10774 w 788533"/>
                <a:gd name="connsiteY3" fmla="*/ 968130 h 968130"/>
                <a:gd name="connsiteX4" fmla="*/ 0 w 788533"/>
                <a:gd name="connsiteY4" fmla="*/ 562468 h 968130"/>
                <a:gd name="connsiteX0" fmla="*/ 0 w 788995"/>
                <a:gd name="connsiteY0" fmla="*/ 531368 h 968130"/>
                <a:gd name="connsiteX1" fmla="*/ 788995 w 788995"/>
                <a:gd name="connsiteY1" fmla="*/ 0 h 968130"/>
                <a:gd name="connsiteX2" fmla="*/ 788995 w 788995"/>
                <a:gd name="connsiteY2" fmla="*/ 968130 h 968130"/>
                <a:gd name="connsiteX3" fmla="*/ 11236 w 788995"/>
                <a:gd name="connsiteY3" fmla="*/ 968130 h 968130"/>
                <a:gd name="connsiteX4" fmla="*/ 0 w 788995"/>
                <a:gd name="connsiteY4" fmla="*/ 531368 h 968130"/>
                <a:gd name="connsiteX0" fmla="*/ 0 w 837074"/>
                <a:gd name="connsiteY0" fmla="*/ 798985 h 1235747"/>
                <a:gd name="connsiteX1" fmla="*/ 837074 w 837074"/>
                <a:gd name="connsiteY1" fmla="*/ 0 h 1235747"/>
                <a:gd name="connsiteX2" fmla="*/ 788995 w 837074"/>
                <a:gd name="connsiteY2" fmla="*/ 1235747 h 1235747"/>
                <a:gd name="connsiteX3" fmla="*/ 11236 w 837074"/>
                <a:gd name="connsiteY3" fmla="*/ 1235747 h 1235747"/>
                <a:gd name="connsiteX4" fmla="*/ 0 w 837074"/>
                <a:gd name="connsiteY4" fmla="*/ 798985 h 1235747"/>
                <a:gd name="connsiteX0" fmla="*/ 0 w 837074"/>
                <a:gd name="connsiteY0" fmla="*/ 798985 h 1235747"/>
                <a:gd name="connsiteX1" fmla="*/ 837074 w 837074"/>
                <a:gd name="connsiteY1" fmla="*/ 0 h 1235747"/>
                <a:gd name="connsiteX2" fmla="*/ 826055 w 837074"/>
                <a:gd name="connsiteY2" fmla="*/ 1211296 h 1235747"/>
                <a:gd name="connsiteX3" fmla="*/ 11236 w 837074"/>
                <a:gd name="connsiteY3" fmla="*/ 1235747 h 1235747"/>
                <a:gd name="connsiteX4" fmla="*/ 0 w 837074"/>
                <a:gd name="connsiteY4" fmla="*/ 798985 h 1235747"/>
                <a:gd name="connsiteX0" fmla="*/ 41493 w 878567"/>
                <a:gd name="connsiteY0" fmla="*/ 798985 h 1247707"/>
                <a:gd name="connsiteX1" fmla="*/ 878567 w 878567"/>
                <a:gd name="connsiteY1" fmla="*/ 0 h 1247707"/>
                <a:gd name="connsiteX2" fmla="*/ 867548 w 878567"/>
                <a:gd name="connsiteY2" fmla="*/ 1211296 h 1247707"/>
                <a:gd name="connsiteX3" fmla="*/ 0 w 878567"/>
                <a:gd name="connsiteY3" fmla="*/ 1247707 h 1247707"/>
                <a:gd name="connsiteX4" fmla="*/ 41493 w 878567"/>
                <a:gd name="connsiteY4" fmla="*/ 798985 h 1247707"/>
                <a:gd name="connsiteX0" fmla="*/ 22785 w 878567"/>
                <a:gd name="connsiteY0" fmla="*/ 862057 h 1247707"/>
                <a:gd name="connsiteX1" fmla="*/ 878567 w 878567"/>
                <a:gd name="connsiteY1" fmla="*/ 0 h 1247707"/>
                <a:gd name="connsiteX2" fmla="*/ 867548 w 878567"/>
                <a:gd name="connsiteY2" fmla="*/ 1211296 h 1247707"/>
                <a:gd name="connsiteX3" fmla="*/ 0 w 878567"/>
                <a:gd name="connsiteY3" fmla="*/ 1247707 h 1247707"/>
                <a:gd name="connsiteX4" fmla="*/ 22785 w 878567"/>
                <a:gd name="connsiteY4" fmla="*/ 862057 h 1247707"/>
                <a:gd name="connsiteX0" fmla="*/ 22785 w 876139"/>
                <a:gd name="connsiteY0" fmla="*/ 995559 h 1381209"/>
                <a:gd name="connsiteX1" fmla="*/ 876139 w 876139"/>
                <a:gd name="connsiteY1" fmla="*/ 1 h 1381209"/>
                <a:gd name="connsiteX2" fmla="*/ 867548 w 876139"/>
                <a:gd name="connsiteY2" fmla="*/ 1344798 h 1381209"/>
                <a:gd name="connsiteX3" fmla="*/ 0 w 876139"/>
                <a:gd name="connsiteY3" fmla="*/ 1381209 h 1381209"/>
                <a:gd name="connsiteX4" fmla="*/ 22785 w 876139"/>
                <a:gd name="connsiteY4" fmla="*/ 995559 h 1381209"/>
                <a:gd name="connsiteX0" fmla="*/ 43505 w 876139"/>
                <a:gd name="connsiteY0" fmla="*/ 867977 h 1381208"/>
                <a:gd name="connsiteX1" fmla="*/ 876139 w 876139"/>
                <a:gd name="connsiteY1" fmla="*/ 0 h 1381208"/>
                <a:gd name="connsiteX2" fmla="*/ 867548 w 876139"/>
                <a:gd name="connsiteY2" fmla="*/ 1344797 h 1381208"/>
                <a:gd name="connsiteX3" fmla="*/ 0 w 876139"/>
                <a:gd name="connsiteY3" fmla="*/ 1381208 h 1381208"/>
                <a:gd name="connsiteX4" fmla="*/ 43505 w 876139"/>
                <a:gd name="connsiteY4" fmla="*/ 867977 h 1381208"/>
                <a:gd name="connsiteX0" fmla="*/ 0 w 886893"/>
                <a:gd name="connsiteY0" fmla="*/ 924969 h 1381208"/>
                <a:gd name="connsiteX1" fmla="*/ 886893 w 886893"/>
                <a:gd name="connsiteY1" fmla="*/ 0 h 1381208"/>
                <a:gd name="connsiteX2" fmla="*/ 878302 w 886893"/>
                <a:gd name="connsiteY2" fmla="*/ 1344797 h 1381208"/>
                <a:gd name="connsiteX3" fmla="*/ 10754 w 886893"/>
                <a:gd name="connsiteY3" fmla="*/ 1381208 h 1381208"/>
                <a:gd name="connsiteX4" fmla="*/ 0 w 886893"/>
                <a:gd name="connsiteY4" fmla="*/ 924969 h 1381208"/>
                <a:gd name="connsiteX0" fmla="*/ 0 w 880290"/>
                <a:gd name="connsiteY0" fmla="*/ 1794812 h 2251051"/>
                <a:gd name="connsiteX1" fmla="*/ 880290 w 880290"/>
                <a:gd name="connsiteY1" fmla="*/ 0 h 2251051"/>
                <a:gd name="connsiteX2" fmla="*/ 878302 w 880290"/>
                <a:gd name="connsiteY2" fmla="*/ 2214640 h 2251051"/>
                <a:gd name="connsiteX3" fmla="*/ 10754 w 880290"/>
                <a:gd name="connsiteY3" fmla="*/ 2251051 h 2251051"/>
                <a:gd name="connsiteX4" fmla="*/ 0 w 880290"/>
                <a:gd name="connsiteY4" fmla="*/ 1794812 h 2251051"/>
                <a:gd name="connsiteX0" fmla="*/ 0 w 981039"/>
                <a:gd name="connsiteY0" fmla="*/ 1069204 h 2251051"/>
                <a:gd name="connsiteX1" fmla="*/ 981039 w 981039"/>
                <a:gd name="connsiteY1" fmla="*/ 0 h 2251051"/>
                <a:gd name="connsiteX2" fmla="*/ 979051 w 981039"/>
                <a:gd name="connsiteY2" fmla="*/ 2214640 h 2251051"/>
                <a:gd name="connsiteX3" fmla="*/ 111503 w 981039"/>
                <a:gd name="connsiteY3" fmla="*/ 2251051 h 2251051"/>
                <a:gd name="connsiteX4" fmla="*/ 0 w 981039"/>
                <a:gd name="connsiteY4" fmla="*/ 1069204 h 2251051"/>
                <a:gd name="connsiteX0" fmla="*/ 0 w 940344"/>
                <a:gd name="connsiteY0" fmla="*/ 1026460 h 2251051"/>
                <a:gd name="connsiteX1" fmla="*/ 940344 w 940344"/>
                <a:gd name="connsiteY1" fmla="*/ 0 h 2251051"/>
                <a:gd name="connsiteX2" fmla="*/ 938356 w 940344"/>
                <a:gd name="connsiteY2" fmla="*/ 2214640 h 2251051"/>
                <a:gd name="connsiteX3" fmla="*/ 70808 w 940344"/>
                <a:gd name="connsiteY3" fmla="*/ 2251051 h 2251051"/>
                <a:gd name="connsiteX4" fmla="*/ 0 w 940344"/>
                <a:gd name="connsiteY4" fmla="*/ 1026460 h 2251051"/>
                <a:gd name="connsiteX0" fmla="*/ 0 w 947935"/>
                <a:gd name="connsiteY0" fmla="*/ 989084 h 2213675"/>
                <a:gd name="connsiteX1" fmla="*/ 947935 w 947935"/>
                <a:gd name="connsiteY1" fmla="*/ 0 h 2213675"/>
                <a:gd name="connsiteX2" fmla="*/ 938356 w 947935"/>
                <a:gd name="connsiteY2" fmla="*/ 2177264 h 2213675"/>
                <a:gd name="connsiteX3" fmla="*/ 70808 w 947935"/>
                <a:gd name="connsiteY3" fmla="*/ 2213675 h 2213675"/>
                <a:gd name="connsiteX4" fmla="*/ 0 w 947935"/>
                <a:gd name="connsiteY4" fmla="*/ 989084 h 2213675"/>
                <a:gd name="connsiteX0" fmla="*/ 0 w 947935"/>
                <a:gd name="connsiteY0" fmla="*/ 989084 h 2213675"/>
                <a:gd name="connsiteX1" fmla="*/ 947935 w 947935"/>
                <a:gd name="connsiteY1" fmla="*/ 0 h 2213675"/>
                <a:gd name="connsiteX2" fmla="*/ 938356 w 947935"/>
                <a:gd name="connsiteY2" fmla="*/ 2177264 h 2213675"/>
                <a:gd name="connsiteX3" fmla="*/ 70808 w 947935"/>
                <a:gd name="connsiteY3" fmla="*/ 2213675 h 2213675"/>
                <a:gd name="connsiteX4" fmla="*/ 0 w 947935"/>
                <a:gd name="connsiteY4" fmla="*/ 989084 h 221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7935" h="2213675">
                  <a:moveTo>
                    <a:pt x="0" y="989084"/>
                  </a:moveTo>
                  <a:lnTo>
                    <a:pt x="947935" y="0"/>
                  </a:lnTo>
                  <a:cubicBezTo>
                    <a:pt x="945071" y="448266"/>
                    <a:pt x="941220" y="1728998"/>
                    <a:pt x="938356" y="2177264"/>
                  </a:cubicBezTo>
                  <a:lnTo>
                    <a:pt x="70808" y="2213675"/>
                  </a:lnTo>
                  <a:lnTo>
                    <a:pt x="0" y="9890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C4E7D0-B258-451E-A27A-7D844B7AAACD}"/>
              </a:ext>
            </a:extLst>
          </p:cNvPr>
          <p:cNvSpPr txBox="1"/>
          <p:nvPr/>
        </p:nvSpPr>
        <p:spPr>
          <a:xfrm>
            <a:off x="731291" y="1648627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Simple PowerPoint Presentation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CE10FC-6074-4CFA-96DC-96E90FE7B82B}"/>
              </a:ext>
            </a:extLst>
          </p:cNvPr>
          <p:cNvSpPr txBox="1"/>
          <p:nvPr/>
        </p:nvSpPr>
        <p:spPr>
          <a:xfrm>
            <a:off x="720867" y="2740586"/>
            <a:ext cx="4384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84A103-5838-48D4-9EA0-1DAC1047FD36}"/>
              </a:ext>
            </a:extLst>
          </p:cNvPr>
          <p:cNvSpPr txBox="1"/>
          <p:nvPr/>
        </p:nvSpPr>
        <p:spPr>
          <a:xfrm>
            <a:off x="731291" y="4885592"/>
            <a:ext cx="4384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C69F5F-A203-4790-B647-D87A5377A076}"/>
              </a:ext>
            </a:extLst>
          </p:cNvPr>
          <p:cNvSpPr/>
          <p:nvPr/>
        </p:nvSpPr>
        <p:spPr>
          <a:xfrm>
            <a:off x="5062034" y="5243102"/>
            <a:ext cx="748982" cy="748982"/>
          </a:xfrm>
          <a:prstGeom prst="ellipse">
            <a:avLst/>
          </a:prstGeom>
          <a:noFill/>
          <a:ln w="25400">
            <a:solidFill>
              <a:schemeClr val="bg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1787CD-F2B3-42A0-8B99-BB1802463CEF}"/>
              </a:ext>
            </a:extLst>
          </p:cNvPr>
          <p:cNvSpPr/>
          <p:nvPr/>
        </p:nvSpPr>
        <p:spPr>
          <a:xfrm>
            <a:off x="6404534" y="4382390"/>
            <a:ext cx="748982" cy="748982"/>
          </a:xfrm>
          <a:prstGeom prst="ellipse">
            <a:avLst/>
          </a:prstGeom>
          <a:noFill/>
          <a:ln w="25400">
            <a:solidFill>
              <a:schemeClr val="bg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2DC42E-8E58-4D9D-AF5D-C08D1166CCEE}"/>
              </a:ext>
            </a:extLst>
          </p:cNvPr>
          <p:cNvSpPr/>
          <p:nvPr/>
        </p:nvSpPr>
        <p:spPr>
          <a:xfrm>
            <a:off x="5062034" y="3521676"/>
            <a:ext cx="748982" cy="748982"/>
          </a:xfrm>
          <a:prstGeom prst="ellipse">
            <a:avLst/>
          </a:prstGeom>
          <a:noFill/>
          <a:ln w="25400">
            <a:solidFill>
              <a:schemeClr val="bg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79FF50-BD41-447E-A4EF-FE9DCDCBC297}"/>
              </a:ext>
            </a:extLst>
          </p:cNvPr>
          <p:cNvSpPr/>
          <p:nvPr/>
        </p:nvSpPr>
        <p:spPr>
          <a:xfrm>
            <a:off x="6404534" y="2660964"/>
            <a:ext cx="748982" cy="748982"/>
          </a:xfrm>
          <a:prstGeom prst="ellipse">
            <a:avLst/>
          </a:prstGeom>
          <a:noFill/>
          <a:ln w="25400">
            <a:solidFill>
              <a:schemeClr val="bg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035A16-6AC1-4B2B-9CBD-28B3FE870B4D}"/>
              </a:ext>
            </a:extLst>
          </p:cNvPr>
          <p:cNvSpPr/>
          <p:nvPr/>
        </p:nvSpPr>
        <p:spPr>
          <a:xfrm>
            <a:off x="5062034" y="1800250"/>
            <a:ext cx="748982" cy="748982"/>
          </a:xfrm>
          <a:prstGeom prst="ellipse">
            <a:avLst/>
          </a:prstGeom>
          <a:noFill/>
          <a:ln w="25400">
            <a:solidFill>
              <a:schemeClr val="bg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Freeform 65">
            <a:extLst>
              <a:ext uri="{FF2B5EF4-FFF2-40B4-BE49-F238E27FC236}">
                <a16:creationId xmlns:a16="http://schemas.microsoft.com/office/drawing/2014/main" id="{17C21157-D554-4D26-B813-F43C83E9E279}"/>
              </a:ext>
            </a:extLst>
          </p:cNvPr>
          <p:cNvSpPr/>
          <p:nvPr/>
        </p:nvSpPr>
        <p:spPr>
          <a:xfrm>
            <a:off x="5934284" y="2135072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noFill/>
          <a:ln w="254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9" name="Freeform 66">
            <a:extLst>
              <a:ext uri="{FF2B5EF4-FFF2-40B4-BE49-F238E27FC236}">
                <a16:creationId xmlns:a16="http://schemas.microsoft.com/office/drawing/2014/main" id="{A7C3DAD8-252C-46E9-A4EE-DCA638BBA646}"/>
              </a:ext>
            </a:extLst>
          </p:cNvPr>
          <p:cNvSpPr/>
          <p:nvPr/>
        </p:nvSpPr>
        <p:spPr>
          <a:xfrm flipH="1">
            <a:off x="4439883" y="3002796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noFill/>
          <a:ln w="254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0" name="Freeform 67">
            <a:extLst>
              <a:ext uri="{FF2B5EF4-FFF2-40B4-BE49-F238E27FC236}">
                <a16:creationId xmlns:a16="http://schemas.microsoft.com/office/drawing/2014/main" id="{529C286A-4209-464B-85F1-A46A798273C7}"/>
              </a:ext>
            </a:extLst>
          </p:cNvPr>
          <p:cNvSpPr/>
          <p:nvPr/>
        </p:nvSpPr>
        <p:spPr>
          <a:xfrm>
            <a:off x="5934284" y="3896167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noFill/>
          <a:ln w="254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1" name="Freeform 68">
            <a:extLst>
              <a:ext uri="{FF2B5EF4-FFF2-40B4-BE49-F238E27FC236}">
                <a16:creationId xmlns:a16="http://schemas.microsoft.com/office/drawing/2014/main" id="{ABB51D45-92A6-4EF1-837F-C0EF4F7D415F}"/>
              </a:ext>
            </a:extLst>
          </p:cNvPr>
          <p:cNvSpPr/>
          <p:nvPr/>
        </p:nvSpPr>
        <p:spPr>
          <a:xfrm flipH="1">
            <a:off x="4439883" y="4763891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noFill/>
          <a:ln w="254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97F61B-29F2-491D-BDD6-ABB26274DFD2}"/>
              </a:ext>
            </a:extLst>
          </p:cNvPr>
          <p:cNvGrpSpPr/>
          <p:nvPr/>
        </p:nvGrpSpPr>
        <p:grpSpPr>
          <a:xfrm>
            <a:off x="7892031" y="2136020"/>
            <a:ext cx="3144280" cy="892552"/>
            <a:chOff x="1715369" y="1766707"/>
            <a:chExt cx="1783314" cy="8925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1B4F6-4C50-4C3D-AB3C-256C6EAE76BD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C23CDB-BF76-42A8-90D2-6D5B8EF32DA5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6A1C40-0219-40AE-BFD8-C8EED3BC8CF5}"/>
              </a:ext>
            </a:extLst>
          </p:cNvPr>
          <p:cNvGrpSpPr/>
          <p:nvPr/>
        </p:nvGrpSpPr>
        <p:grpSpPr>
          <a:xfrm>
            <a:off x="7892031" y="3881798"/>
            <a:ext cx="3144280" cy="892552"/>
            <a:chOff x="1715369" y="1766707"/>
            <a:chExt cx="1783314" cy="89255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FBA47E-8432-47AD-80A0-2FF5B3D260A7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59EA76-62CE-4EF1-B63E-248CE25B891A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5CF48C-CF78-4F13-A538-724CF7F19FFE}"/>
              </a:ext>
            </a:extLst>
          </p:cNvPr>
          <p:cNvGrpSpPr/>
          <p:nvPr/>
        </p:nvGrpSpPr>
        <p:grpSpPr>
          <a:xfrm>
            <a:off x="1118989" y="3010360"/>
            <a:ext cx="3144280" cy="892552"/>
            <a:chOff x="1715369" y="1766707"/>
            <a:chExt cx="1783314" cy="8925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6E7653-A88E-4240-B3E8-9BBFE01CE241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D3789A-7D53-48E1-A796-E849A826F541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C5E5B6-12A0-41F5-850C-2B884729FF79}"/>
              </a:ext>
            </a:extLst>
          </p:cNvPr>
          <p:cNvGrpSpPr/>
          <p:nvPr/>
        </p:nvGrpSpPr>
        <p:grpSpPr>
          <a:xfrm>
            <a:off x="1118989" y="4756138"/>
            <a:ext cx="3144280" cy="892552"/>
            <a:chOff x="1715369" y="1766707"/>
            <a:chExt cx="1783314" cy="89255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B0F6C0-82D5-4FBD-A9F5-817D1B210731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6200C8-06AF-485B-B394-F1D5F250F0D1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Isosceles Triangle 51">
            <a:extLst>
              <a:ext uri="{FF2B5EF4-FFF2-40B4-BE49-F238E27FC236}">
                <a16:creationId xmlns:a16="http://schemas.microsoft.com/office/drawing/2014/main" id="{067B00F4-DA31-4BED-BBA8-5F413FEDFBDD}"/>
              </a:ext>
            </a:extLst>
          </p:cNvPr>
          <p:cNvSpPr/>
          <p:nvPr/>
        </p:nvSpPr>
        <p:spPr>
          <a:xfrm>
            <a:off x="5294878" y="3792201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D303C76D-DF46-4C17-96F0-AABA8B414503}"/>
              </a:ext>
            </a:extLst>
          </p:cNvPr>
          <p:cNvSpPr/>
          <p:nvPr/>
        </p:nvSpPr>
        <p:spPr>
          <a:xfrm rot="2700000">
            <a:off x="6658697" y="453227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EEF4AEDE-0790-48F0-B217-132E2371F314}"/>
              </a:ext>
            </a:extLst>
          </p:cNvPr>
          <p:cNvSpPr/>
          <p:nvPr/>
        </p:nvSpPr>
        <p:spPr>
          <a:xfrm flipH="1">
            <a:off x="6598692" y="2905537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6C69CB80-53BD-47E3-A5EB-C0B3C8C8BE0E}"/>
              </a:ext>
            </a:extLst>
          </p:cNvPr>
          <p:cNvSpPr/>
          <p:nvPr/>
        </p:nvSpPr>
        <p:spPr>
          <a:xfrm>
            <a:off x="5222806" y="5451863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E8BFFC29-BEC1-4C01-A498-260EB8672C5B}"/>
              </a:ext>
            </a:extLst>
          </p:cNvPr>
          <p:cNvSpPr>
            <a:spLocks noChangeAspect="1"/>
          </p:cNvSpPr>
          <p:nvPr/>
        </p:nvSpPr>
        <p:spPr>
          <a:xfrm>
            <a:off x="5243257" y="1993038"/>
            <a:ext cx="396491" cy="3998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3C301-948B-49A3-8304-40B7AAD48F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82CA5A-599B-4D48-BC7A-987018C5B067}"/>
              </a:ext>
            </a:extLst>
          </p:cNvPr>
          <p:cNvGrpSpPr/>
          <p:nvPr/>
        </p:nvGrpSpPr>
        <p:grpSpPr>
          <a:xfrm>
            <a:off x="1415799" y="5209730"/>
            <a:ext cx="3995022" cy="1172099"/>
            <a:chOff x="755576" y="5013176"/>
            <a:chExt cx="3362774" cy="1172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0D8652-7F71-48CB-97D9-80B6D1198B4B}"/>
                </a:ext>
              </a:extLst>
            </p:cNvPr>
            <p:cNvSpPr txBox="1"/>
            <p:nvPr/>
          </p:nvSpPr>
          <p:spPr>
            <a:xfrm>
              <a:off x="755576" y="5354278"/>
              <a:ext cx="33627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BB6060-B127-4F2E-9AE4-12B30C2FD1B4}"/>
                </a:ext>
              </a:extLst>
            </p:cNvPr>
            <p:cNvSpPr txBox="1"/>
            <p:nvPr/>
          </p:nvSpPr>
          <p:spPr>
            <a:xfrm>
              <a:off x="755576" y="5013176"/>
              <a:ext cx="3362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FCA569-E62F-4C78-A850-17B98F9D507B}"/>
              </a:ext>
            </a:extLst>
          </p:cNvPr>
          <p:cNvGrpSpPr/>
          <p:nvPr/>
        </p:nvGrpSpPr>
        <p:grpSpPr>
          <a:xfrm>
            <a:off x="6732532" y="5209730"/>
            <a:ext cx="3995022" cy="1172099"/>
            <a:chOff x="755576" y="5013176"/>
            <a:chExt cx="3362774" cy="117209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30A4C9-DB78-4B0A-BA18-43ABAFF5934C}"/>
                </a:ext>
              </a:extLst>
            </p:cNvPr>
            <p:cNvSpPr txBox="1"/>
            <p:nvPr/>
          </p:nvSpPr>
          <p:spPr>
            <a:xfrm>
              <a:off x="755576" y="5354278"/>
              <a:ext cx="33627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4DA4A5-B85B-4F47-BCFF-96A9F725D35A}"/>
                </a:ext>
              </a:extLst>
            </p:cNvPr>
            <p:cNvSpPr txBox="1"/>
            <p:nvPr/>
          </p:nvSpPr>
          <p:spPr>
            <a:xfrm>
              <a:off x="755576" y="5013176"/>
              <a:ext cx="3362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55C88F1-3823-4A56-84F6-AC7E617F6C5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75E4DD0-4FB9-455D-A5BF-6CDE7107636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aphic 3">
            <a:extLst>
              <a:ext uri="{FF2B5EF4-FFF2-40B4-BE49-F238E27FC236}">
                <a16:creationId xmlns:a16="http://schemas.microsoft.com/office/drawing/2014/main" id="{4CEF00C0-7B54-41DA-BBF1-4CA5B0723EDF}"/>
              </a:ext>
            </a:extLst>
          </p:cNvPr>
          <p:cNvGrpSpPr/>
          <p:nvPr/>
        </p:nvGrpSpPr>
        <p:grpSpPr>
          <a:xfrm>
            <a:off x="7983988" y="3603361"/>
            <a:ext cx="3307688" cy="2692907"/>
            <a:chOff x="8155074" y="782721"/>
            <a:chExt cx="3863263" cy="3145220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879CF41-3677-482D-A77C-1E723C62331E}"/>
                </a:ext>
              </a:extLst>
            </p:cNvPr>
            <p:cNvSpPr/>
            <p:nvPr/>
          </p:nvSpPr>
          <p:spPr>
            <a:xfrm>
              <a:off x="8255617" y="1253632"/>
              <a:ext cx="470877" cy="449748"/>
            </a:xfrm>
            <a:custGeom>
              <a:avLst/>
              <a:gdLst>
                <a:gd name="connsiteX0" fmla="*/ 832 w 470877"/>
                <a:gd name="connsiteY0" fmla="*/ 18919 h 449748"/>
                <a:gd name="connsiteX1" fmla="*/ 154772 w 470877"/>
                <a:gd name="connsiteY1" fmla="*/ 441501 h 449748"/>
                <a:gd name="connsiteX2" fmla="*/ 178920 w 470877"/>
                <a:gd name="connsiteY2" fmla="*/ 445727 h 449748"/>
                <a:gd name="connsiteX3" fmla="*/ 467785 w 470877"/>
                <a:gd name="connsiteY3" fmla="*/ 101020 h 449748"/>
                <a:gd name="connsiteX4" fmla="*/ 459334 w 470877"/>
                <a:gd name="connsiteY4" fmla="*/ 78080 h 449748"/>
                <a:gd name="connsiteX5" fmla="*/ 16528 w 470877"/>
                <a:gd name="connsiteY5" fmla="*/ 204 h 449748"/>
                <a:gd name="connsiteX6" fmla="*/ 832 w 470877"/>
                <a:gd name="connsiteY6" fmla="*/ 18919 h 44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0877" h="449748">
                  <a:moveTo>
                    <a:pt x="832" y="18919"/>
                  </a:moveTo>
                  <a:lnTo>
                    <a:pt x="154772" y="441501"/>
                  </a:lnTo>
                  <a:cubicBezTo>
                    <a:pt x="158395" y="451764"/>
                    <a:pt x="171978" y="454178"/>
                    <a:pt x="178920" y="445727"/>
                  </a:cubicBezTo>
                  <a:lnTo>
                    <a:pt x="467785" y="101020"/>
                  </a:lnTo>
                  <a:cubicBezTo>
                    <a:pt x="474728" y="92569"/>
                    <a:pt x="470200" y="79891"/>
                    <a:pt x="459334" y="78080"/>
                  </a:cubicBezTo>
                  <a:lnTo>
                    <a:pt x="16528" y="204"/>
                  </a:lnTo>
                  <a:cubicBezTo>
                    <a:pt x="5963" y="-1607"/>
                    <a:pt x="-2790" y="8958"/>
                    <a:pt x="832" y="18919"/>
                  </a:cubicBez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D4814D0-2BE4-491E-9760-50A782FBD56C}"/>
                </a:ext>
              </a:extLst>
            </p:cNvPr>
            <p:cNvSpPr/>
            <p:nvPr/>
          </p:nvSpPr>
          <p:spPr>
            <a:xfrm>
              <a:off x="8861043" y="3301851"/>
              <a:ext cx="507099" cy="482951"/>
            </a:xfrm>
            <a:custGeom>
              <a:avLst/>
              <a:gdLst>
                <a:gd name="connsiteX0" fmla="*/ 501062 w 507098"/>
                <a:gd name="connsiteY0" fmla="*/ 443711 h 482951"/>
                <a:gd name="connsiteX1" fmla="*/ 427110 w 507098"/>
                <a:gd name="connsiteY1" fmla="*/ 479933 h 482951"/>
                <a:gd name="connsiteX2" fmla="*/ 150319 w 507098"/>
                <a:gd name="connsiteY2" fmla="*/ 478122 h 482951"/>
                <a:gd name="connsiteX3" fmla="*/ 40749 w 507098"/>
                <a:gd name="connsiteY3" fmla="*/ 392096 h 482951"/>
                <a:gd name="connsiteX4" fmla="*/ 0 w 507098"/>
                <a:gd name="connsiteY4" fmla="*/ 236948 h 482951"/>
                <a:gd name="connsiteX5" fmla="*/ 302 w 507098"/>
                <a:gd name="connsiteY5" fmla="*/ 0 h 482951"/>
                <a:gd name="connsiteX6" fmla="*/ 191671 w 507098"/>
                <a:gd name="connsiteY6" fmla="*/ 118323 h 482951"/>
                <a:gd name="connsiteX7" fmla="*/ 491101 w 507098"/>
                <a:gd name="connsiteY7" fmla="*/ 247211 h 482951"/>
                <a:gd name="connsiteX8" fmla="*/ 504382 w 507098"/>
                <a:gd name="connsiteY8" fmla="*/ 265020 h 482951"/>
                <a:gd name="connsiteX9" fmla="*/ 509514 w 507098"/>
                <a:gd name="connsiteY9" fmla="*/ 427110 h 482951"/>
                <a:gd name="connsiteX10" fmla="*/ 501062 w 507098"/>
                <a:gd name="connsiteY10" fmla="*/ 443711 h 48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7098" h="482951">
                  <a:moveTo>
                    <a:pt x="501062" y="443711"/>
                  </a:moveTo>
                  <a:cubicBezTo>
                    <a:pt x="480838" y="464841"/>
                    <a:pt x="455785" y="477518"/>
                    <a:pt x="427110" y="479933"/>
                  </a:cubicBezTo>
                  <a:cubicBezTo>
                    <a:pt x="344405" y="486875"/>
                    <a:pt x="159676" y="480537"/>
                    <a:pt x="150319" y="478122"/>
                  </a:cubicBezTo>
                  <a:cubicBezTo>
                    <a:pt x="101420" y="465143"/>
                    <a:pt x="66406" y="434354"/>
                    <a:pt x="40749" y="392096"/>
                  </a:cubicBezTo>
                  <a:cubicBezTo>
                    <a:pt x="11772" y="344405"/>
                    <a:pt x="0" y="292186"/>
                    <a:pt x="0" y="236948"/>
                  </a:cubicBezTo>
                  <a:cubicBezTo>
                    <a:pt x="0" y="157865"/>
                    <a:pt x="0" y="79083"/>
                    <a:pt x="302" y="0"/>
                  </a:cubicBezTo>
                  <a:cubicBezTo>
                    <a:pt x="24751" y="13583"/>
                    <a:pt x="143074" y="91459"/>
                    <a:pt x="191671" y="118323"/>
                  </a:cubicBezTo>
                  <a:cubicBezTo>
                    <a:pt x="287356" y="171146"/>
                    <a:pt x="387267" y="214008"/>
                    <a:pt x="491101" y="247211"/>
                  </a:cubicBezTo>
                  <a:cubicBezTo>
                    <a:pt x="500760" y="250229"/>
                    <a:pt x="504684" y="254455"/>
                    <a:pt x="504382" y="265020"/>
                  </a:cubicBezTo>
                  <a:cubicBezTo>
                    <a:pt x="503477" y="296110"/>
                    <a:pt x="509514" y="399642"/>
                    <a:pt x="509514" y="427110"/>
                  </a:cubicBezTo>
                  <a:cubicBezTo>
                    <a:pt x="507099" y="443108"/>
                    <a:pt x="501968" y="440391"/>
                    <a:pt x="501062" y="443711"/>
                  </a:cubicBez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332563C-B8BF-4ABD-A798-054AA7B720A6}"/>
                </a:ext>
              </a:extLst>
            </p:cNvPr>
            <p:cNvSpPr/>
            <p:nvPr/>
          </p:nvSpPr>
          <p:spPr>
            <a:xfrm>
              <a:off x="10179802" y="3580672"/>
              <a:ext cx="250531" cy="172051"/>
            </a:xfrm>
            <a:custGeom>
              <a:avLst/>
              <a:gdLst>
                <a:gd name="connsiteX0" fmla="*/ 167222 w 250530"/>
                <a:gd name="connsiteY0" fmla="*/ 174851 h 172051"/>
                <a:gd name="connsiteX1" fmla="*/ 49804 w 250530"/>
                <a:gd name="connsiteY1" fmla="*/ 119312 h 172051"/>
                <a:gd name="connsiteX2" fmla="*/ 0 w 250530"/>
                <a:gd name="connsiteY2" fmla="*/ 37210 h 172051"/>
                <a:gd name="connsiteX3" fmla="*/ 218536 w 250530"/>
                <a:gd name="connsiteY3" fmla="*/ 989 h 172051"/>
                <a:gd name="connsiteX4" fmla="*/ 229402 w 250530"/>
                <a:gd name="connsiteY4" fmla="*/ 9139 h 172051"/>
                <a:gd name="connsiteX5" fmla="*/ 252040 w 250530"/>
                <a:gd name="connsiteY5" fmla="*/ 154930 h 172051"/>
                <a:gd name="connsiteX6" fmla="*/ 241778 w 250530"/>
                <a:gd name="connsiteY6" fmla="*/ 168211 h 172051"/>
                <a:gd name="connsiteX7" fmla="*/ 167222 w 250530"/>
                <a:gd name="connsiteY7" fmla="*/ 174851 h 17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0530" h="172051">
                  <a:moveTo>
                    <a:pt x="167222" y="174851"/>
                  </a:moveTo>
                  <a:cubicBezTo>
                    <a:pt x="118927" y="174248"/>
                    <a:pt x="79083" y="153119"/>
                    <a:pt x="49804" y="119312"/>
                  </a:cubicBezTo>
                  <a:cubicBezTo>
                    <a:pt x="43466" y="111766"/>
                    <a:pt x="11772" y="65282"/>
                    <a:pt x="0" y="37210"/>
                  </a:cubicBezTo>
                  <a:cubicBezTo>
                    <a:pt x="49503" y="28759"/>
                    <a:pt x="196199" y="7026"/>
                    <a:pt x="218536" y="989"/>
                  </a:cubicBezTo>
                  <a:cubicBezTo>
                    <a:pt x="229402" y="-2030"/>
                    <a:pt x="228195" y="2196"/>
                    <a:pt x="229402" y="9139"/>
                  </a:cubicBezTo>
                  <a:cubicBezTo>
                    <a:pt x="231213" y="32984"/>
                    <a:pt x="246003" y="127160"/>
                    <a:pt x="252040" y="154930"/>
                  </a:cubicBezTo>
                  <a:cubicBezTo>
                    <a:pt x="254153" y="164890"/>
                    <a:pt x="254153" y="164890"/>
                    <a:pt x="241778" y="168211"/>
                  </a:cubicBezTo>
                  <a:cubicBezTo>
                    <a:pt x="219743" y="172738"/>
                    <a:pt x="185936" y="174851"/>
                    <a:pt x="167222" y="174851"/>
                  </a:cubicBez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6C19290-4209-4E98-A496-4B8AA523A3F3}"/>
                </a:ext>
              </a:extLst>
            </p:cNvPr>
            <p:cNvSpPr/>
            <p:nvPr/>
          </p:nvSpPr>
          <p:spPr>
            <a:xfrm>
              <a:off x="8279581" y="782721"/>
              <a:ext cx="3299161" cy="3145220"/>
            </a:xfrm>
            <a:custGeom>
              <a:avLst/>
              <a:gdLst>
                <a:gd name="connsiteX0" fmla="*/ 3299874 w 3299160"/>
                <a:gd name="connsiteY0" fmla="*/ 1364273 h 3145220"/>
                <a:gd name="connsiteX1" fmla="*/ 3266068 w 3299160"/>
                <a:gd name="connsiteY1" fmla="*/ 1133060 h 3145220"/>
                <a:gd name="connsiteX2" fmla="*/ 3247655 w 3299160"/>
                <a:gd name="connsiteY2" fmla="*/ 1064843 h 3145220"/>
                <a:gd name="connsiteX3" fmla="*/ 3132049 w 3299160"/>
                <a:gd name="connsiteY3" fmla="*/ 794994 h 3145220"/>
                <a:gd name="connsiteX4" fmla="*/ 2821149 w 3299160"/>
                <a:gd name="connsiteY4" fmla="*/ 417085 h 3145220"/>
                <a:gd name="connsiteX5" fmla="*/ 2482781 w 3299160"/>
                <a:gd name="connsiteY5" fmla="*/ 189796 h 3145220"/>
                <a:gd name="connsiteX6" fmla="*/ 1761675 w 3299160"/>
                <a:gd name="connsiteY6" fmla="*/ 238 h 3145220"/>
                <a:gd name="connsiteX7" fmla="*/ 1078298 w 3299160"/>
                <a:gd name="connsiteY7" fmla="*/ 82339 h 3145220"/>
                <a:gd name="connsiteX8" fmla="*/ 761664 w 3299160"/>
                <a:gd name="connsiteY8" fmla="*/ 219075 h 3145220"/>
                <a:gd name="connsiteX9" fmla="*/ 514453 w 3299160"/>
                <a:gd name="connsiteY9" fmla="*/ 386297 h 3145220"/>
                <a:gd name="connsiteX10" fmla="*/ 133525 w 3299160"/>
                <a:gd name="connsiteY10" fmla="*/ 860495 h 3145220"/>
                <a:gd name="connsiteX11" fmla="*/ 9769 w 3299160"/>
                <a:gd name="connsiteY11" fmla="*/ 1271607 h 3145220"/>
                <a:gd name="connsiteX12" fmla="*/ 114207 w 3299160"/>
                <a:gd name="connsiteY12" fmla="*/ 1955587 h 3145220"/>
                <a:gd name="connsiteX13" fmla="*/ 155560 w 3299160"/>
                <a:gd name="connsiteY13" fmla="*/ 2039198 h 3145220"/>
                <a:gd name="connsiteX14" fmla="*/ 387376 w 3299160"/>
                <a:gd name="connsiteY14" fmla="*/ 2353116 h 3145220"/>
                <a:gd name="connsiteX15" fmla="*/ 596555 w 3299160"/>
                <a:gd name="connsiteY15" fmla="*/ 2532110 h 3145220"/>
                <a:gd name="connsiteX16" fmla="*/ 913793 w 3299160"/>
                <a:gd name="connsiteY16" fmla="*/ 2711405 h 3145220"/>
                <a:gd name="connsiteX17" fmla="*/ 1064715 w 3299160"/>
                <a:gd name="connsiteY17" fmla="*/ 2768756 h 3145220"/>
                <a:gd name="connsiteX18" fmla="*/ 1081015 w 3299160"/>
                <a:gd name="connsiteY18" fmla="*/ 2786867 h 3145220"/>
                <a:gd name="connsiteX19" fmla="*/ 1093693 w 3299160"/>
                <a:gd name="connsiteY19" fmla="*/ 2984877 h 3145220"/>
                <a:gd name="connsiteX20" fmla="*/ 1139573 w 3299160"/>
                <a:gd name="connsiteY20" fmla="*/ 3077543 h 3145220"/>
                <a:gd name="connsiteX21" fmla="*/ 1278421 w 3299160"/>
                <a:gd name="connsiteY21" fmla="*/ 3145760 h 3145220"/>
                <a:gd name="connsiteX22" fmla="*/ 1497259 w 3299160"/>
                <a:gd name="connsiteY22" fmla="*/ 3145458 h 3145220"/>
                <a:gd name="connsiteX23" fmla="*/ 1579059 w 3299160"/>
                <a:gd name="connsiteY23" fmla="*/ 3119499 h 3145220"/>
                <a:gd name="connsiteX24" fmla="*/ 1672932 w 3299160"/>
                <a:gd name="connsiteY24" fmla="*/ 2969482 h 3145220"/>
                <a:gd name="connsiteX25" fmla="*/ 1679271 w 3299160"/>
                <a:gd name="connsiteY25" fmla="*/ 2879533 h 3145220"/>
                <a:gd name="connsiteX26" fmla="*/ 1694665 w 3299160"/>
                <a:gd name="connsiteY26" fmla="*/ 2862026 h 3145220"/>
                <a:gd name="connsiteX27" fmla="*/ 2105475 w 3299160"/>
                <a:gd name="connsiteY27" fmla="*/ 2807392 h 3145220"/>
                <a:gd name="connsiteX28" fmla="*/ 2125095 w 3299160"/>
                <a:gd name="connsiteY28" fmla="*/ 2823088 h 3145220"/>
                <a:gd name="connsiteX29" fmla="*/ 2179729 w 3299160"/>
                <a:gd name="connsiteY29" fmla="*/ 3065469 h 3145220"/>
                <a:gd name="connsiteX30" fmla="*/ 2323407 w 3299160"/>
                <a:gd name="connsiteY30" fmla="*/ 3145760 h 3145220"/>
                <a:gd name="connsiteX31" fmla="*/ 2530171 w 3299160"/>
                <a:gd name="connsiteY31" fmla="*/ 3145458 h 3145220"/>
                <a:gd name="connsiteX32" fmla="*/ 2648494 w 3299160"/>
                <a:gd name="connsiteY32" fmla="*/ 3087202 h 3145220"/>
                <a:gd name="connsiteX33" fmla="*/ 2720031 w 3299160"/>
                <a:gd name="connsiteY33" fmla="*/ 2883155 h 3145220"/>
                <a:gd name="connsiteX34" fmla="*/ 2720333 w 3299160"/>
                <a:gd name="connsiteY34" fmla="*/ 2543882 h 3145220"/>
                <a:gd name="connsiteX35" fmla="*/ 2736330 w 3299160"/>
                <a:gd name="connsiteY35" fmla="*/ 2508868 h 3145220"/>
                <a:gd name="connsiteX36" fmla="*/ 2934039 w 3299160"/>
                <a:gd name="connsiteY36" fmla="*/ 2330176 h 3145220"/>
                <a:gd name="connsiteX37" fmla="*/ 3084055 w 3299160"/>
                <a:gd name="connsiteY37" fmla="*/ 2139712 h 3145220"/>
                <a:gd name="connsiteX38" fmla="*/ 3255805 w 3299160"/>
                <a:gd name="connsiteY38" fmla="*/ 1760897 h 3145220"/>
                <a:gd name="connsiteX39" fmla="*/ 3299874 w 3299160"/>
                <a:gd name="connsiteY39" fmla="*/ 1364273 h 314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99160" h="3145220">
                  <a:moveTo>
                    <a:pt x="3299874" y="1364273"/>
                  </a:moveTo>
                  <a:cubicBezTo>
                    <a:pt x="3292026" y="1243837"/>
                    <a:pt x="3270596" y="1153284"/>
                    <a:pt x="3266068" y="1133060"/>
                  </a:cubicBezTo>
                  <a:cubicBezTo>
                    <a:pt x="3260333" y="1110120"/>
                    <a:pt x="3254296" y="1087482"/>
                    <a:pt x="3247655" y="1064843"/>
                  </a:cubicBezTo>
                  <a:cubicBezTo>
                    <a:pt x="3218678" y="970668"/>
                    <a:pt x="3180344" y="880718"/>
                    <a:pt x="3132049" y="794994"/>
                  </a:cubicBezTo>
                  <a:cubicBezTo>
                    <a:pt x="3050853" y="650713"/>
                    <a:pt x="2945207" y="526051"/>
                    <a:pt x="2821149" y="417085"/>
                  </a:cubicBezTo>
                  <a:cubicBezTo>
                    <a:pt x="2718220" y="326834"/>
                    <a:pt x="2602312" y="256202"/>
                    <a:pt x="2482781" y="189796"/>
                  </a:cubicBezTo>
                  <a:cubicBezTo>
                    <a:pt x="2184257" y="24385"/>
                    <a:pt x="1826873" y="1445"/>
                    <a:pt x="1761675" y="238"/>
                  </a:cubicBezTo>
                  <a:cubicBezTo>
                    <a:pt x="1650898" y="-1271"/>
                    <a:pt x="1319472" y="2049"/>
                    <a:pt x="1078298" y="82339"/>
                  </a:cubicBezTo>
                  <a:cubicBezTo>
                    <a:pt x="968729" y="118863"/>
                    <a:pt x="862781" y="163234"/>
                    <a:pt x="761664" y="219075"/>
                  </a:cubicBezTo>
                  <a:cubicBezTo>
                    <a:pt x="674430" y="267370"/>
                    <a:pt x="594140" y="325928"/>
                    <a:pt x="514453" y="386297"/>
                  </a:cubicBezTo>
                  <a:cubicBezTo>
                    <a:pt x="324593" y="529975"/>
                    <a:pt x="179104" y="753340"/>
                    <a:pt x="133525" y="860495"/>
                  </a:cubicBezTo>
                  <a:cubicBezTo>
                    <a:pt x="39953" y="1080238"/>
                    <a:pt x="13995" y="1186185"/>
                    <a:pt x="9769" y="1271607"/>
                  </a:cubicBezTo>
                  <a:cubicBezTo>
                    <a:pt x="-13473" y="1420114"/>
                    <a:pt x="-1399" y="1658572"/>
                    <a:pt x="114207" y="1955587"/>
                  </a:cubicBezTo>
                  <a:cubicBezTo>
                    <a:pt x="125375" y="1984564"/>
                    <a:pt x="140467" y="2012032"/>
                    <a:pt x="155560" y="2039198"/>
                  </a:cubicBezTo>
                  <a:cubicBezTo>
                    <a:pt x="218343" y="2154804"/>
                    <a:pt x="296219" y="2258941"/>
                    <a:pt x="387376" y="2353116"/>
                  </a:cubicBezTo>
                  <a:cubicBezTo>
                    <a:pt x="447141" y="2414994"/>
                    <a:pt x="591423" y="2528488"/>
                    <a:pt x="596555" y="2532110"/>
                  </a:cubicBezTo>
                  <a:cubicBezTo>
                    <a:pt x="696163" y="2602741"/>
                    <a:pt x="801809" y="2662809"/>
                    <a:pt x="913793" y="2711405"/>
                  </a:cubicBezTo>
                  <a:cubicBezTo>
                    <a:pt x="963296" y="2732836"/>
                    <a:pt x="1013402" y="2752154"/>
                    <a:pt x="1064715" y="2768756"/>
                  </a:cubicBezTo>
                  <a:cubicBezTo>
                    <a:pt x="1073771" y="2771774"/>
                    <a:pt x="1081619" y="2775095"/>
                    <a:pt x="1081015" y="2786867"/>
                  </a:cubicBezTo>
                  <a:cubicBezTo>
                    <a:pt x="1078902" y="2846028"/>
                    <a:pt x="1091580" y="2977029"/>
                    <a:pt x="1093693" y="2984877"/>
                  </a:cubicBezTo>
                  <a:cubicBezTo>
                    <a:pt x="1103050" y="3018683"/>
                    <a:pt x="1117236" y="3050075"/>
                    <a:pt x="1139573" y="3077543"/>
                  </a:cubicBezTo>
                  <a:cubicBezTo>
                    <a:pt x="1175191" y="3121612"/>
                    <a:pt x="1218958" y="3147571"/>
                    <a:pt x="1278421" y="3145760"/>
                  </a:cubicBezTo>
                  <a:cubicBezTo>
                    <a:pt x="1351166" y="3143647"/>
                    <a:pt x="1424212" y="3145156"/>
                    <a:pt x="1497259" y="3145458"/>
                  </a:cubicBezTo>
                  <a:cubicBezTo>
                    <a:pt x="1527443" y="3145458"/>
                    <a:pt x="1554609" y="3137006"/>
                    <a:pt x="1579059" y="3119499"/>
                  </a:cubicBezTo>
                  <a:cubicBezTo>
                    <a:pt x="1631278" y="3082372"/>
                    <a:pt x="1658444" y="3030153"/>
                    <a:pt x="1672932" y="2969482"/>
                  </a:cubicBezTo>
                  <a:cubicBezTo>
                    <a:pt x="1680177" y="2939902"/>
                    <a:pt x="1679271" y="2909717"/>
                    <a:pt x="1679271" y="2879533"/>
                  </a:cubicBezTo>
                  <a:cubicBezTo>
                    <a:pt x="1679271" y="2868968"/>
                    <a:pt x="1682289" y="2861724"/>
                    <a:pt x="1694665" y="2862026"/>
                  </a:cubicBezTo>
                  <a:cubicBezTo>
                    <a:pt x="1718813" y="2862630"/>
                    <a:pt x="2039673" y="2823993"/>
                    <a:pt x="2105475" y="2807392"/>
                  </a:cubicBezTo>
                  <a:cubicBezTo>
                    <a:pt x="2123888" y="2802562"/>
                    <a:pt x="2122379" y="2804072"/>
                    <a:pt x="2125095" y="2823088"/>
                  </a:cubicBezTo>
                  <a:cubicBezTo>
                    <a:pt x="2137773" y="2913943"/>
                    <a:pt x="2164637" y="3043434"/>
                    <a:pt x="2179729" y="3065469"/>
                  </a:cubicBezTo>
                  <a:cubicBezTo>
                    <a:pt x="2214139" y="3115575"/>
                    <a:pt x="2257605" y="3148476"/>
                    <a:pt x="2323407" y="3145760"/>
                  </a:cubicBezTo>
                  <a:cubicBezTo>
                    <a:pt x="2392228" y="3143043"/>
                    <a:pt x="2461048" y="3143949"/>
                    <a:pt x="2530171" y="3145458"/>
                  </a:cubicBezTo>
                  <a:cubicBezTo>
                    <a:pt x="2580881" y="3146665"/>
                    <a:pt x="2618611" y="3124027"/>
                    <a:pt x="2648494" y="3087202"/>
                  </a:cubicBezTo>
                  <a:cubicBezTo>
                    <a:pt x="2696789" y="3028342"/>
                    <a:pt x="2719125" y="2958616"/>
                    <a:pt x="2720031" y="2883155"/>
                  </a:cubicBezTo>
                  <a:cubicBezTo>
                    <a:pt x="2721540" y="2769963"/>
                    <a:pt x="2720635" y="2656772"/>
                    <a:pt x="2720333" y="2543882"/>
                  </a:cubicBezTo>
                  <a:cubicBezTo>
                    <a:pt x="2720333" y="2529393"/>
                    <a:pt x="2724257" y="2518225"/>
                    <a:pt x="2736330" y="2508868"/>
                  </a:cubicBezTo>
                  <a:cubicBezTo>
                    <a:pt x="2807264" y="2454838"/>
                    <a:pt x="2873670" y="2395978"/>
                    <a:pt x="2934039" y="2330176"/>
                  </a:cubicBezTo>
                  <a:cubicBezTo>
                    <a:pt x="2988974" y="2270411"/>
                    <a:pt x="3039684" y="2207325"/>
                    <a:pt x="3084055" y="2139712"/>
                  </a:cubicBezTo>
                  <a:cubicBezTo>
                    <a:pt x="3161026" y="2022596"/>
                    <a:pt x="3223810" y="1897633"/>
                    <a:pt x="3255805" y="1760897"/>
                  </a:cubicBezTo>
                  <a:cubicBezTo>
                    <a:pt x="3299874" y="1572244"/>
                    <a:pt x="3305308" y="1453619"/>
                    <a:pt x="3299874" y="1364273"/>
                  </a:cubicBezTo>
                  <a:close/>
                </a:path>
              </a:pathLst>
            </a:custGeom>
            <a:solidFill>
              <a:schemeClr val="accent1"/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C6093D3-670C-4C7F-A875-430D936F95A1}"/>
                </a:ext>
              </a:extLst>
            </p:cNvPr>
            <p:cNvSpPr/>
            <p:nvPr/>
          </p:nvSpPr>
          <p:spPr>
            <a:xfrm>
              <a:off x="9340503" y="838724"/>
              <a:ext cx="1177194" cy="211291"/>
            </a:xfrm>
            <a:custGeom>
              <a:avLst/>
              <a:gdLst>
                <a:gd name="connsiteX0" fmla="*/ 1125146 w 1177193"/>
                <a:gd name="connsiteY0" fmla="*/ 66482 h 211291"/>
                <a:gd name="connsiteX1" fmla="*/ 891820 w 1177193"/>
                <a:gd name="connsiteY1" fmla="*/ 17281 h 211291"/>
                <a:gd name="connsiteX2" fmla="*/ 391663 w 1177193"/>
                <a:gd name="connsiteY2" fmla="*/ 15772 h 211291"/>
                <a:gd name="connsiteX3" fmla="*/ 148980 w 1177193"/>
                <a:gd name="connsiteY3" fmla="*/ 63765 h 211291"/>
                <a:gd name="connsiteX4" fmla="*/ 29148 w 1177193"/>
                <a:gd name="connsiteY4" fmla="*/ 103609 h 211291"/>
                <a:gd name="connsiteX5" fmla="*/ 12245 w 1177193"/>
                <a:gd name="connsiteY5" fmla="*/ 187220 h 211291"/>
                <a:gd name="connsiteX6" fmla="*/ 78349 w 1177193"/>
                <a:gd name="connsiteY6" fmla="*/ 208953 h 211291"/>
                <a:gd name="connsiteX7" fmla="*/ 344576 w 1177193"/>
                <a:gd name="connsiteY7" fmla="*/ 147075 h 211291"/>
                <a:gd name="connsiteX8" fmla="*/ 885481 w 1177193"/>
                <a:gd name="connsiteY8" fmla="*/ 146773 h 211291"/>
                <a:gd name="connsiteX9" fmla="*/ 1102205 w 1177193"/>
                <a:gd name="connsiteY9" fmla="*/ 197483 h 211291"/>
                <a:gd name="connsiteX10" fmla="*/ 1165895 w 1177193"/>
                <a:gd name="connsiteY10" fmla="*/ 172429 h 211291"/>
                <a:gd name="connsiteX11" fmla="*/ 1165895 w 1177193"/>
                <a:gd name="connsiteY11" fmla="*/ 172429 h 211291"/>
                <a:gd name="connsiteX12" fmla="*/ 1125146 w 1177193"/>
                <a:gd name="connsiteY12" fmla="*/ 66482 h 2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7193" h="211291">
                  <a:moveTo>
                    <a:pt x="1125146" y="66482"/>
                  </a:moveTo>
                  <a:cubicBezTo>
                    <a:pt x="1048175" y="45655"/>
                    <a:pt x="970903" y="28148"/>
                    <a:pt x="891820" y="17281"/>
                  </a:cubicBezTo>
                  <a:cubicBezTo>
                    <a:pt x="723089" y="-5961"/>
                    <a:pt x="560093" y="-5055"/>
                    <a:pt x="391663" y="15772"/>
                  </a:cubicBezTo>
                  <a:cubicBezTo>
                    <a:pt x="309863" y="26035"/>
                    <a:pt x="228667" y="42033"/>
                    <a:pt x="148980" y="63765"/>
                  </a:cubicBezTo>
                  <a:cubicBezTo>
                    <a:pt x="108231" y="74934"/>
                    <a:pt x="67482" y="85498"/>
                    <a:pt x="29148" y="103609"/>
                  </a:cubicBezTo>
                  <a:cubicBezTo>
                    <a:pt x="-1338" y="117796"/>
                    <a:pt x="-9488" y="162167"/>
                    <a:pt x="12245" y="187220"/>
                  </a:cubicBezTo>
                  <a:cubicBezTo>
                    <a:pt x="21904" y="208651"/>
                    <a:pt x="54503" y="216499"/>
                    <a:pt x="78349" y="208953"/>
                  </a:cubicBezTo>
                  <a:cubicBezTo>
                    <a:pt x="165280" y="180579"/>
                    <a:pt x="254626" y="162770"/>
                    <a:pt x="344576" y="147075"/>
                  </a:cubicBezTo>
                  <a:cubicBezTo>
                    <a:pt x="536549" y="113872"/>
                    <a:pt x="711618" y="115683"/>
                    <a:pt x="885481" y="146773"/>
                  </a:cubicBezTo>
                  <a:cubicBezTo>
                    <a:pt x="958527" y="159752"/>
                    <a:pt x="1030970" y="175448"/>
                    <a:pt x="1102205" y="197483"/>
                  </a:cubicBezTo>
                  <a:cubicBezTo>
                    <a:pt x="1126957" y="205029"/>
                    <a:pt x="1152010" y="194464"/>
                    <a:pt x="1165895" y="172429"/>
                  </a:cubicBezTo>
                  <a:cubicBezTo>
                    <a:pt x="1165895" y="172429"/>
                    <a:pt x="1165895" y="172429"/>
                    <a:pt x="1165895" y="172429"/>
                  </a:cubicBezTo>
                  <a:cubicBezTo>
                    <a:pt x="1193061" y="130473"/>
                    <a:pt x="1173139" y="79763"/>
                    <a:pt x="1125146" y="66482"/>
                  </a:cubicBez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59FE5C0-3B8C-4083-AA7E-56A73DDF96CD}"/>
                </a:ext>
              </a:extLst>
            </p:cNvPr>
            <p:cNvSpPr/>
            <p:nvPr/>
          </p:nvSpPr>
          <p:spPr>
            <a:xfrm>
              <a:off x="9423065" y="1409087"/>
              <a:ext cx="470877" cy="443711"/>
            </a:xfrm>
            <a:custGeom>
              <a:avLst/>
              <a:gdLst>
                <a:gd name="connsiteX0" fmla="*/ 457307 w 470877"/>
                <a:gd name="connsiteY0" fmla="*/ 199 h 443711"/>
                <a:gd name="connsiteX1" fmla="*/ 12086 w 470877"/>
                <a:gd name="connsiteY1" fmla="*/ 64190 h 443711"/>
                <a:gd name="connsiteX2" fmla="*/ 3031 w 470877"/>
                <a:gd name="connsiteY2" fmla="*/ 86829 h 443711"/>
                <a:gd name="connsiteX3" fmla="*/ 281030 w 470877"/>
                <a:gd name="connsiteY3" fmla="*/ 440289 h 443711"/>
                <a:gd name="connsiteX4" fmla="*/ 305177 w 470877"/>
                <a:gd name="connsiteY4" fmla="*/ 436667 h 443711"/>
                <a:gd name="connsiteX5" fmla="*/ 472399 w 470877"/>
                <a:gd name="connsiteY5" fmla="*/ 19215 h 443711"/>
                <a:gd name="connsiteX6" fmla="*/ 457307 w 470877"/>
                <a:gd name="connsiteY6" fmla="*/ 199 h 44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0877" h="443711">
                  <a:moveTo>
                    <a:pt x="457307" y="199"/>
                  </a:moveTo>
                  <a:lnTo>
                    <a:pt x="12086" y="64190"/>
                  </a:lnTo>
                  <a:cubicBezTo>
                    <a:pt x="1220" y="65700"/>
                    <a:pt x="-3610" y="78377"/>
                    <a:pt x="3031" y="86829"/>
                  </a:cubicBezTo>
                  <a:lnTo>
                    <a:pt x="281030" y="440289"/>
                  </a:lnTo>
                  <a:cubicBezTo>
                    <a:pt x="287670" y="448740"/>
                    <a:pt x="301253" y="446929"/>
                    <a:pt x="305177" y="436667"/>
                  </a:cubicBezTo>
                  <a:lnTo>
                    <a:pt x="472399" y="19215"/>
                  </a:lnTo>
                  <a:cubicBezTo>
                    <a:pt x="476625" y="9255"/>
                    <a:pt x="468173" y="-1612"/>
                    <a:pt x="457307" y="199"/>
                  </a:cubicBez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8BBDE86-00FC-41C3-9F53-B5914739D1B1}"/>
                </a:ext>
              </a:extLst>
            </p:cNvPr>
            <p:cNvSpPr/>
            <p:nvPr/>
          </p:nvSpPr>
          <p:spPr>
            <a:xfrm>
              <a:off x="8155074" y="1930568"/>
              <a:ext cx="923644" cy="839128"/>
            </a:xfrm>
            <a:custGeom>
              <a:avLst/>
              <a:gdLst>
                <a:gd name="connsiteX0" fmla="*/ 2370 w 923644"/>
                <a:gd name="connsiteY0" fmla="*/ 374895 h 839127"/>
                <a:gd name="connsiteX1" fmla="*/ 80850 w 923644"/>
                <a:gd name="connsiteY1" fmla="*/ 182318 h 839127"/>
                <a:gd name="connsiteX2" fmla="*/ 135182 w 923644"/>
                <a:gd name="connsiteY2" fmla="*/ 124364 h 839127"/>
                <a:gd name="connsiteX3" fmla="*/ 379072 w 923644"/>
                <a:gd name="connsiteY3" fmla="*/ 7248 h 839127"/>
                <a:gd name="connsiteX4" fmla="*/ 740380 w 923644"/>
                <a:gd name="connsiteY4" fmla="*/ 84521 h 839127"/>
                <a:gd name="connsiteX5" fmla="*/ 919072 w 923644"/>
                <a:gd name="connsiteY5" fmla="*/ 354068 h 839127"/>
                <a:gd name="connsiteX6" fmla="*/ 861722 w 923644"/>
                <a:gd name="connsiteY6" fmla="*/ 631161 h 839127"/>
                <a:gd name="connsiteX7" fmla="*/ 557462 w 923644"/>
                <a:gd name="connsiteY7" fmla="*/ 830982 h 839127"/>
                <a:gd name="connsiteX8" fmla="*/ 434913 w 923644"/>
                <a:gd name="connsiteY8" fmla="*/ 839736 h 839127"/>
                <a:gd name="connsiteX9" fmla="*/ 234489 w 923644"/>
                <a:gd name="connsiteY9" fmla="*/ 786007 h 839127"/>
                <a:gd name="connsiteX10" fmla="*/ 109223 w 923644"/>
                <a:gd name="connsiteY10" fmla="*/ 691228 h 839127"/>
                <a:gd name="connsiteX11" fmla="*/ 5389 w 923644"/>
                <a:gd name="connsiteY11" fmla="*/ 480541 h 839127"/>
                <a:gd name="connsiteX12" fmla="*/ 2370 w 923644"/>
                <a:gd name="connsiteY12" fmla="*/ 374895 h 83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3644" h="839127">
                  <a:moveTo>
                    <a:pt x="2370" y="374895"/>
                  </a:moveTo>
                  <a:cubicBezTo>
                    <a:pt x="12029" y="303962"/>
                    <a:pt x="37384" y="239669"/>
                    <a:pt x="80850" y="182318"/>
                  </a:cubicBezTo>
                  <a:cubicBezTo>
                    <a:pt x="96848" y="161189"/>
                    <a:pt x="114958" y="141569"/>
                    <a:pt x="135182" y="124364"/>
                  </a:cubicBezTo>
                  <a:cubicBezTo>
                    <a:pt x="203399" y="58562"/>
                    <a:pt x="286708" y="21737"/>
                    <a:pt x="379072" y="7248"/>
                  </a:cubicBezTo>
                  <a:cubicBezTo>
                    <a:pt x="508865" y="-13579"/>
                    <a:pt x="630811" y="9965"/>
                    <a:pt x="740380" y="84521"/>
                  </a:cubicBezTo>
                  <a:cubicBezTo>
                    <a:pt x="836367" y="149719"/>
                    <a:pt x="898245" y="239367"/>
                    <a:pt x="919072" y="354068"/>
                  </a:cubicBezTo>
                  <a:cubicBezTo>
                    <a:pt x="936881" y="453375"/>
                    <a:pt x="916959" y="546645"/>
                    <a:pt x="861722" y="631161"/>
                  </a:cubicBezTo>
                  <a:cubicBezTo>
                    <a:pt x="789581" y="741636"/>
                    <a:pt x="685746" y="805024"/>
                    <a:pt x="557462" y="830982"/>
                  </a:cubicBezTo>
                  <a:cubicBezTo>
                    <a:pt x="517015" y="839132"/>
                    <a:pt x="475964" y="842452"/>
                    <a:pt x="434913" y="839736"/>
                  </a:cubicBezTo>
                  <a:cubicBezTo>
                    <a:pt x="364584" y="835208"/>
                    <a:pt x="297574" y="817701"/>
                    <a:pt x="234489" y="786007"/>
                  </a:cubicBezTo>
                  <a:cubicBezTo>
                    <a:pt x="188306" y="760351"/>
                    <a:pt x="145143" y="730468"/>
                    <a:pt x="109223" y="691228"/>
                  </a:cubicBezTo>
                  <a:cubicBezTo>
                    <a:pt x="53986" y="631161"/>
                    <a:pt x="20481" y="561435"/>
                    <a:pt x="5389" y="480541"/>
                  </a:cubicBezTo>
                  <a:cubicBezTo>
                    <a:pt x="1465" y="460619"/>
                    <a:pt x="-2761" y="404778"/>
                    <a:pt x="2370" y="374895"/>
                  </a:cubicBez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F149499-C82D-4B66-858F-937CFE218E5D}"/>
                </a:ext>
              </a:extLst>
            </p:cNvPr>
            <p:cNvSpPr/>
            <p:nvPr/>
          </p:nvSpPr>
          <p:spPr>
            <a:xfrm>
              <a:off x="9349428" y="911342"/>
              <a:ext cx="1159083" cy="138848"/>
            </a:xfrm>
            <a:custGeom>
              <a:avLst/>
              <a:gdLst>
                <a:gd name="connsiteX0" fmla="*/ 0 w 1159083"/>
                <a:gd name="connsiteY0" fmla="*/ 110376 h 138848"/>
                <a:gd name="connsiteX1" fmla="*/ 103533 w 1159083"/>
                <a:gd name="connsiteY1" fmla="*/ 75664 h 138848"/>
                <a:gd name="connsiteX2" fmla="*/ 306674 w 1159083"/>
                <a:gd name="connsiteY2" fmla="*/ 28576 h 138848"/>
                <a:gd name="connsiteX3" fmla="*/ 753404 w 1159083"/>
                <a:gd name="connsiteY3" fmla="*/ 5938 h 138848"/>
                <a:gd name="connsiteX4" fmla="*/ 1087244 w 1159083"/>
                <a:gd name="connsiteY4" fmla="*/ 60572 h 138848"/>
                <a:gd name="connsiteX5" fmla="*/ 1161196 w 1159083"/>
                <a:gd name="connsiteY5" fmla="*/ 92567 h 138848"/>
                <a:gd name="connsiteX6" fmla="*/ 1093281 w 1159083"/>
                <a:gd name="connsiteY6" fmla="*/ 125166 h 138848"/>
                <a:gd name="connsiteX7" fmla="*/ 876556 w 1159083"/>
                <a:gd name="connsiteY7" fmla="*/ 74457 h 138848"/>
                <a:gd name="connsiteX8" fmla="*/ 755819 w 1159083"/>
                <a:gd name="connsiteY8" fmla="*/ 59968 h 138848"/>
                <a:gd name="connsiteX9" fmla="*/ 335651 w 1159083"/>
                <a:gd name="connsiteY9" fmla="*/ 74758 h 138848"/>
                <a:gd name="connsiteX10" fmla="*/ 69424 w 1159083"/>
                <a:gd name="connsiteY10" fmla="*/ 136637 h 138848"/>
                <a:gd name="connsiteX11" fmla="*/ 0 w 1159083"/>
                <a:gd name="connsiteY11" fmla="*/ 110376 h 13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9083" h="138848">
                  <a:moveTo>
                    <a:pt x="0" y="110376"/>
                  </a:moveTo>
                  <a:cubicBezTo>
                    <a:pt x="41353" y="90756"/>
                    <a:pt x="64897" y="86530"/>
                    <a:pt x="103533" y="75664"/>
                  </a:cubicBezTo>
                  <a:cubicBezTo>
                    <a:pt x="169938" y="55139"/>
                    <a:pt x="238155" y="40348"/>
                    <a:pt x="306674" y="28576"/>
                  </a:cubicBezTo>
                  <a:cubicBezTo>
                    <a:pt x="461520" y="-2212"/>
                    <a:pt x="624516" y="-5230"/>
                    <a:pt x="753404" y="5938"/>
                  </a:cubicBezTo>
                  <a:cubicBezTo>
                    <a:pt x="873538" y="17408"/>
                    <a:pt x="977674" y="31595"/>
                    <a:pt x="1087244" y="60572"/>
                  </a:cubicBezTo>
                  <a:cubicBezTo>
                    <a:pt x="1097507" y="63288"/>
                    <a:pt x="1147915" y="82305"/>
                    <a:pt x="1161196" y="92567"/>
                  </a:cubicBezTo>
                  <a:cubicBezTo>
                    <a:pt x="1141576" y="126072"/>
                    <a:pt x="1118032" y="133014"/>
                    <a:pt x="1093281" y="125166"/>
                  </a:cubicBezTo>
                  <a:cubicBezTo>
                    <a:pt x="1022347" y="103132"/>
                    <a:pt x="950207" y="85927"/>
                    <a:pt x="876556" y="74457"/>
                  </a:cubicBezTo>
                  <a:cubicBezTo>
                    <a:pt x="836411" y="68118"/>
                    <a:pt x="795964" y="65099"/>
                    <a:pt x="755819" y="59968"/>
                  </a:cubicBezTo>
                  <a:cubicBezTo>
                    <a:pt x="645344" y="45480"/>
                    <a:pt x="536680" y="43367"/>
                    <a:pt x="335651" y="74758"/>
                  </a:cubicBezTo>
                  <a:cubicBezTo>
                    <a:pt x="245098" y="88341"/>
                    <a:pt x="156355" y="108263"/>
                    <a:pt x="69424" y="136637"/>
                  </a:cubicBezTo>
                  <a:cubicBezTo>
                    <a:pt x="40749" y="146597"/>
                    <a:pt x="9659" y="131505"/>
                    <a:pt x="0" y="11037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09904DA-1898-496F-AEC8-6C551AF07168}"/>
                </a:ext>
              </a:extLst>
            </p:cNvPr>
            <p:cNvSpPr/>
            <p:nvPr/>
          </p:nvSpPr>
          <p:spPr>
            <a:xfrm>
              <a:off x="8548535" y="2829160"/>
              <a:ext cx="335047" cy="108664"/>
            </a:xfrm>
            <a:custGeom>
              <a:avLst/>
              <a:gdLst>
                <a:gd name="connsiteX0" fmla="*/ 164604 w 335047"/>
                <a:gd name="connsiteY0" fmla="*/ 110176 h 108664"/>
                <a:gd name="connsiteX1" fmla="*/ 7042 w 335047"/>
                <a:gd name="connsiteY1" fmla="*/ 64597 h 108664"/>
                <a:gd name="connsiteX2" fmla="*/ 4023 w 335047"/>
                <a:gd name="connsiteY2" fmla="*/ 48298 h 108664"/>
                <a:gd name="connsiteX3" fmla="*/ 31491 w 335047"/>
                <a:gd name="connsiteY3" fmla="*/ 12680 h 108664"/>
                <a:gd name="connsiteX4" fmla="*/ 48696 w 335047"/>
                <a:gd name="connsiteY4" fmla="*/ 9963 h 108664"/>
                <a:gd name="connsiteX5" fmla="*/ 160982 w 335047"/>
                <a:gd name="connsiteY5" fmla="*/ 43468 h 108664"/>
                <a:gd name="connsiteX6" fmla="*/ 286550 w 335047"/>
                <a:gd name="connsiteY6" fmla="*/ 4228 h 108664"/>
                <a:gd name="connsiteX7" fmla="*/ 303151 w 335047"/>
                <a:gd name="connsiteY7" fmla="*/ 5738 h 108664"/>
                <a:gd name="connsiteX8" fmla="*/ 331826 w 335047"/>
                <a:gd name="connsiteY8" fmla="*/ 40450 h 108664"/>
                <a:gd name="connsiteX9" fmla="*/ 329412 w 335047"/>
                <a:gd name="connsiteY9" fmla="*/ 57957 h 108664"/>
                <a:gd name="connsiteX10" fmla="*/ 237349 w 335047"/>
                <a:gd name="connsiteY10" fmla="*/ 101422 h 108664"/>
                <a:gd name="connsiteX11" fmla="*/ 164604 w 335047"/>
                <a:gd name="connsiteY11" fmla="*/ 110176 h 10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5047" h="108664">
                  <a:moveTo>
                    <a:pt x="164604" y="110176"/>
                  </a:moveTo>
                  <a:cubicBezTo>
                    <a:pt x="105141" y="112289"/>
                    <a:pt x="54431" y="94480"/>
                    <a:pt x="7042" y="64597"/>
                  </a:cubicBezTo>
                  <a:cubicBezTo>
                    <a:pt x="-203" y="60070"/>
                    <a:pt x="-2919" y="56146"/>
                    <a:pt x="4023" y="48298"/>
                  </a:cubicBezTo>
                  <a:cubicBezTo>
                    <a:pt x="13984" y="37129"/>
                    <a:pt x="22436" y="24452"/>
                    <a:pt x="31491" y="12680"/>
                  </a:cubicBezTo>
                  <a:cubicBezTo>
                    <a:pt x="36320" y="6039"/>
                    <a:pt x="40848" y="4530"/>
                    <a:pt x="48696" y="9963"/>
                  </a:cubicBezTo>
                  <a:cubicBezTo>
                    <a:pt x="82503" y="33206"/>
                    <a:pt x="120837" y="43166"/>
                    <a:pt x="160982" y="43468"/>
                  </a:cubicBezTo>
                  <a:cubicBezTo>
                    <a:pt x="206561" y="44072"/>
                    <a:pt x="249423" y="31395"/>
                    <a:pt x="286550" y="4228"/>
                  </a:cubicBezTo>
                  <a:cubicBezTo>
                    <a:pt x="293794" y="-1205"/>
                    <a:pt x="297416" y="-2110"/>
                    <a:pt x="303151" y="5738"/>
                  </a:cubicBezTo>
                  <a:cubicBezTo>
                    <a:pt x="311905" y="17812"/>
                    <a:pt x="321262" y="29885"/>
                    <a:pt x="331826" y="40450"/>
                  </a:cubicBezTo>
                  <a:cubicBezTo>
                    <a:pt x="340580" y="48901"/>
                    <a:pt x="336052" y="52825"/>
                    <a:pt x="329412" y="57957"/>
                  </a:cubicBezTo>
                  <a:cubicBezTo>
                    <a:pt x="301340" y="78180"/>
                    <a:pt x="270854" y="92669"/>
                    <a:pt x="237349" y="101422"/>
                  </a:cubicBezTo>
                  <a:cubicBezTo>
                    <a:pt x="212900" y="107761"/>
                    <a:pt x="187846" y="112289"/>
                    <a:pt x="164604" y="110176"/>
                  </a:cubicBez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FF8048-527B-4611-88C5-E0125824D387}"/>
                </a:ext>
              </a:extLst>
            </p:cNvPr>
            <p:cNvSpPr/>
            <p:nvPr/>
          </p:nvSpPr>
          <p:spPr>
            <a:xfrm>
              <a:off x="11550711" y="2432237"/>
              <a:ext cx="3018" cy="9055"/>
            </a:xfrm>
            <a:custGeom>
              <a:avLst/>
              <a:gdLst>
                <a:gd name="connsiteX0" fmla="*/ 5804 w 3018"/>
                <a:gd name="connsiteY0" fmla="*/ 0 h 9055"/>
                <a:gd name="connsiteX1" fmla="*/ 3087 w 3018"/>
                <a:gd name="connsiteY1" fmla="*/ 9055 h 9055"/>
                <a:gd name="connsiteX2" fmla="*/ 5804 w 3018"/>
                <a:gd name="connsiteY2" fmla="*/ 0 h 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18" h="9055">
                  <a:moveTo>
                    <a:pt x="5804" y="0"/>
                  </a:moveTo>
                  <a:cubicBezTo>
                    <a:pt x="5804" y="3320"/>
                    <a:pt x="6106" y="6942"/>
                    <a:pt x="3087" y="9055"/>
                  </a:cubicBezTo>
                  <a:cubicBezTo>
                    <a:pt x="-2044" y="4528"/>
                    <a:pt x="-535" y="1509"/>
                    <a:pt x="5804" y="0"/>
                  </a:cubicBezTo>
                  <a:close/>
                </a:path>
              </a:pathLst>
            </a:custGeom>
            <a:solidFill>
              <a:srgbClr val="FDD7D7"/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C12E1B4-15BA-4352-B345-36E83E4742D4}"/>
                </a:ext>
              </a:extLst>
            </p:cNvPr>
            <p:cNvSpPr/>
            <p:nvPr/>
          </p:nvSpPr>
          <p:spPr>
            <a:xfrm>
              <a:off x="8525996" y="1300656"/>
              <a:ext cx="12074" cy="3018"/>
            </a:xfrm>
            <a:custGeom>
              <a:avLst/>
              <a:gdLst>
                <a:gd name="connsiteX0" fmla="*/ 12074 w 12073"/>
                <a:gd name="connsiteY0" fmla="*/ 2985 h 3018"/>
                <a:gd name="connsiteX1" fmla="*/ 0 w 12073"/>
                <a:gd name="connsiteY1" fmla="*/ 268 h 3018"/>
                <a:gd name="connsiteX2" fmla="*/ 12074 w 12073"/>
                <a:gd name="connsiteY2" fmla="*/ 2985 h 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73" h="3018">
                  <a:moveTo>
                    <a:pt x="12074" y="2985"/>
                  </a:moveTo>
                  <a:cubicBezTo>
                    <a:pt x="6641" y="8418"/>
                    <a:pt x="3018" y="4796"/>
                    <a:pt x="0" y="268"/>
                  </a:cubicBezTo>
                  <a:cubicBezTo>
                    <a:pt x="4528" y="-637"/>
                    <a:pt x="8452" y="872"/>
                    <a:pt x="12074" y="2985"/>
                  </a:cubicBezTo>
                  <a:close/>
                </a:path>
              </a:pathLst>
            </a:custGeom>
            <a:solidFill>
              <a:srgbClr val="FCC1C1"/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84F9CF1-50B8-407B-BAD1-D3AD08DE4C6C}"/>
                </a:ext>
              </a:extLst>
            </p:cNvPr>
            <p:cNvSpPr/>
            <p:nvPr/>
          </p:nvSpPr>
          <p:spPr>
            <a:xfrm>
              <a:off x="8568254" y="1307263"/>
              <a:ext cx="9055" cy="3018"/>
            </a:xfrm>
            <a:custGeom>
              <a:avLst/>
              <a:gdLst>
                <a:gd name="connsiteX0" fmla="*/ 9055 w 9055"/>
                <a:gd name="connsiteY0" fmla="*/ 2415 h 3018"/>
                <a:gd name="connsiteX1" fmla="*/ 0 w 9055"/>
                <a:gd name="connsiteY1" fmla="*/ 0 h 3018"/>
                <a:gd name="connsiteX2" fmla="*/ 9055 w 9055"/>
                <a:gd name="connsiteY2" fmla="*/ 2415 h 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55" h="3018">
                  <a:moveTo>
                    <a:pt x="9055" y="2415"/>
                  </a:moveTo>
                  <a:cubicBezTo>
                    <a:pt x="4528" y="6942"/>
                    <a:pt x="1509" y="5735"/>
                    <a:pt x="0" y="0"/>
                  </a:cubicBezTo>
                  <a:cubicBezTo>
                    <a:pt x="3018" y="604"/>
                    <a:pt x="6037" y="1509"/>
                    <a:pt x="9055" y="2415"/>
                  </a:cubicBezTo>
                  <a:close/>
                </a:path>
              </a:pathLst>
            </a:custGeom>
            <a:solidFill>
              <a:srgbClr val="FCC0C0"/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383A9BC-11EF-4FB2-A0C6-C818CC322082}"/>
                </a:ext>
              </a:extLst>
            </p:cNvPr>
            <p:cNvSpPr/>
            <p:nvPr/>
          </p:nvSpPr>
          <p:spPr>
            <a:xfrm>
              <a:off x="8248573" y="2272560"/>
              <a:ext cx="153941" cy="153941"/>
            </a:xfrm>
            <a:custGeom>
              <a:avLst/>
              <a:gdLst>
                <a:gd name="connsiteX0" fmla="*/ 79413 w 153940"/>
                <a:gd name="connsiteY0" fmla="*/ 2 h 153940"/>
                <a:gd name="connsiteX1" fmla="*/ 156685 w 153940"/>
                <a:gd name="connsiteY1" fmla="*/ 79689 h 153940"/>
                <a:gd name="connsiteX2" fmla="*/ 77904 w 153940"/>
                <a:gd name="connsiteY2" fmla="*/ 156055 h 153940"/>
                <a:gd name="connsiteX3" fmla="*/ 28 w 153940"/>
                <a:gd name="connsiteY3" fmla="*/ 76369 h 153940"/>
                <a:gd name="connsiteX4" fmla="*/ 79413 w 153940"/>
                <a:gd name="connsiteY4" fmla="*/ 2 h 15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940" h="153940">
                  <a:moveTo>
                    <a:pt x="79413" y="2"/>
                  </a:moveTo>
                  <a:cubicBezTo>
                    <a:pt x="122275" y="304"/>
                    <a:pt x="157892" y="36223"/>
                    <a:pt x="156685" y="79689"/>
                  </a:cubicBezTo>
                  <a:cubicBezTo>
                    <a:pt x="155176" y="122551"/>
                    <a:pt x="124388" y="156961"/>
                    <a:pt x="77904" y="156055"/>
                  </a:cubicBezTo>
                  <a:cubicBezTo>
                    <a:pt x="31721" y="155150"/>
                    <a:pt x="1839" y="122853"/>
                    <a:pt x="28" y="76369"/>
                  </a:cubicBezTo>
                  <a:cubicBezTo>
                    <a:pt x="-1180" y="35318"/>
                    <a:pt x="37155" y="-300"/>
                    <a:pt x="79413" y="2"/>
                  </a:cubicBezTo>
                  <a:close/>
                </a:path>
              </a:pathLst>
            </a:custGeom>
            <a:solidFill>
              <a:schemeClr val="bg1"/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5258F05-A045-47FA-99F2-9D131729E45F}"/>
                </a:ext>
              </a:extLst>
            </p:cNvPr>
            <p:cNvSpPr/>
            <p:nvPr/>
          </p:nvSpPr>
          <p:spPr>
            <a:xfrm>
              <a:off x="8637671" y="2272560"/>
              <a:ext cx="153941" cy="153941"/>
            </a:xfrm>
            <a:custGeom>
              <a:avLst/>
              <a:gdLst>
                <a:gd name="connsiteX0" fmla="*/ 79694 w 153940"/>
                <a:gd name="connsiteY0" fmla="*/ 2 h 153940"/>
                <a:gd name="connsiteX1" fmla="*/ 156664 w 153940"/>
                <a:gd name="connsiteY1" fmla="*/ 77274 h 153940"/>
                <a:gd name="connsiteX2" fmla="*/ 79996 w 153940"/>
                <a:gd name="connsiteY2" fmla="*/ 156358 h 153940"/>
                <a:gd name="connsiteX3" fmla="*/ 7 w 153940"/>
                <a:gd name="connsiteY3" fmla="*/ 77576 h 153940"/>
                <a:gd name="connsiteX4" fmla="*/ 79694 w 153940"/>
                <a:gd name="connsiteY4" fmla="*/ 2 h 15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940" h="153940">
                  <a:moveTo>
                    <a:pt x="79694" y="2"/>
                  </a:moveTo>
                  <a:cubicBezTo>
                    <a:pt x="120745" y="304"/>
                    <a:pt x="158475" y="36827"/>
                    <a:pt x="156664" y="77274"/>
                  </a:cubicBezTo>
                  <a:cubicBezTo>
                    <a:pt x="154552" y="123758"/>
                    <a:pt x="125273" y="153641"/>
                    <a:pt x="79996" y="156358"/>
                  </a:cubicBezTo>
                  <a:cubicBezTo>
                    <a:pt x="37436" y="159074"/>
                    <a:pt x="-597" y="119230"/>
                    <a:pt x="7" y="77576"/>
                  </a:cubicBezTo>
                  <a:cubicBezTo>
                    <a:pt x="611" y="34110"/>
                    <a:pt x="36228" y="-300"/>
                    <a:pt x="79694" y="2"/>
                  </a:cubicBezTo>
                  <a:close/>
                </a:path>
              </a:pathLst>
            </a:custGeom>
            <a:solidFill>
              <a:schemeClr val="bg1"/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6690704-F6E4-48A6-A18A-7E6B327671F5}"/>
                </a:ext>
              </a:extLst>
            </p:cNvPr>
            <p:cNvSpPr/>
            <p:nvPr/>
          </p:nvSpPr>
          <p:spPr>
            <a:xfrm>
              <a:off x="11523312" y="1708192"/>
              <a:ext cx="495025" cy="401453"/>
            </a:xfrm>
            <a:custGeom>
              <a:avLst/>
              <a:gdLst>
                <a:gd name="connsiteX0" fmla="*/ 489592 w 495025"/>
                <a:gd name="connsiteY0" fmla="*/ 18634 h 401453"/>
                <a:gd name="connsiteX1" fmla="*/ 455483 w 495025"/>
                <a:gd name="connsiteY1" fmla="*/ 222 h 401453"/>
                <a:gd name="connsiteX2" fmla="*/ 396926 w 495025"/>
                <a:gd name="connsiteY2" fmla="*/ 2335 h 401453"/>
                <a:gd name="connsiteX3" fmla="*/ 216422 w 495025"/>
                <a:gd name="connsiteY3" fmla="*/ 77494 h 401453"/>
                <a:gd name="connsiteX4" fmla="*/ 190766 w 495025"/>
                <a:gd name="connsiteY4" fmla="*/ 86851 h 401453"/>
                <a:gd name="connsiteX5" fmla="*/ 0 w 495025"/>
                <a:gd name="connsiteY5" fmla="*/ 138769 h 401453"/>
                <a:gd name="connsiteX6" fmla="*/ 18412 w 495025"/>
                <a:gd name="connsiteY6" fmla="*/ 208796 h 401453"/>
                <a:gd name="connsiteX7" fmla="*/ 153941 w 495025"/>
                <a:gd name="connsiteY7" fmla="*/ 154464 h 401453"/>
                <a:gd name="connsiteX8" fmla="*/ 153941 w 495025"/>
                <a:gd name="connsiteY8" fmla="*/ 154464 h 401453"/>
                <a:gd name="connsiteX9" fmla="*/ 131001 w 495025"/>
                <a:gd name="connsiteY9" fmla="*/ 228718 h 401453"/>
                <a:gd name="connsiteX10" fmla="*/ 169938 w 495025"/>
                <a:gd name="connsiteY10" fmla="*/ 360926 h 401453"/>
                <a:gd name="connsiteX11" fmla="*/ 275886 w 495025"/>
                <a:gd name="connsiteY11" fmla="*/ 402279 h 401453"/>
                <a:gd name="connsiteX12" fmla="*/ 346819 w 495025"/>
                <a:gd name="connsiteY12" fmla="*/ 373302 h 401453"/>
                <a:gd name="connsiteX13" fmla="*/ 378815 w 495025"/>
                <a:gd name="connsiteY13" fmla="*/ 242301 h 401453"/>
                <a:gd name="connsiteX14" fmla="*/ 292789 w 495025"/>
                <a:gd name="connsiteY14" fmla="*/ 120054 h 401453"/>
                <a:gd name="connsiteX15" fmla="*/ 292789 w 495025"/>
                <a:gd name="connsiteY15" fmla="*/ 105867 h 401453"/>
                <a:gd name="connsiteX16" fmla="*/ 335953 w 495025"/>
                <a:gd name="connsiteY16" fmla="*/ 84738 h 401453"/>
                <a:gd name="connsiteX17" fmla="*/ 458502 w 495025"/>
                <a:gd name="connsiteY17" fmla="*/ 69042 h 401453"/>
                <a:gd name="connsiteX18" fmla="*/ 488988 w 495025"/>
                <a:gd name="connsiteY18" fmla="*/ 57270 h 401453"/>
                <a:gd name="connsiteX19" fmla="*/ 489592 w 495025"/>
                <a:gd name="connsiteY19" fmla="*/ 18634 h 401453"/>
                <a:gd name="connsiteX20" fmla="*/ 316937 w 495025"/>
                <a:gd name="connsiteY20" fmla="*/ 276410 h 401453"/>
                <a:gd name="connsiteX21" fmla="*/ 242683 w 495025"/>
                <a:gd name="connsiteY21" fmla="*/ 329232 h 401453"/>
                <a:gd name="connsiteX22" fmla="*/ 196199 w 495025"/>
                <a:gd name="connsiteY22" fmla="*/ 254073 h 401453"/>
                <a:gd name="connsiteX23" fmla="*/ 225478 w 495025"/>
                <a:gd name="connsiteY23" fmla="*/ 170160 h 401453"/>
                <a:gd name="connsiteX24" fmla="*/ 236344 w 495025"/>
                <a:gd name="connsiteY24" fmla="*/ 165935 h 401453"/>
                <a:gd name="connsiteX25" fmla="*/ 316937 w 495025"/>
                <a:gd name="connsiteY25" fmla="*/ 276410 h 4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95025" h="401453">
                  <a:moveTo>
                    <a:pt x="489592" y="18634"/>
                  </a:moveTo>
                  <a:cubicBezTo>
                    <a:pt x="482046" y="5353"/>
                    <a:pt x="469670" y="524"/>
                    <a:pt x="455483" y="222"/>
                  </a:cubicBezTo>
                  <a:cubicBezTo>
                    <a:pt x="435864" y="-382"/>
                    <a:pt x="416545" y="222"/>
                    <a:pt x="396926" y="2335"/>
                  </a:cubicBezTo>
                  <a:cubicBezTo>
                    <a:pt x="329312" y="9881"/>
                    <a:pt x="268340" y="32821"/>
                    <a:pt x="216422" y="77494"/>
                  </a:cubicBezTo>
                  <a:cubicBezTo>
                    <a:pt x="209178" y="83833"/>
                    <a:pt x="201632" y="88059"/>
                    <a:pt x="190766" y="86851"/>
                  </a:cubicBezTo>
                  <a:cubicBezTo>
                    <a:pt x="111682" y="78400"/>
                    <a:pt x="38334" y="113715"/>
                    <a:pt x="0" y="138769"/>
                  </a:cubicBezTo>
                  <a:cubicBezTo>
                    <a:pt x="6037" y="162010"/>
                    <a:pt x="12074" y="185253"/>
                    <a:pt x="18412" y="208796"/>
                  </a:cubicBezTo>
                  <a:cubicBezTo>
                    <a:pt x="49200" y="185856"/>
                    <a:pt x="103231" y="154464"/>
                    <a:pt x="153941" y="154464"/>
                  </a:cubicBezTo>
                  <a:cubicBezTo>
                    <a:pt x="153941" y="154464"/>
                    <a:pt x="153941" y="154464"/>
                    <a:pt x="153941" y="154464"/>
                  </a:cubicBezTo>
                  <a:cubicBezTo>
                    <a:pt x="140961" y="177706"/>
                    <a:pt x="133113" y="202458"/>
                    <a:pt x="131001" y="228718"/>
                  </a:cubicBezTo>
                  <a:cubicBezTo>
                    <a:pt x="127076" y="277617"/>
                    <a:pt x="137943" y="323196"/>
                    <a:pt x="169938" y="360926"/>
                  </a:cubicBezTo>
                  <a:cubicBezTo>
                    <a:pt x="197406" y="393223"/>
                    <a:pt x="233024" y="406203"/>
                    <a:pt x="275886" y="402279"/>
                  </a:cubicBezTo>
                  <a:cubicBezTo>
                    <a:pt x="303052" y="399562"/>
                    <a:pt x="327200" y="392016"/>
                    <a:pt x="346819" y="373302"/>
                  </a:cubicBezTo>
                  <a:cubicBezTo>
                    <a:pt x="385154" y="336779"/>
                    <a:pt x="389078" y="290898"/>
                    <a:pt x="378815" y="242301"/>
                  </a:cubicBezTo>
                  <a:cubicBezTo>
                    <a:pt x="367646" y="189478"/>
                    <a:pt x="337462" y="149333"/>
                    <a:pt x="292789" y="120054"/>
                  </a:cubicBezTo>
                  <a:cubicBezTo>
                    <a:pt x="284036" y="114319"/>
                    <a:pt x="283734" y="110999"/>
                    <a:pt x="292789" y="105867"/>
                  </a:cubicBezTo>
                  <a:cubicBezTo>
                    <a:pt x="306976" y="98020"/>
                    <a:pt x="320559" y="89870"/>
                    <a:pt x="335953" y="84738"/>
                  </a:cubicBezTo>
                  <a:cubicBezTo>
                    <a:pt x="375796" y="71457"/>
                    <a:pt x="416244" y="63609"/>
                    <a:pt x="458502" y="69042"/>
                  </a:cubicBezTo>
                  <a:cubicBezTo>
                    <a:pt x="470274" y="70552"/>
                    <a:pt x="481744" y="68741"/>
                    <a:pt x="488988" y="57270"/>
                  </a:cubicBezTo>
                  <a:cubicBezTo>
                    <a:pt x="497138" y="44593"/>
                    <a:pt x="496836" y="31916"/>
                    <a:pt x="489592" y="18634"/>
                  </a:cubicBezTo>
                  <a:close/>
                  <a:moveTo>
                    <a:pt x="316937" y="276410"/>
                  </a:moveTo>
                  <a:cubicBezTo>
                    <a:pt x="315428" y="320781"/>
                    <a:pt x="278602" y="347041"/>
                    <a:pt x="242683" y="329232"/>
                  </a:cubicBezTo>
                  <a:cubicBezTo>
                    <a:pt x="213102" y="314442"/>
                    <a:pt x="196199" y="286974"/>
                    <a:pt x="196199" y="254073"/>
                  </a:cubicBezTo>
                  <a:cubicBezTo>
                    <a:pt x="196199" y="222681"/>
                    <a:pt x="208575" y="195515"/>
                    <a:pt x="225478" y="170160"/>
                  </a:cubicBezTo>
                  <a:cubicBezTo>
                    <a:pt x="228496" y="165633"/>
                    <a:pt x="230911" y="164123"/>
                    <a:pt x="236344" y="165935"/>
                  </a:cubicBezTo>
                  <a:cubicBezTo>
                    <a:pt x="279508" y="180121"/>
                    <a:pt x="318446" y="233246"/>
                    <a:pt x="316937" y="276410"/>
                  </a:cubicBez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74927F4-1360-4439-B456-A1893102EF8E}"/>
                </a:ext>
              </a:extLst>
            </p:cNvPr>
            <p:cNvSpPr/>
            <p:nvPr/>
          </p:nvSpPr>
          <p:spPr>
            <a:xfrm>
              <a:off x="8470758" y="1665552"/>
              <a:ext cx="211291" cy="211291"/>
            </a:xfrm>
            <a:custGeom>
              <a:avLst/>
              <a:gdLst>
                <a:gd name="connsiteX0" fmla="*/ 213102 w 211291"/>
                <a:gd name="connsiteY0" fmla="*/ 106551 h 211291"/>
                <a:gd name="connsiteX1" fmla="*/ 106551 w 211291"/>
                <a:gd name="connsiteY1" fmla="*/ 213102 h 211291"/>
                <a:gd name="connsiteX2" fmla="*/ 0 w 211291"/>
                <a:gd name="connsiteY2" fmla="*/ 106551 h 211291"/>
                <a:gd name="connsiteX3" fmla="*/ 106551 w 211291"/>
                <a:gd name="connsiteY3" fmla="*/ 0 h 211291"/>
                <a:gd name="connsiteX4" fmla="*/ 213102 w 211291"/>
                <a:gd name="connsiteY4" fmla="*/ 106551 h 2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291" h="211291">
                  <a:moveTo>
                    <a:pt x="213102" y="106551"/>
                  </a:moveTo>
                  <a:cubicBezTo>
                    <a:pt x="213102" y="165398"/>
                    <a:pt x="165398" y="213102"/>
                    <a:pt x="106551" y="213102"/>
                  </a:cubicBezTo>
                  <a:cubicBezTo>
                    <a:pt x="47705" y="213102"/>
                    <a:pt x="0" y="165398"/>
                    <a:pt x="0" y="106551"/>
                  </a:cubicBezTo>
                  <a:cubicBezTo>
                    <a:pt x="0" y="47704"/>
                    <a:pt x="47705" y="0"/>
                    <a:pt x="106551" y="0"/>
                  </a:cubicBezTo>
                  <a:cubicBezTo>
                    <a:pt x="165398" y="0"/>
                    <a:pt x="213102" y="47705"/>
                    <a:pt x="213102" y="106551"/>
                  </a:cubicBezTo>
                  <a:close/>
                </a:path>
              </a:pathLst>
            </a:custGeom>
            <a:solidFill>
              <a:schemeClr val="accent1">
                <a:lumMod val="25000"/>
              </a:schemeClr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7D89F39-DD62-428E-8D5F-55707CA41C5D}"/>
                </a:ext>
              </a:extLst>
            </p:cNvPr>
            <p:cNvSpPr/>
            <p:nvPr/>
          </p:nvSpPr>
          <p:spPr>
            <a:xfrm>
              <a:off x="8497623" y="1731053"/>
              <a:ext cx="78480" cy="78480"/>
            </a:xfrm>
            <a:custGeom>
              <a:avLst/>
              <a:gdLst>
                <a:gd name="connsiteX0" fmla="*/ 79687 w 78479"/>
                <a:gd name="connsiteY0" fmla="*/ 39843 h 78479"/>
                <a:gd name="connsiteX1" fmla="*/ 39843 w 78479"/>
                <a:gd name="connsiteY1" fmla="*/ 79687 h 78479"/>
                <a:gd name="connsiteX2" fmla="*/ 0 w 78479"/>
                <a:gd name="connsiteY2" fmla="*/ 39843 h 78479"/>
                <a:gd name="connsiteX3" fmla="*/ 39843 w 78479"/>
                <a:gd name="connsiteY3" fmla="*/ 0 h 78479"/>
                <a:gd name="connsiteX4" fmla="*/ 79687 w 78479"/>
                <a:gd name="connsiteY4" fmla="*/ 39843 h 7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79" h="78479">
                  <a:moveTo>
                    <a:pt x="79687" y="39843"/>
                  </a:moveTo>
                  <a:cubicBezTo>
                    <a:pt x="79687" y="61848"/>
                    <a:pt x="61848" y="79687"/>
                    <a:pt x="39843" y="79687"/>
                  </a:cubicBezTo>
                  <a:cubicBezTo>
                    <a:pt x="17839" y="79687"/>
                    <a:pt x="0" y="61848"/>
                    <a:pt x="0" y="39843"/>
                  </a:cubicBezTo>
                  <a:cubicBezTo>
                    <a:pt x="0" y="17839"/>
                    <a:pt x="17839" y="0"/>
                    <a:pt x="39843" y="0"/>
                  </a:cubicBezTo>
                  <a:cubicBezTo>
                    <a:pt x="61848" y="0"/>
                    <a:pt x="79687" y="17839"/>
                    <a:pt x="79687" y="39843"/>
                  </a:cubicBezTo>
                  <a:close/>
                </a:path>
              </a:pathLst>
            </a:custGeom>
            <a:solidFill>
              <a:srgbClr val="F2F2F2"/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0B472D2-6158-4F02-8F28-F78FC5868FAD}"/>
                </a:ext>
              </a:extLst>
            </p:cNvPr>
            <p:cNvSpPr/>
            <p:nvPr/>
          </p:nvSpPr>
          <p:spPr>
            <a:xfrm>
              <a:off x="9042754" y="1778140"/>
              <a:ext cx="211291" cy="211291"/>
            </a:xfrm>
            <a:custGeom>
              <a:avLst/>
              <a:gdLst>
                <a:gd name="connsiteX0" fmla="*/ 213102 w 211291"/>
                <a:gd name="connsiteY0" fmla="*/ 106551 h 211291"/>
                <a:gd name="connsiteX1" fmla="*/ 106551 w 211291"/>
                <a:gd name="connsiteY1" fmla="*/ 213102 h 211291"/>
                <a:gd name="connsiteX2" fmla="*/ 0 w 211291"/>
                <a:gd name="connsiteY2" fmla="*/ 106551 h 211291"/>
                <a:gd name="connsiteX3" fmla="*/ 106551 w 211291"/>
                <a:gd name="connsiteY3" fmla="*/ 0 h 211291"/>
                <a:gd name="connsiteX4" fmla="*/ 213102 w 211291"/>
                <a:gd name="connsiteY4" fmla="*/ 106551 h 2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291" h="211291">
                  <a:moveTo>
                    <a:pt x="213102" y="106551"/>
                  </a:moveTo>
                  <a:cubicBezTo>
                    <a:pt x="213102" y="165398"/>
                    <a:pt x="165398" y="213102"/>
                    <a:pt x="106551" y="213102"/>
                  </a:cubicBezTo>
                  <a:cubicBezTo>
                    <a:pt x="47705" y="213102"/>
                    <a:pt x="0" y="165398"/>
                    <a:pt x="0" y="106551"/>
                  </a:cubicBezTo>
                  <a:cubicBezTo>
                    <a:pt x="0" y="47705"/>
                    <a:pt x="47705" y="0"/>
                    <a:pt x="106551" y="0"/>
                  </a:cubicBezTo>
                  <a:cubicBezTo>
                    <a:pt x="165398" y="0"/>
                    <a:pt x="213102" y="47705"/>
                    <a:pt x="213102" y="106551"/>
                  </a:cubicBezTo>
                  <a:close/>
                </a:path>
              </a:pathLst>
            </a:custGeom>
            <a:solidFill>
              <a:schemeClr val="accent1">
                <a:lumMod val="25000"/>
              </a:schemeClr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EDEC192-E7AA-472F-BB40-982E177EAF7F}"/>
                </a:ext>
              </a:extLst>
            </p:cNvPr>
            <p:cNvSpPr/>
            <p:nvPr/>
          </p:nvSpPr>
          <p:spPr>
            <a:xfrm>
              <a:off x="9069618" y="1843641"/>
              <a:ext cx="78480" cy="78480"/>
            </a:xfrm>
            <a:custGeom>
              <a:avLst/>
              <a:gdLst>
                <a:gd name="connsiteX0" fmla="*/ 79687 w 78479"/>
                <a:gd name="connsiteY0" fmla="*/ 39844 h 78479"/>
                <a:gd name="connsiteX1" fmla="*/ 39843 w 78479"/>
                <a:gd name="connsiteY1" fmla="*/ 79687 h 78479"/>
                <a:gd name="connsiteX2" fmla="*/ 0 w 78479"/>
                <a:gd name="connsiteY2" fmla="*/ 39844 h 78479"/>
                <a:gd name="connsiteX3" fmla="*/ 39843 w 78479"/>
                <a:gd name="connsiteY3" fmla="*/ 0 h 78479"/>
                <a:gd name="connsiteX4" fmla="*/ 79687 w 78479"/>
                <a:gd name="connsiteY4" fmla="*/ 39844 h 7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79" h="78479">
                  <a:moveTo>
                    <a:pt x="79687" y="39844"/>
                  </a:moveTo>
                  <a:cubicBezTo>
                    <a:pt x="79687" y="61848"/>
                    <a:pt x="61848" y="79687"/>
                    <a:pt x="39843" y="79687"/>
                  </a:cubicBezTo>
                  <a:cubicBezTo>
                    <a:pt x="17838" y="79687"/>
                    <a:pt x="0" y="61848"/>
                    <a:pt x="0" y="39844"/>
                  </a:cubicBezTo>
                  <a:cubicBezTo>
                    <a:pt x="0" y="17839"/>
                    <a:pt x="17838" y="0"/>
                    <a:pt x="39843" y="0"/>
                  </a:cubicBezTo>
                  <a:cubicBezTo>
                    <a:pt x="61848" y="0"/>
                    <a:pt x="79687" y="17839"/>
                    <a:pt x="79687" y="39844"/>
                  </a:cubicBezTo>
                  <a:close/>
                </a:path>
              </a:pathLst>
            </a:custGeom>
            <a:solidFill>
              <a:srgbClr val="F2F2F2"/>
            </a:solidFill>
            <a:ln w="3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C8415-B692-4E79-ADA1-F1E9FCAD9EE2}"/>
              </a:ext>
            </a:extLst>
          </p:cNvPr>
          <p:cNvSpPr txBox="1"/>
          <p:nvPr/>
        </p:nvSpPr>
        <p:spPr>
          <a:xfrm>
            <a:off x="941680" y="1830835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85K</a:t>
            </a:r>
            <a:endParaRPr lang="ko-KR" altLang="en-US" sz="40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03104-C6A0-41E7-9E9B-ED902681008F}"/>
              </a:ext>
            </a:extLst>
          </p:cNvPr>
          <p:cNvSpPr txBox="1"/>
          <p:nvPr/>
        </p:nvSpPr>
        <p:spPr>
          <a:xfrm>
            <a:off x="2110996" y="1769283"/>
            <a:ext cx="5148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5" name="Oval 21">
            <a:extLst>
              <a:ext uri="{FF2B5EF4-FFF2-40B4-BE49-F238E27FC236}">
                <a16:creationId xmlns:a16="http://schemas.microsoft.com/office/drawing/2014/main" id="{9188C9C3-A86C-472C-A747-45A72BCCB038}"/>
              </a:ext>
            </a:extLst>
          </p:cNvPr>
          <p:cNvSpPr>
            <a:spLocks noChangeAspect="1"/>
          </p:cNvSpPr>
          <p:nvPr/>
        </p:nvSpPr>
        <p:spPr>
          <a:xfrm>
            <a:off x="1021351" y="3081366"/>
            <a:ext cx="418667" cy="4221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" name="Rounded Rectangle 27">
            <a:extLst>
              <a:ext uri="{FF2B5EF4-FFF2-40B4-BE49-F238E27FC236}">
                <a16:creationId xmlns:a16="http://schemas.microsoft.com/office/drawing/2014/main" id="{3826033D-FEDB-4116-8410-226793A0B6D5}"/>
              </a:ext>
            </a:extLst>
          </p:cNvPr>
          <p:cNvSpPr/>
          <p:nvPr/>
        </p:nvSpPr>
        <p:spPr>
          <a:xfrm>
            <a:off x="1021383" y="5511318"/>
            <a:ext cx="418599" cy="32154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205B0A7F-BC4F-413B-8787-A48AF6032580}"/>
              </a:ext>
            </a:extLst>
          </p:cNvPr>
          <p:cNvSpPr/>
          <p:nvPr/>
        </p:nvSpPr>
        <p:spPr>
          <a:xfrm>
            <a:off x="1033230" y="4337028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66D85039-B7FB-43B7-90CA-5188D5221390}"/>
              </a:ext>
            </a:extLst>
          </p:cNvPr>
          <p:cNvSpPr/>
          <p:nvPr/>
        </p:nvSpPr>
        <p:spPr>
          <a:xfrm>
            <a:off x="4132527" y="5496015"/>
            <a:ext cx="376186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8E546A5F-52CD-4DE0-8AE0-7884CC43EC8B}"/>
              </a:ext>
            </a:extLst>
          </p:cNvPr>
          <p:cNvSpPr/>
          <p:nvPr/>
        </p:nvSpPr>
        <p:spPr>
          <a:xfrm>
            <a:off x="4205248" y="3092790"/>
            <a:ext cx="230741" cy="39931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579E0A21-C7EC-4AB1-B85D-05E82B957EC7}"/>
              </a:ext>
            </a:extLst>
          </p:cNvPr>
          <p:cNvSpPr/>
          <p:nvPr/>
        </p:nvSpPr>
        <p:spPr>
          <a:xfrm>
            <a:off x="4097461" y="4362793"/>
            <a:ext cx="446317" cy="26253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645878-BAFE-48A6-8F53-96393B438B53}"/>
              </a:ext>
            </a:extLst>
          </p:cNvPr>
          <p:cNvGrpSpPr/>
          <p:nvPr/>
        </p:nvGrpSpPr>
        <p:grpSpPr>
          <a:xfrm>
            <a:off x="1613807" y="2863359"/>
            <a:ext cx="2594207" cy="858180"/>
            <a:chOff x="2113657" y="4283314"/>
            <a:chExt cx="3647460" cy="85818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D1C0A4-4FCD-4EE2-B03C-7D0EDA01F811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FFDB7C-2019-4F89-AA50-3DE8A4B13349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1E0A09-2940-488B-A6E5-B1D8409BBF67}"/>
              </a:ext>
            </a:extLst>
          </p:cNvPr>
          <p:cNvGrpSpPr/>
          <p:nvPr/>
        </p:nvGrpSpPr>
        <p:grpSpPr>
          <a:xfrm>
            <a:off x="4665234" y="2863359"/>
            <a:ext cx="2594207" cy="858180"/>
            <a:chOff x="2113657" y="4283314"/>
            <a:chExt cx="3647460" cy="85818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E53F45-287D-4B0C-BE4E-F41A0DB1ED12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73DA06-D5BC-4B65-A865-80469B1FA0D8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20196788-4270-4733-B9A1-9EE912A36DE2}"/>
              </a:ext>
            </a:extLst>
          </p:cNvPr>
          <p:cNvSpPr>
            <a:spLocks noChangeAspect="1"/>
          </p:cNvSpPr>
          <p:nvPr/>
        </p:nvSpPr>
        <p:spPr>
          <a:xfrm>
            <a:off x="9363534" y="2570426"/>
            <a:ext cx="267037" cy="367567"/>
          </a:xfrm>
          <a:custGeom>
            <a:avLst/>
            <a:gdLst/>
            <a:ahLst/>
            <a:cxnLst/>
            <a:rect l="l" t="t" r="r" b="b"/>
            <a:pathLst>
              <a:path w="2862291" h="3939861">
                <a:moveTo>
                  <a:pt x="483172" y="3610747"/>
                </a:moveTo>
                <a:cubicBezTo>
                  <a:pt x="440599" y="3610747"/>
                  <a:pt x="406087" y="3645259"/>
                  <a:pt x="406087" y="3687832"/>
                </a:cubicBezTo>
                <a:cubicBezTo>
                  <a:pt x="406087" y="3730405"/>
                  <a:pt x="440599" y="3764917"/>
                  <a:pt x="483172" y="3764917"/>
                </a:cubicBezTo>
                <a:cubicBezTo>
                  <a:pt x="525745" y="3764917"/>
                  <a:pt x="560257" y="3730405"/>
                  <a:pt x="560257" y="3687832"/>
                </a:cubicBezTo>
                <a:cubicBezTo>
                  <a:pt x="560257" y="3645259"/>
                  <a:pt x="525745" y="3610747"/>
                  <a:pt x="483172" y="3610747"/>
                </a:cubicBezTo>
                <a:close/>
                <a:moveTo>
                  <a:pt x="2052229" y="3610746"/>
                </a:moveTo>
                <a:cubicBezTo>
                  <a:pt x="2009656" y="3610746"/>
                  <a:pt x="1975144" y="3645258"/>
                  <a:pt x="1975144" y="3687831"/>
                </a:cubicBezTo>
                <a:cubicBezTo>
                  <a:pt x="1975144" y="3730404"/>
                  <a:pt x="2009656" y="3764916"/>
                  <a:pt x="2052229" y="3764916"/>
                </a:cubicBezTo>
                <a:cubicBezTo>
                  <a:pt x="2094802" y="3764916"/>
                  <a:pt x="2129314" y="3730404"/>
                  <a:pt x="2129314" y="3687831"/>
                </a:cubicBezTo>
                <a:cubicBezTo>
                  <a:pt x="2129314" y="3645258"/>
                  <a:pt x="2094802" y="3610746"/>
                  <a:pt x="2052229" y="3610746"/>
                </a:cubicBezTo>
                <a:close/>
                <a:moveTo>
                  <a:pt x="1578923" y="1215908"/>
                </a:moveTo>
                <a:cubicBezTo>
                  <a:pt x="1549100" y="1215908"/>
                  <a:pt x="1524923" y="1240085"/>
                  <a:pt x="1524923" y="1269908"/>
                </a:cubicBezTo>
                <a:lnTo>
                  <a:pt x="1524923" y="2745908"/>
                </a:lnTo>
                <a:cubicBezTo>
                  <a:pt x="1524923" y="2775731"/>
                  <a:pt x="1549100" y="2799908"/>
                  <a:pt x="1578923" y="2799908"/>
                </a:cubicBezTo>
                <a:cubicBezTo>
                  <a:pt x="1608746" y="2799908"/>
                  <a:pt x="1632923" y="2775731"/>
                  <a:pt x="1632923" y="2745908"/>
                </a:cubicBezTo>
                <a:lnTo>
                  <a:pt x="1632923" y="1269908"/>
                </a:lnTo>
                <a:cubicBezTo>
                  <a:pt x="1632923" y="1240085"/>
                  <a:pt x="1608746" y="1215908"/>
                  <a:pt x="1578923" y="1215908"/>
                </a:cubicBezTo>
                <a:close/>
                <a:moveTo>
                  <a:pt x="1318523" y="1215908"/>
                </a:moveTo>
                <a:cubicBezTo>
                  <a:pt x="1288700" y="1215908"/>
                  <a:pt x="1264523" y="1240085"/>
                  <a:pt x="1264523" y="1269908"/>
                </a:cubicBezTo>
                <a:lnTo>
                  <a:pt x="1264523" y="2745908"/>
                </a:lnTo>
                <a:cubicBezTo>
                  <a:pt x="1264523" y="2775731"/>
                  <a:pt x="1288700" y="2799908"/>
                  <a:pt x="1318523" y="2799908"/>
                </a:cubicBezTo>
                <a:cubicBezTo>
                  <a:pt x="1348346" y="2799908"/>
                  <a:pt x="1372523" y="2775731"/>
                  <a:pt x="1372523" y="2745908"/>
                </a:cubicBezTo>
                <a:lnTo>
                  <a:pt x="1372523" y="1269908"/>
                </a:lnTo>
                <a:cubicBezTo>
                  <a:pt x="1372523" y="1240085"/>
                  <a:pt x="1348346" y="1215908"/>
                  <a:pt x="1318523" y="1215908"/>
                </a:cubicBezTo>
                <a:close/>
                <a:moveTo>
                  <a:pt x="1058123" y="1215908"/>
                </a:moveTo>
                <a:cubicBezTo>
                  <a:pt x="1028300" y="1215908"/>
                  <a:pt x="1004123" y="1240085"/>
                  <a:pt x="1004123" y="1269908"/>
                </a:cubicBezTo>
                <a:lnTo>
                  <a:pt x="1004123" y="2745908"/>
                </a:lnTo>
                <a:cubicBezTo>
                  <a:pt x="1004123" y="2775731"/>
                  <a:pt x="1028300" y="2799908"/>
                  <a:pt x="1058123" y="2799908"/>
                </a:cubicBezTo>
                <a:cubicBezTo>
                  <a:pt x="1087946" y="2799908"/>
                  <a:pt x="1112123" y="2775731"/>
                  <a:pt x="1112123" y="2745908"/>
                </a:cubicBezTo>
                <a:lnTo>
                  <a:pt x="1112123" y="1269908"/>
                </a:lnTo>
                <a:cubicBezTo>
                  <a:pt x="1112123" y="1240085"/>
                  <a:pt x="1087946" y="1215908"/>
                  <a:pt x="1058123" y="1215908"/>
                </a:cubicBezTo>
                <a:close/>
                <a:moveTo>
                  <a:pt x="797723" y="1215908"/>
                </a:moveTo>
                <a:cubicBezTo>
                  <a:pt x="767900" y="1215908"/>
                  <a:pt x="743723" y="1240085"/>
                  <a:pt x="743723" y="1269908"/>
                </a:cubicBezTo>
                <a:lnTo>
                  <a:pt x="743723" y="2745908"/>
                </a:lnTo>
                <a:cubicBezTo>
                  <a:pt x="743723" y="2775731"/>
                  <a:pt x="767900" y="2799908"/>
                  <a:pt x="797723" y="2799908"/>
                </a:cubicBezTo>
                <a:cubicBezTo>
                  <a:pt x="827546" y="2799908"/>
                  <a:pt x="851723" y="2775731"/>
                  <a:pt x="851723" y="2745908"/>
                </a:cubicBezTo>
                <a:lnTo>
                  <a:pt x="851723" y="1269908"/>
                </a:lnTo>
                <a:cubicBezTo>
                  <a:pt x="851723" y="1240085"/>
                  <a:pt x="827546" y="1215908"/>
                  <a:pt x="797723" y="1215908"/>
                </a:cubicBezTo>
                <a:close/>
                <a:moveTo>
                  <a:pt x="537323" y="1215908"/>
                </a:moveTo>
                <a:cubicBezTo>
                  <a:pt x="507500" y="1215908"/>
                  <a:pt x="483323" y="1240085"/>
                  <a:pt x="483323" y="1269908"/>
                </a:cubicBezTo>
                <a:lnTo>
                  <a:pt x="483323" y="2745908"/>
                </a:lnTo>
                <a:cubicBezTo>
                  <a:pt x="483323" y="2775731"/>
                  <a:pt x="507500" y="2799908"/>
                  <a:pt x="537323" y="2799908"/>
                </a:cubicBezTo>
                <a:cubicBezTo>
                  <a:pt x="567146" y="2799908"/>
                  <a:pt x="591323" y="2775731"/>
                  <a:pt x="591323" y="2745908"/>
                </a:cubicBezTo>
                <a:lnTo>
                  <a:pt x="591323" y="1269908"/>
                </a:lnTo>
                <a:cubicBezTo>
                  <a:pt x="591323" y="1240085"/>
                  <a:pt x="567146" y="1215908"/>
                  <a:pt x="537323" y="1215908"/>
                </a:cubicBezTo>
                <a:close/>
                <a:moveTo>
                  <a:pt x="1071414" y="977717"/>
                </a:moveTo>
                <a:cubicBezTo>
                  <a:pt x="1014599" y="977717"/>
                  <a:pt x="965699" y="1011599"/>
                  <a:pt x="944338" y="1060494"/>
                </a:cubicBezTo>
                <a:lnTo>
                  <a:pt x="1198489" y="1060494"/>
                </a:lnTo>
                <a:cubicBezTo>
                  <a:pt x="1177129" y="1011599"/>
                  <a:pt x="1128228" y="977717"/>
                  <a:pt x="1071414" y="977717"/>
                </a:cubicBezTo>
                <a:close/>
                <a:moveTo>
                  <a:pt x="872752" y="191454"/>
                </a:moveTo>
                <a:cubicBezTo>
                  <a:pt x="759529" y="233114"/>
                  <a:pt x="679221" y="342129"/>
                  <a:pt x="679221" y="469900"/>
                </a:cubicBezTo>
                <a:lnTo>
                  <a:pt x="679221" y="1060494"/>
                </a:lnTo>
                <a:lnTo>
                  <a:pt x="797638" y="1060494"/>
                </a:lnTo>
                <a:cubicBezTo>
                  <a:pt x="823919" y="933391"/>
                  <a:pt x="936512" y="837880"/>
                  <a:pt x="1071414" y="837880"/>
                </a:cubicBezTo>
                <a:cubicBezTo>
                  <a:pt x="1206315" y="837880"/>
                  <a:pt x="1318908" y="933391"/>
                  <a:pt x="1345190" y="1060494"/>
                </a:cubicBezTo>
                <a:lnTo>
                  <a:pt x="1458130" y="1060494"/>
                </a:lnTo>
                <a:lnTo>
                  <a:pt x="1458130" y="469900"/>
                </a:lnTo>
                <a:cubicBezTo>
                  <a:pt x="1458130" y="344471"/>
                  <a:pt x="1380739" y="237117"/>
                  <a:pt x="1270928" y="193418"/>
                </a:cubicBezTo>
                <a:cubicBezTo>
                  <a:pt x="1254126" y="208193"/>
                  <a:pt x="1231951" y="216024"/>
                  <a:pt x="1207947" y="216024"/>
                </a:cubicBezTo>
                <a:lnTo>
                  <a:pt x="938648" y="216024"/>
                </a:lnTo>
                <a:cubicBezTo>
                  <a:pt x="913362" y="216024"/>
                  <a:pt x="890106" y="207335"/>
                  <a:pt x="872752" y="191454"/>
                </a:cubicBezTo>
                <a:close/>
                <a:moveTo>
                  <a:pt x="938648" y="0"/>
                </a:moveTo>
                <a:lnTo>
                  <a:pt x="1207947" y="0"/>
                </a:lnTo>
                <a:cubicBezTo>
                  <a:pt x="1249829" y="0"/>
                  <a:pt x="1286143" y="23838"/>
                  <a:pt x="1302947" y="59260"/>
                </a:cubicBezTo>
                <a:cubicBezTo>
                  <a:pt x="1459619" y="107029"/>
                  <a:pt x="1572731" y="253123"/>
                  <a:pt x="1572731" y="425635"/>
                </a:cubicBezTo>
                <a:lnTo>
                  <a:pt x="1572731" y="1062970"/>
                </a:lnTo>
                <a:cubicBezTo>
                  <a:pt x="1700463" y="1074093"/>
                  <a:pt x="1800202" y="1181663"/>
                  <a:pt x="1800202" y="1312527"/>
                </a:cubicBezTo>
                <a:lnTo>
                  <a:pt x="1800202" y="2703289"/>
                </a:lnTo>
                <a:cubicBezTo>
                  <a:pt x="1800202" y="2833087"/>
                  <a:pt x="1702083" y="2939968"/>
                  <a:pt x="1575831" y="2952534"/>
                </a:cubicBezTo>
                <a:lnTo>
                  <a:pt x="1539130" y="3099337"/>
                </a:lnTo>
                <a:lnTo>
                  <a:pt x="1377130" y="3099337"/>
                </a:lnTo>
                <a:lnTo>
                  <a:pt x="1341126" y="2955322"/>
                </a:lnTo>
                <a:lnTo>
                  <a:pt x="743221" y="2955322"/>
                </a:lnTo>
                <a:lnTo>
                  <a:pt x="707217" y="3099338"/>
                </a:lnTo>
                <a:lnTo>
                  <a:pt x="2063557" y="3099338"/>
                </a:lnTo>
                <a:lnTo>
                  <a:pt x="2063557" y="924090"/>
                </a:lnTo>
                <a:cubicBezTo>
                  <a:pt x="2063557" y="873822"/>
                  <a:pt x="2088497" y="829380"/>
                  <a:pt x="2128246" y="804684"/>
                </a:cubicBezTo>
                <a:cubicBezTo>
                  <a:pt x="2129584" y="799633"/>
                  <a:pt x="2132808" y="796081"/>
                  <a:pt x="2136234" y="792655"/>
                </a:cubicBezTo>
                <a:lnTo>
                  <a:pt x="2607705" y="321183"/>
                </a:lnTo>
                <a:cubicBezTo>
                  <a:pt x="2636744" y="292144"/>
                  <a:pt x="2674804" y="277625"/>
                  <a:pt x="2712864" y="277625"/>
                </a:cubicBezTo>
                <a:cubicBezTo>
                  <a:pt x="2750924" y="277625"/>
                  <a:pt x="2788985" y="292144"/>
                  <a:pt x="2818024" y="321183"/>
                </a:cubicBezTo>
                <a:lnTo>
                  <a:pt x="2862291" y="365451"/>
                </a:lnTo>
                <a:cubicBezTo>
                  <a:pt x="2920370" y="423529"/>
                  <a:pt x="2920370" y="517692"/>
                  <a:pt x="2862291" y="575770"/>
                </a:cubicBezTo>
                <a:lnTo>
                  <a:pt x="2423597" y="1014465"/>
                </a:lnTo>
                <a:lnTo>
                  <a:pt x="2423597" y="3310659"/>
                </a:lnTo>
                <a:cubicBezTo>
                  <a:pt x="2423597" y="3392794"/>
                  <a:pt x="2357014" y="3459377"/>
                  <a:pt x="2274879" y="3459377"/>
                </a:cubicBezTo>
                <a:lnTo>
                  <a:pt x="2247260" y="3459377"/>
                </a:lnTo>
                <a:lnTo>
                  <a:pt x="2157276" y="3459377"/>
                </a:lnTo>
                <a:cubicBezTo>
                  <a:pt x="2244145" y="3498679"/>
                  <a:pt x="2304259" y="3586235"/>
                  <a:pt x="2304259" y="3687831"/>
                </a:cubicBezTo>
                <a:cubicBezTo>
                  <a:pt x="2304259" y="3827023"/>
                  <a:pt x="2191422" y="3939860"/>
                  <a:pt x="2052230" y="3939860"/>
                </a:cubicBezTo>
                <a:cubicBezTo>
                  <a:pt x="1913038" y="3939860"/>
                  <a:pt x="1800201" y="3827023"/>
                  <a:pt x="1800201" y="3687831"/>
                </a:cubicBezTo>
                <a:cubicBezTo>
                  <a:pt x="1800201" y="3586235"/>
                  <a:pt x="1860315" y="3498679"/>
                  <a:pt x="1947184" y="3459377"/>
                </a:cubicBezTo>
                <a:lnTo>
                  <a:pt x="588218" y="3459378"/>
                </a:lnTo>
                <a:cubicBezTo>
                  <a:pt x="675087" y="3498679"/>
                  <a:pt x="735202" y="3586235"/>
                  <a:pt x="735202" y="3687832"/>
                </a:cubicBezTo>
                <a:cubicBezTo>
                  <a:pt x="735202" y="3827024"/>
                  <a:pt x="622365" y="3939861"/>
                  <a:pt x="483173" y="3939861"/>
                </a:cubicBezTo>
                <a:cubicBezTo>
                  <a:pt x="343981" y="3939861"/>
                  <a:pt x="231144" y="3827024"/>
                  <a:pt x="231144" y="3687832"/>
                </a:cubicBezTo>
                <a:cubicBezTo>
                  <a:pt x="231144" y="3586235"/>
                  <a:pt x="291259" y="3498679"/>
                  <a:pt x="378128" y="3459378"/>
                </a:cubicBezTo>
                <a:lnTo>
                  <a:pt x="148718" y="3459378"/>
                </a:lnTo>
                <a:cubicBezTo>
                  <a:pt x="66583" y="3459378"/>
                  <a:pt x="0" y="3392795"/>
                  <a:pt x="0" y="3310660"/>
                </a:cubicBezTo>
                <a:lnTo>
                  <a:pt x="0" y="3248056"/>
                </a:lnTo>
                <a:cubicBezTo>
                  <a:pt x="0" y="3165921"/>
                  <a:pt x="66583" y="3099338"/>
                  <a:pt x="148718" y="3099338"/>
                </a:cubicBezTo>
                <a:lnTo>
                  <a:pt x="544674" y="3099338"/>
                </a:lnTo>
                <a:lnTo>
                  <a:pt x="507859" y="2952075"/>
                </a:lnTo>
                <a:cubicBezTo>
                  <a:pt x="383796" y="2937382"/>
                  <a:pt x="288034" y="2831519"/>
                  <a:pt x="288034" y="2703289"/>
                </a:cubicBezTo>
                <a:lnTo>
                  <a:pt x="288034" y="1312527"/>
                </a:lnTo>
                <a:cubicBezTo>
                  <a:pt x="288034" y="1173333"/>
                  <a:pt x="400873" y="1060494"/>
                  <a:pt x="540067" y="1060494"/>
                </a:cubicBezTo>
                <a:lnTo>
                  <a:pt x="564619" y="1060494"/>
                </a:lnTo>
                <a:lnTo>
                  <a:pt x="564619" y="425635"/>
                </a:lnTo>
                <a:cubicBezTo>
                  <a:pt x="564619" y="248812"/>
                  <a:pt x="683454" y="99744"/>
                  <a:pt x="846095" y="55630"/>
                </a:cubicBezTo>
                <a:cubicBezTo>
                  <a:pt x="863191" y="22078"/>
                  <a:pt x="898341" y="0"/>
                  <a:pt x="9386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8" name="Rectangle 41">
            <a:extLst>
              <a:ext uri="{FF2B5EF4-FFF2-40B4-BE49-F238E27FC236}">
                <a16:creationId xmlns:a16="http://schemas.microsoft.com/office/drawing/2014/main" id="{25A34596-BB80-4CD0-9FA8-CA9B1028B0BC}"/>
              </a:ext>
            </a:extLst>
          </p:cNvPr>
          <p:cNvSpPr>
            <a:spLocks/>
          </p:cNvSpPr>
          <p:nvPr/>
        </p:nvSpPr>
        <p:spPr>
          <a:xfrm>
            <a:off x="9983389" y="2937003"/>
            <a:ext cx="305934" cy="305934"/>
          </a:xfrm>
          <a:custGeom>
            <a:avLst/>
            <a:gdLst/>
            <a:ahLst/>
            <a:cxnLst/>
            <a:rect l="l" t="t" r="r" b="b"/>
            <a:pathLst>
              <a:path w="3888423" h="3970014">
                <a:moveTo>
                  <a:pt x="1259577" y="2471243"/>
                </a:moveTo>
                <a:cubicBezTo>
                  <a:pt x="1293292" y="2471243"/>
                  <a:pt x="1320623" y="2543205"/>
                  <a:pt x="1320623" y="2631975"/>
                </a:cubicBezTo>
                <a:cubicBezTo>
                  <a:pt x="1320623" y="2720745"/>
                  <a:pt x="1293292" y="2792707"/>
                  <a:pt x="1259577" y="2792707"/>
                </a:cubicBezTo>
                <a:cubicBezTo>
                  <a:pt x="1225862" y="2792707"/>
                  <a:pt x="1198531" y="2720745"/>
                  <a:pt x="1198531" y="2631975"/>
                </a:cubicBezTo>
                <a:cubicBezTo>
                  <a:pt x="1198531" y="2543205"/>
                  <a:pt x="1225862" y="2471243"/>
                  <a:pt x="1259577" y="2471243"/>
                </a:cubicBezTo>
                <a:close/>
                <a:moveTo>
                  <a:pt x="1710471" y="2470362"/>
                </a:moveTo>
                <a:cubicBezTo>
                  <a:pt x="1741030" y="2470028"/>
                  <a:pt x="1768823" y="2488083"/>
                  <a:pt x="1781169" y="2516203"/>
                </a:cubicBezTo>
                <a:cubicBezTo>
                  <a:pt x="1793845" y="2545068"/>
                  <a:pt x="1787700" y="2578742"/>
                  <a:pt x="1765642" y="2601268"/>
                </a:cubicBezTo>
                <a:cubicBezTo>
                  <a:pt x="1750827" y="2616399"/>
                  <a:pt x="1730831" y="2624459"/>
                  <a:pt x="1710472" y="2623745"/>
                </a:cubicBezTo>
                <a:close/>
                <a:moveTo>
                  <a:pt x="2456093" y="2374056"/>
                </a:moveTo>
                <a:lnTo>
                  <a:pt x="2456093" y="2889893"/>
                </a:lnTo>
                <a:lnTo>
                  <a:pt x="2566690" y="2889893"/>
                </a:lnTo>
                <a:lnTo>
                  <a:pt x="2566690" y="2706284"/>
                </a:lnTo>
                <a:lnTo>
                  <a:pt x="2632197" y="2884955"/>
                </a:lnTo>
                <a:lnTo>
                  <a:pt x="2635843" y="2883618"/>
                </a:lnTo>
                <a:lnTo>
                  <a:pt x="2635843" y="2889893"/>
                </a:lnTo>
                <a:lnTo>
                  <a:pt x="2746439" y="2889893"/>
                </a:lnTo>
                <a:lnTo>
                  <a:pt x="2746439" y="2374056"/>
                </a:lnTo>
                <a:lnTo>
                  <a:pt x="2635843" y="2374056"/>
                </a:lnTo>
                <a:lnTo>
                  <a:pt x="2635843" y="2573614"/>
                </a:lnTo>
                <a:lnTo>
                  <a:pt x="2566690" y="2385000"/>
                </a:lnTo>
                <a:lnTo>
                  <a:pt x="2566690" y="2374056"/>
                </a:lnTo>
                <a:close/>
                <a:moveTo>
                  <a:pt x="2032426" y="2374056"/>
                </a:moveTo>
                <a:lnTo>
                  <a:pt x="2032426" y="2889895"/>
                </a:lnTo>
                <a:lnTo>
                  <a:pt x="2115405" y="2889895"/>
                </a:lnTo>
                <a:lnTo>
                  <a:pt x="2143023" y="2889895"/>
                </a:lnTo>
                <a:lnTo>
                  <a:pt x="2308949" y="2889895"/>
                </a:lnTo>
                <a:lnTo>
                  <a:pt x="2308949" y="2779299"/>
                </a:lnTo>
                <a:lnTo>
                  <a:pt x="2143023" y="2779299"/>
                </a:lnTo>
                <a:lnTo>
                  <a:pt x="2143023" y="2686401"/>
                </a:lnTo>
                <a:lnTo>
                  <a:pt x="2308949" y="2686401"/>
                </a:lnTo>
                <a:lnTo>
                  <a:pt x="2308949" y="2575804"/>
                </a:lnTo>
                <a:lnTo>
                  <a:pt x="2143023" y="2575804"/>
                </a:lnTo>
                <a:lnTo>
                  <a:pt x="2143023" y="2484653"/>
                </a:lnTo>
                <a:lnTo>
                  <a:pt x="2308949" y="2484653"/>
                </a:lnTo>
                <a:lnTo>
                  <a:pt x="2308949" y="2374056"/>
                </a:lnTo>
                <a:lnTo>
                  <a:pt x="2143023" y="2374056"/>
                </a:lnTo>
                <a:lnTo>
                  <a:pt x="2115405" y="2374056"/>
                </a:lnTo>
                <a:close/>
                <a:moveTo>
                  <a:pt x="1259577" y="2374056"/>
                </a:moveTo>
                <a:cubicBezTo>
                  <a:pt x="1172187" y="2374056"/>
                  <a:pt x="1101344" y="2489530"/>
                  <a:pt x="1101344" y="2631975"/>
                </a:cubicBezTo>
                <a:cubicBezTo>
                  <a:pt x="1101344" y="2774420"/>
                  <a:pt x="1172187" y="2889894"/>
                  <a:pt x="1259577" y="2889894"/>
                </a:cubicBezTo>
                <a:cubicBezTo>
                  <a:pt x="1346967" y="2889894"/>
                  <a:pt x="1417810" y="2774420"/>
                  <a:pt x="1417810" y="2631975"/>
                </a:cubicBezTo>
                <a:cubicBezTo>
                  <a:pt x="1417810" y="2489530"/>
                  <a:pt x="1346967" y="2374056"/>
                  <a:pt x="1259577" y="2374056"/>
                </a:cubicBezTo>
                <a:close/>
                <a:moveTo>
                  <a:pt x="1599876" y="2366688"/>
                </a:moveTo>
                <a:lnTo>
                  <a:pt x="1599875" y="2882524"/>
                </a:lnTo>
                <a:lnTo>
                  <a:pt x="1710472" y="2882525"/>
                </a:lnTo>
                <a:lnTo>
                  <a:pt x="1710472" y="2723975"/>
                </a:lnTo>
                <a:cubicBezTo>
                  <a:pt x="1757507" y="2725624"/>
                  <a:pt x="1803701" y="2707003"/>
                  <a:pt x="1837929" y="2672047"/>
                </a:cubicBezTo>
                <a:cubicBezTo>
                  <a:pt x="1888884" y="2620006"/>
                  <a:pt x="1903084" y="2542214"/>
                  <a:pt x="1873801" y="2475527"/>
                </a:cubicBezTo>
                <a:cubicBezTo>
                  <a:pt x="1845275" y="2410565"/>
                  <a:pt x="1781067" y="2368851"/>
                  <a:pt x="1710472" y="2369624"/>
                </a:cubicBezTo>
                <a:lnTo>
                  <a:pt x="1710471" y="2366688"/>
                </a:lnTo>
                <a:close/>
                <a:moveTo>
                  <a:pt x="920754" y="2169815"/>
                </a:moveTo>
                <a:lnTo>
                  <a:pt x="3008986" y="2169815"/>
                </a:lnTo>
                <a:lnTo>
                  <a:pt x="3008986" y="3105919"/>
                </a:lnTo>
                <a:lnTo>
                  <a:pt x="920754" y="3105919"/>
                </a:lnTo>
                <a:close/>
                <a:moveTo>
                  <a:pt x="632722" y="1985007"/>
                </a:moveTo>
                <a:lnTo>
                  <a:pt x="632722" y="3321943"/>
                </a:lnTo>
                <a:lnTo>
                  <a:pt x="3297018" y="3321943"/>
                </a:lnTo>
                <a:lnTo>
                  <a:pt x="3297018" y="1985007"/>
                </a:lnTo>
                <a:close/>
                <a:moveTo>
                  <a:pt x="2657019" y="761679"/>
                </a:moveTo>
                <a:lnTo>
                  <a:pt x="2760733" y="1606387"/>
                </a:lnTo>
                <a:lnTo>
                  <a:pt x="2761762" y="1614761"/>
                </a:lnTo>
                <a:lnTo>
                  <a:pt x="2762330" y="1614691"/>
                </a:lnTo>
                <a:cubicBezTo>
                  <a:pt x="2780335" y="1740615"/>
                  <a:pt x="2862522" y="1833408"/>
                  <a:pt x="2948897" y="1824230"/>
                </a:cubicBezTo>
                <a:cubicBezTo>
                  <a:pt x="3036464" y="1814924"/>
                  <a:pt x="3095979" y="1704243"/>
                  <a:pt x="3083047" y="1575312"/>
                </a:cubicBezTo>
                <a:lnTo>
                  <a:pt x="3083347" y="1575275"/>
                </a:lnTo>
                <a:lnTo>
                  <a:pt x="2983448" y="761679"/>
                </a:lnTo>
                <a:close/>
                <a:moveTo>
                  <a:pt x="2205921" y="761679"/>
                </a:moveTo>
                <a:lnTo>
                  <a:pt x="2264137" y="1594263"/>
                </a:lnTo>
                <a:cubicBezTo>
                  <a:pt x="2264333" y="1597068"/>
                  <a:pt x="2264530" y="1599874"/>
                  <a:pt x="2264726" y="1602679"/>
                </a:cubicBezTo>
                <a:lnTo>
                  <a:pt x="2265297" y="1602640"/>
                </a:lnTo>
                <a:cubicBezTo>
                  <a:pt x="2276686" y="1729333"/>
                  <a:pt x="2353905" y="1826300"/>
                  <a:pt x="2440641" y="1821655"/>
                </a:cubicBezTo>
                <a:cubicBezTo>
                  <a:pt x="2528577" y="1816945"/>
                  <a:pt x="2593802" y="1709530"/>
                  <a:pt x="2587636" y="1580099"/>
                </a:cubicBezTo>
                <a:lnTo>
                  <a:pt x="2587937" y="1580078"/>
                </a:lnTo>
                <a:lnTo>
                  <a:pt x="2530706" y="761679"/>
                </a:lnTo>
                <a:close/>
                <a:moveTo>
                  <a:pt x="1761700" y="761679"/>
                </a:moveTo>
                <a:cubicBezTo>
                  <a:pt x="1761699" y="1032443"/>
                  <a:pt x="1761699" y="1303208"/>
                  <a:pt x="1761698" y="1573972"/>
                </a:cubicBezTo>
                <a:lnTo>
                  <a:pt x="1761698" y="1582410"/>
                </a:lnTo>
                <a:lnTo>
                  <a:pt x="1762270" y="1582410"/>
                </a:lnTo>
                <a:cubicBezTo>
                  <a:pt x="1764795" y="1709590"/>
                  <a:pt x="1835062" y="1811707"/>
                  <a:pt x="1921910" y="1813122"/>
                </a:cubicBezTo>
                <a:cubicBezTo>
                  <a:pt x="2009960" y="1814558"/>
                  <a:pt x="2082519" y="1711955"/>
                  <a:pt x="2085398" y="1582410"/>
                </a:cubicBezTo>
                <a:lnTo>
                  <a:pt x="2085698" y="1582410"/>
                </a:lnTo>
                <a:cubicBezTo>
                  <a:pt x="2085698" y="1308834"/>
                  <a:pt x="2085698" y="1035256"/>
                  <a:pt x="2085696" y="761679"/>
                </a:cubicBezTo>
                <a:close/>
                <a:moveTo>
                  <a:pt x="3411320" y="761678"/>
                </a:moveTo>
                <a:lnTo>
                  <a:pt x="3078803" y="761679"/>
                </a:lnTo>
                <a:lnTo>
                  <a:pt x="3277545" y="1622538"/>
                </a:lnTo>
                <a:lnTo>
                  <a:pt x="3279443" y="1630759"/>
                </a:lnTo>
                <a:lnTo>
                  <a:pt x="3280000" y="1630631"/>
                </a:lnTo>
                <a:cubicBezTo>
                  <a:pt x="3311069" y="1753983"/>
                  <a:pt x="3402507" y="1837676"/>
                  <a:pt x="3487448" y="1819520"/>
                </a:cubicBezTo>
                <a:cubicBezTo>
                  <a:pt x="3573564" y="1801112"/>
                  <a:pt x="3621183" y="1684815"/>
                  <a:pt x="3594846" y="1557943"/>
                </a:cubicBezTo>
                <a:lnTo>
                  <a:pt x="3595140" y="1557876"/>
                </a:lnTo>
                <a:close/>
                <a:moveTo>
                  <a:pt x="1633002" y="761678"/>
                </a:moveTo>
                <a:lnTo>
                  <a:pt x="1308563" y="761679"/>
                </a:lnTo>
                <a:lnTo>
                  <a:pt x="1266057" y="1572672"/>
                </a:lnTo>
                <a:lnTo>
                  <a:pt x="1265616" y="1581099"/>
                </a:lnTo>
                <a:lnTo>
                  <a:pt x="1266187" y="1581128"/>
                </a:lnTo>
                <a:cubicBezTo>
                  <a:pt x="1262052" y="1708267"/>
                  <a:pt x="1326878" y="1813921"/>
                  <a:pt x="1413534" y="1819881"/>
                </a:cubicBezTo>
                <a:cubicBezTo>
                  <a:pt x="1501387" y="1825922"/>
                  <a:pt x="1579217" y="1727257"/>
                  <a:pt x="1588872" y="1598040"/>
                </a:cubicBezTo>
                <a:lnTo>
                  <a:pt x="1589172" y="1598055"/>
                </a:lnTo>
                <a:close/>
                <a:moveTo>
                  <a:pt x="863949" y="761678"/>
                </a:moveTo>
                <a:lnTo>
                  <a:pt x="765078" y="1566901"/>
                </a:lnTo>
                <a:lnTo>
                  <a:pt x="764050" y="1575275"/>
                </a:lnTo>
                <a:lnTo>
                  <a:pt x="764617" y="1575345"/>
                </a:lnTo>
                <a:cubicBezTo>
                  <a:pt x="751624" y="1701884"/>
                  <a:pt x="808922" y="1811803"/>
                  <a:pt x="894951" y="1823794"/>
                </a:cubicBezTo>
                <a:cubicBezTo>
                  <a:pt x="982168" y="1835949"/>
                  <a:pt x="1066691" y="1742953"/>
                  <a:pt x="1085336" y="1614724"/>
                </a:cubicBezTo>
                <a:lnTo>
                  <a:pt x="1085635" y="1614761"/>
                </a:lnTo>
                <a:lnTo>
                  <a:pt x="1190378" y="761679"/>
                </a:lnTo>
                <a:close/>
                <a:moveTo>
                  <a:pt x="295535" y="441623"/>
                </a:moveTo>
                <a:lnTo>
                  <a:pt x="3583899" y="441623"/>
                </a:lnTo>
                <a:cubicBezTo>
                  <a:pt x="3610412" y="441623"/>
                  <a:pt x="3631905" y="463116"/>
                  <a:pt x="3631905" y="489629"/>
                </a:cubicBezTo>
                <a:lnTo>
                  <a:pt x="3631905" y="655863"/>
                </a:lnTo>
                <a:lnTo>
                  <a:pt x="3884522" y="1666330"/>
                </a:lnTo>
                <a:cubicBezTo>
                  <a:pt x="3909974" y="1748325"/>
                  <a:pt x="3809191" y="1900953"/>
                  <a:pt x="3631905" y="1666330"/>
                </a:cubicBezTo>
                <a:lnTo>
                  <a:pt x="3631905" y="3970014"/>
                </a:lnTo>
                <a:lnTo>
                  <a:pt x="247529" y="3970014"/>
                </a:lnTo>
                <a:lnTo>
                  <a:pt x="247529" y="1768425"/>
                </a:lnTo>
                <a:cubicBezTo>
                  <a:pt x="263724" y="1795996"/>
                  <a:pt x="288366" y="1813812"/>
                  <a:pt x="317369" y="1820473"/>
                </a:cubicBezTo>
                <a:cubicBezTo>
                  <a:pt x="403196" y="1840184"/>
                  <a:pt x="495502" y="1754908"/>
                  <a:pt x="525251" y="1628793"/>
                </a:cubicBezTo>
                <a:lnTo>
                  <a:pt x="525545" y="1628855"/>
                </a:lnTo>
                <a:lnTo>
                  <a:pt x="709866" y="761679"/>
                </a:lnTo>
                <a:lnTo>
                  <a:pt x="378634" y="761679"/>
                </a:lnTo>
                <a:lnTo>
                  <a:pt x="210380" y="1553239"/>
                </a:lnTo>
                <a:lnTo>
                  <a:pt x="208625" y="1561492"/>
                </a:lnTo>
                <a:lnTo>
                  <a:pt x="209185" y="1561611"/>
                </a:lnTo>
                <a:cubicBezTo>
                  <a:pt x="202164" y="1598200"/>
                  <a:pt x="201274" y="1633895"/>
                  <a:pt x="207433" y="1666330"/>
                </a:cubicBezTo>
                <a:cubicBezTo>
                  <a:pt x="113985" y="1883037"/>
                  <a:pt x="-32319" y="1816968"/>
                  <a:pt x="6372" y="1666330"/>
                </a:cubicBezTo>
                <a:lnTo>
                  <a:pt x="249769" y="692744"/>
                </a:lnTo>
                <a:cubicBezTo>
                  <a:pt x="247993" y="689334"/>
                  <a:pt x="247529" y="685546"/>
                  <a:pt x="247529" y="681649"/>
                </a:cubicBezTo>
                <a:lnTo>
                  <a:pt x="247529" y="489629"/>
                </a:lnTo>
                <a:cubicBezTo>
                  <a:pt x="247529" y="463116"/>
                  <a:pt x="269022" y="441623"/>
                  <a:pt x="295535" y="441623"/>
                </a:cubicBezTo>
                <a:close/>
                <a:moveTo>
                  <a:pt x="307785" y="0"/>
                </a:moveTo>
                <a:lnTo>
                  <a:pt x="3571649" y="0"/>
                </a:lnTo>
                <a:cubicBezTo>
                  <a:pt x="3604927" y="0"/>
                  <a:pt x="3631905" y="26978"/>
                  <a:pt x="3631905" y="60256"/>
                </a:cubicBezTo>
                <a:lnTo>
                  <a:pt x="3631905" y="301273"/>
                </a:lnTo>
                <a:cubicBezTo>
                  <a:pt x="3631905" y="334551"/>
                  <a:pt x="3604927" y="361529"/>
                  <a:pt x="3571649" y="361529"/>
                </a:cubicBezTo>
                <a:lnTo>
                  <a:pt x="307785" y="361529"/>
                </a:lnTo>
                <a:cubicBezTo>
                  <a:pt x="274507" y="361529"/>
                  <a:pt x="247529" y="334551"/>
                  <a:pt x="247529" y="301273"/>
                </a:cubicBezTo>
                <a:lnTo>
                  <a:pt x="247529" y="60256"/>
                </a:lnTo>
                <a:cubicBezTo>
                  <a:pt x="247529" y="26978"/>
                  <a:pt x="274507" y="0"/>
                  <a:pt x="3077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Isosceles Triangle 3">
            <a:extLst>
              <a:ext uri="{FF2B5EF4-FFF2-40B4-BE49-F238E27FC236}">
                <a16:creationId xmlns:a16="http://schemas.microsoft.com/office/drawing/2014/main" id="{7A96D93A-CB23-4CDE-98BB-6B5896EBC9F3}"/>
              </a:ext>
            </a:extLst>
          </p:cNvPr>
          <p:cNvSpPr>
            <a:spLocks noChangeAspect="1"/>
          </p:cNvSpPr>
          <p:nvPr/>
        </p:nvSpPr>
        <p:spPr>
          <a:xfrm>
            <a:off x="9414538" y="3094010"/>
            <a:ext cx="305645" cy="305933"/>
          </a:xfrm>
          <a:custGeom>
            <a:avLst/>
            <a:gdLst/>
            <a:ahLst/>
            <a:cxnLst/>
            <a:rect l="l" t="t" r="r" b="b"/>
            <a:pathLst>
              <a:path w="3935086" h="3938802">
                <a:moveTo>
                  <a:pt x="1861742" y="3314001"/>
                </a:moveTo>
                <a:cubicBezTo>
                  <a:pt x="1921395" y="3314001"/>
                  <a:pt x="1969754" y="3362360"/>
                  <a:pt x="1969754" y="3422013"/>
                </a:cubicBezTo>
                <a:cubicBezTo>
                  <a:pt x="1969754" y="3481666"/>
                  <a:pt x="1921395" y="3530025"/>
                  <a:pt x="1861742" y="3530025"/>
                </a:cubicBezTo>
                <a:cubicBezTo>
                  <a:pt x="1802089" y="3530025"/>
                  <a:pt x="1753730" y="3481666"/>
                  <a:pt x="1753730" y="3422013"/>
                </a:cubicBezTo>
                <a:cubicBezTo>
                  <a:pt x="1753730" y="3362360"/>
                  <a:pt x="1802089" y="3314001"/>
                  <a:pt x="1861742" y="3314001"/>
                </a:cubicBezTo>
                <a:close/>
                <a:moveTo>
                  <a:pt x="2097646" y="2118753"/>
                </a:moveTo>
                <a:lnTo>
                  <a:pt x="2097646" y="2478753"/>
                </a:lnTo>
                <a:lnTo>
                  <a:pt x="2457646" y="2478753"/>
                </a:lnTo>
                <a:lnTo>
                  <a:pt x="2457646" y="2118753"/>
                </a:lnTo>
                <a:close/>
                <a:moveTo>
                  <a:pt x="1476536" y="2118753"/>
                </a:moveTo>
                <a:lnTo>
                  <a:pt x="1476536" y="2478753"/>
                </a:lnTo>
                <a:lnTo>
                  <a:pt x="1836536" y="2478753"/>
                </a:lnTo>
                <a:lnTo>
                  <a:pt x="1836536" y="2118753"/>
                </a:lnTo>
                <a:close/>
                <a:moveTo>
                  <a:pt x="2097646" y="1539638"/>
                </a:moveTo>
                <a:lnTo>
                  <a:pt x="2097646" y="1899638"/>
                </a:lnTo>
                <a:lnTo>
                  <a:pt x="2457646" y="1899638"/>
                </a:lnTo>
                <a:lnTo>
                  <a:pt x="2457646" y="1539638"/>
                </a:lnTo>
                <a:close/>
                <a:moveTo>
                  <a:pt x="1476536" y="1539638"/>
                </a:moveTo>
                <a:lnTo>
                  <a:pt x="1476536" y="1899638"/>
                </a:lnTo>
                <a:lnTo>
                  <a:pt x="1836536" y="1899638"/>
                </a:lnTo>
                <a:lnTo>
                  <a:pt x="1836536" y="1539638"/>
                </a:lnTo>
                <a:close/>
                <a:moveTo>
                  <a:pt x="1989788" y="770570"/>
                </a:moveTo>
                <a:lnTo>
                  <a:pt x="3429788" y="1850570"/>
                </a:lnTo>
                <a:lnTo>
                  <a:pt x="3430108" y="1850570"/>
                </a:lnTo>
                <a:lnTo>
                  <a:pt x="3430108" y="3938802"/>
                </a:lnTo>
                <a:lnTo>
                  <a:pt x="2265771" y="3938802"/>
                </a:lnTo>
                <a:lnTo>
                  <a:pt x="2265771" y="2786674"/>
                </a:lnTo>
                <a:lnTo>
                  <a:pt x="1669844" y="2786674"/>
                </a:lnTo>
                <a:lnTo>
                  <a:pt x="1669844" y="3938802"/>
                </a:lnTo>
                <a:lnTo>
                  <a:pt x="549788" y="3938802"/>
                </a:lnTo>
                <a:lnTo>
                  <a:pt x="549788" y="1850570"/>
                </a:lnTo>
                <a:close/>
                <a:moveTo>
                  <a:pt x="1969233" y="1003"/>
                </a:moveTo>
                <a:cubicBezTo>
                  <a:pt x="1995162" y="-2644"/>
                  <a:pt x="2022483" y="3601"/>
                  <a:pt x="2045048" y="20601"/>
                </a:cubicBezTo>
                <a:lnTo>
                  <a:pt x="3894333" y="1413834"/>
                </a:lnTo>
                <a:cubicBezTo>
                  <a:pt x="3939464" y="1447835"/>
                  <a:pt x="3948486" y="1511986"/>
                  <a:pt x="3914485" y="1557117"/>
                </a:cubicBezTo>
                <a:lnTo>
                  <a:pt x="3756006" y="1767472"/>
                </a:lnTo>
                <a:cubicBezTo>
                  <a:pt x="3722004" y="1812603"/>
                  <a:pt x="3657854" y="1821626"/>
                  <a:pt x="3612722" y="1787625"/>
                </a:cubicBezTo>
                <a:lnTo>
                  <a:pt x="1967544" y="548164"/>
                </a:lnTo>
                <a:lnTo>
                  <a:pt x="322364" y="1787626"/>
                </a:lnTo>
                <a:cubicBezTo>
                  <a:pt x="277233" y="1821627"/>
                  <a:pt x="213082" y="1812604"/>
                  <a:pt x="179080" y="1767473"/>
                </a:cubicBezTo>
                <a:lnTo>
                  <a:pt x="20601" y="1557118"/>
                </a:lnTo>
                <a:cubicBezTo>
                  <a:pt x="-13400" y="1511987"/>
                  <a:pt x="-4378" y="1447836"/>
                  <a:pt x="40754" y="1413835"/>
                </a:cubicBezTo>
                <a:lnTo>
                  <a:pt x="1890038" y="20602"/>
                </a:lnTo>
                <a:cubicBezTo>
                  <a:pt x="1912604" y="3602"/>
                  <a:pt x="1939924" y="-2643"/>
                  <a:pt x="1965854" y="1004"/>
                </a:cubicBezTo>
                <a:lnTo>
                  <a:pt x="1967542" y="1586"/>
                </a:lnTo>
                <a:cubicBezTo>
                  <a:pt x="1968071" y="1171"/>
                  <a:pt x="1968652" y="1085"/>
                  <a:pt x="1969233" y="10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Pie 2">
            <a:extLst>
              <a:ext uri="{FF2B5EF4-FFF2-40B4-BE49-F238E27FC236}">
                <a16:creationId xmlns:a16="http://schemas.microsoft.com/office/drawing/2014/main" id="{0414634F-1A98-436C-B01D-A0BD2988AFDB}"/>
              </a:ext>
            </a:extLst>
          </p:cNvPr>
          <p:cNvSpPr>
            <a:spLocks noChangeAspect="1"/>
          </p:cNvSpPr>
          <p:nvPr/>
        </p:nvSpPr>
        <p:spPr>
          <a:xfrm>
            <a:off x="8836798" y="2643971"/>
            <a:ext cx="348471" cy="342637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7F0A3497-05F0-46EE-BD74-E56D0E83BF9C}"/>
              </a:ext>
            </a:extLst>
          </p:cNvPr>
          <p:cNvSpPr>
            <a:spLocks noChangeAspect="1"/>
          </p:cNvSpPr>
          <p:nvPr/>
        </p:nvSpPr>
        <p:spPr>
          <a:xfrm rot="1589284">
            <a:off x="8905557" y="3319344"/>
            <a:ext cx="389530" cy="276211"/>
          </a:xfrm>
          <a:custGeom>
            <a:avLst/>
            <a:gdLst/>
            <a:ahLst/>
            <a:cxnLst/>
            <a:rect l="l" t="t" r="r" b="b"/>
            <a:pathLst>
              <a:path w="3960000" h="2808000">
                <a:moveTo>
                  <a:pt x="2137982" y="2165237"/>
                </a:moveTo>
                <a:lnTo>
                  <a:pt x="2111402" y="2204211"/>
                </a:lnTo>
                <a:lnTo>
                  <a:pt x="2137982" y="2204211"/>
                </a:lnTo>
                <a:close/>
                <a:moveTo>
                  <a:pt x="2635730" y="2101964"/>
                </a:moveTo>
                <a:cubicBezTo>
                  <a:pt x="2615812" y="2101964"/>
                  <a:pt x="2599666" y="2142287"/>
                  <a:pt x="2599666" y="2192028"/>
                </a:cubicBezTo>
                <a:cubicBezTo>
                  <a:pt x="2599666" y="2241769"/>
                  <a:pt x="2615812" y="2282092"/>
                  <a:pt x="2635730" y="2282092"/>
                </a:cubicBezTo>
                <a:cubicBezTo>
                  <a:pt x="2655648" y="2282092"/>
                  <a:pt x="2671794" y="2241769"/>
                  <a:pt x="2671794" y="2192028"/>
                </a:cubicBezTo>
                <a:cubicBezTo>
                  <a:pt x="2671794" y="2142287"/>
                  <a:pt x="2655648" y="2101964"/>
                  <a:pt x="2635730" y="2101964"/>
                </a:cubicBezTo>
                <a:close/>
                <a:moveTo>
                  <a:pt x="1280012" y="2101964"/>
                </a:moveTo>
                <a:cubicBezTo>
                  <a:pt x="1260094" y="2101964"/>
                  <a:pt x="1243948" y="2142287"/>
                  <a:pt x="1243948" y="2192028"/>
                </a:cubicBezTo>
                <a:cubicBezTo>
                  <a:pt x="1243948" y="2241769"/>
                  <a:pt x="1260094" y="2282092"/>
                  <a:pt x="1280012" y="2282092"/>
                </a:cubicBezTo>
                <a:cubicBezTo>
                  <a:pt x="1299930" y="2282092"/>
                  <a:pt x="1316076" y="2241769"/>
                  <a:pt x="1316076" y="2192028"/>
                </a:cubicBezTo>
                <a:cubicBezTo>
                  <a:pt x="1316076" y="2142287"/>
                  <a:pt x="1299930" y="2101964"/>
                  <a:pt x="1280012" y="2101964"/>
                </a:cubicBezTo>
                <a:close/>
                <a:moveTo>
                  <a:pt x="2138296" y="2025749"/>
                </a:moveTo>
                <a:lnTo>
                  <a:pt x="2139137" y="2026323"/>
                </a:lnTo>
                <a:lnTo>
                  <a:pt x="2216315" y="2026323"/>
                </a:lnTo>
                <a:lnTo>
                  <a:pt x="2216315" y="2204211"/>
                </a:lnTo>
                <a:lnTo>
                  <a:pt x="2256063" y="2204211"/>
                </a:lnTo>
                <a:lnTo>
                  <a:pt x="2256063" y="2282544"/>
                </a:lnTo>
                <a:lnTo>
                  <a:pt x="2216315" y="2282544"/>
                </a:lnTo>
                <a:lnTo>
                  <a:pt x="2216315" y="2357732"/>
                </a:lnTo>
                <a:lnTo>
                  <a:pt x="2137982" y="2357732"/>
                </a:lnTo>
                <a:lnTo>
                  <a:pt x="2137982" y="2282544"/>
                </a:lnTo>
                <a:lnTo>
                  <a:pt x="2015039" y="2282544"/>
                </a:lnTo>
                <a:lnTo>
                  <a:pt x="2015039" y="2208059"/>
                </a:lnTo>
                <a:lnTo>
                  <a:pt x="2014304" y="2207558"/>
                </a:lnTo>
                <a:lnTo>
                  <a:pt x="2015039" y="2206481"/>
                </a:lnTo>
                <a:lnTo>
                  <a:pt x="2015039" y="2204211"/>
                </a:lnTo>
                <a:lnTo>
                  <a:pt x="2016587" y="2204211"/>
                </a:lnTo>
                <a:close/>
                <a:moveTo>
                  <a:pt x="1855876" y="2017651"/>
                </a:moveTo>
                <a:cubicBezTo>
                  <a:pt x="1914135" y="2017257"/>
                  <a:pt x="1961791" y="2063958"/>
                  <a:pt x="1962577" y="2122214"/>
                </a:cubicBezTo>
                <a:cubicBezTo>
                  <a:pt x="1962954" y="2150145"/>
                  <a:pt x="1952489" y="2175712"/>
                  <a:pt x="1934995" y="2194820"/>
                </a:cubicBezTo>
                <a:cubicBezTo>
                  <a:pt x="1952694" y="2214184"/>
                  <a:pt x="1963194" y="2240138"/>
                  <a:pt x="1962560" y="2268406"/>
                </a:cubicBezTo>
                <a:cubicBezTo>
                  <a:pt x="1961260" y="2326468"/>
                  <a:pt x="1913477" y="2372672"/>
                  <a:pt x="1855404" y="2372021"/>
                </a:cubicBezTo>
                <a:cubicBezTo>
                  <a:pt x="1797331" y="2371371"/>
                  <a:pt x="1750595" y="2324109"/>
                  <a:pt x="1750595" y="2266032"/>
                </a:cubicBezTo>
                <a:lnTo>
                  <a:pt x="1826499" y="2266032"/>
                </a:lnTo>
                <a:cubicBezTo>
                  <a:pt x="1826499" y="2282520"/>
                  <a:pt x="1839767" y="2295938"/>
                  <a:pt x="1856254" y="2296122"/>
                </a:cubicBezTo>
                <a:cubicBezTo>
                  <a:pt x="1872741" y="2296307"/>
                  <a:pt x="1886306" y="2283190"/>
                  <a:pt x="1886676" y="2266706"/>
                </a:cubicBezTo>
                <a:cubicBezTo>
                  <a:pt x="1887039" y="2250493"/>
                  <a:pt x="1874503" y="2236962"/>
                  <a:pt x="1858407" y="2236065"/>
                </a:cubicBezTo>
                <a:lnTo>
                  <a:pt x="1814193" y="2236065"/>
                </a:lnTo>
                <a:lnTo>
                  <a:pt x="1814193" y="2152552"/>
                </a:lnTo>
                <a:lnTo>
                  <a:pt x="1857384" y="2152552"/>
                </a:lnTo>
                <a:cubicBezTo>
                  <a:pt x="1873190" y="2152141"/>
                  <a:pt x="1885741" y="2139089"/>
                  <a:pt x="1885527" y="2123254"/>
                </a:cubicBezTo>
                <a:cubicBezTo>
                  <a:pt x="1885313" y="2107349"/>
                  <a:pt x="1872302" y="2094598"/>
                  <a:pt x="1856396" y="2094706"/>
                </a:cubicBezTo>
                <a:cubicBezTo>
                  <a:pt x="1840490" y="2094813"/>
                  <a:pt x="1827652" y="2107738"/>
                  <a:pt x="1827652" y="2123644"/>
                </a:cubicBezTo>
                <a:lnTo>
                  <a:pt x="1750595" y="2123644"/>
                </a:lnTo>
                <a:cubicBezTo>
                  <a:pt x="1750595" y="2065383"/>
                  <a:pt x="1797616" y="2018044"/>
                  <a:pt x="1855876" y="2017651"/>
                </a:cubicBezTo>
                <a:close/>
                <a:moveTo>
                  <a:pt x="2930344" y="2012028"/>
                </a:moveTo>
                <a:cubicBezTo>
                  <a:pt x="2996416" y="2014229"/>
                  <a:pt x="3045968" y="2074602"/>
                  <a:pt x="3038901" y="2136479"/>
                </a:cubicBezTo>
                <a:cubicBezTo>
                  <a:pt x="3029916" y="2202312"/>
                  <a:pt x="2982346" y="2231435"/>
                  <a:pt x="2939412" y="2275597"/>
                </a:cubicBezTo>
                <a:lnTo>
                  <a:pt x="3031192" y="2275597"/>
                </a:lnTo>
                <a:lnTo>
                  <a:pt x="3031192" y="2357732"/>
                </a:lnTo>
                <a:lnTo>
                  <a:pt x="2819358" y="2357732"/>
                </a:lnTo>
                <a:cubicBezTo>
                  <a:pt x="2819409" y="2335416"/>
                  <a:pt x="2820521" y="2314113"/>
                  <a:pt x="2820571" y="2291797"/>
                </a:cubicBezTo>
                <a:cubicBezTo>
                  <a:pt x="2870625" y="2240158"/>
                  <a:pt x="2905662" y="2213324"/>
                  <a:pt x="2965770" y="2143601"/>
                </a:cubicBezTo>
                <a:cubicBezTo>
                  <a:pt x="2980233" y="2116927"/>
                  <a:pt x="2957264" y="2092452"/>
                  <a:pt x="2931831" y="2093607"/>
                </a:cubicBezTo>
                <a:cubicBezTo>
                  <a:pt x="2910102" y="2094595"/>
                  <a:pt x="2891536" y="2110969"/>
                  <a:pt x="2889885" y="2139461"/>
                </a:cubicBezTo>
                <a:lnTo>
                  <a:pt x="2818945" y="2139461"/>
                </a:lnTo>
                <a:cubicBezTo>
                  <a:pt x="2821421" y="2064364"/>
                  <a:pt x="2869776" y="2012037"/>
                  <a:pt x="2930344" y="2012028"/>
                </a:cubicBezTo>
                <a:close/>
                <a:moveTo>
                  <a:pt x="2635730" y="2012028"/>
                </a:moveTo>
                <a:cubicBezTo>
                  <a:pt x="2705318" y="2012028"/>
                  <a:pt x="2761730" y="2092617"/>
                  <a:pt x="2761730" y="2192028"/>
                </a:cubicBezTo>
                <a:cubicBezTo>
                  <a:pt x="2761730" y="2291439"/>
                  <a:pt x="2705318" y="2372028"/>
                  <a:pt x="2635730" y="2372028"/>
                </a:cubicBezTo>
                <a:cubicBezTo>
                  <a:pt x="2566142" y="2372028"/>
                  <a:pt x="2509730" y="2291439"/>
                  <a:pt x="2509730" y="2192028"/>
                </a:cubicBezTo>
                <a:cubicBezTo>
                  <a:pt x="2509730" y="2092617"/>
                  <a:pt x="2566142" y="2012028"/>
                  <a:pt x="2635730" y="2012028"/>
                </a:cubicBezTo>
                <a:close/>
                <a:moveTo>
                  <a:pt x="2436237" y="2012028"/>
                </a:moveTo>
                <a:lnTo>
                  <a:pt x="2436206" y="2012510"/>
                </a:lnTo>
                <a:lnTo>
                  <a:pt x="2452515" y="2012510"/>
                </a:lnTo>
                <a:lnTo>
                  <a:pt x="2452515" y="2372028"/>
                </a:lnTo>
                <a:lnTo>
                  <a:pt x="2364870" y="2372028"/>
                </a:lnTo>
                <a:lnTo>
                  <a:pt x="2364870" y="2101874"/>
                </a:lnTo>
                <a:cubicBezTo>
                  <a:pt x="2347394" y="2108434"/>
                  <a:pt x="2328091" y="2111607"/>
                  <a:pt x="2308515" y="2111039"/>
                </a:cubicBezTo>
                <a:lnTo>
                  <a:pt x="2311564" y="2043892"/>
                </a:lnTo>
                <a:cubicBezTo>
                  <a:pt x="2321741" y="2044066"/>
                  <a:pt x="2331771" y="2042373"/>
                  <a:pt x="2340372" y="2039030"/>
                </a:cubicBezTo>
                <a:cubicBezTo>
                  <a:pt x="2355279" y="2033236"/>
                  <a:pt x="2364268" y="2023137"/>
                  <a:pt x="2364156" y="2012310"/>
                </a:cubicBezTo>
                <a:cubicBezTo>
                  <a:pt x="2388183" y="2012216"/>
                  <a:pt x="2412210" y="2012122"/>
                  <a:pt x="2436237" y="2012028"/>
                </a:cubicBezTo>
                <a:close/>
                <a:moveTo>
                  <a:pt x="1574625" y="2012028"/>
                </a:moveTo>
                <a:cubicBezTo>
                  <a:pt x="1640698" y="2014229"/>
                  <a:pt x="1690250" y="2074602"/>
                  <a:pt x="1683183" y="2136479"/>
                </a:cubicBezTo>
                <a:cubicBezTo>
                  <a:pt x="1674198" y="2202312"/>
                  <a:pt x="1626628" y="2231435"/>
                  <a:pt x="1583694" y="2275597"/>
                </a:cubicBezTo>
                <a:lnTo>
                  <a:pt x="1675474" y="2275597"/>
                </a:lnTo>
                <a:lnTo>
                  <a:pt x="1675474" y="2357732"/>
                </a:lnTo>
                <a:lnTo>
                  <a:pt x="1463640" y="2357732"/>
                </a:lnTo>
                <a:cubicBezTo>
                  <a:pt x="1463691" y="2335416"/>
                  <a:pt x="1464802" y="2314113"/>
                  <a:pt x="1464853" y="2291797"/>
                </a:cubicBezTo>
                <a:cubicBezTo>
                  <a:pt x="1514907" y="2240158"/>
                  <a:pt x="1549943" y="2213324"/>
                  <a:pt x="1610052" y="2143601"/>
                </a:cubicBezTo>
                <a:cubicBezTo>
                  <a:pt x="1624515" y="2116927"/>
                  <a:pt x="1601546" y="2092452"/>
                  <a:pt x="1576112" y="2093607"/>
                </a:cubicBezTo>
                <a:cubicBezTo>
                  <a:pt x="1554383" y="2094595"/>
                  <a:pt x="1535817" y="2110969"/>
                  <a:pt x="1534167" y="2139461"/>
                </a:cubicBezTo>
                <a:lnTo>
                  <a:pt x="1463227" y="2139461"/>
                </a:lnTo>
                <a:cubicBezTo>
                  <a:pt x="1465703" y="2064364"/>
                  <a:pt x="1514058" y="2012037"/>
                  <a:pt x="1574625" y="2012028"/>
                </a:cubicBezTo>
                <a:close/>
                <a:moveTo>
                  <a:pt x="1280012" y="2012028"/>
                </a:moveTo>
                <a:cubicBezTo>
                  <a:pt x="1349600" y="2012028"/>
                  <a:pt x="1406012" y="2092617"/>
                  <a:pt x="1406012" y="2192028"/>
                </a:cubicBezTo>
                <a:cubicBezTo>
                  <a:pt x="1406012" y="2291439"/>
                  <a:pt x="1349600" y="2372028"/>
                  <a:pt x="1280012" y="2372028"/>
                </a:cubicBezTo>
                <a:cubicBezTo>
                  <a:pt x="1210424" y="2372028"/>
                  <a:pt x="1154012" y="2291439"/>
                  <a:pt x="1154012" y="2192028"/>
                </a:cubicBezTo>
                <a:cubicBezTo>
                  <a:pt x="1154012" y="2092617"/>
                  <a:pt x="1210424" y="2012028"/>
                  <a:pt x="1280012" y="2012028"/>
                </a:cubicBezTo>
                <a:close/>
                <a:moveTo>
                  <a:pt x="1080519" y="2012028"/>
                </a:moveTo>
                <a:lnTo>
                  <a:pt x="1080488" y="2012510"/>
                </a:lnTo>
                <a:lnTo>
                  <a:pt x="1096797" y="2012510"/>
                </a:lnTo>
                <a:lnTo>
                  <a:pt x="1096797" y="2372028"/>
                </a:lnTo>
                <a:lnTo>
                  <a:pt x="1009152" y="2372028"/>
                </a:lnTo>
                <a:lnTo>
                  <a:pt x="1009152" y="2101874"/>
                </a:lnTo>
                <a:cubicBezTo>
                  <a:pt x="991676" y="2108434"/>
                  <a:pt x="972373" y="2111607"/>
                  <a:pt x="952797" y="2111039"/>
                </a:cubicBezTo>
                <a:lnTo>
                  <a:pt x="955846" y="2043892"/>
                </a:lnTo>
                <a:cubicBezTo>
                  <a:pt x="966023" y="2044066"/>
                  <a:pt x="976053" y="2042373"/>
                  <a:pt x="984654" y="2039030"/>
                </a:cubicBezTo>
                <a:cubicBezTo>
                  <a:pt x="999561" y="2033236"/>
                  <a:pt x="1008550" y="2023137"/>
                  <a:pt x="1008438" y="2012310"/>
                </a:cubicBezTo>
                <a:cubicBezTo>
                  <a:pt x="1032465" y="2012216"/>
                  <a:pt x="1056492" y="2012122"/>
                  <a:pt x="1080519" y="2012028"/>
                </a:cubicBezTo>
                <a:close/>
                <a:moveTo>
                  <a:pt x="3373743" y="362438"/>
                </a:moveTo>
                <a:lnTo>
                  <a:pt x="3553743" y="362438"/>
                </a:lnTo>
                <a:lnTo>
                  <a:pt x="3553743" y="2414438"/>
                </a:lnTo>
                <a:lnTo>
                  <a:pt x="3373743" y="2414438"/>
                </a:lnTo>
                <a:close/>
                <a:moveTo>
                  <a:pt x="3129580" y="362438"/>
                </a:moveTo>
                <a:lnTo>
                  <a:pt x="3273580" y="362438"/>
                </a:lnTo>
                <a:lnTo>
                  <a:pt x="3273580" y="2414438"/>
                </a:lnTo>
                <a:lnTo>
                  <a:pt x="3129580" y="2414438"/>
                </a:lnTo>
                <a:close/>
                <a:moveTo>
                  <a:pt x="2939411" y="362438"/>
                </a:moveTo>
                <a:lnTo>
                  <a:pt x="3029411" y="362438"/>
                </a:lnTo>
                <a:lnTo>
                  <a:pt x="3029411" y="1957238"/>
                </a:lnTo>
                <a:lnTo>
                  <a:pt x="2939411" y="1957238"/>
                </a:lnTo>
                <a:close/>
                <a:moveTo>
                  <a:pt x="2731242" y="362438"/>
                </a:moveTo>
                <a:lnTo>
                  <a:pt x="2839242" y="362438"/>
                </a:lnTo>
                <a:lnTo>
                  <a:pt x="2839242" y="1957238"/>
                </a:lnTo>
                <a:lnTo>
                  <a:pt x="2731242" y="1957238"/>
                </a:lnTo>
                <a:close/>
                <a:moveTo>
                  <a:pt x="2487073" y="362438"/>
                </a:moveTo>
                <a:lnTo>
                  <a:pt x="2631073" y="362438"/>
                </a:lnTo>
                <a:lnTo>
                  <a:pt x="2631073" y="1957238"/>
                </a:lnTo>
                <a:lnTo>
                  <a:pt x="2487073" y="1957238"/>
                </a:lnTo>
                <a:close/>
                <a:moveTo>
                  <a:pt x="2296904" y="362438"/>
                </a:moveTo>
                <a:lnTo>
                  <a:pt x="2386904" y="362438"/>
                </a:lnTo>
                <a:lnTo>
                  <a:pt x="2386904" y="1957238"/>
                </a:lnTo>
                <a:lnTo>
                  <a:pt x="2296904" y="1957238"/>
                </a:lnTo>
                <a:close/>
                <a:moveTo>
                  <a:pt x="2016735" y="362438"/>
                </a:moveTo>
                <a:lnTo>
                  <a:pt x="2196735" y="362438"/>
                </a:lnTo>
                <a:lnTo>
                  <a:pt x="2196735" y="1957238"/>
                </a:lnTo>
                <a:lnTo>
                  <a:pt x="2016735" y="1957238"/>
                </a:lnTo>
                <a:close/>
                <a:moveTo>
                  <a:pt x="1826566" y="362438"/>
                </a:moveTo>
                <a:lnTo>
                  <a:pt x="1916566" y="362438"/>
                </a:lnTo>
                <a:lnTo>
                  <a:pt x="1916566" y="1957238"/>
                </a:lnTo>
                <a:lnTo>
                  <a:pt x="1826566" y="1957238"/>
                </a:lnTo>
                <a:close/>
                <a:moveTo>
                  <a:pt x="1582397" y="362438"/>
                </a:moveTo>
                <a:lnTo>
                  <a:pt x="1726397" y="362438"/>
                </a:lnTo>
                <a:lnTo>
                  <a:pt x="1726397" y="1957238"/>
                </a:lnTo>
                <a:lnTo>
                  <a:pt x="1582397" y="1957238"/>
                </a:lnTo>
                <a:close/>
                <a:moveTo>
                  <a:pt x="1302228" y="362438"/>
                </a:moveTo>
                <a:lnTo>
                  <a:pt x="1482228" y="362438"/>
                </a:lnTo>
                <a:lnTo>
                  <a:pt x="1482228" y="1957238"/>
                </a:lnTo>
                <a:lnTo>
                  <a:pt x="1302228" y="1957238"/>
                </a:lnTo>
                <a:close/>
                <a:moveTo>
                  <a:pt x="1094059" y="362438"/>
                </a:moveTo>
                <a:lnTo>
                  <a:pt x="1202059" y="362438"/>
                </a:lnTo>
                <a:lnTo>
                  <a:pt x="1202059" y="1957238"/>
                </a:lnTo>
                <a:lnTo>
                  <a:pt x="1094059" y="1957238"/>
                </a:lnTo>
                <a:close/>
                <a:moveTo>
                  <a:pt x="903890" y="362438"/>
                </a:moveTo>
                <a:lnTo>
                  <a:pt x="993890" y="362438"/>
                </a:lnTo>
                <a:lnTo>
                  <a:pt x="993890" y="1957238"/>
                </a:lnTo>
                <a:lnTo>
                  <a:pt x="903890" y="1957238"/>
                </a:lnTo>
                <a:close/>
                <a:moveTo>
                  <a:pt x="623721" y="362438"/>
                </a:moveTo>
                <a:lnTo>
                  <a:pt x="803721" y="362438"/>
                </a:lnTo>
                <a:lnTo>
                  <a:pt x="803721" y="2414438"/>
                </a:lnTo>
                <a:lnTo>
                  <a:pt x="623721" y="2414438"/>
                </a:lnTo>
                <a:close/>
                <a:moveTo>
                  <a:pt x="433552" y="362438"/>
                </a:moveTo>
                <a:lnTo>
                  <a:pt x="523552" y="362438"/>
                </a:lnTo>
                <a:lnTo>
                  <a:pt x="523552" y="2414438"/>
                </a:lnTo>
                <a:lnTo>
                  <a:pt x="433552" y="2414438"/>
                </a:lnTo>
                <a:close/>
                <a:moveTo>
                  <a:pt x="303674" y="216000"/>
                </a:moveTo>
                <a:cubicBezTo>
                  <a:pt x="255253" y="216000"/>
                  <a:pt x="216000" y="255253"/>
                  <a:pt x="216000" y="303674"/>
                </a:cubicBezTo>
                <a:lnTo>
                  <a:pt x="216000" y="2504326"/>
                </a:lnTo>
                <a:cubicBezTo>
                  <a:pt x="216000" y="2552747"/>
                  <a:pt x="255253" y="2592000"/>
                  <a:pt x="303674" y="2592000"/>
                </a:cubicBezTo>
                <a:lnTo>
                  <a:pt x="3656326" y="2592000"/>
                </a:lnTo>
                <a:cubicBezTo>
                  <a:pt x="3704747" y="2592000"/>
                  <a:pt x="3744000" y="2552747"/>
                  <a:pt x="3744000" y="2504326"/>
                </a:cubicBezTo>
                <a:lnTo>
                  <a:pt x="3744000" y="303674"/>
                </a:lnTo>
                <a:cubicBezTo>
                  <a:pt x="3744000" y="255253"/>
                  <a:pt x="3704747" y="216000"/>
                  <a:pt x="3656326" y="216000"/>
                </a:cubicBezTo>
                <a:close/>
                <a:moveTo>
                  <a:pt x="149021" y="0"/>
                </a:moveTo>
                <a:lnTo>
                  <a:pt x="3810979" y="0"/>
                </a:lnTo>
                <a:cubicBezTo>
                  <a:pt x="3893281" y="0"/>
                  <a:pt x="3960000" y="66719"/>
                  <a:pt x="3960000" y="149021"/>
                </a:cubicBezTo>
                <a:lnTo>
                  <a:pt x="3960000" y="2658979"/>
                </a:lnTo>
                <a:cubicBezTo>
                  <a:pt x="3960000" y="2741281"/>
                  <a:pt x="3893281" y="2808000"/>
                  <a:pt x="3810979" y="2808000"/>
                </a:cubicBezTo>
                <a:lnTo>
                  <a:pt x="149021" y="2808000"/>
                </a:lnTo>
                <a:cubicBezTo>
                  <a:pt x="66719" y="2808000"/>
                  <a:pt x="0" y="2741281"/>
                  <a:pt x="0" y="2658979"/>
                </a:cubicBezTo>
                <a:lnTo>
                  <a:pt x="0" y="149021"/>
                </a:lnTo>
                <a:cubicBezTo>
                  <a:pt x="0" y="66719"/>
                  <a:pt x="66719" y="0"/>
                  <a:pt x="1490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Round Same Side Corner Rectangle 3">
            <a:extLst>
              <a:ext uri="{FF2B5EF4-FFF2-40B4-BE49-F238E27FC236}">
                <a16:creationId xmlns:a16="http://schemas.microsoft.com/office/drawing/2014/main" id="{12521BE3-AE3A-4EAE-B9B7-AFC555C312CF}"/>
              </a:ext>
            </a:extLst>
          </p:cNvPr>
          <p:cNvSpPr>
            <a:spLocks noChangeAspect="1"/>
          </p:cNvSpPr>
          <p:nvPr/>
        </p:nvSpPr>
        <p:spPr>
          <a:xfrm rot="10800000">
            <a:off x="9776366" y="3354720"/>
            <a:ext cx="272246" cy="273762"/>
          </a:xfrm>
          <a:custGeom>
            <a:avLst/>
            <a:gdLst/>
            <a:ahLst/>
            <a:cxnLst/>
            <a:rect l="l" t="t" r="r" b="b"/>
            <a:pathLst>
              <a:path w="3935149" h="3957041">
                <a:moveTo>
                  <a:pt x="2899653" y="531993"/>
                </a:moveTo>
                <a:lnTo>
                  <a:pt x="2899653" y="423993"/>
                </a:lnTo>
                <a:lnTo>
                  <a:pt x="271653" y="423993"/>
                </a:lnTo>
                <a:lnTo>
                  <a:pt x="271653" y="531993"/>
                </a:lnTo>
                <a:close/>
                <a:moveTo>
                  <a:pt x="2899653" y="893649"/>
                </a:moveTo>
                <a:lnTo>
                  <a:pt x="2899653" y="785649"/>
                </a:lnTo>
                <a:lnTo>
                  <a:pt x="271653" y="785649"/>
                </a:lnTo>
                <a:lnTo>
                  <a:pt x="271653" y="893649"/>
                </a:lnTo>
                <a:close/>
                <a:moveTo>
                  <a:pt x="2899653" y="1255303"/>
                </a:moveTo>
                <a:lnTo>
                  <a:pt x="2899653" y="1147303"/>
                </a:lnTo>
                <a:lnTo>
                  <a:pt x="271653" y="1147303"/>
                </a:lnTo>
                <a:lnTo>
                  <a:pt x="271653" y="1255303"/>
                </a:lnTo>
                <a:close/>
                <a:moveTo>
                  <a:pt x="2899653" y="1616957"/>
                </a:moveTo>
                <a:lnTo>
                  <a:pt x="2899653" y="1508957"/>
                </a:lnTo>
                <a:lnTo>
                  <a:pt x="271653" y="1508957"/>
                </a:lnTo>
                <a:lnTo>
                  <a:pt x="271653" y="1616957"/>
                </a:lnTo>
                <a:close/>
                <a:moveTo>
                  <a:pt x="1315653" y="1999083"/>
                </a:moveTo>
                <a:lnTo>
                  <a:pt x="1315653" y="1891083"/>
                </a:lnTo>
                <a:lnTo>
                  <a:pt x="271653" y="1891083"/>
                </a:lnTo>
                <a:lnTo>
                  <a:pt x="271653" y="1999083"/>
                </a:lnTo>
                <a:close/>
                <a:moveTo>
                  <a:pt x="1315653" y="2360737"/>
                </a:moveTo>
                <a:lnTo>
                  <a:pt x="1315653" y="2252737"/>
                </a:lnTo>
                <a:lnTo>
                  <a:pt x="271653" y="2252737"/>
                </a:lnTo>
                <a:lnTo>
                  <a:pt x="271653" y="2360737"/>
                </a:lnTo>
                <a:close/>
                <a:moveTo>
                  <a:pt x="1315653" y="2722391"/>
                </a:moveTo>
                <a:lnTo>
                  <a:pt x="1315653" y="2614391"/>
                </a:lnTo>
                <a:lnTo>
                  <a:pt x="271653" y="2614391"/>
                </a:lnTo>
                <a:lnTo>
                  <a:pt x="271653" y="2722391"/>
                </a:lnTo>
                <a:close/>
                <a:moveTo>
                  <a:pt x="2900162" y="2797568"/>
                </a:moveTo>
                <a:lnTo>
                  <a:pt x="2900162" y="1844447"/>
                </a:lnTo>
                <a:lnTo>
                  <a:pt x="1629979" y="1844447"/>
                </a:lnTo>
                <a:lnTo>
                  <a:pt x="1629979" y="2797568"/>
                </a:lnTo>
                <a:close/>
                <a:moveTo>
                  <a:pt x="3810581" y="2815737"/>
                </a:moveTo>
                <a:lnTo>
                  <a:pt x="3810581" y="306661"/>
                </a:lnTo>
                <a:cubicBezTo>
                  <a:pt x="3810581" y="280746"/>
                  <a:pt x="3789572" y="259737"/>
                  <a:pt x="3763657" y="259737"/>
                </a:cubicBezTo>
                <a:cubicBezTo>
                  <a:pt x="3737742" y="259737"/>
                  <a:pt x="3716733" y="280746"/>
                  <a:pt x="3716733" y="306661"/>
                </a:cubicBezTo>
                <a:lnTo>
                  <a:pt x="3716733" y="2815737"/>
                </a:lnTo>
                <a:close/>
                <a:moveTo>
                  <a:pt x="3598887" y="2979130"/>
                </a:moveTo>
                <a:lnTo>
                  <a:pt x="3598887" y="218054"/>
                </a:lnTo>
                <a:cubicBezTo>
                  <a:pt x="3598887" y="192139"/>
                  <a:pt x="3577878" y="171130"/>
                  <a:pt x="3551963" y="171130"/>
                </a:cubicBezTo>
                <a:cubicBezTo>
                  <a:pt x="3526048" y="171130"/>
                  <a:pt x="3505039" y="192139"/>
                  <a:pt x="3505039" y="218054"/>
                </a:cubicBezTo>
                <a:lnTo>
                  <a:pt x="3505039" y="2979130"/>
                </a:lnTo>
                <a:close/>
                <a:moveTo>
                  <a:pt x="3355251" y="3231428"/>
                </a:moveTo>
                <a:lnTo>
                  <a:pt x="3355251" y="182352"/>
                </a:lnTo>
                <a:cubicBezTo>
                  <a:pt x="3355251" y="156437"/>
                  <a:pt x="3334242" y="135428"/>
                  <a:pt x="3308327" y="135428"/>
                </a:cubicBezTo>
                <a:cubicBezTo>
                  <a:pt x="3282412" y="135428"/>
                  <a:pt x="3261403" y="156437"/>
                  <a:pt x="3261403" y="182352"/>
                </a:cubicBezTo>
                <a:lnTo>
                  <a:pt x="3261403" y="3231428"/>
                </a:lnTo>
                <a:close/>
                <a:moveTo>
                  <a:pt x="689888" y="3532959"/>
                </a:moveTo>
                <a:cubicBezTo>
                  <a:pt x="817550" y="3530004"/>
                  <a:pt x="918251" y="3455702"/>
                  <a:pt x="916146" y="3366015"/>
                </a:cubicBezTo>
                <a:cubicBezTo>
                  <a:pt x="914042" y="3276328"/>
                  <a:pt x="809910" y="3204397"/>
                  <a:pt x="682179" y="3204397"/>
                </a:cubicBezTo>
                <a:lnTo>
                  <a:pt x="682179" y="3204473"/>
                </a:lnTo>
                <a:cubicBezTo>
                  <a:pt x="645571" y="3204473"/>
                  <a:pt x="615727" y="3183857"/>
                  <a:pt x="615124" y="3158153"/>
                </a:cubicBezTo>
                <a:cubicBezTo>
                  <a:pt x="614521" y="3132449"/>
                  <a:pt x="643381" y="3111154"/>
                  <a:pt x="679969" y="3110307"/>
                </a:cubicBezTo>
                <a:cubicBezTo>
                  <a:pt x="716557" y="3109460"/>
                  <a:pt x="747352" y="3129374"/>
                  <a:pt x="749161" y="3155050"/>
                </a:cubicBezTo>
                <a:lnTo>
                  <a:pt x="915893" y="3149258"/>
                </a:lnTo>
                <a:cubicBezTo>
                  <a:pt x="909582" y="3059669"/>
                  <a:pt x="802131" y="2990185"/>
                  <a:pt x="674469" y="2993141"/>
                </a:cubicBezTo>
                <a:cubicBezTo>
                  <a:pt x="546807" y="2996096"/>
                  <a:pt x="446107" y="3070398"/>
                  <a:pt x="448211" y="3160085"/>
                </a:cubicBezTo>
                <a:cubicBezTo>
                  <a:pt x="450316" y="3249772"/>
                  <a:pt x="554448" y="3321703"/>
                  <a:pt x="682179" y="3321703"/>
                </a:cubicBezTo>
                <a:lnTo>
                  <a:pt x="682179" y="3321627"/>
                </a:lnTo>
                <a:cubicBezTo>
                  <a:pt x="718786" y="3321627"/>
                  <a:pt x="748631" y="3342242"/>
                  <a:pt x="749234" y="3367946"/>
                </a:cubicBezTo>
                <a:cubicBezTo>
                  <a:pt x="749837" y="3393651"/>
                  <a:pt x="720976" y="3414946"/>
                  <a:pt x="684388" y="3415793"/>
                </a:cubicBezTo>
                <a:cubicBezTo>
                  <a:pt x="647800" y="3416640"/>
                  <a:pt x="617005" y="3396726"/>
                  <a:pt x="615196" y="3371049"/>
                </a:cubicBezTo>
                <a:lnTo>
                  <a:pt x="448465" y="3376842"/>
                </a:lnTo>
                <a:cubicBezTo>
                  <a:pt x="454776" y="3466431"/>
                  <a:pt x="562226" y="3535915"/>
                  <a:pt x="689888" y="3532959"/>
                </a:cubicBezTo>
                <a:close/>
                <a:moveTo>
                  <a:pt x="1563929" y="3533050"/>
                </a:moveTo>
                <a:lnTo>
                  <a:pt x="1450158" y="2995479"/>
                </a:lnTo>
                <a:cubicBezTo>
                  <a:pt x="1450329" y="2994669"/>
                  <a:pt x="1450501" y="2993860"/>
                  <a:pt x="1450672" y="2993050"/>
                </a:cubicBezTo>
                <a:lnTo>
                  <a:pt x="1449643" y="2993050"/>
                </a:lnTo>
                <a:lnTo>
                  <a:pt x="1303428" y="2993050"/>
                </a:lnTo>
                <a:lnTo>
                  <a:pt x="1302400" y="2993050"/>
                </a:lnTo>
                <a:cubicBezTo>
                  <a:pt x="1302571" y="2993860"/>
                  <a:pt x="1302743" y="2994669"/>
                  <a:pt x="1302914" y="2995479"/>
                </a:cubicBezTo>
                <a:lnTo>
                  <a:pt x="1260527" y="3195759"/>
                </a:lnTo>
                <a:lnTo>
                  <a:pt x="1218140" y="2995479"/>
                </a:lnTo>
                <a:cubicBezTo>
                  <a:pt x="1218311" y="2994669"/>
                  <a:pt x="1218483" y="2993860"/>
                  <a:pt x="1218654" y="2993050"/>
                </a:cubicBezTo>
                <a:lnTo>
                  <a:pt x="1217625" y="2993050"/>
                </a:lnTo>
                <a:lnTo>
                  <a:pt x="1071410" y="2993050"/>
                </a:lnTo>
                <a:lnTo>
                  <a:pt x="1070382" y="2993050"/>
                </a:lnTo>
                <a:cubicBezTo>
                  <a:pt x="1070553" y="2993860"/>
                  <a:pt x="1070725" y="2994669"/>
                  <a:pt x="1070896" y="2995479"/>
                </a:cubicBezTo>
                <a:lnTo>
                  <a:pt x="957124" y="3533050"/>
                </a:lnTo>
                <a:lnTo>
                  <a:pt x="1104368" y="3533050"/>
                </a:lnTo>
                <a:lnTo>
                  <a:pt x="1144518" y="3343342"/>
                </a:lnTo>
                <a:lnTo>
                  <a:pt x="1184667" y="3533050"/>
                </a:lnTo>
                <a:lnTo>
                  <a:pt x="1189142" y="3533050"/>
                </a:lnTo>
                <a:lnTo>
                  <a:pt x="1331911" y="3533050"/>
                </a:lnTo>
                <a:lnTo>
                  <a:pt x="1336386" y="3533050"/>
                </a:lnTo>
                <a:lnTo>
                  <a:pt x="1376536" y="3343342"/>
                </a:lnTo>
                <a:lnTo>
                  <a:pt x="1416686" y="3533050"/>
                </a:lnTo>
                <a:close/>
                <a:moveTo>
                  <a:pt x="2126028" y="3533050"/>
                </a:moveTo>
                <a:lnTo>
                  <a:pt x="2126028" y="3406155"/>
                </a:lnTo>
                <a:lnTo>
                  <a:pt x="2126028" y="3326497"/>
                </a:lnTo>
                <a:lnTo>
                  <a:pt x="2126028" y="3199602"/>
                </a:lnTo>
                <a:lnTo>
                  <a:pt x="2126028" y="3119945"/>
                </a:lnTo>
                <a:lnTo>
                  <a:pt x="2126028" y="2993050"/>
                </a:lnTo>
                <a:lnTo>
                  <a:pt x="1658028" y="2993050"/>
                </a:lnTo>
                <a:lnTo>
                  <a:pt x="1658028" y="3119945"/>
                </a:lnTo>
                <a:lnTo>
                  <a:pt x="1989309" y="3119945"/>
                </a:lnTo>
                <a:lnTo>
                  <a:pt x="1989309" y="3199602"/>
                </a:lnTo>
                <a:lnTo>
                  <a:pt x="1658028" y="3199602"/>
                </a:lnTo>
                <a:lnTo>
                  <a:pt x="1658028" y="3326497"/>
                </a:lnTo>
                <a:lnTo>
                  <a:pt x="1989309" y="3326497"/>
                </a:lnTo>
                <a:lnTo>
                  <a:pt x="1989309" y="3406155"/>
                </a:lnTo>
                <a:lnTo>
                  <a:pt x="1658028" y="3406155"/>
                </a:lnTo>
                <a:lnTo>
                  <a:pt x="1658028" y="3533050"/>
                </a:lnTo>
                <a:close/>
                <a:moveTo>
                  <a:pt x="2721509" y="3533050"/>
                </a:moveTo>
                <a:lnTo>
                  <a:pt x="2721509" y="2993050"/>
                </a:lnTo>
                <a:lnTo>
                  <a:pt x="2610374" y="2993050"/>
                </a:lnTo>
                <a:lnTo>
                  <a:pt x="2610374" y="3332072"/>
                </a:lnTo>
                <a:lnTo>
                  <a:pt x="2365383" y="2996750"/>
                </a:lnTo>
                <a:lnTo>
                  <a:pt x="2365383" y="2993050"/>
                </a:lnTo>
                <a:lnTo>
                  <a:pt x="2254248" y="2993050"/>
                </a:lnTo>
                <a:lnTo>
                  <a:pt x="2254248" y="3533050"/>
                </a:lnTo>
                <a:lnTo>
                  <a:pt x="2365383" y="3533050"/>
                </a:lnTo>
                <a:lnTo>
                  <a:pt x="2365383" y="3195316"/>
                </a:lnTo>
                <a:lnTo>
                  <a:pt x="2610374" y="3530639"/>
                </a:lnTo>
                <a:lnTo>
                  <a:pt x="2610374" y="3533050"/>
                </a:lnTo>
                <a:close/>
                <a:moveTo>
                  <a:pt x="3240360" y="3957041"/>
                </a:moveTo>
                <a:lnTo>
                  <a:pt x="0" y="3957041"/>
                </a:lnTo>
                <a:cubicBezTo>
                  <a:pt x="1236" y="2806695"/>
                  <a:pt x="2473" y="1669946"/>
                  <a:pt x="3709" y="519600"/>
                </a:cubicBezTo>
                <a:cubicBezTo>
                  <a:pt x="5872" y="183235"/>
                  <a:pt x="181397" y="16834"/>
                  <a:pt x="503091" y="0"/>
                </a:cubicBezTo>
                <a:lnTo>
                  <a:pt x="3441061" y="1"/>
                </a:lnTo>
                <a:cubicBezTo>
                  <a:pt x="3578904" y="24486"/>
                  <a:pt x="3655553" y="22411"/>
                  <a:pt x="3759198" y="79593"/>
                </a:cubicBezTo>
                <a:cubicBezTo>
                  <a:pt x="3885281" y="187263"/>
                  <a:pt x="3932832" y="263653"/>
                  <a:pt x="3933900" y="449681"/>
                </a:cubicBezTo>
                <a:cubicBezTo>
                  <a:pt x="3936712" y="939497"/>
                  <a:pt x="3933899" y="2112038"/>
                  <a:pt x="3933899" y="3013339"/>
                </a:cubicBezTo>
                <a:lnTo>
                  <a:pt x="3711125" y="3015171"/>
                </a:lnTo>
                <a:cubicBezTo>
                  <a:pt x="3710964" y="3066672"/>
                  <a:pt x="3710896" y="3117212"/>
                  <a:pt x="3710896" y="3166612"/>
                </a:cubicBezTo>
                <a:lnTo>
                  <a:pt x="3501148" y="3170775"/>
                </a:lnTo>
                <a:lnTo>
                  <a:pt x="3501148" y="3349247"/>
                </a:lnTo>
                <a:lnTo>
                  <a:pt x="3290598" y="3353687"/>
                </a:lnTo>
                <a:lnTo>
                  <a:pt x="3240846" y="33507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Isosceles Triangle 33">
            <a:extLst>
              <a:ext uri="{FF2B5EF4-FFF2-40B4-BE49-F238E27FC236}">
                <a16:creationId xmlns:a16="http://schemas.microsoft.com/office/drawing/2014/main" id="{E57BFAC6-D3F3-4507-842C-0208CB833F29}"/>
              </a:ext>
            </a:extLst>
          </p:cNvPr>
          <p:cNvSpPr>
            <a:spLocks/>
          </p:cNvSpPr>
          <p:nvPr/>
        </p:nvSpPr>
        <p:spPr>
          <a:xfrm rot="10800000">
            <a:off x="9510401" y="2212233"/>
            <a:ext cx="314869" cy="314869"/>
          </a:xfrm>
          <a:custGeom>
            <a:avLst/>
            <a:gdLst/>
            <a:ahLst/>
            <a:cxnLst/>
            <a:rect l="l" t="t" r="r" b="b"/>
            <a:pathLst>
              <a:path w="3982665" h="3915008">
                <a:moveTo>
                  <a:pt x="0" y="2664000"/>
                </a:moveTo>
                <a:lnTo>
                  <a:pt x="1911318" y="72000"/>
                </a:lnTo>
                <a:lnTo>
                  <a:pt x="1142725" y="2655962"/>
                </a:lnTo>
                <a:close/>
                <a:moveTo>
                  <a:pt x="3982665" y="2664000"/>
                </a:moveTo>
                <a:lnTo>
                  <a:pt x="2839940" y="2655962"/>
                </a:lnTo>
                <a:lnTo>
                  <a:pt x="2071347" y="72000"/>
                </a:lnTo>
                <a:close/>
                <a:moveTo>
                  <a:pt x="2621333" y="2664000"/>
                </a:moveTo>
                <a:lnTo>
                  <a:pt x="1361333" y="2664000"/>
                </a:lnTo>
                <a:lnTo>
                  <a:pt x="1991333" y="0"/>
                </a:lnTo>
                <a:close/>
                <a:moveTo>
                  <a:pt x="1806654" y="3915007"/>
                </a:moveTo>
                <a:lnTo>
                  <a:pt x="726654" y="3915007"/>
                </a:lnTo>
                <a:lnTo>
                  <a:pt x="1266654" y="2835007"/>
                </a:lnTo>
                <a:close/>
                <a:moveTo>
                  <a:pt x="555902" y="3915008"/>
                </a:moveTo>
                <a:lnTo>
                  <a:pt x="15902" y="2835008"/>
                </a:lnTo>
                <a:lnTo>
                  <a:pt x="1095902" y="2835008"/>
                </a:lnTo>
                <a:close/>
                <a:moveTo>
                  <a:pt x="1977406" y="3915008"/>
                </a:moveTo>
                <a:lnTo>
                  <a:pt x="1437406" y="2835008"/>
                </a:lnTo>
                <a:lnTo>
                  <a:pt x="2517406" y="2835008"/>
                </a:lnTo>
                <a:close/>
                <a:moveTo>
                  <a:pt x="3228158" y="3915008"/>
                </a:moveTo>
                <a:lnTo>
                  <a:pt x="2148158" y="3915008"/>
                </a:lnTo>
                <a:lnTo>
                  <a:pt x="2688158" y="2835008"/>
                </a:lnTo>
                <a:close/>
                <a:moveTo>
                  <a:pt x="3398910" y="3915008"/>
                </a:moveTo>
                <a:lnTo>
                  <a:pt x="2858910" y="2835008"/>
                </a:lnTo>
                <a:lnTo>
                  <a:pt x="3938910" y="28350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85611F3D-5698-4080-B062-B89E93BD8F91}"/>
              </a:ext>
            </a:extLst>
          </p:cNvPr>
          <p:cNvSpPr>
            <a:spLocks noChangeAspect="1"/>
          </p:cNvSpPr>
          <p:nvPr/>
        </p:nvSpPr>
        <p:spPr>
          <a:xfrm>
            <a:off x="9800347" y="2410139"/>
            <a:ext cx="371699" cy="370986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Trapezoid 6">
            <a:extLst>
              <a:ext uri="{FF2B5EF4-FFF2-40B4-BE49-F238E27FC236}">
                <a16:creationId xmlns:a16="http://schemas.microsoft.com/office/drawing/2014/main" id="{2922D8C1-7AA6-4797-BAE2-11F801474C8B}"/>
              </a:ext>
            </a:extLst>
          </p:cNvPr>
          <p:cNvSpPr>
            <a:spLocks/>
          </p:cNvSpPr>
          <p:nvPr/>
        </p:nvSpPr>
        <p:spPr>
          <a:xfrm>
            <a:off x="9027154" y="2199438"/>
            <a:ext cx="370986" cy="370986"/>
          </a:xfrm>
          <a:custGeom>
            <a:avLst/>
            <a:gdLst/>
            <a:ahLst/>
            <a:cxnLst/>
            <a:rect l="l" t="t" r="r" b="b"/>
            <a:pathLst>
              <a:path w="2801488" h="2964099">
                <a:moveTo>
                  <a:pt x="1393788" y="2251706"/>
                </a:moveTo>
                <a:cubicBezTo>
                  <a:pt x="1338380" y="2251706"/>
                  <a:pt x="1293463" y="2296623"/>
                  <a:pt x="1293463" y="2352031"/>
                </a:cubicBezTo>
                <a:cubicBezTo>
                  <a:pt x="1293463" y="2407439"/>
                  <a:pt x="1338380" y="2452356"/>
                  <a:pt x="1393788" y="2452356"/>
                </a:cubicBezTo>
                <a:cubicBezTo>
                  <a:pt x="1449196" y="2452356"/>
                  <a:pt x="1494113" y="2407439"/>
                  <a:pt x="1494113" y="2352031"/>
                </a:cubicBezTo>
                <a:cubicBezTo>
                  <a:pt x="1494113" y="2296623"/>
                  <a:pt x="1449196" y="2251706"/>
                  <a:pt x="1393788" y="2251706"/>
                </a:cubicBezTo>
                <a:close/>
                <a:moveTo>
                  <a:pt x="2189420" y="1936547"/>
                </a:moveTo>
                <a:cubicBezTo>
                  <a:pt x="1959955" y="1936547"/>
                  <a:pt x="1773936" y="2122566"/>
                  <a:pt x="1773936" y="2352031"/>
                </a:cubicBezTo>
                <a:cubicBezTo>
                  <a:pt x="1773936" y="2581496"/>
                  <a:pt x="1959955" y="2767515"/>
                  <a:pt x="2189420" y="2767515"/>
                </a:cubicBezTo>
                <a:cubicBezTo>
                  <a:pt x="2418885" y="2767515"/>
                  <a:pt x="2604904" y="2581496"/>
                  <a:pt x="2604904" y="2352031"/>
                </a:cubicBezTo>
                <a:cubicBezTo>
                  <a:pt x="2604904" y="2122566"/>
                  <a:pt x="2418885" y="1936547"/>
                  <a:pt x="2189420" y="1936547"/>
                </a:cubicBezTo>
                <a:close/>
                <a:moveTo>
                  <a:pt x="612068" y="1936547"/>
                </a:moveTo>
                <a:cubicBezTo>
                  <a:pt x="382603" y="1936547"/>
                  <a:pt x="196584" y="2122566"/>
                  <a:pt x="196584" y="2352031"/>
                </a:cubicBezTo>
                <a:cubicBezTo>
                  <a:pt x="196584" y="2581496"/>
                  <a:pt x="382603" y="2767515"/>
                  <a:pt x="612068" y="2767515"/>
                </a:cubicBezTo>
                <a:cubicBezTo>
                  <a:pt x="841533" y="2767515"/>
                  <a:pt x="1027552" y="2581496"/>
                  <a:pt x="1027552" y="2352031"/>
                </a:cubicBezTo>
                <a:cubicBezTo>
                  <a:pt x="1027552" y="2122566"/>
                  <a:pt x="841533" y="1936547"/>
                  <a:pt x="612068" y="1936547"/>
                </a:cubicBezTo>
                <a:close/>
                <a:moveTo>
                  <a:pt x="845776" y="315"/>
                </a:moveTo>
                <a:cubicBezTo>
                  <a:pt x="1032101" y="7965"/>
                  <a:pt x="1181399" y="153129"/>
                  <a:pt x="1195696" y="335717"/>
                </a:cubicBezTo>
                <a:lnTo>
                  <a:pt x="1198885" y="335806"/>
                </a:lnTo>
                <a:lnTo>
                  <a:pt x="1198706" y="366401"/>
                </a:lnTo>
                <a:cubicBezTo>
                  <a:pt x="1198883" y="367005"/>
                  <a:pt x="1198884" y="367612"/>
                  <a:pt x="1198884" y="368218"/>
                </a:cubicBezTo>
                <a:lnTo>
                  <a:pt x="1198695" y="368210"/>
                </a:lnTo>
                <a:lnTo>
                  <a:pt x="1197421" y="585651"/>
                </a:lnTo>
                <a:cubicBezTo>
                  <a:pt x="1245519" y="531733"/>
                  <a:pt x="1316597" y="499778"/>
                  <a:pt x="1394104" y="502960"/>
                </a:cubicBezTo>
                <a:cubicBezTo>
                  <a:pt x="1472998" y="506199"/>
                  <a:pt x="1542269" y="545176"/>
                  <a:pt x="1585751" y="604519"/>
                </a:cubicBezTo>
                <a:cubicBezTo>
                  <a:pt x="1585226" y="514948"/>
                  <a:pt x="1584701" y="425377"/>
                  <a:pt x="1584176" y="335806"/>
                </a:cubicBezTo>
                <a:lnTo>
                  <a:pt x="1585829" y="335760"/>
                </a:lnTo>
                <a:cubicBezTo>
                  <a:pt x="1602915" y="140060"/>
                  <a:pt x="1770945" y="-7755"/>
                  <a:pt x="1967493" y="315"/>
                </a:cubicBezTo>
                <a:cubicBezTo>
                  <a:pt x="2146853" y="7679"/>
                  <a:pt x="2291902" y="142468"/>
                  <a:pt x="2315427" y="315465"/>
                </a:cubicBezTo>
                <a:lnTo>
                  <a:pt x="2320109" y="315335"/>
                </a:lnTo>
                <a:lnTo>
                  <a:pt x="2729306" y="2069418"/>
                </a:lnTo>
                <a:cubicBezTo>
                  <a:pt x="2776307" y="2152970"/>
                  <a:pt x="2801488" y="2249560"/>
                  <a:pt x="2801488" y="2352031"/>
                </a:cubicBezTo>
                <a:cubicBezTo>
                  <a:pt x="2801488" y="2690067"/>
                  <a:pt x="2527456" y="2964099"/>
                  <a:pt x="2189420" y="2964099"/>
                </a:cubicBezTo>
                <a:cubicBezTo>
                  <a:pt x="1922036" y="2964099"/>
                  <a:pt x="1694697" y="2792645"/>
                  <a:pt x="1613824" y="2552817"/>
                </a:cubicBezTo>
                <a:cubicBezTo>
                  <a:pt x="1559905" y="2613347"/>
                  <a:pt x="1481232" y="2650901"/>
                  <a:pt x="1393788" y="2650901"/>
                </a:cubicBezTo>
                <a:cubicBezTo>
                  <a:pt x="1311973" y="2650901"/>
                  <a:pt x="1237837" y="2618027"/>
                  <a:pt x="1183996" y="2564635"/>
                </a:cubicBezTo>
                <a:cubicBezTo>
                  <a:pt x="1099341" y="2798210"/>
                  <a:pt x="875077" y="2964099"/>
                  <a:pt x="612068" y="2964099"/>
                </a:cubicBezTo>
                <a:cubicBezTo>
                  <a:pt x="274032" y="2964099"/>
                  <a:pt x="0" y="2690067"/>
                  <a:pt x="0" y="2352031"/>
                </a:cubicBezTo>
                <a:cubicBezTo>
                  <a:pt x="0" y="2288533"/>
                  <a:pt x="9669" y="2227293"/>
                  <a:pt x="30466" y="2170591"/>
                </a:cubicBezTo>
                <a:lnTo>
                  <a:pt x="30153" y="2170591"/>
                </a:lnTo>
                <a:lnTo>
                  <a:pt x="462952" y="315335"/>
                </a:lnTo>
                <a:lnTo>
                  <a:pt x="467801" y="315470"/>
                </a:lnTo>
                <a:cubicBezTo>
                  <a:pt x="493068" y="129842"/>
                  <a:pt x="656149" y="-7470"/>
                  <a:pt x="845776" y="3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Rounded Rectangle 1">
            <a:extLst>
              <a:ext uri="{FF2B5EF4-FFF2-40B4-BE49-F238E27FC236}">
                <a16:creationId xmlns:a16="http://schemas.microsoft.com/office/drawing/2014/main" id="{14661F9F-CAFE-49E2-9016-D2EE3827759E}"/>
              </a:ext>
            </a:extLst>
          </p:cNvPr>
          <p:cNvSpPr>
            <a:spLocks noChangeAspect="1"/>
          </p:cNvSpPr>
          <p:nvPr/>
        </p:nvSpPr>
        <p:spPr>
          <a:xfrm>
            <a:off x="9688967" y="2809569"/>
            <a:ext cx="219837" cy="370987"/>
          </a:xfrm>
          <a:custGeom>
            <a:avLst/>
            <a:gdLst/>
            <a:ahLst/>
            <a:cxnLst/>
            <a:rect l="l" t="t" r="r" b="b"/>
            <a:pathLst>
              <a:path w="2337548" h="3944720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7" name="Rectangle 50">
            <a:extLst>
              <a:ext uri="{FF2B5EF4-FFF2-40B4-BE49-F238E27FC236}">
                <a16:creationId xmlns:a16="http://schemas.microsoft.com/office/drawing/2014/main" id="{D9BC008E-3E0A-4DCD-9FC6-7199DBD5C24E}"/>
              </a:ext>
            </a:extLst>
          </p:cNvPr>
          <p:cNvSpPr>
            <a:spLocks noChangeAspect="1"/>
          </p:cNvSpPr>
          <p:nvPr/>
        </p:nvSpPr>
        <p:spPr>
          <a:xfrm rot="1429276">
            <a:off x="9043988" y="3058679"/>
            <a:ext cx="314869" cy="180346"/>
          </a:xfrm>
          <a:custGeom>
            <a:avLst/>
            <a:gdLst/>
            <a:ahLst/>
            <a:cxnLst/>
            <a:rect l="l" t="t" r="r" b="b"/>
            <a:pathLst>
              <a:path w="2797236" h="1602166">
                <a:moveTo>
                  <a:pt x="676854" y="738042"/>
                </a:moveTo>
                <a:cubicBezTo>
                  <a:pt x="614942" y="702297"/>
                  <a:pt x="535774" y="723510"/>
                  <a:pt x="500029" y="785422"/>
                </a:cubicBezTo>
                <a:cubicBezTo>
                  <a:pt x="464284" y="847335"/>
                  <a:pt x="485497" y="926503"/>
                  <a:pt x="547409" y="962248"/>
                </a:cubicBezTo>
                <a:cubicBezTo>
                  <a:pt x="609321" y="997993"/>
                  <a:pt x="688490" y="976780"/>
                  <a:pt x="724235" y="914867"/>
                </a:cubicBezTo>
                <a:cubicBezTo>
                  <a:pt x="759980" y="852955"/>
                  <a:pt x="738766" y="773787"/>
                  <a:pt x="676854" y="738042"/>
                </a:cubicBezTo>
                <a:close/>
                <a:moveTo>
                  <a:pt x="1505478" y="880583"/>
                </a:moveTo>
                <a:lnTo>
                  <a:pt x="1475082" y="873061"/>
                </a:lnTo>
                <a:lnTo>
                  <a:pt x="1475082" y="1008668"/>
                </a:lnTo>
                <a:cubicBezTo>
                  <a:pt x="1478425" y="1007382"/>
                  <a:pt x="1481683" y="1005827"/>
                  <a:pt x="1484860" y="1004059"/>
                </a:cubicBezTo>
                <a:cubicBezTo>
                  <a:pt x="1512039" y="988933"/>
                  <a:pt x="1529130" y="960585"/>
                  <a:pt x="1529788" y="929597"/>
                </a:cubicBezTo>
                <a:cubicBezTo>
                  <a:pt x="1530028" y="906726"/>
                  <a:pt x="1526034" y="896074"/>
                  <a:pt x="1505478" y="880583"/>
                </a:cubicBezTo>
                <a:close/>
                <a:moveTo>
                  <a:pt x="1395816" y="619564"/>
                </a:moveTo>
                <a:cubicBezTo>
                  <a:pt x="1376272" y="632083"/>
                  <a:pt x="1363760" y="652864"/>
                  <a:pt x="1361807" y="675926"/>
                </a:cubicBezTo>
                <a:lnTo>
                  <a:pt x="1362578" y="675894"/>
                </a:lnTo>
                <a:cubicBezTo>
                  <a:pt x="1361574" y="701623"/>
                  <a:pt x="1371022" y="725250"/>
                  <a:pt x="1395009" y="740923"/>
                </a:cubicBezTo>
                <a:lnTo>
                  <a:pt x="1395816" y="741452"/>
                </a:lnTo>
                <a:close/>
                <a:moveTo>
                  <a:pt x="1475082" y="467094"/>
                </a:moveTo>
                <a:lnTo>
                  <a:pt x="1475082" y="500684"/>
                </a:lnTo>
                <a:cubicBezTo>
                  <a:pt x="1497267" y="504631"/>
                  <a:pt x="1518774" y="512905"/>
                  <a:pt x="1538543" y="525166"/>
                </a:cubicBezTo>
                <a:cubicBezTo>
                  <a:pt x="1596427" y="561066"/>
                  <a:pt x="1630319" y="625508"/>
                  <a:pt x="1627098" y="693545"/>
                </a:cubicBezTo>
                <a:lnTo>
                  <a:pt x="1518521" y="688404"/>
                </a:lnTo>
                <a:cubicBezTo>
                  <a:pt x="1519877" y="659770"/>
                  <a:pt x="1505613" y="632649"/>
                  <a:pt x="1481252" y="617540"/>
                </a:cubicBezTo>
                <a:lnTo>
                  <a:pt x="1475082" y="614775"/>
                </a:lnTo>
                <a:lnTo>
                  <a:pt x="1475082" y="759007"/>
                </a:lnTo>
                <a:cubicBezTo>
                  <a:pt x="1516008" y="761698"/>
                  <a:pt x="1547648" y="771672"/>
                  <a:pt x="1577189" y="790249"/>
                </a:cubicBezTo>
                <a:cubicBezTo>
                  <a:pt x="1622357" y="818652"/>
                  <a:pt x="1647114" y="873156"/>
                  <a:pt x="1650484" y="927386"/>
                </a:cubicBezTo>
                <a:lnTo>
                  <a:pt x="1650683" y="927386"/>
                </a:lnTo>
                <a:lnTo>
                  <a:pt x="1650607" y="928511"/>
                </a:lnTo>
                <a:cubicBezTo>
                  <a:pt x="1650834" y="929446"/>
                  <a:pt x="1650880" y="930391"/>
                  <a:pt x="1650916" y="931336"/>
                </a:cubicBezTo>
                <a:lnTo>
                  <a:pt x="1650415" y="931353"/>
                </a:lnTo>
                <a:cubicBezTo>
                  <a:pt x="1649239" y="1005482"/>
                  <a:pt x="1608533" y="1073418"/>
                  <a:pt x="1543577" y="1109567"/>
                </a:cubicBezTo>
                <a:cubicBezTo>
                  <a:pt x="1521978" y="1121587"/>
                  <a:pt x="1498805" y="1129476"/>
                  <a:pt x="1475082" y="1132835"/>
                </a:cubicBezTo>
                <a:lnTo>
                  <a:pt x="1475082" y="1165545"/>
                </a:lnTo>
                <a:lnTo>
                  <a:pt x="1395816" y="1165545"/>
                </a:lnTo>
                <a:lnTo>
                  <a:pt x="1395816" y="1130194"/>
                </a:lnTo>
                <a:cubicBezTo>
                  <a:pt x="1373613" y="1125585"/>
                  <a:pt x="1352168" y="1116888"/>
                  <a:pt x="1332303" y="1104568"/>
                </a:cubicBezTo>
                <a:cubicBezTo>
                  <a:pt x="1268003" y="1064689"/>
                  <a:pt x="1230355" y="993103"/>
                  <a:pt x="1233933" y="917525"/>
                </a:cubicBezTo>
                <a:lnTo>
                  <a:pt x="1354544" y="923236"/>
                </a:lnTo>
                <a:cubicBezTo>
                  <a:pt x="1353040" y="954989"/>
                  <a:pt x="1368828" y="985067"/>
                  <a:pt x="1395816" y="1001849"/>
                </a:cubicBezTo>
                <a:lnTo>
                  <a:pt x="1395816" y="862479"/>
                </a:lnTo>
                <a:cubicBezTo>
                  <a:pt x="1368998" y="855832"/>
                  <a:pt x="1344002" y="843677"/>
                  <a:pt x="1322380" y="825533"/>
                </a:cubicBezTo>
                <a:cubicBezTo>
                  <a:pt x="1279142" y="789250"/>
                  <a:pt x="1253317" y="736644"/>
                  <a:pt x="1251176" y="680490"/>
                </a:cubicBezTo>
                <a:cubicBezTo>
                  <a:pt x="1251334" y="597461"/>
                  <a:pt x="1284345" y="551005"/>
                  <a:pt x="1345251" y="517567"/>
                </a:cubicBezTo>
                <a:cubicBezTo>
                  <a:pt x="1360367" y="509155"/>
                  <a:pt x="1379438" y="506089"/>
                  <a:pt x="1395816" y="502211"/>
                </a:cubicBezTo>
                <a:lnTo>
                  <a:pt x="1395816" y="467094"/>
                </a:lnTo>
                <a:close/>
                <a:moveTo>
                  <a:pt x="1670907" y="420372"/>
                </a:moveTo>
                <a:cubicBezTo>
                  <a:pt x="1452232" y="294120"/>
                  <a:pt x="1172613" y="369043"/>
                  <a:pt x="1046361" y="587719"/>
                </a:cubicBezTo>
                <a:cubicBezTo>
                  <a:pt x="920108" y="806395"/>
                  <a:pt x="995032" y="1086013"/>
                  <a:pt x="1213707" y="1212266"/>
                </a:cubicBezTo>
                <a:cubicBezTo>
                  <a:pt x="1432383" y="1338518"/>
                  <a:pt x="1712002" y="1263595"/>
                  <a:pt x="1838254" y="1044919"/>
                </a:cubicBezTo>
                <a:cubicBezTo>
                  <a:pt x="1964507" y="826243"/>
                  <a:pt x="1889583" y="546625"/>
                  <a:pt x="1670907" y="420372"/>
                </a:cubicBezTo>
                <a:close/>
                <a:moveTo>
                  <a:pt x="2337204" y="670392"/>
                </a:moveTo>
                <a:cubicBezTo>
                  <a:pt x="2275292" y="634647"/>
                  <a:pt x="2196124" y="655860"/>
                  <a:pt x="2160379" y="717772"/>
                </a:cubicBezTo>
                <a:cubicBezTo>
                  <a:pt x="2124634" y="779684"/>
                  <a:pt x="2145847" y="858852"/>
                  <a:pt x="2207759" y="894597"/>
                </a:cubicBezTo>
                <a:cubicBezTo>
                  <a:pt x="2269672" y="930342"/>
                  <a:pt x="2348840" y="909129"/>
                  <a:pt x="2384585" y="847217"/>
                </a:cubicBezTo>
                <a:cubicBezTo>
                  <a:pt x="2420330" y="785305"/>
                  <a:pt x="2399117" y="706137"/>
                  <a:pt x="2337204" y="670392"/>
                </a:cubicBezTo>
                <a:close/>
                <a:moveTo>
                  <a:pt x="2384613" y="233313"/>
                </a:moveTo>
                <a:cubicBezTo>
                  <a:pt x="2428818" y="319090"/>
                  <a:pt x="2503845" y="385970"/>
                  <a:pt x="2595156" y="420224"/>
                </a:cubicBezTo>
                <a:lnTo>
                  <a:pt x="2595155" y="1152677"/>
                </a:lnTo>
                <a:cubicBezTo>
                  <a:pt x="2489919" y="1191773"/>
                  <a:pt x="2405690" y="1273809"/>
                  <a:pt x="2363285" y="1377636"/>
                </a:cubicBezTo>
                <a:lnTo>
                  <a:pt x="402182" y="1377636"/>
                </a:lnTo>
                <a:cubicBezTo>
                  <a:pt x="366180" y="1300676"/>
                  <a:pt x="305669" y="1237745"/>
                  <a:pt x="230221" y="1198942"/>
                </a:cubicBezTo>
                <a:lnTo>
                  <a:pt x="230221" y="415045"/>
                </a:lnTo>
                <a:cubicBezTo>
                  <a:pt x="307865" y="376272"/>
                  <a:pt x="370258" y="312122"/>
                  <a:pt x="407224" y="233313"/>
                </a:cubicBezTo>
                <a:close/>
                <a:moveTo>
                  <a:pt x="2374194" y="127259"/>
                </a:moveTo>
                <a:lnTo>
                  <a:pt x="406569" y="127259"/>
                </a:lnTo>
                <a:cubicBezTo>
                  <a:pt x="368226" y="267341"/>
                  <a:pt x="255955" y="376146"/>
                  <a:pt x="114433" y="410154"/>
                </a:cubicBezTo>
                <a:lnTo>
                  <a:pt x="114433" y="1207711"/>
                </a:lnTo>
                <a:cubicBezTo>
                  <a:pt x="249220" y="1241659"/>
                  <a:pt x="356431" y="1343562"/>
                  <a:pt x="397550" y="1475019"/>
                </a:cubicBezTo>
                <a:lnTo>
                  <a:pt x="2364592" y="1475019"/>
                </a:lnTo>
                <a:cubicBezTo>
                  <a:pt x="2403043" y="1323089"/>
                  <a:pt x="2527516" y="1206120"/>
                  <a:pt x="2682804" y="1177407"/>
                </a:cubicBezTo>
                <a:lnTo>
                  <a:pt x="2682804" y="401000"/>
                </a:lnTo>
                <a:cubicBezTo>
                  <a:pt x="2536308" y="373254"/>
                  <a:pt x="2418049" y="266915"/>
                  <a:pt x="2374194" y="127259"/>
                </a:cubicBezTo>
                <a:close/>
                <a:moveTo>
                  <a:pt x="2797236" y="112"/>
                </a:moveTo>
                <a:lnTo>
                  <a:pt x="2797236" y="1602166"/>
                </a:lnTo>
                <a:lnTo>
                  <a:pt x="419639" y="1602166"/>
                </a:lnTo>
                <a:lnTo>
                  <a:pt x="12661" y="1602166"/>
                </a:lnTo>
                <a:lnTo>
                  <a:pt x="0" y="1602166"/>
                </a:lnTo>
                <a:lnTo>
                  <a:pt x="0" y="112"/>
                </a:lnTo>
                <a:lnTo>
                  <a:pt x="2352082" y="112"/>
                </a:lnTo>
                <a:cubicBezTo>
                  <a:pt x="2352071" y="75"/>
                  <a:pt x="2352071" y="37"/>
                  <a:pt x="2352071" y="0"/>
                </a:cubicBezTo>
                <a:lnTo>
                  <a:pt x="2759048" y="0"/>
                </a:lnTo>
                <a:lnTo>
                  <a:pt x="2759047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3E962B-E444-432F-BB72-5F550869931B}"/>
              </a:ext>
            </a:extLst>
          </p:cNvPr>
          <p:cNvGrpSpPr/>
          <p:nvPr/>
        </p:nvGrpSpPr>
        <p:grpSpPr>
          <a:xfrm>
            <a:off x="1613807" y="4053180"/>
            <a:ext cx="2594207" cy="858180"/>
            <a:chOff x="2113657" y="4283314"/>
            <a:chExt cx="3647460" cy="85818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BD52E-C012-446E-8EB6-A5A65E2B9D3E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668D42A-6C48-4D4E-8A0A-AABEA2F39619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0DDF923-57D4-47F5-A6B1-9E290A0A275F}"/>
              </a:ext>
            </a:extLst>
          </p:cNvPr>
          <p:cNvGrpSpPr/>
          <p:nvPr/>
        </p:nvGrpSpPr>
        <p:grpSpPr>
          <a:xfrm>
            <a:off x="4665234" y="4053180"/>
            <a:ext cx="2594207" cy="858180"/>
            <a:chOff x="2113657" y="4283314"/>
            <a:chExt cx="3647460" cy="85818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5EF6F2C-C57B-43AC-A212-AA1AEBEE40B5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10BF84-AC86-48FB-A986-282AB1FFFEA7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22E0A8F-4011-4EEC-A310-D9FFC759B14B}"/>
              </a:ext>
            </a:extLst>
          </p:cNvPr>
          <p:cNvGrpSpPr/>
          <p:nvPr/>
        </p:nvGrpSpPr>
        <p:grpSpPr>
          <a:xfrm>
            <a:off x="1613807" y="5242999"/>
            <a:ext cx="2594207" cy="858180"/>
            <a:chOff x="2113657" y="4283314"/>
            <a:chExt cx="3647460" cy="85818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56E1EB-2E8F-47F1-A7CF-173D808FF83E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AD69DA-7123-40FA-A24C-5AB992B6356E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0E032D6-E369-4FAA-951C-BD68D5DE3C29}"/>
              </a:ext>
            </a:extLst>
          </p:cNvPr>
          <p:cNvGrpSpPr/>
          <p:nvPr/>
        </p:nvGrpSpPr>
        <p:grpSpPr>
          <a:xfrm>
            <a:off x="4665234" y="5242999"/>
            <a:ext cx="2594207" cy="858180"/>
            <a:chOff x="2113657" y="4283314"/>
            <a:chExt cx="3647460" cy="85818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E9DDD7-0B31-4E94-B115-7AAA667DE5C5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A33966C-789F-4DB7-9D46-B4DE2922F96F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BE38F97-1981-41B9-ACBD-4290DDD03406}"/>
              </a:ext>
            </a:extLst>
          </p:cNvPr>
          <p:cNvGrpSpPr/>
          <p:nvPr/>
        </p:nvGrpSpPr>
        <p:grpSpPr>
          <a:xfrm>
            <a:off x="9182498" y="-850149"/>
            <a:ext cx="2364262" cy="2986962"/>
            <a:chOff x="9182498" y="-850149"/>
            <a:chExt cx="2364262" cy="2986962"/>
          </a:xfrm>
        </p:grpSpPr>
        <p:sp>
          <p:nvSpPr>
            <p:cNvPr id="28" name="Oval 21">
              <a:extLst>
                <a:ext uri="{FF2B5EF4-FFF2-40B4-BE49-F238E27FC236}">
                  <a16:creationId xmlns:a16="http://schemas.microsoft.com/office/drawing/2014/main" id="{4B59918C-908A-4D36-8FA8-26FA85B5F16A}"/>
                </a:ext>
              </a:extLst>
            </p:cNvPr>
            <p:cNvSpPr/>
            <p:nvPr/>
          </p:nvSpPr>
          <p:spPr>
            <a:xfrm rot="2298749">
              <a:off x="9182498" y="1154774"/>
              <a:ext cx="543994" cy="913907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9" name="Freeform 2">
              <a:extLst>
                <a:ext uri="{FF2B5EF4-FFF2-40B4-BE49-F238E27FC236}">
                  <a16:creationId xmlns:a16="http://schemas.microsoft.com/office/drawing/2014/main" id="{9E5D5333-0693-4E59-8DB9-FC275E31E73B}"/>
                </a:ext>
              </a:extLst>
            </p:cNvPr>
            <p:cNvSpPr/>
            <p:nvPr/>
          </p:nvSpPr>
          <p:spPr>
            <a:xfrm rot="2034441" flipH="1">
              <a:off x="9443758" y="-850149"/>
              <a:ext cx="2103002" cy="2986962"/>
            </a:xfrm>
            <a:custGeom>
              <a:avLst/>
              <a:gdLst>
                <a:gd name="connsiteX0" fmla="*/ 3404 w 1180796"/>
                <a:gd name="connsiteY0" fmla="*/ 196574 h 1438562"/>
                <a:gd name="connsiteX1" fmla="*/ 3657 w 1180796"/>
                <a:gd name="connsiteY1" fmla="*/ 197380 h 1438562"/>
                <a:gd name="connsiteX2" fmla="*/ 3404 w 1180796"/>
                <a:gd name="connsiteY2" fmla="*/ 196574 h 1438562"/>
                <a:gd name="connsiteX3" fmla="*/ 567269 w 1180796"/>
                <a:gd name="connsiteY3" fmla="*/ 0 h 1438562"/>
                <a:gd name="connsiteX4" fmla="*/ 568172 w 1180796"/>
                <a:gd name="connsiteY4" fmla="*/ 304800 h 1438562"/>
                <a:gd name="connsiteX5" fmla="*/ 779871 w 1180796"/>
                <a:gd name="connsiteY5" fmla="*/ 459344 h 1438562"/>
                <a:gd name="connsiteX6" fmla="*/ 930391 w 1180796"/>
                <a:gd name="connsiteY6" fmla="*/ 667912 h 1438562"/>
                <a:gd name="connsiteX7" fmla="*/ 929264 w 1180796"/>
                <a:gd name="connsiteY7" fmla="*/ 654877 h 1438562"/>
                <a:gd name="connsiteX8" fmla="*/ 1089331 w 1180796"/>
                <a:gd name="connsiteY8" fmla="*/ 830882 h 1438562"/>
                <a:gd name="connsiteX9" fmla="*/ 1176007 w 1180796"/>
                <a:gd name="connsiteY9" fmla="*/ 1299015 h 1438562"/>
                <a:gd name="connsiteX10" fmla="*/ 1106293 w 1180796"/>
                <a:gd name="connsiteY10" fmla="*/ 1261345 h 1438562"/>
                <a:gd name="connsiteX11" fmla="*/ 1093530 w 1180796"/>
                <a:gd name="connsiteY11" fmla="*/ 1409318 h 1438562"/>
                <a:gd name="connsiteX12" fmla="*/ 1016094 w 1180796"/>
                <a:gd name="connsiteY12" fmla="*/ 1334364 h 1438562"/>
                <a:gd name="connsiteX13" fmla="*/ 984981 w 1180796"/>
                <a:gd name="connsiteY13" fmla="*/ 1437195 h 1438562"/>
                <a:gd name="connsiteX14" fmla="*/ 873874 w 1180796"/>
                <a:gd name="connsiteY14" fmla="*/ 986314 h 1438562"/>
                <a:gd name="connsiteX15" fmla="*/ 541005 w 1180796"/>
                <a:gd name="connsiteY15" fmla="*/ 803357 h 1438562"/>
                <a:gd name="connsiteX16" fmla="*/ 504720 w 1180796"/>
                <a:gd name="connsiteY16" fmla="*/ 953956 h 1438562"/>
                <a:gd name="connsiteX17" fmla="*/ 541004 w 1180796"/>
                <a:gd name="connsiteY17" fmla="*/ 1175672 h 1438562"/>
                <a:gd name="connsiteX18" fmla="*/ 532632 w 1180796"/>
                <a:gd name="connsiteY18" fmla="*/ 1402288 h 1438562"/>
                <a:gd name="connsiteX19" fmla="*/ 243154 w 1180796"/>
                <a:gd name="connsiteY19" fmla="*/ 889736 h 1438562"/>
                <a:gd name="connsiteX20" fmla="*/ 174649 w 1180796"/>
                <a:gd name="connsiteY20" fmla="*/ 445938 h 1438562"/>
                <a:gd name="connsiteX21" fmla="*/ 0 w 1180796"/>
                <a:gd name="connsiteY21" fmla="*/ 74192 h 1438562"/>
                <a:gd name="connsiteX22" fmla="*/ 567269 w 1180796"/>
                <a:gd name="connsiteY22" fmla="*/ 0 h 1438562"/>
                <a:gd name="connsiteX0" fmla="*/ 567269 w 1180796"/>
                <a:gd name="connsiteY0" fmla="*/ 0 h 1438562"/>
                <a:gd name="connsiteX1" fmla="*/ 568172 w 1180796"/>
                <a:gd name="connsiteY1" fmla="*/ 304800 h 1438562"/>
                <a:gd name="connsiteX2" fmla="*/ 779871 w 1180796"/>
                <a:gd name="connsiteY2" fmla="*/ 459344 h 1438562"/>
                <a:gd name="connsiteX3" fmla="*/ 930391 w 1180796"/>
                <a:gd name="connsiteY3" fmla="*/ 667912 h 1438562"/>
                <a:gd name="connsiteX4" fmla="*/ 929264 w 1180796"/>
                <a:gd name="connsiteY4" fmla="*/ 654877 h 1438562"/>
                <a:gd name="connsiteX5" fmla="*/ 1089331 w 1180796"/>
                <a:gd name="connsiteY5" fmla="*/ 830882 h 1438562"/>
                <a:gd name="connsiteX6" fmla="*/ 1176007 w 1180796"/>
                <a:gd name="connsiteY6" fmla="*/ 1299015 h 1438562"/>
                <a:gd name="connsiteX7" fmla="*/ 1106293 w 1180796"/>
                <a:gd name="connsiteY7" fmla="*/ 1261345 h 1438562"/>
                <a:gd name="connsiteX8" fmla="*/ 1093530 w 1180796"/>
                <a:gd name="connsiteY8" fmla="*/ 1409318 h 1438562"/>
                <a:gd name="connsiteX9" fmla="*/ 1016094 w 1180796"/>
                <a:gd name="connsiteY9" fmla="*/ 1334364 h 1438562"/>
                <a:gd name="connsiteX10" fmla="*/ 984981 w 1180796"/>
                <a:gd name="connsiteY10" fmla="*/ 1437195 h 1438562"/>
                <a:gd name="connsiteX11" fmla="*/ 873874 w 1180796"/>
                <a:gd name="connsiteY11" fmla="*/ 986314 h 1438562"/>
                <a:gd name="connsiteX12" fmla="*/ 541005 w 1180796"/>
                <a:gd name="connsiteY12" fmla="*/ 803357 h 1438562"/>
                <a:gd name="connsiteX13" fmla="*/ 504720 w 1180796"/>
                <a:gd name="connsiteY13" fmla="*/ 953956 h 1438562"/>
                <a:gd name="connsiteX14" fmla="*/ 541004 w 1180796"/>
                <a:gd name="connsiteY14" fmla="*/ 1175672 h 1438562"/>
                <a:gd name="connsiteX15" fmla="*/ 532632 w 1180796"/>
                <a:gd name="connsiteY15" fmla="*/ 1402288 h 1438562"/>
                <a:gd name="connsiteX16" fmla="*/ 243154 w 1180796"/>
                <a:gd name="connsiteY16" fmla="*/ 889736 h 1438562"/>
                <a:gd name="connsiteX17" fmla="*/ 174649 w 1180796"/>
                <a:gd name="connsiteY17" fmla="*/ 445938 h 1438562"/>
                <a:gd name="connsiteX18" fmla="*/ 0 w 1180796"/>
                <a:gd name="connsiteY18" fmla="*/ 74192 h 1438562"/>
                <a:gd name="connsiteX19" fmla="*/ 567269 w 1180796"/>
                <a:gd name="connsiteY19" fmla="*/ 0 h 1438562"/>
                <a:gd name="connsiteX0" fmla="*/ 567269 w 1180796"/>
                <a:gd name="connsiteY0" fmla="*/ 0 h 1438562"/>
                <a:gd name="connsiteX1" fmla="*/ 568172 w 1180796"/>
                <a:gd name="connsiteY1" fmla="*/ 304800 h 1438562"/>
                <a:gd name="connsiteX2" fmla="*/ 779871 w 1180796"/>
                <a:gd name="connsiteY2" fmla="*/ 459344 h 1438562"/>
                <a:gd name="connsiteX3" fmla="*/ 929264 w 1180796"/>
                <a:gd name="connsiteY3" fmla="*/ 654877 h 1438562"/>
                <a:gd name="connsiteX4" fmla="*/ 1089331 w 1180796"/>
                <a:gd name="connsiteY4" fmla="*/ 830882 h 1438562"/>
                <a:gd name="connsiteX5" fmla="*/ 1176007 w 1180796"/>
                <a:gd name="connsiteY5" fmla="*/ 1299015 h 1438562"/>
                <a:gd name="connsiteX6" fmla="*/ 1106293 w 1180796"/>
                <a:gd name="connsiteY6" fmla="*/ 1261345 h 1438562"/>
                <a:gd name="connsiteX7" fmla="*/ 1093530 w 1180796"/>
                <a:gd name="connsiteY7" fmla="*/ 1409318 h 1438562"/>
                <a:gd name="connsiteX8" fmla="*/ 1016094 w 1180796"/>
                <a:gd name="connsiteY8" fmla="*/ 1334364 h 1438562"/>
                <a:gd name="connsiteX9" fmla="*/ 984981 w 1180796"/>
                <a:gd name="connsiteY9" fmla="*/ 1437195 h 1438562"/>
                <a:gd name="connsiteX10" fmla="*/ 873874 w 1180796"/>
                <a:gd name="connsiteY10" fmla="*/ 986314 h 1438562"/>
                <a:gd name="connsiteX11" fmla="*/ 541005 w 1180796"/>
                <a:gd name="connsiteY11" fmla="*/ 803357 h 1438562"/>
                <a:gd name="connsiteX12" fmla="*/ 504720 w 1180796"/>
                <a:gd name="connsiteY12" fmla="*/ 953956 h 1438562"/>
                <a:gd name="connsiteX13" fmla="*/ 541004 w 1180796"/>
                <a:gd name="connsiteY13" fmla="*/ 1175672 h 1438562"/>
                <a:gd name="connsiteX14" fmla="*/ 532632 w 1180796"/>
                <a:gd name="connsiteY14" fmla="*/ 1402288 h 1438562"/>
                <a:gd name="connsiteX15" fmla="*/ 243154 w 1180796"/>
                <a:gd name="connsiteY15" fmla="*/ 889736 h 1438562"/>
                <a:gd name="connsiteX16" fmla="*/ 174649 w 1180796"/>
                <a:gd name="connsiteY16" fmla="*/ 445938 h 1438562"/>
                <a:gd name="connsiteX17" fmla="*/ 0 w 1180796"/>
                <a:gd name="connsiteY17" fmla="*/ 74192 h 1438562"/>
                <a:gd name="connsiteX18" fmla="*/ 567269 w 1180796"/>
                <a:gd name="connsiteY18" fmla="*/ 0 h 1438562"/>
                <a:gd name="connsiteX0" fmla="*/ 567269 w 1180796"/>
                <a:gd name="connsiteY0" fmla="*/ 0 h 1438562"/>
                <a:gd name="connsiteX1" fmla="*/ 568172 w 1180796"/>
                <a:gd name="connsiteY1" fmla="*/ 304800 h 1438562"/>
                <a:gd name="connsiteX2" fmla="*/ 779871 w 1180796"/>
                <a:gd name="connsiteY2" fmla="*/ 459344 h 1438562"/>
                <a:gd name="connsiteX3" fmla="*/ 1089331 w 1180796"/>
                <a:gd name="connsiteY3" fmla="*/ 830882 h 1438562"/>
                <a:gd name="connsiteX4" fmla="*/ 1176007 w 1180796"/>
                <a:gd name="connsiteY4" fmla="*/ 1299015 h 1438562"/>
                <a:gd name="connsiteX5" fmla="*/ 1106293 w 1180796"/>
                <a:gd name="connsiteY5" fmla="*/ 1261345 h 1438562"/>
                <a:gd name="connsiteX6" fmla="*/ 1093530 w 1180796"/>
                <a:gd name="connsiteY6" fmla="*/ 1409318 h 1438562"/>
                <a:gd name="connsiteX7" fmla="*/ 1016094 w 1180796"/>
                <a:gd name="connsiteY7" fmla="*/ 1334364 h 1438562"/>
                <a:gd name="connsiteX8" fmla="*/ 984981 w 1180796"/>
                <a:gd name="connsiteY8" fmla="*/ 1437195 h 1438562"/>
                <a:gd name="connsiteX9" fmla="*/ 873874 w 1180796"/>
                <a:gd name="connsiteY9" fmla="*/ 986314 h 1438562"/>
                <a:gd name="connsiteX10" fmla="*/ 541005 w 1180796"/>
                <a:gd name="connsiteY10" fmla="*/ 803357 h 1438562"/>
                <a:gd name="connsiteX11" fmla="*/ 504720 w 1180796"/>
                <a:gd name="connsiteY11" fmla="*/ 953956 h 1438562"/>
                <a:gd name="connsiteX12" fmla="*/ 541004 w 1180796"/>
                <a:gd name="connsiteY12" fmla="*/ 1175672 h 1438562"/>
                <a:gd name="connsiteX13" fmla="*/ 532632 w 1180796"/>
                <a:gd name="connsiteY13" fmla="*/ 1402288 h 1438562"/>
                <a:gd name="connsiteX14" fmla="*/ 243154 w 1180796"/>
                <a:gd name="connsiteY14" fmla="*/ 889736 h 1438562"/>
                <a:gd name="connsiteX15" fmla="*/ 174649 w 1180796"/>
                <a:gd name="connsiteY15" fmla="*/ 445938 h 1438562"/>
                <a:gd name="connsiteX16" fmla="*/ 0 w 1180796"/>
                <a:gd name="connsiteY16" fmla="*/ 74192 h 1438562"/>
                <a:gd name="connsiteX17" fmla="*/ 567269 w 1180796"/>
                <a:gd name="connsiteY17" fmla="*/ 0 h 1438562"/>
                <a:gd name="connsiteX0" fmla="*/ 587856 w 1201383"/>
                <a:gd name="connsiteY0" fmla="*/ 0 h 1438562"/>
                <a:gd name="connsiteX1" fmla="*/ 588759 w 1201383"/>
                <a:gd name="connsiteY1" fmla="*/ 304800 h 1438562"/>
                <a:gd name="connsiteX2" fmla="*/ 800458 w 1201383"/>
                <a:gd name="connsiteY2" fmla="*/ 459344 h 1438562"/>
                <a:gd name="connsiteX3" fmla="*/ 1109918 w 1201383"/>
                <a:gd name="connsiteY3" fmla="*/ 830882 h 1438562"/>
                <a:gd name="connsiteX4" fmla="*/ 1196594 w 1201383"/>
                <a:gd name="connsiteY4" fmla="*/ 1299015 h 1438562"/>
                <a:gd name="connsiteX5" fmla="*/ 1126880 w 1201383"/>
                <a:gd name="connsiteY5" fmla="*/ 1261345 h 1438562"/>
                <a:gd name="connsiteX6" fmla="*/ 1114117 w 1201383"/>
                <a:gd name="connsiteY6" fmla="*/ 1409318 h 1438562"/>
                <a:gd name="connsiteX7" fmla="*/ 1036681 w 1201383"/>
                <a:gd name="connsiteY7" fmla="*/ 1334364 h 1438562"/>
                <a:gd name="connsiteX8" fmla="*/ 1005568 w 1201383"/>
                <a:gd name="connsiteY8" fmla="*/ 1437195 h 1438562"/>
                <a:gd name="connsiteX9" fmla="*/ 894461 w 1201383"/>
                <a:gd name="connsiteY9" fmla="*/ 986314 h 1438562"/>
                <a:gd name="connsiteX10" fmla="*/ 561592 w 1201383"/>
                <a:gd name="connsiteY10" fmla="*/ 803357 h 1438562"/>
                <a:gd name="connsiteX11" fmla="*/ 525307 w 1201383"/>
                <a:gd name="connsiteY11" fmla="*/ 953956 h 1438562"/>
                <a:gd name="connsiteX12" fmla="*/ 561591 w 1201383"/>
                <a:gd name="connsiteY12" fmla="*/ 1175672 h 1438562"/>
                <a:gd name="connsiteX13" fmla="*/ 553219 w 1201383"/>
                <a:gd name="connsiteY13" fmla="*/ 1402288 h 1438562"/>
                <a:gd name="connsiteX14" fmla="*/ 263741 w 1201383"/>
                <a:gd name="connsiteY14" fmla="*/ 889736 h 1438562"/>
                <a:gd name="connsiteX15" fmla="*/ 195236 w 1201383"/>
                <a:gd name="connsiteY15" fmla="*/ 445938 h 1438562"/>
                <a:gd name="connsiteX16" fmla="*/ 0 w 1201383"/>
                <a:gd name="connsiteY16" fmla="*/ 5568 h 1438562"/>
                <a:gd name="connsiteX17" fmla="*/ 587856 w 1201383"/>
                <a:gd name="connsiteY17" fmla="*/ 0 h 1438562"/>
                <a:gd name="connsiteX0" fmla="*/ 512370 w 1201383"/>
                <a:gd name="connsiteY0" fmla="*/ 0 h 1438562"/>
                <a:gd name="connsiteX1" fmla="*/ 588759 w 1201383"/>
                <a:gd name="connsiteY1" fmla="*/ 304800 h 1438562"/>
                <a:gd name="connsiteX2" fmla="*/ 800458 w 1201383"/>
                <a:gd name="connsiteY2" fmla="*/ 459344 h 1438562"/>
                <a:gd name="connsiteX3" fmla="*/ 1109918 w 1201383"/>
                <a:gd name="connsiteY3" fmla="*/ 830882 h 1438562"/>
                <a:gd name="connsiteX4" fmla="*/ 1196594 w 1201383"/>
                <a:gd name="connsiteY4" fmla="*/ 1299015 h 1438562"/>
                <a:gd name="connsiteX5" fmla="*/ 1126880 w 1201383"/>
                <a:gd name="connsiteY5" fmla="*/ 1261345 h 1438562"/>
                <a:gd name="connsiteX6" fmla="*/ 1114117 w 1201383"/>
                <a:gd name="connsiteY6" fmla="*/ 1409318 h 1438562"/>
                <a:gd name="connsiteX7" fmla="*/ 1036681 w 1201383"/>
                <a:gd name="connsiteY7" fmla="*/ 1334364 h 1438562"/>
                <a:gd name="connsiteX8" fmla="*/ 1005568 w 1201383"/>
                <a:gd name="connsiteY8" fmla="*/ 1437195 h 1438562"/>
                <a:gd name="connsiteX9" fmla="*/ 894461 w 1201383"/>
                <a:gd name="connsiteY9" fmla="*/ 986314 h 1438562"/>
                <a:gd name="connsiteX10" fmla="*/ 561592 w 1201383"/>
                <a:gd name="connsiteY10" fmla="*/ 803357 h 1438562"/>
                <a:gd name="connsiteX11" fmla="*/ 525307 w 1201383"/>
                <a:gd name="connsiteY11" fmla="*/ 953956 h 1438562"/>
                <a:gd name="connsiteX12" fmla="*/ 561591 w 1201383"/>
                <a:gd name="connsiteY12" fmla="*/ 1175672 h 1438562"/>
                <a:gd name="connsiteX13" fmla="*/ 553219 w 1201383"/>
                <a:gd name="connsiteY13" fmla="*/ 1402288 h 1438562"/>
                <a:gd name="connsiteX14" fmla="*/ 263741 w 1201383"/>
                <a:gd name="connsiteY14" fmla="*/ 889736 h 1438562"/>
                <a:gd name="connsiteX15" fmla="*/ 195236 w 1201383"/>
                <a:gd name="connsiteY15" fmla="*/ 445938 h 1438562"/>
                <a:gd name="connsiteX16" fmla="*/ 0 w 1201383"/>
                <a:gd name="connsiteY16" fmla="*/ 5568 h 1438562"/>
                <a:gd name="connsiteX17" fmla="*/ 512370 w 1201383"/>
                <a:gd name="connsiteY17" fmla="*/ 0 h 1438562"/>
                <a:gd name="connsiteX0" fmla="*/ 386189 w 1075202"/>
                <a:gd name="connsiteY0" fmla="*/ 0 h 1438562"/>
                <a:gd name="connsiteX1" fmla="*/ 462578 w 1075202"/>
                <a:gd name="connsiteY1" fmla="*/ 304800 h 1438562"/>
                <a:gd name="connsiteX2" fmla="*/ 674277 w 1075202"/>
                <a:gd name="connsiteY2" fmla="*/ 459344 h 1438562"/>
                <a:gd name="connsiteX3" fmla="*/ 983737 w 1075202"/>
                <a:gd name="connsiteY3" fmla="*/ 830882 h 1438562"/>
                <a:gd name="connsiteX4" fmla="*/ 1070413 w 1075202"/>
                <a:gd name="connsiteY4" fmla="*/ 1299015 h 1438562"/>
                <a:gd name="connsiteX5" fmla="*/ 1000699 w 1075202"/>
                <a:gd name="connsiteY5" fmla="*/ 1261345 h 1438562"/>
                <a:gd name="connsiteX6" fmla="*/ 987936 w 1075202"/>
                <a:gd name="connsiteY6" fmla="*/ 1409318 h 1438562"/>
                <a:gd name="connsiteX7" fmla="*/ 910500 w 1075202"/>
                <a:gd name="connsiteY7" fmla="*/ 1334364 h 1438562"/>
                <a:gd name="connsiteX8" fmla="*/ 879387 w 1075202"/>
                <a:gd name="connsiteY8" fmla="*/ 1437195 h 1438562"/>
                <a:gd name="connsiteX9" fmla="*/ 768280 w 1075202"/>
                <a:gd name="connsiteY9" fmla="*/ 986314 h 1438562"/>
                <a:gd name="connsiteX10" fmla="*/ 435411 w 1075202"/>
                <a:gd name="connsiteY10" fmla="*/ 803357 h 1438562"/>
                <a:gd name="connsiteX11" fmla="*/ 399126 w 1075202"/>
                <a:gd name="connsiteY11" fmla="*/ 953956 h 1438562"/>
                <a:gd name="connsiteX12" fmla="*/ 435410 w 1075202"/>
                <a:gd name="connsiteY12" fmla="*/ 1175672 h 1438562"/>
                <a:gd name="connsiteX13" fmla="*/ 427038 w 1075202"/>
                <a:gd name="connsiteY13" fmla="*/ 1402288 h 1438562"/>
                <a:gd name="connsiteX14" fmla="*/ 137560 w 1075202"/>
                <a:gd name="connsiteY14" fmla="*/ 889736 h 1438562"/>
                <a:gd name="connsiteX15" fmla="*/ 69055 w 1075202"/>
                <a:gd name="connsiteY15" fmla="*/ 445938 h 1438562"/>
                <a:gd name="connsiteX16" fmla="*/ 0 w 1075202"/>
                <a:gd name="connsiteY16" fmla="*/ 240550 h 1438562"/>
                <a:gd name="connsiteX17" fmla="*/ 386189 w 1075202"/>
                <a:gd name="connsiteY17" fmla="*/ 0 h 1438562"/>
                <a:gd name="connsiteX0" fmla="*/ 225187 w 1075202"/>
                <a:gd name="connsiteY0" fmla="*/ 0 h 2195821"/>
                <a:gd name="connsiteX1" fmla="*/ 462578 w 1075202"/>
                <a:gd name="connsiteY1" fmla="*/ 1062059 h 2195821"/>
                <a:gd name="connsiteX2" fmla="*/ 674277 w 1075202"/>
                <a:gd name="connsiteY2" fmla="*/ 1216603 h 2195821"/>
                <a:gd name="connsiteX3" fmla="*/ 983737 w 1075202"/>
                <a:gd name="connsiteY3" fmla="*/ 1588141 h 2195821"/>
                <a:gd name="connsiteX4" fmla="*/ 1070413 w 1075202"/>
                <a:gd name="connsiteY4" fmla="*/ 2056274 h 2195821"/>
                <a:gd name="connsiteX5" fmla="*/ 1000699 w 1075202"/>
                <a:gd name="connsiteY5" fmla="*/ 2018604 h 2195821"/>
                <a:gd name="connsiteX6" fmla="*/ 987936 w 1075202"/>
                <a:gd name="connsiteY6" fmla="*/ 2166577 h 2195821"/>
                <a:gd name="connsiteX7" fmla="*/ 910500 w 1075202"/>
                <a:gd name="connsiteY7" fmla="*/ 2091623 h 2195821"/>
                <a:gd name="connsiteX8" fmla="*/ 879387 w 1075202"/>
                <a:gd name="connsiteY8" fmla="*/ 2194454 h 2195821"/>
                <a:gd name="connsiteX9" fmla="*/ 768280 w 1075202"/>
                <a:gd name="connsiteY9" fmla="*/ 1743573 h 2195821"/>
                <a:gd name="connsiteX10" fmla="*/ 435411 w 1075202"/>
                <a:gd name="connsiteY10" fmla="*/ 1560616 h 2195821"/>
                <a:gd name="connsiteX11" fmla="*/ 399126 w 1075202"/>
                <a:gd name="connsiteY11" fmla="*/ 1711215 h 2195821"/>
                <a:gd name="connsiteX12" fmla="*/ 435410 w 1075202"/>
                <a:gd name="connsiteY12" fmla="*/ 1932931 h 2195821"/>
                <a:gd name="connsiteX13" fmla="*/ 427038 w 1075202"/>
                <a:gd name="connsiteY13" fmla="*/ 2159547 h 2195821"/>
                <a:gd name="connsiteX14" fmla="*/ 137560 w 1075202"/>
                <a:gd name="connsiteY14" fmla="*/ 1646995 h 2195821"/>
                <a:gd name="connsiteX15" fmla="*/ 69055 w 1075202"/>
                <a:gd name="connsiteY15" fmla="*/ 1203197 h 2195821"/>
                <a:gd name="connsiteX16" fmla="*/ 0 w 1075202"/>
                <a:gd name="connsiteY16" fmla="*/ 997809 h 2195821"/>
                <a:gd name="connsiteX17" fmla="*/ 225187 w 1075202"/>
                <a:gd name="connsiteY17" fmla="*/ 0 h 2195821"/>
                <a:gd name="connsiteX0" fmla="*/ 474436 w 1324451"/>
                <a:gd name="connsiteY0" fmla="*/ 0 h 2195821"/>
                <a:gd name="connsiteX1" fmla="*/ 711827 w 1324451"/>
                <a:gd name="connsiteY1" fmla="*/ 1062059 h 2195821"/>
                <a:gd name="connsiteX2" fmla="*/ 923526 w 1324451"/>
                <a:gd name="connsiteY2" fmla="*/ 1216603 h 2195821"/>
                <a:gd name="connsiteX3" fmla="*/ 1232986 w 1324451"/>
                <a:gd name="connsiteY3" fmla="*/ 1588141 h 2195821"/>
                <a:gd name="connsiteX4" fmla="*/ 1319662 w 1324451"/>
                <a:gd name="connsiteY4" fmla="*/ 2056274 h 2195821"/>
                <a:gd name="connsiteX5" fmla="*/ 1249948 w 1324451"/>
                <a:gd name="connsiteY5" fmla="*/ 2018604 h 2195821"/>
                <a:gd name="connsiteX6" fmla="*/ 1237185 w 1324451"/>
                <a:gd name="connsiteY6" fmla="*/ 2166577 h 2195821"/>
                <a:gd name="connsiteX7" fmla="*/ 1159749 w 1324451"/>
                <a:gd name="connsiteY7" fmla="*/ 2091623 h 2195821"/>
                <a:gd name="connsiteX8" fmla="*/ 1128636 w 1324451"/>
                <a:gd name="connsiteY8" fmla="*/ 2194454 h 2195821"/>
                <a:gd name="connsiteX9" fmla="*/ 1017529 w 1324451"/>
                <a:gd name="connsiteY9" fmla="*/ 1743573 h 2195821"/>
                <a:gd name="connsiteX10" fmla="*/ 684660 w 1324451"/>
                <a:gd name="connsiteY10" fmla="*/ 1560616 h 2195821"/>
                <a:gd name="connsiteX11" fmla="*/ 648375 w 1324451"/>
                <a:gd name="connsiteY11" fmla="*/ 1711215 h 2195821"/>
                <a:gd name="connsiteX12" fmla="*/ 684659 w 1324451"/>
                <a:gd name="connsiteY12" fmla="*/ 1932931 h 2195821"/>
                <a:gd name="connsiteX13" fmla="*/ 676287 w 1324451"/>
                <a:gd name="connsiteY13" fmla="*/ 2159547 h 2195821"/>
                <a:gd name="connsiteX14" fmla="*/ 386809 w 1324451"/>
                <a:gd name="connsiteY14" fmla="*/ 1646995 h 2195821"/>
                <a:gd name="connsiteX15" fmla="*/ 318304 w 1324451"/>
                <a:gd name="connsiteY15" fmla="*/ 1203197 h 2195821"/>
                <a:gd name="connsiteX16" fmla="*/ 0 w 1324451"/>
                <a:gd name="connsiteY16" fmla="*/ 334097 h 2195821"/>
                <a:gd name="connsiteX17" fmla="*/ 474436 w 1324451"/>
                <a:gd name="connsiteY17" fmla="*/ 0 h 2195821"/>
                <a:gd name="connsiteX0" fmla="*/ 474436 w 1324451"/>
                <a:gd name="connsiteY0" fmla="*/ 0 h 2195821"/>
                <a:gd name="connsiteX1" fmla="*/ 711827 w 1324451"/>
                <a:gd name="connsiteY1" fmla="*/ 1062059 h 2195821"/>
                <a:gd name="connsiteX2" fmla="*/ 923526 w 1324451"/>
                <a:gd name="connsiteY2" fmla="*/ 1216603 h 2195821"/>
                <a:gd name="connsiteX3" fmla="*/ 1232986 w 1324451"/>
                <a:gd name="connsiteY3" fmla="*/ 1588141 h 2195821"/>
                <a:gd name="connsiteX4" fmla="*/ 1319662 w 1324451"/>
                <a:gd name="connsiteY4" fmla="*/ 2056274 h 2195821"/>
                <a:gd name="connsiteX5" fmla="*/ 1249948 w 1324451"/>
                <a:gd name="connsiteY5" fmla="*/ 2018604 h 2195821"/>
                <a:gd name="connsiteX6" fmla="*/ 1237185 w 1324451"/>
                <a:gd name="connsiteY6" fmla="*/ 2166577 h 2195821"/>
                <a:gd name="connsiteX7" fmla="*/ 1159749 w 1324451"/>
                <a:gd name="connsiteY7" fmla="*/ 2091623 h 2195821"/>
                <a:gd name="connsiteX8" fmla="*/ 1128636 w 1324451"/>
                <a:gd name="connsiteY8" fmla="*/ 2194454 h 2195821"/>
                <a:gd name="connsiteX9" fmla="*/ 1017529 w 1324451"/>
                <a:gd name="connsiteY9" fmla="*/ 1743573 h 2195821"/>
                <a:gd name="connsiteX10" fmla="*/ 684660 w 1324451"/>
                <a:gd name="connsiteY10" fmla="*/ 1560616 h 2195821"/>
                <a:gd name="connsiteX11" fmla="*/ 648375 w 1324451"/>
                <a:gd name="connsiteY11" fmla="*/ 1711215 h 2195821"/>
                <a:gd name="connsiteX12" fmla="*/ 684659 w 1324451"/>
                <a:gd name="connsiteY12" fmla="*/ 1932931 h 2195821"/>
                <a:gd name="connsiteX13" fmla="*/ 676287 w 1324451"/>
                <a:gd name="connsiteY13" fmla="*/ 2159547 h 2195821"/>
                <a:gd name="connsiteX14" fmla="*/ 386809 w 1324451"/>
                <a:gd name="connsiteY14" fmla="*/ 1646995 h 2195821"/>
                <a:gd name="connsiteX15" fmla="*/ 318304 w 1324451"/>
                <a:gd name="connsiteY15" fmla="*/ 1203197 h 2195821"/>
                <a:gd name="connsiteX16" fmla="*/ 0 w 1324451"/>
                <a:gd name="connsiteY16" fmla="*/ 334097 h 2195821"/>
                <a:gd name="connsiteX17" fmla="*/ 474436 w 1324451"/>
                <a:gd name="connsiteY17" fmla="*/ 0 h 2195821"/>
                <a:gd name="connsiteX0" fmla="*/ 474436 w 1324451"/>
                <a:gd name="connsiteY0" fmla="*/ 0 h 2195821"/>
                <a:gd name="connsiteX1" fmla="*/ 711827 w 1324451"/>
                <a:gd name="connsiteY1" fmla="*/ 1062059 h 2195821"/>
                <a:gd name="connsiteX2" fmla="*/ 923526 w 1324451"/>
                <a:gd name="connsiteY2" fmla="*/ 1216603 h 2195821"/>
                <a:gd name="connsiteX3" fmla="*/ 1232986 w 1324451"/>
                <a:gd name="connsiteY3" fmla="*/ 1588141 h 2195821"/>
                <a:gd name="connsiteX4" fmla="*/ 1319662 w 1324451"/>
                <a:gd name="connsiteY4" fmla="*/ 2056274 h 2195821"/>
                <a:gd name="connsiteX5" fmla="*/ 1249948 w 1324451"/>
                <a:gd name="connsiteY5" fmla="*/ 2018604 h 2195821"/>
                <a:gd name="connsiteX6" fmla="*/ 1237185 w 1324451"/>
                <a:gd name="connsiteY6" fmla="*/ 2166577 h 2195821"/>
                <a:gd name="connsiteX7" fmla="*/ 1159749 w 1324451"/>
                <a:gd name="connsiteY7" fmla="*/ 2091623 h 2195821"/>
                <a:gd name="connsiteX8" fmla="*/ 1128636 w 1324451"/>
                <a:gd name="connsiteY8" fmla="*/ 2194454 h 2195821"/>
                <a:gd name="connsiteX9" fmla="*/ 1017529 w 1324451"/>
                <a:gd name="connsiteY9" fmla="*/ 1743573 h 2195821"/>
                <a:gd name="connsiteX10" fmla="*/ 684660 w 1324451"/>
                <a:gd name="connsiteY10" fmla="*/ 1560616 h 2195821"/>
                <a:gd name="connsiteX11" fmla="*/ 648375 w 1324451"/>
                <a:gd name="connsiteY11" fmla="*/ 1711215 h 2195821"/>
                <a:gd name="connsiteX12" fmla="*/ 684659 w 1324451"/>
                <a:gd name="connsiteY12" fmla="*/ 1932931 h 2195821"/>
                <a:gd name="connsiteX13" fmla="*/ 676287 w 1324451"/>
                <a:gd name="connsiteY13" fmla="*/ 2159547 h 2195821"/>
                <a:gd name="connsiteX14" fmla="*/ 386809 w 1324451"/>
                <a:gd name="connsiteY14" fmla="*/ 1646995 h 2195821"/>
                <a:gd name="connsiteX15" fmla="*/ 318304 w 1324451"/>
                <a:gd name="connsiteY15" fmla="*/ 1203197 h 2195821"/>
                <a:gd name="connsiteX16" fmla="*/ 0 w 1324451"/>
                <a:gd name="connsiteY16" fmla="*/ 334097 h 2195821"/>
                <a:gd name="connsiteX17" fmla="*/ 474436 w 1324451"/>
                <a:gd name="connsiteY17" fmla="*/ 0 h 2195821"/>
                <a:gd name="connsiteX0" fmla="*/ 474436 w 1324451"/>
                <a:gd name="connsiteY0" fmla="*/ 0 h 2195821"/>
                <a:gd name="connsiteX1" fmla="*/ 711827 w 1324451"/>
                <a:gd name="connsiteY1" fmla="*/ 1062059 h 2195821"/>
                <a:gd name="connsiteX2" fmla="*/ 923526 w 1324451"/>
                <a:gd name="connsiteY2" fmla="*/ 1216603 h 2195821"/>
                <a:gd name="connsiteX3" fmla="*/ 1232986 w 1324451"/>
                <a:gd name="connsiteY3" fmla="*/ 1588141 h 2195821"/>
                <a:gd name="connsiteX4" fmla="*/ 1319662 w 1324451"/>
                <a:gd name="connsiteY4" fmla="*/ 2056274 h 2195821"/>
                <a:gd name="connsiteX5" fmla="*/ 1249948 w 1324451"/>
                <a:gd name="connsiteY5" fmla="*/ 2018604 h 2195821"/>
                <a:gd name="connsiteX6" fmla="*/ 1237185 w 1324451"/>
                <a:gd name="connsiteY6" fmla="*/ 2166577 h 2195821"/>
                <a:gd name="connsiteX7" fmla="*/ 1159749 w 1324451"/>
                <a:gd name="connsiteY7" fmla="*/ 2091623 h 2195821"/>
                <a:gd name="connsiteX8" fmla="*/ 1128636 w 1324451"/>
                <a:gd name="connsiteY8" fmla="*/ 2194454 h 2195821"/>
                <a:gd name="connsiteX9" fmla="*/ 1017529 w 1324451"/>
                <a:gd name="connsiteY9" fmla="*/ 1743573 h 2195821"/>
                <a:gd name="connsiteX10" fmla="*/ 684660 w 1324451"/>
                <a:gd name="connsiteY10" fmla="*/ 1560616 h 2195821"/>
                <a:gd name="connsiteX11" fmla="*/ 648375 w 1324451"/>
                <a:gd name="connsiteY11" fmla="*/ 1711215 h 2195821"/>
                <a:gd name="connsiteX12" fmla="*/ 684659 w 1324451"/>
                <a:gd name="connsiteY12" fmla="*/ 1932931 h 2195821"/>
                <a:gd name="connsiteX13" fmla="*/ 676287 w 1324451"/>
                <a:gd name="connsiteY13" fmla="*/ 2159547 h 2195821"/>
                <a:gd name="connsiteX14" fmla="*/ 386809 w 1324451"/>
                <a:gd name="connsiteY14" fmla="*/ 1646995 h 2195821"/>
                <a:gd name="connsiteX15" fmla="*/ 318304 w 1324451"/>
                <a:gd name="connsiteY15" fmla="*/ 1203197 h 2195821"/>
                <a:gd name="connsiteX16" fmla="*/ 0 w 1324451"/>
                <a:gd name="connsiteY16" fmla="*/ 334097 h 2195821"/>
                <a:gd name="connsiteX17" fmla="*/ 474436 w 1324451"/>
                <a:gd name="connsiteY17" fmla="*/ 0 h 2195821"/>
                <a:gd name="connsiteX0" fmla="*/ 474436 w 1324451"/>
                <a:gd name="connsiteY0" fmla="*/ 0 h 2195821"/>
                <a:gd name="connsiteX1" fmla="*/ 711827 w 1324451"/>
                <a:gd name="connsiteY1" fmla="*/ 1062059 h 2195821"/>
                <a:gd name="connsiteX2" fmla="*/ 923526 w 1324451"/>
                <a:gd name="connsiteY2" fmla="*/ 1216603 h 2195821"/>
                <a:gd name="connsiteX3" fmla="*/ 1232986 w 1324451"/>
                <a:gd name="connsiteY3" fmla="*/ 1588141 h 2195821"/>
                <a:gd name="connsiteX4" fmla="*/ 1319662 w 1324451"/>
                <a:gd name="connsiteY4" fmla="*/ 2056274 h 2195821"/>
                <a:gd name="connsiteX5" fmla="*/ 1249948 w 1324451"/>
                <a:gd name="connsiteY5" fmla="*/ 2018604 h 2195821"/>
                <a:gd name="connsiteX6" fmla="*/ 1237185 w 1324451"/>
                <a:gd name="connsiteY6" fmla="*/ 2166577 h 2195821"/>
                <a:gd name="connsiteX7" fmla="*/ 1159749 w 1324451"/>
                <a:gd name="connsiteY7" fmla="*/ 2091623 h 2195821"/>
                <a:gd name="connsiteX8" fmla="*/ 1128636 w 1324451"/>
                <a:gd name="connsiteY8" fmla="*/ 2194454 h 2195821"/>
                <a:gd name="connsiteX9" fmla="*/ 1017529 w 1324451"/>
                <a:gd name="connsiteY9" fmla="*/ 1743573 h 2195821"/>
                <a:gd name="connsiteX10" fmla="*/ 684660 w 1324451"/>
                <a:gd name="connsiteY10" fmla="*/ 1560616 h 2195821"/>
                <a:gd name="connsiteX11" fmla="*/ 648375 w 1324451"/>
                <a:gd name="connsiteY11" fmla="*/ 1711215 h 2195821"/>
                <a:gd name="connsiteX12" fmla="*/ 684659 w 1324451"/>
                <a:gd name="connsiteY12" fmla="*/ 1932931 h 2195821"/>
                <a:gd name="connsiteX13" fmla="*/ 676287 w 1324451"/>
                <a:gd name="connsiteY13" fmla="*/ 2159547 h 2195821"/>
                <a:gd name="connsiteX14" fmla="*/ 386809 w 1324451"/>
                <a:gd name="connsiteY14" fmla="*/ 1646995 h 2195821"/>
                <a:gd name="connsiteX15" fmla="*/ 318304 w 1324451"/>
                <a:gd name="connsiteY15" fmla="*/ 1203197 h 2195821"/>
                <a:gd name="connsiteX16" fmla="*/ 0 w 1324451"/>
                <a:gd name="connsiteY16" fmla="*/ 334097 h 2195821"/>
                <a:gd name="connsiteX17" fmla="*/ 474436 w 1324451"/>
                <a:gd name="connsiteY17" fmla="*/ 0 h 2195821"/>
                <a:gd name="connsiteX0" fmla="*/ 478945 w 1324451"/>
                <a:gd name="connsiteY0" fmla="*/ 0 h 2198909"/>
                <a:gd name="connsiteX1" fmla="*/ 711827 w 1324451"/>
                <a:gd name="connsiteY1" fmla="*/ 1065147 h 2198909"/>
                <a:gd name="connsiteX2" fmla="*/ 923526 w 1324451"/>
                <a:gd name="connsiteY2" fmla="*/ 1219691 h 2198909"/>
                <a:gd name="connsiteX3" fmla="*/ 1232986 w 1324451"/>
                <a:gd name="connsiteY3" fmla="*/ 1591229 h 2198909"/>
                <a:gd name="connsiteX4" fmla="*/ 1319662 w 1324451"/>
                <a:gd name="connsiteY4" fmla="*/ 2059362 h 2198909"/>
                <a:gd name="connsiteX5" fmla="*/ 1249948 w 1324451"/>
                <a:gd name="connsiteY5" fmla="*/ 2021692 h 2198909"/>
                <a:gd name="connsiteX6" fmla="*/ 1237185 w 1324451"/>
                <a:gd name="connsiteY6" fmla="*/ 2169665 h 2198909"/>
                <a:gd name="connsiteX7" fmla="*/ 1159749 w 1324451"/>
                <a:gd name="connsiteY7" fmla="*/ 2094711 h 2198909"/>
                <a:gd name="connsiteX8" fmla="*/ 1128636 w 1324451"/>
                <a:gd name="connsiteY8" fmla="*/ 2197542 h 2198909"/>
                <a:gd name="connsiteX9" fmla="*/ 1017529 w 1324451"/>
                <a:gd name="connsiteY9" fmla="*/ 1746661 h 2198909"/>
                <a:gd name="connsiteX10" fmla="*/ 684660 w 1324451"/>
                <a:gd name="connsiteY10" fmla="*/ 1563704 h 2198909"/>
                <a:gd name="connsiteX11" fmla="*/ 648375 w 1324451"/>
                <a:gd name="connsiteY11" fmla="*/ 1714303 h 2198909"/>
                <a:gd name="connsiteX12" fmla="*/ 684659 w 1324451"/>
                <a:gd name="connsiteY12" fmla="*/ 1936019 h 2198909"/>
                <a:gd name="connsiteX13" fmla="*/ 676287 w 1324451"/>
                <a:gd name="connsiteY13" fmla="*/ 2162635 h 2198909"/>
                <a:gd name="connsiteX14" fmla="*/ 386809 w 1324451"/>
                <a:gd name="connsiteY14" fmla="*/ 1650083 h 2198909"/>
                <a:gd name="connsiteX15" fmla="*/ 318304 w 1324451"/>
                <a:gd name="connsiteY15" fmla="*/ 1206285 h 2198909"/>
                <a:gd name="connsiteX16" fmla="*/ 0 w 1324451"/>
                <a:gd name="connsiteY16" fmla="*/ 337185 h 2198909"/>
                <a:gd name="connsiteX17" fmla="*/ 478945 w 1324451"/>
                <a:gd name="connsiteY17" fmla="*/ 0 h 2198909"/>
                <a:gd name="connsiteX0" fmla="*/ 430431 w 1275937"/>
                <a:gd name="connsiteY0" fmla="*/ 0 h 2198909"/>
                <a:gd name="connsiteX1" fmla="*/ 663313 w 1275937"/>
                <a:gd name="connsiteY1" fmla="*/ 1065147 h 2198909"/>
                <a:gd name="connsiteX2" fmla="*/ 875012 w 1275937"/>
                <a:gd name="connsiteY2" fmla="*/ 1219691 h 2198909"/>
                <a:gd name="connsiteX3" fmla="*/ 1184472 w 1275937"/>
                <a:gd name="connsiteY3" fmla="*/ 1591229 h 2198909"/>
                <a:gd name="connsiteX4" fmla="*/ 1271148 w 1275937"/>
                <a:gd name="connsiteY4" fmla="*/ 2059362 h 2198909"/>
                <a:gd name="connsiteX5" fmla="*/ 1201434 w 1275937"/>
                <a:gd name="connsiteY5" fmla="*/ 2021692 h 2198909"/>
                <a:gd name="connsiteX6" fmla="*/ 1188671 w 1275937"/>
                <a:gd name="connsiteY6" fmla="*/ 2169665 h 2198909"/>
                <a:gd name="connsiteX7" fmla="*/ 1111235 w 1275937"/>
                <a:gd name="connsiteY7" fmla="*/ 2094711 h 2198909"/>
                <a:gd name="connsiteX8" fmla="*/ 1080122 w 1275937"/>
                <a:gd name="connsiteY8" fmla="*/ 2197542 h 2198909"/>
                <a:gd name="connsiteX9" fmla="*/ 969015 w 1275937"/>
                <a:gd name="connsiteY9" fmla="*/ 1746661 h 2198909"/>
                <a:gd name="connsiteX10" fmla="*/ 636146 w 1275937"/>
                <a:gd name="connsiteY10" fmla="*/ 1563704 h 2198909"/>
                <a:gd name="connsiteX11" fmla="*/ 599861 w 1275937"/>
                <a:gd name="connsiteY11" fmla="*/ 1714303 h 2198909"/>
                <a:gd name="connsiteX12" fmla="*/ 636145 w 1275937"/>
                <a:gd name="connsiteY12" fmla="*/ 1936019 h 2198909"/>
                <a:gd name="connsiteX13" fmla="*/ 627773 w 1275937"/>
                <a:gd name="connsiteY13" fmla="*/ 2162635 h 2198909"/>
                <a:gd name="connsiteX14" fmla="*/ 338295 w 1275937"/>
                <a:gd name="connsiteY14" fmla="*/ 1650083 h 2198909"/>
                <a:gd name="connsiteX15" fmla="*/ 269790 w 1275937"/>
                <a:gd name="connsiteY15" fmla="*/ 1206285 h 2198909"/>
                <a:gd name="connsiteX16" fmla="*/ 0 w 1275937"/>
                <a:gd name="connsiteY16" fmla="*/ 406329 h 2198909"/>
                <a:gd name="connsiteX17" fmla="*/ 430431 w 1275937"/>
                <a:gd name="connsiteY17" fmla="*/ 0 h 2198909"/>
                <a:gd name="connsiteX0" fmla="*/ 550467 w 1275937"/>
                <a:gd name="connsiteY0" fmla="*/ 332789 h 1808014"/>
                <a:gd name="connsiteX1" fmla="*/ 663313 w 1275937"/>
                <a:gd name="connsiteY1" fmla="*/ 674252 h 1808014"/>
                <a:gd name="connsiteX2" fmla="*/ 875012 w 1275937"/>
                <a:gd name="connsiteY2" fmla="*/ 828796 h 1808014"/>
                <a:gd name="connsiteX3" fmla="*/ 1184472 w 1275937"/>
                <a:gd name="connsiteY3" fmla="*/ 1200334 h 1808014"/>
                <a:gd name="connsiteX4" fmla="*/ 1271148 w 1275937"/>
                <a:gd name="connsiteY4" fmla="*/ 1668467 h 1808014"/>
                <a:gd name="connsiteX5" fmla="*/ 1201434 w 1275937"/>
                <a:gd name="connsiteY5" fmla="*/ 1630797 h 1808014"/>
                <a:gd name="connsiteX6" fmla="*/ 1188671 w 1275937"/>
                <a:gd name="connsiteY6" fmla="*/ 1778770 h 1808014"/>
                <a:gd name="connsiteX7" fmla="*/ 1111235 w 1275937"/>
                <a:gd name="connsiteY7" fmla="*/ 1703816 h 1808014"/>
                <a:gd name="connsiteX8" fmla="*/ 1080122 w 1275937"/>
                <a:gd name="connsiteY8" fmla="*/ 1806647 h 1808014"/>
                <a:gd name="connsiteX9" fmla="*/ 969015 w 1275937"/>
                <a:gd name="connsiteY9" fmla="*/ 1355766 h 1808014"/>
                <a:gd name="connsiteX10" fmla="*/ 636146 w 1275937"/>
                <a:gd name="connsiteY10" fmla="*/ 1172809 h 1808014"/>
                <a:gd name="connsiteX11" fmla="*/ 599861 w 1275937"/>
                <a:gd name="connsiteY11" fmla="*/ 1323408 h 1808014"/>
                <a:gd name="connsiteX12" fmla="*/ 636145 w 1275937"/>
                <a:gd name="connsiteY12" fmla="*/ 1545124 h 1808014"/>
                <a:gd name="connsiteX13" fmla="*/ 627773 w 1275937"/>
                <a:gd name="connsiteY13" fmla="*/ 1771740 h 1808014"/>
                <a:gd name="connsiteX14" fmla="*/ 338295 w 1275937"/>
                <a:gd name="connsiteY14" fmla="*/ 1259188 h 1808014"/>
                <a:gd name="connsiteX15" fmla="*/ 269790 w 1275937"/>
                <a:gd name="connsiteY15" fmla="*/ 815390 h 1808014"/>
                <a:gd name="connsiteX16" fmla="*/ 0 w 1275937"/>
                <a:gd name="connsiteY16" fmla="*/ 15434 h 1808014"/>
                <a:gd name="connsiteX17" fmla="*/ 550467 w 1275937"/>
                <a:gd name="connsiteY17" fmla="*/ 332789 h 1808014"/>
                <a:gd name="connsiteX0" fmla="*/ 550467 w 1275937"/>
                <a:gd name="connsiteY0" fmla="*/ 343022 h 1818247"/>
                <a:gd name="connsiteX1" fmla="*/ 663313 w 1275937"/>
                <a:gd name="connsiteY1" fmla="*/ 684485 h 1818247"/>
                <a:gd name="connsiteX2" fmla="*/ 875012 w 1275937"/>
                <a:gd name="connsiteY2" fmla="*/ 839029 h 1818247"/>
                <a:gd name="connsiteX3" fmla="*/ 1184472 w 1275937"/>
                <a:gd name="connsiteY3" fmla="*/ 1210567 h 1818247"/>
                <a:gd name="connsiteX4" fmla="*/ 1271148 w 1275937"/>
                <a:gd name="connsiteY4" fmla="*/ 1678700 h 1818247"/>
                <a:gd name="connsiteX5" fmla="*/ 1201434 w 1275937"/>
                <a:gd name="connsiteY5" fmla="*/ 1641030 h 1818247"/>
                <a:gd name="connsiteX6" fmla="*/ 1188671 w 1275937"/>
                <a:gd name="connsiteY6" fmla="*/ 1789003 h 1818247"/>
                <a:gd name="connsiteX7" fmla="*/ 1111235 w 1275937"/>
                <a:gd name="connsiteY7" fmla="*/ 1714049 h 1818247"/>
                <a:gd name="connsiteX8" fmla="*/ 1080122 w 1275937"/>
                <a:gd name="connsiteY8" fmla="*/ 1816880 h 1818247"/>
                <a:gd name="connsiteX9" fmla="*/ 969015 w 1275937"/>
                <a:gd name="connsiteY9" fmla="*/ 1365999 h 1818247"/>
                <a:gd name="connsiteX10" fmla="*/ 636146 w 1275937"/>
                <a:gd name="connsiteY10" fmla="*/ 1183042 h 1818247"/>
                <a:gd name="connsiteX11" fmla="*/ 599861 w 1275937"/>
                <a:gd name="connsiteY11" fmla="*/ 1333641 h 1818247"/>
                <a:gd name="connsiteX12" fmla="*/ 636145 w 1275937"/>
                <a:gd name="connsiteY12" fmla="*/ 1555357 h 1818247"/>
                <a:gd name="connsiteX13" fmla="*/ 627773 w 1275937"/>
                <a:gd name="connsiteY13" fmla="*/ 1781973 h 1818247"/>
                <a:gd name="connsiteX14" fmla="*/ 338295 w 1275937"/>
                <a:gd name="connsiteY14" fmla="*/ 1269421 h 1818247"/>
                <a:gd name="connsiteX15" fmla="*/ 269790 w 1275937"/>
                <a:gd name="connsiteY15" fmla="*/ 825623 h 1818247"/>
                <a:gd name="connsiteX16" fmla="*/ 0 w 1275937"/>
                <a:gd name="connsiteY16" fmla="*/ 25667 h 1818247"/>
                <a:gd name="connsiteX17" fmla="*/ 550467 w 1275937"/>
                <a:gd name="connsiteY17" fmla="*/ 343022 h 1818247"/>
                <a:gd name="connsiteX0" fmla="*/ 548652 w 1275937"/>
                <a:gd name="connsiteY0" fmla="*/ 376150 h 1816062"/>
                <a:gd name="connsiteX1" fmla="*/ 663313 w 1275937"/>
                <a:gd name="connsiteY1" fmla="*/ 682300 h 1816062"/>
                <a:gd name="connsiteX2" fmla="*/ 875012 w 1275937"/>
                <a:gd name="connsiteY2" fmla="*/ 836844 h 1816062"/>
                <a:gd name="connsiteX3" fmla="*/ 1184472 w 1275937"/>
                <a:gd name="connsiteY3" fmla="*/ 1208382 h 1816062"/>
                <a:gd name="connsiteX4" fmla="*/ 1271148 w 1275937"/>
                <a:gd name="connsiteY4" fmla="*/ 1676515 h 1816062"/>
                <a:gd name="connsiteX5" fmla="*/ 1201434 w 1275937"/>
                <a:gd name="connsiteY5" fmla="*/ 1638845 h 1816062"/>
                <a:gd name="connsiteX6" fmla="*/ 1188671 w 1275937"/>
                <a:gd name="connsiteY6" fmla="*/ 1786818 h 1816062"/>
                <a:gd name="connsiteX7" fmla="*/ 1111235 w 1275937"/>
                <a:gd name="connsiteY7" fmla="*/ 1711864 h 1816062"/>
                <a:gd name="connsiteX8" fmla="*/ 1080122 w 1275937"/>
                <a:gd name="connsiteY8" fmla="*/ 1814695 h 1816062"/>
                <a:gd name="connsiteX9" fmla="*/ 969015 w 1275937"/>
                <a:gd name="connsiteY9" fmla="*/ 1363814 h 1816062"/>
                <a:gd name="connsiteX10" fmla="*/ 636146 w 1275937"/>
                <a:gd name="connsiteY10" fmla="*/ 1180857 h 1816062"/>
                <a:gd name="connsiteX11" fmla="*/ 599861 w 1275937"/>
                <a:gd name="connsiteY11" fmla="*/ 1331456 h 1816062"/>
                <a:gd name="connsiteX12" fmla="*/ 636145 w 1275937"/>
                <a:gd name="connsiteY12" fmla="*/ 1553172 h 1816062"/>
                <a:gd name="connsiteX13" fmla="*/ 627773 w 1275937"/>
                <a:gd name="connsiteY13" fmla="*/ 1779788 h 1816062"/>
                <a:gd name="connsiteX14" fmla="*/ 338295 w 1275937"/>
                <a:gd name="connsiteY14" fmla="*/ 1267236 h 1816062"/>
                <a:gd name="connsiteX15" fmla="*/ 269790 w 1275937"/>
                <a:gd name="connsiteY15" fmla="*/ 823438 h 1816062"/>
                <a:gd name="connsiteX16" fmla="*/ 0 w 1275937"/>
                <a:gd name="connsiteY16" fmla="*/ 23482 h 1816062"/>
                <a:gd name="connsiteX17" fmla="*/ 548652 w 1275937"/>
                <a:gd name="connsiteY17" fmla="*/ 376150 h 1816062"/>
                <a:gd name="connsiteX0" fmla="*/ 548652 w 1275937"/>
                <a:gd name="connsiteY0" fmla="*/ 352668 h 1792580"/>
                <a:gd name="connsiteX1" fmla="*/ 663313 w 1275937"/>
                <a:gd name="connsiteY1" fmla="*/ 658818 h 1792580"/>
                <a:gd name="connsiteX2" fmla="*/ 875012 w 1275937"/>
                <a:gd name="connsiteY2" fmla="*/ 813362 h 1792580"/>
                <a:gd name="connsiteX3" fmla="*/ 1184472 w 1275937"/>
                <a:gd name="connsiteY3" fmla="*/ 1184900 h 1792580"/>
                <a:gd name="connsiteX4" fmla="*/ 1271148 w 1275937"/>
                <a:gd name="connsiteY4" fmla="*/ 1653033 h 1792580"/>
                <a:gd name="connsiteX5" fmla="*/ 1201434 w 1275937"/>
                <a:gd name="connsiteY5" fmla="*/ 1615363 h 1792580"/>
                <a:gd name="connsiteX6" fmla="*/ 1188671 w 1275937"/>
                <a:gd name="connsiteY6" fmla="*/ 1763336 h 1792580"/>
                <a:gd name="connsiteX7" fmla="*/ 1111235 w 1275937"/>
                <a:gd name="connsiteY7" fmla="*/ 1688382 h 1792580"/>
                <a:gd name="connsiteX8" fmla="*/ 1080122 w 1275937"/>
                <a:gd name="connsiteY8" fmla="*/ 1791213 h 1792580"/>
                <a:gd name="connsiteX9" fmla="*/ 969015 w 1275937"/>
                <a:gd name="connsiteY9" fmla="*/ 1340332 h 1792580"/>
                <a:gd name="connsiteX10" fmla="*/ 636146 w 1275937"/>
                <a:gd name="connsiteY10" fmla="*/ 1157375 h 1792580"/>
                <a:gd name="connsiteX11" fmla="*/ 599861 w 1275937"/>
                <a:gd name="connsiteY11" fmla="*/ 1307974 h 1792580"/>
                <a:gd name="connsiteX12" fmla="*/ 636145 w 1275937"/>
                <a:gd name="connsiteY12" fmla="*/ 1529690 h 1792580"/>
                <a:gd name="connsiteX13" fmla="*/ 627773 w 1275937"/>
                <a:gd name="connsiteY13" fmla="*/ 1756306 h 1792580"/>
                <a:gd name="connsiteX14" fmla="*/ 338295 w 1275937"/>
                <a:gd name="connsiteY14" fmla="*/ 1243754 h 1792580"/>
                <a:gd name="connsiteX15" fmla="*/ 269790 w 1275937"/>
                <a:gd name="connsiteY15" fmla="*/ 799956 h 1792580"/>
                <a:gd name="connsiteX16" fmla="*/ 0 w 1275937"/>
                <a:gd name="connsiteY16" fmla="*/ 0 h 1792580"/>
                <a:gd name="connsiteX17" fmla="*/ 548652 w 1275937"/>
                <a:gd name="connsiteY17" fmla="*/ 352668 h 1792580"/>
                <a:gd name="connsiteX0" fmla="*/ 548652 w 1275937"/>
                <a:gd name="connsiteY0" fmla="*/ 352668 h 1792580"/>
                <a:gd name="connsiteX1" fmla="*/ 663313 w 1275937"/>
                <a:gd name="connsiteY1" fmla="*/ 658818 h 1792580"/>
                <a:gd name="connsiteX2" fmla="*/ 875012 w 1275937"/>
                <a:gd name="connsiteY2" fmla="*/ 813362 h 1792580"/>
                <a:gd name="connsiteX3" fmla="*/ 1184472 w 1275937"/>
                <a:gd name="connsiteY3" fmla="*/ 1184900 h 1792580"/>
                <a:gd name="connsiteX4" fmla="*/ 1271148 w 1275937"/>
                <a:gd name="connsiteY4" fmla="*/ 1653033 h 1792580"/>
                <a:gd name="connsiteX5" fmla="*/ 1201434 w 1275937"/>
                <a:gd name="connsiteY5" fmla="*/ 1615363 h 1792580"/>
                <a:gd name="connsiteX6" fmla="*/ 1188671 w 1275937"/>
                <a:gd name="connsiteY6" fmla="*/ 1763336 h 1792580"/>
                <a:gd name="connsiteX7" fmla="*/ 1111235 w 1275937"/>
                <a:gd name="connsiteY7" fmla="*/ 1688382 h 1792580"/>
                <a:gd name="connsiteX8" fmla="*/ 1080122 w 1275937"/>
                <a:gd name="connsiteY8" fmla="*/ 1791213 h 1792580"/>
                <a:gd name="connsiteX9" fmla="*/ 969015 w 1275937"/>
                <a:gd name="connsiteY9" fmla="*/ 1340332 h 1792580"/>
                <a:gd name="connsiteX10" fmla="*/ 636146 w 1275937"/>
                <a:gd name="connsiteY10" fmla="*/ 1157375 h 1792580"/>
                <a:gd name="connsiteX11" fmla="*/ 599861 w 1275937"/>
                <a:gd name="connsiteY11" fmla="*/ 1307974 h 1792580"/>
                <a:gd name="connsiteX12" fmla="*/ 636145 w 1275937"/>
                <a:gd name="connsiteY12" fmla="*/ 1529690 h 1792580"/>
                <a:gd name="connsiteX13" fmla="*/ 627773 w 1275937"/>
                <a:gd name="connsiteY13" fmla="*/ 1756306 h 1792580"/>
                <a:gd name="connsiteX14" fmla="*/ 338295 w 1275937"/>
                <a:gd name="connsiteY14" fmla="*/ 1243754 h 1792580"/>
                <a:gd name="connsiteX15" fmla="*/ 269790 w 1275937"/>
                <a:gd name="connsiteY15" fmla="*/ 799956 h 1792580"/>
                <a:gd name="connsiteX16" fmla="*/ 0 w 1275937"/>
                <a:gd name="connsiteY16" fmla="*/ 0 h 1792580"/>
                <a:gd name="connsiteX17" fmla="*/ 548652 w 1275937"/>
                <a:gd name="connsiteY17" fmla="*/ 352668 h 1792580"/>
                <a:gd name="connsiteX0" fmla="*/ 541886 w 1269171"/>
                <a:gd name="connsiteY0" fmla="*/ 362735 h 1802647"/>
                <a:gd name="connsiteX1" fmla="*/ 656547 w 1269171"/>
                <a:gd name="connsiteY1" fmla="*/ 668885 h 1802647"/>
                <a:gd name="connsiteX2" fmla="*/ 868246 w 1269171"/>
                <a:gd name="connsiteY2" fmla="*/ 823429 h 1802647"/>
                <a:gd name="connsiteX3" fmla="*/ 1177706 w 1269171"/>
                <a:gd name="connsiteY3" fmla="*/ 1194967 h 1802647"/>
                <a:gd name="connsiteX4" fmla="*/ 1264382 w 1269171"/>
                <a:gd name="connsiteY4" fmla="*/ 1663100 h 1802647"/>
                <a:gd name="connsiteX5" fmla="*/ 1194668 w 1269171"/>
                <a:gd name="connsiteY5" fmla="*/ 1625430 h 1802647"/>
                <a:gd name="connsiteX6" fmla="*/ 1181905 w 1269171"/>
                <a:gd name="connsiteY6" fmla="*/ 1773403 h 1802647"/>
                <a:gd name="connsiteX7" fmla="*/ 1104469 w 1269171"/>
                <a:gd name="connsiteY7" fmla="*/ 1698449 h 1802647"/>
                <a:gd name="connsiteX8" fmla="*/ 1073356 w 1269171"/>
                <a:gd name="connsiteY8" fmla="*/ 1801280 h 1802647"/>
                <a:gd name="connsiteX9" fmla="*/ 962249 w 1269171"/>
                <a:gd name="connsiteY9" fmla="*/ 1350399 h 1802647"/>
                <a:gd name="connsiteX10" fmla="*/ 629380 w 1269171"/>
                <a:gd name="connsiteY10" fmla="*/ 1167442 h 1802647"/>
                <a:gd name="connsiteX11" fmla="*/ 593095 w 1269171"/>
                <a:gd name="connsiteY11" fmla="*/ 1318041 h 1802647"/>
                <a:gd name="connsiteX12" fmla="*/ 629379 w 1269171"/>
                <a:gd name="connsiteY12" fmla="*/ 1539757 h 1802647"/>
                <a:gd name="connsiteX13" fmla="*/ 621007 w 1269171"/>
                <a:gd name="connsiteY13" fmla="*/ 1766373 h 1802647"/>
                <a:gd name="connsiteX14" fmla="*/ 331529 w 1269171"/>
                <a:gd name="connsiteY14" fmla="*/ 1253821 h 1802647"/>
                <a:gd name="connsiteX15" fmla="*/ 263024 w 1269171"/>
                <a:gd name="connsiteY15" fmla="*/ 810023 h 1802647"/>
                <a:gd name="connsiteX16" fmla="*/ 0 w 1269171"/>
                <a:gd name="connsiteY16" fmla="*/ 0 h 1802647"/>
                <a:gd name="connsiteX17" fmla="*/ 541886 w 1269171"/>
                <a:gd name="connsiteY17" fmla="*/ 362735 h 180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69171" h="1802647">
                  <a:moveTo>
                    <a:pt x="541886" y="362735"/>
                  </a:moveTo>
                  <a:cubicBezTo>
                    <a:pt x="567349" y="464335"/>
                    <a:pt x="554885" y="533380"/>
                    <a:pt x="656547" y="668885"/>
                  </a:cubicBezTo>
                  <a:cubicBezTo>
                    <a:pt x="729099" y="715435"/>
                    <a:pt x="753994" y="735180"/>
                    <a:pt x="868246" y="823429"/>
                  </a:cubicBezTo>
                  <a:cubicBezTo>
                    <a:pt x="955106" y="911109"/>
                    <a:pt x="1111683" y="1055022"/>
                    <a:pt x="1177706" y="1194967"/>
                  </a:cubicBezTo>
                  <a:cubicBezTo>
                    <a:pt x="1210995" y="1363147"/>
                    <a:pt x="1289219" y="1629092"/>
                    <a:pt x="1264382" y="1663100"/>
                  </a:cubicBezTo>
                  <a:cubicBezTo>
                    <a:pt x="1252726" y="1675162"/>
                    <a:pt x="1226104" y="1658869"/>
                    <a:pt x="1194668" y="1625430"/>
                  </a:cubicBezTo>
                  <a:cubicBezTo>
                    <a:pt x="1197108" y="1702010"/>
                    <a:pt x="1195123" y="1760837"/>
                    <a:pt x="1181905" y="1773403"/>
                  </a:cubicBezTo>
                  <a:cubicBezTo>
                    <a:pt x="1165508" y="1785173"/>
                    <a:pt x="1135137" y="1752671"/>
                    <a:pt x="1104469" y="1698449"/>
                  </a:cubicBezTo>
                  <a:cubicBezTo>
                    <a:pt x="1095686" y="1753562"/>
                    <a:pt x="1085623" y="1793025"/>
                    <a:pt x="1073356" y="1801280"/>
                  </a:cubicBezTo>
                  <a:cubicBezTo>
                    <a:pt x="1025400" y="1824732"/>
                    <a:pt x="959571" y="1541399"/>
                    <a:pt x="962249" y="1350399"/>
                  </a:cubicBezTo>
                  <a:cubicBezTo>
                    <a:pt x="888253" y="1205542"/>
                    <a:pt x="691808" y="1168149"/>
                    <a:pt x="629380" y="1167442"/>
                  </a:cubicBezTo>
                  <a:cubicBezTo>
                    <a:pt x="568351" y="1178927"/>
                    <a:pt x="586145" y="1245068"/>
                    <a:pt x="593095" y="1318041"/>
                  </a:cubicBezTo>
                  <a:cubicBezTo>
                    <a:pt x="609472" y="1401461"/>
                    <a:pt x="612814" y="1475459"/>
                    <a:pt x="629379" y="1539757"/>
                  </a:cubicBezTo>
                  <a:cubicBezTo>
                    <a:pt x="696579" y="1678517"/>
                    <a:pt x="673131" y="1814029"/>
                    <a:pt x="621007" y="1766373"/>
                  </a:cubicBezTo>
                  <a:cubicBezTo>
                    <a:pt x="587340" y="1765599"/>
                    <a:pt x="468951" y="1495523"/>
                    <a:pt x="331529" y="1253821"/>
                  </a:cubicBezTo>
                  <a:cubicBezTo>
                    <a:pt x="263923" y="1105847"/>
                    <a:pt x="288658" y="951904"/>
                    <a:pt x="263024" y="810023"/>
                  </a:cubicBezTo>
                  <a:cubicBezTo>
                    <a:pt x="272115" y="650822"/>
                    <a:pt x="109427" y="195114"/>
                    <a:pt x="0" y="0"/>
                  </a:cubicBezTo>
                  <a:lnTo>
                    <a:pt x="541886" y="3627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BDC7"/>
      </a:accent1>
      <a:accent2>
        <a:srgbClr val="BE8BE2"/>
      </a:accent2>
      <a:accent3>
        <a:srgbClr val="FDBDC7"/>
      </a:accent3>
      <a:accent4>
        <a:srgbClr val="BE8BE2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BDC7"/>
      </a:accent1>
      <a:accent2>
        <a:srgbClr val="BE8BE2"/>
      </a:accent2>
      <a:accent3>
        <a:srgbClr val="FDBDC7"/>
      </a:accent3>
      <a:accent4>
        <a:srgbClr val="BE8BE2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BDC7"/>
      </a:accent1>
      <a:accent2>
        <a:srgbClr val="BE8BE2"/>
      </a:accent2>
      <a:accent3>
        <a:srgbClr val="FDBDC7"/>
      </a:accent3>
      <a:accent4>
        <a:srgbClr val="BE8BE2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4766</Words>
  <Application>Microsoft Office PowerPoint</Application>
  <PresentationFormat>Widescreen</PresentationFormat>
  <Paragraphs>467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138</cp:revision>
  <dcterms:created xsi:type="dcterms:W3CDTF">2019-01-14T06:35:35Z</dcterms:created>
  <dcterms:modified xsi:type="dcterms:W3CDTF">2019-10-24T02:45:26Z</dcterms:modified>
</cp:coreProperties>
</file>