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01512" cy="3218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83968" y="1810142"/>
            <a:ext cx="4860033" cy="1512168"/>
          </a:xfrm>
          <a:prstGeom prst="rect">
            <a:avLst/>
          </a:prstGeom>
          <a:gradFill flip="none" rotWithShape="1">
            <a:gsLst>
              <a:gs pos="33000">
                <a:schemeClr val="bg1">
                  <a:alpha val="42000"/>
                </a:schemeClr>
              </a:gs>
              <a:gs pos="88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49079" y="2761486"/>
            <a:ext cx="45949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549079" y="1882150"/>
            <a:ext cx="459492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2016-01-04T12:17:33Z</dcterms:modified>
</cp:coreProperties>
</file>