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24537" y="2830165"/>
            <a:ext cx="43194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824536" y="1854572"/>
            <a:ext cx="431946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596336" y="267494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bg1"/>
                </a:solidFill>
              </a:rPr>
              <a:t> Enter Your Tittle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11</cp:revision>
  <dcterms:created xsi:type="dcterms:W3CDTF">2014-04-01T16:27:38Z</dcterms:created>
  <dcterms:modified xsi:type="dcterms:W3CDTF">2014-07-10T17:53:05Z</dcterms:modified>
</cp:coreProperties>
</file>